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sldIdLst>
    <p:sldId id="256" r:id="rId5"/>
    <p:sldId id="369" r:id="rId6"/>
    <p:sldId id="370" r:id="rId7"/>
    <p:sldId id="371" r:id="rId8"/>
    <p:sldId id="372" r:id="rId9"/>
    <p:sldId id="378" r:id="rId10"/>
    <p:sldId id="373" r:id="rId11"/>
    <p:sldId id="333" r:id="rId12"/>
    <p:sldId id="374" r:id="rId13"/>
    <p:sldId id="375" r:id="rId14"/>
    <p:sldId id="376" r:id="rId15"/>
    <p:sldId id="301" r:id="rId16"/>
    <p:sldId id="315" r:id="rId17"/>
    <p:sldId id="293" r:id="rId18"/>
    <p:sldId id="296" r:id="rId19"/>
    <p:sldId id="294" r:id="rId20"/>
    <p:sldId id="297" r:id="rId21"/>
    <p:sldId id="295" r:id="rId22"/>
    <p:sldId id="298" r:id="rId23"/>
    <p:sldId id="359" r:id="rId24"/>
    <p:sldId id="358" r:id="rId25"/>
    <p:sldId id="334" r:id="rId26"/>
    <p:sldId id="361" r:id="rId27"/>
    <p:sldId id="289" r:id="rId28"/>
    <p:sldId id="274" r:id="rId29"/>
    <p:sldId id="355" r:id="rId30"/>
    <p:sldId id="321" r:id="rId31"/>
    <p:sldId id="368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5986F6-3137-4114-B2C8-2F85EC071731}" v="330" dt="2025-12-05T15:18:50.7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27" autoAdjust="0"/>
    <p:restoredTop sz="96395" autoAdjust="0"/>
  </p:normalViewPr>
  <p:slideViewPr>
    <p:cSldViewPr snapToGrid="0" showGuides="1">
      <p:cViewPr varScale="1">
        <p:scale>
          <a:sx n="55" d="100"/>
          <a:sy n="55" d="100"/>
        </p:scale>
        <p:origin x="84" y="142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Evans (Lib)" userId="a038501e-367a-4d45-83b6-fbcb256771ea" providerId="ADAL" clId="{A335C32F-D9E5-4883-9F01-B998D2DAFC95}"/>
    <pc:docChg chg="undo redo custSel addSld delSld modSld sldOrd">
      <pc:chgData name="Alison Evans (Lib)" userId="a038501e-367a-4d45-83b6-fbcb256771ea" providerId="ADAL" clId="{A335C32F-D9E5-4883-9F01-B998D2DAFC95}" dt="2025-12-08T11:44:19.844" v="1156" actId="47"/>
      <pc:docMkLst>
        <pc:docMk/>
      </pc:docMkLst>
      <pc:sldChg chg="modSp mod">
        <pc:chgData name="Alison Evans (Lib)" userId="a038501e-367a-4d45-83b6-fbcb256771ea" providerId="ADAL" clId="{A335C32F-D9E5-4883-9F01-B998D2DAFC95}" dt="2025-12-02T14:02:09.418" v="509"/>
        <pc:sldMkLst>
          <pc:docMk/>
          <pc:sldMk cId="3799625505" sldId="256"/>
        </pc:sldMkLst>
        <pc:spChg chg="mod">
          <ac:chgData name="Alison Evans (Lib)" userId="a038501e-367a-4d45-83b6-fbcb256771ea" providerId="ADAL" clId="{A335C32F-D9E5-4883-9F01-B998D2DAFC95}" dt="2025-12-02T14:02:09.418" v="509"/>
          <ac:spMkLst>
            <pc:docMk/>
            <pc:sldMk cId="3799625505" sldId="256"/>
            <ac:spMk id="3" creationId="{00000000-0000-0000-0000-000000000000}"/>
          </ac:spMkLst>
        </pc:spChg>
      </pc:sldChg>
      <pc:sldChg chg="del">
        <pc:chgData name="Alison Evans (Lib)" userId="a038501e-367a-4d45-83b6-fbcb256771ea" providerId="ADAL" clId="{A335C32F-D9E5-4883-9F01-B998D2DAFC95}" dt="2025-11-28T16:59:47.528" v="7" actId="47"/>
        <pc:sldMkLst>
          <pc:docMk/>
          <pc:sldMk cId="1174568452" sldId="262"/>
        </pc:sldMkLst>
      </pc:sldChg>
      <pc:sldChg chg="del">
        <pc:chgData name="Alison Evans (Lib)" userId="a038501e-367a-4d45-83b6-fbcb256771ea" providerId="ADAL" clId="{A335C32F-D9E5-4883-9F01-B998D2DAFC95}" dt="2025-11-28T16:59:26.596" v="5" actId="47"/>
        <pc:sldMkLst>
          <pc:docMk/>
          <pc:sldMk cId="1798057776" sldId="263"/>
        </pc:sldMkLst>
      </pc:sldChg>
      <pc:sldChg chg="del">
        <pc:chgData name="Alison Evans (Lib)" userId="a038501e-367a-4d45-83b6-fbcb256771ea" providerId="ADAL" clId="{A335C32F-D9E5-4883-9F01-B998D2DAFC95}" dt="2025-11-28T17:00:32.552" v="9" actId="47"/>
        <pc:sldMkLst>
          <pc:docMk/>
          <pc:sldMk cId="4257807791" sldId="270"/>
        </pc:sldMkLst>
      </pc:sldChg>
      <pc:sldChg chg="addSp delSp modSp mod modAnim">
        <pc:chgData name="Alison Evans (Lib)" userId="a038501e-367a-4d45-83b6-fbcb256771ea" providerId="ADAL" clId="{A335C32F-D9E5-4883-9F01-B998D2DAFC95}" dt="2025-12-02T15:33:53.563" v="765" actId="1076"/>
        <pc:sldMkLst>
          <pc:docMk/>
          <pc:sldMk cId="2963973090" sldId="274"/>
        </pc:sldMkLst>
        <pc:spChg chg="mod">
          <ac:chgData name="Alison Evans (Lib)" userId="a038501e-367a-4d45-83b6-fbcb256771ea" providerId="ADAL" clId="{A335C32F-D9E5-4883-9F01-B998D2DAFC95}" dt="2025-12-02T15:33:40.722" v="763" actId="1076"/>
          <ac:spMkLst>
            <pc:docMk/>
            <pc:sldMk cId="2963973090" sldId="274"/>
            <ac:spMk id="2" creationId="{1C824D40-7E82-4112-BB33-BDF11B4884B5}"/>
          </ac:spMkLst>
        </pc:spChg>
        <pc:spChg chg="mod">
          <ac:chgData name="Alison Evans (Lib)" userId="a038501e-367a-4d45-83b6-fbcb256771ea" providerId="ADAL" clId="{A335C32F-D9E5-4883-9F01-B998D2DAFC95}" dt="2025-12-02T15:30:11.216" v="750" actId="1076"/>
          <ac:spMkLst>
            <pc:docMk/>
            <pc:sldMk cId="2963973090" sldId="274"/>
            <ac:spMk id="3" creationId="{AC9B9251-A1F5-4876-87B0-F016D55907DD}"/>
          </ac:spMkLst>
        </pc:spChg>
        <pc:spChg chg="mod">
          <ac:chgData name="Alison Evans (Lib)" userId="a038501e-367a-4d45-83b6-fbcb256771ea" providerId="ADAL" clId="{A335C32F-D9E5-4883-9F01-B998D2DAFC95}" dt="2025-12-02T15:33:33.004" v="762" actId="1076"/>
          <ac:spMkLst>
            <pc:docMk/>
            <pc:sldMk cId="2963973090" sldId="274"/>
            <ac:spMk id="4" creationId="{BE688355-4812-49DD-81EB-2213B8ED8A99}"/>
          </ac:spMkLst>
        </pc:spChg>
        <pc:spChg chg="mod">
          <ac:chgData name="Alison Evans (Lib)" userId="a038501e-367a-4d45-83b6-fbcb256771ea" providerId="ADAL" clId="{A335C32F-D9E5-4883-9F01-B998D2DAFC95}" dt="2025-12-02T15:33:53.563" v="765" actId="1076"/>
          <ac:spMkLst>
            <pc:docMk/>
            <pc:sldMk cId="2963973090" sldId="274"/>
            <ac:spMk id="5" creationId="{E2C7B4BB-247F-4382-A223-02AE7D472188}"/>
          </ac:spMkLst>
        </pc:spChg>
        <pc:picChg chg="add mod">
          <ac:chgData name="Alison Evans (Lib)" userId="a038501e-367a-4d45-83b6-fbcb256771ea" providerId="ADAL" clId="{A335C32F-D9E5-4883-9F01-B998D2DAFC95}" dt="2025-12-02T15:33:46.266" v="764" actId="1076"/>
          <ac:picMkLst>
            <pc:docMk/>
            <pc:sldMk cId="2963973090" sldId="274"/>
            <ac:picMk id="10" creationId="{18C95A03-F179-F8B4-B10B-4158075B2D2E}"/>
          </ac:picMkLst>
        </pc:picChg>
      </pc:sldChg>
      <pc:sldChg chg="modSp mod">
        <pc:chgData name="Alison Evans (Lib)" userId="a038501e-367a-4d45-83b6-fbcb256771ea" providerId="ADAL" clId="{A335C32F-D9E5-4883-9F01-B998D2DAFC95}" dt="2025-12-02T15:29:35.207" v="749" actId="14100"/>
        <pc:sldMkLst>
          <pc:docMk/>
          <pc:sldMk cId="3567076576" sldId="289"/>
        </pc:sldMkLst>
        <pc:spChg chg="mod">
          <ac:chgData name="Alison Evans (Lib)" userId="a038501e-367a-4d45-83b6-fbcb256771ea" providerId="ADAL" clId="{A335C32F-D9E5-4883-9F01-B998D2DAFC95}" dt="2025-11-28T18:17:23.662" v="316" actId="27636"/>
          <ac:spMkLst>
            <pc:docMk/>
            <pc:sldMk cId="3567076576" sldId="289"/>
            <ac:spMk id="2" creationId="{4955F3D3-E4DF-8AB7-4E46-CF48575521FA}"/>
          </ac:spMkLst>
        </pc:spChg>
        <pc:spChg chg="mod">
          <ac:chgData name="Alison Evans (Lib)" userId="a038501e-367a-4d45-83b6-fbcb256771ea" providerId="ADAL" clId="{A335C32F-D9E5-4883-9F01-B998D2DAFC95}" dt="2025-11-28T18:16:13.512" v="313" actId="20577"/>
          <ac:spMkLst>
            <pc:docMk/>
            <pc:sldMk cId="3567076576" sldId="289"/>
            <ac:spMk id="3" creationId="{45E085FB-D5FA-7107-072F-E25BC93C3353}"/>
          </ac:spMkLst>
        </pc:spChg>
        <pc:spChg chg="mod">
          <ac:chgData name="Alison Evans (Lib)" userId="a038501e-367a-4d45-83b6-fbcb256771ea" providerId="ADAL" clId="{A335C32F-D9E5-4883-9F01-B998D2DAFC95}" dt="2025-12-02T15:29:35.207" v="749" actId="14100"/>
          <ac:spMkLst>
            <pc:docMk/>
            <pc:sldMk cId="3567076576" sldId="289"/>
            <ac:spMk id="7" creationId="{5136C6BD-40E5-EC35-9730-4CF654A075D7}"/>
          </ac:spMkLst>
        </pc:spChg>
        <pc:picChg chg="mod">
          <ac:chgData name="Alison Evans (Lib)" userId="a038501e-367a-4d45-83b6-fbcb256771ea" providerId="ADAL" clId="{A335C32F-D9E5-4883-9F01-B998D2DAFC95}" dt="2025-11-28T17:40:41.437" v="156" actId="1076"/>
          <ac:picMkLst>
            <pc:docMk/>
            <pc:sldMk cId="3567076576" sldId="289"/>
            <ac:picMk id="4" creationId="{898B3180-1FD4-4A3A-B1B5-C976E073FA75}"/>
          </ac:picMkLst>
        </pc:picChg>
      </pc:sldChg>
      <pc:sldChg chg="del">
        <pc:chgData name="Alison Evans (Lib)" userId="a038501e-367a-4d45-83b6-fbcb256771ea" providerId="ADAL" clId="{A335C32F-D9E5-4883-9F01-B998D2DAFC95}" dt="2025-11-28T17:02:57.210" v="16" actId="47"/>
        <pc:sldMkLst>
          <pc:docMk/>
          <pc:sldMk cId="2518789039" sldId="292"/>
        </pc:sldMkLst>
      </pc:sldChg>
      <pc:sldChg chg="modSp mod">
        <pc:chgData name="Alison Evans (Lib)" userId="a038501e-367a-4d45-83b6-fbcb256771ea" providerId="ADAL" clId="{A335C32F-D9E5-4883-9F01-B998D2DAFC95}" dt="2025-12-05T15:21:33.971" v="1155" actId="20577"/>
        <pc:sldMkLst>
          <pc:docMk/>
          <pc:sldMk cId="3986111936" sldId="293"/>
        </pc:sldMkLst>
        <pc:spChg chg="mod">
          <ac:chgData name="Alison Evans (Lib)" userId="a038501e-367a-4d45-83b6-fbcb256771ea" providerId="ADAL" clId="{A335C32F-D9E5-4883-9F01-B998D2DAFC95}" dt="2025-11-28T18:20:16.263" v="329" actId="20577"/>
          <ac:spMkLst>
            <pc:docMk/>
            <pc:sldMk cId="3986111936" sldId="293"/>
            <ac:spMk id="2" creationId="{3C3D8479-8456-4F17-BB5F-B60724727EA6}"/>
          </ac:spMkLst>
        </pc:spChg>
        <pc:spChg chg="mod">
          <ac:chgData name="Alison Evans (Lib)" userId="a038501e-367a-4d45-83b6-fbcb256771ea" providerId="ADAL" clId="{A335C32F-D9E5-4883-9F01-B998D2DAFC95}" dt="2025-12-05T15:21:33.971" v="1155" actId="20577"/>
          <ac:spMkLst>
            <pc:docMk/>
            <pc:sldMk cId="3986111936" sldId="293"/>
            <ac:spMk id="3" creationId="{A6316321-DD31-4035-A7EE-BA149FFEFE2C}"/>
          </ac:spMkLst>
        </pc:spChg>
      </pc:sldChg>
      <pc:sldChg chg="modSp mod">
        <pc:chgData name="Alison Evans (Lib)" userId="a038501e-367a-4d45-83b6-fbcb256771ea" providerId="ADAL" clId="{A335C32F-D9E5-4883-9F01-B998D2DAFC95}" dt="2025-12-02T15:12:22.703" v="647" actId="20577"/>
        <pc:sldMkLst>
          <pc:docMk/>
          <pc:sldMk cId="1741582521" sldId="294"/>
        </pc:sldMkLst>
        <pc:spChg chg="mod">
          <ac:chgData name="Alison Evans (Lib)" userId="a038501e-367a-4d45-83b6-fbcb256771ea" providerId="ADAL" clId="{A335C32F-D9E5-4883-9F01-B998D2DAFC95}" dt="2025-12-02T15:12:22.703" v="647" actId="20577"/>
          <ac:spMkLst>
            <pc:docMk/>
            <pc:sldMk cId="1741582521" sldId="294"/>
            <ac:spMk id="3" creationId="{1EE096D4-1D9D-4D9C-A253-57B760E8AD50}"/>
          </ac:spMkLst>
        </pc:spChg>
      </pc:sldChg>
      <pc:sldChg chg="modSp mod">
        <pc:chgData name="Alison Evans (Lib)" userId="a038501e-367a-4d45-83b6-fbcb256771ea" providerId="ADAL" clId="{A335C32F-D9E5-4883-9F01-B998D2DAFC95}" dt="2025-11-28T17:16:45.742" v="95" actId="113"/>
        <pc:sldMkLst>
          <pc:docMk/>
          <pc:sldMk cId="2921295888" sldId="295"/>
        </pc:sldMkLst>
        <pc:spChg chg="mod">
          <ac:chgData name="Alison Evans (Lib)" userId="a038501e-367a-4d45-83b6-fbcb256771ea" providerId="ADAL" clId="{A335C32F-D9E5-4883-9F01-B998D2DAFC95}" dt="2025-11-28T17:16:45.742" v="95" actId="113"/>
          <ac:spMkLst>
            <pc:docMk/>
            <pc:sldMk cId="2921295888" sldId="295"/>
            <ac:spMk id="4" creationId="{9A61F5AA-4F71-45B4-9910-18B0AF2F0FD8}"/>
          </ac:spMkLst>
        </pc:spChg>
        <pc:spChg chg="mod">
          <ac:chgData name="Alison Evans (Lib)" userId="a038501e-367a-4d45-83b6-fbcb256771ea" providerId="ADAL" clId="{A335C32F-D9E5-4883-9F01-B998D2DAFC95}" dt="2025-11-28T17:16:09.322" v="93" actId="1076"/>
          <ac:spMkLst>
            <pc:docMk/>
            <pc:sldMk cId="2921295888" sldId="295"/>
            <ac:spMk id="5" creationId="{BB396C09-95AD-42E6-9182-6F80F149A3DE}"/>
          </ac:spMkLst>
        </pc:spChg>
        <pc:spChg chg="mod">
          <ac:chgData name="Alison Evans (Lib)" userId="a038501e-367a-4d45-83b6-fbcb256771ea" providerId="ADAL" clId="{A335C32F-D9E5-4883-9F01-B998D2DAFC95}" dt="2025-11-28T17:16:14.413" v="94" actId="1076"/>
          <ac:spMkLst>
            <pc:docMk/>
            <pc:sldMk cId="2921295888" sldId="295"/>
            <ac:spMk id="6" creationId="{CB1EAC25-05C2-4FB1-8203-93B5603E1D18}"/>
          </ac:spMkLst>
        </pc:spChg>
      </pc:sldChg>
      <pc:sldChg chg="modSp add del mod">
        <pc:chgData name="Alison Evans (Lib)" userId="a038501e-367a-4d45-83b6-fbcb256771ea" providerId="ADAL" clId="{A335C32F-D9E5-4883-9F01-B998D2DAFC95}" dt="2025-12-02T15:13:21.439" v="661" actId="20577"/>
        <pc:sldMkLst>
          <pc:docMk/>
          <pc:sldMk cId="3577568159" sldId="296"/>
        </pc:sldMkLst>
        <pc:spChg chg="mod">
          <ac:chgData name="Alison Evans (Lib)" userId="a038501e-367a-4d45-83b6-fbcb256771ea" providerId="ADAL" clId="{A335C32F-D9E5-4883-9F01-B998D2DAFC95}" dt="2025-12-02T15:13:21.439" v="661" actId="20577"/>
          <ac:spMkLst>
            <pc:docMk/>
            <pc:sldMk cId="3577568159" sldId="296"/>
            <ac:spMk id="3" creationId="{A161295D-B847-4F52-AD1E-AD43A6FFFFD7}"/>
          </ac:spMkLst>
        </pc:spChg>
        <pc:spChg chg="mod">
          <ac:chgData name="Alison Evans (Lib)" userId="a038501e-367a-4d45-83b6-fbcb256771ea" providerId="ADAL" clId="{A335C32F-D9E5-4883-9F01-B998D2DAFC95}" dt="2025-12-02T11:48:23.250" v="435" actId="13926"/>
          <ac:spMkLst>
            <pc:docMk/>
            <pc:sldMk cId="3577568159" sldId="296"/>
            <ac:spMk id="5" creationId="{5265B7B2-E8C1-481D-80CF-A082A16B2D89}"/>
          </ac:spMkLst>
        </pc:spChg>
        <pc:spChg chg="mod">
          <ac:chgData name="Alison Evans (Lib)" userId="a038501e-367a-4d45-83b6-fbcb256771ea" providerId="ADAL" clId="{A335C32F-D9E5-4883-9F01-B998D2DAFC95}" dt="2025-12-02T11:47:09.310" v="414" actId="13926"/>
          <ac:spMkLst>
            <pc:docMk/>
            <pc:sldMk cId="3577568159" sldId="296"/>
            <ac:spMk id="6" creationId="{E432D82A-95E3-4D2E-AEA8-F402F0688FB5}"/>
          </ac:spMkLst>
        </pc:spChg>
      </pc:sldChg>
      <pc:sldChg chg="modSp mod">
        <pc:chgData name="Alison Evans (Lib)" userId="a038501e-367a-4d45-83b6-fbcb256771ea" providerId="ADAL" clId="{A335C32F-D9E5-4883-9F01-B998D2DAFC95}" dt="2025-12-02T15:35:36.425" v="774" actId="20577"/>
        <pc:sldMkLst>
          <pc:docMk/>
          <pc:sldMk cId="573132187" sldId="297"/>
        </pc:sldMkLst>
        <pc:spChg chg="mod">
          <ac:chgData name="Alison Evans (Lib)" userId="a038501e-367a-4d45-83b6-fbcb256771ea" providerId="ADAL" clId="{A335C32F-D9E5-4883-9F01-B998D2DAFC95}" dt="2025-11-28T18:20:56.980" v="334" actId="1076"/>
          <ac:spMkLst>
            <pc:docMk/>
            <pc:sldMk cId="573132187" sldId="297"/>
            <ac:spMk id="2" creationId="{AA8F3B0E-A528-471D-8C9F-6CCF18F3B43E}"/>
          </ac:spMkLst>
        </pc:spChg>
        <pc:spChg chg="mod">
          <ac:chgData name="Alison Evans (Lib)" userId="a038501e-367a-4d45-83b6-fbcb256771ea" providerId="ADAL" clId="{A335C32F-D9E5-4883-9F01-B998D2DAFC95}" dt="2025-12-02T15:35:27.999" v="768" actId="20577"/>
          <ac:spMkLst>
            <pc:docMk/>
            <pc:sldMk cId="573132187" sldId="297"/>
            <ac:spMk id="3" creationId="{101FEDCB-E9AB-4E7E-AD2D-05B53109CB53}"/>
          </ac:spMkLst>
        </pc:spChg>
        <pc:spChg chg="mod">
          <ac:chgData name="Alison Evans (Lib)" userId="a038501e-367a-4d45-83b6-fbcb256771ea" providerId="ADAL" clId="{A335C32F-D9E5-4883-9F01-B998D2DAFC95}" dt="2025-12-02T15:35:32.194" v="771" actId="20577"/>
          <ac:spMkLst>
            <pc:docMk/>
            <pc:sldMk cId="573132187" sldId="297"/>
            <ac:spMk id="4" creationId="{C5F8ECBF-DB4B-4F26-B4B2-3045D7CCB69C}"/>
          </ac:spMkLst>
        </pc:spChg>
        <pc:spChg chg="mod">
          <ac:chgData name="Alison Evans (Lib)" userId="a038501e-367a-4d45-83b6-fbcb256771ea" providerId="ADAL" clId="{A335C32F-D9E5-4883-9F01-B998D2DAFC95}" dt="2025-12-02T15:35:36.425" v="774" actId="20577"/>
          <ac:spMkLst>
            <pc:docMk/>
            <pc:sldMk cId="573132187" sldId="297"/>
            <ac:spMk id="5" creationId="{CF16FFB0-3859-42F1-B3AC-FC69939FC139}"/>
          </ac:spMkLst>
        </pc:spChg>
      </pc:sldChg>
      <pc:sldChg chg="modSp mod">
        <pc:chgData name="Alison Evans (Lib)" userId="a038501e-367a-4d45-83b6-fbcb256771ea" providerId="ADAL" clId="{A335C32F-D9E5-4883-9F01-B998D2DAFC95}" dt="2025-12-05T15:18:50.753" v="1152" actId="20577"/>
        <pc:sldMkLst>
          <pc:docMk/>
          <pc:sldMk cId="4180819838" sldId="298"/>
        </pc:sldMkLst>
        <pc:spChg chg="mod">
          <ac:chgData name="Alison Evans (Lib)" userId="a038501e-367a-4d45-83b6-fbcb256771ea" providerId="ADAL" clId="{A335C32F-D9E5-4883-9F01-B998D2DAFC95}" dt="2025-12-05T15:18:50.753" v="1152" actId="20577"/>
          <ac:spMkLst>
            <pc:docMk/>
            <pc:sldMk cId="4180819838" sldId="298"/>
            <ac:spMk id="4" creationId="{63F7CB32-13C6-4B90-8551-E95E897FC44E}"/>
          </ac:spMkLst>
        </pc:spChg>
        <pc:spChg chg="mod">
          <ac:chgData name="Alison Evans (Lib)" userId="a038501e-367a-4d45-83b6-fbcb256771ea" providerId="ADAL" clId="{A335C32F-D9E5-4883-9F01-B998D2DAFC95}" dt="2025-12-05T15:18:32.653" v="1144" actId="20577"/>
          <ac:spMkLst>
            <pc:docMk/>
            <pc:sldMk cId="4180819838" sldId="298"/>
            <ac:spMk id="5" creationId="{F1177685-6E2B-49A4-B57A-6FBDD4CE5689}"/>
          </ac:spMkLst>
        </pc:spChg>
        <pc:spChg chg="mod">
          <ac:chgData name="Alison Evans (Lib)" userId="a038501e-367a-4d45-83b6-fbcb256771ea" providerId="ADAL" clId="{A335C32F-D9E5-4883-9F01-B998D2DAFC95}" dt="2025-12-05T15:18:40.250" v="1148" actId="20577"/>
          <ac:spMkLst>
            <pc:docMk/>
            <pc:sldMk cId="4180819838" sldId="298"/>
            <ac:spMk id="6" creationId="{852C5195-F97C-495F-9D11-A2FD29519F93}"/>
          </ac:spMkLst>
        </pc:spChg>
      </pc:sldChg>
      <pc:sldChg chg="del">
        <pc:chgData name="Alison Evans (Lib)" userId="a038501e-367a-4d45-83b6-fbcb256771ea" providerId="ADAL" clId="{A335C32F-D9E5-4883-9F01-B998D2DAFC95}" dt="2025-11-28T16:58:58.235" v="3" actId="47"/>
        <pc:sldMkLst>
          <pc:docMk/>
          <pc:sldMk cId="2432349405" sldId="299"/>
        </pc:sldMkLst>
      </pc:sldChg>
      <pc:sldChg chg="modSp mod modAnim">
        <pc:chgData name="Alison Evans (Lib)" userId="a038501e-367a-4d45-83b6-fbcb256771ea" providerId="ADAL" clId="{A335C32F-D9E5-4883-9F01-B998D2DAFC95}" dt="2025-12-02T11:37:15.863" v="351" actId="13926"/>
        <pc:sldMkLst>
          <pc:docMk/>
          <pc:sldMk cId="295649460" sldId="301"/>
        </pc:sldMkLst>
        <pc:spChg chg="mod">
          <ac:chgData name="Alison Evans (Lib)" userId="a038501e-367a-4d45-83b6-fbcb256771ea" providerId="ADAL" clId="{A335C32F-D9E5-4883-9F01-B998D2DAFC95}" dt="2025-12-02T11:37:15.863" v="351" actId="13926"/>
          <ac:spMkLst>
            <pc:docMk/>
            <pc:sldMk cId="295649460" sldId="301"/>
            <ac:spMk id="5" creationId="{BB42DEA8-6FAA-6B56-24B4-3F94CD91D93F}"/>
          </ac:spMkLst>
        </pc:spChg>
      </pc:sldChg>
      <pc:sldChg chg="addSp delSp del mod">
        <pc:chgData name="Alison Evans (Lib)" userId="a038501e-367a-4d45-83b6-fbcb256771ea" providerId="ADAL" clId="{A335C32F-D9E5-4883-9F01-B998D2DAFC95}" dt="2025-12-02T14:46:28.019" v="614" actId="47"/>
        <pc:sldMkLst>
          <pc:docMk/>
          <pc:sldMk cId="1838046864" sldId="312"/>
        </pc:sldMkLst>
      </pc:sldChg>
      <pc:sldChg chg="modSp mod">
        <pc:chgData name="Alison Evans (Lib)" userId="a038501e-367a-4d45-83b6-fbcb256771ea" providerId="ADAL" clId="{A335C32F-D9E5-4883-9F01-B998D2DAFC95}" dt="2025-11-28T18:19:58.429" v="327" actId="20577"/>
        <pc:sldMkLst>
          <pc:docMk/>
          <pc:sldMk cId="2325954983" sldId="315"/>
        </pc:sldMkLst>
        <pc:spChg chg="mod">
          <ac:chgData name="Alison Evans (Lib)" userId="a038501e-367a-4d45-83b6-fbcb256771ea" providerId="ADAL" clId="{A335C32F-D9E5-4883-9F01-B998D2DAFC95}" dt="2025-11-28T18:19:58.429" v="327" actId="20577"/>
          <ac:spMkLst>
            <pc:docMk/>
            <pc:sldMk cId="2325954983" sldId="315"/>
            <ac:spMk id="3" creationId="{EC45C441-4796-F237-FD4F-78E46552C12F}"/>
          </ac:spMkLst>
        </pc:spChg>
        <pc:spChg chg="mod">
          <ac:chgData name="Alison Evans (Lib)" userId="a038501e-367a-4d45-83b6-fbcb256771ea" providerId="ADAL" clId="{A335C32F-D9E5-4883-9F01-B998D2DAFC95}" dt="2025-11-28T17:08:54.170" v="60" actId="20577"/>
          <ac:spMkLst>
            <pc:docMk/>
            <pc:sldMk cId="2325954983" sldId="315"/>
            <ac:spMk id="5" creationId="{9AF00FE9-8668-714D-4E20-270FC47B1EEB}"/>
          </ac:spMkLst>
        </pc:spChg>
        <pc:spChg chg="mod">
          <ac:chgData name="Alison Evans (Lib)" userId="a038501e-367a-4d45-83b6-fbcb256771ea" providerId="ADAL" clId="{A335C32F-D9E5-4883-9F01-B998D2DAFC95}" dt="2025-11-28T17:09:01.900" v="66" actId="20577"/>
          <ac:spMkLst>
            <pc:docMk/>
            <pc:sldMk cId="2325954983" sldId="315"/>
            <ac:spMk id="7" creationId="{DDB2BF8F-5819-A9C0-8427-C2833DD59684}"/>
          </ac:spMkLst>
        </pc:spChg>
        <pc:spChg chg="mod">
          <ac:chgData name="Alison Evans (Lib)" userId="a038501e-367a-4d45-83b6-fbcb256771ea" providerId="ADAL" clId="{A335C32F-D9E5-4883-9F01-B998D2DAFC95}" dt="2025-11-28T17:09:05.586" v="69" actId="20577"/>
          <ac:spMkLst>
            <pc:docMk/>
            <pc:sldMk cId="2325954983" sldId="315"/>
            <ac:spMk id="10" creationId="{DF25606A-F36F-5B73-989B-91B1BE0D236C}"/>
          </ac:spMkLst>
        </pc:spChg>
        <pc:spChg chg="mod">
          <ac:chgData name="Alison Evans (Lib)" userId="a038501e-367a-4d45-83b6-fbcb256771ea" providerId="ADAL" clId="{A335C32F-D9E5-4883-9F01-B998D2DAFC95}" dt="2025-11-28T17:08:31.704" v="54" actId="14100"/>
          <ac:spMkLst>
            <pc:docMk/>
            <pc:sldMk cId="2325954983" sldId="315"/>
            <ac:spMk id="11" creationId="{E65FE43D-67E8-FFE4-C303-8CC69E879EE9}"/>
          </ac:spMkLst>
        </pc:spChg>
        <pc:picChg chg="mod">
          <ac:chgData name="Alison Evans (Lib)" userId="a038501e-367a-4d45-83b6-fbcb256771ea" providerId="ADAL" clId="{A335C32F-D9E5-4883-9F01-B998D2DAFC95}" dt="2025-11-28T17:07:22.149" v="36" actId="14100"/>
          <ac:picMkLst>
            <pc:docMk/>
            <pc:sldMk cId="2325954983" sldId="315"/>
            <ac:picMk id="13" creationId="{C19EC228-DE26-5B63-8481-6CA4713EC2BC}"/>
          </ac:picMkLst>
        </pc:picChg>
      </pc:sldChg>
      <pc:sldChg chg="modSp mod modAnim">
        <pc:chgData name="Alison Evans (Lib)" userId="a038501e-367a-4d45-83b6-fbcb256771ea" providerId="ADAL" clId="{A335C32F-D9E5-4883-9F01-B998D2DAFC95}" dt="2025-12-02T15:46:55.075" v="859" actId="13926"/>
        <pc:sldMkLst>
          <pc:docMk/>
          <pc:sldMk cId="29310742" sldId="321"/>
        </pc:sldMkLst>
        <pc:spChg chg="mod">
          <ac:chgData name="Alison Evans (Lib)" userId="a038501e-367a-4d45-83b6-fbcb256771ea" providerId="ADAL" clId="{A335C32F-D9E5-4883-9F01-B998D2DAFC95}" dt="2025-11-28T18:18:24.615" v="321" actId="1076"/>
          <ac:spMkLst>
            <pc:docMk/>
            <pc:sldMk cId="29310742" sldId="321"/>
            <ac:spMk id="3" creationId="{1C7C7E42-2992-4860-AD93-C2C441FAB1A1}"/>
          </ac:spMkLst>
        </pc:spChg>
        <pc:spChg chg="mod">
          <ac:chgData name="Alison Evans (Lib)" userId="a038501e-367a-4d45-83b6-fbcb256771ea" providerId="ADAL" clId="{A335C32F-D9E5-4883-9F01-B998D2DAFC95}" dt="2025-12-02T15:43:53.045" v="849" actId="1076"/>
          <ac:spMkLst>
            <pc:docMk/>
            <pc:sldMk cId="29310742" sldId="321"/>
            <ac:spMk id="4" creationId="{F0A54E25-ACAD-07D4-41EB-BA944B530E62}"/>
          </ac:spMkLst>
        </pc:spChg>
        <pc:spChg chg="mod">
          <ac:chgData name="Alison Evans (Lib)" userId="a038501e-367a-4d45-83b6-fbcb256771ea" providerId="ADAL" clId="{A335C32F-D9E5-4883-9F01-B998D2DAFC95}" dt="2025-12-02T15:46:55.075" v="859" actId="13926"/>
          <ac:spMkLst>
            <pc:docMk/>
            <pc:sldMk cId="29310742" sldId="321"/>
            <ac:spMk id="11" creationId="{AE7328AE-35C0-F03E-0852-38A7E61702BC}"/>
          </ac:spMkLst>
        </pc:spChg>
        <pc:picChg chg="mod">
          <ac:chgData name="Alison Evans (Lib)" userId="a038501e-367a-4d45-83b6-fbcb256771ea" providerId="ADAL" clId="{A335C32F-D9E5-4883-9F01-B998D2DAFC95}" dt="2025-11-28T17:52:30.606" v="217" actId="14100"/>
          <ac:picMkLst>
            <pc:docMk/>
            <pc:sldMk cId="29310742" sldId="321"/>
            <ac:picMk id="14" creationId="{48A98BE8-15B3-40A3-BAA5-71E18DB561CA}"/>
          </ac:picMkLst>
        </pc:picChg>
      </pc:sldChg>
      <pc:sldChg chg="addSp modSp mod">
        <pc:chgData name="Alison Evans (Lib)" userId="a038501e-367a-4d45-83b6-fbcb256771ea" providerId="ADAL" clId="{A335C32F-D9E5-4883-9F01-B998D2DAFC95}" dt="2025-11-28T18:02:10.973" v="242" actId="20577"/>
        <pc:sldMkLst>
          <pc:docMk/>
          <pc:sldMk cId="3822588782" sldId="333"/>
        </pc:sldMkLst>
        <pc:spChg chg="mod">
          <ac:chgData name="Alison Evans (Lib)" userId="a038501e-367a-4d45-83b6-fbcb256771ea" providerId="ADAL" clId="{A335C32F-D9E5-4883-9F01-B998D2DAFC95}" dt="2025-11-28T18:00:24.546" v="231" actId="21"/>
          <ac:spMkLst>
            <pc:docMk/>
            <pc:sldMk cId="3822588782" sldId="333"/>
            <ac:spMk id="2" creationId="{DA5FF292-9EB9-41A8-8FEB-FB095EA84809}"/>
          </ac:spMkLst>
        </pc:spChg>
        <pc:spChg chg="mod">
          <ac:chgData name="Alison Evans (Lib)" userId="a038501e-367a-4d45-83b6-fbcb256771ea" providerId="ADAL" clId="{A335C32F-D9E5-4883-9F01-B998D2DAFC95}" dt="2025-11-28T18:01:57.477" v="240" actId="1076"/>
          <ac:spMkLst>
            <pc:docMk/>
            <pc:sldMk cId="3822588782" sldId="333"/>
            <ac:spMk id="3" creationId="{F302C818-8E7F-47DB-9908-134F01B7FE1B}"/>
          </ac:spMkLst>
        </pc:spChg>
        <pc:spChg chg="mod">
          <ac:chgData name="Alison Evans (Lib)" userId="a038501e-367a-4d45-83b6-fbcb256771ea" providerId="ADAL" clId="{A335C32F-D9E5-4883-9F01-B998D2DAFC95}" dt="2025-11-28T18:01:47.110" v="238" actId="1076"/>
          <ac:spMkLst>
            <pc:docMk/>
            <pc:sldMk cId="3822588782" sldId="333"/>
            <ac:spMk id="4" creationId="{22108C1D-672C-B838-1504-87BB4E7D2C31}"/>
          </ac:spMkLst>
        </pc:spChg>
        <pc:spChg chg="mod">
          <ac:chgData name="Alison Evans (Lib)" userId="a038501e-367a-4d45-83b6-fbcb256771ea" providerId="ADAL" clId="{A335C32F-D9E5-4883-9F01-B998D2DAFC95}" dt="2025-11-28T18:01:51.887" v="239" actId="1076"/>
          <ac:spMkLst>
            <pc:docMk/>
            <pc:sldMk cId="3822588782" sldId="333"/>
            <ac:spMk id="5" creationId="{6BBA26C0-CAE7-4889-999B-1CBA42587303}"/>
          </ac:spMkLst>
        </pc:spChg>
        <pc:spChg chg="add mod">
          <ac:chgData name="Alison Evans (Lib)" userId="a038501e-367a-4d45-83b6-fbcb256771ea" providerId="ADAL" clId="{A335C32F-D9E5-4883-9F01-B998D2DAFC95}" dt="2025-11-28T18:02:10.973" v="242" actId="20577"/>
          <ac:spMkLst>
            <pc:docMk/>
            <pc:sldMk cId="3822588782" sldId="333"/>
            <ac:spMk id="7" creationId="{B109CA5B-F6E8-C154-4F9E-4A14450DE995}"/>
          </ac:spMkLst>
        </pc:spChg>
      </pc:sldChg>
      <pc:sldChg chg="addSp modSp mod">
        <pc:chgData name="Alison Evans (Lib)" userId="a038501e-367a-4d45-83b6-fbcb256771ea" providerId="ADAL" clId="{A335C32F-D9E5-4883-9F01-B998D2DAFC95}" dt="2025-12-03T13:04:56.604" v="1088" actId="20577"/>
        <pc:sldMkLst>
          <pc:docMk/>
          <pc:sldMk cId="837874130" sldId="334"/>
        </pc:sldMkLst>
        <pc:spChg chg="mod">
          <ac:chgData name="Alison Evans (Lib)" userId="a038501e-367a-4d45-83b6-fbcb256771ea" providerId="ADAL" clId="{A335C32F-D9E5-4883-9F01-B998D2DAFC95}" dt="2025-12-03T09:31:39.222" v="871" actId="1076"/>
          <ac:spMkLst>
            <pc:docMk/>
            <pc:sldMk cId="837874130" sldId="334"/>
            <ac:spMk id="2" creationId="{D7873F17-46FF-651E-F6B7-25D8F47D2369}"/>
          </ac:spMkLst>
        </pc:spChg>
        <pc:spChg chg="mod">
          <ac:chgData name="Alison Evans (Lib)" userId="a038501e-367a-4d45-83b6-fbcb256771ea" providerId="ADAL" clId="{A335C32F-D9E5-4883-9F01-B998D2DAFC95}" dt="2025-12-03T09:31:31.293" v="869" actId="1076"/>
          <ac:spMkLst>
            <pc:docMk/>
            <pc:sldMk cId="837874130" sldId="334"/>
            <ac:spMk id="3" creationId="{B65BDC74-00B0-DB19-5A35-4B4BF0145F9C}"/>
          </ac:spMkLst>
        </pc:spChg>
        <pc:spChg chg="mod">
          <ac:chgData name="Alison Evans (Lib)" userId="a038501e-367a-4d45-83b6-fbcb256771ea" providerId="ADAL" clId="{A335C32F-D9E5-4883-9F01-B998D2DAFC95}" dt="2025-12-03T13:04:56.604" v="1088" actId="20577"/>
          <ac:spMkLst>
            <pc:docMk/>
            <pc:sldMk cId="837874130" sldId="334"/>
            <ac:spMk id="5" creationId="{B18135B4-0EAA-8EA0-EDF3-A24C5003E8AE}"/>
          </ac:spMkLst>
        </pc:spChg>
        <pc:spChg chg="mod">
          <ac:chgData name="Alison Evans (Lib)" userId="a038501e-367a-4d45-83b6-fbcb256771ea" providerId="ADAL" clId="{A335C32F-D9E5-4883-9F01-B998D2DAFC95}" dt="2025-12-02T15:25:20.669" v="728" actId="20577"/>
          <ac:spMkLst>
            <pc:docMk/>
            <pc:sldMk cId="837874130" sldId="334"/>
            <ac:spMk id="7" creationId="{1004AC68-9381-7E19-0EAD-68CC29B4AA68}"/>
          </ac:spMkLst>
        </pc:spChg>
        <pc:picChg chg="mod">
          <ac:chgData name="Alison Evans (Lib)" userId="a038501e-367a-4d45-83b6-fbcb256771ea" providerId="ADAL" clId="{A335C32F-D9E5-4883-9F01-B998D2DAFC95}" dt="2025-12-03T09:31:06.110" v="863" actId="1076"/>
          <ac:picMkLst>
            <pc:docMk/>
            <pc:sldMk cId="837874130" sldId="334"/>
            <ac:picMk id="4" creationId="{2654CE0D-BECB-694E-4EE1-991B78807E61}"/>
          </ac:picMkLst>
        </pc:picChg>
        <pc:picChg chg="add mod">
          <ac:chgData name="Alison Evans (Lib)" userId="a038501e-367a-4d45-83b6-fbcb256771ea" providerId="ADAL" clId="{A335C32F-D9E5-4883-9F01-B998D2DAFC95}" dt="2025-12-03T09:31:20.797" v="868" actId="1076"/>
          <ac:picMkLst>
            <pc:docMk/>
            <pc:sldMk cId="837874130" sldId="334"/>
            <ac:picMk id="9" creationId="{1A313A60-AAC4-97BD-59E5-F73018BF4382}"/>
          </ac:picMkLst>
        </pc:picChg>
      </pc:sldChg>
      <pc:sldChg chg="del">
        <pc:chgData name="Alison Evans (Lib)" userId="a038501e-367a-4d45-83b6-fbcb256771ea" providerId="ADAL" clId="{A335C32F-D9E5-4883-9F01-B998D2DAFC95}" dt="2025-11-28T17:01:16.454" v="11" actId="47"/>
        <pc:sldMkLst>
          <pc:docMk/>
          <pc:sldMk cId="2904251569" sldId="353"/>
        </pc:sldMkLst>
      </pc:sldChg>
      <pc:sldChg chg="modSp mod">
        <pc:chgData name="Alison Evans (Lib)" userId="a038501e-367a-4d45-83b6-fbcb256771ea" providerId="ADAL" clId="{A335C32F-D9E5-4883-9F01-B998D2DAFC95}" dt="2025-12-02T15:41:46.948" v="846" actId="20577"/>
        <pc:sldMkLst>
          <pc:docMk/>
          <pc:sldMk cId="2146889846" sldId="355"/>
        </pc:sldMkLst>
        <pc:spChg chg="mod">
          <ac:chgData name="Alison Evans (Lib)" userId="a038501e-367a-4d45-83b6-fbcb256771ea" providerId="ADAL" clId="{A335C32F-D9E5-4883-9F01-B998D2DAFC95}" dt="2025-12-02T15:41:46.948" v="846" actId="20577"/>
          <ac:spMkLst>
            <pc:docMk/>
            <pc:sldMk cId="2146889846" sldId="355"/>
            <ac:spMk id="13" creationId="{23EAD0CA-953C-EA01-58B9-E74ED30B3E65}"/>
          </ac:spMkLst>
        </pc:spChg>
        <pc:graphicFrameChg chg="mod modGraphic">
          <ac:chgData name="Alison Evans (Lib)" userId="a038501e-367a-4d45-83b6-fbcb256771ea" providerId="ADAL" clId="{A335C32F-D9E5-4883-9F01-B998D2DAFC95}" dt="2025-12-02T15:41:25.776" v="839" actId="113"/>
          <ac:graphicFrameMkLst>
            <pc:docMk/>
            <pc:sldMk cId="2146889846" sldId="355"/>
            <ac:graphicFrameMk id="9" creationId="{AB4A2625-5F33-4755-D78D-162BA077682A}"/>
          </ac:graphicFrameMkLst>
        </pc:graphicFrameChg>
        <pc:graphicFrameChg chg="modGraphic">
          <ac:chgData name="Alison Evans (Lib)" userId="a038501e-367a-4d45-83b6-fbcb256771ea" providerId="ADAL" clId="{A335C32F-D9E5-4883-9F01-B998D2DAFC95}" dt="2025-12-02T15:40:44.483" v="823" actId="20577"/>
          <ac:graphicFrameMkLst>
            <pc:docMk/>
            <pc:sldMk cId="2146889846" sldId="355"/>
            <ac:graphicFrameMk id="10" creationId="{C1B233CC-0480-B792-B016-1FB77729E485}"/>
          </ac:graphicFrameMkLst>
        </pc:graphicFrameChg>
      </pc:sldChg>
      <pc:sldChg chg="modSp del mod">
        <pc:chgData name="Alison Evans (Lib)" userId="a038501e-367a-4d45-83b6-fbcb256771ea" providerId="ADAL" clId="{A335C32F-D9E5-4883-9F01-B998D2DAFC95}" dt="2025-12-08T11:44:19.844" v="1156" actId="47"/>
        <pc:sldMkLst>
          <pc:docMk/>
          <pc:sldMk cId="305065218" sldId="356"/>
        </pc:sldMkLst>
      </pc:sldChg>
      <pc:sldChg chg="del">
        <pc:chgData name="Alison Evans (Lib)" userId="a038501e-367a-4d45-83b6-fbcb256771ea" providerId="ADAL" clId="{A335C32F-D9E5-4883-9F01-B998D2DAFC95}" dt="2025-11-28T17:02:03.491" v="13" actId="47"/>
        <pc:sldMkLst>
          <pc:docMk/>
          <pc:sldMk cId="3028323662" sldId="357"/>
        </pc:sldMkLst>
      </pc:sldChg>
      <pc:sldChg chg="modSp mod">
        <pc:chgData name="Alison Evans (Lib)" userId="a038501e-367a-4d45-83b6-fbcb256771ea" providerId="ADAL" clId="{A335C32F-D9E5-4883-9F01-B998D2DAFC95}" dt="2025-12-03T10:49:17.791" v="1045" actId="313"/>
        <pc:sldMkLst>
          <pc:docMk/>
          <pc:sldMk cId="2169691294" sldId="358"/>
        </pc:sldMkLst>
        <pc:spChg chg="mod">
          <ac:chgData name="Alison Evans (Lib)" userId="a038501e-367a-4d45-83b6-fbcb256771ea" providerId="ADAL" clId="{A335C32F-D9E5-4883-9F01-B998D2DAFC95}" dt="2025-11-28T18:14:01.397" v="305" actId="1076"/>
          <ac:spMkLst>
            <pc:docMk/>
            <pc:sldMk cId="2169691294" sldId="358"/>
            <ac:spMk id="3" creationId="{1BE63EEF-B52C-B724-93BC-3BC0E985FF64}"/>
          </ac:spMkLst>
        </pc:spChg>
        <pc:spChg chg="mod">
          <ac:chgData name="Alison Evans (Lib)" userId="a038501e-367a-4d45-83b6-fbcb256771ea" providerId="ADAL" clId="{A335C32F-D9E5-4883-9F01-B998D2DAFC95}" dt="2025-12-02T12:06:23.501" v="501" actId="1076"/>
          <ac:spMkLst>
            <pc:docMk/>
            <pc:sldMk cId="2169691294" sldId="358"/>
            <ac:spMk id="11" creationId="{631AAF3C-4EC4-E12E-12B7-CAD8AC5F06A6}"/>
          </ac:spMkLst>
        </pc:spChg>
        <pc:spChg chg="mod">
          <ac:chgData name="Alison Evans (Lib)" userId="a038501e-367a-4d45-83b6-fbcb256771ea" providerId="ADAL" clId="{A335C32F-D9E5-4883-9F01-B998D2DAFC95}" dt="2025-12-02T12:06:33.954" v="502" actId="1076"/>
          <ac:spMkLst>
            <pc:docMk/>
            <pc:sldMk cId="2169691294" sldId="358"/>
            <ac:spMk id="13" creationId="{08071646-8BA8-BF76-FAD8-E6EA93436CDC}"/>
          </ac:spMkLst>
        </pc:spChg>
        <pc:spChg chg="mod">
          <ac:chgData name="Alison Evans (Lib)" userId="a038501e-367a-4d45-83b6-fbcb256771ea" providerId="ADAL" clId="{A335C32F-D9E5-4883-9F01-B998D2DAFC95}" dt="2025-12-03T10:49:17.791" v="1045" actId="313"/>
          <ac:spMkLst>
            <pc:docMk/>
            <pc:sldMk cId="2169691294" sldId="358"/>
            <ac:spMk id="18" creationId="{BD6169FD-944D-4709-E6F2-378EA40247AB}"/>
          </ac:spMkLst>
        </pc:spChg>
        <pc:spChg chg="mod">
          <ac:chgData name="Alison Evans (Lib)" userId="a038501e-367a-4d45-83b6-fbcb256771ea" providerId="ADAL" clId="{A335C32F-D9E5-4883-9F01-B998D2DAFC95}" dt="2025-12-02T12:06:38.532" v="503" actId="1076"/>
          <ac:spMkLst>
            <pc:docMk/>
            <pc:sldMk cId="2169691294" sldId="358"/>
            <ac:spMk id="19" creationId="{37602068-3605-9A19-BEB1-A6B13AA6B220}"/>
          </ac:spMkLst>
        </pc:spChg>
      </pc:sldChg>
      <pc:sldChg chg="addSp modSp mod">
        <pc:chgData name="Alison Evans (Lib)" userId="a038501e-367a-4d45-83b6-fbcb256771ea" providerId="ADAL" clId="{A335C32F-D9E5-4883-9F01-B998D2DAFC95}" dt="2025-12-05T15:20:30.150" v="1153" actId="20577"/>
        <pc:sldMkLst>
          <pc:docMk/>
          <pc:sldMk cId="2552032849" sldId="359"/>
        </pc:sldMkLst>
        <pc:spChg chg="mod">
          <ac:chgData name="Alison Evans (Lib)" userId="a038501e-367a-4d45-83b6-fbcb256771ea" providerId="ADAL" clId="{A335C32F-D9E5-4883-9F01-B998D2DAFC95}" dt="2025-12-03T10:44:30.902" v="963" actId="20577"/>
          <ac:spMkLst>
            <pc:docMk/>
            <pc:sldMk cId="2552032849" sldId="359"/>
            <ac:spMk id="7" creationId="{C9F8381F-BABC-9E5C-DDC6-C52275D7205E}"/>
          </ac:spMkLst>
        </pc:spChg>
        <pc:spChg chg="mod">
          <ac:chgData name="Alison Evans (Lib)" userId="a038501e-367a-4d45-83b6-fbcb256771ea" providerId="ADAL" clId="{A335C32F-D9E5-4883-9F01-B998D2DAFC95}" dt="2025-12-05T15:20:30.150" v="1153" actId="20577"/>
          <ac:spMkLst>
            <pc:docMk/>
            <pc:sldMk cId="2552032849" sldId="359"/>
            <ac:spMk id="8" creationId="{DE1DC5F8-F98D-AF5C-435B-4DF2A462DA98}"/>
          </ac:spMkLst>
        </pc:spChg>
      </pc:sldChg>
      <pc:sldChg chg="addSp delSp modSp mod">
        <pc:chgData name="Alison Evans (Lib)" userId="a038501e-367a-4d45-83b6-fbcb256771ea" providerId="ADAL" clId="{A335C32F-D9E5-4883-9F01-B998D2DAFC95}" dt="2025-12-02T15:26:44.818" v="744" actId="14100"/>
        <pc:sldMkLst>
          <pc:docMk/>
          <pc:sldMk cId="1844992617" sldId="361"/>
        </pc:sldMkLst>
        <pc:spChg chg="mod">
          <ac:chgData name="Alison Evans (Lib)" userId="a038501e-367a-4d45-83b6-fbcb256771ea" providerId="ADAL" clId="{A335C32F-D9E5-4883-9F01-B998D2DAFC95}" dt="2025-11-28T17:33:28.161" v="129" actId="1076"/>
          <ac:spMkLst>
            <pc:docMk/>
            <pc:sldMk cId="1844992617" sldId="361"/>
            <ac:spMk id="2" creationId="{4A766285-1680-A406-F5E8-4CBC4397D842}"/>
          </ac:spMkLst>
        </pc:spChg>
        <pc:spChg chg="mod">
          <ac:chgData name="Alison Evans (Lib)" userId="a038501e-367a-4d45-83b6-fbcb256771ea" providerId="ADAL" clId="{A335C32F-D9E5-4883-9F01-B998D2DAFC95}" dt="2025-11-28T18:15:33.370" v="310" actId="2711"/>
          <ac:spMkLst>
            <pc:docMk/>
            <pc:sldMk cId="1844992617" sldId="361"/>
            <ac:spMk id="6" creationId="{568977DB-D69F-1FE9-DD62-334719246721}"/>
          </ac:spMkLst>
        </pc:spChg>
        <pc:spChg chg="mod">
          <ac:chgData name="Alison Evans (Lib)" userId="a038501e-367a-4d45-83b6-fbcb256771ea" providerId="ADAL" clId="{A335C32F-D9E5-4883-9F01-B998D2DAFC95}" dt="2025-12-02T15:26:44.818" v="744" actId="14100"/>
          <ac:spMkLst>
            <pc:docMk/>
            <pc:sldMk cId="1844992617" sldId="361"/>
            <ac:spMk id="9" creationId="{9A40D8C2-F5E1-0D5D-06F9-AE3D627ACF00}"/>
          </ac:spMkLst>
        </pc:spChg>
        <pc:picChg chg="add mod">
          <ac:chgData name="Alison Evans (Lib)" userId="a038501e-367a-4d45-83b6-fbcb256771ea" providerId="ADAL" clId="{A335C32F-D9E5-4883-9F01-B998D2DAFC95}" dt="2025-11-28T17:38:12.025" v="144" actId="1076"/>
          <ac:picMkLst>
            <pc:docMk/>
            <pc:sldMk cId="1844992617" sldId="361"/>
            <ac:picMk id="4" creationId="{3B888797-9911-74CD-F1D5-DA1287266513}"/>
          </ac:picMkLst>
        </pc:picChg>
        <pc:picChg chg="mod">
          <ac:chgData name="Alison Evans (Lib)" userId="a038501e-367a-4d45-83b6-fbcb256771ea" providerId="ADAL" clId="{A335C32F-D9E5-4883-9F01-B998D2DAFC95}" dt="2025-11-28T18:15:52.833" v="312" actId="1076"/>
          <ac:picMkLst>
            <pc:docMk/>
            <pc:sldMk cId="1844992617" sldId="361"/>
            <ac:picMk id="10" creationId="{F89DEB3D-0634-FD2C-7095-A67797A8D1DB}"/>
          </ac:picMkLst>
        </pc:picChg>
      </pc:sldChg>
      <pc:sldChg chg="del">
        <pc:chgData name="Alison Evans (Lib)" userId="a038501e-367a-4d45-83b6-fbcb256771ea" providerId="ADAL" clId="{A335C32F-D9E5-4883-9F01-B998D2DAFC95}" dt="2025-11-28T16:58:34.696" v="1" actId="47"/>
        <pc:sldMkLst>
          <pc:docMk/>
          <pc:sldMk cId="238302098" sldId="367"/>
        </pc:sldMkLst>
      </pc:sldChg>
      <pc:sldChg chg="add">
        <pc:chgData name="Alison Evans (Lib)" userId="a038501e-367a-4d45-83b6-fbcb256771ea" providerId="ADAL" clId="{A335C32F-D9E5-4883-9F01-B998D2DAFC95}" dt="2025-11-28T16:58:18.857" v="0"/>
        <pc:sldMkLst>
          <pc:docMk/>
          <pc:sldMk cId="1272161704" sldId="369"/>
        </pc:sldMkLst>
      </pc:sldChg>
      <pc:sldChg chg="add">
        <pc:chgData name="Alison Evans (Lib)" userId="a038501e-367a-4d45-83b6-fbcb256771ea" providerId="ADAL" clId="{A335C32F-D9E5-4883-9F01-B998D2DAFC95}" dt="2025-11-28T16:58:55.536" v="2"/>
        <pc:sldMkLst>
          <pc:docMk/>
          <pc:sldMk cId="2459217453" sldId="370"/>
        </pc:sldMkLst>
      </pc:sldChg>
      <pc:sldChg chg="add">
        <pc:chgData name="Alison Evans (Lib)" userId="a038501e-367a-4d45-83b6-fbcb256771ea" providerId="ADAL" clId="{A335C32F-D9E5-4883-9F01-B998D2DAFC95}" dt="2025-11-28T16:59:21.677" v="4"/>
        <pc:sldMkLst>
          <pc:docMk/>
          <pc:sldMk cId="3975395703" sldId="371"/>
        </pc:sldMkLst>
      </pc:sldChg>
      <pc:sldChg chg="add">
        <pc:chgData name="Alison Evans (Lib)" userId="a038501e-367a-4d45-83b6-fbcb256771ea" providerId="ADAL" clId="{A335C32F-D9E5-4883-9F01-B998D2DAFC95}" dt="2025-11-28T16:59:40.530" v="6"/>
        <pc:sldMkLst>
          <pc:docMk/>
          <pc:sldMk cId="3928967156" sldId="372"/>
        </pc:sldMkLst>
      </pc:sldChg>
      <pc:sldChg chg="add">
        <pc:chgData name="Alison Evans (Lib)" userId="a038501e-367a-4d45-83b6-fbcb256771ea" providerId="ADAL" clId="{A335C32F-D9E5-4883-9F01-B998D2DAFC95}" dt="2025-11-28T17:00:25.718" v="8"/>
        <pc:sldMkLst>
          <pc:docMk/>
          <pc:sldMk cId="3529994960" sldId="373"/>
        </pc:sldMkLst>
      </pc:sldChg>
      <pc:sldChg chg="modSp add mod">
        <pc:chgData name="Alison Evans (Lib)" userId="a038501e-367a-4d45-83b6-fbcb256771ea" providerId="ADAL" clId="{A335C32F-D9E5-4883-9F01-B998D2DAFC95}" dt="2025-11-28T18:02:29.773" v="243" actId="20577"/>
        <pc:sldMkLst>
          <pc:docMk/>
          <pc:sldMk cId="694735087" sldId="374"/>
        </pc:sldMkLst>
        <pc:spChg chg="mod">
          <ac:chgData name="Alison Evans (Lib)" userId="a038501e-367a-4d45-83b6-fbcb256771ea" providerId="ADAL" clId="{A335C32F-D9E5-4883-9F01-B998D2DAFC95}" dt="2025-11-28T18:02:29.773" v="243" actId="20577"/>
          <ac:spMkLst>
            <pc:docMk/>
            <pc:sldMk cId="694735087" sldId="374"/>
            <ac:spMk id="5" creationId="{D7856D6E-44FD-3283-2751-9C4F4B19B0A6}"/>
          </ac:spMkLst>
        </pc:spChg>
      </pc:sldChg>
      <pc:sldChg chg="modSp add mod">
        <pc:chgData name="Alison Evans (Lib)" userId="a038501e-367a-4d45-83b6-fbcb256771ea" providerId="ADAL" clId="{A335C32F-D9E5-4883-9F01-B998D2DAFC95}" dt="2025-12-02T15:49:51.705" v="862" actId="1076"/>
        <pc:sldMkLst>
          <pc:docMk/>
          <pc:sldMk cId="2900318257" sldId="375"/>
        </pc:sldMkLst>
        <pc:spChg chg="mod">
          <ac:chgData name="Alison Evans (Lib)" userId="a038501e-367a-4d45-83b6-fbcb256771ea" providerId="ADAL" clId="{A335C32F-D9E5-4883-9F01-B998D2DAFC95}" dt="2025-12-02T15:49:46.078" v="861" actId="13926"/>
          <ac:spMkLst>
            <pc:docMk/>
            <pc:sldMk cId="2900318257" sldId="375"/>
            <ac:spMk id="5" creationId="{2DE59814-8503-6BF6-6FF1-DC01B1697B97}"/>
          </ac:spMkLst>
        </pc:spChg>
        <pc:spChg chg="mod">
          <ac:chgData name="Alison Evans (Lib)" userId="a038501e-367a-4d45-83b6-fbcb256771ea" providerId="ADAL" clId="{A335C32F-D9E5-4883-9F01-B998D2DAFC95}" dt="2025-12-02T15:49:51.705" v="862" actId="1076"/>
          <ac:spMkLst>
            <pc:docMk/>
            <pc:sldMk cId="2900318257" sldId="375"/>
            <ac:spMk id="10" creationId="{5AAB1DF7-6953-560C-6709-9DAE243DA74B}"/>
          </ac:spMkLst>
        </pc:spChg>
      </pc:sldChg>
      <pc:sldChg chg="modSp add mod">
        <pc:chgData name="Alison Evans (Lib)" userId="a038501e-367a-4d45-83b6-fbcb256771ea" providerId="ADAL" clId="{A335C32F-D9E5-4883-9F01-B998D2DAFC95}" dt="2025-12-05T15:07:15.158" v="1140" actId="20577"/>
        <pc:sldMkLst>
          <pc:docMk/>
          <pc:sldMk cId="471791248" sldId="376"/>
        </pc:sldMkLst>
        <pc:spChg chg="mod">
          <ac:chgData name="Alison Evans (Lib)" userId="a038501e-367a-4d45-83b6-fbcb256771ea" providerId="ADAL" clId="{A335C32F-D9E5-4883-9F01-B998D2DAFC95}" dt="2025-12-05T15:07:15.158" v="1140" actId="20577"/>
          <ac:spMkLst>
            <pc:docMk/>
            <pc:sldMk cId="471791248" sldId="376"/>
            <ac:spMk id="4" creationId="{5FD3CABC-C1B0-4EB7-8EFF-AE4F477EAF0A}"/>
          </ac:spMkLst>
        </pc:spChg>
        <pc:spChg chg="mod">
          <ac:chgData name="Alison Evans (Lib)" userId="a038501e-367a-4d45-83b6-fbcb256771ea" providerId="ADAL" clId="{A335C32F-D9E5-4883-9F01-B998D2DAFC95}" dt="2025-12-05T15:04:31.047" v="1089" actId="113"/>
          <ac:spMkLst>
            <pc:docMk/>
            <pc:sldMk cId="471791248" sldId="376"/>
            <ac:spMk id="5" creationId="{55FF09D4-7CFF-4AF7-BF68-B865BA3B60A7}"/>
          </ac:spMkLst>
        </pc:spChg>
      </pc:sldChg>
      <pc:sldChg chg="addSp delSp modSp add del mod ord">
        <pc:chgData name="Alison Evans (Lib)" userId="a038501e-367a-4d45-83b6-fbcb256771ea" providerId="ADAL" clId="{A335C32F-D9E5-4883-9F01-B998D2DAFC95}" dt="2025-12-02T14:46:37.226" v="615" actId="47"/>
        <pc:sldMkLst>
          <pc:docMk/>
          <pc:sldMk cId="3678382593" sldId="377"/>
        </pc:sldMkLst>
      </pc:sldChg>
      <pc:sldChg chg="new del">
        <pc:chgData name="Alison Evans (Lib)" userId="a038501e-367a-4d45-83b6-fbcb256771ea" providerId="ADAL" clId="{A335C32F-D9E5-4883-9F01-B998D2DAFC95}" dt="2025-12-02T14:28:29.776" v="537" actId="680"/>
        <pc:sldMkLst>
          <pc:docMk/>
          <pc:sldMk cId="1700154877" sldId="378"/>
        </pc:sldMkLst>
      </pc:sldChg>
      <pc:sldChg chg="addSp delSp modSp new mod ord">
        <pc:chgData name="Alison Evans (Lib)" userId="a038501e-367a-4d45-83b6-fbcb256771ea" providerId="ADAL" clId="{A335C32F-D9E5-4883-9F01-B998D2DAFC95}" dt="2025-12-02T14:47:07.805" v="616" actId="1076"/>
        <pc:sldMkLst>
          <pc:docMk/>
          <pc:sldMk cId="4137716265" sldId="378"/>
        </pc:sldMkLst>
        <pc:spChg chg="mod">
          <ac:chgData name="Alison Evans (Lib)" userId="a038501e-367a-4d45-83b6-fbcb256771ea" providerId="ADAL" clId="{A335C32F-D9E5-4883-9F01-B998D2DAFC95}" dt="2025-12-02T14:47:07.805" v="616" actId="1076"/>
          <ac:spMkLst>
            <pc:docMk/>
            <pc:sldMk cId="4137716265" sldId="378"/>
            <ac:spMk id="2" creationId="{6B560AAF-FC68-1B9C-4536-8BE1824C4635}"/>
          </ac:spMkLst>
        </pc:spChg>
        <pc:spChg chg="add mod">
          <ac:chgData name="Alison Evans (Lib)" userId="a038501e-367a-4d45-83b6-fbcb256771ea" providerId="ADAL" clId="{A335C32F-D9E5-4883-9F01-B998D2DAFC95}" dt="2025-12-02T14:45:31.699" v="608" actId="1076"/>
          <ac:spMkLst>
            <pc:docMk/>
            <pc:sldMk cId="4137716265" sldId="378"/>
            <ac:spMk id="14" creationId="{3E7EDA4E-F8CF-BD23-9A79-4B059CE2035E}"/>
          </ac:spMkLst>
        </pc:spChg>
        <pc:spChg chg="add mod">
          <ac:chgData name="Alison Evans (Lib)" userId="a038501e-367a-4d45-83b6-fbcb256771ea" providerId="ADAL" clId="{A335C32F-D9E5-4883-9F01-B998D2DAFC95}" dt="2025-12-02T14:45:56.084" v="613" actId="14100"/>
          <ac:spMkLst>
            <pc:docMk/>
            <pc:sldMk cId="4137716265" sldId="378"/>
            <ac:spMk id="15" creationId="{1B5FCB8F-8364-498F-5791-79340231D0F8}"/>
          </ac:spMkLst>
        </pc:spChg>
        <pc:spChg chg="add mod">
          <ac:chgData name="Alison Evans (Lib)" userId="a038501e-367a-4d45-83b6-fbcb256771ea" providerId="ADAL" clId="{A335C32F-D9E5-4883-9F01-B998D2DAFC95}" dt="2025-12-02T14:45:13.490" v="606" actId="14100"/>
          <ac:spMkLst>
            <pc:docMk/>
            <pc:sldMk cId="4137716265" sldId="378"/>
            <ac:spMk id="17" creationId="{C15028D1-A7EB-ADDD-9E0A-C42EA13E1075}"/>
          </ac:spMkLst>
        </pc:spChg>
        <pc:spChg chg="add mod">
          <ac:chgData name="Alison Evans (Lib)" userId="a038501e-367a-4d45-83b6-fbcb256771ea" providerId="ADAL" clId="{A335C32F-D9E5-4883-9F01-B998D2DAFC95}" dt="2025-12-02T14:45:18.873" v="607" actId="1076"/>
          <ac:spMkLst>
            <pc:docMk/>
            <pc:sldMk cId="4137716265" sldId="378"/>
            <ac:spMk id="18" creationId="{824B1017-4CB3-32D1-71E5-A77FD9A06383}"/>
          </ac:spMkLst>
        </pc:spChg>
        <pc:spChg chg="add mod">
          <ac:chgData name="Alison Evans (Lib)" userId="a038501e-367a-4d45-83b6-fbcb256771ea" providerId="ADAL" clId="{A335C32F-D9E5-4883-9F01-B998D2DAFC95}" dt="2025-12-02T14:44:27.896" v="600" actId="1076"/>
          <ac:spMkLst>
            <pc:docMk/>
            <pc:sldMk cId="4137716265" sldId="378"/>
            <ac:spMk id="19" creationId="{BAEE0477-1582-16B0-F173-C95B90DF4EF5}"/>
          </ac:spMkLst>
        </pc:spChg>
        <pc:picChg chg="add mod">
          <ac:chgData name="Alison Evans (Lib)" userId="a038501e-367a-4d45-83b6-fbcb256771ea" providerId="ADAL" clId="{A335C32F-D9E5-4883-9F01-B998D2DAFC95}" dt="2025-12-02T14:41:10.574" v="585" actId="1076"/>
          <ac:picMkLst>
            <pc:docMk/>
            <pc:sldMk cId="4137716265" sldId="378"/>
            <ac:picMk id="4" creationId="{FB19C843-3256-EAC9-375D-7D9D4634CF0A}"/>
          </ac:picMkLst>
        </pc:picChg>
        <pc:picChg chg="add mod">
          <ac:chgData name="Alison Evans (Lib)" userId="a038501e-367a-4d45-83b6-fbcb256771ea" providerId="ADAL" clId="{A335C32F-D9E5-4883-9F01-B998D2DAFC95}" dt="2025-12-02T14:41:57.423" v="588" actId="1076"/>
          <ac:picMkLst>
            <pc:docMk/>
            <pc:sldMk cId="4137716265" sldId="378"/>
            <ac:picMk id="13" creationId="{74B568A9-45A9-CA32-D5D3-8AA1B309777B}"/>
          </ac:picMkLst>
        </pc:picChg>
      </pc:sldChg>
      <pc:sldChg chg="modSp new del mod">
        <pc:chgData name="Alison Evans (Lib)" userId="a038501e-367a-4d45-83b6-fbcb256771ea" providerId="ADAL" clId="{A335C32F-D9E5-4883-9F01-B998D2DAFC95}" dt="2025-12-02T14:42:09.035" v="589" actId="47"/>
        <pc:sldMkLst>
          <pc:docMk/>
          <pc:sldMk cId="1724159013" sldId="37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712A45-3F98-A824-5B17-351D912DAA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3808BE-100B-1113-A772-A0F28FEC76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3560D8-19D7-93AB-184D-0AC4239316B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8939C3-8BBA-930E-5AF0-DC72695638C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901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3597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2134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420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3644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3684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1020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539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9676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9287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Cite them Right, p. 26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2319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51D4AA65-9962-02F7-086A-0D35A3C9EEA9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982" y="6436333"/>
            <a:ext cx="1607170" cy="27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7505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650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9E7953AA-1FB6-FED1-03F8-F5757D0FBCD7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6358" y="6438975"/>
            <a:ext cx="1859284" cy="317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3" r:id="rId2"/>
    <p:sldLayoutId id="2147483666" r:id="rId3"/>
    <p:sldLayoutId id="2147483667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research-ebsco-com.ezproxy.uwtsd.ac.uk/c/onvpsy/search/details/662nmxnfzv?db=e001mww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5.jpe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digitalservices.uwtsd.ac.uk/cy/llyfrgell/" TargetMode="External"/><Relationship Id="rId5" Type="http://schemas.openxmlformats.org/officeDocument/2006/relationships/hyperlink" Target="https://librarysearch.uwtsd.ac.uk/discovery/fulldisplay?docid=alma99100698527002421&amp;context=L&amp;vid=44WHELF_UWTSD:44WHELF_UWTSD_VU1&amp;lang=cy&amp;search_scope=MyInst_and_CI&amp;adaptor=Local%20Search%20Engine&amp;tab=Everything&amp;query=any,contains,cite%20them%20right" TargetMode="External"/><Relationship Id="rId4" Type="http://schemas.openxmlformats.org/officeDocument/2006/relationships/hyperlink" Target="https://www-citethemrightonline-com.ezproxy.uwtsd.ac.uk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wp-content/uploads/2025/09/Harvard-cy_v.1.5-V1.pdf" TargetMode="External"/><Relationship Id="rId2" Type="http://schemas.openxmlformats.org/officeDocument/2006/relationships/hyperlink" Target="https://digitalservices.uwtsd.ac.uk/cy/llyfrgell/sgiliau-academaidd-a-gwybodaeth/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g"/><Relationship Id="rId3" Type="http://schemas.openxmlformats.org/officeDocument/2006/relationships/hyperlink" Target="https://www.mybib.com/" TargetMode="External"/><Relationship Id="rId7" Type="http://schemas.openxmlformats.org/officeDocument/2006/relationships/hyperlink" Target="https://www.youtube.com/channel/UCzmTj_AGeY59VoNv-0SvcCg" TargetMode="External"/><Relationship Id="rId2" Type="http://schemas.openxmlformats.org/officeDocument/2006/relationships/hyperlink" Target="https://digitalservices.uwtsd.ac.uk/cy/llyfrgell/sgiliau-academaidd-a-gwybodaeth/refworks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www.zotero.org/" TargetMode="External"/><Relationship Id="rId4" Type="http://schemas.openxmlformats.org/officeDocument/2006/relationships/hyperlink" Target="https://zbib.org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services.uwtsd.ac.uk/wp-content/uploads/2025/09/Harvard-cy_v.1.5-V1.pdf" TargetMode="External"/><Relationship Id="rId3" Type="http://schemas.openxmlformats.org/officeDocument/2006/relationships/image" Target="../media/image23.jpeg"/><Relationship Id="rId7" Type="http://schemas.openxmlformats.org/officeDocument/2006/relationships/hyperlink" Target="https://librarysearch.uwtsd.ac.uk/discovery/fulldisplay?docid=alma99100698527002421&amp;context=L&amp;vid=44WHELF_UWTSD:44WHELF_UWTSD_VU1&amp;lang=cy&amp;search_scope=MyInst_and_CI&amp;adaptor=Local%20Search%20Engine&amp;tab=Everything&amp;query=any,contains,cite%20them%20right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-citethemrightonline-com.ezproxy.uwtsd.ac.uk/" TargetMode="External"/><Relationship Id="rId5" Type="http://schemas.openxmlformats.org/officeDocument/2006/relationships/hyperlink" Target="https://intranet.uwtsd.ac.uk/departments/library-and-learning-resources/academic-and-infoskills" TargetMode="External"/><Relationship Id="rId10" Type="http://schemas.openxmlformats.org/officeDocument/2006/relationships/hyperlink" Target="mailto:infoskills@uwtsd.ac.uk" TargetMode="External"/><Relationship Id="rId4" Type="http://schemas.openxmlformats.org/officeDocument/2006/relationships/hyperlink" Target="https://digitalservices.uwtsd.ac.uk/cy/llyfrgell/sgiliau-academaidd-a-gwybodaeth/" TargetMode="External"/><Relationship Id="rId9" Type="http://schemas.openxmlformats.org/officeDocument/2006/relationships/hyperlink" Target="mailto:alison.evans@uwtsd.ac.uk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23892" y="4709215"/>
            <a:ext cx="5435249" cy="1046857"/>
          </a:xfrm>
        </p:spPr>
        <p:txBody>
          <a:bodyPr anchor="t"/>
          <a:lstStyle/>
          <a:p>
            <a:r>
              <a:rPr lang="en-GB" dirty="0">
                <a:cs typeface="Calibri Light"/>
              </a:rPr>
              <a:t>Alison Evans</a:t>
            </a:r>
          </a:p>
          <a:p>
            <a:r>
              <a:rPr lang="en-GB" dirty="0" err="1"/>
              <a:t>Llyfrgellydd</a:t>
            </a:r>
            <a:r>
              <a:rPr lang="en-GB" dirty="0"/>
              <a:t> </a:t>
            </a:r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26970" y="2934930"/>
            <a:ext cx="5446198" cy="2225400"/>
          </a:xfrm>
        </p:spPr>
        <p:txBody>
          <a:bodyPr anchor="t"/>
          <a:lstStyle/>
          <a:p>
            <a:r>
              <a:rPr lang="en-GB" dirty="0" err="1">
                <a:latin typeface="Calibri"/>
                <a:cs typeface="Calibri"/>
              </a:rPr>
              <a:t>Cyfeirio</a:t>
            </a:r>
            <a:r>
              <a:rPr lang="en-GB" dirty="0">
                <a:latin typeface="Calibri"/>
                <a:cs typeface="Calibri"/>
              </a:rPr>
              <a:t> Harvard: </a:t>
            </a:r>
            <a:br>
              <a:rPr lang="en-GB" dirty="0">
                <a:latin typeface="Calibri"/>
                <a:cs typeface="Calibri"/>
              </a:rPr>
            </a:br>
            <a:r>
              <a:rPr lang="en-GB" dirty="0">
                <a:latin typeface="Calibri"/>
                <a:cs typeface="Calibri"/>
              </a:rPr>
              <a:t>Yr </a:t>
            </a:r>
            <a:r>
              <a:rPr lang="en-GB" dirty="0" err="1">
                <a:latin typeface="Calibri"/>
                <a:cs typeface="Calibri"/>
              </a:rPr>
              <a:t>Hanfodion</a:t>
            </a:r>
            <a:r>
              <a:rPr lang="en-GB" dirty="0">
                <a:latin typeface="Calibri"/>
                <a:cs typeface="Calibri"/>
              </a:rPr>
              <a:t>.</a:t>
            </a:r>
            <a:endParaRPr lang="en-GB" dirty="0"/>
          </a:p>
        </p:txBody>
      </p:sp>
      <p:pic>
        <p:nvPicPr>
          <p:cNvPr id="5" name="Picture 7" descr="A picture containing book, striped, sitting, computer&#10;&#10;Description generated with very high confidence">
            <a:extLst>
              <a:ext uri="{FF2B5EF4-FFF2-40B4-BE49-F238E27FC236}">
                <a16:creationId xmlns:a16="http://schemas.microsoft.com/office/drawing/2014/main" id="{BD688D64-4B68-8A64-D712-00CB2246AC6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40" r="20340"/>
          <a:stretch/>
        </p:blipFill>
        <p:spPr>
          <a:xfrm>
            <a:off x="0" y="0"/>
            <a:ext cx="6102350" cy="6858000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99625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2FE6D-5B28-0B19-2769-4223D0F5FC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50AEAB0-2926-56EF-D176-91212A67D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982" y="0"/>
            <a:ext cx="6713705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Pam </a:t>
            </a:r>
            <a:r>
              <a:rPr lang="en-GB" dirty="0" err="1">
                <a:latin typeface="Calibri"/>
                <a:cs typeface="Calibri"/>
              </a:rPr>
              <a:t>cyfeirio</a:t>
            </a:r>
            <a:r>
              <a:rPr lang="en-GB" dirty="0">
                <a:latin typeface="Calibri"/>
                <a:cs typeface="Calibri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E9772A7-6524-40FF-FCC9-26601B567E98}"/>
              </a:ext>
            </a:extLst>
          </p:cNvPr>
          <p:cNvSpPr txBox="1"/>
          <p:nvPr/>
        </p:nvSpPr>
        <p:spPr>
          <a:xfrm>
            <a:off x="205425" y="1529676"/>
            <a:ext cx="1189279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400" b="1" dirty="0" err="1">
                <a:latin typeface="Calibri"/>
                <a:ea typeface="+mn-lt"/>
                <a:cs typeface="+mn-lt"/>
              </a:rPr>
              <a:t>Awduron</a:t>
            </a:r>
            <a:r>
              <a:rPr lang="en-GB" sz="2400" dirty="0">
                <a:latin typeface="Calibri"/>
                <a:ea typeface="+mn-lt"/>
                <a:cs typeface="+mn-lt"/>
              </a:rPr>
              <a:t> –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i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gydnabod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eu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gwaith</a:t>
            </a:r>
            <a:r>
              <a:rPr lang="en-GB" sz="2400" dirty="0">
                <a:latin typeface="Calibri"/>
                <a:ea typeface="+mn-lt"/>
                <a:cs typeface="+mn-lt"/>
              </a:rPr>
              <a:t>,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i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gynyddu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eu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henw</a:t>
            </a:r>
            <a:r>
              <a:rPr lang="en-GB" sz="2400" dirty="0">
                <a:latin typeface="Calibri"/>
                <a:ea typeface="+mn-lt"/>
                <a:cs typeface="+mn-lt"/>
              </a:rPr>
              <a:t> da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academaidd</a:t>
            </a:r>
            <a:r>
              <a:rPr lang="en-GB" sz="2400" dirty="0">
                <a:latin typeface="Calibri"/>
                <a:ea typeface="+mn-lt"/>
                <a:cs typeface="+mn-lt"/>
              </a:rPr>
              <a:t> ac o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bosibl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ennill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cyllid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ar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gyfer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ymchwil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pellach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yn</a:t>
            </a:r>
            <a:r>
              <a:rPr lang="en-GB" sz="2400" dirty="0">
                <a:latin typeface="Calibri"/>
                <a:ea typeface="+mn-lt"/>
                <a:cs typeface="+mn-lt"/>
              </a:rPr>
              <a:t> y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maes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pwnc</a:t>
            </a:r>
            <a:r>
              <a:rPr lang="en-GB" sz="2400" dirty="0">
                <a:latin typeface="Calibri"/>
                <a:ea typeface="+mn-lt"/>
                <a:cs typeface="+mn-lt"/>
              </a:rPr>
              <a:t>. </a:t>
            </a:r>
            <a:endParaRPr lang="en-US" sz="2400" dirty="0"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8CD7F7-1038-6D13-C302-19CFF6256596}"/>
              </a:ext>
            </a:extLst>
          </p:cNvPr>
          <p:cNvSpPr txBox="1"/>
          <p:nvPr/>
        </p:nvSpPr>
        <p:spPr>
          <a:xfrm>
            <a:off x="205425" y="2550714"/>
            <a:ext cx="1189279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400" b="1" dirty="0" err="1">
                <a:latin typeface="Calibri"/>
                <a:ea typeface="+mn-lt"/>
                <a:cs typeface="+mn-lt"/>
              </a:rPr>
              <a:t>Cymuned</a:t>
            </a:r>
            <a:r>
              <a:rPr lang="en-GB" sz="2400" b="1" dirty="0">
                <a:latin typeface="Calibri"/>
                <a:ea typeface="+mn-lt"/>
                <a:cs typeface="+mn-lt"/>
              </a:rPr>
              <a:t> </a:t>
            </a:r>
            <a:r>
              <a:rPr lang="en-GB" sz="2400" b="1" dirty="0" err="1">
                <a:latin typeface="Calibri"/>
                <a:ea typeface="+mn-lt"/>
                <a:cs typeface="+mn-lt"/>
              </a:rPr>
              <a:t>academaidd</a:t>
            </a:r>
            <a:r>
              <a:rPr lang="en-GB" sz="2400" b="1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>
                <a:latin typeface="Calibri"/>
                <a:ea typeface="+mn-lt"/>
                <a:cs typeface="+mn-lt"/>
              </a:rPr>
              <a:t>-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safoni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cyfeirnodi</a:t>
            </a:r>
            <a:r>
              <a:rPr lang="en-GB" sz="2400" dirty="0">
                <a:latin typeface="Calibri"/>
                <a:ea typeface="+mn-lt"/>
                <a:cs typeface="+mn-lt"/>
              </a:rPr>
              <a:t>,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gan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ei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gwneud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hi'n</a:t>
            </a:r>
            <a:r>
              <a:rPr lang="en-GB" sz="2400" dirty="0">
                <a:latin typeface="Calibri"/>
                <a:ea typeface="+mn-lt"/>
                <a:cs typeface="+mn-lt"/>
              </a:rPr>
              <a:t> haws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dod</a:t>
            </a:r>
            <a:r>
              <a:rPr lang="en-GB" sz="2400" dirty="0">
                <a:latin typeface="Calibri"/>
                <a:ea typeface="+mn-lt"/>
                <a:cs typeface="+mn-lt"/>
              </a:rPr>
              <a:t> o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hyd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i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adnoddau</a:t>
            </a:r>
            <a:r>
              <a:rPr lang="en-GB" sz="2400" dirty="0">
                <a:latin typeface="Calibri"/>
                <a:ea typeface="+mn-lt"/>
                <a:cs typeface="+mn-lt"/>
              </a:rPr>
              <a:t> a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chynnal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adolygiad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gan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gymheiriaid</a:t>
            </a:r>
            <a:r>
              <a:rPr lang="en-GB" sz="2400" dirty="0">
                <a:latin typeface="Calibri"/>
                <a:ea typeface="+mn-lt"/>
                <a:cs typeface="+mn-lt"/>
              </a:rPr>
              <a:t>. 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Cyfeirnodi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cywir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yw</a:t>
            </a:r>
            <a:r>
              <a:rPr lang="en-GB" sz="2400" dirty="0">
                <a:latin typeface="Calibri"/>
                <a:ea typeface="+mn-lt"/>
                <a:cs typeface="+mn-lt"/>
              </a:rPr>
              <a:t> sail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ymchwil</a:t>
            </a:r>
            <a:r>
              <a:rPr lang="en-GB" sz="2400" dirty="0">
                <a:latin typeface="Calibri"/>
                <a:ea typeface="+mn-lt"/>
                <a:cs typeface="+mn-lt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dibynadwy</a:t>
            </a:r>
            <a:r>
              <a:rPr lang="en-GB" sz="2400" dirty="0">
                <a:latin typeface="Calibri"/>
                <a:ea typeface="+mn-lt"/>
                <a:cs typeface="+mn-lt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788EEAC-E3E3-F695-104B-CDCE89A0D826}"/>
              </a:ext>
            </a:extLst>
          </p:cNvPr>
          <p:cNvSpPr txBox="1"/>
          <p:nvPr/>
        </p:nvSpPr>
        <p:spPr>
          <a:xfrm>
            <a:off x="205425" y="3601868"/>
            <a:ext cx="11536680" cy="26776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,Sans-Serif"/>
              <a:buChar char="•"/>
            </a:pPr>
            <a:r>
              <a:rPr lang="en-GB" sz="2400" b="1" dirty="0">
                <a:latin typeface="Calibri"/>
                <a:cs typeface="Arial"/>
              </a:rPr>
              <a:t> Chi </a:t>
            </a:r>
            <a:r>
              <a:rPr lang="en-GB" sz="2400" dirty="0">
                <a:latin typeface="Calibri"/>
                <a:cs typeface="Arial"/>
              </a:rPr>
              <a:t>– </a:t>
            </a:r>
            <a:r>
              <a:rPr lang="en-GB" sz="2400" dirty="0" err="1">
                <a:latin typeface="Calibri"/>
                <a:cs typeface="Arial"/>
              </a:rPr>
              <a:t>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ymgorffori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syniadau</a:t>
            </a:r>
            <a:r>
              <a:rPr lang="en-GB" sz="2400" dirty="0">
                <a:latin typeface="Calibri"/>
                <a:cs typeface="Arial"/>
              </a:rPr>
              <a:t>, </a:t>
            </a:r>
            <a:r>
              <a:rPr lang="en-GB" sz="2400" dirty="0" err="1">
                <a:latin typeface="Calibri"/>
                <a:cs typeface="Arial"/>
              </a:rPr>
              <a:t>damcaniaethau</a:t>
            </a:r>
            <a:r>
              <a:rPr lang="en-GB" sz="2400" dirty="0">
                <a:latin typeface="Calibri"/>
                <a:cs typeface="Arial"/>
              </a:rPr>
              <a:t> neu </a:t>
            </a:r>
            <a:r>
              <a:rPr lang="en-GB" sz="2400" dirty="0" err="1">
                <a:latin typeface="Calibri"/>
                <a:cs typeface="Arial"/>
              </a:rPr>
              <a:t>ymchwil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rhywun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arall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yn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gywir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yn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eich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geiriau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eich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hun</a:t>
            </a:r>
            <a:r>
              <a:rPr lang="en-GB" sz="2400" dirty="0">
                <a:latin typeface="Calibri"/>
                <a:cs typeface="Arial"/>
              </a:rPr>
              <a:t>. Mae </a:t>
            </a:r>
            <a:r>
              <a:rPr lang="en-GB" sz="2400" dirty="0" err="1">
                <a:latin typeface="Calibri"/>
                <a:cs typeface="Arial"/>
              </a:rPr>
              <a:t>gwaith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yn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gwella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eich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dealltwriaeth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eich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hun</a:t>
            </a:r>
            <a:r>
              <a:rPr lang="en-GB" sz="2400" dirty="0">
                <a:latin typeface="Calibri"/>
                <a:cs typeface="Arial"/>
              </a:rPr>
              <a:t>. </a:t>
            </a:r>
            <a:r>
              <a:rPr lang="en-GB" sz="2400" dirty="0" err="1">
                <a:latin typeface="Calibri"/>
                <a:cs typeface="Arial"/>
              </a:rPr>
              <a:t>Gwahaniaethu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eich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gwaith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eich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hun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oddi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wrth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gwaith</a:t>
            </a:r>
            <a:r>
              <a:rPr lang="en-GB" sz="2400" dirty="0">
                <a:latin typeface="Calibri"/>
                <a:cs typeface="Arial"/>
              </a:rPr>
              <a:t>.</a:t>
            </a:r>
          </a:p>
          <a:p>
            <a:r>
              <a:rPr lang="en-GB" sz="2400" dirty="0">
                <a:latin typeface="Calibri"/>
                <a:cs typeface="Arial"/>
              </a:rPr>
              <a:t>   	- </a:t>
            </a:r>
            <a:r>
              <a:rPr lang="en-GB" sz="2400" dirty="0" err="1">
                <a:latin typeface="Calibri"/>
                <a:cs typeface="Arial"/>
              </a:rPr>
              <a:t>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alluogi'ch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darllenwyr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ddod</a:t>
            </a:r>
            <a:r>
              <a:rPr lang="en-GB" sz="2400" dirty="0">
                <a:latin typeface="Calibri"/>
                <a:cs typeface="Arial"/>
              </a:rPr>
              <a:t> o </a:t>
            </a:r>
            <a:r>
              <a:rPr lang="en-GB" sz="2400" dirty="0" err="1">
                <a:latin typeface="Calibri"/>
                <a:cs typeface="Arial"/>
              </a:rPr>
              <a:t>hyd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i'r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ffynonellau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rydych</a:t>
            </a:r>
            <a:r>
              <a:rPr lang="en-GB" sz="2400" dirty="0">
                <a:latin typeface="Calibri"/>
                <a:cs typeface="Arial"/>
              </a:rPr>
              <a:t> chi </a:t>
            </a:r>
            <a:r>
              <a:rPr lang="en-GB" sz="2400" dirty="0" err="1">
                <a:latin typeface="Calibri"/>
                <a:cs typeface="Arial"/>
              </a:rPr>
              <a:t>wedi'u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defnyddio</a:t>
            </a:r>
            <a:r>
              <a:rPr lang="en-GB" sz="2400" dirty="0">
                <a:latin typeface="Calibri"/>
                <a:cs typeface="Arial"/>
              </a:rPr>
              <a:t>.       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latin typeface="Calibri"/>
                <a:cs typeface="Arial"/>
              </a:rPr>
              <a:t>	- </a:t>
            </a:r>
            <a:r>
              <a:rPr lang="en-GB" sz="2400" dirty="0" err="1">
                <a:latin typeface="Calibri"/>
                <a:cs typeface="Arial"/>
              </a:rPr>
              <a:t>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ddangos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ehangder</a:t>
            </a:r>
            <a:r>
              <a:rPr lang="en-GB" sz="2400" dirty="0">
                <a:latin typeface="Calibri"/>
                <a:cs typeface="Arial"/>
              </a:rPr>
              <a:t> yr </a:t>
            </a:r>
            <a:r>
              <a:rPr lang="en-GB" sz="2400" dirty="0" err="1">
                <a:latin typeface="Calibri"/>
                <a:cs typeface="Arial"/>
              </a:rPr>
              <a:t>ymchwil</a:t>
            </a:r>
            <a:r>
              <a:rPr lang="en-GB" sz="2400" dirty="0">
                <a:latin typeface="Calibri"/>
                <a:cs typeface="Arial"/>
              </a:rPr>
              <a:t> a </a:t>
            </a:r>
            <a:r>
              <a:rPr lang="en-GB" sz="2400" dirty="0" err="1">
                <a:latin typeface="Calibri"/>
                <a:cs typeface="Arial"/>
              </a:rPr>
              <a:t>wnaed</a:t>
            </a:r>
            <a:r>
              <a:rPr lang="en-GB" sz="2400" dirty="0">
                <a:latin typeface="Calibri"/>
                <a:cs typeface="Arial"/>
              </a:rPr>
              <a:t> ac </a:t>
            </a:r>
            <a:r>
              <a:rPr lang="en-GB" sz="2400" dirty="0" err="1">
                <a:latin typeface="Calibri"/>
                <a:cs typeface="Arial"/>
              </a:rPr>
              <a:t>ychwanegu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hygrededd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academaidd</a:t>
            </a:r>
            <a:r>
              <a:rPr lang="en-GB" sz="2400" dirty="0">
                <a:latin typeface="Calibri"/>
                <a:cs typeface="Arial"/>
              </a:rPr>
              <a:t>  </a:t>
            </a:r>
            <a:r>
              <a:rPr lang="en-GB" sz="2400" dirty="0" err="1">
                <a:latin typeface="Calibri"/>
                <a:cs typeface="Arial"/>
              </a:rPr>
              <a:t>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ddadleuon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trwy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ddarparu'r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dystiolaeth</a:t>
            </a:r>
            <a:r>
              <a:rPr lang="en-GB" sz="2400" dirty="0">
                <a:latin typeface="Calibri"/>
                <a:cs typeface="Arial"/>
              </a:rPr>
              <a:t> y </a:t>
            </a:r>
            <a:r>
              <a:rPr lang="en-GB" sz="2400" dirty="0" err="1">
                <a:latin typeface="Calibri"/>
                <a:cs typeface="Arial"/>
              </a:rPr>
              <a:t>tu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ôl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iddynt</a:t>
            </a:r>
            <a:r>
              <a:rPr lang="en-GB" sz="2400" dirty="0">
                <a:latin typeface="Calibri"/>
                <a:cs typeface="Arial"/>
              </a:rPr>
              <a:t>. Gall </a:t>
            </a:r>
            <a:r>
              <a:rPr lang="en-GB" sz="2400" dirty="0" err="1">
                <a:latin typeface="Calibri"/>
                <a:cs typeface="Arial"/>
              </a:rPr>
              <a:t>hyn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arwain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farc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gwell</a:t>
            </a:r>
            <a:r>
              <a:rPr lang="en-GB" sz="2400" dirty="0">
                <a:latin typeface="Calibri"/>
                <a:cs typeface="Arial"/>
              </a:rPr>
              <a:t> ac </a:t>
            </a:r>
            <a:r>
              <a:rPr lang="en-GB" sz="2400" dirty="0" err="1">
                <a:latin typeface="Calibri"/>
                <a:cs typeface="Arial"/>
              </a:rPr>
              <a:t>osgoi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llên-ladrad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damweiniol</a:t>
            </a:r>
            <a:r>
              <a:rPr lang="en-GB" sz="2400" dirty="0">
                <a:latin typeface="Calibri"/>
                <a:cs typeface="Arial"/>
              </a:rPr>
              <a:t>.</a:t>
            </a:r>
            <a:endParaRPr lang="en-US" sz="2400" dirty="0">
              <a:latin typeface="Calibri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7216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1F660B6-BAE5-438B-A562-E3641BCD65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250" y="1459862"/>
            <a:ext cx="11720398" cy="13084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 b="1" dirty="0">
                <a:latin typeface="Calibri"/>
                <a:ea typeface="+mn-lt"/>
                <a:cs typeface="Arial"/>
              </a:rPr>
              <a:t>Llên-ladrad </a:t>
            </a:r>
            <a:r>
              <a:rPr lang="en-US" sz="2400" b="1" dirty="0" err="1">
                <a:latin typeface="Calibri"/>
                <a:ea typeface="+mn-lt"/>
                <a:cs typeface="Arial"/>
              </a:rPr>
              <a:t>yw</a:t>
            </a:r>
            <a:r>
              <a:rPr lang="en-US" sz="2400" b="1" dirty="0">
                <a:latin typeface="Calibri"/>
                <a:ea typeface="+mn-lt"/>
                <a:cs typeface="Arial"/>
              </a:rPr>
              <a:t> </a:t>
            </a:r>
            <a:r>
              <a:rPr lang="en-US" sz="2400" b="1" dirty="0" err="1">
                <a:latin typeface="Calibri"/>
                <a:ea typeface="+mn-lt"/>
                <a:cs typeface="Arial"/>
              </a:rPr>
              <a:t>cyflwyno</a:t>
            </a:r>
            <a:r>
              <a:rPr lang="en-US" sz="2400" b="1" dirty="0">
                <a:latin typeface="Calibri"/>
                <a:ea typeface="+mn-lt"/>
                <a:cs typeface="Arial"/>
              </a:rPr>
              <a:t> </a:t>
            </a:r>
            <a:r>
              <a:rPr lang="en-US" sz="2400" b="1" dirty="0" err="1">
                <a:latin typeface="Calibri"/>
                <a:ea typeface="+mn-lt"/>
                <a:cs typeface="Arial"/>
              </a:rPr>
              <a:t>gwaith</a:t>
            </a:r>
            <a:r>
              <a:rPr lang="en-US" sz="2400" b="1" dirty="0">
                <a:latin typeface="Calibri"/>
                <a:ea typeface="+mn-lt"/>
                <a:cs typeface="Arial"/>
              </a:rPr>
              <a:t> neu </a:t>
            </a:r>
            <a:r>
              <a:rPr lang="en-US" sz="2400" b="1" dirty="0" err="1">
                <a:latin typeface="Calibri"/>
                <a:ea typeface="+mn-lt"/>
                <a:cs typeface="Arial"/>
              </a:rPr>
              <a:t>syniadau</a:t>
            </a:r>
            <a:r>
              <a:rPr lang="en-US" sz="2400" b="1" dirty="0">
                <a:latin typeface="Calibri"/>
                <a:ea typeface="+mn-lt"/>
                <a:cs typeface="Arial"/>
              </a:rPr>
              <a:t> </a:t>
            </a:r>
            <a:r>
              <a:rPr lang="en-US" sz="2400" b="1" dirty="0" err="1">
                <a:latin typeface="Calibri"/>
                <a:ea typeface="+mn-lt"/>
                <a:cs typeface="Arial"/>
              </a:rPr>
              <a:t>rhywun</a:t>
            </a:r>
            <a:r>
              <a:rPr lang="en-US" sz="2400" b="1" dirty="0">
                <a:latin typeface="Calibri"/>
                <a:ea typeface="+mn-lt"/>
                <a:cs typeface="Arial"/>
              </a:rPr>
              <a:t> </a:t>
            </a:r>
            <a:r>
              <a:rPr lang="en-US" sz="2400" b="1" dirty="0" err="1">
                <a:latin typeface="Calibri"/>
                <a:ea typeface="+mn-lt"/>
                <a:cs typeface="Arial"/>
              </a:rPr>
              <a:t>arall</a:t>
            </a:r>
            <a:r>
              <a:rPr lang="en-US" sz="2400" b="1" dirty="0">
                <a:latin typeface="Calibri"/>
                <a:ea typeface="+mn-lt"/>
                <a:cs typeface="Arial"/>
              </a:rPr>
              <a:t> </a:t>
            </a:r>
            <a:r>
              <a:rPr lang="en-US" sz="2400" b="1" dirty="0" err="1">
                <a:latin typeface="Calibri"/>
                <a:ea typeface="+mn-lt"/>
                <a:cs typeface="Arial"/>
              </a:rPr>
              <a:t>fel</a:t>
            </a:r>
            <a:r>
              <a:rPr lang="en-US" sz="2400" b="1" dirty="0">
                <a:latin typeface="Calibri"/>
                <a:ea typeface="+mn-lt"/>
                <a:cs typeface="Arial"/>
              </a:rPr>
              <a:t> </a:t>
            </a:r>
            <a:r>
              <a:rPr lang="en-US" sz="2400" b="1" dirty="0" err="1">
                <a:latin typeface="Calibri"/>
                <a:ea typeface="+mn-lt"/>
                <a:cs typeface="Arial"/>
              </a:rPr>
              <a:t>eich</a:t>
            </a:r>
            <a:r>
              <a:rPr lang="en-US" sz="2400" b="1" dirty="0">
                <a:latin typeface="Calibri"/>
                <a:ea typeface="+mn-lt"/>
                <a:cs typeface="Arial"/>
              </a:rPr>
              <a:t> un chi </a:t>
            </a:r>
            <a:r>
              <a:rPr lang="en-US" sz="2400" b="1" dirty="0" err="1">
                <a:latin typeface="Calibri"/>
                <a:ea typeface="+mn-lt"/>
                <a:cs typeface="Arial"/>
              </a:rPr>
              <a:t>eich</a:t>
            </a:r>
            <a:r>
              <a:rPr lang="en-US" sz="2400" b="1" dirty="0">
                <a:latin typeface="Calibri"/>
                <a:ea typeface="+mn-lt"/>
                <a:cs typeface="Arial"/>
              </a:rPr>
              <a:t> </a:t>
            </a:r>
            <a:r>
              <a:rPr lang="en-US" sz="2400" b="1" dirty="0" err="1">
                <a:latin typeface="Calibri"/>
                <a:ea typeface="+mn-lt"/>
                <a:cs typeface="Arial"/>
              </a:rPr>
              <a:t>hun</a:t>
            </a:r>
            <a:r>
              <a:rPr lang="en-US" sz="2400" b="1" dirty="0">
                <a:latin typeface="Calibri"/>
                <a:ea typeface="+mn-lt"/>
                <a:cs typeface="Arial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 dirty="0">
                <a:latin typeface="Calibri"/>
                <a:cs typeface="Calibri Light"/>
              </a:rPr>
              <a:t>                                                                                                     </a:t>
            </a:r>
            <a:endParaRPr lang="en-GB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F6B9E3A-6783-4B71-A7E9-BE049E1AB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50" y="27305"/>
            <a:ext cx="10585672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Beth </a:t>
            </a:r>
            <a:r>
              <a:rPr lang="en-GB" dirty="0" err="1">
                <a:latin typeface="Calibri"/>
                <a:cs typeface="Calibri"/>
              </a:rPr>
              <a:t>yw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llên-ladrad</a:t>
            </a:r>
            <a:r>
              <a:rPr lang="en-GB" dirty="0">
                <a:latin typeface="Calibri"/>
                <a:cs typeface="Calibri"/>
              </a:rPr>
              <a:t> a </a:t>
            </a:r>
            <a:r>
              <a:rPr lang="en-GB" dirty="0" err="1">
                <a:latin typeface="Calibri"/>
                <a:cs typeface="Calibri"/>
              </a:rPr>
              <a:t>sut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allwn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ni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ei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osgoi</a:t>
            </a:r>
            <a:r>
              <a:rPr lang="en-GB" dirty="0">
                <a:latin typeface="Calibri"/>
                <a:cs typeface="Calibri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5461866-BB47-4F9B-B760-B2A4D7081A88}"/>
              </a:ext>
            </a:extLst>
          </p:cNvPr>
          <p:cNvSpPr txBox="1"/>
          <p:nvPr/>
        </p:nvSpPr>
        <p:spPr>
          <a:xfrm>
            <a:off x="472799" y="2317144"/>
            <a:ext cx="6081825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400" dirty="0">
                <a:latin typeface="Calibri"/>
                <a:cs typeface="Calibri"/>
              </a:rPr>
              <a:t>Gall </a:t>
            </a:r>
            <a:r>
              <a:rPr lang="en-US" sz="2400" dirty="0" err="1">
                <a:latin typeface="Calibri"/>
                <a:cs typeface="Calibri"/>
              </a:rPr>
              <a:t>fod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yn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fwriadol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neu'n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ddamweiniol</a:t>
            </a:r>
            <a:r>
              <a:rPr lang="en-US" sz="2400" dirty="0">
                <a:latin typeface="Calibri"/>
                <a:cs typeface="Calibri"/>
              </a:rPr>
              <a:t>. Mae'n </a:t>
            </a:r>
            <a:r>
              <a:rPr lang="en-US" sz="2400" dirty="0" err="1">
                <a:latin typeface="Calibri"/>
                <a:cs typeface="Calibri"/>
              </a:rPr>
              <a:t>anfwriadol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yn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bennaf</a:t>
            </a:r>
            <a:r>
              <a:rPr lang="en-US" sz="2400" dirty="0">
                <a:latin typeface="Calibri"/>
                <a:cs typeface="Calibri"/>
              </a:rPr>
              <a:t> – </a:t>
            </a:r>
            <a:r>
              <a:rPr lang="en-US" sz="2400" dirty="0" err="1">
                <a:latin typeface="Calibri"/>
                <a:cs typeface="Calibri"/>
              </a:rPr>
              <a:t>trefniadaeth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wael</a:t>
            </a:r>
            <a:r>
              <a:rPr lang="en-US" sz="2400" dirty="0">
                <a:latin typeface="Calibri"/>
                <a:cs typeface="Calibri"/>
              </a:rPr>
              <a:t>, </a:t>
            </a:r>
            <a:r>
              <a:rPr lang="en-US" sz="2400" dirty="0" err="1">
                <a:latin typeface="Calibri"/>
                <a:cs typeface="Calibri"/>
              </a:rPr>
              <a:t>rheoli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amser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gwael</a:t>
            </a:r>
            <a:r>
              <a:rPr lang="en-US" sz="2400" dirty="0">
                <a:latin typeface="Calibri"/>
                <a:cs typeface="Calibri"/>
              </a:rPr>
              <a:t>, </a:t>
            </a:r>
            <a:r>
              <a:rPr lang="en-US" sz="2400" dirty="0" err="1">
                <a:latin typeface="Calibri"/>
                <a:cs typeface="Calibri"/>
              </a:rPr>
              <a:t>methiant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i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ddeall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arfer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academaidd</a:t>
            </a:r>
            <a:r>
              <a:rPr lang="en-US" sz="2400" dirty="0">
                <a:latin typeface="Calibri"/>
                <a:cs typeface="Calibri"/>
              </a:rPr>
              <a:t> neu </a:t>
            </a:r>
            <a:r>
              <a:rPr lang="en-US" sz="2400" dirty="0" err="1">
                <a:latin typeface="Calibri"/>
                <a:cs typeface="Calibri"/>
              </a:rPr>
              <a:t>arweiniad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disgwyliedig</a:t>
            </a:r>
            <a:r>
              <a:rPr lang="en-US" sz="2400" dirty="0">
                <a:latin typeface="Calibri"/>
                <a:cs typeface="Calibri"/>
              </a:rPr>
              <a:t>.</a:t>
            </a:r>
          </a:p>
          <a:p>
            <a:pPr marL="457200" indent="-457200">
              <a:buFont typeface="Arial"/>
              <a:buChar char="•"/>
            </a:pPr>
            <a:endParaRPr lang="en-US" sz="2400" b="1" dirty="0"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Calibri"/>
                <a:cs typeface="Calibri"/>
              </a:rPr>
              <a:t>Os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oes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amheuaeth</a:t>
            </a:r>
            <a:r>
              <a:rPr lang="en-US" sz="2400" dirty="0">
                <a:latin typeface="Calibri"/>
                <a:cs typeface="Calibri"/>
              </a:rPr>
              <a:t>, </a:t>
            </a:r>
            <a:r>
              <a:rPr lang="en-US" sz="2400" dirty="0" err="1">
                <a:latin typeface="Calibri"/>
                <a:cs typeface="Calibri"/>
              </a:rPr>
              <a:t>rhowch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gyfeiriadau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cywir</a:t>
            </a:r>
            <a:r>
              <a:rPr lang="en-US" sz="2400" dirty="0">
                <a:latin typeface="Calibri"/>
                <a:cs typeface="Calibri"/>
              </a:rPr>
              <a:t>. Gall </a:t>
            </a:r>
            <a:r>
              <a:rPr lang="en-US" sz="2400" dirty="0" err="1">
                <a:latin typeface="Calibri"/>
                <a:cs typeface="Calibri"/>
              </a:rPr>
              <a:t>hyn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gynnwys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cyfeiriadau</a:t>
            </a:r>
            <a:r>
              <a:rPr lang="en-US" sz="2400" dirty="0">
                <a:latin typeface="Calibri"/>
                <a:cs typeface="Calibri"/>
              </a:rPr>
              <a:t> at </a:t>
            </a:r>
            <a:r>
              <a:rPr lang="en-US" sz="2400" dirty="0" err="1">
                <a:latin typeface="Calibri"/>
                <a:cs typeface="Calibri"/>
              </a:rPr>
              <a:t>eich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gwaith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eich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hun</a:t>
            </a:r>
            <a:r>
              <a:rPr lang="en-US" sz="2400" dirty="0">
                <a:latin typeface="Calibri"/>
                <a:cs typeface="Calibri"/>
              </a:rPr>
              <a:t>, </a:t>
            </a:r>
            <a:r>
              <a:rPr lang="en-US" sz="2400" dirty="0" err="1">
                <a:latin typeface="Calibri"/>
                <a:cs typeface="Calibri"/>
              </a:rPr>
              <a:t>os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caiff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ei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gyflwyno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ar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gyfer</a:t>
            </a:r>
            <a:r>
              <a:rPr lang="en-US" sz="2400" dirty="0">
                <a:latin typeface="Calibri"/>
                <a:cs typeface="Calibri"/>
              </a:rPr>
              <a:t> </a:t>
            </a:r>
            <a:r>
              <a:rPr lang="en-US" sz="2400" dirty="0" err="1">
                <a:latin typeface="Calibri"/>
                <a:cs typeface="Calibri"/>
              </a:rPr>
              <a:t>aseiniad</a:t>
            </a:r>
            <a:r>
              <a:rPr lang="en-US" sz="2400" dirty="0">
                <a:latin typeface="Calibri"/>
                <a:cs typeface="Calibri"/>
              </a:rPr>
              <a:t>.</a:t>
            </a:r>
          </a:p>
        </p:txBody>
      </p:sp>
      <p:pic>
        <p:nvPicPr>
          <p:cNvPr id="9" name="Picture Placeholder 8" descr="Back of people's heads and raised hands at corporate presentation with speaker and whiteboard out of focus in background">
            <a:extLst>
              <a:ext uri="{FF2B5EF4-FFF2-40B4-BE49-F238E27FC236}">
                <a16:creationId xmlns:a16="http://schemas.microsoft.com/office/drawing/2014/main" id="{8147A171-79A2-91DE-0B73-99C23584FFF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5" r="11815"/>
          <a:stretch>
            <a:fillRect/>
          </a:stretch>
        </p:blipFill>
        <p:spPr>
          <a:xfrm>
            <a:off x="6954897" y="2114083"/>
            <a:ext cx="4496195" cy="3918307"/>
          </a:xfrm>
        </p:spPr>
      </p:pic>
    </p:spTree>
    <p:extLst>
      <p:ext uri="{BB962C8B-B14F-4D97-AF65-F5344CB8AC3E}">
        <p14:creationId xmlns:p14="http://schemas.microsoft.com/office/powerpoint/2010/main" val="2459217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D22F988-6104-408F-AB03-D7B8A90E27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9437" y="1655196"/>
            <a:ext cx="5965162" cy="3405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Calibri"/>
                <a:cs typeface="Calibri"/>
              </a:rPr>
              <a:t>Bob </a:t>
            </a:r>
            <a:r>
              <a:rPr lang="en-GB" sz="2400" b="1" dirty="0" err="1">
                <a:latin typeface="Calibri"/>
                <a:cs typeface="Calibri"/>
              </a:rPr>
              <a:t>tro</a:t>
            </a:r>
            <a:r>
              <a:rPr lang="en-GB" sz="2400" b="1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rydych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chi'n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defnyddio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gwaith</a:t>
            </a:r>
            <a:r>
              <a:rPr lang="en-GB" sz="2400" dirty="0">
                <a:latin typeface="Calibri"/>
                <a:cs typeface="Calibri"/>
              </a:rPr>
              <a:t> neu </a:t>
            </a:r>
            <a:r>
              <a:rPr lang="en-GB" sz="2400" dirty="0" err="1">
                <a:latin typeface="Calibri"/>
                <a:cs typeface="Calibri"/>
              </a:rPr>
              <a:t>syniadau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rhywun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arall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yn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eich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gwaith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eich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hun</a:t>
            </a:r>
            <a:r>
              <a:rPr lang="en-GB" sz="2400" dirty="0">
                <a:latin typeface="Calibri"/>
                <a:cs typeface="Calibri"/>
              </a:rPr>
              <a:t>. </a:t>
            </a:r>
            <a:r>
              <a:rPr lang="en-GB" sz="2400" dirty="0" err="1">
                <a:latin typeface="Calibri"/>
                <a:cs typeface="Calibri"/>
              </a:rPr>
              <a:t>Nid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oes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unrhyw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eithriadau</a:t>
            </a:r>
            <a:r>
              <a:rPr lang="en-GB" sz="2400" dirty="0">
                <a:latin typeface="Calibri"/>
                <a:cs typeface="Calibri"/>
              </a:rPr>
              <a:t>. 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cs typeface="Calibri"/>
              </a:rPr>
              <a:t>Mae </a:t>
            </a:r>
            <a:r>
              <a:rPr lang="en-GB" sz="2400" dirty="0" err="1">
                <a:latin typeface="Calibri"/>
                <a:cs typeface="Calibri"/>
              </a:rPr>
              <a:t>hyn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yn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cynnwys</a:t>
            </a:r>
            <a:r>
              <a:rPr lang="en-GB" sz="2400" dirty="0">
                <a:latin typeface="Calibri"/>
                <a:cs typeface="Calibri"/>
              </a:rPr>
              <a:t> 
.  </a:t>
            </a:r>
            <a:r>
              <a:rPr lang="en-GB" sz="2400" dirty="0" err="1">
                <a:latin typeface="Calibri"/>
                <a:cs typeface="Calibri"/>
              </a:rPr>
              <a:t>Dyfyniadau</a:t>
            </a:r>
            <a:r>
              <a:rPr lang="en-GB" sz="2400" dirty="0">
                <a:latin typeface="Calibri"/>
                <a:cs typeface="Calibri"/>
              </a:rPr>
              <a:t>.
.  </a:t>
            </a:r>
            <a:r>
              <a:rPr lang="en-GB" sz="2400" dirty="0" err="1">
                <a:latin typeface="Calibri"/>
                <a:cs typeface="Calibri"/>
              </a:rPr>
              <a:t>Aralleirio</a:t>
            </a:r>
            <a:r>
              <a:rPr lang="en-GB" sz="2400" dirty="0">
                <a:latin typeface="Calibri"/>
                <a:cs typeface="Calibri"/>
              </a:rPr>
              <a:t> a </a:t>
            </a:r>
            <a:r>
              <a:rPr lang="en-GB" sz="2400" dirty="0" err="1">
                <a:latin typeface="Calibri"/>
                <a:cs typeface="Calibri"/>
              </a:rPr>
              <a:t>chrynhoi</a:t>
            </a:r>
            <a:r>
              <a:rPr lang="en-GB" sz="2400" dirty="0">
                <a:latin typeface="Calibri"/>
                <a:cs typeface="Calibri"/>
              </a:rPr>
              <a:t>.
.  </a:t>
            </a:r>
            <a:r>
              <a:rPr lang="en-GB" sz="2400" dirty="0" err="1">
                <a:latin typeface="Calibri"/>
                <a:cs typeface="Calibri"/>
              </a:rPr>
              <a:t>Ysgrifennu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myfyriol</a:t>
            </a:r>
            <a:r>
              <a:rPr lang="en-GB" sz="2400" dirty="0">
                <a:latin typeface="Calibri"/>
                <a:cs typeface="Calibri"/>
              </a:rPr>
              <a:t>. 
.  </a:t>
            </a:r>
            <a:r>
              <a:rPr lang="en-GB" sz="2400" dirty="0" err="1">
                <a:latin typeface="Calibri"/>
                <a:cs typeface="Calibri"/>
              </a:rPr>
              <a:t>Lluniau</a:t>
            </a:r>
            <a:r>
              <a:rPr lang="en-GB" sz="2400" dirty="0">
                <a:latin typeface="Calibri"/>
                <a:cs typeface="Calibri"/>
              </a:rPr>
              <a:t>.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Arial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ea typeface="+mn-lt"/>
              <a:cs typeface="Arial"/>
            </a:endParaRPr>
          </a:p>
          <a:p>
            <a:pPr marL="0" indent="0">
              <a:buNone/>
            </a:pPr>
            <a:endParaRPr lang="en-GB" dirty="0">
              <a:latin typeface="Calibri Light"/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05C66BD-D7A3-424D-98BD-05C317B2A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41" y="47091"/>
            <a:ext cx="7112518" cy="10039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Calibri"/>
                <a:cs typeface="Calibri"/>
              </a:rPr>
              <a:t>Pryd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mae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angen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i</a:t>
            </a:r>
            <a:r>
              <a:rPr lang="en-GB" dirty="0">
                <a:latin typeface="Calibri"/>
                <a:cs typeface="Calibri"/>
              </a:rPr>
              <a:t> chi </a:t>
            </a:r>
            <a:r>
              <a:rPr lang="en-GB" dirty="0" err="1">
                <a:latin typeface="Calibri"/>
                <a:cs typeface="Calibri"/>
              </a:rPr>
              <a:t>gyfeirio</a:t>
            </a:r>
            <a:r>
              <a:rPr lang="en-GB" dirty="0">
                <a:latin typeface="Calibri"/>
                <a:cs typeface="Calibri"/>
              </a:rPr>
              <a:t>?</a:t>
            </a:r>
          </a:p>
        </p:txBody>
      </p:sp>
      <p:pic>
        <p:nvPicPr>
          <p:cNvPr id="10" name="Picture 10" descr="An open computer sitting on top of a desk&#10;&#10;Description automatically generated">
            <a:extLst>
              <a:ext uri="{FF2B5EF4-FFF2-40B4-BE49-F238E27FC236}">
                <a16:creationId xmlns:a16="http://schemas.microsoft.com/office/drawing/2014/main" id="{7895A944-7DB7-486F-AAE6-140F044C9F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767" r="11767"/>
          <a:stretch/>
        </p:blipFill>
        <p:spPr>
          <a:xfrm>
            <a:off x="6522933" y="1482538"/>
            <a:ext cx="5329426" cy="464339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8DF7E86-14E2-487E-A57F-5D3C3ADA71BD}"/>
              </a:ext>
            </a:extLst>
          </p:cNvPr>
          <p:cNvSpPr txBox="1"/>
          <p:nvPr/>
        </p:nvSpPr>
        <p:spPr>
          <a:xfrm>
            <a:off x="339437" y="5294936"/>
            <a:ext cx="575656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alibri"/>
                <a:cs typeface="Calibri"/>
              </a:rPr>
              <a:t>Cyfeiriwch</a:t>
            </a:r>
            <a:r>
              <a:rPr lang="en-GB" sz="2400" dirty="0">
                <a:latin typeface="Calibri"/>
                <a:cs typeface="Calibri"/>
              </a:rPr>
              <a:t> at y </a:t>
            </a:r>
            <a:r>
              <a:rPr lang="en-GB" sz="2400" dirty="0" err="1">
                <a:latin typeface="Calibri"/>
                <a:cs typeface="Calibri"/>
              </a:rPr>
              <a:t>fersiwn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o'r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ffynhonnell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wybodaeth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rydych</a:t>
            </a:r>
            <a:r>
              <a:rPr lang="en-GB" sz="2400" dirty="0">
                <a:latin typeface="Calibri"/>
                <a:cs typeface="Calibri"/>
              </a:rPr>
              <a:t> chi </a:t>
            </a:r>
            <a:r>
              <a:rPr lang="en-GB" sz="2400" dirty="0" err="1">
                <a:latin typeface="Calibri"/>
                <a:cs typeface="Calibri"/>
              </a:rPr>
              <a:t>wedi'i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defnyddio</a:t>
            </a:r>
            <a:r>
              <a:rPr lang="en-GB" sz="2400" dirty="0"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7539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032CD98-7EA5-4E51-ADB4-A4D14B9B6D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984" y="1428165"/>
            <a:ext cx="7046822" cy="91844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u="sng" dirty="0">
                <a:latin typeface="Calibri"/>
                <a:cs typeface="Arial"/>
              </a:rPr>
              <a:t>(Yn y </a:t>
            </a:r>
            <a:r>
              <a:rPr lang="en-GB" sz="2400" b="1" u="sng" dirty="0" err="1">
                <a:latin typeface="Calibri"/>
                <a:cs typeface="Arial"/>
              </a:rPr>
              <a:t>testun</a:t>
            </a:r>
            <a:r>
              <a:rPr lang="en-GB" sz="2400" b="1" u="sng" dirty="0">
                <a:latin typeface="Calibri"/>
                <a:cs typeface="Arial"/>
              </a:rPr>
              <a:t>) </a:t>
            </a:r>
            <a:r>
              <a:rPr lang="en-GB" sz="2400" b="1" u="sng" dirty="0" err="1">
                <a:latin typeface="Calibri"/>
                <a:cs typeface="Arial"/>
              </a:rPr>
              <a:t>Dyfyniad</a:t>
            </a:r>
            <a:r>
              <a:rPr lang="en-GB" sz="2400" dirty="0">
                <a:latin typeface="Calibri"/>
                <a:cs typeface="Arial"/>
              </a:rPr>
              <a:t>: </a:t>
            </a:r>
            <a:r>
              <a:rPr lang="en-GB" sz="2400" dirty="0" err="1">
                <a:latin typeface="Calibri"/>
                <a:cs typeface="Arial"/>
              </a:rPr>
              <a:t>manylion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byr</a:t>
            </a:r>
            <a:r>
              <a:rPr lang="en-GB" sz="2400" dirty="0">
                <a:latin typeface="Calibri"/>
                <a:cs typeface="Arial"/>
              </a:rPr>
              <a:t> o </a:t>
            </a:r>
            <a:r>
              <a:rPr lang="en-GB" sz="2400" dirty="0" err="1">
                <a:latin typeface="Calibri"/>
                <a:cs typeface="Arial"/>
              </a:rPr>
              <a:t>adnodd</a:t>
            </a:r>
            <a:r>
              <a:rPr lang="en-GB" sz="2400" dirty="0">
                <a:latin typeface="Calibri"/>
                <a:cs typeface="Arial"/>
              </a:rPr>
              <a:t> a </a:t>
            </a:r>
            <a:r>
              <a:rPr lang="en-GB" sz="2400" dirty="0" err="1">
                <a:latin typeface="Calibri"/>
                <a:cs typeface="Arial"/>
              </a:rPr>
              <a:t>ddefnyddir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yn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eich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gwaith</a:t>
            </a:r>
            <a:r>
              <a:rPr lang="en-GB" sz="2400" dirty="0">
                <a:latin typeface="Calibri"/>
                <a:cs typeface="Arial"/>
              </a:rPr>
              <a:t>.
.  </a:t>
            </a:r>
            <a:r>
              <a:rPr lang="en-GB" sz="2400" dirty="0" err="1">
                <a:latin typeface="Calibri"/>
                <a:cs typeface="Arial"/>
              </a:rPr>
              <a:t>Wedi'i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gynllunio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i</a:t>
            </a:r>
            <a:r>
              <a:rPr lang="en-GB" sz="2400" dirty="0">
                <a:latin typeface="Calibri"/>
                <a:cs typeface="Arial"/>
              </a:rPr>
              <a:t> nodi </a:t>
            </a:r>
            <a:r>
              <a:rPr lang="en-GB" sz="2400" dirty="0" err="1">
                <a:latin typeface="Calibri"/>
                <a:cs typeface="Arial"/>
              </a:rPr>
              <a:t>pryd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rydych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chi'n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defnyddio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gwaith</a:t>
            </a:r>
            <a:r>
              <a:rPr lang="en-GB" sz="2400" dirty="0">
                <a:latin typeface="Calibri"/>
                <a:cs typeface="Arial"/>
              </a:rPr>
              <a:t> person </a:t>
            </a:r>
            <a:r>
              <a:rPr lang="en-GB" sz="2400" dirty="0" err="1">
                <a:latin typeface="Calibri"/>
                <a:cs typeface="Arial"/>
              </a:rPr>
              <a:t>arall</a:t>
            </a:r>
            <a:r>
              <a:rPr lang="en-GB" sz="2400" dirty="0">
                <a:latin typeface="Calibri"/>
                <a:cs typeface="Arial"/>
              </a:rPr>
              <a:t>.  
.  Yn </a:t>
            </a:r>
            <a:r>
              <a:rPr lang="en-GB" sz="2400" dirty="0" err="1">
                <a:latin typeface="Calibri"/>
                <a:cs typeface="Arial"/>
              </a:rPr>
              <a:t>cyfeirio</a:t>
            </a:r>
            <a:r>
              <a:rPr lang="en-GB" sz="2400" dirty="0">
                <a:latin typeface="Calibri"/>
                <a:cs typeface="Arial"/>
              </a:rPr>
              <a:t> at y </a:t>
            </a:r>
            <a:r>
              <a:rPr lang="en-GB" sz="2400" dirty="0" err="1">
                <a:latin typeface="Calibri"/>
                <a:cs typeface="Arial"/>
              </a:rPr>
              <a:t>cyfeiriad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llawn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ar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ddiwedd</a:t>
            </a:r>
            <a:r>
              <a:rPr lang="en-GB" sz="2400" dirty="0">
                <a:latin typeface="Calibri"/>
                <a:cs typeface="Arial"/>
              </a:rPr>
              <a:t> y </a:t>
            </a:r>
            <a:r>
              <a:rPr lang="en-GB" sz="2400" dirty="0" err="1">
                <a:latin typeface="Calibri"/>
                <a:cs typeface="Arial"/>
              </a:rPr>
              <a:t>gwaith</a:t>
            </a:r>
            <a:r>
              <a:rPr lang="en-GB" sz="2400" dirty="0">
                <a:latin typeface="Calibri"/>
                <a:cs typeface="Arial"/>
              </a:rPr>
              <a:t>.
.  </a:t>
            </a:r>
            <a:r>
              <a:rPr lang="en-GB" sz="2400" dirty="0" err="1">
                <a:latin typeface="Calibri"/>
                <a:cs typeface="Arial"/>
              </a:rPr>
              <a:t>Wedi'i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leoli</a:t>
            </a:r>
            <a:r>
              <a:rPr lang="en-GB" sz="2400" dirty="0">
                <a:latin typeface="Calibri"/>
                <a:cs typeface="Arial"/>
              </a:rPr>
              <a:t> o </a:t>
            </a:r>
            <a:r>
              <a:rPr lang="en-GB" sz="2400" dirty="0" err="1">
                <a:latin typeface="Calibri"/>
                <a:cs typeface="Arial"/>
              </a:rPr>
              <a:t>fewn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testun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aseiniad</a:t>
            </a:r>
            <a:r>
              <a:rPr lang="en-GB" sz="2400" dirty="0">
                <a:latin typeface="Calibri"/>
                <a:cs typeface="Arial"/>
              </a:rPr>
              <a:t>.</a:t>
            </a:r>
            <a:endParaRPr lang="en-GB" sz="2400" dirty="0">
              <a:latin typeface="Calibri"/>
              <a:ea typeface="+mn-lt"/>
              <a:cs typeface="Arial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1424D-CF5C-4017-BD61-D807E6E91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9422" y="0"/>
            <a:ext cx="10369775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Gellir </a:t>
            </a:r>
            <a:r>
              <a:rPr lang="en-GB" dirty="0" err="1">
                <a:latin typeface="Calibri"/>
                <a:cs typeface="Calibri"/>
              </a:rPr>
              <a:t>rhannu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cyfeiriadau</a:t>
            </a:r>
            <a:r>
              <a:rPr lang="en-GB" dirty="0">
                <a:latin typeface="Calibri"/>
                <a:cs typeface="Calibri"/>
              </a:rPr>
              <a:t> Harvard </a:t>
            </a:r>
            <a:r>
              <a:rPr lang="en-GB" dirty="0" err="1">
                <a:latin typeface="Calibri"/>
                <a:cs typeface="Calibri"/>
              </a:rPr>
              <a:t>yn</a:t>
            </a:r>
            <a:r>
              <a:rPr lang="en-GB" dirty="0">
                <a:latin typeface="Calibri"/>
                <a:cs typeface="Calibri"/>
              </a:rPr>
              <a:t> 2 ran.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B6F41F-8845-4603-9389-ECED22BAB179}"/>
              </a:ext>
            </a:extLst>
          </p:cNvPr>
          <p:cNvSpPr txBox="1"/>
          <p:nvPr/>
        </p:nvSpPr>
        <p:spPr>
          <a:xfrm>
            <a:off x="124044" y="3975220"/>
            <a:ext cx="7623323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 err="1">
                <a:latin typeface="Calibri"/>
                <a:cs typeface="Calibri"/>
              </a:rPr>
              <a:t>Cyfeirnod</a:t>
            </a:r>
            <a:r>
              <a:rPr lang="en-GB" sz="2400" dirty="0">
                <a:latin typeface="Calibri"/>
                <a:cs typeface="Calibri"/>
              </a:rPr>
              <a:t>: </a:t>
            </a:r>
            <a:r>
              <a:rPr lang="en-GB" sz="2400" dirty="0" err="1">
                <a:latin typeface="Calibri"/>
                <a:cs typeface="Calibri"/>
              </a:rPr>
              <a:t>manylion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llawn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dyfyniad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yn</a:t>
            </a:r>
            <a:r>
              <a:rPr lang="en-GB" sz="2400" dirty="0">
                <a:latin typeface="Calibri"/>
                <a:cs typeface="Calibri"/>
              </a:rPr>
              <a:t> y </a:t>
            </a:r>
            <a:r>
              <a:rPr lang="en-GB" sz="2400" dirty="0" err="1">
                <a:latin typeface="Calibri"/>
                <a:cs typeface="Calibri"/>
              </a:rPr>
              <a:t>testun</a:t>
            </a:r>
            <a:r>
              <a:rPr lang="en-GB" sz="2400" dirty="0">
                <a:latin typeface="Calibri"/>
                <a:cs typeface="Calibri"/>
              </a:rPr>
              <a:t>. 
.  </a:t>
            </a:r>
            <a:r>
              <a:rPr lang="en-GB" sz="2400" dirty="0" err="1">
                <a:latin typeface="Calibri"/>
                <a:cs typeface="Calibri"/>
              </a:rPr>
              <a:t>Wedi'i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gynllunio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i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alluogi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darllenwyr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i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ddod</a:t>
            </a:r>
            <a:r>
              <a:rPr lang="en-GB" sz="2400" dirty="0">
                <a:latin typeface="Calibri"/>
                <a:cs typeface="Calibri"/>
              </a:rPr>
              <a:t> o </a:t>
            </a:r>
            <a:r>
              <a:rPr lang="en-GB" sz="2400" dirty="0" err="1">
                <a:latin typeface="Calibri"/>
                <a:cs typeface="Calibri"/>
              </a:rPr>
              <a:t>hyd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i'r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adnodd</a:t>
            </a:r>
            <a:r>
              <a:rPr lang="en-GB" sz="2400" dirty="0">
                <a:latin typeface="Calibri"/>
                <a:cs typeface="Calibri"/>
              </a:rPr>
              <a:t> a </a:t>
            </a:r>
            <a:r>
              <a:rPr lang="en-GB" sz="2400" dirty="0" err="1">
                <a:latin typeface="Calibri"/>
                <a:cs typeface="Calibri"/>
              </a:rPr>
              <a:t>ddefnyddir</a:t>
            </a:r>
            <a:r>
              <a:rPr lang="en-GB" sz="2400" dirty="0">
                <a:latin typeface="Calibri"/>
                <a:cs typeface="Calibri"/>
              </a:rPr>
              <a:t>.  
.  Yn </a:t>
            </a:r>
            <a:r>
              <a:rPr lang="en-GB" sz="2400" dirty="0" err="1">
                <a:latin typeface="Calibri"/>
                <a:cs typeface="Calibri"/>
              </a:rPr>
              <a:t>gyffredinol</a:t>
            </a:r>
            <a:r>
              <a:rPr lang="en-GB" sz="2400" dirty="0">
                <a:latin typeface="Calibri"/>
                <a:cs typeface="Calibri"/>
              </a:rPr>
              <a:t>, </a:t>
            </a:r>
            <a:r>
              <a:rPr lang="en-GB" sz="2400" dirty="0" err="1">
                <a:latin typeface="Calibri"/>
                <a:cs typeface="Calibri"/>
              </a:rPr>
              <a:t>llunir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cyfeiriadau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fel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rhestr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yn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nhrefn</a:t>
            </a:r>
            <a:r>
              <a:rPr lang="en-GB" sz="2400" dirty="0">
                <a:latin typeface="Calibri"/>
                <a:cs typeface="Calibri"/>
              </a:rPr>
              <a:t> </a:t>
            </a:r>
          </a:p>
          <a:p>
            <a:r>
              <a:rPr lang="en-GB" sz="2400" dirty="0">
                <a:latin typeface="Calibri"/>
                <a:cs typeface="Calibri"/>
              </a:rPr>
              <a:t>yr </a:t>
            </a:r>
            <a:r>
              <a:rPr lang="en-GB" sz="2400" dirty="0" err="1">
                <a:latin typeface="Calibri"/>
                <a:cs typeface="Calibri"/>
              </a:rPr>
              <a:t>wyddor</a:t>
            </a:r>
            <a:r>
              <a:rPr lang="en-GB" sz="2400" dirty="0">
                <a:latin typeface="Calibri"/>
                <a:cs typeface="Calibri"/>
              </a:rPr>
              <a:t> (</a:t>
            </a:r>
            <a:r>
              <a:rPr lang="en-GB" sz="2400" dirty="0" err="1">
                <a:latin typeface="Calibri"/>
                <a:cs typeface="Calibri"/>
              </a:rPr>
              <a:t>yn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ôl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cyfenw</a:t>
            </a:r>
            <a:r>
              <a:rPr lang="en-GB" sz="2400" dirty="0">
                <a:latin typeface="Calibri"/>
                <a:cs typeface="Calibri"/>
              </a:rPr>
              <a:t>/</a:t>
            </a:r>
            <a:r>
              <a:rPr lang="en-GB" sz="2400" dirty="0" err="1">
                <a:latin typeface="Calibri"/>
                <a:cs typeface="Calibri"/>
              </a:rPr>
              <a:t>teulu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awdur</a:t>
            </a:r>
            <a:r>
              <a:rPr lang="en-GB" sz="2400" dirty="0">
                <a:latin typeface="Calibri"/>
                <a:cs typeface="Calibri"/>
              </a:rPr>
              <a:t> neu </a:t>
            </a:r>
            <a:r>
              <a:rPr lang="en-GB" sz="2400" dirty="0" err="1">
                <a:latin typeface="Calibri"/>
                <a:cs typeface="Calibri"/>
              </a:rPr>
              <a:t>yn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ôl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teitl</a:t>
            </a:r>
            <a:r>
              <a:rPr lang="en-GB" sz="2400" dirty="0">
                <a:latin typeface="Calibri"/>
                <a:cs typeface="Calibri"/>
              </a:rPr>
              <a:t>).
.  </a:t>
            </a:r>
            <a:r>
              <a:rPr lang="en-GB" sz="2400" dirty="0" err="1">
                <a:latin typeface="Calibri"/>
                <a:cs typeface="Calibri"/>
              </a:rPr>
              <a:t>Wedi'i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leoli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ddiwedd</a:t>
            </a:r>
            <a:r>
              <a:rPr lang="en-GB" sz="2400" dirty="0">
                <a:latin typeface="Calibri"/>
                <a:cs typeface="Calibri"/>
              </a:rPr>
              <a:t> y </a:t>
            </a:r>
            <a:r>
              <a:rPr lang="en-GB" sz="2400" dirty="0" err="1">
                <a:latin typeface="Calibri"/>
                <a:cs typeface="Calibri"/>
              </a:rPr>
              <a:t>gwaith</a:t>
            </a:r>
            <a:r>
              <a:rPr lang="en-GB" sz="2400" dirty="0">
                <a:latin typeface="Calibri"/>
                <a:cs typeface="Calibri"/>
              </a:rPr>
              <a:t>, </a:t>
            </a:r>
            <a:r>
              <a:rPr lang="en-GB" sz="2400" dirty="0" err="1">
                <a:latin typeface="Calibri"/>
                <a:cs typeface="Calibri"/>
              </a:rPr>
              <a:t>yn</a:t>
            </a:r>
            <a:r>
              <a:rPr lang="en-GB" sz="2400" dirty="0">
                <a:latin typeface="Calibri"/>
                <a:cs typeface="Calibri"/>
              </a:rPr>
              <a:t> y </a:t>
            </a:r>
            <a:r>
              <a:rPr lang="en-GB" sz="2400" b="1" dirty="0" err="1">
                <a:latin typeface="Calibri"/>
                <a:cs typeface="Calibri"/>
              </a:rPr>
              <a:t>Rhestr</a:t>
            </a:r>
            <a:r>
              <a:rPr lang="en-GB" sz="2400" b="1" dirty="0">
                <a:latin typeface="Calibri"/>
                <a:cs typeface="Calibri"/>
              </a:rPr>
              <a:t> </a:t>
            </a:r>
            <a:r>
              <a:rPr lang="en-GB" sz="2400" b="1" dirty="0" err="1">
                <a:latin typeface="Calibri"/>
                <a:cs typeface="Calibri"/>
              </a:rPr>
              <a:t>Gyfeirnodau</a:t>
            </a:r>
            <a:r>
              <a:rPr lang="en-GB" sz="2400" b="1" dirty="0">
                <a:latin typeface="Calibri"/>
                <a:cs typeface="Calibri"/>
              </a:rPr>
              <a:t>.</a:t>
            </a:r>
            <a:endParaRPr lang="en-GB" sz="2400" b="1" dirty="0">
              <a:latin typeface="Calibri Light"/>
              <a:cs typeface="Calibri Light"/>
            </a:endParaRPr>
          </a:p>
        </p:txBody>
      </p:sp>
      <p:pic>
        <p:nvPicPr>
          <p:cNvPr id="8" name="Picture Placeholder 7" descr="A picture containing orange, oranges, sliced, cup&#10;&#10;Description generated with very high confidence">
            <a:extLst>
              <a:ext uri="{FF2B5EF4-FFF2-40B4-BE49-F238E27FC236}">
                <a16:creationId xmlns:a16="http://schemas.microsoft.com/office/drawing/2014/main" id="{B0020201-4454-49B3-9C5C-2A272E8C5CA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8668" r="8668"/>
          <a:stretch/>
        </p:blipFill>
        <p:spPr>
          <a:xfrm>
            <a:off x="7179737" y="1785060"/>
            <a:ext cx="5012263" cy="3956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8967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60AAF-FC68-1B9C-4536-8BE1824C4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1150" y="11172"/>
            <a:ext cx="10795518" cy="1003916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Sut </a:t>
            </a:r>
            <a:r>
              <a:rPr lang="en-GB" dirty="0" err="1">
                <a:latin typeface="Calibri"/>
                <a:cs typeface="Calibri"/>
              </a:rPr>
              <a:t>mae'n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edrych</a:t>
            </a:r>
            <a:r>
              <a:rPr lang="en-GB" dirty="0">
                <a:latin typeface="Calibri"/>
                <a:cs typeface="Calibri"/>
              </a:rPr>
              <a:t>?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19C843-3256-EAC9-375D-7D9D4634CF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4" b="196"/>
          <a:stretch>
            <a:fillRect/>
          </a:stretch>
        </p:blipFill>
        <p:spPr>
          <a:xfrm>
            <a:off x="2393369" y="1417450"/>
            <a:ext cx="6937703" cy="402310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4B568A9-45A9-CA32-D5D3-8AA1B30977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6745" y="5644346"/>
            <a:ext cx="9164329" cy="63826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E7EDA4E-F8CF-BD23-9A79-4B059CE2035E}"/>
              </a:ext>
            </a:extLst>
          </p:cNvPr>
          <p:cNvSpPr txBox="1"/>
          <p:nvPr/>
        </p:nvSpPr>
        <p:spPr>
          <a:xfrm>
            <a:off x="174512" y="2828835"/>
            <a:ext cx="1411452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Dyfyniadau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testun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1B5FCB8F-8364-498F-5791-79340231D0F8}"/>
              </a:ext>
            </a:extLst>
          </p:cNvPr>
          <p:cNvSpPr/>
          <p:nvPr/>
        </p:nvSpPr>
        <p:spPr>
          <a:xfrm>
            <a:off x="1585964" y="3226091"/>
            <a:ext cx="807405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C15028D1-A7EB-ADDD-9E0A-C42EA13E1075}"/>
              </a:ext>
            </a:extLst>
          </p:cNvPr>
          <p:cNvSpPr/>
          <p:nvPr/>
        </p:nvSpPr>
        <p:spPr>
          <a:xfrm rot="10800000">
            <a:off x="9251619" y="3226091"/>
            <a:ext cx="935989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24B1017-4CB3-32D1-71E5-A77FD9A06383}"/>
              </a:ext>
            </a:extLst>
          </p:cNvPr>
          <p:cNvSpPr txBox="1"/>
          <p:nvPr/>
        </p:nvSpPr>
        <p:spPr>
          <a:xfrm>
            <a:off x="10187608" y="2828835"/>
            <a:ext cx="1829880" cy="1200329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Cyfeiriadau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rhestr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gyfeirnodau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dirty="0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AEE0477-1582-16B0-F173-C95B90DF4EF5}"/>
              </a:ext>
            </a:extLst>
          </p:cNvPr>
          <p:cNvSpPr/>
          <p:nvPr/>
        </p:nvSpPr>
        <p:spPr>
          <a:xfrm>
            <a:off x="6096000" y="1417450"/>
            <a:ext cx="371723" cy="407025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16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079" y="152342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1.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Dyfyniad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11035" y="1604675"/>
            <a:ext cx="11320550" cy="240922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Defnyddir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roi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gwybod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i'ch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darllenydd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pan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fyddwch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wedi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defnyddio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syniadau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damcaniaethau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geiriau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neu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ddata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rhywun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arall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. 
Yn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caniatáu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ichi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gydnabod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a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thrafod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eu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gwaith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yn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eich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testun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trwy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ddyfynnu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aralleirio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, neu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grynhoi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.
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Ffurfio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rhan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o'ch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cyfrif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geiriau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ac felly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mae'n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fyr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endParaRPr lang="en-US" sz="2600" dirty="0">
              <a:solidFill>
                <a:srgbClr val="D1428D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6667FE-736A-50A5-6CE0-2AAD175CCCDD}"/>
              </a:ext>
            </a:extLst>
          </p:cNvPr>
          <p:cNvSpPr txBox="1"/>
          <p:nvPr/>
        </p:nvSpPr>
        <p:spPr>
          <a:xfrm>
            <a:off x="311035" y="4048715"/>
            <a:ext cx="11658600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Mae'n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cynnwys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y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wybodaeth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ganlynol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600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Cyfenw</a:t>
            </a:r>
            <a:r>
              <a:rPr lang="en-US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/ </a:t>
            </a:r>
            <a:r>
              <a:rPr lang="en-US" sz="2600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cyfenw</a:t>
            </a:r>
            <a:r>
              <a:rPr lang="en-US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awdur</a:t>
            </a:r>
            <a:r>
              <a:rPr lang="en-US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- bob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amser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.
</a:t>
            </a:r>
            <a:r>
              <a:rPr lang="en-US" sz="2600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Blwyddyn</a:t>
            </a:r>
            <a:r>
              <a:rPr lang="en-US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cyhoeddi</a:t>
            </a:r>
            <a:r>
              <a:rPr lang="en-US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- bob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amser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.
</a:t>
            </a:r>
            <a:r>
              <a:rPr lang="en-US" sz="2600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Rhifau</a:t>
            </a:r>
            <a:r>
              <a:rPr lang="en-US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tudalennau</a:t>
            </a:r>
            <a:r>
              <a:rPr lang="en-US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/ stamp </a:t>
            </a:r>
            <a:r>
              <a:rPr lang="en-US" sz="2600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amser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–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os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oes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angen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. Bob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amser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ar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gyfer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dyfyniadau</a:t>
            </a:r>
            <a:r>
              <a:rPr lang="en-US" sz="26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US" sz="2600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uniongyrchol</a:t>
            </a:r>
            <a:r>
              <a:rPr lang="en-US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9994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495" y="331653"/>
            <a:ext cx="10795518" cy="1003916"/>
          </a:xfrm>
        </p:spPr>
        <p:txBody>
          <a:bodyPr anchor="ctr">
            <a:normAutofit fontScale="90000"/>
          </a:bodyPr>
          <a:lstStyle/>
          <a:p>
            <a:b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0" y="2229427"/>
            <a:ext cx="11489036" cy="8194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Mae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prif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ofalwyr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chwarae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rhan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hanfodol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yn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natblygiad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lles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emosiynol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a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seicolegol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plentyn</a:t>
            </a:r>
            <a:r>
              <a:rPr lang="en-US" sz="26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2600" b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(O'Byrne, 2025, t. 36).</a:t>
            </a:r>
            <a:endParaRPr lang="en-US" sz="2800" b="1" dirty="0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432445" y="3429000"/>
            <a:ext cx="11118642" cy="160043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GB" sz="2600" dirty="0" err="1">
                <a:latin typeface="Calibri"/>
                <a:ea typeface="+mn-lt"/>
                <a:cs typeface="Calibri"/>
              </a:rPr>
              <a:t>Awdur</a:t>
            </a:r>
            <a:r>
              <a:rPr lang="en-GB" sz="2600" dirty="0">
                <a:latin typeface="Calibri"/>
                <a:ea typeface="+mn-lt"/>
                <a:cs typeface="Calibri"/>
              </a:rPr>
              <a:t> a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theitl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wedi'i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amgáu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mewn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cromfachau</a:t>
            </a:r>
            <a:r>
              <a:rPr lang="en-GB" sz="2600" dirty="0">
                <a:latin typeface="Calibri"/>
                <a:ea typeface="+mn-lt"/>
                <a:cs typeface="Calibri"/>
              </a:rPr>
              <a:t> (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cromfachau</a:t>
            </a:r>
            <a:r>
              <a:rPr lang="en-GB" sz="2600" dirty="0">
                <a:latin typeface="Calibri"/>
                <a:ea typeface="+mn-lt"/>
                <a:cs typeface="Calibri"/>
              </a:rPr>
              <a:t>).
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Mae'r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ffocws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ar</a:t>
            </a:r>
            <a:r>
              <a:rPr lang="en-GB" sz="2600" dirty="0">
                <a:latin typeface="Calibri"/>
                <a:ea typeface="+mn-lt"/>
                <a:cs typeface="Calibri"/>
              </a:rPr>
              <a:t> y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syniad</a:t>
            </a:r>
            <a:r>
              <a:rPr lang="en-GB" sz="2600" dirty="0">
                <a:latin typeface="Calibri"/>
                <a:ea typeface="+mn-lt"/>
                <a:cs typeface="Calibri"/>
              </a:rPr>
              <a:t>,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yn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hytrach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na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phwy</a:t>
            </a:r>
            <a:r>
              <a:rPr lang="en-GB" sz="2600" dirty="0">
                <a:latin typeface="Calibri"/>
                <a:ea typeface="+mn-lt"/>
                <a:cs typeface="Calibri"/>
              </a:rPr>
              <a:t> a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ysgrifennodd</a:t>
            </a:r>
            <a:r>
              <a:rPr lang="en-GB" sz="2600" dirty="0">
                <a:latin typeface="Calibri"/>
                <a:ea typeface="+mn-lt"/>
                <a:cs typeface="Calibri"/>
              </a:rPr>
              <a:t>.
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Hawdd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ei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integreiddio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i'ch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ysgrifennu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a'i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syntheseiddio</a:t>
            </a:r>
            <a:r>
              <a:rPr lang="en-GB" sz="2600" dirty="0">
                <a:latin typeface="Calibri"/>
                <a:ea typeface="+mn-lt"/>
                <a:cs typeface="Calibri"/>
              </a:rPr>
              <a:t> o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sawl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ffynhonnell</a:t>
            </a:r>
            <a:r>
              <a:rPr lang="en-GB" sz="2600" dirty="0">
                <a:latin typeface="Calibri"/>
                <a:ea typeface="+mn-lt"/>
                <a:cs typeface="Calibri"/>
              </a:rPr>
              <a:t>,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e.e.</a:t>
            </a:r>
            <a:endParaRPr lang="en-GB" sz="2600" dirty="0">
              <a:latin typeface="Calibri"/>
              <a:ea typeface="+mn-lt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108C1D-672C-B838-1504-87BB4E7D2C31}"/>
              </a:ext>
            </a:extLst>
          </p:cNvPr>
          <p:cNvSpPr txBox="1"/>
          <p:nvPr/>
        </p:nvSpPr>
        <p:spPr>
          <a:xfrm>
            <a:off x="432445" y="5267871"/>
            <a:ext cx="1111864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/>
                <a:ea typeface="+mn-lt"/>
                <a:cs typeface="Calibri"/>
              </a:rPr>
              <a:t>Mae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meddwl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beirniadol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yn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hanfodol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ar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gyfer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gwerthuso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adnoddau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academaidd</a:t>
            </a:r>
            <a:r>
              <a:rPr lang="en-GB" sz="2600" dirty="0">
                <a:latin typeface="Calibri"/>
                <a:ea typeface="+mn-lt"/>
                <a:cs typeface="Calibri"/>
              </a:rPr>
              <a:t> </a:t>
            </a:r>
            <a:r>
              <a:rPr lang="en-GB" sz="2600" b="1" dirty="0">
                <a:latin typeface="Calibri"/>
                <a:ea typeface="+mn-lt"/>
                <a:cs typeface="Calibri"/>
              </a:rPr>
              <a:t>(Smith, 2020; Thomas, 2022; Williams, 2023).</a:t>
            </a:r>
            <a:endParaRPr lang="en-GB" sz="26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09CA5B-F6E8-C154-4F9E-4A14450DE995}"/>
              </a:ext>
            </a:extLst>
          </p:cNvPr>
          <p:cNvSpPr txBox="1"/>
          <p:nvPr/>
        </p:nvSpPr>
        <p:spPr>
          <a:xfrm>
            <a:off x="432445" y="1377079"/>
            <a:ext cx="6094268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 err="1">
                <a:latin typeface="Calibri" panose="020F0502020204030204" pitchFamily="34" charset="0"/>
                <a:cs typeface="Calibri" panose="020F0502020204030204" pitchFamily="34" charset="0"/>
              </a:rPr>
              <a:t>Dyfyniad</a:t>
            </a: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b="1" dirty="0" err="1">
                <a:latin typeface="Calibri" panose="020F0502020204030204" pitchFamily="34" charset="0"/>
                <a:cs typeface="Calibri" panose="020F0502020204030204" pitchFamily="34" charset="0"/>
              </a:rPr>
              <a:t>cromfach</a:t>
            </a: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600" b="1" dirty="0"/>
          </a:p>
        </p:txBody>
      </p:sp>
    </p:spTree>
    <p:extLst>
      <p:ext uri="{BB962C8B-B14F-4D97-AF65-F5344CB8AC3E}">
        <p14:creationId xmlns:p14="http://schemas.microsoft.com/office/powerpoint/2010/main" val="3822588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0941" y="2081304"/>
            <a:ext cx="10389043" cy="13476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800" b="1" dirty="0">
              <a:latin typeface="Arial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2600" dirty="0" err="1">
                <a:latin typeface="Calibri"/>
                <a:ea typeface="Calibri"/>
                <a:cs typeface="Calibri"/>
              </a:rPr>
              <a:t>Dadleuodd</a:t>
            </a:r>
            <a:r>
              <a:rPr lang="en-US" sz="2600" dirty="0">
                <a:latin typeface="Calibri"/>
                <a:ea typeface="Calibri"/>
                <a:cs typeface="Calibri"/>
              </a:rPr>
              <a:t> </a:t>
            </a:r>
            <a:r>
              <a:rPr lang="en-US" sz="2600" b="1" dirty="0">
                <a:latin typeface="Calibri"/>
                <a:ea typeface="Calibri"/>
                <a:cs typeface="Calibri"/>
              </a:rPr>
              <a:t>Roberts (2022)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fod</a:t>
            </a:r>
            <a:r>
              <a:rPr lang="en-US" sz="2600" dirty="0"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perygl</a:t>
            </a:r>
            <a:r>
              <a:rPr lang="en-US" sz="2600" dirty="0">
                <a:latin typeface="Calibri"/>
                <a:ea typeface="Calibri"/>
                <a:cs typeface="Calibri"/>
              </a:rPr>
              <a:t> pan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fo</a:t>
            </a:r>
            <a:r>
              <a:rPr lang="en-US" sz="2600" dirty="0"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sylw</a:t>
            </a:r>
            <a:r>
              <a:rPr lang="en-US" sz="2600" dirty="0"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newyddion</a:t>
            </a:r>
            <a:r>
              <a:rPr lang="en-US" sz="2600" dirty="0"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yn</a:t>
            </a:r>
            <a:r>
              <a:rPr lang="en-US" sz="2600" dirty="0"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anghytbwys</a:t>
            </a:r>
            <a:r>
              <a:rPr lang="en-US" sz="2600" dirty="0"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ar</a:t>
            </a:r>
            <a:r>
              <a:rPr lang="en-US" sz="2600" dirty="0">
                <a:latin typeface="Calibri"/>
                <a:ea typeface="Calibri"/>
                <a:cs typeface="Calibri"/>
              </a:rPr>
              <a:t> gam.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B292121-A7A8-E02F-16AF-FCA43F2B4907}"/>
              </a:ext>
            </a:extLst>
          </p:cNvPr>
          <p:cNvSpPr txBox="1"/>
          <p:nvPr/>
        </p:nvSpPr>
        <p:spPr>
          <a:xfrm>
            <a:off x="698242" y="3758349"/>
            <a:ext cx="1038904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Mae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cyfenw'r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awdur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dod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rhan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o'ch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naratif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neu'ch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testun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; dim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ond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flwyddyn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sydd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wedi'i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hamgáu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cromfachau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 
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Mae'r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ffocws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farn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neu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farn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yr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awdur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
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Anodd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syntheseiddio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barn a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ffynonellau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lluosog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  Gall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gorddefnyddio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amharu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lif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ysgrifennu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856D6E-44FD-3283-2751-9C4F4B19B0A6}"/>
              </a:ext>
            </a:extLst>
          </p:cNvPr>
          <p:cNvSpPr txBox="1"/>
          <p:nvPr/>
        </p:nvSpPr>
        <p:spPr>
          <a:xfrm>
            <a:off x="698242" y="1585549"/>
            <a:ext cx="6099716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Dyfyniad</a:t>
            </a:r>
            <a:r>
              <a:rPr lang="en-GB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 </a:t>
            </a:r>
            <a:r>
              <a:rPr lang="en-GB" sz="2600" b="1" dirty="0" err="1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naratif</a:t>
            </a:r>
            <a:r>
              <a:rPr lang="en-GB" sz="2600" b="1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.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69473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ED019-D685-DF34-7370-03BCCEAB9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859" y="15277"/>
            <a:ext cx="10795518" cy="1003916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2. </a:t>
            </a:r>
            <a:r>
              <a:rPr lang="en-US" dirty="0" err="1">
                <a:latin typeface="Calibri" panose="020F0502020204030204" pitchFamily="34" charset="0"/>
                <a:cs typeface="Calibri" panose="020F0502020204030204" pitchFamily="34" charset="0"/>
              </a:rPr>
              <a:t>Cyfeirnod</a:t>
            </a:r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E13C07-BB09-5E15-8503-F0184292203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72547" y="1526162"/>
            <a:ext cx="11897591" cy="68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 err="1">
                <a:latin typeface="Calibri"/>
                <a:ea typeface="Calibri"/>
                <a:cs typeface="Calibri"/>
              </a:rPr>
              <a:t>Fformat</a:t>
            </a:r>
            <a:r>
              <a:rPr lang="en-US" sz="2600" dirty="0"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yn</a:t>
            </a:r>
            <a:r>
              <a:rPr lang="en-US" sz="2600" dirty="0">
                <a:latin typeface="Calibri"/>
                <a:ea typeface="Calibri"/>
                <a:cs typeface="Calibri"/>
              </a:rPr>
              <a:t>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ôl</a:t>
            </a:r>
            <a:r>
              <a:rPr lang="en-US" sz="2600" dirty="0">
                <a:latin typeface="Calibri"/>
                <a:ea typeface="Calibri"/>
                <a:cs typeface="Calibri"/>
              </a:rPr>
              <a:t> y math o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ffynhonnell</a:t>
            </a:r>
            <a:r>
              <a:rPr lang="en-US" sz="2600" dirty="0">
                <a:latin typeface="Calibri"/>
                <a:ea typeface="Calibri"/>
                <a:cs typeface="Calibri"/>
              </a:rPr>
              <a:t> a </a:t>
            </a:r>
            <a:r>
              <a:rPr lang="en-US" sz="2600" dirty="0" err="1">
                <a:latin typeface="Calibri"/>
                <a:ea typeface="Calibri"/>
                <a:cs typeface="Calibri"/>
              </a:rPr>
              <a:t>ddyfynnir</a:t>
            </a:r>
            <a:r>
              <a:rPr lang="en-US" sz="2600" dirty="0">
                <a:latin typeface="Calibri"/>
                <a:ea typeface="Calibri"/>
                <a:cs typeface="Calibri"/>
              </a:rPr>
              <a:t> – </a:t>
            </a:r>
            <a:r>
              <a:rPr lang="en-US" sz="2600" b="1" dirty="0">
                <a:latin typeface="Calibri"/>
                <a:ea typeface="Calibri"/>
                <a:cs typeface="Calibri"/>
              </a:rPr>
              <a:t>er </a:t>
            </a:r>
            <a:r>
              <a:rPr lang="en-US" sz="2600" b="1" dirty="0" err="1">
                <a:latin typeface="Calibri"/>
                <a:ea typeface="Calibri"/>
                <a:cs typeface="Calibri"/>
              </a:rPr>
              <a:t>enghraifft</a:t>
            </a:r>
            <a:r>
              <a:rPr lang="en-US" sz="2600" b="1" dirty="0">
                <a:latin typeface="Calibri"/>
                <a:ea typeface="Calibri"/>
                <a:cs typeface="Calibri"/>
              </a:rPr>
              <a:t>, </a:t>
            </a:r>
            <a:r>
              <a:rPr lang="en-US" sz="2600" b="1" dirty="0" err="1">
                <a:latin typeface="Calibri"/>
                <a:ea typeface="Calibri"/>
                <a:cs typeface="Calibri"/>
              </a:rPr>
              <a:t>llyfr</a:t>
            </a:r>
            <a:r>
              <a:rPr lang="en-US" sz="2600" b="1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US" sz="2800" dirty="0">
              <a:solidFill>
                <a:srgbClr val="7030A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E59814-8503-6BF6-6FF1-DC01B1697B97}"/>
              </a:ext>
            </a:extLst>
          </p:cNvPr>
          <p:cNvSpPr txBox="1"/>
          <p:nvPr/>
        </p:nvSpPr>
        <p:spPr>
          <a:xfrm>
            <a:off x="365891" y="2793678"/>
            <a:ext cx="11731336" cy="289310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   Cottrell, S.    (2024)   </a:t>
            </a:r>
            <a:r>
              <a:rPr lang="en-GB" sz="2600" i="1" dirty="0">
                <a:latin typeface="Calibri" panose="020F0502020204030204" pitchFamily="34" charset="0"/>
                <a:cs typeface="Calibri" panose="020F0502020204030204" pitchFamily="34" charset="0"/>
              </a:rPr>
              <a:t> The study skills handbook. 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6ed arg.   </a:t>
            </a:r>
            <a:r>
              <a:rPr lang="en-GB" sz="2600" dirty="0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Bloomsbury Academic.</a:t>
            </a:r>
          </a:p>
          <a:p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    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Pwy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?           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Pryd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?         Beth?                                                          Ble?</a:t>
            </a:r>
          </a:p>
          <a:p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Bob </a:t>
            </a:r>
            <a:r>
              <a:rPr lang="en-GB" sz="2600" b="1" dirty="0" err="1">
                <a:latin typeface="Calibri" panose="020F0502020204030204" pitchFamily="34" charset="0"/>
                <a:cs typeface="Calibri" panose="020F0502020204030204" pitchFamily="34" charset="0"/>
              </a:rPr>
              <a:t>amser</a:t>
            </a:r>
            <a:r>
              <a:rPr lang="en-GB" sz="26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cynnwys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y 4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elfen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uchod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yr un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drefn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B68040E-C962-5CE1-0C9F-8BE9A1A1B047}"/>
              </a:ext>
            </a:extLst>
          </p:cNvPr>
          <p:cNvSpPr/>
          <p:nvPr/>
        </p:nvSpPr>
        <p:spPr>
          <a:xfrm>
            <a:off x="646321" y="2644697"/>
            <a:ext cx="1566977" cy="987136"/>
          </a:xfrm>
          <a:prstGeom prst="roundRect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F6B6436-D7CF-9658-660C-D77EF4467234}"/>
              </a:ext>
            </a:extLst>
          </p:cNvPr>
          <p:cNvSpPr/>
          <p:nvPr/>
        </p:nvSpPr>
        <p:spPr>
          <a:xfrm>
            <a:off x="2355926" y="2629321"/>
            <a:ext cx="1102218" cy="987136"/>
          </a:xfrm>
          <a:prstGeom prst="roundRect">
            <a:avLst/>
          </a:prstGeom>
          <a:noFill/>
          <a:ln w="57150">
            <a:solidFill>
              <a:srgbClr val="7030A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AAB1DF7-6953-560C-6709-9DAE243DA74B}"/>
              </a:ext>
            </a:extLst>
          </p:cNvPr>
          <p:cNvSpPr/>
          <p:nvPr/>
        </p:nvSpPr>
        <p:spPr>
          <a:xfrm>
            <a:off x="3550048" y="2604598"/>
            <a:ext cx="4885287" cy="987136"/>
          </a:xfrm>
          <a:prstGeom prst="roundRect">
            <a:avLst/>
          </a:prstGeom>
          <a:noFill/>
          <a:ln w="5715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02CFE1C5-9BF3-CAB0-E66F-94F9EE1A4EEA}"/>
              </a:ext>
            </a:extLst>
          </p:cNvPr>
          <p:cNvSpPr/>
          <p:nvPr/>
        </p:nvSpPr>
        <p:spPr>
          <a:xfrm>
            <a:off x="8527239" y="2604598"/>
            <a:ext cx="3305146" cy="987136"/>
          </a:xfrm>
          <a:prstGeom prst="roundRect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D5D639A-77FC-466A-8DCB-C84E7995A255}"/>
              </a:ext>
            </a:extLst>
          </p:cNvPr>
          <p:cNvCxnSpPr/>
          <p:nvPr/>
        </p:nvCxnSpPr>
        <p:spPr>
          <a:xfrm>
            <a:off x="1197675" y="3598213"/>
            <a:ext cx="0" cy="768806"/>
          </a:xfrm>
          <a:prstGeom prst="straightConnector1">
            <a:avLst/>
          </a:prstGeom>
          <a:ln w="5715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DAB01152-4AEB-F5F7-6857-402B9752E9ED}"/>
              </a:ext>
            </a:extLst>
          </p:cNvPr>
          <p:cNvCxnSpPr/>
          <p:nvPr/>
        </p:nvCxnSpPr>
        <p:spPr>
          <a:xfrm>
            <a:off x="2907035" y="3591734"/>
            <a:ext cx="0" cy="768806"/>
          </a:xfrm>
          <a:prstGeom prst="straightConnector1">
            <a:avLst/>
          </a:prstGeom>
          <a:ln w="5715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38010B0-28D7-9F90-4240-7E9A224DF554}"/>
              </a:ext>
            </a:extLst>
          </p:cNvPr>
          <p:cNvCxnSpPr/>
          <p:nvPr/>
        </p:nvCxnSpPr>
        <p:spPr>
          <a:xfrm>
            <a:off x="4121543" y="3598213"/>
            <a:ext cx="0" cy="768806"/>
          </a:xfrm>
          <a:prstGeom prst="straightConnector1">
            <a:avLst/>
          </a:prstGeom>
          <a:ln w="5715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FB254E4-1C97-F244-4B4E-63D0C6482CC9}"/>
              </a:ext>
            </a:extLst>
          </p:cNvPr>
          <p:cNvCxnSpPr/>
          <p:nvPr/>
        </p:nvCxnSpPr>
        <p:spPr>
          <a:xfrm>
            <a:off x="9271971" y="3598213"/>
            <a:ext cx="0" cy="768806"/>
          </a:xfrm>
          <a:prstGeom prst="straightConnector1">
            <a:avLst/>
          </a:prstGeom>
          <a:ln w="5715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0318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8B292-6E4E-4B5B-94A3-F9964920C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751" y="0"/>
            <a:ext cx="4376246" cy="1003916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Calibri"/>
                <a:cs typeface="Calibri"/>
              </a:rPr>
              <a:t>Cyfeiriadau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ar-lein</a:t>
            </a:r>
            <a:r>
              <a:rPr lang="en-GB" dirty="0">
                <a:latin typeface="Calibri"/>
                <a:cs typeface="Calibri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36CCA-C2E4-4F09-8336-20A43574745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0" y="1230282"/>
            <a:ext cx="12532028" cy="56097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200" dirty="0">
                <a:latin typeface="Calibri"/>
                <a:cs typeface="Calibri"/>
              </a:rPr>
              <a:t>Gan </a:t>
            </a:r>
            <a:r>
              <a:rPr lang="en-GB" sz="2200" dirty="0" err="1">
                <a:latin typeface="Calibri"/>
                <a:cs typeface="Calibri"/>
              </a:rPr>
              <a:t>fod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llawer</a:t>
            </a:r>
            <a:r>
              <a:rPr lang="en-GB" sz="2200" dirty="0">
                <a:latin typeface="Calibri"/>
                <a:cs typeface="Calibri"/>
              </a:rPr>
              <a:t> o </a:t>
            </a:r>
            <a:r>
              <a:rPr lang="en-GB" sz="2200" dirty="0" err="1">
                <a:latin typeface="Calibri"/>
                <a:cs typeface="Calibri"/>
              </a:rPr>
              <a:t>ysgolheictod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bellach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ar-lein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bydd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llawer</a:t>
            </a:r>
            <a:r>
              <a:rPr lang="en-GB" sz="2200" dirty="0">
                <a:latin typeface="Calibri"/>
                <a:cs typeface="Calibri"/>
              </a:rPr>
              <a:t> o </a:t>
            </a:r>
            <a:r>
              <a:rPr lang="en-GB" sz="2200" dirty="0" err="1">
                <a:latin typeface="Calibri"/>
                <a:cs typeface="Calibri"/>
              </a:rPr>
              <a:t>gyfeiriadau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yn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gorffen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naill</a:t>
            </a:r>
            <a:r>
              <a:rPr lang="en-GB" sz="2200" dirty="0">
                <a:latin typeface="Calibri"/>
                <a:cs typeface="Calibri"/>
              </a:rPr>
              <a:t> ai </a:t>
            </a:r>
            <a:r>
              <a:rPr lang="en-GB" sz="2200" dirty="0" err="1">
                <a:latin typeface="Calibri"/>
                <a:cs typeface="Calibri"/>
              </a:rPr>
              <a:t>gyda</a:t>
            </a:r>
            <a:r>
              <a:rPr lang="en-GB" sz="2200" dirty="0">
                <a:latin typeface="Calibri"/>
                <a:cs typeface="Calibri"/>
              </a:rPr>
              <a:t> DOI neu URL</a:t>
            </a:r>
            <a:endParaRPr lang="en-US" sz="2200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D3CABC-C1B0-4EB7-8EFF-AE4F477EAF0A}"/>
              </a:ext>
            </a:extLst>
          </p:cNvPr>
          <p:cNvSpPr txBox="1"/>
          <p:nvPr/>
        </p:nvSpPr>
        <p:spPr>
          <a:xfrm>
            <a:off x="86333" y="1891861"/>
            <a:ext cx="12216226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200" b="1" dirty="0">
                <a:latin typeface="Calibri"/>
                <a:cs typeface="Calibri"/>
              </a:rPr>
              <a:t>Digital Object </a:t>
            </a:r>
            <a:r>
              <a:rPr lang="en-GB" sz="2200" b="1" dirty="0" err="1">
                <a:latin typeface="Calibri"/>
                <a:cs typeface="Calibri"/>
              </a:rPr>
              <a:t>Idetifier</a:t>
            </a:r>
            <a:r>
              <a:rPr lang="en-GB" sz="2200" b="1" dirty="0">
                <a:latin typeface="Calibri"/>
                <a:cs typeface="Calibri"/>
              </a:rPr>
              <a:t> (DOI). </a:t>
            </a:r>
            <a:r>
              <a:rPr lang="en-GB" sz="2200" dirty="0" err="1">
                <a:latin typeface="Calibri"/>
                <a:cs typeface="Calibri"/>
              </a:rPr>
              <a:t>Cyswllt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unigryw</a:t>
            </a:r>
            <a:r>
              <a:rPr lang="en-GB" sz="2200" dirty="0">
                <a:latin typeface="Calibri"/>
                <a:cs typeface="Calibri"/>
              </a:rPr>
              <a:t>, </a:t>
            </a:r>
            <a:r>
              <a:rPr lang="en-GB" sz="2200" dirty="0" err="1">
                <a:latin typeface="Calibri"/>
                <a:cs typeface="Calibri"/>
              </a:rPr>
              <a:t>uniongyrchol</a:t>
            </a:r>
            <a:r>
              <a:rPr lang="en-GB" sz="2200" dirty="0">
                <a:latin typeface="Calibri"/>
                <a:cs typeface="Calibri"/>
              </a:rPr>
              <a:t> â </a:t>
            </a:r>
            <a:r>
              <a:rPr lang="en-GB" sz="2200" dirty="0" err="1">
                <a:latin typeface="Calibri"/>
                <a:cs typeface="Calibri"/>
              </a:rPr>
              <a:t>ffynonellau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digidol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unigol</a:t>
            </a:r>
            <a:r>
              <a:rPr lang="en-GB" sz="2200" dirty="0">
                <a:latin typeface="Calibri"/>
                <a:cs typeface="Calibri"/>
              </a:rPr>
              <a:t>, </a:t>
            </a:r>
            <a:r>
              <a:rPr lang="en-GB" sz="2200" dirty="0" err="1">
                <a:latin typeface="Calibri"/>
                <a:cs typeface="Calibri"/>
              </a:rPr>
              <a:t>e.e.</a:t>
            </a:r>
            <a:r>
              <a:rPr lang="en-GB" sz="2200" dirty="0">
                <a:latin typeface="Calibri"/>
                <a:cs typeface="Calibri"/>
              </a:rPr>
              <a:t> e-</a:t>
            </a:r>
            <a:r>
              <a:rPr lang="en-GB" sz="2200" dirty="0" err="1">
                <a:latin typeface="Calibri"/>
                <a:cs typeface="Calibri"/>
              </a:rPr>
              <a:t>lyfrau</a:t>
            </a:r>
            <a:r>
              <a:rPr lang="en-GB" sz="2200" dirty="0">
                <a:latin typeface="Calibri"/>
                <a:cs typeface="Calibri"/>
              </a:rPr>
              <a:t>, </a:t>
            </a:r>
            <a:r>
              <a:rPr lang="en-GB" sz="2200" dirty="0" err="1">
                <a:latin typeface="Calibri"/>
                <a:cs typeface="Calibri"/>
              </a:rPr>
              <a:t>erthyglau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cyfnodolion</a:t>
            </a:r>
            <a:r>
              <a:rPr lang="en-GB" sz="2200" dirty="0">
                <a:latin typeface="Calibri"/>
                <a:cs typeface="Calibri"/>
              </a:rPr>
              <a:t> ac </a:t>
            </a:r>
            <a:r>
              <a:rPr lang="en-GB" sz="2200" dirty="0" err="1">
                <a:latin typeface="Calibri"/>
                <a:cs typeface="Calibri"/>
              </a:rPr>
              <a:t>ati</a:t>
            </a:r>
            <a:r>
              <a:rPr lang="en-GB" sz="2200" dirty="0">
                <a:latin typeface="Calibri"/>
                <a:cs typeface="Calibri"/>
              </a:rPr>
              <a:t>. Fel </a:t>
            </a:r>
            <a:r>
              <a:rPr lang="en-GB" sz="2200" dirty="0" err="1">
                <a:latin typeface="Calibri"/>
                <a:cs typeface="Calibri"/>
              </a:rPr>
              <a:t>arfer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i'w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gael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ar</a:t>
            </a:r>
            <a:r>
              <a:rPr lang="en-GB" sz="2200" dirty="0">
                <a:latin typeface="Calibri"/>
                <a:cs typeface="Calibri"/>
              </a:rPr>
              <a:t> y </a:t>
            </a:r>
            <a:r>
              <a:rPr lang="en-GB" sz="2200" dirty="0" err="1">
                <a:latin typeface="Calibri"/>
                <a:cs typeface="Calibri"/>
              </a:rPr>
              <a:t>cofnod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manwl</a:t>
            </a:r>
            <a:r>
              <a:rPr lang="en-GB" sz="2200" dirty="0">
                <a:latin typeface="Calibri"/>
                <a:cs typeface="Calibri"/>
              </a:rPr>
              <a:t> neu </a:t>
            </a:r>
            <a:r>
              <a:rPr lang="en-GB" sz="2200" dirty="0" err="1">
                <a:latin typeface="Calibri"/>
                <a:cs typeface="Calibri"/>
              </a:rPr>
              <a:t>dudalen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gyntaf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adnodd</a:t>
            </a:r>
            <a:r>
              <a:rPr lang="en-GB" sz="2200" dirty="0">
                <a:latin typeface="Calibri"/>
                <a:cs typeface="Calibri"/>
              </a:rPr>
              <a:t>. Mae'n </a:t>
            </a:r>
            <a:r>
              <a:rPr lang="en-GB" sz="2200" dirty="0" err="1">
                <a:latin typeface="Calibri"/>
                <a:cs typeface="Calibri"/>
              </a:rPr>
              <a:t>barhaol</a:t>
            </a:r>
            <a:r>
              <a:rPr lang="en-GB" sz="2200" dirty="0">
                <a:latin typeface="Calibri"/>
                <a:cs typeface="Calibri"/>
              </a:rPr>
              <a:t> ac </a:t>
            </a:r>
            <a:r>
              <a:rPr lang="en-GB" sz="2200" dirty="0" err="1">
                <a:latin typeface="Calibri"/>
                <a:cs typeface="Calibri"/>
              </a:rPr>
              <a:t>ni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fydd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yn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newid</a:t>
            </a:r>
            <a:r>
              <a:rPr lang="en-GB" sz="2200" dirty="0">
                <a:latin typeface="Calibri"/>
                <a:cs typeface="Calibri"/>
              </a:rPr>
              <a:t>, felly </a:t>
            </a:r>
            <a:r>
              <a:rPr lang="en-GB" sz="2200" dirty="0" err="1">
                <a:latin typeface="Calibri"/>
                <a:cs typeface="Calibri"/>
              </a:rPr>
              <a:t>nid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oes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angen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dyddiad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derbyn</a:t>
            </a:r>
            <a:r>
              <a:rPr lang="en-GB" sz="2200" dirty="0">
                <a:latin typeface="Calibri"/>
                <a:cs typeface="Calibri"/>
              </a:rPr>
              <a:t>. </a:t>
            </a:r>
            <a:r>
              <a:rPr lang="en-GB" sz="2200" dirty="0" err="1">
                <a:latin typeface="Calibri"/>
                <a:cs typeface="Calibri"/>
              </a:rPr>
              <a:t>Peidiwch</a:t>
            </a:r>
            <a:r>
              <a:rPr lang="en-GB" sz="2200" dirty="0">
                <a:latin typeface="Calibri"/>
                <a:cs typeface="Calibri"/>
              </a:rPr>
              <a:t> â </a:t>
            </a:r>
            <a:r>
              <a:rPr lang="en-GB" sz="2200" dirty="0" err="1">
                <a:latin typeface="Calibri"/>
                <a:cs typeface="Calibri"/>
              </a:rPr>
              <a:t>chynnwys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atalnod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llawn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ar</a:t>
            </a:r>
            <a:r>
              <a:rPr lang="en-GB" sz="2200" dirty="0">
                <a:latin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cs typeface="Calibri"/>
              </a:rPr>
              <a:t>ddiwedd</a:t>
            </a:r>
            <a:r>
              <a:rPr lang="en-GB" sz="2200" dirty="0">
                <a:latin typeface="Calibri"/>
                <a:cs typeface="Calibri"/>
              </a:rPr>
              <a:t> y </a:t>
            </a:r>
            <a:r>
              <a:rPr lang="en-GB" sz="2200" dirty="0" err="1">
                <a:latin typeface="Calibri"/>
                <a:cs typeface="Calibri"/>
              </a:rPr>
              <a:t>cyfeirnod</a:t>
            </a:r>
            <a:r>
              <a:rPr lang="en-GB" sz="2200" dirty="0">
                <a:latin typeface="Calibri"/>
                <a:cs typeface="Calibri"/>
              </a:rPr>
              <a:t>.</a:t>
            </a:r>
          </a:p>
          <a:p>
            <a:r>
              <a:rPr lang="en-GB" sz="2200" dirty="0">
                <a:solidFill>
                  <a:srgbClr val="C00000"/>
                </a:solidFill>
                <a:latin typeface="Calibri"/>
                <a:ea typeface="+mn-lt"/>
                <a:cs typeface="Calibri"/>
              </a:rPr>
              <a:t>Van Dis, E.A.M. </a:t>
            </a:r>
            <a:r>
              <a:rPr lang="en-GB" sz="2200" dirty="0">
                <a:solidFill>
                  <a:srgbClr val="7030A0"/>
                </a:solidFill>
                <a:latin typeface="Calibri"/>
                <a:ea typeface="+mn-lt"/>
                <a:cs typeface="Calibri"/>
              </a:rPr>
              <a:t>(2023)</a:t>
            </a:r>
            <a:r>
              <a:rPr lang="en-GB" sz="2200" dirty="0">
                <a:latin typeface="Calibri"/>
                <a:ea typeface="+mn-lt"/>
                <a:cs typeface="Calibri"/>
              </a:rPr>
              <a:t> </a:t>
            </a:r>
            <a:r>
              <a:rPr lang="en-GB" sz="2200" dirty="0">
                <a:solidFill>
                  <a:srgbClr val="00B050"/>
                </a:solidFill>
                <a:latin typeface="Calibri"/>
                <a:ea typeface="+mn-lt"/>
                <a:cs typeface="Calibri"/>
              </a:rPr>
              <a:t>‘ChatGPT: five priorities for research’, </a:t>
            </a:r>
            <a:r>
              <a:rPr lang="en-GB" sz="2200" i="1" dirty="0">
                <a:solidFill>
                  <a:srgbClr val="00B050"/>
                </a:solidFill>
                <a:latin typeface="Calibri"/>
                <a:ea typeface="+mn-lt"/>
                <a:cs typeface="Calibri"/>
              </a:rPr>
              <a:t>Nature </a:t>
            </a:r>
            <a:r>
              <a:rPr lang="en-GB" sz="2200" dirty="0">
                <a:solidFill>
                  <a:srgbClr val="00B050"/>
                </a:solidFill>
                <a:latin typeface="Calibri"/>
                <a:ea typeface="+mn-lt"/>
                <a:cs typeface="Calibri"/>
              </a:rPr>
              <a:t>614(7947), </a:t>
            </a:r>
            <a:r>
              <a:rPr lang="en-GB" sz="2200" dirty="0" err="1">
                <a:solidFill>
                  <a:srgbClr val="00B050"/>
                </a:solidFill>
                <a:latin typeface="Calibri"/>
                <a:ea typeface="+mn-lt"/>
                <a:cs typeface="Calibri"/>
              </a:rPr>
              <a:t>tt</a:t>
            </a:r>
            <a:r>
              <a:rPr lang="en-GB" sz="2200" dirty="0">
                <a:solidFill>
                  <a:srgbClr val="00B050"/>
                </a:solidFill>
                <a:latin typeface="Calibri"/>
                <a:ea typeface="+mn-lt"/>
                <a:cs typeface="Calibri"/>
              </a:rPr>
              <a:t>. 224-226</a:t>
            </a:r>
            <a:r>
              <a:rPr lang="en-GB" sz="2200" i="1" dirty="0">
                <a:solidFill>
                  <a:srgbClr val="00B050"/>
                </a:solidFill>
                <a:latin typeface="Calibri"/>
                <a:ea typeface="+mn-lt"/>
                <a:cs typeface="Calibri"/>
              </a:rPr>
              <a:t>. </a:t>
            </a:r>
            <a:r>
              <a:rPr lang="en-GB" sz="2200" dirty="0" err="1">
                <a:solidFill>
                  <a:srgbClr val="0070C0"/>
                </a:solidFill>
                <a:latin typeface="Calibri"/>
                <a:ea typeface="+mn-lt"/>
                <a:cs typeface="Calibri"/>
              </a:rPr>
              <a:t>Ar</a:t>
            </a:r>
            <a:r>
              <a:rPr lang="en-GB" sz="2200" dirty="0">
                <a:solidFill>
                  <a:srgbClr val="0070C0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200" dirty="0" err="1">
                <a:solidFill>
                  <a:srgbClr val="0070C0"/>
                </a:solidFill>
                <a:latin typeface="Calibri"/>
                <a:ea typeface="+mn-lt"/>
                <a:cs typeface="Calibri"/>
              </a:rPr>
              <a:t>gael</a:t>
            </a:r>
            <a:r>
              <a:rPr lang="en-GB" sz="2200" dirty="0">
                <a:solidFill>
                  <a:srgbClr val="0070C0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200" dirty="0" err="1">
                <a:solidFill>
                  <a:srgbClr val="0070C0"/>
                </a:solidFill>
                <a:latin typeface="Calibri"/>
                <a:ea typeface="+mn-lt"/>
                <a:cs typeface="Calibri"/>
              </a:rPr>
              <a:t>yn</a:t>
            </a:r>
            <a:r>
              <a:rPr lang="en-GB" sz="2200" dirty="0">
                <a:solidFill>
                  <a:srgbClr val="0070C0"/>
                </a:solidFill>
                <a:latin typeface="Calibri"/>
                <a:ea typeface="+mn-lt"/>
                <a:cs typeface="Calibri"/>
              </a:rPr>
              <a:t>: https://doi.org/10.1111/bjso.12867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FF09D4-7CFF-4AF7-BF68-B865BA3B60A7}"/>
              </a:ext>
            </a:extLst>
          </p:cNvPr>
          <p:cNvSpPr txBox="1"/>
          <p:nvPr/>
        </p:nvSpPr>
        <p:spPr>
          <a:xfrm>
            <a:off x="141751" y="4116121"/>
            <a:ext cx="11705868" cy="24622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200" b="1" dirty="0">
                <a:latin typeface="Calibri"/>
              </a:rPr>
              <a:t>A Uniform Resource Locator (URL): </a:t>
            </a:r>
            <a:r>
              <a:rPr lang="en-GB" sz="2200" dirty="0" err="1">
                <a:latin typeface="Calibri"/>
              </a:rPr>
              <a:t>yn</a:t>
            </a:r>
            <a:r>
              <a:rPr lang="en-GB" sz="2200" dirty="0">
                <a:latin typeface="Calibri"/>
              </a:rPr>
              <a:t> nodi </a:t>
            </a:r>
            <a:r>
              <a:rPr lang="en-GB" sz="2200" dirty="0" err="1">
                <a:latin typeface="Calibri"/>
              </a:rPr>
              <a:t>lleoliad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gwybodaeth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ar</a:t>
            </a:r>
            <a:r>
              <a:rPr lang="en-GB" sz="2200" dirty="0">
                <a:latin typeface="Calibri"/>
              </a:rPr>
              <a:t> y </a:t>
            </a:r>
            <a:r>
              <a:rPr lang="en-GB" sz="2200" dirty="0" err="1">
                <a:latin typeface="Calibri"/>
              </a:rPr>
              <a:t>rhyngrwyd</a:t>
            </a:r>
            <a:r>
              <a:rPr lang="en-GB" sz="2200" dirty="0">
                <a:latin typeface="Calibri"/>
              </a:rPr>
              <a:t>. </a:t>
            </a:r>
            <a:r>
              <a:rPr lang="en-GB" sz="2200" dirty="0" err="1">
                <a:latin typeface="Calibri"/>
              </a:rPr>
              <a:t>Fe'i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gelwir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yn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aml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fel</a:t>
            </a:r>
            <a:r>
              <a:rPr lang="en-GB" sz="2200" dirty="0">
                <a:latin typeface="Calibri"/>
              </a:rPr>
              <a:t> y "</a:t>
            </a:r>
            <a:r>
              <a:rPr lang="en-GB" sz="2200" dirty="0" err="1">
                <a:latin typeface="Calibri"/>
              </a:rPr>
              <a:t>cyfeiriad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gwe</a:t>
            </a:r>
            <a:r>
              <a:rPr lang="en-GB" sz="2200" dirty="0">
                <a:latin typeface="Calibri"/>
              </a:rPr>
              <a:t>", a </a:t>
            </a:r>
            <a:r>
              <a:rPr lang="en-GB" sz="2200" dirty="0" err="1">
                <a:latin typeface="Calibri"/>
              </a:rPr>
              <a:t>geir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ym</a:t>
            </a:r>
            <a:r>
              <a:rPr lang="en-GB" sz="2200" dirty="0">
                <a:latin typeface="Calibri"/>
              </a:rPr>
              <a:t> mar </a:t>
            </a:r>
            <a:r>
              <a:rPr lang="en-GB" sz="2200" dirty="0" err="1">
                <a:latin typeface="Calibri"/>
              </a:rPr>
              <a:t>cyfeiriad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eich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porwr</a:t>
            </a:r>
            <a:r>
              <a:rPr lang="en-GB" sz="2200" dirty="0">
                <a:latin typeface="Calibri"/>
              </a:rPr>
              <a:t>.  </a:t>
            </a:r>
            <a:r>
              <a:rPr lang="en-GB" sz="2200" dirty="0" err="1">
                <a:latin typeface="Calibri"/>
              </a:rPr>
              <a:t>Os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nad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oes</a:t>
            </a:r>
            <a:r>
              <a:rPr lang="en-GB" sz="2200" dirty="0">
                <a:latin typeface="Calibri"/>
              </a:rPr>
              <a:t> DOI, </a:t>
            </a:r>
            <a:r>
              <a:rPr lang="en-GB" sz="2200" dirty="0" err="1">
                <a:latin typeface="Calibri"/>
              </a:rPr>
              <a:t>defnyddiwch</a:t>
            </a:r>
            <a:r>
              <a:rPr lang="en-GB" sz="2200" dirty="0">
                <a:latin typeface="Calibri"/>
              </a:rPr>
              <a:t> yr URL. Gan y gall yr URL </a:t>
            </a:r>
            <a:r>
              <a:rPr lang="en-GB" sz="2200" dirty="0" err="1">
                <a:latin typeface="Calibri"/>
              </a:rPr>
              <a:t>newid</a:t>
            </a:r>
            <a:r>
              <a:rPr lang="en-GB" sz="2200" dirty="0">
                <a:latin typeface="Calibri"/>
              </a:rPr>
              <a:t>, </a:t>
            </a:r>
            <a:r>
              <a:rPr lang="en-GB" sz="2200" dirty="0" err="1">
                <a:latin typeface="Calibri"/>
              </a:rPr>
              <a:t>dylid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ei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ddilyn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gan</a:t>
            </a:r>
            <a:r>
              <a:rPr lang="en-GB" sz="2200" dirty="0">
                <a:latin typeface="Calibri"/>
              </a:rPr>
              <a:t> y </a:t>
            </a:r>
            <a:r>
              <a:rPr lang="en-GB" sz="2200" dirty="0" err="1">
                <a:latin typeface="Calibri"/>
              </a:rPr>
              <a:t>dyddiad</a:t>
            </a:r>
            <a:r>
              <a:rPr lang="en-GB" sz="2200" dirty="0">
                <a:latin typeface="Calibri"/>
              </a:rPr>
              <a:t> y </a:t>
            </a:r>
            <a:r>
              <a:rPr lang="en-GB" sz="2200" dirty="0" err="1">
                <a:latin typeface="Calibri"/>
              </a:rPr>
              <a:t>gwnaethoch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gyrchu'r</a:t>
            </a:r>
            <a:r>
              <a:rPr lang="en-GB" sz="2200" dirty="0">
                <a:latin typeface="Calibri"/>
              </a:rPr>
              <a:t> </a:t>
            </a:r>
            <a:r>
              <a:rPr lang="en-GB" sz="2200" dirty="0" err="1">
                <a:latin typeface="Calibri"/>
              </a:rPr>
              <a:t>adnodd</a:t>
            </a:r>
            <a:r>
              <a:rPr lang="en-GB" sz="2200" dirty="0">
                <a:latin typeface="Calibri"/>
              </a:rPr>
              <a:t>.</a:t>
            </a:r>
            <a:endParaRPr lang="en-GB" sz="2200" dirty="0">
              <a:latin typeface="Calibri"/>
              <a:cs typeface="Calibri"/>
            </a:endParaRPr>
          </a:p>
          <a:p>
            <a:r>
              <a:rPr lang="en-GB" sz="2200" dirty="0">
                <a:solidFill>
                  <a:srgbClr val="C00000"/>
                </a:solidFill>
                <a:latin typeface="Calibri"/>
                <a:cs typeface="Calibri Light"/>
              </a:rPr>
              <a:t>Stewart, G.</a:t>
            </a:r>
            <a:r>
              <a:rPr lang="en-GB" sz="2200" dirty="0">
                <a:solidFill>
                  <a:srgbClr val="000000"/>
                </a:solidFill>
                <a:latin typeface="Calibri"/>
                <a:cs typeface="Calibri Light"/>
              </a:rPr>
              <a:t> </a:t>
            </a:r>
            <a:r>
              <a:rPr lang="en-GB" sz="2200" dirty="0">
                <a:solidFill>
                  <a:srgbClr val="7030A0"/>
                </a:solidFill>
                <a:latin typeface="Calibri"/>
                <a:cs typeface="Calibri Light"/>
              </a:rPr>
              <a:t>(2023) </a:t>
            </a:r>
            <a:r>
              <a:rPr lang="en-GB" sz="2200" i="1" dirty="0">
                <a:solidFill>
                  <a:srgbClr val="00B050"/>
                </a:solidFill>
                <a:latin typeface="Calibri"/>
                <a:cs typeface="Calibri Light"/>
              </a:rPr>
              <a:t>On the institutional work of widening participation practice. </a:t>
            </a:r>
            <a:r>
              <a:rPr lang="en-GB" sz="2200" dirty="0">
                <a:solidFill>
                  <a:srgbClr val="00B050"/>
                </a:solidFill>
                <a:latin typeface="Calibri"/>
                <a:cs typeface="Calibri Light"/>
              </a:rPr>
              <a:t>PhD thesis. University of Oxford.</a:t>
            </a:r>
            <a:r>
              <a:rPr lang="en-GB" sz="2200" dirty="0">
                <a:latin typeface="Calibri"/>
                <a:cs typeface="Calibri Light"/>
              </a:rPr>
              <a:t> </a:t>
            </a:r>
            <a:r>
              <a:rPr lang="en-GB" sz="2200" dirty="0" err="1">
                <a:solidFill>
                  <a:srgbClr val="0070C0"/>
                </a:solidFill>
                <a:latin typeface="Calibri"/>
                <a:cs typeface="Calibri Light"/>
              </a:rPr>
              <a:t>Ar</a:t>
            </a:r>
            <a:r>
              <a:rPr lang="en-GB" sz="2200" dirty="0">
                <a:solidFill>
                  <a:srgbClr val="0070C0"/>
                </a:solidFill>
                <a:latin typeface="Calibri"/>
                <a:cs typeface="Calibri Light"/>
              </a:rPr>
              <a:t> </a:t>
            </a:r>
            <a:r>
              <a:rPr lang="en-GB" sz="2200" dirty="0" err="1">
                <a:solidFill>
                  <a:srgbClr val="0070C0"/>
                </a:solidFill>
                <a:latin typeface="Calibri"/>
                <a:cs typeface="Calibri Light"/>
              </a:rPr>
              <a:t>gael</a:t>
            </a:r>
            <a:r>
              <a:rPr lang="en-GB" sz="2200" dirty="0">
                <a:solidFill>
                  <a:srgbClr val="0070C0"/>
                </a:solidFill>
                <a:latin typeface="Calibri"/>
                <a:cs typeface="Calibri Light"/>
              </a:rPr>
              <a:t> </a:t>
            </a:r>
            <a:r>
              <a:rPr lang="en-GB" sz="2200" dirty="0" err="1">
                <a:solidFill>
                  <a:srgbClr val="0070C0"/>
                </a:solidFill>
                <a:latin typeface="Calibri"/>
                <a:cs typeface="Calibri Light"/>
              </a:rPr>
              <a:t>yn</a:t>
            </a:r>
            <a:r>
              <a:rPr lang="en-GB" sz="2200" dirty="0">
                <a:solidFill>
                  <a:srgbClr val="0070C0"/>
                </a:solidFill>
                <a:latin typeface="Calibri"/>
                <a:cs typeface="Calibri Light"/>
              </a:rPr>
              <a:t>: https://ora.ox.ac.uk/objects/uuid.22be9c12-1d1f-4e3d-87d9-bab-084b2ad6e (</a:t>
            </a:r>
            <a:r>
              <a:rPr lang="en-GB" sz="2200" dirty="0" err="1">
                <a:solidFill>
                  <a:srgbClr val="0070C0"/>
                </a:solidFill>
                <a:latin typeface="Calibri"/>
                <a:cs typeface="Calibri Light"/>
              </a:rPr>
              <a:t>Cyrchwyd</a:t>
            </a:r>
            <a:r>
              <a:rPr lang="en-GB" sz="2200" dirty="0">
                <a:solidFill>
                  <a:srgbClr val="0070C0"/>
                </a:solidFill>
                <a:latin typeface="Calibri"/>
                <a:cs typeface="Calibri Light"/>
              </a:rPr>
              <a:t>: 19 Mai 2025).</a:t>
            </a:r>
            <a:endParaRPr lang="en-GB" sz="2200" dirty="0">
              <a:solidFill>
                <a:srgbClr val="0070C0"/>
              </a:solidFill>
              <a:latin typeface="Calibri"/>
              <a:ea typeface="Calibri"/>
              <a:cs typeface="Calibri Light"/>
            </a:endParaRPr>
          </a:p>
          <a:p>
            <a:endParaRPr lang="en-GB" sz="22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71791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0BDC40-591E-4854-BE35-24598127E3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905" y="2451219"/>
            <a:ext cx="5336990" cy="209665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 err="1">
                <a:latin typeface="Calibri"/>
                <a:cs typeface="Calibri"/>
              </a:rPr>
              <a:t>Os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na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allwch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ddod</a:t>
            </a:r>
            <a:r>
              <a:rPr lang="en-GB" sz="2600" dirty="0">
                <a:latin typeface="Calibri"/>
                <a:cs typeface="Calibri"/>
              </a:rPr>
              <a:t> o </a:t>
            </a:r>
            <a:r>
              <a:rPr lang="en-GB" sz="2600" dirty="0" err="1">
                <a:latin typeface="Calibri"/>
                <a:cs typeface="Calibri"/>
              </a:rPr>
              <a:t>hyd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i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enghraifft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briodol</a:t>
            </a:r>
            <a:r>
              <a:rPr lang="en-GB" sz="2600" dirty="0">
                <a:latin typeface="Calibri"/>
                <a:cs typeface="Calibri"/>
              </a:rPr>
              <a:t>, </a:t>
            </a:r>
            <a:r>
              <a:rPr lang="en-GB" sz="2600" dirty="0" err="1">
                <a:latin typeface="Calibri"/>
                <a:cs typeface="Calibri"/>
              </a:rPr>
              <a:t>gallwch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adeiladu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dyfyniad</a:t>
            </a:r>
            <a:r>
              <a:rPr lang="en-GB" sz="2600" dirty="0">
                <a:latin typeface="Calibri"/>
                <a:cs typeface="Calibri"/>
              </a:rPr>
              <a:t> a </a:t>
            </a:r>
            <a:r>
              <a:rPr lang="en-GB" sz="2600" dirty="0" err="1">
                <a:latin typeface="Calibri"/>
                <a:cs typeface="Calibri"/>
              </a:rPr>
              <a:t>chyfeirnod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ar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gyfer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unrhyw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fath</a:t>
            </a:r>
            <a:r>
              <a:rPr lang="en-GB" sz="2600" dirty="0">
                <a:latin typeface="Calibri"/>
                <a:cs typeface="Calibri"/>
              </a:rPr>
              <a:t> o </a:t>
            </a:r>
            <a:r>
              <a:rPr lang="en-GB" sz="2600" dirty="0" err="1">
                <a:latin typeface="Calibri"/>
                <a:cs typeface="Calibri"/>
              </a:rPr>
              <a:t>waith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trwy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roi'r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gwahanol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rannau</a:t>
            </a:r>
            <a:r>
              <a:rPr lang="en-GB" sz="2600" dirty="0">
                <a:latin typeface="Calibri"/>
                <a:cs typeface="Calibri"/>
              </a:rPr>
              <a:t> ac </a:t>
            </a:r>
            <a:r>
              <a:rPr lang="en-GB" sz="2600" dirty="0" err="1">
                <a:latin typeface="Calibri"/>
                <a:cs typeface="Calibri"/>
              </a:rPr>
              <a:t>elfennau</a:t>
            </a:r>
            <a:r>
              <a:rPr lang="en-GB" sz="2600" dirty="0">
                <a:latin typeface="Calibri"/>
                <a:cs typeface="Calibri"/>
              </a:rPr>
              <a:t> a </a:t>
            </a:r>
            <a:r>
              <a:rPr lang="en-GB" sz="2600" dirty="0" err="1">
                <a:latin typeface="Calibri"/>
                <a:cs typeface="Calibri"/>
              </a:rPr>
              <a:t>ddefnyddir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yn</a:t>
            </a:r>
            <a:r>
              <a:rPr lang="en-GB" sz="2600" dirty="0">
                <a:latin typeface="Calibri"/>
                <a:cs typeface="Calibri"/>
              </a:rPr>
              <a:t> Harvard at </a:t>
            </a:r>
            <a:r>
              <a:rPr lang="en-GB" sz="2600" dirty="0" err="1">
                <a:latin typeface="Calibri"/>
                <a:cs typeface="Calibri"/>
              </a:rPr>
              <a:t>ei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gilydd</a:t>
            </a:r>
            <a:r>
              <a:rPr lang="en-GB" sz="2600" dirty="0">
                <a:latin typeface="Calibri"/>
                <a:cs typeface="Calibri"/>
              </a:rPr>
              <a:t>.</a:t>
            </a:r>
            <a:endParaRPr lang="en-GB" sz="2000" dirty="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D7DB3A-5CF8-4CE4-864D-87591CD37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988" y="181621"/>
            <a:ext cx="10476612" cy="859754"/>
          </a:xfrm>
        </p:spPr>
        <p:txBody>
          <a:bodyPr>
            <a:normAutofit/>
          </a:bodyPr>
          <a:lstStyle/>
          <a:p>
            <a:r>
              <a:rPr lang="en-GB" dirty="0" err="1">
                <a:latin typeface="Calibri"/>
                <a:cs typeface="Calibri"/>
              </a:rPr>
              <a:t>Wrth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greu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cyfeirnod</a:t>
            </a:r>
            <a:r>
              <a:rPr lang="en-GB" dirty="0">
                <a:latin typeface="Calibri"/>
                <a:cs typeface="Calibri"/>
              </a:rPr>
              <a:t> ...</a:t>
            </a:r>
          </a:p>
        </p:txBody>
      </p:sp>
      <p:pic>
        <p:nvPicPr>
          <p:cNvPr id="33" name="Picture 33" descr="A close up of a logo&#10;&#10;Description generated with high confidence">
            <a:extLst>
              <a:ext uri="{FF2B5EF4-FFF2-40B4-BE49-F238E27FC236}">
                <a16:creationId xmlns:a16="http://schemas.microsoft.com/office/drawing/2014/main" id="{F37DE029-5D53-4C9A-ABF0-6ACFE31B645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7108" b="7108"/>
          <a:stretch/>
        </p:blipFill>
        <p:spPr>
          <a:xfrm>
            <a:off x="5663112" y="2290445"/>
            <a:ext cx="6117983" cy="323240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2DE68E-CE12-71CA-5B54-5C72D6EDB32D}"/>
              </a:ext>
            </a:extLst>
          </p:cNvPr>
          <p:cNvSpPr txBox="1"/>
          <p:nvPr/>
        </p:nvSpPr>
        <p:spPr>
          <a:xfrm>
            <a:off x="369988" y="1198440"/>
            <a:ext cx="11452024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600" dirty="0"/>
          </a:p>
          <a:p>
            <a:r>
              <a:rPr lang="en-GB" sz="2600" dirty="0" err="1">
                <a:latin typeface="Calibri"/>
                <a:cs typeface="Calibri"/>
              </a:rPr>
              <a:t>Dewch</a:t>
            </a:r>
            <a:r>
              <a:rPr lang="en-GB" sz="2600" dirty="0">
                <a:latin typeface="Calibri"/>
                <a:cs typeface="Calibri"/>
              </a:rPr>
              <a:t> o </a:t>
            </a:r>
            <a:r>
              <a:rPr lang="en-GB" sz="2600" dirty="0" err="1">
                <a:latin typeface="Calibri"/>
                <a:cs typeface="Calibri"/>
              </a:rPr>
              <a:t>hyd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i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enghraifft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gywir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sy'n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cyd-fynd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â'ch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ffynhonnell</a:t>
            </a:r>
            <a:r>
              <a:rPr lang="en-GB" sz="2600" dirty="0">
                <a:latin typeface="Calibri"/>
                <a:cs typeface="Calibri"/>
              </a:rPr>
              <a:t> a </a:t>
            </a:r>
            <a:r>
              <a:rPr lang="en-GB" sz="2600" dirty="0" err="1">
                <a:latin typeface="Calibri"/>
                <a:cs typeface="Calibri"/>
              </a:rPr>
              <a:t>dilynwch</a:t>
            </a:r>
            <a:r>
              <a:rPr lang="en-GB" sz="2600" dirty="0">
                <a:latin typeface="Calibri"/>
                <a:cs typeface="Calibri"/>
              </a:rPr>
              <a:t> y </a:t>
            </a:r>
            <a:r>
              <a:rPr lang="en-GB" sz="2600" dirty="0" err="1">
                <a:latin typeface="Calibri"/>
                <a:cs typeface="Calibri"/>
              </a:rPr>
              <a:t>fformat</a:t>
            </a:r>
            <a:r>
              <a:rPr lang="en-GB" sz="2600" dirty="0">
                <a:latin typeface="Calibri"/>
                <a:cs typeface="Calibri"/>
              </a:rPr>
              <a:t>.</a:t>
            </a:r>
            <a:endParaRPr lang="en-GB" sz="2600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42DEA8-6FAA-6B56-24B4-3F94CD91D93F}"/>
              </a:ext>
            </a:extLst>
          </p:cNvPr>
          <p:cNvSpPr txBox="1"/>
          <p:nvPr/>
        </p:nvSpPr>
        <p:spPr>
          <a:xfrm>
            <a:off x="410905" y="4708650"/>
            <a:ext cx="1120006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Byddwch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gyson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Gwyliwch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manylion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- Mae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Priflythrennau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, '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atalnodi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' a </a:t>
            </a:r>
            <a:r>
              <a:rPr lang="en-GB" sz="2600" i="1" dirty="0" err="1">
                <a:latin typeface="Calibri" panose="020F0502020204030204" pitchFamily="34" charset="0"/>
                <a:cs typeface="Calibri" panose="020F0502020204030204" pitchFamily="34" charset="0"/>
              </a:rPr>
              <a:t>theip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bwysig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5649460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C45C441-4796-F237-FD4F-78E46552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274" y="0"/>
            <a:ext cx="11900726" cy="100391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/>
                <a:cs typeface="Calibri"/>
              </a:rPr>
              <a:t>Ble </a:t>
            </a:r>
            <a:r>
              <a:rPr lang="en-GB" dirty="0" err="1">
                <a:latin typeface="Calibri"/>
                <a:cs typeface="Calibri"/>
              </a:rPr>
              <a:t>i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ddod</a:t>
            </a:r>
            <a:r>
              <a:rPr lang="en-GB" dirty="0">
                <a:latin typeface="Calibri"/>
                <a:cs typeface="Calibri"/>
              </a:rPr>
              <a:t> o </a:t>
            </a:r>
            <a:r>
              <a:rPr lang="en-GB" dirty="0" err="1">
                <a:latin typeface="Calibri"/>
                <a:cs typeface="Calibri"/>
              </a:rPr>
              <a:t>hyd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i'r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wybodaeth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sydd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ei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hangen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arnoch</a:t>
            </a:r>
            <a:r>
              <a:rPr lang="en-GB" dirty="0">
                <a:latin typeface="Calibri"/>
                <a:cs typeface="Calibri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F00FE9-8668-714D-4E20-270FC47B1EEB}"/>
              </a:ext>
            </a:extLst>
          </p:cNvPr>
          <p:cNvSpPr txBox="1"/>
          <p:nvPr/>
        </p:nvSpPr>
        <p:spPr>
          <a:xfrm rot="10800000" flipH="1" flipV="1">
            <a:off x="781955" y="1598328"/>
            <a:ext cx="40250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Llyfrau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wedi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argraffu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 
.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Tudalen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deitl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
. 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Cefn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dudalen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deitl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(verso).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B2BF8F-5819-A9C0-8427-C2833DD59684}"/>
              </a:ext>
            </a:extLst>
          </p:cNvPr>
          <p:cNvSpPr txBox="1"/>
          <p:nvPr/>
        </p:nvSpPr>
        <p:spPr>
          <a:xfrm>
            <a:off x="5594625" y="1592794"/>
            <a:ext cx="50254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Erthyglau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cyfnodolion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printiedig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
. 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Dechrau'r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erthygl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
. 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Tabl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cynnwys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25606A-F36F-5B73-989B-91B1BE0D236C}"/>
              </a:ext>
            </a:extLst>
          </p:cNvPr>
          <p:cNvSpPr txBox="1"/>
          <p:nvPr/>
        </p:nvSpPr>
        <p:spPr>
          <a:xfrm>
            <a:off x="6969217" y="3257680"/>
            <a:ext cx="46334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Erthyglau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cyfnodolion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electronig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
.  Brig y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dudalen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gyntaf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neu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ôl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teitl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yr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erthygl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).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65FE43D-67E8-FFE4-C303-8CC69E879EE9}"/>
              </a:ext>
            </a:extLst>
          </p:cNvPr>
          <p:cNvSpPr txBox="1"/>
          <p:nvPr/>
        </p:nvSpPr>
        <p:spPr>
          <a:xfrm>
            <a:off x="6969217" y="4688595"/>
            <a:ext cx="484524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Tudalennau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 err="1">
                <a:latin typeface="Calibri" panose="020F0502020204030204" pitchFamily="34" charset="0"/>
                <a:cs typeface="Calibri" panose="020F0502020204030204" pitchFamily="34" charset="0"/>
              </a:rPr>
              <a:t>gwe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. 
. 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Brig /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gwaelod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dudalen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gyntaf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
.  Logos.
.  URL = bar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cyfeiriad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frig y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sgrin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pic>
        <p:nvPicPr>
          <p:cNvPr id="13" name="Picture 12" descr="A picture containing person&#10;&#10;Description automatically generated">
            <a:extLst>
              <a:ext uri="{FF2B5EF4-FFF2-40B4-BE49-F238E27FC236}">
                <a16:creationId xmlns:a16="http://schemas.microsoft.com/office/drawing/2014/main" id="{C19EC228-DE26-5B63-8481-6CA4713EC2B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955" y="3263702"/>
            <a:ext cx="5526858" cy="2849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5954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D8479-8456-4F17-BB5F-B60724727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787" y="44466"/>
            <a:ext cx="6535246" cy="1003916"/>
          </a:xfrm>
        </p:spPr>
        <p:txBody>
          <a:bodyPr/>
          <a:lstStyle/>
          <a:p>
            <a:r>
              <a:rPr lang="en-GB" dirty="0" err="1">
                <a:latin typeface="Calibri"/>
                <a:cs typeface="Calibri"/>
              </a:rPr>
              <a:t>Cyfeirio</a:t>
            </a:r>
            <a:r>
              <a:rPr lang="en-GB" dirty="0">
                <a:latin typeface="Calibri"/>
                <a:cs typeface="Calibri"/>
              </a:rPr>
              <a:t> Harvard: </a:t>
            </a:r>
            <a:r>
              <a:rPr lang="en-GB" dirty="0" err="1">
                <a:latin typeface="Calibri"/>
                <a:cs typeface="Calibri"/>
              </a:rPr>
              <a:t>llyfrau</a:t>
            </a:r>
            <a:r>
              <a:rPr lang="en-GB" dirty="0">
                <a:latin typeface="Calibri"/>
                <a:cs typeface="Calibri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16321-DD31-4035-A7EE-BA149FFEFE2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6787" y="1727800"/>
            <a:ext cx="10772428" cy="21421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 err="1">
                <a:latin typeface="Calibri"/>
                <a:cs typeface="Calibri Light"/>
              </a:rPr>
              <a:t>Argraffiad</a:t>
            </a:r>
            <a:r>
              <a:rPr lang="en-GB" b="1" dirty="0">
                <a:latin typeface="Calibri"/>
                <a:cs typeface="Calibri Light"/>
              </a:rPr>
              <a:t> / print ac </a:t>
            </a:r>
            <a:r>
              <a:rPr lang="en-GB" b="1" dirty="0" err="1">
                <a:latin typeface="Calibri"/>
                <a:cs typeface="Calibri Light"/>
              </a:rPr>
              <a:t>electronig</a:t>
            </a:r>
            <a:endParaRPr lang="en-GB" dirty="0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 dirty="0">
                <a:latin typeface="Calibri"/>
                <a:cs typeface="Calibri Light"/>
              </a:rPr>
              <a:t>Burke, T. (</a:t>
            </a:r>
            <a:r>
              <a:rPr lang="en-GB" dirty="0" err="1">
                <a:latin typeface="Calibri"/>
                <a:cs typeface="Calibri Light"/>
              </a:rPr>
              <a:t>gol</a:t>
            </a:r>
            <a:r>
              <a:rPr lang="en-GB" dirty="0">
                <a:latin typeface="Calibri"/>
                <a:cs typeface="Calibri Light"/>
              </a:rPr>
              <a:t>.) (2024) </a:t>
            </a:r>
            <a:r>
              <a:rPr lang="en-GB" i="1" dirty="0">
                <a:latin typeface="Calibri"/>
                <a:cs typeface="Calibri Light"/>
              </a:rPr>
              <a:t>Education in deprived city areas, 1890-1939</a:t>
            </a:r>
            <a:r>
              <a:rPr lang="en-GB" dirty="0">
                <a:latin typeface="Calibri"/>
                <a:cs typeface="Calibri Light"/>
              </a:rPr>
              <a:t>. 2ed arg. Croom Hall.</a:t>
            </a: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1C3AA7-ABCA-413C-932D-9ADB5965C5F6}"/>
              </a:ext>
            </a:extLst>
          </p:cNvPr>
          <p:cNvSpPr txBox="1"/>
          <p:nvPr/>
        </p:nvSpPr>
        <p:spPr>
          <a:xfrm>
            <a:off x="887588" y="3568575"/>
            <a:ext cx="1076729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 err="1">
                <a:latin typeface="Calibri"/>
                <a:cs typeface="Calibri"/>
              </a:rPr>
              <a:t>Electronig</a:t>
            </a:r>
            <a:r>
              <a:rPr lang="en-GB" sz="2800" b="1" dirty="0">
                <a:latin typeface="Calibri"/>
                <a:cs typeface="Calibri"/>
              </a:rPr>
              <a:t> </a:t>
            </a:r>
            <a:r>
              <a:rPr lang="en-GB" sz="2800" b="1" dirty="0" err="1">
                <a:latin typeface="Calibri"/>
                <a:cs typeface="Calibri"/>
              </a:rPr>
              <a:t>yn</a:t>
            </a:r>
            <a:r>
              <a:rPr lang="en-GB" sz="2800" b="1" dirty="0">
                <a:latin typeface="Calibri"/>
                <a:cs typeface="Calibri"/>
              </a:rPr>
              <a:t> </a:t>
            </a:r>
            <a:r>
              <a:rPr lang="en-GB" sz="2800" b="1" dirty="0" err="1">
                <a:latin typeface="Calibri"/>
                <a:cs typeface="Calibri"/>
              </a:rPr>
              <a:t>unig</a:t>
            </a:r>
            <a:endParaRPr lang="en-GB" sz="2800" dirty="0">
              <a:latin typeface="Calibri"/>
              <a:cs typeface="Calibri"/>
            </a:endParaRPr>
          </a:p>
          <a:p>
            <a:r>
              <a:rPr lang="en-GB" sz="2800" dirty="0">
                <a:latin typeface="Calibri"/>
                <a:cs typeface="Calibri"/>
              </a:rPr>
              <a:t>Thrupp, M. </a:t>
            </a:r>
            <a:r>
              <a:rPr lang="en-GB" sz="2800" i="1" dirty="0">
                <a:latin typeface="Calibri"/>
                <a:cs typeface="Calibri"/>
              </a:rPr>
              <a:t>et al. </a:t>
            </a:r>
            <a:r>
              <a:rPr lang="en-GB" sz="2800" dirty="0">
                <a:latin typeface="Calibri"/>
                <a:cs typeface="Calibri"/>
              </a:rPr>
              <a:t>(2023) </a:t>
            </a:r>
            <a:r>
              <a:rPr lang="en-GB" sz="2800" i="1" dirty="0">
                <a:latin typeface="Calibri"/>
                <a:cs typeface="Calibri"/>
              </a:rPr>
              <a:t>Finland’s famous education system: unvarnished insights into Finnish schooling. </a:t>
            </a:r>
            <a:r>
              <a:rPr lang="en-GB" sz="2800" dirty="0" err="1">
                <a:latin typeface="Calibri"/>
                <a:cs typeface="Calibri"/>
              </a:rPr>
              <a:t>Ar</a:t>
            </a:r>
            <a:r>
              <a:rPr lang="en-GB" sz="2800" dirty="0">
                <a:latin typeface="Calibri"/>
                <a:cs typeface="Calibri"/>
              </a:rPr>
              <a:t> </a:t>
            </a:r>
            <a:r>
              <a:rPr lang="en-GB" sz="2800" dirty="0" err="1">
                <a:latin typeface="Calibri"/>
                <a:cs typeface="Calibri"/>
              </a:rPr>
              <a:t>gael</a:t>
            </a:r>
            <a:r>
              <a:rPr lang="en-GB" sz="2800" dirty="0">
                <a:latin typeface="Calibri"/>
                <a:cs typeface="Calibri"/>
              </a:rPr>
              <a:t> </a:t>
            </a:r>
            <a:r>
              <a:rPr lang="en-GB" sz="2800" dirty="0" err="1">
                <a:latin typeface="Calibri"/>
                <a:cs typeface="Calibri"/>
              </a:rPr>
              <a:t>yn</a:t>
            </a:r>
            <a:r>
              <a:rPr lang="en-GB" sz="2800" dirty="0">
                <a:latin typeface="Calibri"/>
                <a:cs typeface="Calibri"/>
              </a:rPr>
              <a:t>: </a:t>
            </a:r>
            <a:r>
              <a:rPr lang="en-US" sz="2800" dirty="0">
                <a:hlinkClick r:id="rId2"/>
              </a:rPr>
              <a:t>‪‪</a:t>
            </a:r>
            <a:r>
              <a:rPr lang="en-US" sz="2800" dirty="0">
                <a:latin typeface="Calibri"/>
                <a:ea typeface="Calibri"/>
                <a:cs typeface="Calibri"/>
              </a:rPr>
              <a:t>https://research-ebsco-com.ezproxy.uwtsd.ac.uk/c/onvpsy/search/details/662nmxnfz?db=e001mww </a:t>
            </a:r>
            <a:r>
              <a:rPr lang="en-GB" sz="2800" dirty="0">
                <a:latin typeface="Calibri"/>
                <a:cs typeface="Calibri"/>
              </a:rPr>
              <a:t>(</a:t>
            </a:r>
            <a:r>
              <a:rPr lang="en-GB" sz="2800" dirty="0" err="1">
                <a:latin typeface="Calibri"/>
                <a:cs typeface="Calibri"/>
              </a:rPr>
              <a:t>Cyrchwyd</a:t>
            </a:r>
            <a:r>
              <a:rPr lang="en-GB" sz="2800" dirty="0">
                <a:latin typeface="Calibri"/>
                <a:cs typeface="Calibri"/>
              </a:rPr>
              <a:t>: 5 </a:t>
            </a:r>
            <a:r>
              <a:rPr lang="en-GB" sz="2800" dirty="0" err="1">
                <a:latin typeface="Calibri"/>
                <a:cs typeface="Calibri"/>
              </a:rPr>
              <a:t>Mehefin</a:t>
            </a:r>
            <a:r>
              <a:rPr lang="en-GB" sz="2800" dirty="0">
                <a:latin typeface="Calibri"/>
                <a:cs typeface="Calibri"/>
              </a:rPr>
              <a:t> 2024).</a:t>
            </a:r>
            <a:endParaRPr lang="en-GB" sz="28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86111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D0232-D093-4654-8F3B-D4EAD12D1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650" y="32920"/>
            <a:ext cx="10068155" cy="1003916"/>
          </a:xfrm>
        </p:spPr>
        <p:txBody>
          <a:bodyPr/>
          <a:lstStyle/>
          <a:p>
            <a:r>
              <a:rPr lang="en-GB" dirty="0" err="1">
                <a:latin typeface="Calibri"/>
                <a:cs typeface="Calibri"/>
              </a:rPr>
              <a:t>Llyfrau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cyfeirio</a:t>
            </a:r>
            <a:r>
              <a:rPr lang="en-GB" dirty="0">
                <a:latin typeface="Calibri"/>
                <a:cs typeface="Calibri"/>
              </a:rPr>
              <a:t> Harvard: </a:t>
            </a:r>
            <a:r>
              <a:rPr lang="en-GB" dirty="0" err="1">
                <a:latin typeface="Calibri"/>
                <a:cs typeface="Calibri"/>
              </a:rPr>
              <a:t>beth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sydd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o'i</a:t>
            </a:r>
            <a:r>
              <a:rPr lang="en-GB" dirty="0">
                <a:latin typeface="Calibri"/>
                <a:cs typeface="Calibri"/>
              </a:rPr>
              <a:t> le?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1295D-B847-4F52-AD1E-AD43A6FFFFD7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73286" y="3156673"/>
            <a:ext cx="10478019" cy="15664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cs typeface="Calibri Light"/>
              </a:rPr>
              <a:t>5 </a:t>
            </a:r>
            <a:r>
              <a:rPr lang="en-GB" dirty="0" err="1">
                <a:latin typeface="Calibri"/>
                <a:cs typeface="Calibri Light"/>
              </a:rPr>
              <a:t>gwallau</a:t>
            </a:r>
            <a:endParaRPr lang="en-GB" dirty="0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 dirty="0">
                <a:latin typeface="Calibri"/>
                <a:cs typeface="Calibri Light"/>
              </a:rPr>
              <a:t>Phillip</a:t>
            </a:r>
            <a:r>
              <a:rPr lang="en-GB" dirty="0">
                <a:solidFill>
                  <a:srgbClr val="C00000"/>
                </a:solidFill>
                <a:latin typeface="Calibri"/>
                <a:cs typeface="Calibri Light"/>
              </a:rPr>
              <a:t>s </a:t>
            </a:r>
            <a:r>
              <a:rPr lang="en-GB" dirty="0">
                <a:latin typeface="Calibri"/>
                <a:cs typeface="Calibri Light"/>
              </a:rPr>
              <a:t>W.J. (</a:t>
            </a:r>
            <a:r>
              <a:rPr lang="en-GB" dirty="0" err="1">
                <a:latin typeface="Calibri"/>
                <a:cs typeface="Calibri"/>
              </a:rPr>
              <a:t>golygydd</a:t>
            </a:r>
            <a:r>
              <a:rPr lang="en-GB" dirty="0">
                <a:solidFill>
                  <a:srgbClr val="000000"/>
                </a:solidFill>
                <a:latin typeface="Calibri"/>
                <a:cs typeface="Calibri Light"/>
              </a:rPr>
              <a:t>)</a:t>
            </a:r>
            <a:r>
              <a:rPr lang="en-GB" dirty="0">
                <a:latin typeface="Calibri"/>
                <a:cs typeface="Calibri Light"/>
              </a:rPr>
              <a:t> (2024) </a:t>
            </a:r>
            <a:r>
              <a:rPr lang="en-GB" u="sng" dirty="0">
                <a:solidFill>
                  <a:srgbClr val="C00000"/>
                </a:solidFill>
                <a:latin typeface="Calibri"/>
                <a:cs typeface="Calibri Light"/>
              </a:rPr>
              <a:t>The early educators of Wales.</a:t>
            </a:r>
            <a:r>
              <a:rPr lang="en-GB" dirty="0">
                <a:solidFill>
                  <a:srgbClr val="C00000"/>
                </a:solidFill>
                <a:latin typeface="Calibri"/>
                <a:cs typeface="Calibri Light"/>
              </a:rPr>
              <a:t> 1af arg. </a:t>
            </a:r>
            <a:r>
              <a:rPr lang="en-GB" dirty="0">
                <a:latin typeface="Calibri"/>
                <a:cs typeface="Calibri Light"/>
              </a:rPr>
              <a:t>Education </a:t>
            </a:r>
            <a:r>
              <a:rPr lang="en-GB" dirty="0">
                <a:solidFill>
                  <a:srgbClr val="C00000"/>
                </a:solidFill>
                <a:latin typeface="Calibri"/>
                <a:cs typeface="Calibri Light"/>
              </a:rPr>
              <a:t>p</a:t>
            </a:r>
            <a:r>
              <a:rPr lang="en-GB" dirty="0">
                <a:latin typeface="Calibri"/>
                <a:cs typeface="Calibri Light"/>
              </a:rPr>
              <a:t>ress.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  <a:latin typeface="Calibri"/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65B7B2-E8C1-481D-80CF-A082A16B2D89}"/>
              </a:ext>
            </a:extLst>
          </p:cNvPr>
          <p:cNvSpPr txBox="1"/>
          <p:nvPr/>
        </p:nvSpPr>
        <p:spPr>
          <a:xfrm>
            <a:off x="741218" y="1930401"/>
            <a:ext cx="1096933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cs typeface="Calibri"/>
              </a:rPr>
              <a:t>Phillips W.J. (</a:t>
            </a:r>
            <a:r>
              <a:rPr lang="en-GB" sz="2800" dirty="0" err="1">
                <a:latin typeface="Calibri"/>
                <a:cs typeface="Calibri"/>
              </a:rPr>
              <a:t>golygydd</a:t>
            </a:r>
            <a:r>
              <a:rPr lang="en-GB" sz="2800" dirty="0">
                <a:latin typeface="Calibri"/>
                <a:cs typeface="Calibri"/>
              </a:rPr>
              <a:t>) (2024) </a:t>
            </a:r>
            <a:r>
              <a:rPr lang="en-GB" sz="2800" u="sng" dirty="0">
                <a:latin typeface="Calibri"/>
                <a:cs typeface="Calibri"/>
              </a:rPr>
              <a:t>The early educators of Wales.</a:t>
            </a:r>
            <a:r>
              <a:rPr lang="en-GB" sz="2800" dirty="0">
                <a:latin typeface="Calibri"/>
                <a:cs typeface="Calibri"/>
              </a:rPr>
              <a:t> 1af arg. Education press.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32D82A-95E3-4D2E-AEA8-F402F0688FB5}"/>
              </a:ext>
            </a:extLst>
          </p:cNvPr>
          <p:cNvSpPr txBox="1"/>
          <p:nvPr/>
        </p:nvSpPr>
        <p:spPr>
          <a:xfrm>
            <a:off x="739775" y="4982729"/>
            <a:ext cx="1092315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Phillips, W.J. (</a:t>
            </a:r>
            <a:r>
              <a:rPr lang="en-GB" sz="2800" dirty="0" err="1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gol</a:t>
            </a:r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.) (2024) </a:t>
            </a:r>
            <a:r>
              <a:rPr lang="en-GB" sz="2800" i="1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early educators of Wales</a:t>
            </a:r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. Education Press.</a:t>
            </a:r>
          </a:p>
        </p:txBody>
      </p:sp>
    </p:spTree>
    <p:extLst>
      <p:ext uri="{BB962C8B-B14F-4D97-AF65-F5344CB8AC3E}">
        <p14:creationId xmlns:p14="http://schemas.microsoft.com/office/powerpoint/2010/main" val="3577568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84BD0-9C5F-4825-967A-4C84422BF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877" y="-1716"/>
            <a:ext cx="10992153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Harvard referencing: </a:t>
            </a:r>
            <a:r>
              <a:rPr lang="en-GB" dirty="0" err="1">
                <a:latin typeface="Calibri"/>
                <a:cs typeface="Calibri"/>
              </a:rPr>
              <a:t>erthyglau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cyfnodolion</a:t>
            </a:r>
            <a:r>
              <a:rPr lang="en-GB" dirty="0">
                <a:latin typeface="Calibri"/>
                <a:cs typeface="Calibri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096D4-1D9D-4D9C-A253-57B760E8AD5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68036" y="1404712"/>
            <a:ext cx="11188064" cy="23342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 err="1">
                <a:latin typeface="Calibri"/>
                <a:cs typeface="Calibri"/>
              </a:rPr>
              <a:t>Argraffiad</a:t>
            </a:r>
            <a:r>
              <a:rPr lang="en-GB" b="1" dirty="0">
                <a:latin typeface="Calibri"/>
                <a:cs typeface="Calibri"/>
              </a:rPr>
              <a:t> / print ac </a:t>
            </a:r>
            <a:r>
              <a:rPr lang="en-GB" b="1" dirty="0" err="1">
                <a:latin typeface="Calibri"/>
                <a:cs typeface="Calibri"/>
              </a:rPr>
              <a:t>electronig</a:t>
            </a:r>
            <a:endParaRPr lang="en-GB" b="1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b="1" dirty="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dirty="0">
                <a:latin typeface="Calibri"/>
                <a:cs typeface="Calibri"/>
              </a:rPr>
              <a:t>Priddy, S. (2024) ‘A grounded theory of cognitive analytic reflective practice groups’, </a:t>
            </a:r>
            <a:r>
              <a:rPr lang="en-GB" i="1" dirty="0">
                <a:latin typeface="Calibri"/>
                <a:cs typeface="Calibri"/>
              </a:rPr>
              <a:t>Psychology and Psychotherapy</a:t>
            </a:r>
            <a:r>
              <a:rPr lang="en-GB" dirty="0">
                <a:latin typeface="Calibri"/>
                <a:cs typeface="Calibri"/>
              </a:rPr>
              <a:t>, 98(1), </a:t>
            </a:r>
            <a:r>
              <a:rPr lang="en-GB" dirty="0" err="1">
                <a:latin typeface="Calibri"/>
                <a:cs typeface="Calibri"/>
              </a:rPr>
              <a:t>tt</a:t>
            </a:r>
            <a:r>
              <a:rPr lang="en-GB" dirty="0">
                <a:latin typeface="Calibri"/>
                <a:cs typeface="Calibri"/>
              </a:rPr>
              <a:t>. 40-57.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6A4DD-855C-48C5-AFBC-5099CD29A0CC}"/>
              </a:ext>
            </a:extLst>
          </p:cNvPr>
          <p:cNvSpPr txBox="1"/>
          <p:nvPr/>
        </p:nvSpPr>
        <p:spPr>
          <a:xfrm>
            <a:off x="568036" y="3555268"/>
            <a:ext cx="11356108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 err="1">
                <a:latin typeface="Calibri"/>
                <a:cs typeface="Calibri"/>
              </a:rPr>
              <a:t>Electronig</a:t>
            </a:r>
            <a:r>
              <a:rPr lang="en-GB" sz="2800" b="1" dirty="0">
                <a:latin typeface="Calibri"/>
                <a:cs typeface="Calibri"/>
              </a:rPr>
              <a:t> </a:t>
            </a:r>
            <a:r>
              <a:rPr lang="en-GB" sz="2800" b="1" dirty="0" err="1">
                <a:latin typeface="Calibri"/>
                <a:cs typeface="Calibri"/>
              </a:rPr>
              <a:t>yn</a:t>
            </a:r>
            <a:r>
              <a:rPr lang="en-GB" sz="2800" b="1" dirty="0">
                <a:latin typeface="Calibri"/>
                <a:cs typeface="Calibri"/>
              </a:rPr>
              <a:t> </a:t>
            </a:r>
            <a:r>
              <a:rPr lang="en-GB" sz="2800" b="1" dirty="0" err="1">
                <a:latin typeface="Calibri"/>
                <a:cs typeface="Calibri"/>
              </a:rPr>
              <a:t>unig</a:t>
            </a:r>
            <a:endParaRPr lang="en-US" sz="2800" dirty="0">
              <a:latin typeface="Calibri Light"/>
              <a:cs typeface="Calibri Light"/>
            </a:endParaRPr>
          </a:p>
          <a:p>
            <a:endParaRPr lang="en-GB" sz="2800" b="1" dirty="0">
              <a:latin typeface="Calibri"/>
              <a:cs typeface="Calibri"/>
            </a:endParaRPr>
          </a:p>
          <a:p>
            <a:r>
              <a:rPr lang="en-GB" sz="2800" dirty="0" err="1">
                <a:latin typeface="Calibri"/>
                <a:cs typeface="Calibri"/>
              </a:rPr>
              <a:t>Trimasse</a:t>
            </a:r>
            <a:r>
              <a:rPr lang="en-GB" sz="2800" dirty="0">
                <a:latin typeface="Calibri"/>
                <a:cs typeface="Calibri"/>
              </a:rPr>
              <a:t>, N. (2025) 'The use of reflective reports in higher education’, </a:t>
            </a:r>
            <a:r>
              <a:rPr lang="en-GB" sz="2800" i="1" dirty="0">
                <a:latin typeface="Calibri"/>
                <a:cs typeface="Calibri"/>
              </a:rPr>
              <a:t>Reflective Practice: International and Multidisciplinary Perspectives</a:t>
            </a:r>
            <a:r>
              <a:rPr lang="en-GB" sz="2800" dirty="0">
                <a:latin typeface="Calibri"/>
                <a:cs typeface="Calibri"/>
              </a:rPr>
              <a:t>, 36(1), </a:t>
            </a:r>
            <a:r>
              <a:rPr lang="en-GB" sz="2800" dirty="0" err="1">
                <a:latin typeface="Calibri"/>
                <a:cs typeface="Calibri"/>
              </a:rPr>
              <a:t>tt</a:t>
            </a:r>
            <a:r>
              <a:rPr lang="en-GB" sz="2800" dirty="0">
                <a:latin typeface="Calibri"/>
                <a:cs typeface="Calibri"/>
              </a:rPr>
              <a:t>. 154-171. </a:t>
            </a:r>
            <a:r>
              <a:rPr lang="en-GB" sz="2800" dirty="0" err="1">
                <a:latin typeface="Calibri"/>
                <a:cs typeface="Calibri"/>
              </a:rPr>
              <a:t>Ar</a:t>
            </a:r>
            <a:r>
              <a:rPr lang="en-GB" sz="2800" dirty="0">
                <a:latin typeface="Calibri"/>
                <a:cs typeface="Calibri"/>
              </a:rPr>
              <a:t> </a:t>
            </a:r>
            <a:r>
              <a:rPr lang="en-GB" sz="2800" dirty="0" err="1">
                <a:latin typeface="Calibri"/>
                <a:cs typeface="Calibri"/>
              </a:rPr>
              <a:t>gael</a:t>
            </a:r>
            <a:r>
              <a:rPr lang="en-GB" sz="2800" dirty="0">
                <a:latin typeface="Calibri"/>
                <a:cs typeface="Calibri"/>
              </a:rPr>
              <a:t> </a:t>
            </a:r>
            <a:r>
              <a:rPr lang="en-GB" sz="2800" dirty="0" err="1">
                <a:latin typeface="Calibri"/>
                <a:cs typeface="Calibri"/>
              </a:rPr>
              <a:t>yn</a:t>
            </a:r>
            <a:r>
              <a:rPr lang="en-GB" sz="2800" dirty="0">
                <a:latin typeface="Calibri"/>
                <a:cs typeface="Calibri"/>
              </a:rPr>
              <a:t>: https://doi-org.ezproxy.uwtsd.ac.uk/10.1080/ 14623943.2024.2424520</a:t>
            </a:r>
            <a:endParaRPr lang="en-GB" sz="2800" b="1" dirty="0">
              <a:latin typeface="Calibri"/>
              <a:cs typeface="Calibri"/>
            </a:endParaRPr>
          </a:p>
          <a:p>
            <a:endParaRPr lang="en-GB" sz="2800" b="1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41582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F3B0E-A528-471D-8C9F-6CCF18F3B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681" y="0"/>
            <a:ext cx="12101319" cy="1003916"/>
          </a:xfrm>
        </p:spPr>
        <p:txBody>
          <a:bodyPr>
            <a:normAutofit/>
          </a:bodyPr>
          <a:lstStyle/>
          <a:p>
            <a:r>
              <a:rPr lang="en-GB" sz="3900" dirty="0">
                <a:latin typeface="Calibri"/>
                <a:cs typeface="Calibri"/>
              </a:rPr>
              <a:t>Harvard </a:t>
            </a:r>
            <a:r>
              <a:rPr lang="en-GB" sz="3900" dirty="0" err="1">
                <a:latin typeface="Calibri"/>
                <a:cs typeface="Calibri"/>
              </a:rPr>
              <a:t>cyfeirio</a:t>
            </a:r>
            <a:r>
              <a:rPr lang="en-GB" sz="3900" dirty="0">
                <a:latin typeface="Calibri"/>
                <a:cs typeface="Calibri"/>
              </a:rPr>
              <a:t> at </a:t>
            </a:r>
            <a:r>
              <a:rPr lang="en-GB" sz="3900" dirty="0" err="1">
                <a:latin typeface="Calibri"/>
                <a:cs typeface="Calibri"/>
              </a:rPr>
              <a:t>erthyglau</a:t>
            </a:r>
            <a:r>
              <a:rPr lang="en-GB" sz="3900" dirty="0">
                <a:latin typeface="Calibri"/>
                <a:cs typeface="Calibri"/>
              </a:rPr>
              <a:t> </a:t>
            </a:r>
            <a:r>
              <a:rPr lang="en-GB" sz="3900" dirty="0" err="1">
                <a:latin typeface="Calibri"/>
                <a:cs typeface="Calibri"/>
              </a:rPr>
              <a:t>cyfnodolion</a:t>
            </a:r>
            <a:r>
              <a:rPr lang="en-GB" sz="3900" dirty="0">
                <a:latin typeface="Calibri"/>
                <a:cs typeface="Calibri"/>
              </a:rPr>
              <a:t>: </a:t>
            </a:r>
            <a:r>
              <a:rPr lang="en-GB" sz="3900" dirty="0" err="1">
                <a:latin typeface="Calibri"/>
                <a:cs typeface="Calibri"/>
              </a:rPr>
              <a:t>beth</a:t>
            </a:r>
            <a:r>
              <a:rPr lang="en-GB" sz="3900" dirty="0">
                <a:latin typeface="Calibri"/>
                <a:cs typeface="Calibri"/>
              </a:rPr>
              <a:t> </a:t>
            </a:r>
            <a:r>
              <a:rPr lang="en-GB" sz="3900" dirty="0" err="1">
                <a:latin typeface="Calibri"/>
                <a:cs typeface="Calibri"/>
              </a:rPr>
              <a:t>sydd</a:t>
            </a:r>
            <a:r>
              <a:rPr lang="en-GB" sz="3900" dirty="0">
                <a:latin typeface="Calibri"/>
                <a:cs typeface="Calibri"/>
              </a:rPr>
              <a:t> </a:t>
            </a:r>
            <a:r>
              <a:rPr lang="en-GB" sz="3900" dirty="0" err="1">
                <a:latin typeface="Calibri"/>
                <a:cs typeface="Calibri"/>
              </a:rPr>
              <a:t>o'i</a:t>
            </a:r>
            <a:r>
              <a:rPr lang="en-GB" sz="3900" dirty="0">
                <a:latin typeface="Calibri"/>
                <a:cs typeface="Calibri"/>
              </a:rPr>
              <a:t> 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FEDCB-E9AB-4E7E-AD2D-05B53109CB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0170" y="1592308"/>
            <a:ext cx="11681906" cy="1664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"/>
              </a:rPr>
              <a:t>Bark, G ac Evans, P.T. (2023) "Reflective practice for today's teachers: a guide", Journal of Teaching, 12(3), t. 41-56. Education Press. </a:t>
            </a:r>
            <a:r>
              <a:rPr lang="en-GB" sz="2600" dirty="0" err="1">
                <a:latin typeface="Calibri"/>
                <a:cs typeface="Calibri"/>
              </a:rPr>
              <a:t>Ar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gael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yn</a:t>
            </a:r>
            <a:r>
              <a:rPr lang="en-GB" sz="2600" dirty="0">
                <a:latin typeface="Calibri"/>
                <a:cs typeface="Calibri"/>
              </a:rPr>
              <a:t>: https://doi:10. 1052/36986521582</a:t>
            </a: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F8ECBF-DB4B-4F26-B4B2-3045D7CCB69C}"/>
              </a:ext>
            </a:extLst>
          </p:cNvPr>
          <p:cNvSpPr txBox="1"/>
          <p:nvPr/>
        </p:nvSpPr>
        <p:spPr>
          <a:xfrm>
            <a:off x="340170" y="2998900"/>
            <a:ext cx="11681906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ea typeface="+mn-lt"/>
                <a:cs typeface="Calibri"/>
              </a:rPr>
              <a:t>5 </a:t>
            </a:r>
            <a:r>
              <a:rPr lang="en-GB" sz="2600" dirty="0" err="1">
                <a:latin typeface="Calibri"/>
                <a:ea typeface="+mn-lt"/>
                <a:cs typeface="Calibri"/>
              </a:rPr>
              <a:t>gwallau</a:t>
            </a:r>
            <a:endParaRPr lang="en-GB" sz="2600" dirty="0">
              <a:latin typeface="Calibri"/>
              <a:ea typeface="+mn-lt"/>
              <a:cs typeface="Calibri"/>
            </a:endParaRPr>
          </a:p>
          <a:p>
            <a:r>
              <a:rPr lang="en-GB" sz="2600" dirty="0">
                <a:latin typeface="Calibri"/>
                <a:ea typeface="+mn-lt"/>
                <a:cs typeface="Calibri"/>
              </a:rPr>
              <a:t>Bark, </a:t>
            </a:r>
            <a:r>
              <a:rPr lang="en-GB" sz="2600" dirty="0">
                <a:solidFill>
                  <a:srgbClr val="C00000"/>
                </a:solidFill>
                <a:latin typeface="Calibri"/>
                <a:ea typeface="+mn-lt"/>
                <a:cs typeface="Calibri"/>
              </a:rPr>
              <a:t>G</a:t>
            </a:r>
            <a:r>
              <a:rPr lang="en-GB" sz="2600" dirty="0">
                <a:latin typeface="Calibri"/>
                <a:ea typeface="+mn-lt"/>
                <a:cs typeface="Calibri"/>
              </a:rPr>
              <a:t> ac Evans, P.T. (2023) </a:t>
            </a:r>
            <a:r>
              <a:rPr lang="en-GB" sz="2600" dirty="0">
                <a:solidFill>
                  <a:srgbClr val="C00000"/>
                </a:solidFill>
                <a:latin typeface="Calibri"/>
                <a:ea typeface="+mn-lt"/>
                <a:cs typeface="Calibri"/>
              </a:rPr>
              <a:t>"Reflective practice for today's teachers: a guide"</a:t>
            </a:r>
            <a:r>
              <a:rPr lang="en-GB" sz="2600" dirty="0">
                <a:latin typeface="Calibri"/>
                <a:ea typeface="+mn-lt"/>
                <a:cs typeface="Calibri"/>
              </a:rPr>
              <a:t>, </a:t>
            </a:r>
            <a:endParaRPr lang="en-GB" sz="2600" dirty="0">
              <a:solidFill>
                <a:srgbClr val="C00000"/>
              </a:solidFill>
              <a:cs typeface="Calibri Light"/>
            </a:endParaRPr>
          </a:p>
          <a:p>
            <a:r>
              <a:rPr lang="en-GB" sz="2600" dirty="0">
                <a:solidFill>
                  <a:srgbClr val="C00000"/>
                </a:solidFill>
                <a:latin typeface="Calibri"/>
                <a:ea typeface="+mn-lt"/>
                <a:cs typeface="Calibri"/>
              </a:rPr>
              <a:t>Journal of Teaching</a:t>
            </a:r>
            <a:r>
              <a:rPr lang="en-GB" sz="2600" dirty="0">
                <a:latin typeface="Calibri"/>
                <a:ea typeface="+mn-lt"/>
                <a:cs typeface="Calibri"/>
              </a:rPr>
              <a:t>, 12(3), </a:t>
            </a:r>
            <a:r>
              <a:rPr lang="en-GB" sz="2600" dirty="0">
                <a:solidFill>
                  <a:srgbClr val="C00000"/>
                </a:solidFill>
                <a:latin typeface="Calibri"/>
                <a:ea typeface="+mn-lt"/>
                <a:cs typeface="Calibri"/>
              </a:rPr>
              <a:t>t. </a:t>
            </a:r>
            <a:r>
              <a:rPr lang="en-GB" sz="2600" dirty="0">
                <a:latin typeface="Calibri"/>
                <a:ea typeface="+mn-lt"/>
                <a:cs typeface="Calibri"/>
              </a:rPr>
              <a:t>41-56. </a:t>
            </a:r>
            <a:r>
              <a:rPr lang="en-GB" sz="2600" dirty="0">
                <a:solidFill>
                  <a:srgbClr val="C00000"/>
                </a:solidFill>
                <a:latin typeface="Calibri"/>
                <a:ea typeface="+mn-lt"/>
                <a:cs typeface="Calibri"/>
              </a:rPr>
              <a:t>Education Press. </a:t>
            </a:r>
            <a:r>
              <a:rPr lang="en-GB" sz="2600" dirty="0" err="1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Ar</a:t>
            </a:r>
            <a:r>
              <a:rPr lang="en-GB" sz="26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gael</a:t>
            </a:r>
            <a:r>
              <a:rPr lang="en-GB" sz="26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600" dirty="0" err="1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yn</a:t>
            </a:r>
            <a:r>
              <a:rPr lang="en-GB" sz="26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: </a:t>
            </a:r>
            <a:r>
              <a:rPr lang="en-GB" sz="2600" dirty="0">
                <a:latin typeface="Calibri"/>
                <a:ea typeface="+mn-lt"/>
                <a:cs typeface="Calibri"/>
              </a:rPr>
              <a:t>https://doi:10.</a:t>
            </a:r>
          </a:p>
          <a:p>
            <a:r>
              <a:rPr lang="en-GB" sz="2600" dirty="0">
                <a:latin typeface="Calibri"/>
                <a:ea typeface="+mn-lt"/>
                <a:cs typeface="Calibri"/>
              </a:rPr>
              <a:t>1052/36986521582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16FFB0-3859-42F1-B3AC-FC69939FC139}"/>
              </a:ext>
            </a:extLst>
          </p:cNvPr>
          <p:cNvSpPr txBox="1"/>
          <p:nvPr/>
        </p:nvSpPr>
        <p:spPr>
          <a:xfrm>
            <a:off x="340170" y="5041520"/>
            <a:ext cx="11681906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cs typeface="Calibri"/>
              </a:rPr>
              <a:t>Bark, G. ac Evans, P.T. (2023) 'Reflective practice for today's teachers: a guide', </a:t>
            </a:r>
            <a:r>
              <a:rPr lang="en-GB" sz="2600" i="1" dirty="0">
                <a:latin typeface="Calibri"/>
                <a:cs typeface="Calibri"/>
              </a:rPr>
              <a:t>Journal of Teaching</a:t>
            </a:r>
            <a:r>
              <a:rPr lang="en-GB" sz="2600" dirty="0">
                <a:latin typeface="Calibri"/>
                <a:cs typeface="Calibri"/>
              </a:rPr>
              <a:t>, 12(3), </a:t>
            </a:r>
            <a:r>
              <a:rPr lang="en-GB" sz="2600" dirty="0" err="1">
                <a:latin typeface="Calibri"/>
                <a:cs typeface="Calibri"/>
              </a:rPr>
              <a:t>tt</a:t>
            </a:r>
            <a:r>
              <a:rPr lang="en-GB" sz="2600" dirty="0">
                <a:latin typeface="Calibri"/>
                <a:cs typeface="Calibri"/>
              </a:rPr>
              <a:t>. 41-56. </a:t>
            </a:r>
            <a:r>
              <a:rPr lang="en-GB" sz="2600" dirty="0" err="1">
                <a:latin typeface="Calibri"/>
                <a:cs typeface="Calibri"/>
              </a:rPr>
              <a:t>Ar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gael</a:t>
            </a:r>
            <a:r>
              <a:rPr lang="en-GB" sz="2600" dirty="0">
                <a:latin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cs typeface="Calibri"/>
              </a:rPr>
              <a:t>yn</a:t>
            </a:r>
            <a:r>
              <a:rPr lang="en-GB" sz="2600" dirty="0">
                <a:latin typeface="Calibri"/>
                <a:cs typeface="Calibri"/>
              </a:rPr>
              <a:t>: https://doi:10.1052/36986521582</a:t>
            </a:r>
          </a:p>
        </p:txBody>
      </p:sp>
    </p:spTree>
    <p:extLst>
      <p:ext uri="{BB962C8B-B14F-4D97-AF65-F5344CB8AC3E}">
        <p14:creationId xmlns:p14="http://schemas.microsoft.com/office/powerpoint/2010/main" val="57313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0AF53-B762-47DE-AC11-B502D5CD3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05" y="79102"/>
            <a:ext cx="11113018" cy="10039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Calibri"/>
                <a:cs typeface="Calibri"/>
              </a:rPr>
              <a:t>Cyfeirio</a:t>
            </a:r>
            <a:r>
              <a:rPr lang="en-GB" dirty="0">
                <a:latin typeface="Calibri"/>
                <a:cs typeface="Calibri"/>
              </a:rPr>
              <a:t> Harvard: </a:t>
            </a:r>
            <a:r>
              <a:rPr lang="en-GB" dirty="0" err="1">
                <a:latin typeface="Calibri"/>
                <a:cs typeface="Calibri"/>
              </a:rPr>
              <a:t>rhyngrwyd</a:t>
            </a:r>
            <a:r>
              <a:rPr lang="en-GB" dirty="0">
                <a:latin typeface="Calibri"/>
                <a:cs typeface="Calibri"/>
              </a:rPr>
              <a:t> a </a:t>
            </a:r>
            <a:r>
              <a:rPr lang="en-GB" dirty="0" err="1">
                <a:latin typeface="Calibri"/>
                <a:cs typeface="Calibri"/>
              </a:rPr>
              <a:t>gwefannau</a:t>
            </a:r>
            <a:endParaRPr lang="en-GB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61F5AA-4F71-45B4-9910-18B0AF2F0FD8}"/>
              </a:ext>
            </a:extLst>
          </p:cNvPr>
          <p:cNvSpPr txBox="1"/>
          <p:nvPr/>
        </p:nvSpPr>
        <p:spPr>
          <a:xfrm>
            <a:off x="167841" y="1440979"/>
            <a:ext cx="1172354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alibri"/>
                <a:cs typeface="Calibri"/>
              </a:rPr>
              <a:t>Mae'r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b="1" dirty="0" err="1">
                <a:latin typeface="Calibri"/>
                <a:cs typeface="Calibri"/>
              </a:rPr>
              <a:t>rhyngrwyd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yn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cynnal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ystod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eang</a:t>
            </a:r>
            <a:r>
              <a:rPr lang="en-GB" sz="2400" dirty="0">
                <a:latin typeface="Calibri"/>
                <a:cs typeface="Calibri"/>
              </a:rPr>
              <a:t> o </a:t>
            </a:r>
            <a:r>
              <a:rPr lang="en-GB" sz="2400" dirty="0" err="1">
                <a:latin typeface="Calibri"/>
                <a:cs typeface="Calibri"/>
              </a:rPr>
              <a:t>ddeunyddiau</a:t>
            </a:r>
            <a:r>
              <a:rPr lang="en-GB" sz="2400" dirty="0">
                <a:latin typeface="Calibri"/>
                <a:cs typeface="Calibri"/>
              </a:rPr>
              <a:t> – </a:t>
            </a:r>
            <a:r>
              <a:rPr lang="en-GB" sz="2400" dirty="0" err="1">
                <a:latin typeface="Calibri"/>
                <a:cs typeface="Calibri"/>
              </a:rPr>
              <a:t>e.e.</a:t>
            </a:r>
            <a:r>
              <a:rPr lang="en-GB" sz="2400" dirty="0">
                <a:latin typeface="Calibri"/>
                <a:cs typeface="Calibri"/>
              </a:rPr>
              <a:t> e-</a:t>
            </a:r>
            <a:r>
              <a:rPr lang="en-GB" sz="2400" dirty="0" err="1">
                <a:latin typeface="Calibri"/>
                <a:cs typeface="Calibri"/>
              </a:rPr>
              <a:t>lyfrau</a:t>
            </a:r>
            <a:r>
              <a:rPr lang="en-GB" sz="2400" dirty="0">
                <a:latin typeface="Calibri"/>
                <a:cs typeface="Calibri"/>
              </a:rPr>
              <a:t>, </a:t>
            </a:r>
            <a:r>
              <a:rPr lang="en-GB" sz="2400" dirty="0" err="1">
                <a:latin typeface="Calibri"/>
                <a:cs typeface="Calibri"/>
              </a:rPr>
              <a:t>erthyglau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cyfnodolion</a:t>
            </a:r>
            <a:r>
              <a:rPr lang="en-GB" sz="2400" dirty="0">
                <a:latin typeface="Calibri"/>
                <a:cs typeface="Calibri"/>
              </a:rPr>
              <a:t>, </a:t>
            </a:r>
            <a:r>
              <a:rPr lang="en-GB" sz="2400" dirty="0" err="1">
                <a:latin typeface="Calibri"/>
                <a:cs typeface="Calibri"/>
              </a:rPr>
              <a:t>erthyglau</a:t>
            </a:r>
            <a:r>
              <a:rPr lang="en-GB" sz="2400" dirty="0">
                <a:latin typeface="Calibri"/>
                <a:cs typeface="Calibri"/>
              </a:rPr>
              <a:t>, </a:t>
            </a:r>
            <a:r>
              <a:rPr lang="en-GB" sz="2400" dirty="0" err="1">
                <a:latin typeface="Calibri"/>
                <a:cs typeface="Calibri"/>
              </a:rPr>
              <a:t>safleoedd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personol</a:t>
            </a:r>
            <a:r>
              <a:rPr lang="en-GB" sz="2400" dirty="0">
                <a:latin typeface="Calibri"/>
                <a:cs typeface="Calibri"/>
              </a:rPr>
              <a:t> a </a:t>
            </a:r>
            <a:r>
              <a:rPr lang="en-GB" sz="2400" dirty="0" err="1">
                <a:latin typeface="Calibri"/>
                <a:cs typeface="Calibri"/>
              </a:rPr>
              <a:t>sefydliadol</a:t>
            </a:r>
            <a:r>
              <a:rPr lang="en-GB" sz="2400" dirty="0">
                <a:latin typeface="Calibri"/>
                <a:cs typeface="Calibri"/>
              </a:rPr>
              <a:t>, </a:t>
            </a:r>
            <a:r>
              <a:rPr lang="en-GB" sz="2400" dirty="0" err="1">
                <a:latin typeface="Calibri"/>
                <a:cs typeface="Calibri"/>
              </a:rPr>
              <a:t>cyhoeddiadau'r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llywodraeth</a:t>
            </a:r>
            <a:r>
              <a:rPr lang="en-GB" sz="2400" dirty="0">
                <a:latin typeface="Calibri"/>
                <a:cs typeface="Calibri"/>
              </a:rPr>
              <a:t>, data, </a:t>
            </a:r>
            <a:r>
              <a:rPr lang="en-GB" sz="2400" dirty="0" err="1">
                <a:latin typeface="Calibri"/>
                <a:cs typeface="Calibri"/>
              </a:rPr>
              <a:t>delweddau</a:t>
            </a:r>
            <a:r>
              <a:rPr lang="en-GB" sz="2400" dirty="0">
                <a:latin typeface="Calibri"/>
                <a:cs typeface="Calibri"/>
              </a:rPr>
              <a:t>. </a:t>
            </a:r>
            <a:r>
              <a:rPr lang="en-GB" sz="2400" dirty="0" err="1">
                <a:latin typeface="Calibri"/>
                <a:cs typeface="Calibri"/>
              </a:rPr>
              <a:t>Gofynnwch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i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chi'ch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hun</a:t>
            </a:r>
            <a:r>
              <a:rPr lang="en-GB" sz="2400" dirty="0">
                <a:latin typeface="Calibri"/>
                <a:cs typeface="Calibri"/>
              </a:rPr>
              <a:t>, </a:t>
            </a:r>
            <a:r>
              <a:rPr lang="en-GB" sz="2400" b="1" dirty="0">
                <a:latin typeface="Calibri"/>
                <a:cs typeface="Calibri"/>
              </a:rPr>
              <a:t>pa </a:t>
            </a:r>
            <a:r>
              <a:rPr lang="en-GB" sz="2400" b="1" dirty="0" err="1">
                <a:latin typeface="Calibri"/>
                <a:cs typeface="Calibri"/>
              </a:rPr>
              <a:t>fath</a:t>
            </a:r>
            <a:r>
              <a:rPr lang="en-GB" sz="2400" b="1" dirty="0">
                <a:latin typeface="Calibri"/>
                <a:cs typeface="Calibri"/>
              </a:rPr>
              <a:t> o </a:t>
            </a:r>
            <a:r>
              <a:rPr lang="en-GB" sz="2400" b="1" dirty="0" err="1">
                <a:latin typeface="Calibri"/>
                <a:cs typeface="Calibri"/>
              </a:rPr>
              <a:t>waith</a:t>
            </a:r>
            <a:r>
              <a:rPr lang="en-GB" sz="2400" b="1" dirty="0">
                <a:latin typeface="Calibri"/>
                <a:cs typeface="Calibri"/>
              </a:rPr>
              <a:t> </a:t>
            </a:r>
            <a:r>
              <a:rPr lang="en-GB" sz="2400" b="1" dirty="0" err="1">
                <a:latin typeface="Calibri"/>
                <a:cs typeface="Calibri"/>
              </a:rPr>
              <a:t>yw</a:t>
            </a:r>
            <a:r>
              <a:rPr lang="en-GB" sz="2400" b="1" dirty="0">
                <a:latin typeface="Calibri"/>
                <a:cs typeface="Calibri"/>
              </a:rPr>
              <a:t> </a:t>
            </a:r>
            <a:r>
              <a:rPr lang="en-GB" sz="2400" b="1" dirty="0" err="1">
                <a:latin typeface="Calibri"/>
                <a:cs typeface="Calibri"/>
              </a:rPr>
              <a:t>hwn</a:t>
            </a:r>
            <a:r>
              <a:rPr lang="en-GB" sz="2400" b="1" dirty="0">
                <a:latin typeface="Calibri"/>
                <a:cs typeface="Calibri"/>
              </a:rPr>
              <a:t>? </a:t>
            </a:r>
            <a:r>
              <a:rPr lang="en-GB" sz="2400" dirty="0">
                <a:latin typeface="Calibri"/>
                <a:cs typeface="Calibri"/>
              </a:rPr>
              <a:t>a </a:t>
            </a:r>
            <a:r>
              <a:rPr lang="en-GB" sz="2400" dirty="0" err="1">
                <a:latin typeface="Calibri"/>
                <a:cs typeface="Calibri"/>
              </a:rPr>
              <a:t>chyfeirio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yn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unol</a:t>
            </a:r>
            <a:r>
              <a:rPr lang="en-GB" sz="2400" dirty="0">
                <a:latin typeface="Calibri"/>
                <a:cs typeface="Calibri"/>
              </a:rPr>
              <a:t> â </a:t>
            </a:r>
            <a:r>
              <a:rPr lang="en-GB" sz="2400" dirty="0" err="1">
                <a:latin typeface="Calibri"/>
                <a:cs typeface="Calibri"/>
              </a:rPr>
              <a:t>hynny</a:t>
            </a:r>
            <a:r>
              <a:rPr lang="en-GB" sz="2400" dirty="0">
                <a:latin typeface="Calibri"/>
                <a:cs typeface="Calibri"/>
              </a:rPr>
              <a:t>.</a:t>
            </a:r>
            <a:endParaRPr lang="en-GB" sz="2400" dirty="0">
              <a:ea typeface="+mn-lt"/>
              <a:cs typeface="+mn-lt"/>
            </a:endParaRPr>
          </a:p>
          <a:p>
            <a:pPr algn="l"/>
            <a:endParaRPr lang="en-GB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396C09-95AD-42E6-9182-6F80F149A3DE}"/>
              </a:ext>
            </a:extLst>
          </p:cNvPr>
          <p:cNvSpPr txBox="1"/>
          <p:nvPr/>
        </p:nvSpPr>
        <p:spPr>
          <a:xfrm>
            <a:off x="167841" y="2970198"/>
            <a:ext cx="11723543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"/>
              </a:rPr>
              <a:t>Tudalen we </a:t>
            </a:r>
            <a:r>
              <a:rPr lang="en-GB" sz="2400" b="1" dirty="0" err="1">
                <a:latin typeface="Calibri"/>
                <a:cs typeface="Calibri"/>
              </a:rPr>
              <a:t>gydag</a:t>
            </a:r>
            <a:r>
              <a:rPr lang="en-GB" sz="2400" b="1" dirty="0">
                <a:latin typeface="Calibri"/>
                <a:cs typeface="Calibri"/>
              </a:rPr>
              <a:t> </a:t>
            </a:r>
            <a:r>
              <a:rPr lang="en-GB" sz="2400" b="1" dirty="0" err="1">
                <a:latin typeface="Calibri"/>
                <a:cs typeface="Calibri"/>
              </a:rPr>
              <a:t>awdur</a:t>
            </a:r>
            <a:r>
              <a:rPr lang="en-GB" sz="2400" b="1" dirty="0">
                <a:latin typeface="Calibri"/>
                <a:cs typeface="Calibri"/>
              </a:rPr>
              <a:t> </a:t>
            </a:r>
            <a:r>
              <a:rPr lang="en-GB" sz="2400" b="1" dirty="0" err="1">
                <a:latin typeface="Calibri"/>
                <a:cs typeface="Calibri"/>
              </a:rPr>
              <a:t>sefydliadol</a:t>
            </a:r>
            <a:endParaRPr lang="en-GB" sz="2400" b="1" dirty="0">
              <a:latin typeface="Calibri"/>
              <a:cs typeface="Calibri"/>
            </a:endParaRPr>
          </a:p>
          <a:p>
            <a:endParaRPr lang="en-GB" sz="2400" dirty="0">
              <a:latin typeface="Calibri"/>
              <a:cs typeface="Calibri"/>
            </a:endParaRPr>
          </a:p>
          <a:p>
            <a:r>
              <a:rPr lang="en-GB" sz="2400" dirty="0">
                <a:latin typeface="Calibri"/>
                <a:cs typeface="Calibri"/>
              </a:rPr>
              <a:t>American Psychological Association (2024) </a:t>
            </a:r>
            <a:r>
              <a:rPr lang="en-GB" sz="2400" i="1" dirty="0">
                <a:latin typeface="Calibri"/>
                <a:cs typeface="Calibri"/>
              </a:rPr>
              <a:t>Misinformation and disinformation</a:t>
            </a:r>
            <a:r>
              <a:rPr lang="en-GB" sz="2400" dirty="0">
                <a:latin typeface="Calibri"/>
                <a:cs typeface="Calibri"/>
              </a:rPr>
              <a:t>. </a:t>
            </a:r>
            <a:r>
              <a:rPr lang="en-GB" sz="2400" dirty="0" err="1">
                <a:latin typeface="Calibri"/>
                <a:cs typeface="Calibri"/>
              </a:rPr>
              <a:t>Ar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gael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yn</a:t>
            </a:r>
            <a:r>
              <a:rPr lang="en-GB" sz="2400" dirty="0">
                <a:latin typeface="Calibri"/>
                <a:cs typeface="Calibri"/>
              </a:rPr>
              <a:t>: https://www.apa.org/topics/journalism-facts/misinformation-disinformation (</a:t>
            </a:r>
            <a:r>
              <a:rPr lang="en-GB" sz="2400" dirty="0" err="1">
                <a:latin typeface="Calibri"/>
                <a:cs typeface="Calibri"/>
              </a:rPr>
              <a:t>Cyrchwyd</a:t>
            </a:r>
            <a:r>
              <a:rPr lang="en-GB" sz="2400" dirty="0">
                <a:latin typeface="Calibri"/>
                <a:cs typeface="Calibri"/>
              </a:rPr>
              <a:t>: 10 </a:t>
            </a:r>
            <a:r>
              <a:rPr lang="en-GB" sz="2400" dirty="0" err="1">
                <a:latin typeface="Calibri"/>
                <a:cs typeface="Calibri"/>
              </a:rPr>
              <a:t>Mehefin</a:t>
            </a:r>
            <a:r>
              <a:rPr lang="en-GB" sz="2400" dirty="0">
                <a:latin typeface="Calibri"/>
                <a:cs typeface="Calibri"/>
              </a:rPr>
              <a:t> 2025).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1EAC25-05C2-4FB1-8203-93B5603E1D18}"/>
              </a:ext>
            </a:extLst>
          </p:cNvPr>
          <p:cNvSpPr txBox="1"/>
          <p:nvPr/>
        </p:nvSpPr>
        <p:spPr>
          <a:xfrm>
            <a:off x="167841" y="5238601"/>
            <a:ext cx="11436927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alibri"/>
                <a:cs typeface="Calibri"/>
              </a:rPr>
              <a:t>Os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nad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oes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awdur</a:t>
            </a:r>
            <a:r>
              <a:rPr lang="en-GB" sz="2400" dirty="0">
                <a:latin typeface="Calibri"/>
                <a:cs typeface="Calibri"/>
              </a:rPr>
              <a:t> neu </a:t>
            </a:r>
            <a:r>
              <a:rPr lang="en-GB" sz="2400" dirty="0" err="1">
                <a:latin typeface="Calibri"/>
                <a:cs typeface="Calibri"/>
              </a:rPr>
              <a:t>deitl</a:t>
            </a:r>
            <a:r>
              <a:rPr lang="en-GB" sz="2400" dirty="0">
                <a:latin typeface="Calibri"/>
                <a:cs typeface="Calibri"/>
              </a:rPr>
              <a:t>, </a:t>
            </a:r>
            <a:r>
              <a:rPr lang="en-GB" sz="2400" dirty="0" err="1">
                <a:latin typeface="Calibri"/>
                <a:cs typeface="Calibri"/>
              </a:rPr>
              <a:t>gallwch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ddefnyddio'r</a:t>
            </a:r>
            <a:r>
              <a:rPr lang="en-GB" sz="2400" dirty="0">
                <a:latin typeface="Calibri"/>
                <a:cs typeface="Calibri"/>
              </a:rPr>
              <a:t> URL </a:t>
            </a:r>
            <a:r>
              <a:rPr lang="en-GB" sz="2400" dirty="0" err="1">
                <a:latin typeface="Calibri"/>
                <a:cs typeface="Calibri"/>
              </a:rPr>
              <a:t>a'r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dyddiad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derbyn</a:t>
            </a:r>
            <a:r>
              <a:rPr lang="en-GB" sz="2400" dirty="0">
                <a:latin typeface="Calibri"/>
                <a:cs typeface="Calibri"/>
              </a:rPr>
              <a:t> ... </a:t>
            </a:r>
            <a:r>
              <a:rPr lang="en-GB" sz="2400" dirty="0" err="1">
                <a:latin typeface="Calibri"/>
                <a:cs typeface="Calibri"/>
              </a:rPr>
              <a:t>efallai</a:t>
            </a:r>
            <a:r>
              <a:rPr lang="en-GB" sz="2400" dirty="0">
                <a:latin typeface="Calibri"/>
                <a:cs typeface="Calibri"/>
              </a:rPr>
              <a:t> yr </a:t>
            </a:r>
            <a:r>
              <a:rPr lang="en-GB" sz="2400" dirty="0" err="1">
                <a:latin typeface="Calibri"/>
                <a:cs typeface="Calibri"/>
              </a:rPr>
              <a:t>hoffech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hefyd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gwestiynu</a:t>
            </a:r>
            <a:r>
              <a:rPr lang="en-GB" sz="2400" dirty="0">
                <a:latin typeface="Calibri"/>
                <a:cs typeface="Calibri"/>
              </a:rPr>
              <a:t> a </a:t>
            </a:r>
            <a:r>
              <a:rPr lang="en-GB" sz="2400" dirty="0" err="1">
                <a:latin typeface="Calibri"/>
                <a:cs typeface="Calibri"/>
              </a:rPr>
              <a:t>yw'n</a:t>
            </a:r>
            <a:r>
              <a:rPr lang="en-GB" sz="2400" dirty="0">
                <a:latin typeface="Calibri"/>
                <a:cs typeface="Calibri"/>
              </a:rPr>
              <a:t> addas </a:t>
            </a:r>
            <a:r>
              <a:rPr lang="en-GB" sz="2400" dirty="0" err="1">
                <a:latin typeface="Calibri"/>
                <a:cs typeface="Calibri"/>
              </a:rPr>
              <a:t>i'w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gynnwys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mewn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aseiniad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academaidd</a:t>
            </a:r>
            <a:r>
              <a:rPr lang="en-GB" sz="2600" dirty="0"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21295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F44F97-0F33-48E6-B81C-0DFC83BF9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469" y="67557"/>
            <a:ext cx="10795517" cy="100391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/>
                <a:cs typeface="Calibri"/>
              </a:rPr>
              <a:t>Harvard </a:t>
            </a:r>
            <a:r>
              <a:rPr lang="en-GB" dirty="0" err="1">
                <a:latin typeface="Calibri"/>
                <a:cs typeface="Calibri"/>
              </a:rPr>
              <a:t>cyfeirio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tudalennau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gwe</a:t>
            </a:r>
            <a:r>
              <a:rPr lang="en-GB" dirty="0">
                <a:latin typeface="Calibri"/>
                <a:cs typeface="Calibri"/>
              </a:rPr>
              <a:t>: </a:t>
            </a:r>
            <a:r>
              <a:rPr lang="en-GB" dirty="0" err="1">
                <a:latin typeface="Calibri"/>
                <a:cs typeface="Calibri"/>
              </a:rPr>
              <a:t>beth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sydd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o'i</a:t>
            </a:r>
            <a:r>
              <a:rPr lang="en-GB" dirty="0">
                <a:latin typeface="Calibri"/>
                <a:cs typeface="Calibri"/>
              </a:rPr>
              <a:t> le?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4D7D0-0D90-4087-BA94-BBFE6029E3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23111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F7CB32-13C6-4B90-8551-E95E897FC44E}"/>
              </a:ext>
            </a:extLst>
          </p:cNvPr>
          <p:cNvSpPr txBox="1"/>
          <p:nvPr/>
        </p:nvSpPr>
        <p:spPr>
          <a:xfrm>
            <a:off x="695037" y="5070764"/>
            <a:ext cx="1102129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cs typeface="Calibri Light"/>
              </a:rPr>
              <a:t>Holly, G.H. (2024) </a:t>
            </a:r>
            <a:r>
              <a:rPr lang="en-GB" sz="2800" i="1" dirty="0">
                <a:latin typeface="Calibri"/>
                <a:cs typeface="Calibri Light"/>
              </a:rPr>
              <a:t>Can dogs help to reduce stress? </a:t>
            </a:r>
            <a:r>
              <a:rPr lang="en-GB" sz="2800" dirty="0" err="1">
                <a:latin typeface="Calibri"/>
                <a:cs typeface="Calibri Light"/>
              </a:rPr>
              <a:t>Ar</a:t>
            </a:r>
            <a:r>
              <a:rPr lang="en-GB" sz="2800" dirty="0">
                <a:latin typeface="Calibri"/>
                <a:cs typeface="Calibri Light"/>
              </a:rPr>
              <a:t> </a:t>
            </a:r>
            <a:r>
              <a:rPr lang="en-GB" sz="2800" dirty="0" err="1">
                <a:latin typeface="Calibri"/>
                <a:cs typeface="Calibri Light"/>
              </a:rPr>
              <a:t>gael</a:t>
            </a:r>
            <a:r>
              <a:rPr lang="en-GB" sz="2800" dirty="0">
                <a:latin typeface="Calibri"/>
                <a:cs typeface="Calibri Light"/>
              </a:rPr>
              <a:t> </a:t>
            </a:r>
            <a:r>
              <a:rPr lang="en-GB" sz="2800" dirty="0" err="1">
                <a:latin typeface="Calibri"/>
                <a:cs typeface="Calibri Light"/>
              </a:rPr>
              <a:t>yn</a:t>
            </a:r>
            <a:r>
              <a:rPr lang="en-GB" sz="2800" dirty="0">
                <a:latin typeface="Calibri"/>
                <a:cs typeface="Calibri Light"/>
              </a:rPr>
              <a:t>: https://</a:t>
            </a:r>
          </a:p>
          <a:p>
            <a:r>
              <a:rPr lang="en-GB" sz="2800" dirty="0">
                <a:latin typeface="Calibri"/>
                <a:cs typeface="Calibri"/>
              </a:rPr>
              <a:t>www.bbc.com/bitesize/articles/z3bqfcw (</a:t>
            </a:r>
            <a:r>
              <a:rPr lang="en-GB" sz="2800" dirty="0" err="1">
                <a:latin typeface="Calibri"/>
                <a:cs typeface="Calibri"/>
              </a:rPr>
              <a:t>Cyrchwyd</a:t>
            </a:r>
            <a:r>
              <a:rPr lang="en-GB" sz="2800" dirty="0">
                <a:latin typeface="Calibri"/>
                <a:cs typeface="Calibri"/>
              </a:rPr>
              <a:t>: 30 </a:t>
            </a:r>
            <a:r>
              <a:rPr lang="en-GB" sz="2800" dirty="0" err="1">
                <a:latin typeface="Calibri"/>
                <a:cs typeface="Calibri"/>
              </a:rPr>
              <a:t>Ionawr</a:t>
            </a:r>
            <a:r>
              <a:rPr lang="en-GB" sz="2800" dirty="0">
                <a:latin typeface="Calibri"/>
                <a:cs typeface="Calibri"/>
              </a:rPr>
              <a:t> 2025).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177685-6E2B-49A4-B57A-6FBDD4CE5689}"/>
              </a:ext>
            </a:extLst>
          </p:cNvPr>
          <p:cNvSpPr txBox="1"/>
          <p:nvPr/>
        </p:nvSpPr>
        <p:spPr>
          <a:xfrm>
            <a:off x="693593" y="1750002"/>
            <a:ext cx="10674061" cy="12311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cs typeface="Calibri"/>
              </a:rPr>
              <a:t>Holly, G.H. (2024). </a:t>
            </a:r>
            <a:r>
              <a:rPr lang="en-GB" sz="2800" i="1" dirty="0">
                <a:latin typeface="Calibri"/>
                <a:cs typeface="Calibri"/>
              </a:rPr>
              <a:t>Can dogs help to reduce stress? </a:t>
            </a:r>
            <a:r>
              <a:rPr lang="en-GB" sz="2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Wedi’i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o:</a:t>
            </a:r>
          </a:p>
          <a:p>
            <a:r>
              <a:rPr lang="en-GB" sz="2800" dirty="0">
                <a:latin typeface="Calibri"/>
                <a:cs typeface="Calibri"/>
              </a:rPr>
              <a:t>www.bbc.com/bitesize/articles/z3bqfcw  </a:t>
            </a:r>
            <a:r>
              <a:rPr lang="en-GB" sz="2800" dirty="0" err="1">
                <a:latin typeface="Calibri"/>
                <a:cs typeface="Calibri"/>
              </a:rPr>
              <a:t>Cyrchwyd</a:t>
            </a:r>
            <a:r>
              <a:rPr lang="en-GB" sz="2800" dirty="0">
                <a:latin typeface="Calibri"/>
                <a:cs typeface="Calibri"/>
              </a:rPr>
              <a:t>: 30ed January 2025.</a:t>
            </a:r>
            <a:endParaRPr lang="en-GB" dirty="0"/>
          </a:p>
          <a:p>
            <a:endParaRPr lang="en-GB" dirty="0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2C5195-F97C-495F-9D11-A2FD29519F93}"/>
              </a:ext>
            </a:extLst>
          </p:cNvPr>
          <p:cNvSpPr txBox="1"/>
          <p:nvPr/>
        </p:nvSpPr>
        <p:spPr>
          <a:xfrm>
            <a:off x="692150" y="3162877"/>
            <a:ext cx="11229108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cs typeface="Calibri"/>
              </a:rPr>
              <a:t>5 </a:t>
            </a:r>
            <a:r>
              <a:rPr lang="en-GB" sz="28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gwallau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r>
              <a:rPr lang="en-GB" sz="2800" dirty="0">
                <a:latin typeface="Calibri"/>
                <a:cs typeface="Calibri"/>
              </a:rPr>
              <a:t>Holly, G.H. (2024)</a:t>
            </a:r>
            <a:r>
              <a:rPr lang="en-GB" sz="2800" dirty="0">
                <a:solidFill>
                  <a:srgbClr val="FF0000"/>
                </a:solidFill>
                <a:latin typeface="Calibri"/>
                <a:cs typeface="Calibri"/>
              </a:rPr>
              <a:t>.</a:t>
            </a:r>
            <a:r>
              <a:rPr lang="en-GB" sz="2800" dirty="0">
                <a:latin typeface="Calibri"/>
                <a:cs typeface="Calibri"/>
              </a:rPr>
              <a:t> </a:t>
            </a:r>
            <a:r>
              <a:rPr lang="en-GB" sz="2800" i="1" dirty="0">
                <a:latin typeface="Calibri"/>
                <a:cs typeface="Calibri"/>
              </a:rPr>
              <a:t>Can dogs help to reduce stress? </a:t>
            </a:r>
            <a:r>
              <a:rPr lang="en-GB" sz="2800" dirty="0"/>
              <a:t> </a:t>
            </a:r>
            <a:r>
              <a:rPr lang="en-GB" sz="2800" dirty="0" err="1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Wedi’i</a:t>
            </a:r>
            <a:r>
              <a:rPr lang="en-GB" sz="280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 err="1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2800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</a:t>
            </a:r>
            <a:r>
              <a:rPr lang="en-GB" sz="2800" dirty="0">
                <a:latin typeface="Calibri"/>
                <a:cs typeface="Calibri"/>
              </a:rPr>
              <a:t>: </a:t>
            </a:r>
            <a:r>
              <a:rPr lang="en-GB" sz="2800" dirty="0">
                <a:solidFill>
                  <a:srgbClr val="C00000"/>
                </a:solidFill>
                <a:latin typeface="Calibri"/>
                <a:cs typeface="Calibri"/>
              </a:rPr>
              <a:t>www.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GB" sz="2800" dirty="0">
                <a:latin typeface="Calibri"/>
                <a:cs typeface="Calibri"/>
              </a:rPr>
              <a:t>bbc.com/bitesize/articles/z3bqfcw </a:t>
            </a:r>
            <a:r>
              <a:rPr lang="en-GB" sz="2800" dirty="0" err="1">
                <a:solidFill>
                  <a:srgbClr val="C00000"/>
                </a:solidFill>
                <a:latin typeface="Calibri"/>
                <a:cs typeface="Calibri"/>
              </a:rPr>
              <a:t>Cyrchwyd</a:t>
            </a:r>
            <a:r>
              <a:rPr lang="en-GB" sz="2800" dirty="0">
                <a:solidFill>
                  <a:srgbClr val="C00000"/>
                </a:solidFill>
                <a:latin typeface="Calibri"/>
                <a:cs typeface="Calibri"/>
              </a:rPr>
              <a:t>: 30ed January 2025</a:t>
            </a:r>
            <a:r>
              <a:rPr lang="en-GB" sz="2800" dirty="0">
                <a:latin typeface="Calibri"/>
                <a:cs typeface="Calibri"/>
              </a:rPr>
              <a:t>.</a:t>
            </a:r>
          </a:p>
          <a:p>
            <a:endParaRPr lang="en-GB" sz="28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8081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3C676-9B8F-89C9-2D7B-5134E5D7C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487" y="30725"/>
            <a:ext cx="11459195" cy="1034641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Cyfeirio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Harvard: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pennod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fewn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llyfr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wedi'i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olygu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285D2-A83D-9B3E-BA44-3DD6A8B900D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928533" y="1715225"/>
            <a:ext cx="5754413" cy="16277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Cyfeirnod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cynnwys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awdur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(au) neu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olygydd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(ion) y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bennod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a'r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llyfr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mae'n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ymddangos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ynddo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Nodwch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eiriad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fformatio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2F8CF2-59A5-16B4-1CFF-96CA4240C552}"/>
              </a:ext>
            </a:extLst>
          </p:cNvPr>
          <p:cNvSpPr txBox="1"/>
          <p:nvPr/>
        </p:nvSpPr>
        <p:spPr>
          <a:xfrm>
            <a:off x="509054" y="1715225"/>
            <a:ext cx="4567281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 err="1">
                <a:latin typeface="Calibri" panose="020F0502020204030204" pitchFamily="34" charset="0"/>
                <a:cs typeface="Calibri" panose="020F0502020204030204" pitchFamily="34" charset="0"/>
              </a:rPr>
              <a:t>Dyfyniad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cynnwys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awdur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(on) y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bennod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rydych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chi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wedi'i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darllen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unig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F8381F-BABC-9E5C-DDC6-C52275D7205E}"/>
              </a:ext>
            </a:extLst>
          </p:cNvPr>
          <p:cNvSpPr txBox="1"/>
          <p:nvPr/>
        </p:nvSpPr>
        <p:spPr>
          <a:xfrm>
            <a:off x="509054" y="3707904"/>
            <a:ext cx="4567280" cy="2431435"/>
          </a:xfrm>
          <a:prstGeom prst="rect">
            <a:avLst/>
          </a:prstGeom>
          <a:solidFill>
            <a:srgbClr val="009999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600" dirty="0">
                <a:latin typeface="Calibri"/>
                <a:ea typeface="Calibri"/>
                <a:cs typeface="Calibri"/>
              </a:rPr>
              <a:t>“Mae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arweinyddiaeth</a:t>
            </a:r>
            <a:r>
              <a:rPr lang="en-GB" sz="2600" dirty="0">
                <a:latin typeface="Calibri"/>
                <a:ea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effeithiol</a:t>
            </a:r>
            <a:r>
              <a:rPr lang="en-GB" sz="2600" dirty="0">
                <a:latin typeface="Calibri"/>
                <a:ea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600" dirty="0">
                <a:latin typeface="Calibri"/>
                <a:ea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hanfodol</a:t>
            </a:r>
            <a:r>
              <a:rPr lang="en-GB" sz="2600" dirty="0">
                <a:latin typeface="Calibri"/>
                <a:ea typeface="Calibri"/>
                <a:cs typeface="Calibri"/>
              </a:rPr>
              <a:t> I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gymdeithas</a:t>
            </a:r>
            <a:r>
              <a:rPr lang="en-GB" sz="2600" dirty="0">
                <a:latin typeface="Calibri"/>
                <a:ea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fodern</a:t>
            </a:r>
            <a:r>
              <a:rPr lang="en-GB" sz="2600" dirty="0">
                <a:latin typeface="Calibri"/>
                <a:ea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sy’n</a:t>
            </a:r>
            <a:r>
              <a:rPr lang="en-GB" sz="2600" dirty="0">
                <a:latin typeface="Calibri"/>
                <a:ea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gweithredu’n</a:t>
            </a:r>
            <a:r>
              <a:rPr lang="en-GB" sz="2600" dirty="0">
                <a:latin typeface="Calibri"/>
                <a:ea typeface="Calibri"/>
                <a:cs typeface="Calibri"/>
              </a:rPr>
              <a:t>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iawn</a:t>
            </a:r>
            <a:r>
              <a:rPr lang="en-GB" sz="2600" dirty="0">
                <a:latin typeface="Calibri"/>
                <a:ea typeface="Calibri"/>
                <a:cs typeface="Calibri"/>
              </a:rPr>
              <a:t>” (Murphy, 2024, t. 16) …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</a:t>
            </a:r>
            <a:endParaRPr lang="en-GB" sz="2400" dirty="0">
              <a:solidFill>
                <a:srgbClr val="009999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1DC5F8-F98D-AF5C-435B-4DF2A462DA98}"/>
              </a:ext>
            </a:extLst>
          </p:cNvPr>
          <p:cNvSpPr txBox="1"/>
          <p:nvPr/>
        </p:nvSpPr>
        <p:spPr>
          <a:xfrm>
            <a:off x="5849705" y="3707904"/>
            <a:ext cx="5833241" cy="2092881"/>
          </a:xfrm>
          <a:prstGeom prst="rect">
            <a:avLst/>
          </a:prstGeom>
          <a:solidFill>
            <a:srgbClr val="B2B2B2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600" dirty="0">
                <a:latin typeface="Calibri"/>
                <a:ea typeface="Calibri"/>
                <a:cs typeface="Calibri"/>
              </a:rPr>
              <a:t>Murphy, P. (2024) ‘Leadership: towards a new evidence-based, ethical professionalism?’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600" dirty="0">
                <a:latin typeface="Calibri"/>
                <a:ea typeface="Calibri"/>
                <a:cs typeface="Calibri"/>
              </a:rPr>
              <a:t> P. Patel, M. Smith a M. Falconi (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goln</a:t>
            </a:r>
            <a:r>
              <a:rPr lang="en-GB" sz="2600" dirty="0">
                <a:latin typeface="Calibri"/>
                <a:ea typeface="Calibri"/>
                <a:cs typeface="Calibri"/>
              </a:rPr>
              <a:t>) </a:t>
            </a:r>
            <a:r>
              <a:rPr lang="en-GB" sz="2600" i="1" dirty="0">
                <a:latin typeface="Calibri"/>
                <a:ea typeface="Calibri"/>
                <a:cs typeface="Calibri"/>
              </a:rPr>
              <a:t>Leadership today.</a:t>
            </a:r>
            <a:r>
              <a:rPr lang="en-GB" sz="2600" dirty="0">
                <a:latin typeface="Calibri"/>
                <a:ea typeface="Calibri"/>
                <a:cs typeface="Calibri"/>
              </a:rPr>
              <a:t> Red Hen Books,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tt</a:t>
            </a:r>
            <a:r>
              <a:rPr lang="en-GB" sz="2600" dirty="0">
                <a:latin typeface="Calibri"/>
                <a:ea typeface="Calibri"/>
                <a:cs typeface="Calibri"/>
              </a:rPr>
              <a:t>. 3-22.</a:t>
            </a:r>
          </a:p>
        </p:txBody>
      </p:sp>
    </p:spTree>
    <p:extLst>
      <p:ext uri="{BB962C8B-B14F-4D97-AF65-F5344CB8AC3E}">
        <p14:creationId xmlns:p14="http://schemas.microsoft.com/office/powerpoint/2010/main" val="25520328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6F1E1-1B57-A97F-4678-62374FC19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996" y="96419"/>
            <a:ext cx="10795518" cy="1003916"/>
          </a:xfrm>
        </p:spPr>
        <p:txBody>
          <a:bodyPr/>
          <a:lstStyle/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Cyfeirio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at Harvard: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dyfyniad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eilaidd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E63EEF-B52C-B724-93BC-3BC0E985FF6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75339" y="1412062"/>
            <a:ext cx="11899004" cy="1138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Pan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fyddwch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dymuno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cyfeirio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at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ffynhonnell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grybwyllir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gwaith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rydych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chi'n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ei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ddarllen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bosibl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darllenwch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ffynhonnell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wreiddiol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neu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gynradd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ei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fod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lleihau'r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siawns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gamddehongli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Os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nad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yw'n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bosibl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31AAF3C-4EC4-E12E-12B7-CAD8AC5F06A6}"/>
              </a:ext>
            </a:extLst>
          </p:cNvPr>
          <p:cNvSpPr txBox="1"/>
          <p:nvPr/>
        </p:nvSpPr>
        <p:spPr>
          <a:xfrm rot="16200000">
            <a:off x="2769830" y="489723"/>
            <a:ext cx="861774" cy="550354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GB" sz="2200" b="1" dirty="0" err="1">
                <a:latin typeface="Calibri" panose="020F0502020204030204" pitchFamily="34" charset="0"/>
                <a:cs typeface="Calibri" panose="020F0502020204030204" pitchFamily="34" charset="0"/>
              </a:rPr>
              <a:t>Dyfynia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Dylid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cynnwys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ffynonellau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cynradd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eilaidd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dyfyniad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Geiriad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nod.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071646-8BA8-BF76-FAD8-E6EA93436CDC}"/>
              </a:ext>
            </a:extLst>
          </p:cNvPr>
          <p:cNvSpPr txBox="1"/>
          <p:nvPr/>
        </p:nvSpPr>
        <p:spPr>
          <a:xfrm>
            <a:off x="6371754" y="2859613"/>
            <a:ext cx="5544905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 err="1">
                <a:latin typeface="Calibri" panose="020F0502020204030204" pitchFamily="34" charset="0"/>
                <a:cs typeface="Calibri" panose="020F0502020204030204" pitchFamily="34" charset="0"/>
              </a:rPr>
              <a:t>Cyfeirnod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cynnwys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dim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ond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yr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hyn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rydych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chi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wedi'i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ddarllen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rhestr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gyfeirnodau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h.y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 y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ffynhonnell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eilaidd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yr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achos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cs typeface="Calibri" panose="020F0502020204030204" pitchFamily="34" charset="0"/>
              </a:rPr>
              <a:t>hwn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 Phillips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D6169FD-944D-4709-E6F2-378EA40247AB}"/>
              </a:ext>
            </a:extLst>
          </p:cNvPr>
          <p:cNvSpPr txBox="1"/>
          <p:nvPr/>
        </p:nvSpPr>
        <p:spPr>
          <a:xfrm>
            <a:off x="451697" y="4307164"/>
            <a:ext cx="5239058" cy="1785104"/>
          </a:xfrm>
          <a:prstGeom prst="rect">
            <a:avLst/>
          </a:prstGeom>
          <a:solidFill>
            <a:srgbClr val="009999"/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00" dirty="0">
                <a:latin typeface="Calibri"/>
                <a:ea typeface="Calibri"/>
                <a:cs typeface="Calibri"/>
              </a:rPr>
              <a:t>Barnett (2021, </a:t>
            </a:r>
            <a:r>
              <a:rPr lang="en-GB" sz="2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dyfynedig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200" dirty="0">
                <a:latin typeface="Calibri"/>
                <a:ea typeface="Calibri"/>
                <a:cs typeface="Calibri"/>
              </a:rPr>
              <a:t>Phillips, 2024, t. 17)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disgrifio</a:t>
            </a:r>
            <a:r>
              <a:rPr lang="en-GB" sz="2200" dirty="0">
                <a:latin typeface="Calibri"/>
                <a:ea typeface="Calibri"/>
                <a:cs typeface="Calibri"/>
              </a:rPr>
              <a:t> “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pwysigrwydd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diwallu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anghenion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arbennig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yn</a:t>
            </a:r>
            <a:r>
              <a:rPr lang="en-GB" sz="2200" dirty="0">
                <a:latin typeface="Calibri"/>
                <a:ea typeface="Calibri"/>
                <a:cs typeface="Calibri"/>
              </a:rPr>
              <a:t> y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blynyddoedd</a:t>
            </a:r>
            <a:r>
              <a:rPr lang="en-GB" sz="2200" dirty="0">
                <a:latin typeface="Calibri"/>
                <a:ea typeface="Calibri"/>
                <a:cs typeface="Calibri"/>
              </a:rPr>
              <a:t> </a:t>
            </a:r>
            <a:r>
              <a:rPr lang="en-GB" sz="2200" dirty="0" err="1">
                <a:latin typeface="Calibri"/>
                <a:ea typeface="Calibri"/>
                <a:cs typeface="Calibri"/>
              </a:rPr>
              <a:t>cynnar</a:t>
            </a:r>
            <a:r>
              <a:rPr lang="en-GB" sz="2200">
                <a:latin typeface="Calibri"/>
                <a:ea typeface="Calibri"/>
                <a:cs typeface="Calibri"/>
              </a:rPr>
              <a:t>”…</a:t>
            </a:r>
            <a:endParaRPr lang="en-GB" sz="2200" dirty="0">
              <a:latin typeface="Calibri"/>
              <a:ea typeface="Calibri"/>
              <a:cs typeface="Calibri"/>
            </a:endParaRP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7602068-3605-9A19-BEB1-A6B13AA6B220}"/>
              </a:ext>
            </a:extLst>
          </p:cNvPr>
          <p:cNvSpPr txBox="1"/>
          <p:nvPr/>
        </p:nvSpPr>
        <p:spPr>
          <a:xfrm>
            <a:off x="6371754" y="4307164"/>
            <a:ext cx="5544905" cy="1508105"/>
          </a:xfrm>
          <a:prstGeom prst="rect">
            <a:avLst/>
          </a:prstGeom>
          <a:solidFill>
            <a:srgbClr val="B2B2B2"/>
          </a:solidFill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Phillips, A.W. (2024) </a:t>
            </a:r>
            <a:r>
              <a:rPr lang="en-GB" sz="2200" i="1" dirty="0">
                <a:latin typeface="Calibri" panose="020F0502020204030204" pitchFamily="34" charset="0"/>
                <a:cs typeface="Calibri" panose="020F0502020204030204" pitchFamily="34" charset="0"/>
              </a:rPr>
              <a:t>Learning in the early years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. Blue Dog Books.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                                 </a:t>
            </a:r>
            <a:r>
              <a:rPr lang="en-GB" sz="2400" dirty="0">
                <a:solidFill>
                  <a:srgbClr val="B2B2B2"/>
                </a:solidFill>
                <a:highlight>
                  <a:srgbClr val="B2B2B2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96912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73F17-46FF-651E-F6B7-25D8F47D2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171" y="0"/>
            <a:ext cx="11907973" cy="1003916"/>
          </a:xfrm>
        </p:spPr>
        <p:txBody>
          <a:bodyPr>
            <a:normAutofit/>
          </a:bodyPr>
          <a:lstStyle/>
          <a:p>
            <a:r>
              <a:rPr lang="sv-SE" dirty="0" err="1">
                <a:latin typeface="Calibri"/>
                <a:cs typeface="Calibri"/>
              </a:rPr>
              <a:t>Cadwch</a:t>
            </a:r>
            <a:r>
              <a:rPr lang="sv-SE" dirty="0">
                <a:latin typeface="Calibri"/>
                <a:cs typeface="Calibri"/>
              </a:rPr>
              <a:t> ar ben </a:t>
            </a:r>
            <a:r>
              <a:rPr lang="sv-SE" dirty="0" err="1">
                <a:latin typeface="Calibri"/>
                <a:cs typeface="Calibri"/>
              </a:rPr>
              <a:t>cyfeirio</a:t>
            </a:r>
            <a:r>
              <a:rPr lang="sv-SE" dirty="0">
                <a:latin typeface="Calibri"/>
                <a:cs typeface="Calibri"/>
              </a:rPr>
              <a:t> Harvard</a:t>
            </a:r>
            <a:r>
              <a:rPr lang="en-GB" dirty="0">
                <a:latin typeface="Calibri"/>
                <a:cs typeface="Calibri"/>
              </a:rPr>
              <a:t>... </a:t>
            </a:r>
          </a:p>
        </p:txBody>
      </p:sp>
      <p:pic>
        <p:nvPicPr>
          <p:cNvPr id="4" name="Picture 4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2654CE0D-BECB-694E-4EE1-991B78807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71" y="2077749"/>
            <a:ext cx="5647850" cy="30686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18135B4-0EAA-8EA0-EDF3-A24C5003E8AE}"/>
              </a:ext>
            </a:extLst>
          </p:cNvPr>
          <p:cNvSpPr txBox="1"/>
          <p:nvPr/>
        </p:nvSpPr>
        <p:spPr>
          <a:xfrm>
            <a:off x="426171" y="5256291"/>
            <a:ext cx="322967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 err="1">
                <a:latin typeface="Calibri"/>
                <a:ea typeface="+mn-lt"/>
                <a:cs typeface="Calibri"/>
              </a:rPr>
              <a:t>Dewiswch</a:t>
            </a:r>
            <a:r>
              <a:rPr lang="en-GB" sz="2000" dirty="0">
                <a:latin typeface="Calibri"/>
                <a:ea typeface="+mn-lt"/>
                <a:cs typeface="Calibri"/>
              </a:rPr>
              <a:t> </a:t>
            </a:r>
            <a:r>
              <a:rPr lang="en-GB" sz="2000" dirty="0" err="1">
                <a:latin typeface="Calibri"/>
                <a:ea typeface="+mn-lt"/>
                <a:cs typeface="Calibri"/>
              </a:rPr>
              <a:t>ardull</a:t>
            </a:r>
            <a:r>
              <a:rPr lang="en-GB" sz="2000">
                <a:latin typeface="Calibri"/>
                <a:ea typeface="+mn-lt"/>
                <a:cs typeface="Calibri"/>
              </a:rPr>
              <a:t> Harvard.</a:t>
            </a:r>
            <a:endParaRPr lang="en-GB" sz="2000" dirty="0">
              <a:latin typeface="Calibri"/>
              <a:ea typeface="+mn-lt"/>
              <a:cs typeface="Calibri"/>
            </a:endParaRPr>
          </a:p>
          <a:p>
            <a:endParaRPr lang="en-GB" sz="2000" dirty="0">
              <a:latin typeface="Calibri"/>
              <a:ea typeface="+mn-lt"/>
              <a:cs typeface="Calibri"/>
            </a:endParaRPr>
          </a:p>
          <a:p>
            <a:r>
              <a:rPr lang="en-US" sz="2000" dirty="0">
                <a:latin typeface="Calibri"/>
                <a:ea typeface="+mn-lt"/>
                <a:cs typeface="+mn-lt"/>
                <a:hlinkClick r:id="rId4"/>
              </a:rPr>
              <a:t>Cronfa </a:t>
            </a:r>
            <a:r>
              <a:rPr lang="en-US" sz="2000" dirty="0" err="1">
                <a:latin typeface="Calibri"/>
                <a:ea typeface="+mn-lt"/>
                <a:cs typeface="+mn-lt"/>
                <a:hlinkClick r:id="rId4"/>
              </a:rPr>
              <a:t>ddata</a:t>
            </a:r>
            <a:r>
              <a:rPr lang="en-US" sz="2000" dirty="0">
                <a:latin typeface="Calibri"/>
                <a:ea typeface="+mn-lt"/>
                <a:cs typeface="+mn-lt"/>
                <a:hlinkClick r:id="rId4"/>
              </a:rPr>
              <a:t> Cite them Right</a:t>
            </a:r>
            <a:r>
              <a:rPr lang="en-US" sz="2000" dirty="0">
                <a:latin typeface="Calibri"/>
                <a:ea typeface="+mn-lt"/>
                <a:cs typeface="+mn-lt"/>
              </a:rPr>
              <a:t> </a:t>
            </a:r>
            <a:endParaRPr lang="en-GB" dirty="0">
              <a:highlight>
                <a:srgbClr val="FFFF00"/>
              </a:highlight>
              <a:cs typeface="Calibri Ligh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04AC68-9381-7E19-0EAD-68CC29B4AA68}"/>
              </a:ext>
            </a:extLst>
          </p:cNvPr>
          <p:cNvSpPr txBox="1"/>
          <p:nvPr/>
        </p:nvSpPr>
        <p:spPr>
          <a:xfrm>
            <a:off x="7808546" y="5256291"/>
            <a:ext cx="4287376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+mn-lt"/>
                <a:cs typeface="Calibri"/>
              </a:rPr>
              <a:t>13eg </a:t>
            </a:r>
            <a:r>
              <a:rPr lang="en-GB" sz="2000" dirty="0" err="1">
                <a:latin typeface="Calibri"/>
                <a:ea typeface="+mn-lt"/>
                <a:cs typeface="Calibri"/>
              </a:rPr>
              <a:t>argraffiad</a:t>
            </a:r>
            <a:r>
              <a:rPr lang="en-GB" sz="2000" dirty="0">
                <a:latin typeface="Calibri"/>
                <a:ea typeface="+mn-lt"/>
                <a:cs typeface="Calibri"/>
              </a:rPr>
              <a:t> (2025).</a:t>
            </a:r>
            <a:endParaRPr lang="en-GB" sz="2000" dirty="0">
              <a:ea typeface="+mn-lt"/>
              <a:cs typeface="+mn-lt"/>
            </a:endParaRP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US" sz="2000" dirty="0" err="1">
                <a:latin typeface="Calibri"/>
                <a:ea typeface="+mn-lt"/>
                <a:cs typeface="+mn-lt"/>
                <a:hlinkClick r:id="rId5"/>
              </a:rPr>
              <a:t>Llyfr</a:t>
            </a:r>
            <a:r>
              <a:rPr lang="en-US" sz="2000" dirty="0">
                <a:latin typeface="Calibri"/>
                <a:ea typeface="+mn-lt"/>
                <a:cs typeface="+mn-lt"/>
                <a:hlinkClick r:id="rId5"/>
              </a:rPr>
              <a:t> </a:t>
            </a:r>
            <a:r>
              <a:rPr lang="en-US" sz="2000" dirty="0" err="1">
                <a:latin typeface="Calibri"/>
                <a:ea typeface="+mn-lt"/>
                <a:cs typeface="+mn-lt"/>
                <a:hlinkClick r:id="rId5"/>
              </a:rPr>
              <a:t>argraffedig</a:t>
            </a:r>
            <a:r>
              <a:rPr lang="en-US" sz="2000" dirty="0">
                <a:latin typeface="Calibri"/>
                <a:ea typeface="+mn-lt"/>
                <a:cs typeface="+mn-lt"/>
                <a:hlinkClick r:id="rId5"/>
              </a:rPr>
              <a:t> Cite them Right</a:t>
            </a:r>
            <a:endParaRPr lang="en-GB" dirty="0">
              <a:cs typeface="Calibri Light"/>
            </a:endParaRPr>
          </a:p>
          <a:p>
            <a:endParaRPr lang="en-GB" dirty="0">
              <a:latin typeface="Calibri"/>
              <a:cs typeface="Calibri Ligh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5BDC74-00B0-DB19-5A35-4B4BF0145F9C}"/>
              </a:ext>
            </a:extLst>
          </p:cNvPr>
          <p:cNvSpPr txBox="1"/>
          <p:nvPr/>
        </p:nvSpPr>
        <p:spPr>
          <a:xfrm>
            <a:off x="426171" y="1330303"/>
            <a:ext cx="23252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Catalog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 y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llyfrgell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4F4C83D-4F04-6A88-446A-02752248894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2532" y="1450347"/>
            <a:ext cx="2825138" cy="36960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A313A60-AAC4-97BD-59E5-F73018BF438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5737" y="2524180"/>
            <a:ext cx="2400525" cy="3696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8741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66285-1680-A406-F5E8-4CBC4397D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549" y="0"/>
            <a:ext cx="10795518" cy="1003916"/>
          </a:xfrm>
        </p:spPr>
        <p:txBody>
          <a:bodyPr/>
          <a:lstStyle/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8977DB-D69F-1FE9-DD62-334719246721}"/>
              </a:ext>
            </a:extLst>
          </p:cNvPr>
          <p:cNvSpPr txBox="1"/>
          <p:nvPr/>
        </p:nvSpPr>
        <p:spPr>
          <a:xfrm>
            <a:off x="933424" y="1442078"/>
            <a:ext cx="83556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Sgiliau Academaidd a Gwybodaeth </a:t>
            </a:r>
            <a:r>
              <a:rPr lang="en-GB" sz="2400" dirty="0"/>
              <a:t>–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Cymorth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</a:p>
          <a:p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chefnogaeth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ar-lein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40D8C2-F5E1-0D5D-06F9-AE3D627ACF00}"/>
              </a:ext>
            </a:extLst>
          </p:cNvPr>
          <p:cNvSpPr txBox="1"/>
          <p:nvPr/>
        </p:nvSpPr>
        <p:spPr>
          <a:xfrm>
            <a:off x="8293098" y="5085308"/>
            <a:ext cx="335556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 err="1">
                <a:latin typeface="Calibri"/>
                <a:ea typeface="+mn-lt"/>
                <a:cs typeface="+mn-lt"/>
              </a:rPr>
              <a:t>Fersiwn</a:t>
            </a:r>
            <a:r>
              <a:rPr lang="en-GB" sz="2000" dirty="0">
                <a:latin typeface="Calibri"/>
                <a:ea typeface="+mn-lt"/>
                <a:cs typeface="+mn-lt"/>
              </a:rPr>
              <a:t> 1.5 (2025).</a:t>
            </a:r>
          </a:p>
          <a:p>
            <a:endParaRPr lang="en-GB" sz="2000" dirty="0">
              <a:latin typeface="Calibri"/>
              <a:ea typeface="+mn-lt"/>
              <a:cs typeface="+mn-lt"/>
            </a:endParaRPr>
          </a:p>
          <a:p>
            <a:r>
              <a:rPr lang="en-GB" sz="2000" dirty="0" err="1">
                <a:latin typeface="Calibri"/>
                <a:ea typeface="+mn-lt"/>
                <a:cs typeface="+mn-lt"/>
                <a:hlinkClick r:id="rId3"/>
              </a:rPr>
              <a:t>Llawlyfr</a:t>
            </a:r>
            <a:r>
              <a:rPr lang="en-GB" sz="2000" dirty="0">
                <a:latin typeface="Calibri"/>
                <a:ea typeface="+mn-lt"/>
                <a:cs typeface="+mn-lt"/>
                <a:hlinkClick r:id="rId3"/>
              </a:rPr>
              <a:t> Cyfeirnodi: Harvard</a:t>
            </a:r>
            <a:endParaRPr lang="en-GB" sz="2000" dirty="0">
              <a:latin typeface="Calibri"/>
              <a:ea typeface="+mn-lt"/>
              <a:cs typeface="+mn-lt"/>
            </a:endParaRPr>
          </a:p>
          <a:p>
            <a:endParaRPr lang="en-GB" sz="2000" dirty="0">
              <a:latin typeface="Calibri"/>
              <a:ea typeface="+mn-lt"/>
              <a:cs typeface="+mn-lt"/>
            </a:endParaRPr>
          </a:p>
        </p:txBody>
      </p:sp>
      <p:pic>
        <p:nvPicPr>
          <p:cNvPr id="10" name="Llun 9">
            <a:extLst>
              <a:ext uri="{FF2B5EF4-FFF2-40B4-BE49-F238E27FC236}">
                <a16:creationId xmlns:a16="http://schemas.microsoft.com/office/drawing/2014/main" id="{F89DEB3D-0634-FD2C-7095-A67797A8D1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881" t="16638" r="35793" b="22603"/>
          <a:stretch>
            <a:fillRect/>
          </a:stretch>
        </p:blipFill>
        <p:spPr>
          <a:xfrm>
            <a:off x="8341853" y="1482851"/>
            <a:ext cx="2534229" cy="35003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B888797-9911-74CD-F1D5-DA128726651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33424" y="2711237"/>
            <a:ext cx="6505343" cy="3404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49926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203" y="0"/>
            <a:ext cx="6841741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Offer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rheolydd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dyfyniadau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05028" y="1518477"/>
            <a:ext cx="5937379" cy="49356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"/>
                <a:hlinkClick r:id="rId2"/>
              </a:rPr>
              <a:t>RefWorks</a:t>
            </a:r>
            <a:r>
              <a:rPr lang="en-GB" sz="2600" dirty="0">
                <a:latin typeface="Calibri"/>
                <a:cs typeface="Calibri"/>
              </a:rPr>
              <a:t> 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cael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ei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gefnogi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gan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2600" dirty="0" err="1">
                <a:latin typeface="Calibri" panose="020F0502020204030204" pitchFamily="34" charset="0"/>
                <a:cs typeface="Calibri" panose="020F0502020204030204" pitchFamily="34" charset="0"/>
              </a:rPr>
              <a:t>Drindod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Dewi Sant.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 err="1">
                <a:latin typeface="Calibri"/>
                <a:cs typeface="Arial"/>
              </a:rPr>
              <a:t>Mewnforio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cyfeiriadau</a:t>
            </a:r>
            <a:r>
              <a:rPr lang="en-GB" sz="2400" dirty="0">
                <a:latin typeface="Calibri"/>
                <a:cs typeface="Arial"/>
              </a:rPr>
              <a:t>. 
</a:t>
            </a:r>
            <a:r>
              <a:rPr lang="en-GB" sz="2400" dirty="0" err="1">
                <a:latin typeface="Calibri"/>
                <a:cs typeface="Arial"/>
              </a:rPr>
              <a:t>Rheoli</a:t>
            </a:r>
            <a:r>
              <a:rPr lang="en-GB" sz="2400" dirty="0">
                <a:latin typeface="Calibri"/>
                <a:cs typeface="Arial"/>
              </a:rPr>
              <a:t>, </a:t>
            </a:r>
            <a:r>
              <a:rPr lang="en-GB" sz="2400" dirty="0" err="1">
                <a:latin typeface="Calibri"/>
                <a:cs typeface="Arial"/>
              </a:rPr>
              <a:t>storio</a:t>
            </a:r>
            <a:r>
              <a:rPr lang="en-GB" sz="2400" dirty="0">
                <a:latin typeface="Calibri"/>
                <a:cs typeface="Arial"/>
              </a:rPr>
              <a:t> a </a:t>
            </a:r>
            <a:r>
              <a:rPr lang="en-GB" sz="2400" dirty="0" err="1">
                <a:latin typeface="Calibri"/>
                <a:cs typeface="Arial"/>
              </a:rPr>
              <a:t>rhannu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cyfeiriadau</a:t>
            </a:r>
            <a:r>
              <a:rPr lang="en-GB" sz="2400" dirty="0">
                <a:latin typeface="Calibri"/>
                <a:cs typeface="Arial"/>
              </a:rPr>
              <a:t>.
</a:t>
            </a:r>
            <a:r>
              <a:rPr lang="en-GB" sz="2400" dirty="0" err="1">
                <a:latin typeface="Calibri"/>
                <a:cs typeface="Arial"/>
              </a:rPr>
              <a:t>Mewnosod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cyfeiriadau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mewn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aseiniadau</a:t>
            </a:r>
            <a:r>
              <a:rPr lang="en-GB" sz="2400" dirty="0">
                <a:latin typeface="Calibri"/>
                <a:cs typeface="Arial"/>
              </a:rPr>
              <a:t>.
Creu </a:t>
            </a:r>
            <a:r>
              <a:rPr lang="en-GB" sz="2400" dirty="0" err="1">
                <a:latin typeface="Calibri"/>
                <a:cs typeface="Arial"/>
              </a:rPr>
              <a:t>llyfryddiaethau</a:t>
            </a:r>
            <a:r>
              <a:rPr lang="en-GB" sz="2400" dirty="0">
                <a:latin typeface="Calibri"/>
                <a:cs typeface="Arial"/>
              </a:rPr>
              <a:t>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Offer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dyfynnu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eraill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gael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Nid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oes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yr un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ohonynt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100%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cywir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Dewis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personol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MyBib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. 	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ZoteroBib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.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	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800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36C6BD-40E5-EC35-9730-4CF654A075D7}"/>
              </a:ext>
            </a:extLst>
          </p:cNvPr>
          <p:cNvSpPr txBox="1"/>
          <p:nvPr/>
        </p:nvSpPr>
        <p:spPr>
          <a:xfrm>
            <a:off x="8887217" y="1894392"/>
            <a:ext cx="312919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>
                <a:latin typeface="Calibri"/>
                <a:cs typeface="Calibri"/>
                <a:hlinkClick r:id="rId7"/>
              </a:rPr>
              <a:t>Gan </a:t>
            </a:r>
            <a:r>
              <a:rPr lang="en-GB" sz="2000" dirty="0" err="1">
                <a:latin typeface="Calibri"/>
                <a:cs typeface="Calibri"/>
                <a:hlinkClick r:id="rId7"/>
              </a:rPr>
              <a:t>ddefnyddio</a:t>
            </a:r>
            <a:r>
              <a:rPr lang="en-GB" sz="2000" dirty="0">
                <a:latin typeface="Calibri"/>
                <a:cs typeface="Calibri"/>
                <a:hlinkClick r:id="rId7"/>
              </a:rPr>
              <a:t> RefWorks</a:t>
            </a:r>
            <a:endParaRPr lang="en-US" sz="2000" dirty="0"/>
          </a:p>
        </p:txBody>
      </p:sp>
      <p:pic>
        <p:nvPicPr>
          <p:cNvPr id="4" name="Picture 3" descr="A colorful pile of yarn turned into a yellow yarn light bulb">
            <a:extLst>
              <a:ext uri="{FF2B5EF4-FFF2-40B4-BE49-F238E27FC236}">
                <a16:creationId xmlns:a16="http://schemas.microsoft.com/office/drawing/2014/main" id="{898B3180-1FD4-4A3A-B1B5-C976E073FA75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9069" y="2619632"/>
            <a:ext cx="4977903" cy="3317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C824D40-7E82-4112-BB33-BDF11B4884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3874" y="2029501"/>
            <a:ext cx="7181844" cy="409228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Calibri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cs typeface="Arial"/>
              </a:rPr>
              <a:t>.  Deall y </a:t>
            </a:r>
            <a:r>
              <a:rPr lang="en-GB" sz="2400" dirty="0" err="1">
                <a:latin typeface="Calibri"/>
                <a:cs typeface="Arial"/>
              </a:rPr>
              <a:t>pethau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sylfaenol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cyn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i</a:t>
            </a:r>
            <a:r>
              <a:rPr lang="en-GB" sz="2400" dirty="0">
                <a:latin typeface="Calibri"/>
                <a:cs typeface="Arial"/>
              </a:rPr>
              <a:t> chi </a:t>
            </a:r>
            <a:r>
              <a:rPr lang="en-GB" sz="2400" dirty="0" err="1">
                <a:latin typeface="Calibri"/>
                <a:cs typeface="Arial"/>
              </a:rPr>
              <a:t>ddechrau</a:t>
            </a:r>
            <a:r>
              <a:rPr lang="en-GB" sz="2400" dirty="0">
                <a:latin typeface="Calibri"/>
                <a:cs typeface="Arial"/>
              </a:rPr>
              <a:t>.
.  </a:t>
            </a:r>
            <a:r>
              <a:rPr lang="en-GB" sz="2400" dirty="0" err="1">
                <a:latin typeface="Calibri"/>
                <a:cs typeface="Arial"/>
              </a:rPr>
              <a:t>Cadwch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gofnod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o'r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holl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ffynonellau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wrth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i</a:t>
            </a:r>
            <a:r>
              <a:rPr lang="en-GB" sz="2400" dirty="0">
                <a:latin typeface="Calibri"/>
                <a:cs typeface="Arial"/>
              </a:rPr>
              <a:t> chi </a:t>
            </a:r>
            <a:r>
              <a:rPr lang="en-GB" sz="2400" dirty="0" err="1">
                <a:latin typeface="Calibri"/>
                <a:cs typeface="Arial"/>
              </a:rPr>
              <a:t>eu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defnyddio</a:t>
            </a:r>
            <a:r>
              <a:rPr lang="en-GB" sz="2400" dirty="0">
                <a:latin typeface="Calibri"/>
                <a:cs typeface="Arial"/>
              </a:rPr>
              <a:t>.
.  </a:t>
            </a:r>
            <a:r>
              <a:rPr lang="en-GB" sz="2400" dirty="0" err="1">
                <a:latin typeface="Calibri"/>
                <a:cs typeface="Arial"/>
              </a:rPr>
              <a:t>Byddwch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yn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gyson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yn</a:t>
            </a:r>
            <a:r>
              <a:rPr lang="en-GB" sz="2400" dirty="0">
                <a:latin typeface="Calibri"/>
                <a:cs typeface="Arial"/>
              </a:rPr>
              <a:t> y </a:t>
            </a:r>
            <a:r>
              <a:rPr lang="en-GB" sz="2400" dirty="0" err="1">
                <a:latin typeface="Calibri"/>
                <a:cs typeface="Arial"/>
              </a:rPr>
              <a:t>cofnodion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rydych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chi'n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eu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cadw</a:t>
            </a:r>
            <a:r>
              <a:rPr lang="en-GB" sz="2400" dirty="0">
                <a:latin typeface="Calibri"/>
                <a:cs typeface="Arial"/>
              </a:rPr>
              <a:t> ac </a:t>
            </a:r>
            <a:r>
              <a:rPr lang="en-GB" sz="2400" dirty="0" err="1">
                <a:latin typeface="Calibri"/>
                <a:cs typeface="Arial"/>
              </a:rPr>
              <a:t>yn</a:t>
            </a:r>
            <a:r>
              <a:rPr lang="en-GB" sz="2400" dirty="0">
                <a:latin typeface="Calibri"/>
                <a:cs typeface="Arial"/>
              </a:rPr>
              <a:t> y </a:t>
            </a:r>
            <a:r>
              <a:rPr lang="en-GB" sz="2400" dirty="0" err="1">
                <a:latin typeface="Calibri"/>
                <a:cs typeface="Arial"/>
              </a:rPr>
              <a:t>ffordd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rydych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chi'n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cyfeirio</a:t>
            </a:r>
            <a:r>
              <a:rPr lang="en-GB" sz="2400" dirty="0">
                <a:latin typeface="Calibri"/>
                <a:cs typeface="Arial"/>
              </a:rPr>
              <a:t>. 
.  </a:t>
            </a:r>
            <a:r>
              <a:rPr lang="en-GB" sz="2400" dirty="0" err="1">
                <a:latin typeface="Calibri"/>
                <a:cs typeface="Arial"/>
              </a:rPr>
              <a:t>Gwiriwch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eich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geirdaon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cyn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cyflwyno'ch</a:t>
            </a:r>
            <a:r>
              <a:rPr lang="en-GB" sz="2400" dirty="0">
                <a:latin typeface="Calibri"/>
                <a:cs typeface="Arial"/>
              </a:rPr>
              <a:t> </a:t>
            </a:r>
            <a:r>
              <a:rPr lang="en-GB" sz="2400" dirty="0" err="1">
                <a:latin typeface="Calibri"/>
                <a:cs typeface="Arial"/>
              </a:rPr>
              <a:t>aseiniad</a:t>
            </a:r>
            <a:r>
              <a:rPr lang="en-GB" sz="2400" dirty="0">
                <a:latin typeface="Calibri"/>
                <a:cs typeface="Arial"/>
              </a:rPr>
              <a:t>.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7000"/>
              </a:lnSpc>
              <a:spcBef>
                <a:spcPts val="0"/>
              </a:spcBef>
              <a:buNone/>
            </a:pPr>
            <a:endParaRPr lang="en-GB" sz="1800" dirty="0">
              <a:latin typeface="Calibri"/>
              <a:ea typeface="+mn-lt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 Light"/>
              <a:ea typeface="+mn-l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C9B9251-A1F5-4876-87B0-F016D5590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834" y="-624"/>
            <a:ext cx="8884500" cy="10039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Calibri"/>
                <a:cs typeface="Calibri"/>
              </a:rPr>
              <a:t>Awgrymiadau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i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wella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eich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cyfeiriadau</a:t>
            </a:r>
            <a:r>
              <a:rPr lang="en-GB" dirty="0">
                <a:latin typeface="Calibri"/>
                <a:cs typeface="Calibri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688355-4812-49DD-81EB-2213B8ED8A99}"/>
              </a:ext>
            </a:extLst>
          </p:cNvPr>
          <p:cNvSpPr txBox="1"/>
          <p:nvPr/>
        </p:nvSpPr>
        <p:spPr>
          <a:xfrm>
            <a:off x="610434" y="5290791"/>
            <a:ext cx="7817757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 err="1">
                <a:latin typeface="Calibri"/>
                <a:cs typeface="Calibri"/>
              </a:rPr>
              <a:t>Gofynnwch</a:t>
            </a:r>
            <a:r>
              <a:rPr lang="en-GB" sz="2400" b="1" dirty="0">
                <a:latin typeface="Calibri"/>
                <a:cs typeface="Calibri"/>
              </a:rPr>
              <a:t> am help </a:t>
            </a:r>
            <a:r>
              <a:rPr lang="en-GB" sz="2400" dirty="0" err="1">
                <a:latin typeface="Calibri"/>
                <a:cs typeface="Calibri"/>
              </a:rPr>
              <a:t>os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oes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ei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angen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arnoch</a:t>
            </a:r>
            <a:r>
              <a:rPr lang="en-GB" sz="2400" dirty="0">
                <a:latin typeface="Calibri"/>
                <a:cs typeface="Calibri"/>
              </a:rPr>
              <a:t> – gall </a:t>
            </a:r>
            <a:r>
              <a:rPr lang="en-GB" sz="2400" dirty="0" err="1">
                <a:latin typeface="Calibri"/>
                <a:cs typeface="Calibri"/>
              </a:rPr>
              <a:t>eich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llyfrgellydd</a:t>
            </a:r>
            <a:r>
              <a:rPr lang="en-GB" sz="2400" dirty="0">
                <a:latin typeface="Calibri"/>
                <a:cs typeface="Calibri"/>
              </a:rPr>
              <a:t>, </a:t>
            </a:r>
            <a:r>
              <a:rPr lang="en-GB" sz="2400" dirty="0" err="1">
                <a:latin typeface="Calibri"/>
                <a:cs typeface="Calibri"/>
              </a:rPr>
              <a:t>tiwtor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cwrs</a:t>
            </a:r>
            <a:r>
              <a:rPr lang="en-GB" sz="2400" dirty="0">
                <a:latin typeface="Calibri"/>
                <a:cs typeface="Calibri"/>
              </a:rPr>
              <a:t> neu </a:t>
            </a:r>
            <a:r>
              <a:rPr lang="en-GB" sz="2400" dirty="0" err="1">
                <a:latin typeface="Calibri"/>
                <a:cs typeface="Calibri"/>
              </a:rPr>
              <a:t>wasanaethau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myfyrwyr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gynghori</a:t>
            </a:r>
            <a:r>
              <a:rPr lang="en-GB" sz="2400" dirty="0">
                <a:latin typeface="Calibri"/>
                <a:cs typeface="Calibri"/>
              </a:rPr>
              <a:t>.</a:t>
            </a:r>
            <a:endParaRPr lang="en-US" sz="2400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C7B4BB-247F-4382-A223-02AE7D472188}"/>
              </a:ext>
            </a:extLst>
          </p:cNvPr>
          <p:cNvSpPr txBox="1"/>
          <p:nvPr/>
        </p:nvSpPr>
        <p:spPr>
          <a:xfrm>
            <a:off x="633874" y="1457682"/>
            <a:ext cx="1134634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Pan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gânt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defnyddio’n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gywir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cyfeiriadau’n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cryfhau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gwella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eich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gwaith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Placeholder 9" descr="A child writing the word 100% on a blackboard">
            <a:extLst>
              <a:ext uri="{FF2B5EF4-FFF2-40B4-BE49-F238E27FC236}">
                <a16:creationId xmlns:a16="http://schemas.microsoft.com/office/drawing/2014/main" id="{18C95A03-F179-F8B4-B10B-4158075B2D2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2" r="11762"/>
          <a:stretch>
            <a:fillRect/>
          </a:stretch>
        </p:blipFill>
        <p:spPr>
          <a:xfrm>
            <a:off x="7815718" y="2169757"/>
            <a:ext cx="3878740" cy="3380212"/>
          </a:xfrm>
        </p:spPr>
      </p:pic>
    </p:spTree>
    <p:extLst>
      <p:ext uri="{BB962C8B-B14F-4D97-AF65-F5344CB8AC3E}">
        <p14:creationId xmlns:p14="http://schemas.microsoft.com/office/powerpoint/2010/main" val="2963973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3C4AF-5DFD-6A20-B4E1-938F6303D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30" y="0"/>
            <a:ext cx="2975833" cy="1003916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Dy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dro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di…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60AF85-08E7-3B01-51C2-B7C27BC80C2A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132229" y="1385823"/>
            <a:ext cx="8453235" cy="3668704"/>
          </a:xfr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255A7E-A812-9286-B473-EABCA6BD9DC5}"/>
              </a:ext>
            </a:extLst>
          </p:cNvPr>
          <p:cNvGraphicFramePr>
            <a:graphicFrameLocks noGrp="1"/>
          </p:cNvGraphicFramePr>
          <p:nvPr/>
        </p:nvGraphicFramePr>
        <p:xfrm>
          <a:off x="8769926" y="1385823"/>
          <a:ext cx="3289842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9842">
                  <a:extLst>
                    <a:ext uri="{9D8B030D-6E8A-4147-A177-3AD203B41FA5}">
                      <a16:colId xmlns:a16="http://schemas.microsoft.com/office/drawing/2014/main" val="133597590"/>
                    </a:ext>
                  </a:extLst>
                </a:gridCol>
              </a:tblGrid>
              <a:tr h="185002">
                <a:tc>
                  <a:txBody>
                    <a:bodyPr/>
                    <a:lstStyle/>
                    <a:p>
                      <a:r>
                        <a:rPr lang="en-GB" sz="2000" b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Donohoe, A.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4140552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AB4A2625-5F33-4755-D78D-162BA07768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827186"/>
              </p:ext>
            </p:extLst>
          </p:nvPr>
        </p:nvGraphicFramePr>
        <p:xfrm>
          <a:off x="8769927" y="5200274"/>
          <a:ext cx="3289842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9842">
                  <a:extLst>
                    <a:ext uri="{9D8B030D-6E8A-4147-A177-3AD203B41FA5}">
                      <a16:colId xmlns:a16="http://schemas.microsoft.com/office/drawing/2014/main" val="105150686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000" b="0" dirty="0" err="1">
                          <a:latin typeface="Calibri"/>
                          <a:cs typeface="Calibri"/>
                        </a:rPr>
                        <a:t>Ar</a:t>
                      </a:r>
                      <a:r>
                        <a:rPr lang="en-GB" sz="2000" b="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000" b="0" dirty="0" err="1">
                          <a:latin typeface="Calibri"/>
                          <a:cs typeface="Calibri"/>
                        </a:rPr>
                        <a:t>gael</a:t>
                      </a:r>
                      <a:r>
                        <a:rPr lang="en-GB" sz="2000" b="0" dirty="0">
                          <a:latin typeface="Calibri"/>
                          <a:cs typeface="Calibri"/>
                        </a:rPr>
                        <a:t> </a:t>
                      </a:r>
                      <a:r>
                        <a:rPr lang="en-GB" sz="2000" b="0" dirty="0" err="1">
                          <a:latin typeface="Calibri"/>
                          <a:cs typeface="Calibri"/>
                        </a:rPr>
                        <a:t>yn</a:t>
                      </a:r>
                      <a:r>
                        <a:rPr lang="en-GB" sz="2000" b="0" dirty="0">
                          <a:latin typeface="Calibri"/>
                          <a:cs typeface="Calibri"/>
                        </a:rPr>
                        <a:t>: </a:t>
                      </a:r>
                      <a:r>
                        <a:rPr lang="en-GB" sz="2000" b="0" i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https://doi-org.ezproxy.uwtsd.ac.uk/10.1080/14623943.2023.2210074</a:t>
                      </a: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1850522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1B233CC-0480-B792-B016-1FB77729E4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0348797"/>
              </p:ext>
            </p:extLst>
          </p:nvPr>
        </p:nvGraphicFramePr>
        <p:xfrm>
          <a:off x="8769927" y="2510964"/>
          <a:ext cx="3289842" cy="2529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9842">
                  <a:extLst>
                    <a:ext uri="{9D8B030D-6E8A-4147-A177-3AD203B41FA5}">
                      <a16:colId xmlns:a16="http://schemas.microsoft.com/office/drawing/2014/main" val="17541172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‘Reimagining reflective practice and reflective practice environments in a post pandemic world: a discussion paper’, </a:t>
                      </a:r>
                      <a:r>
                        <a:rPr lang="en-GB" sz="2000" b="0" i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Reflective Practice: International and Multidisciplinary Perspectives, </a:t>
                      </a:r>
                      <a:r>
                        <a:rPr lang="en-GB" sz="2000" b="0" i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24(4), </a:t>
                      </a:r>
                      <a:r>
                        <a:rPr lang="en-GB" sz="2000" b="0" i="0" dirty="0" err="1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tt</a:t>
                      </a:r>
                      <a:r>
                        <a:rPr lang="en-GB" sz="2000" b="0" i="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509-523.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3126223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18D4482A-DCDC-321D-16CF-6933B283EA7C}"/>
              </a:ext>
            </a:extLst>
          </p:cNvPr>
          <p:cNvGraphicFramePr>
            <a:graphicFrameLocks noGrp="1"/>
          </p:cNvGraphicFramePr>
          <p:nvPr/>
        </p:nvGraphicFramePr>
        <p:xfrm>
          <a:off x="8769927" y="1955255"/>
          <a:ext cx="3289842" cy="39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9842">
                  <a:extLst>
                    <a:ext uri="{9D8B030D-6E8A-4147-A177-3AD203B41FA5}">
                      <a16:colId xmlns:a16="http://schemas.microsoft.com/office/drawing/2014/main" val="238859752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b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(2023)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522726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23EAD0CA-953C-EA01-58B9-E74ED30B3E65}"/>
              </a:ext>
            </a:extLst>
          </p:cNvPr>
          <p:cNvSpPr txBox="1"/>
          <p:nvPr/>
        </p:nvSpPr>
        <p:spPr>
          <a:xfrm>
            <a:off x="132229" y="5103674"/>
            <a:ext cx="852480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Donohoe, A. (2023) </a:t>
            </a:r>
            <a:r>
              <a:rPr lang="en-GB" sz="1800" b="0" dirty="0">
                <a:latin typeface="Calibri" panose="020F0502020204030204" pitchFamily="34" charset="0"/>
                <a:cs typeface="Calibri" panose="020F0502020204030204" pitchFamily="34" charset="0"/>
              </a:rPr>
              <a:t>‘Reimagining reflective practice and reflective practice environments in a post pandemic world: a discussion paper’, </a:t>
            </a:r>
            <a:r>
              <a:rPr lang="en-GB" sz="1800" b="0" i="1" dirty="0">
                <a:latin typeface="Calibri" panose="020F0502020204030204" pitchFamily="34" charset="0"/>
                <a:cs typeface="Calibri" panose="020F0502020204030204" pitchFamily="34" charset="0"/>
              </a:rPr>
              <a:t>Reflective Practice: International and Multidisciplinary Perspectives, </a:t>
            </a:r>
            <a:r>
              <a:rPr lang="en-GB" sz="1800" b="0" i="0" dirty="0">
                <a:latin typeface="Calibri" panose="020F0502020204030204" pitchFamily="34" charset="0"/>
                <a:cs typeface="Calibri" panose="020F0502020204030204" pitchFamily="34" charset="0"/>
              </a:rPr>
              <a:t>24(4), </a:t>
            </a:r>
            <a:r>
              <a:rPr lang="en-GB" sz="1800" b="0" i="0" dirty="0" err="1">
                <a:latin typeface="Calibri" panose="020F0502020204030204" pitchFamily="34" charset="0"/>
                <a:cs typeface="Calibri" panose="020F0502020204030204" pitchFamily="34" charset="0"/>
              </a:rPr>
              <a:t>tt</a:t>
            </a:r>
            <a:r>
              <a:rPr lang="en-GB" sz="1800" b="0" i="0" dirty="0">
                <a:latin typeface="Calibri" panose="020F0502020204030204" pitchFamily="34" charset="0"/>
                <a:cs typeface="Calibri" panose="020F0502020204030204" pitchFamily="34" charset="0"/>
              </a:rPr>
              <a:t>. 509-523. </a:t>
            </a:r>
            <a:r>
              <a:rPr lang="en-GB" dirty="0" err="1">
                <a:latin typeface="Calibri"/>
                <a:cs typeface="Calibri"/>
              </a:rPr>
              <a:t>Ar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gael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yn</a:t>
            </a:r>
            <a:r>
              <a:rPr lang="en-GB" dirty="0">
                <a:latin typeface="Calibri"/>
                <a:cs typeface="Calibri"/>
              </a:rPr>
              <a:t>: </a:t>
            </a:r>
            <a:r>
              <a:rPr lang="en-GB" sz="1800" b="0" i="0" dirty="0">
                <a:latin typeface="Calibri" panose="020F0502020204030204" pitchFamily="34" charset="0"/>
                <a:cs typeface="Calibri" panose="020F0502020204030204" pitchFamily="34" charset="0"/>
              </a:rPr>
              <a:t>https://doi-org.ezproxy.uwtsd.ac.uk/10.1080/14623943.2023.2210074</a:t>
            </a:r>
            <a:endParaRPr lang="en-GB" sz="1800" dirty="0"/>
          </a:p>
          <a:p>
            <a:endParaRPr lang="en-GB" sz="1800" b="0" i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6889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77" y="46431"/>
            <a:ext cx="6986232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Mae help bob </a:t>
            </a:r>
            <a:r>
              <a:rPr lang="en-GB" dirty="0" err="1">
                <a:latin typeface="Calibri"/>
                <a:cs typeface="Calibri"/>
              </a:rPr>
              <a:t>amser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ar</a:t>
            </a:r>
            <a:r>
              <a:rPr lang="en-GB" dirty="0">
                <a:latin typeface="Calibri"/>
                <a:cs typeface="Calibri"/>
              </a:rPr>
              <a:t> </a:t>
            </a:r>
            <a:r>
              <a:rPr lang="en-GB" dirty="0" err="1">
                <a:latin typeface="Calibri"/>
                <a:cs typeface="Calibri"/>
              </a:rPr>
              <a:t>gael</a:t>
            </a:r>
            <a:r>
              <a:rPr lang="en-GB" dirty="0">
                <a:latin typeface="Calibri"/>
                <a:cs typeface="Calibri"/>
              </a:rPr>
              <a:t>.</a:t>
            </a:r>
            <a:endParaRPr lang="en-US" dirty="0"/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2453" b="2453"/>
          <a:stretch/>
        </p:blipFill>
        <p:spPr>
          <a:xfrm>
            <a:off x="328375" y="2220686"/>
            <a:ext cx="5510937" cy="3529598"/>
          </a:xfr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E7328AE-35C0-F03E-0852-38A7E61702BC}"/>
              </a:ext>
            </a:extLst>
          </p:cNvPr>
          <p:cNvSpPr txBox="1"/>
          <p:nvPr/>
        </p:nvSpPr>
        <p:spPr>
          <a:xfrm>
            <a:off x="6078347" y="3833189"/>
            <a:ext cx="578527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Am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gymorth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chefnogaeth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gyda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chyfeirnodi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Unedau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academaidd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ac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unedau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sgiliau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</a:t>
            </a:r>
            <a:r>
              <a:rPr lang="en-GB" sz="24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gwybodaeth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  <a:hlinkClick r:id="rId5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/>
                <a:ea typeface="+mn-lt"/>
                <a:cs typeface="+mn-lt"/>
              </a:rPr>
              <a:t>Cite them Right </a:t>
            </a:r>
            <a:r>
              <a:rPr lang="en-GB" sz="2400" dirty="0">
                <a:latin typeface="Calibri"/>
                <a:ea typeface="+mn-lt"/>
                <a:cs typeface="+mn-lt"/>
                <a:hlinkClick r:id="rId6"/>
              </a:rPr>
              <a:t>Cronfa </a:t>
            </a:r>
            <a:r>
              <a:rPr lang="en-GB" sz="2400" dirty="0" err="1">
                <a:latin typeface="Calibri"/>
                <a:ea typeface="+mn-lt"/>
                <a:cs typeface="+mn-lt"/>
                <a:hlinkClick r:id="rId6"/>
              </a:rPr>
              <a:t>ddata</a:t>
            </a:r>
            <a:r>
              <a:rPr lang="en-GB" sz="2400" dirty="0">
                <a:latin typeface="Calibri"/>
                <a:ea typeface="+mn-lt"/>
                <a:cs typeface="+mn-lt"/>
                <a:hlinkClick r:id="rId6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  <a:hlinkClick r:id="rId6"/>
              </a:rPr>
              <a:t>ar-lein</a:t>
            </a:r>
            <a:r>
              <a:rPr lang="en-GB" sz="2400" dirty="0">
                <a:latin typeface="Calibri"/>
                <a:ea typeface="+mn-lt"/>
                <a:cs typeface="+mn-lt"/>
              </a:rPr>
              <a:t> a </a:t>
            </a:r>
            <a:r>
              <a:rPr lang="en-GB" sz="2400" dirty="0" err="1">
                <a:latin typeface="Calibri"/>
                <a:ea typeface="+mn-lt"/>
                <a:cs typeface="+mn-lt"/>
                <a:hlinkClick r:id="rId7"/>
              </a:rPr>
              <a:t>llyfr</a:t>
            </a:r>
            <a:r>
              <a:rPr lang="en-GB" sz="2400" dirty="0">
                <a:latin typeface="Calibri"/>
                <a:ea typeface="+mn-lt"/>
                <a:cs typeface="+mn-lt"/>
                <a:hlinkClick r:id="rId7"/>
              </a:rPr>
              <a:t> </a:t>
            </a:r>
            <a:r>
              <a:rPr lang="en-GB" sz="2400" dirty="0" err="1">
                <a:latin typeface="Calibri"/>
                <a:ea typeface="+mn-lt"/>
                <a:cs typeface="+mn-lt"/>
                <a:hlinkClick r:id="rId7"/>
              </a:rPr>
              <a:t>argraffedig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libri"/>
                <a:ea typeface="+mn-lt"/>
                <a:cs typeface="+mn-lt"/>
                <a:hlinkClick r:id="rId8"/>
              </a:rPr>
              <a:t>Llawlyfr</a:t>
            </a:r>
            <a:r>
              <a:rPr lang="en-GB" sz="2400" dirty="0">
                <a:latin typeface="Calibri"/>
                <a:ea typeface="+mn-lt"/>
                <a:cs typeface="+mn-lt"/>
                <a:hlinkClick r:id="rId8"/>
              </a:rPr>
              <a:t> Cyfeirnodi: Harvard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highlight>
                <a:srgbClr val="FFFF00"/>
              </a:highlight>
              <a:latin typeface="Calibri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A54E25-ACAD-07D4-41EB-BA944B530E62}"/>
              </a:ext>
            </a:extLst>
          </p:cNvPr>
          <p:cNvSpPr txBox="1"/>
          <p:nvPr/>
        </p:nvSpPr>
        <p:spPr>
          <a:xfrm>
            <a:off x="6096000" y="1490008"/>
            <a:ext cx="62311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err="1">
                <a:latin typeface="Calibri"/>
                <a:cs typeface="Calibri"/>
              </a:rPr>
              <a:t>Ar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gyfer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cyfeirnod</a:t>
            </a:r>
            <a:r>
              <a:rPr lang="en-GB" sz="2400" dirty="0">
                <a:latin typeface="Calibri"/>
                <a:cs typeface="Calibri"/>
              </a:rPr>
              <a:t> 1-2-1 neu </a:t>
            </a:r>
            <a:r>
              <a:rPr lang="en-GB" sz="2400" dirty="0" err="1">
                <a:latin typeface="Calibri"/>
                <a:cs typeface="Calibri"/>
              </a:rPr>
              <a:t>gymorth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pwnc</a:t>
            </a:r>
            <a:r>
              <a:rPr lang="en-GB" sz="2400" dirty="0">
                <a:latin typeface="Calibri"/>
                <a:cs typeface="Calibri"/>
              </a:rPr>
              <a:t>:
</a:t>
            </a:r>
            <a:r>
              <a:rPr lang="en-GB" sz="2400" b="1" dirty="0">
                <a:latin typeface="Calibri"/>
                <a:cs typeface="Calibri"/>
              </a:rPr>
              <a:t>Alison Evans</a:t>
            </a:r>
            <a:r>
              <a:rPr lang="en-GB" sz="2400" dirty="0">
                <a:latin typeface="Calibri"/>
                <a:cs typeface="Calibri"/>
              </a:rPr>
              <a:t>: </a:t>
            </a:r>
            <a:r>
              <a:rPr lang="en-GB" sz="2400" dirty="0" err="1">
                <a:latin typeface="Calibri"/>
                <a:cs typeface="Calibri"/>
              </a:rPr>
              <a:t>Llyfrgellydd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Cyswllt</a:t>
            </a:r>
            <a:r>
              <a:rPr lang="en-GB" sz="2400" dirty="0">
                <a:latin typeface="Calibri"/>
                <a:cs typeface="Calibri"/>
              </a:rPr>
              <a:t> </a:t>
            </a:r>
            <a:r>
              <a:rPr lang="en-GB" sz="2400" dirty="0" err="1">
                <a:latin typeface="Calibri"/>
                <a:cs typeface="Calibri"/>
              </a:rPr>
              <a:t>Academaidd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  <a:endParaRPr lang="en-GB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alison.evans@uwtsd.ac.uk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10"/>
              </a:rPr>
              <a:t>infoskills@uwtsd.ac.uk</a:t>
            </a:r>
            <a:endParaRPr lang="en-GB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10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BE4CE17-B8C4-7ADC-FDCC-D9C86401240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91B0D1-A4E6-8FE8-38C2-31A533B708A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773D791-A9C2-1B5A-B004-A75851BF4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6" y="2286001"/>
            <a:ext cx="5824023" cy="2225400"/>
          </a:xfrm>
        </p:spPr>
        <p:txBody>
          <a:bodyPr>
            <a:normAutofit fontScale="90000"/>
          </a:bodyPr>
          <a:lstStyle/>
          <a:p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Myfyrwyr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  <a:b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Byddem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hapus pe </a:t>
            </a:r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baech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chi'n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dweud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wrthym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sut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wnaethom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 dirty="0" err="1">
                <a:latin typeface="Calibri" panose="020F0502020204030204" pitchFamily="34" charset="0"/>
                <a:cs typeface="Calibri" panose="020F0502020204030204" pitchFamily="34" charset="0"/>
              </a:rPr>
              <a:t>ni</a:t>
            </a:r>
            <a:r>
              <a:rPr lang="en-GB" sz="4400" dirty="0">
                <a:latin typeface="Calibri" panose="020F0502020204030204" pitchFamily="34" charset="0"/>
                <a:cs typeface="Calibri" panose="020F0502020204030204" pitchFamily="34" charset="0"/>
              </a:rPr>
              <a:t>...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48A449-E2AF-4477-B2AA-50A4F1FF58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893" y="1262692"/>
            <a:ext cx="4354224" cy="4332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13020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14984B9C-AD3A-43B2-BE17-E44E7A63DD53}" vid="{AA3727CC-D7C6-4D4D-BF3C-DFBFCA950A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0" ma:contentTypeDescription="Create a new document." ma:contentTypeScope="" ma:versionID="3e8f9e8ad82be2a6a834f36893f60ecf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7a0c70ce9593f74a04917f957a8ee113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775386-F393-4C47-AFE5-F8DFDDEF68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microsoft.com/office/2006/documentManagement/types"/>
    <ds:schemaRef ds:uri="http://purl.org/dc/elements/1.1/"/>
    <ds:schemaRef ds:uri="61b8a593-e33f-405c-9ec9-a885dee76581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www.w3.org/XML/1998/namespace"/>
    <ds:schemaRef ds:uri="316f2420-4a0a-4c49-8a81-53a9bcc36554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template-teal</Template>
  <TotalTime>386</TotalTime>
  <Words>2503</Words>
  <Application>Microsoft Office PowerPoint</Application>
  <PresentationFormat>Widescreen</PresentationFormat>
  <Paragraphs>190</Paragraphs>
  <Slides>28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Arial,Sans-Serif</vt:lpstr>
      <vt:lpstr>Arial</vt:lpstr>
      <vt:lpstr>Calibri</vt:lpstr>
      <vt:lpstr>Calibri Light</vt:lpstr>
      <vt:lpstr>Lucida Sans</vt:lpstr>
      <vt:lpstr>Wingdings</vt:lpstr>
      <vt:lpstr>Office Theme</vt:lpstr>
      <vt:lpstr>Cyfeirio Harvard:  Yr Hanfodion.</vt:lpstr>
      <vt:lpstr>Pam cyfeirio?</vt:lpstr>
      <vt:lpstr>Beth yw llên-ladrad a sut allwn ni ei osgoi?</vt:lpstr>
      <vt:lpstr>Pryd mae angen i chi gyfeirio?</vt:lpstr>
      <vt:lpstr>Gellir rhannu cyfeiriadau Harvard yn 2 ran.</vt:lpstr>
      <vt:lpstr>Sut mae'n edrych?</vt:lpstr>
      <vt:lpstr>1. Dyfyniad.</vt:lpstr>
      <vt:lpstr> </vt:lpstr>
      <vt:lpstr>PowerPoint Presentation</vt:lpstr>
      <vt:lpstr>2. Cyfeirnod.</vt:lpstr>
      <vt:lpstr>Cyfeiriadau ar-lein.</vt:lpstr>
      <vt:lpstr>Wrth greu cyfeirnod ...</vt:lpstr>
      <vt:lpstr>Ble i ddod o hyd i'r wybodaeth sydd ei hangen arnoch.</vt:lpstr>
      <vt:lpstr>Cyfeirio Harvard: llyfrau.</vt:lpstr>
      <vt:lpstr>Llyfrau cyfeirio Harvard: beth sydd o'i le?</vt:lpstr>
      <vt:lpstr>Harvard referencing: erthyglau cyfnodolion.</vt:lpstr>
      <vt:lpstr>Harvard cyfeirio at erthyglau cyfnodolion: beth sydd o'i le?</vt:lpstr>
      <vt:lpstr>Cyfeirio Harvard: rhyngrwyd a gwefannau</vt:lpstr>
      <vt:lpstr>Harvard cyfeirio tudalennau gwe: beth sydd o'i le?</vt:lpstr>
      <vt:lpstr>Cyfeirio at Harvard: pennod o fewn llyfr wedi'i olygu.</vt:lpstr>
      <vt:lpstr>Cyfeirio at Harvard: dyfyniad eilaidd.</vt:lpstr>
      <vt:lpstr>Cadwch ar ben cyfeirio Harvard... </vt:lpstr>
      <vt:lpstr>PowerPoint Presentation</vt:lpstr>
      <vt:lpstr>Offer rheolydd dyfyniadau.</vt:lpstr>
      <vt:lpstr>Awgrymiadau i wella eich cyfeiriadau.</vt:lpstr>
      <vt:lpstr>Dy dro di…</vt:lpstr>
      <vt:lpstr>Mae help bob amser ar gael.</vt:lpstr>
      <vt:lpstr>Myfyrwyr: Byddem yn hapus pe baech chi'n dweud wrthym sut wnaethom ni...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Alison Evans (Lib)</cp:lastModifiedBy>
  <cp:revision>50</cp:revision>
  <dcterms:created xsi:type="dcterms:W3CDTF">2024-01-22T14:34:05Z</dcterms:created>
  <dcterms:modified xsi:type="dcterms:W3CDTF">2025-12-08T11:44:26Z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