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26"/>
  </p:notesMasterIdLst>
  <p:sldIdLst>
    <p:sldId id="256" r:id="rId2"/>
    <p:sldId id="324" r:id="rId3"/>
    <p:sldId id="258" r:id="rId4"/>
    <p:sldId id="259" r:id="rId5"/>
    <p:sldId id="260" r:id="rId6"/>
    <p:sldId id="268" r:id="rId7"/>
    <p:sldId id="269" r:id="rId8"/>
    <p:sldId id="305" r:id="rId9"/>
    <p:sldId id="300" r:id="rId10"/>
    <p:sldId id="319" r:id="rId11"/>
    <p:sldId id="317" r:id="rId12"/>
    <p:sldId id="320" r:id="rId13"/>
    <p:sldId id="309" r:id="rId14"/>
    <p:sldId id="308" r:id="rId15"/>
    <p:sldId id="315" r:id="rId16"/>
    <p:sldId id="322" r:id="rId17"/>
    <p:sldId id="318" r:id="rId18"/>
    <p:sldId id="274" r:id="rId19"/>
    <p:sldId id="276" r:id="rId20"/>
    <p:sldId id="304" r:id="rId21"/>
    <p:sldId id="323" r:id="rId22"/>
    <p:sldId id="301" r:id="rId23"/>
    <p:sldId id="311" r:id="rId24"/>
    <p:sldId id="321" r:id="rId25"/>
  </p:sldIdLst>
  <p:sldSz cx="12192000" cy="6858000"/>
  <p:notesSz cx="6980238"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FB9B3F-18B3-3CAE-8E47-91A6767162B5}" v="50" dt="2024-11-25T14:06:14.966"/>
    <p1510:client id="{6169E19B-A42F-E6E6-C532-8A23E7645FCA}" v="26" dt="2024-11-25T14:28:18.833"/>
    <p1510:client id="{90C7AF97-1D20-144B-BC28-3A6ABDC678BC}" v="3" dt="2024-11-26T10:49:18.684"/>
    <p1510:client id="{C03E6382-A655-C051-C7A4-D0929FBBDFDA}" v="2" dt="2024-11-25T14:29:43.8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21" autoAdjust="0"/>
    <p:restoredTop sz="87266" autoAdjust="0"/>
  </p:normalViewPr>
  <p:slideViewPr>
    <p:cSldViewPr>
      <p:cViewPr varScale="1">
        <p:scale>
          <a:sx n="89" d="100"/>
          <a:sy n="89" d="100"/>
        </p:scale>
        <p:origin x="136" y="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Jones" userId="3537e397-1aee-4e05-9cd1-5d76b1e2a31e" providerId="ADAL" clId="{EAEEACE8-39A0-4777-BD6C-23ECD39EA935}"/>
    <pc:docChg chg="modSld">
      <pc:chgData name="Natasha Jones" userId="3537e397-1aee-4e05-9cd1-5d76b1e2a31e" providerId="ADAL" clId="{EAEEACE8-39A0-4777-BD6C-23ECD39EA935}" dt="2022-11-07T10:56:04.356" v="25" actId="20577"/>
      <pc:docMkLst>
        <pc:docMk/>
      </pc:docMkLst>
      <pc:sldChg chg="modSp mod">
        <pc:chgData name="Natasha Jones" userId="3537e397-1aee-4e05-9cd1-5d76b1e2a31e" providerId="ADAL" clId="{EAEEACE8-39A0-4777-BD6C-23ECD39EA935}" dt="2022-11-07T10:56:04.356" v="25" actId="20577"/>
        <pc:sldMkLst>
          <pc:docMk/>
          <pc:sldMk cId="3245929231" sldId="293"/>
        </pc:sldMkLst>
        <pc:spChg chg="mod">
          <ac:chgData name="Natasha Jones" userId="3537e397-1aee-4e05-9cd1-5d76b1e2a31e" providerId="ADAL" clId="{EAEEACE8-39A0-4777-BD6C-23ECD39EA935}" dt="2022-11-07T10:56:04.356" v="25" actId="20577"/>
          <ac:spMkLst>
            <pc:docMk/>
            <pc:sldMk cId="3245929231" sldId="293"/>
            <ac:spMk id="3" creationId="{EF4AF3CC-469E-AAAC-75E8-E54D5EFE0AF3}"/>
          </ac:spMkLst>
        </pc:spChg>
      </pc:sldChg>
      <pc:sldChg chg="modSp mod">
        <pc:chgData name="Natasha Jones" userId="3537e397-1aee-4e05-9cd1-5d76b1e2a31e" providerId="ADAL" clId="{EAEEACE8-39A0-4777-BD6C-23ECD39EA935}" dt="2022-11-07T10:55:22.980" v="15" actId="20577"/>
        <pc:sldMkLst>
          <pc:docMk/>
          <pc:sldMk cId="1835506225" sldId="297"/>
        </pc:sldMkLst>
        <pc:spChg chg="mod">
          <ac:chgData name="Natasha Jones" userId="3537e397-1aee-4e05-9cd1-5d76b1e2a31e" providerId="ADAL" clId="{EAEEACE8-39A0-4777-BD6C-23ECD39EA935}" dt="2022-11-07T10:55:22.980" v="15" actId="20577"/>
          <ac:spMkLst>
            <pc:docMk/>
            <pc:sldMk cId="1835506225" sldId="297"/>
            <ac:spMk id="4" creationId="{A81D0E58-F712-124A-D803-CAA32A202127}"/>
          </ac:spMkLst>
        </pc:spChg>
      </pc:sldChg>
    </pc:docChg>
  </pc:docChgLst>
  <pc:docChgLst>
    <pc:chgData name="Ross Phillips" userId="S::r.phillips@uwtsd.ac.uk::c604230b-847d-4cb1-9e23-f810d4c0fde1" providerId="AD" clId="Web-{C03E6382-A655-C051-C7A4-D0929FBBDFDA}"/>
    <pc:docChg chg="modSld">
      <pc:chgData name="Ross Phillips" userId="S::r.phillips@uwtsd.ac.uk::c604230b-847d-4cb1-9e23-f810d4c0fde1" providerId="AD" clId="Web-{C03E6382-A655-C051-C7A4-D0929FBBDFDA}" dt="2024-11-25T14:29:41.401" v="2"/>
      <pc:docMkLst>
        <pc:docMk/>
      </pc:docMkLst>
      <pc:sldChg chg="modNotes">
        <pc:chgData name="Ross Phillips" userId="S::r.phillips@uwtsd.ac.uk::c604230b-847d-4cb1-9e23-f810d4c0fde1" providerId="AD" clId="Web-{C03E6382-A655-C051-C7A4-D0929FBBDFDA}" dt="2024-11-25T14:29:41.401" v="2"/>
        <pc:sldMkLst>
          <pc:docMk/>
          <pc:sldMk cId="3305782118" sldId="301"/>
        </pc:sldMkLst>
      </pc:sldChg>
      <pc:sldChg chg="modNotes">
        <pc:chgData name="Ross Phillips" userId="S::r.phillips@uwtsd.ac.uk::c604230b-847d-4cb1-9e23-f810d4c0fde1" providerId="AD" clId="Web-{C03E6382-A655-C051-C7A4-D0929FBBDFDA}" dt="2024-11-25T14:29:34.026" v="1"/>
        <pc:sldMkLst>
          <pc:docMk/>
          <pc:sldMk cId="2244997912" sldId="323"/>
        </pc:sldMkLst>
      </pc:sldChg>
    </pc:docChg>
  </pc:docChgLst>
  <pc:docChgLst>
    <pc:chgData name="Ross Phillips" userId="S::r.phillips@uwtsd.ac.uk::c604230b-847d-4cb1-9e23-f810d4c0fde1" providerId="AD" clId="Web-{6169E19B-A42F-E6E6-C532-8A23E7645FCA}"/>
    <pc:docChg chg="addSld delSld modSld sldOrd">
      <pc:chgData name="Ross Phillips" userId="S::r.phillips@uwtsd.ac.uk::c604230b-847d-4cb1-9e23-f810d4c0fde1" providerId="AD" clId="Web-{6169E19B-A42F-E6E6-C532-8A23E7645FCA}" dt="2024-11-25T14:28:16.958" v="36"/>
      <pc:docMkLst>
        <pc:docMk/>
      </pc:docMkLst>
      <pc:sldChg chg="del">
        <pc:chgData name="Ross Phillips" userId="S::r.phillips@uwtsd.ac.uk::c604230b-847d-4cb1-9e23-f810d4c0fde1" providerId="AD" clId="Web-{6169E19B-A42F-E6E6-C532-8A23E7645FCA}" dt="2024-11-25T14:12:33.006" v="27"/>
        <pc:sldMkLst>
          <pc:docMk/>
          <pc:sldMk cId="3905294405" sldId="272"/>
        </pc:sldMkLst>
      </pc:sldChg>
      <pc:sldChg chg="del">
        <pc:chgData name="Ross Phillips" userId="S::r.phillips@uwtsd.ac.uk::c604230b-847d-4cb1-9e23-f810d4c0fde1" providerId="AD" clId="Web-{6169E19B-A42F-E6E6-C532-8A23E7645FCA}" dt="2024-11-25T14:12:33.006" v="26"/>
        <pc:sldMkLst>
          <pc:docMk/>
          <pc:sldMk cId="1527724274" sldId="273"/>
        </pc:sldMkLst>
      </pc:sldChg>
      <pc:sldChg chg="modNotes">
        <pc:chgData name="Ross Phillips" userId="S::r.phillips@uwtsd.ac.uk::c604230b-847d-4cb1-9e23-f810d4c0fde1" providerId="AD" clId="Web-{6169E19B-A42F-E6E6-C532-8A23E7645FCA}" dt="2024-11-25T14:09:49.266" v="16"/>
        <pc:sldMkLst>
          <pc:docMk/>
          <pc:sldMk cId="3820352502" sldId="274"/>
        </pc:sldMkLst>
      </pc:sldChg>
      <pc:sldChg chg="modNotes">
        <pc:chgData name="Ross Phillips" userId="S::r.phillips@uwtsd.ac.uk::c604230b-847d-4cb1-9e23-f810d4c0fde1" providerId="AD" clId="Web-{6169E19B-A42F-E6E6-C532-8A23E7645FCA}" dt="2024-11-25T14:10:01.922" v="18"/>
        <pc:sldMkLst>
          <pc:docMk/>
          <pc:sldMk cId="2472945366" sldId="276"/>
        </pc:sldMkLst>
      </pc:sldChg>
      <pc:sldChg chg="ord">
        <pc:chgData name="Ross Phillips" userId="S::r.phillips@uwtsd.ac.uk::c604230b-847d-4cb1-9e23-f810d4c0fde1" providerId="AD" clId="Web-{6169E19B-A42F-E6E6-C532-8A23E7645FCA}" dt="2024-11-25T14:11:09.581" v="24"/>
        <pc:sldMkLst>
          <pc:docMk/>
          <pc:sldMk cId="4086722604" sldId="300"/>
        </pc:sldMkLst>
      </pc:sldChg>
      <pc:sldChg chg="add del">
        <pc:chgData name="Ross Phillips" userId="S::r.phillips@uwtsd.ac.uk::c604230b-847d-4cb1-9e23-f810d4c0fde1" providerId="AD" clId="Web-{6169E19B-A42F-E6E6-C532-8A23E7645FCA}" dt="2024-11-25T14:27:51.831" v="35"/>
        <pc:sldMkLst>
          <pc:docMk/>
          <pc:sldMk cId="3305782118" sldId="301"/>
        </pc:sldMkLst>
      </pc:sldChg>
      <pc:sldChg chg="del">
        <pc:chgData name="Ross Phillips" userId="S::r.phillips@uwtsd.ac.uk::c604230b-847d-4cb1-9e23-f810d4c0fde1" providerId="AD" clId="Web-{6169E19B-A42F-E6E6-C532-8A23E7645FCA}" dt="2024-11-25T14:12:33.006" v="29"/>
        <pc:sldMkLst>
          <pc:docMk/>
          <pc:sldMk cId="2621692139" sldId="302"/>
        </pc:sldMkLst>
      </pc:sldChg>
      <pc:sldChg chg="del">
        <pc:chgData name="Ross Phillips" userId="S::r.phillips@uwtsd.ac.uk::c604230b-847d-4cb1-9e23-f810d4c0fde1" providerId="AD" clId="Web-{6169E19B-A42F-E6E6-C532-8A23E7645FCA}" dt="2024-11-25T14:12:33.006" v="28"/>
        <pc:sldMkLst>
          <pc:docMk/>
          <pc:sldMk cId="688061252" sldId="303"/>
        </pc:sldMkLst>
      </pc:sldChg>
      <pc:sldChg chg="add del modNotes">
        <pc:chgData name="Ross Phillips" userId="S::r.phillips@uwtsd.ac.uk::c604230b-847d-4cb1-9e23-f810d4c0fde1" providerId="AD" clId="Web-{6169E19B-A42F-E6E6-C532-8A23E7645FCA}" dt="2024-11-25T14:28:16.958" v="36"/>
        <pc:sldMkLst>
          <pc:docMk/>
          <pc:sldMk cId="2506923399" sldId="304"/>
        </pc:sldMkLst>
      </pc:sldChg>
      <pc:sldChg chg="del">
        <pc:chgData name="Ross Phillips" userId="S::r.phillips@uwtsd.ac.uk::c604230b-847d-4cb1-9e23-f810d4c0fde1" providerId="AD" clId="Web-{6169E19B-A42F-E6E6-C532-8A23E7645FCA}" dt="2024-11-25T14:12:33.006" v="25"/>
        <pc:sldMkLst>
          <pc:docMk/>
          <pc:sldMk cId="3618508443" sldId="306"/>
        </pc:sldMkLst>
      </pc:sldChg>
      <pc:sldChg chg="del">
        <pc:chgData name="Ross Phillips" userId="S::r.phillips@uwtsd.ac.uk::c604230b-847d-4cb1-9e23-f810d4c0fde1" providerId="AD" clId="Web-{6169E19B-A42F-E6E6-C532-8A23E7645FCA}" dt="2024-11-25T14:12:33.006" v="31"/>
        <pc:sldMkLst>
          <pc:docMk/>
          <pc:sldMk cId="2244997912" sldId="307"/>
        </pc:sldMkLst>
      </pc:sldChg>
      <pc:sldChg chg="modNotes">
        <pc:chgData name="Ross Phillips" userId="S::r.phillips@uwtsd.ac.uk::c604230b-847d-4cb1-9e23-f810d4c0fde1" providerId="AD" clId="Web-{6169E19B-A42F-E6E6-C532-8A23E7645FCA}" dt="2024-11-25T14:07:47.746" v="6"/>
        <pc:sldMkLst>
          <pc:docMk/>
          <pc:sldMk cId="1679384534" sldId="308"/>
        </pc:sldMkLst>
      </pc:sldChg>
      <pc:sldChg chg="modNotes">
        <pc:chgData name="Ross Phillips" userId="S::r.phillips@uwtsd.ac.uk::c604230b-847d-4cb1-9e23-f810d4c0fde1" providerId="AD" clId="Web-{6169E19B-A42F-E6E6-C532-8A23E7645FCA}" dt="2024-11-25T14:07:40.996" v="5"/>
        <pc:sldMkLst>
          <pc:docMk/>
          <pc:sldMk cId="2998391253" sldId="309"/>
        </pc:sldMkLst>
      </pc:sldChg>
      <pc:sldChg chg="modNotes">
        <pc:chgData name="Ross Phillips" userId="S::r.phillips@uwtsd.ac.uk::c604230b-847d-4cb1-9e23-f810d4c0fde1" providerId="AD" clId="Web-{6169E19B-A42F-E6E6-C532-8A23E7645FCA}" dt="2024-11-25T14:10:12.626" v="21"/>
        <pc:sldMkLst>
          <pc:docMk/>
          <pc:sldMk cId="925196141" sldId="311"/>
        </pc:sldMkLst>
      </pc:sldChg>
      <pc:sldChg chg="modNotes">
        <pc:chgData name="Ross Phillips" userId="S::r.phillips@uwtsd.ac.uk::c604230b-847d-4cb1-9e23-f810d4c0fde1" providerId="AD" clId="Web-{6169E19B-A42F-E6E6-C532-8A23E7645FCA}" dt="2024-11-25T14:07:59.027" v="8"/>
        <pc:sldMkLst>
          <pc:docMk/>
          <pc:sldMk cId="3211649299" sldId="315"/>
        </pc:sldMkLst>
      </pc:sldChg>
      <pc:sldChg chg="modNotes">
        <pc:chgData name="Ross Phillips" userId="S::r.phillips@uwtsd.ac.uk::c604230b-847d-4cb1-9e23-f810d4c0fde1" providerId="AD" clId="Web-{6169E19B-A42F-E6E6-C532-8A23E7645FCA}" dt="2024-11-25T14:07:29.198" v="3"/>
        <pc:sldMkLst>
          <pc:docMk/>
          <pc:sldMk cId="36678835" sldId="317"/>
        </pc:sldMkLst>
      </pc:sldChg>
      <pc:sldChg chg="modNotes">
        <pc:chgData name="Ross Phillips" userId="S::r.phillips@uwtsd.ac.uk::c604230b-847d-4cb1-9e23-f810d4c0fde1" providerId="AD" clId="Web-{6169E19B-A42F-E6E6-C532-8A23E7645FCA}" dt="2024-11-25T14:09:44.984" v="15"/>
        <pc:sldMkLst>
          <pc:docMk/>
          <pc:sldMk cId="3887303691" sldId="318"/>
        </pc:sldMkLst>
      </pc:sldChg>
      <pc:sldChg chg="modNotes">
        <pc:chgData name="Ross Phillips" userId="S::r.phillips@uwtsd.ac.uk::c604230b-847d-4cb1-9e23-f810d4c0fde1" providerId="AD" clId="Web-{6169E19B-A42F-E6E6-C532-8A23E7645FCA}" dt="2024-11-25T14:07:24.245" v="2"/>
        <pc:sldMkLst>
          <pc:docMk/>
          <pc:sldMk cId="3550947284" sldId="319"/>
        </pc:sldMkLst>
      </pc:sldChg>
      <pc:sldChg chg="modNotes">
        <pc:chgData name="Ross Phillips" userId="S::r.phillips@uwtsd.ac.uk::c604230b-847d-4cb1-9e23-f810d4c0fde1" providerId="AD" clId="Web-{6169E19B-A42F-E6E6-C532-8A23E7645FCA}" dt="2024-11-25T14:07:34.417" v="4"/>
        <pc:sldMkLst>
          <pc:docMk/>
          <pc:sldMk cId="1240477980" sldId="320"/>
        </pc:sldMkLst>
      </pc:sldChg>
      <pc:sldChg chg="modNotes">
        <pc:chgData name="Ross Phillips" userId="S::r.phillips@uwtsd.ac.uk::c604230b-847d-4cb1-9e23-f810d4c0fde1" providerId="AD" clId="Web-{6169E19B-A42F-E6E6-C532-8A23E7645FCA}" dt="2024-11-25T14:10:21.439" v="22"/>
        <pc:sldMkLst>
          <pc:docMk/>
          <pc:sldMk cId="3269681854" sldId="321"/>
        </pc:sldMkLst>
      </pc:sldChg>
      <pc:sldChg chg="addSp modSp new">
        <pc:chgData name="Ross Phillips" userId="S::r.phillips@uwtsd.ac.uk::c604230b-847d-4cb1-9e23-f810d4c0fde1" providerId="AD" clId="Web-{6169E19B-A42F-E6E6-C532-8A23E7645FCA}" dt="2024-11-25T14:09:12.561" v="12" actId="1076"/>
        <pc:sldMkLst>
          <pc:docMk/>
          <pc:sldMk cId="424742726" sldId="322"/>
        </pc:sldMkLst>
        <pc:picChg chg="add mod">
          <ac:chgData name="Ross Phillips" userId="S::r.phillips@uwtsd.ac.uk::c604230b-847d-4cb1-9e23-f810d4c0fde1" providerId="AD" clId="Web-{6169E19B-A42F-E6E6-C532-8A23E7645FCA}" dt="2024-11-25T14:09:12.561" v="12" actId="1076"/>
          <ac:picMkLst>
            <pc:docMk/>
            <pc:sldMk cId="424742726" sldId="322"/>
            <ac:picMk id="2" creationId="{670C9BC5-DA38-EFB8-99C0-0E82A022F93A}"/>
          </ac:picMkLst>
        </pc:picChg>
      </pc:sldChg>
      <pc:sldChg chg="add">
        <pc:chgData name="Ross Phillips" userId="S::r.phillips@uwtsd.ac.uk::c604230b-847d-4cb1-9e23-f810d4c0fde1" providerId="AD" clId="Web-{6169E19B-A42F-E6E6-C532-8A23E7645FCA}" dt="2024-11-25T14:27:51.816" v="34"/>
        <pc:sldMkLst>
          <pc:docMk/>
          <pc:sldMk cId="2244997912" sldId="323"/>
        </pc:sldMkLst>
      </pc:sldChg>
    </pc:docChg>
  </pc:docChgLst>
  <pc:docChgLst>
    <pc:chgData name="Natasha Jones" userId="3537e397-1aee-4e05-9cd1-5d76b1e2a31e" providerId="ADAL" clId="{67BFE952-DF6C-4745-AE00-2C1B327AD47D}"/>
    <pc:docChg chg="undo redo custSel addSld modSld">
      <pc:chgData name="Natasha Jones" userId="3537e397-1aee-4e05-9cd1-5d76b1e2a31e" providerId="ADAL" clId="{67BFE952-DF6C-4745-AE00-2C1B327AD47D}" dt="2023-10-05T17:12:13.562" v="1131" actId="20577"/>
      <pc:docMkLst>
        <pc:docMk/>
      </pc:docMkLst>
      <pc:sldChg chg="modSp mod">
        <pc:chgData name="Natasha Jones" userId="3537e397-1aee-4e05-9cd1-5d76b1e2a31e" providerId="ADAL" clId="{67BFE952-DF6C-4745-AE00-2C1B327AD47D}" dt="2023-09-22T13:24:43.675" v="611" actId="113"/>
        <pc:sldMkLst>
          <pc:docMk/>
          <pc:sldMk cId="3809261817" sldId="268"/>
        </pc:sldMkLst>
        <pc:spChg chg="mod">
          <ac:chgData name="Natasha Jones" userId="3537e397-1aee-4e05-9cd1-5d76b1e2a31e" providerId="ADAL" clId="{67BFE952-DF6C-4745-AE00-2C1B327AD47D}" dt="2023-09-22T13:24:43.675" v="611" actId="113"/>
          <ac:spMkLst>
            <pc:docMk/>
            <pc:sldMk cId="3809261817" sldId="268"/>
            <ac:spMk id="12" creationId="{06D0BB26-481F-1D7E-8291-6DF528952E1A}"/>
          </ac:spMkLst>
        </pc:spChg>
        <pc:spChg chg="mod">
          <ac:chgData name="Natasha Jones" userId="3537e397-1aee-4e05-9cd1-5d76b1e2a31e" providerId="ADAL" clId="{67BFE952-DF6C-4745-AE00-2C1B327AD47D}" dt="2023-09-22T13:24:36.951" v="610" actId="113"/>
          <ac:spMkLst>
            <pc:docMk/>
            <pc:sldMk cId="3809261817" sldId="268"/>
            <ac:spMk id="14" creationId="{1A7452BE-1E45-D7E7-22D6-A8570650BCB7}"/>
          </ac:spMkLst>
        </pc:spChg>
      </pc:sldChg>
      <pc:sldChg chg="modSp mod">
        <pc:chgData name="Natasha Jones" userId="3537e397-1aee-4e05-9cd1-5d76b1e2a31e" providerId="ADAL" clId="{67BFE952-DF6C-4745-AE00-2C1B327AD47D}" dt="2023-09-12T12:53:38.136" v="9" actId="20577"/>
        <pc:sldMkLst>
          <pc:docMk/>
          <pc:sldMk cId="288089146" sldId="271"/>
        </pc:sldMkLst>
        <pc:spChg chg="mod">
          <ac:chgData name="Natasha Jones" userId="3537e397-1aee-4e05-9cd1-5d76b1e2a31e" providerId="ADAL" clId="{67BFE952-DF6C-4745-AE00-2C1B327AD47D}" dt="2023-09-12T12:53:38.136" v="9" actId="20577"/>
          <ac:spMkLst>
            <pc:docMk/>
            <pc:sldMk cId="288089146" sldId="271"/>
            <ac:spMk id="10" creationId="{59EDC127-CEE8-6450-4212-C0A776E6E569}"/>
          </ac:spMkLst>
        </pc:spChg>
      </pc:sldChg>
      <pc:sldChg chg="modSp mod">
        <pc:chgData name="Natasha Jones" userId="3537e397-1aee-4e05-9cd1-5d76b1e2a31e" providerId="ADAL" clId="{67BFE952-DF6C-4745-AE00-2C1B327AD47D}" dt="2023-09-25T10:46:27.755" v="667" actId="20577"/>
        <pc:sldMkLst>
          <pc:docMk/>
          <pc:sldMk cId="733157921" sldId="298"/>
        </pc:sldMkLst>
        <pc:graphicFrameChg chg="mod modGraphic">
          <ac:chgData name="Natasha Jones" userId="3537e397-1aee-4e05-9cd1-5d76b1e2a31e" providerId="ADAL" clId="{67BFE952-DF6C-4745-AE00-2C1B327AD47D}" dt="2023-09-25T10:46:27.755" v="667" actId="20577"/>
          <ac:graphicFrameMkLst>
            <pc:docMk/>
            <pc:sldMk cId="733157921" sldId="298"/>
            <ac:graphicFrameMk id="3" creationId="{36FADFC5-4121-C5BB-F346-38B33448F81A}"/>
          </ac:graphicFrameMkLst>
        </pc:graphicFrameChg>
      </pc:sldChg>
      <pc:sldChg chg="modSp mod">
        <pc:chgData name="Natasha Jones" userId="3537e397-1aee-4e05-9cd1-5d76b1e2a31e" providerId="ADAL" clId="{67BFE952-DF6C-4745-AE00-2C1B327AD47D}" dt="2023-10-05T17:12:13.562" v="1131" actId="20577"/>
        <pc:sldMkLst>
          <pc:docMk/>
          <pc:sldMk cId="39638652" sldId="299"/>
        </pc:sldMkLst>
        <pc:graphicFrameChg chg="mod modGraphic">
          <ac:chgData name="Natasha Jones" userId="3537e397-1aee-4e05-9cd1-5d76b1e2a31e" providerId="ADAL" clId="{67BFE952-DF6C-4745-AE00-2C1B327AD47D}" dt="2023-10-05T17:12:13.562" v="1131" actId="20577"/>
          <ac:graphicFrameMkLst>
            <pc:docMk/>
            <pc:sldMk cId="39638652" sldId="299"/>
            <ac:graphicFrameMk id="3" creationId="{5E4905C7-5A94-B694-2E2C-2326DDF63069}"/>
          </ac:graphicFrameMkLst>
        </pc:graphicFrameChg>
      </pc:sldChg>
      <pc:sldChg chg="modSp">
        <pc:chgData name="Natasha Jones" userId="3537e397-1aee-4e05-9cd1-5d76b1e2a31e" providerId="ADAL" clId="{67BFE952-DF6C-4745-AE00-2C1B327AD47D}" dt="2023-09-25T11:10:15.684" v="686"/>
        <pc:sldMkLst>
          <pc:docMk/>
          <pc:sldMk cId="3305782118" sldId="301"/>
        </pc:sldMkLst>
        <pc:spChg chg="mod">
          <ac:chgData name="Natasha Jones" userId="3537e397-1aee-4e05-9cd1-5d76b1e2a31e" providerId="ADAL" clId="{67BFE952-DF6C-4745-AE00-2C1B327AD47D}" dt="2023-09-25T11:10:15.684" v="686"/>
          <ac:spMkLst>
            <pc:docMk/>
            <pc:sldMk cId="3305782118" sldId="301"/>
            <ac:spMk id="3" creationId="{EC9B9C50-DFE1-8820-9433-B63C791D502D}"/>
          </ac:spMkLst>
        </pc:spChg>
      </pc:sldChg>
      <pc:sldChg chg="modSp">
        <pc:chgData name="Natasha Jones" userId="3537e397-1aee-4e05-9cd1-5d76b1e2a31e" providerId="ADAL" clId="{67BFE952-DF6C-4745-AE00-2C1B327AD47D}" dt="2023-09-25T11:10:15.684" v="686"/>
        <pc:sldMkLst>
          <pc:docMk/>
          <pc:sldMk cId="2506923399" sldId="304"/>
        </pc:sldMkLst>
        <pc:spChg chg="mod">
          <ac:chgData name="Natasha Jones" userId="3537e397-1aee-4e05-9cd1-5d76b1e2a31e" providerId="ADAL" clId="{67BFE952-DF6C-4745-AE00-2C1B327AD47D}" dt="2023-09-25T11:10:15.684" v="686"/>
          <ac:spMkLst>
            <pc:docMk/>
            <pc:sldMk cId="2506923399" sldId="304"/>
            <ac:spMk id="4" creationId="{DE9CCC22-CC44-C697-2376-A744E7943E74}"/>
          </ac:spMkLst>
        </pc:spChg>
        <pc:spChg chg="mod">
          <ac:chgData name="Natasha Jones" userId="3537e397-1aee-4e05-9cd1-5d76b1e2a31e" providerId="ADAL" clId="{67BFE952-DF6C-4745-AE00-2C1B327AD47D}" dt="2023-09-25T11:10:15.684" v="686"/>
          <ac:spMkLst>
            <pc:docMk/>
            <pc:sldMk cId="2506923399" sldId="304"/>
            <ac:spMk id="7" creationId="{AC8D4FAA-674F-0D04-AAFF-836051697DE2}"/>
          </ac:spMkLst>
        </pc:spChg>
      </pc:sldChg>
      <pc:sldChg chg="modSp mod">
        <pc:chgData name="Natasha Jones" userId="3537e397-1aee-4e05-9cd1-5d76b1e2a31e" providerId="ADAL" clId="{67BFE952-DF6C-4745-AE00-2C1B327AD47D}" dt="2023-09-28T14:32:50.258" v="1064" actId="113"/>
        <pc:sldMkLst>
          <pc:docMk/>
          <pc:sldMk cId="1370576394" sldId="305"/>
        </pc:sldMkLst>
        <pc:spChg chg="mod">
          <ac:chgData name="Natasha Jones" userId="3537e397-1aee-4e05-9cd1-5d76b1e2a31e" providerId="ADAL" clId="{67BFE952-DF6C-4745-AE00-2C1B327AD47D}" dt="2023-09-28T14:32:50.258" v="1064" actId="113"/>
          <ac:spMkLst>
            <pc:docMk/>
            <pc:sldMk cId="1370576394" sldId="305"/>
            <ac:spMk id="3" creationId="{4FADD65E-0815-24CA-A434-23353F080D81}"/>
          </ac:spMkLst>
        </pc:spChg>
        <pc:spChg chg="mod">
          <ac:chgData name="Natasha Jones" userId="3537e397-1aee-4e05-9cd1-5d76b1e2a31e" providerId="ADAL" clId="{67BFE952-DF6C-4745-AE00-2C1B327AD47D}" dt="2023-09-28T14:32:20.303" v="1063" actId="20577"/>
          <ac:spMkLst>
            <pc:docMk/>
            <pc:sldMk cId="1370576394" sldId="305"/>
            <ac:spMk id="4" creationId="{DC2B4572-8FC4-EEEA-BC81-6491EEE5DAF2}"/>
          </ac:spMkLst>
        </pc:spChg>
      </pc:sldChg>
      <pc:sldChg chg="modSp">
        <pc:chgData name="Natasha Jones" userId="3537e397-1aee-4e05-9cd1-5d76b1e2a31e" providerId="ADAL" clId="{67BFE952-DF6C-4745-AE00-2C1B327AD47D}" dt="2023-09-25T11:10:15.684" v="686"/>
        <pc:sldMkLst>
          <pc:docMk/>
          <pc:sldMk cId="3618508443" sldId="306"/>
        </pc:sldMkLst>
        <pc:spChg chg="mod">
          <ac:chgData name="Natasha Jones" userId="3537e397-1aee-4e05-9cd1-5d76b1e2a31e" providerId="ADAL" clId="{67BFE952-DF6C-4745-AE00-2C1B327AD47D}" dt="2023-09-25T11:10:15.684" v="686"/>
          <ac:spMkLst>
            <pc:docMk/>
            <pc:sldMk cId="3618508443" sldId="306"/>
            <ac:spMk id="3" creationId="{EF13F23E-E15C-54C6-1F64-96CB011209E7}"/>
          </ac:spMkLst>
        </pc:spChg>
      </pc:sldChg>
      <pc:sldChg chg="modSp">
        <pc:chgData name="Natasha Jones" userId="3537e397-1aee-4e05-9cd1-5d76b1e2a31e" providerId="ADAL" clId="{67BFE952-DF6C-4745-AE00-2C1B327AD47D}" dt="2023-09-25T11:10:15.684" v="686"/>
        <pc:sldMkLst>
          <pc:docMk/>
          <pc:sldMk cId="2244997912" sldId="307"/>
        </pc:sldMkLst>
        <pc:spChg chg="mod">
          <ac:chgData name="Natasha Jones" userId="3537e397-1aee-4e05-9cd1-5d76b1e2a31e" providerId="ADAL" clId="{67BFE952-DF6C-4745-AE00-2C1B327AD47D}" dt="2023-09-25T11:10:15.684" v="686"/>
          <ac:spMkLst>
            <pc:docMk/>
            <pc:sldMk cId="2244997912" sldId="307"/>
            <ac:spMk id="3" creationId="{DD10BEA5-2494-A33C-F060-FD8FF5575774}"/>
          </ac:spMkLst>
        </pc:spChg>
        <pc:spChg chg="mod">
          <ac:chgData name="Natasha Jones" userId="3537e397-1aee-4e05-9cd1-5d76b1e2a31e" providerId="ADAL" clId="{67BFE952-DF6C-4745-AE00-2C1B327AD47D}" dt="2023-09-25T11:10:15.684" v="686"/>
          <ac:spMkLst>
            <pc:docMk/>
            <pc:sldMk cId="2244997912" sldId="307"/>
            <ac:spMk id="4" creationId="{C4A33EBE-C0A5-8431-49BC-35AEC4DE01E2}"/>
          </ac:spMkLst>
        </pc:spChg>
      </pc:sldChg>
      <pc:sldChg chg="addSp delSp modSp new mod">
        <pc:chgData name="Natasha Jones" userId="3537e397-1aee-4e05-9cd1-5d76b1e2a31e" providerId="ADAL" clId="{67BFE952-DF6C-4745-AE00-2C1B327AD47D}" dt="2023-09-25T11:15:13.486" v="760" actId="255"/>
        <pc:sldMkLst>
          <pc:docMk/>
          <pc:sldMk cId="3089210318" sldId="308"/>
        </pc:sldMkLst>
        <pc:spChg chg="mod">
          <ac:chgData name="Natasha Jones" userId="3537e397-1aee-4e05-9cd1-5d76b1e2a31e" providerId="ADAL" clId="{67BFE952-DF6C-4745-AE00-2C1B327AD47D}" dt="2023-09-25T11:14:53.864" v="755" actId="1076"/>
          <ac:spMkLst>
            <pc:docMk/>
            <pc:sldMk cId="3089210318" sldId="308"/>
            <ac:spMk id="2" creationId="{9A5A6CA0-8E66-3594-10C3-2AE7F32D913F}"/>
          </ac:spMkLst>
        </pc:spChg>
        <pc:spChg chg="mod">
          <ac:chgData name="Natasha Jones" userId="3537e397-1aee-4e05-9cd1-5d76b1e2a31e" providerId="ADAL" clId="{67BFE952-DF6C-4745-AE00-2C1B327AD47D}" dt="2023-09-25T11:15:13.486" v="760" actId="255"/>
          <ac:spMkLst>
            <pc:docMk/>
            <pc:sldMk cId="3089210318" sldId="308"/>
            <ac:spMk id="3" creationId="{07E7C348-8E09-C862-67E9-F68FA4821CC8}"/>
          </ac:spMkLst>
        </pc:spChg>
        <pc:spChg chg="mod">
          <ac:chgData name="Natasha Jones" userId="3537e397-1aee-4e05-9cd1-5d76b1e2a31e" providerId="ADAL" clId="{67BFE952-DF6C-4745-AE00-2C1B327AD47D}" dt="2023-09-25T11:15:07.063" v="758" actId="255"/>
          <ac:spMkLst>
            <pc:docMk/>
            <pc:sldMk cId="3089210318" sldId="308"/>
            <ac:spMk id="4" creationId="{007EB883-C8A4-458C-4902-D3C3821C7C48}"/>
          </ac:spMkLst>
        </pc:spChg>
        <pc:spChg chg="add del">
          <ac:chgData name="Natasha Jones" userId="3537e397-1aee-4e05-9cd1-5d76b1e2a31e" providerId="ADAL" clId="{67BFE952-DF6C-4745-AE00-2C1B327AD47D}" dt="2023-09-25T11:14:31.530" v="747" actId="478"/>
          <ac:spMkLst>
            <pc:docMk/>
            <pc:sldMk cId="3089210318" sldId="308"/>
            <ac:spMk id="6" creationId="{9E677F51-B56D-9E03-014E-268931C93BB7}"/>
          </ac:spMkLst>
        </pc:spChg>
      </pc:sldChg>
      <pc:sldChg chg="addSp delSp modSp new mod setBg">
        <pc:chgData name="Natasha Jones" userId="3537e397-1aee-4e05-9cd1-5d76b1e2a31e" providerId="ADAL" clId="{67BFE952-DF6C-4745-AE00-2C1B327AD47D}" dt="2023-09-25T11:19:27.679" v="825" actId="207"/>
        <pc:sldMkLst>
          <pc:docMk/>
          <pc:sldMk cId="998297052" sldId="309"/>
        </pc:sldMkLst>
        <pc:spChg chg="mod">
          <ac:chgData name="Natasha Jones" userId="3537e397-1aee-4e05-9cd1-5d76b1e2a31e" providerId="ADAL" clId="{67BFE952-DF6C-4745-AE00-2C1B327AD47D}" dt="2023-09-25T11:19:27.679" v="825" actId="207"/>
          <ac:spMkLst>
            <pc:docMk/>
            <pc:sldMk cId="998297052" sldId="309"/>
            <ac:spMk id="2" creationId="{A74E6BFA-30A3-E235-6CEA-6F9E4B9766AF}"/>
          </ac:spMkLst>
        </pc:spChg>
        <pc:spChg chg="add del">
          <ac:chgData name="Natasha Jones" userId="3537e397-1aee-4e05-9cd1-5d76b1e2a31e" providerId="ADAL" clId="{67BFE952-DF6C-4745-AE00-2C1B327AD47D}" dt="2023-09-25T11:10:41.758" v="691" actId="478"/>
          <ac:spMkLst>
            <pc:docMk/>
            <pc:sldMk cId="998297052" sldId="309"/>
            <ac:spMk id="3" creationId="{CE236D2F-9E9B-5821-6B52-57CF08C1DA15}"/>
          </ac:spMkLst>
        </pc:spChg>
        <pc:spChg chg="add del">
          <ac:chgData name="Natasha Jones" userId="3537e397-1aee-4e05-9cd1-5d76b1e2a31e" providerId="ADAL" clId="{67BFE952-DF6C-4745-AE00-2C1B327AD47D}" dt="2023-09-25T11:10:44.383" v="692" actId="478"/>
          <ac:spMkLst>
            <pc:docMk/>
            <pc:sldMk cId="998297052" sldId="309"/>
            <ac:spMk id="4" creationId="{89D53C8C-502A-EA78-04CC-D23361291970}"/>
          </ac:spMkLst>
        </pc:spChg>
        <pc:spChg chg="add del">
          <ac:chgData name="Natasha Jones" userId="3537e397-1aee-4e05-9cd1-5d76b1e2a31e" providerId="ADAL" clId="{67BFE952-DF6C-4745-AE00-2C1B327AD47D}" dt="2023-09-25T11:09:42.460" v="680" actId="26606"/>
          <ac:spMkLst>
            <pc:docMk/>
            <pc:sldMk cId="998297052" sldId="309"/>
            <ac:spMk id="11" creationId="{5105D448-4A6C-48A3-8C3C-71AF58F3E506}"/>
          </ac:spMkLst>
        </pc:spChg>
        <pc:spChg chg="add del">
          <ac:chgData name="Natasha Jones" userId="3537e397-1aee-4e05-9cd1-5d76b1e2a31e" providerId="ADAL" clId="{67BFE952-DF6C-4745-AE00-2C1B327AD47D}" dt="2023-09-25T11:09:42.460" v="680" actId="26606"/>
          <ac:spMkLst>
            <pc:docMk/>
            <pc:sldMk cId="998297052" sldId="309"/>
            <ac:spMk id="13" creationId="{4025579F-C5D8-43BE-AF84-3E66A482C567}"/>
          </ac:spMkLst>
        </pc:spChg>
        <pc:graphicFrameChg chg="add del mod">
          <ac:chgData name="Natasha Jones" userId="3537e397-1aee-4e05-9cd1-5d76b1e2a31e" providerId="ADAL" clId="{67BFE952-DF6C-4745-AE00-2C1B327AD47D}" dt="2023-09-25T11:10:22.319" v="689"/>
          <ac:graphicFrameMkLst>
            <pc:docMk/>
            <pc:sldMk cId="998297052" sldId="309"/>
            <ac:graphicFrameMk id="5" creationId="{550693C2-6F2B-D999-746B-EF1358E7EDC2}"/>
          </ac:graphicFrameMkLst>
        </pc:graphicFrameChg>
        <pc:graphicFrameChg chg="add del mod">
          <ac:chgData name="Natasha Jones" userId="3537e397-1aee-4e05-9cd1-5d76b1e2a31e" providerId="ADAL" clId="{67BFE952-DF6C-4745-AE00-2C1B327AD47D}" dt="2023-09-25T11:10:54.110" v="695" actId="478"/>
          <ac:graphicFrameMkLst>
            <pc:docMk/>
            <pc:sldMk cId="998297052" sldId="309"/>
            <ac:graphicFrameMk id="6" creationId="{E72802B7-162B-333E-8ED5-D17866678D87}"/>
          </ac:graphicFrameMkLst>
        </pc:graphicFrameChg>
        <pc:graphicFrameChg chg="add del mod">
          <ac:chgData name="Natasha Jones" userId="3537e397-1aee-4e05-9cd1-5d76b1e2a31e" providerId="ADAL" clId="{67BFE952-DF6C-4745-AE00-2C1B327AD47D}" dt="2023-09-25T11:10:18.617" v="688" actId="26606"/>
          <ac:graphicFrameMkLst>
            <pc:docMk/>
            <pc:sldMk cId="998297052" sldId="309"/>
            <ac:graphicFrameMk id="7" creationId="{550693C2-6F2B-D999-746B-EF1358E7EDC2}"/>
          </ac:graphicFrameMkLst>
        </pc:graphicFrameChg>
        <pc:graphicFrameChg chg="add del">
          <ac:chgData name="Natasha Jones" userId="3537e397-1aee-4e05-9cd1-5d76b1e2a31e" providerId="ADAL" clId="{67BFE952-DF6C-4745-AE00-2C1B327AD47D}" dt="2023-09-25T11:09:42.460" v="680" actId="26606"/>
          <ac:graphicFrameMkLst>
            <pc:docMk/>
            <pc:sldMk cId="998297052" sldId="309"/>
            <ac:graphicFrameMk id="8" creationId="{550693C2-6F2B-D999-746B-EF1358E7EDC2}"/>
          </ac:graphicFrameMkLst>
        </pc:graphicFrameChg>
        <pc:graphicFrameChg chg="add mod modGraphic">
          <ac:chgData name="Natasha Jones" userId="3537e397-1aee-4e05-9cd1-5d76b1e2a31e" providerId="ADAL" clId="{67BFE952-DF6C-4745-AE00-2C1B327AD47D}" dt="2023-09-25T11:17:39.814" v="786" actId="207"/>
          <ac:graphicFrameMkLst>
            <pc:docMk/>
            <pc:sldMk cId="998297052" sldId="309"/>
            <ac:graphicFrameMk id="9" creationId="{1E4CD1A3-DCF5-F1B7-BDD5-39A8F4873E8A}"/>
          </ac:graphicFrameMkLst>
        </pc:graphicFrameChg>
        <pc:graphicFrameChg chg="add mod modGraphic">
          <ac:chgData name="Natasha Jones" userId="3537e397-1aee-4e05-9cd1-5d76b1e2a31e" providerId="ADAL" clId="{67BFE952-DF6C-4745-AE00-2C1B327AD47D}" dt="2023-09-25T11:17:21.573" v="784" actId="5793"/>
          <ac:graphicFrameMkLst>
            <pc:docMk/>
            <pc:sldMk cId="998297052" sldId="309"/>
            <ac:graphicFrameMk id="10" creationId="{8842C929-DE60-57F2-83F5-7C074439BE13}"/>
          </ac:graphicFrameMkLst>
        </pc:graphicFrameChg>
      </pc:sldChg>
      <pc:sldChg chg="addSp delSp modSp new mod">
        <pc:chgData name="Natasha Jones" userId="3537e397-1aee-4e05-9cd1-5d76b1e2a31e" providerId="ADAL" clId="{67BFE952-DF6C-4745-AE00-2C1B327AD47D}" dt="2023-09-25T11:19:38.573" v="827" actId="255"/>
        <pc:sldMkLst>
          <pc:docMk/>
          <pc:sldMk cId="3077126490" sldId="310"/>
        </pc:sldMkLst>
        <pc:spChg chg="mod">
          <ac:chgData name="Natasha Jones" userId="3537e397-1aee-4e05-9cd1-5d76b1e2a31e" providerId="ADAL" clId="{67BFE952-DF6C-4745-AE00-2C1B327AD47D}" dt="2023-09-25T11:19:38.573" v="827" actId="255"/>
          <ac:spMkLst>
            <pc:docMk/>
            <pc:sldMk cId="3077126490" sldId="310"/>
            <ac:spMk id="2" creationId="{D71AF7C2-A5A9-7810-4BDD-4BE9793790EA}"/>
          </ac:spMkLst>
        </pc:spChg>
        <pc:spChg chg="del">
          <ac:chgData name="Natasha Jones" userId="3537e397-1aee-4e05-9cd1-5d76b1e2a31e" providerId="ADAL" clId="{67BFE952-DF6C-4745-AE00-2C1B327AD47D}" dt="2023-09-25T11:11:12.711" v="698"/>
          <ac:spMkLst>
            <pc:docMk/>
            <pc:sldMk cId="3077126490" sldId="310"/>
            <ac:spMk id="3" creationId="{0BD7BEC3-89E5-391C-E327-40C706E38B09}"/>
          </ac:spMkLst>
        </pc:spChg>
        <pc:spChg chg="del">
          <ac:chgData name="Natasha Jones" userId="3537e397-1aee-4e05-9cd1-5d76b1e2a31e" providerId="ADAL" clId="{67BFE952-DF6C-4745-AE00-2C1B327AD47D}" dt="2023-09-25T11:17:53.886" v="787" actId="478"/>
          <ac:spMkLst>
            <pc:docMk/>
            <pc:sldMk cId="3077126490" sldId="310"/>
            <ac:spMk id="4" creationId="{1483E2DA-5841-F3B7-95FA-D4806317F910}"/>
          </ac:spMkLst>
        </pc:spChg>
        <pc:graphicFrameChg chg="add mod modGraphic">
          <ac:chgData name="Natasha Jones" userId="3537e397-1aee-4e05-9cd1-5d76b1e2a31e" providerId="ADAL" clId="{67BFE952-DF6C-4745-AE00-2C1B327AD47D}" dt="2023-09-25T11:19:03.358" v="817" actId="1076"/>
          <ac:graphicFrameMkLst>
            <pc:docMk/>
            <pc:sldMk cId="3077126490" sldId="310"/>
            <ac:graphicFrameMk id="5" creationId="{B349ADA0-D8C5-6F95-E1E5-C630B9916B19}"/>
          </ac:graphicFrameMkLst>
        </pc:graphicFrameChg>
        <pc:graphicFrameChg chg="add mod modGraphic">
          <ac:chgData name="Natasha Jones" userId="3537e397-1aee-4e05-9cd1-5d76b1e2a31e" providerId="ADAL" clId="{67BFE952-DF6C-4745-AE00-2C1B327AD47D}" dt="2023-09-25T11:19:12.998" v="818" actId="1076"/>
          <ac:graphicFrameMkLst>
            <pc:docMk/>
            <pc:sldMk cId="3077126490" sldId="310"/>
            <ac:graphicFrameMk id="6" creationId="{6D34842C-ABC3-8A17-AB0D-B41D20EF4F73}"/>
          </ac:graphicFrameMkLst>
        </pc:graphicFrameChg>
      </pc:sldChg>
      <pc:sldChg chg="addSp delSp modSp new mod">
        <pc:chgData name="Natasha Jones" userId="3537e397-1aee-4e05-9cd1-5d76b1e2a31e" providerId="ADAL" clId="{67BFE952-DF6C-4745-AE00-2C1B327AD47D}" dt="2023-09-25T11:21:21.289" v="857" actId="20577"/>
        <pc:sldMkLst>
          <pc:docMk/>
          <pc:sldMk cId="2050028497" sldId="311"/>
        </pc:sldMkLst>
        <pc:spChg chg="mod">
          <ac:chgData name="Natasha Jones" userId="3537e397-1aee-4e05-9cd1-5d76b1e2a31e" providerId="ADAL" clId="{67BFE952-DF6C-4745-AE00-2C1B327AD47D}" dt="2023-09-25T11:19:49.792" v="829" actId="255"/>
          <ac:spMkLst>
            <pc:docMk/>
            <pc:sldMk cId="2050028497" sldId="311"/>
            <ac:spMk id="2" creationId="{40C4BE96-0EED-5D2E-45D2-E52280B9E457}"/>
          </ac:spMkLst>
        </pc:spChg>
        <pc:spChg chg="add del">
          <ac:chgData name="Natasha Jones" userId="3537e397-1aee-4e05-9cd1-5d76b1e2a31e" providerId="ADAL" clId="{67BFE952-DF6C-4745-AE00-2C1B327AD47D}" dt="2023-09-25T11:11:34.321" v="702"/>
          <ac:spMkLst>
            <pc:docMk/>
            <pc:sldMk cId="2050028497" sldId="311"/>
            <ac:spMk id="3" creationId="{D582BC9A-BEB7-A0F1-2B05-71B4D7560430}"/>
          </ac:spMkLst>
        </pc:spChg>
        <pc:spChg chg="del">
          <ac:chgData name="Natasha Jones" userId="3537e397-1aee-4e05-9cd1-5d76b1e2a31e" providerId="ADAL" clId="{67BFE952-DF6C-4745-AE00-2C1B327AD47D}" dt="2023-09-25T11:19:54.569" v="830" actId="478"/>
          <ac:spMkLst>
            <pc:docMk/>
            <pc:sldMk cId="2050028497" sldId="311"/>
            <ac:spMk id="4" creationId="{5A154D01-1A07-D48E-189B-37D56FD8CA8F}"/>
          </ac:spMkLst>
        </pc:spChg>
        <pc:graphicFrameChg chg="add del mod">
          <ac:chgData name="Natasha Jones" userId="3537e397-1aee-4e05-9cd1-5d76b1e2a31e" providerId="ADAL" clId="{67BFE952-DF6C-4745-AE00-2C1B327AD47D}" dt="2023-09-25T11:11:29.300" v="701"/>
          <ac:graphicFrameMkLst>
            <pc:docMk/>
            <pc:sldMk cId="2050028497" sldId="311"/>
            <ac:graphicFrameMk id="5" creationId="{1DC20BC1-ECBE-E9C7-5FF2-25F78526D2B4}"/>
          </ac:graphicFrameMkLst>
        </pc:graphicFrameChg>
        <pc:graphicFrameChg chg="add mod modGraphic">
          <ac:chgData name="Natasha Jones" userId="3537e397-1aee-4e05-9cd1-5d76b1e2a31e" providerId="ADAL" clId="{67BFE952-DF6C-4745-AE00-2C1B327AD47D}" dt="2023-09-25T11:21:17.971" v="856" actId="207"/>
          <ac:graphicFrameMkLst>
            <pc:docMk/>
            <pc:sldMk cId="2050028497" sldId="311"/>
            <ac:graphicFrameMk id="6" creationId="{78334661-2E73-0A63-FD86-304BE8FD5334}"/>
          </ac:graphicFrameMkLst>
        </pc:graphicFrameChg>
        <pc:graphicFrameChg chg="add mod modGraphic">
          <ac:chgData name="Natasha Jones" userId="3537e397-1aee-4e05-9cd1-5d76b1e2a31e" providerId="ADAL" clId="{67BFE952-DF6C-4745-AE00-2C1B327AD47D}" dt="2023-09-25T11:21:21.289" v="857" actId="20577"/>
          <ac:graphicFrameMkLst>
            <pc:docMk/>
            <pc:sldMk cId="2050028497" sldId="311"/>
            <ac:graphicFrameMk id="7" creationId="{DF2753BB-9060-9280-619F-9E6CE371D3A3}"/>
          </ac:graphicFrameMkLst>
        </pc:graphicFrameChg>
      </pc:sldChg>
      <pc:sldChg chg="addSp delSp modSp new mod">
        <pc:chgData name="Natasha Jones" userId="3537e397-1aee-4e05-9cd1-5d76b1e2a31e" providerId="ADAL" clId="{67BFE952-DF6C-4745-AE00-2C1B327AD47D}" dt="2023-09-28T14:52:13.505" v="1066" actId="20577"/>
        <pc:sldMkLst>
          <pc:docMk/>
          <pc:sldMk cId="555260768" sldId="312"/>
        </pc:sldMkLst>
        <pc:spChg chg="mod">
          <ac:chgData name="Natasha Jones" userId="3537e397-1aee-4e05-9cd1-5d76b1e2a31e" providerId="ADAL" clId="{67BFE952-DF6C-4745-AE00-2C1B327AD47D}" dt="2023-09-25T11:22:57.649" v="900" actId="20577"/>
          <ac:spMkLst>
            <pc:docMk/>
            <pc:sldMk cId="555260768" sldId="312"/>
            <ac:spMk id="2" creationId="{C27E01A9-AE85-EE92-8C82-3275625A2B51}"/>
          </ac:spMkLst>
        </pc:spChg>
        <pc:spChg chg="add del">
          <ac:chgData name="Natasha Jones" userId="3537e397-1aee-4e05-9cd1-5d76b1e2a31e" providerId="ADAL" clId="{67BFE952-DF6C-4745-AE00-2C1B327AD47D}" dt="2023-09-25T11:11:51.980" v="706"/>
          <ac:spMkLst>
            <pc:docMk/>
            <pc:sldMk cId="555260768" sldId="312"/>
            <ac:spMk id="3" creationId="{9DE7C8FC-8ED9-7793-8AAB-3B77BA9153C0}"/>
          </ac:spMkLst>
        </pc:spChg>
        <pc:spChg chg="del">
          <ac:chgData name="Natasha Jones" userId="3537e397-1aee-4e05-9cd1-5d76b1e2a31e" providerId="ADAL" clId="{67BFE952-DF6C-4745-AE00-2C1B327AD47D}" dt="2023-09-25T11:21:33.157" v="858" actId="478"/>
          <ac:spMkLst>
            <pc:docMk/>
            <pc:sldMk cId="555260768" sldId="312"/>
            <ac:spMk id="4" creationId="{58AE3A14-6B69-47F5-3185-7E6CDB8482A9}"/>
          </ac:spMkLst>
        </pc:spChg>
        <pc:graphicFrameChg chg="add del mod">
          <ac:chgData name="Natasha Jones" userId="3537e397-1aee-4e05-9cd1-5d76b1e2a31e" providerId="ADAL" clId="{67BFE952-DF6C-4745-AE00-2C1B327AD47D}" dt="2023-09-25T11:11:49.188" v="705"/>
          <ac:graphicFrameMkLst>
            <pc:docMk/>
            <pc:sldMk cId="555260768" sldId="312"/>
            <ac:graphicFrameMk id="5" creationId="{19BCD6E1-33F5-E539-27DD-0A3A3E1A5137}"/>
          </ac:graphicFrameMkLst>
        </pc:graphicFrameChg>
        <pc:graphicFrameChg chg="add mod modGraphic">
          <ac:chgData name="Natasha Jones" userId="3537e397-1aee-4e05-9cd1-5d76b1e2a31e" providerId="ADAL" clId="{67BFE952-DF6C-4745-AE00-2C1B327AD47D}" dt="2023-09-28T14:52:09.740" v="1065" actId="20577"/>
          <ac:graphicFrameMkLst>
            <pc:docMk/>
            <pc:sldMk cId="555260768" sldId="312"/>
            <ac:graphicFrameMk id="6" creationId="{FC8C3B9D-53CF-247A-1C72-F75049195EE8}"/>
          </ac:graphicFrameMkLst>
        </pc:graphicFrameChg>
        <pc:graphicFrameChg chg="add del mod">
          <ac:chgData name="Natasha Jones" userId="3537e397-1aee-4e05-9cd1-5d76b1e2a31e" providerId="ADAL" clId="{67BFE952-DF6C-4745-AE00-2C1B327AD47D}" dt="2023-09-25T11:22:02.878" v="867"/>
          <ac:graphicFrameMkLst>
            <pc:docMk/>
            <pc:sldMk cId="555260768" sldId="312"/>
            <ac:graphicFrameMk id="7" creationId="{F1702926-4D43-DD79-FB7B-3EC2EAE7FE59}"/>
          </ac:graphicFrameMkLst>
        </pc:graphicFrameChg>
        <pc:graphicFrameChg chg="add mod modGraphic">
          <ac:chgData name="Natasha Jones" userId="3537e397-1aee-4e05-9cd1-5d76b1e2a31e" providerId="ADAL" clId="{67BFE952-DF6C-4745-AE00-2C1B327AD47D}" dt="2023-09-28T14:52:13.505" v="1066" actId="20577"/>
          <ac:graphicFrameMkLst>
            <pc:docMk/>
            <pc:sldMk cId="555260768" sldId="312"/>
            <ac:graphicFrameMk id="8" creationId="{17086204-5698-3347-3A93-45AE0B69895B}"/>
          </ac:graphicFrameMkLst>
        </pc:graphicFrameChg>
      </pc:sldChg>
      <pc:sldChg chg="addSp delSp modSp new mod">
        <pc:chgData name="Natasha Jones" userId="3537e397-1aee-4e05-9cd1-5d76b1e2a31e" providerId="ADAL" clId="{67BFE952-DF6C-4745-AE00-2C1B327AD47D}" dt="2023-09-25T11:24:23.285" v="933" actId="207"/>
        <pc:sldMkLst>
          <pc:docMk/>
          <pc:sldMk cId="3618078502" sldId="313"/>
        </pc:sldMkLst>
        <pc:spChg chg="mod">
          <ac:chgData name="Natasha Jones" userId="3537e397-1aee-4e05-9cd1-5d76b1e2a31e" providerId="ADAL" clId="{67BFE952-DF6C-4745-AE00-2C1B327AD47D}" dt="2023-09-25T11:23:11.946" v="908" actId="255"/>
          <ac:spMkLst>
            <pc:docMk/>
            <pc:sldMk cId="3618078502" sldId="313"/>
            <ac:spMk id="2" creationId="{DBDEE67D-A22F-CD26-4E5C-A35404C9AA2F}"/>
          </ac:spMkLst>
        </pc:spChg>
        <pc:spChg chg="del">
          <ac:chgData name="Natasha Jones" userId="3537e397-1aee-4e05-9cd1-5d76b1e2a31e" providerId="ADAL" clId="{67BFE952-DF6C-4745-AE00-2C1B327AD47D}" dt="2023-09-25T11:12:06.081" v="708"/>
          <ac:spMkLst>
            <pc:docMk/>
            <pc:sldMk cId="3618078502" sldId="313"/>
            <ac:spMk id="3" creationId="{9566D4E3-0643-84E6-7357-14F9EB053DD4}"/>
          </ac:spMkLst>
        </pc:spChg>
        <pc:spChg chg="del">
          <ac:chgData name="Natasha Jones" userId="3537e397-1aee-4e05-9cd1-5d76b1e2a31e" providerId="ADAL" clId="{67BFE952-DF6C-4745-AE00-2C1B327AD47D}" dt="2023-09-25T11:23:15.305" v="909" actId="478"/>
          <ac:spMkLst>
            <pc:docMk/>
            <pc:sldMk cId="3618078502" sldId="313"/>
            <ac:spMk id="4" creationId="{A99908C2-6D5A-466B-DF30-129E45380E31}"/>
          </ac:spMkLst>
        </pc:spChg>
        <pc:graphicFrameChg chg="add mod modGraphic">
          <ac:chgData name="Natasha Jones" userId="3537e397-1aee-4e05-9cd1-5d76b1e2a31e" providerId="ADAL" clId="{67BFE952-DF6C-4745-AE00-2C1B327AD47D}" dt="2023-09-25T11:24:23.285" v="933" actId="207"/>
          <ac:graphicFrameMkLst>
            <pc:docMk/>
            <pc:sldMk cId="3618078502" sldId="313"/>
            <ac:graphicFrameMk id="5" creationId="{2E88FDA5-F9B6-FA94-1921-82EE8B3503BB}"/>
          </ac:graphicFrameMkLst>
        </pc:graphicFrameChg>
        <pc:graphicFrameChg chg="add del mod">
          <ac:chgData name="Natasha Jones" userId="3537e397-1aee-4e05-9cd1-5d76b1e2a31e" providerId="ADAL" clId="{67BFE952-DF6C-4745-AE00-2C1B327AD47D}" dt="2023-09-25T11:23:28.879" v="911"/>
          <ac:graphicFrameMkLst>
            <pc:docMk/>
            <pc:sldMk cId="3618078502" sldId="313"/>
            <ac:graphicFrameMk id="6" creationId="{ABF7CD70-35D9-5411-E9FD-50A25451A3C2}"/>
          </ac:graphicFrameMkLst>
        </pc:graphicFrameChg>
        <pc:graphicFrameChg chg="add mod modGraphic">
          <ac:chgData name="Natasha Jones" userId="3537e397-1aee-4e05-9cd1-5d76b1e2a31e" providerId="ADAL" clId="{67BFE952-DF6C-4745-AE00-2C1B327AD47D}" dt="2023-09-25T11:23:43.687" v="920" actId="1076"/>
          <ac:graphicFrameMkLst>
            <pc:docMk/>
            <pc:sldMk cId="3618078502" sldId="313"/>
            <ac:graphicFrameMk id="7" creationId="{1A90882E-E8C6-DF32-D252-B6B66EEB93F7}"/>
          </ac:graphicFrameMkLst>
        </pc:graphicFrameChg>
      </pc:sldChg>
    </pc:docChg>
  </pc:docChgLst>
  <pc:docChgLst>
    <pc:chgData name="Ross Phillips" userId="S::r.phillips@uwtsd.ac.uk::c604230b-847d-4cb1-9e23-f810d4c0fde1" providerId="AD" clId="Web-{90C7AF97-1D20-144B-BC28-3A6ABDC678BC}"/>
    <pc:docChg chg="addSld modSld">
      <pc:chgData name="Ross Phillips" userId="S::r.phillips@uwtsd.ac.uk::c604230b-847d-4cb1-9e23-f810d4c0fde1" providerId="AD" clId="Web-{90C7AF97-1D20-144B-BC28-3A6ABDC678BC}" dt="2024-11-26T10:49:17.996" v="64"/>
      <pc:docMkLst>
        <pc:docMk/>
      </pc:docMkLst>
      <pc:sldChg chg="delSp add delAnim modNotes">
        <pc:chgData name="Ross Phillips" userId="S::r.phillips@uwtsd.ac.uk::c604230b-847d-4cb1-9e23-f810d4c0fde1" providerId="AD" clId="Web-{90C7AF97-1D20-144B-BC28-3A6ABDC678BC}" dt="2024-11-26T10:49:17.996" v="64"/>
        <pc:sldMkLst>
          <pc:docMk/>
          <pc:sldMk cId="4047623607" sldId="324"/>
        </pc:sldMkLst>
        <pc:picChg chg="del">
          <ac:chgData name="Ross Phillips" userId="S::r.phillips@uwtsd.ac.uk::c604230b-847d-4cb1-9e23-f810d4c0fde1" providerId="AD" clId="Web-{90C7AF97-1D20-144B-BC28-3A6ABDC678BC}" dt="2024-11-26T10:47:51.900" v="1"/>
          <ac:picMkLst>
            <pc:docMk/>
            <pc:sldMk cId="4047623607" sldId="324"/>
            <ac:picMk id="7" creationId="{FBA8630D-5D9C-FB47-EA43-E841F199031B}"/>
          </ac:picMkLst>
        </pc:picChg>
      </pc:sldChg>
    </pc:docChg>
  </pc:docChgLst>
  <pc:docChgLst>
    <pc:chgData name="Natasha" userId="3537e397-1aee-4e05-9cd1-5d76b1e2a31e" providerId="ADAL" clId="{67BFE952-DF6C-4745-AE00-2C1B327AD47D}"/>
    <pc:docChg chg="undo redo custSel addSld delSld modSld sldOrd modNotesMaster">
      <pc:chgData name="Natasha" userId="3537e397-1aee-4e05-9cd1-5d76b1e2a31e" providerId="ADAL" clId="{67BFE952-DF6C-4745-AE00-2C1B327AD47D}" dt="2023-09-16T20:18:51.756" v="3595" actId="47"/>
      <pc:docMkLst>
        <pc:docMk/>
      </pc:docMkLst>
      <pc:sldChg chg="add del">
        <pc:chgData name="Natasha" userId="3537e397-1aee-4e05-9cd1-5d76b1e2a31e" providerId="ADAL" clId="{67BFE952-DF6C-4745-AE00-2C1B327AD47D}" dt="2023-09-15T14:25:05.195" v="408" actId="47"/>
        <pc:sldMkLst>
          <pc:docMk/>
          <pc:sldMk cId="4006943915" sldId="257"/>
        </pc:sldMkLst>
      </pc:sldChg>
      <pc:sldChg chg="add del">
        <pc:chgData name="Natasha" userId="3537e397-1aee-4e05-9cd1-5d76b1e2a31e" providerId="ADAL" clId="{67BFE952-DF6C-4745-AE00-2C1B327AD47D}" dt="2023-09-16T20:18:51.756" v="3595" actId="47"/>
        <pc:sldMkLst>
          <pc:docMk/>
          <pc:sldMk cId="2501526510" sldId="266"/>
        </pc:sldMkLst>
      </pc:sldChg>
      <pc:sldChg chg="del">
        <pc:chgData name="Natasha" userId="3537e397-1aee-4e05-9cd1-5d76b1e2a31e" providerId="ADAL" clId="{67BFE952-DF6C-4745-AE00-2C1B327AD47D}" dt="2023-09-15T13:57:19.242" v="264" actId="47"/>
        <pc:sldMkLst>
          <pc:docMk/>
          <pc:sldMk cId="2699271116" sldId="267"/>
        </pc:sldMkLst>
      </pc:sldChg>
      <pc:sldChg chg="modSp mod">
        <pc:chgData name="Natasha" userId="3537e397-1aee-4e05-9cd1-5d76b1e2a31e" providerId="ADAL" clId="{67BFE952-DF6C-4745-AE00-2C1B327AD47D}" dt="2023-09-15T19:07:07.923" v="1283" actId="20577"/>
        <pc:sldMkLst>
          <pc:docMk/>
          <pc:sldMk cId="3809261817" sldId="268"/>
        </pc:sldMkLst>
        <pc:spChg chg="mod">
          <ac:chgData name="Natasha" userId="3537e397-1aee-4e05-9cd1-5d76b1e2a31e" providerId="ADAL" clId="{67BFE952-DF6C-4745-AE00-2C1B327AD47D}" dt="2023-09-15T19:07:07.923" v="1283" actId="20577"/>
          <ac:spMkLst>
            <pc:docMk/>
            <pc:sldMk cId="3809261817" sldId="268"/>
            <ac:spMk id="12" creationId="{06D0BB26-481F-1D7E-8291-6DF528952E1A}"/>
          </ac:spMkLst>
        </pc:spChg>
        <pc:spChg chg="mod">
          <ac:chgData name="Natasha" userId="3537e397-1aee-4e05-9cd1-5d76b1e2a31e" providerId="ADAL" clId="{67BFE952-DF6C-4745-AE00-2C1B327AD47D}" dt="2023-09-15T19:07:00.947" v="1279" actId="20577"/>
          <ac:spMkLst>
            <pc:docMk/>
            <pc:sldMk cId="3809261817" sldId="268"/>
            <ac:spMk id="14" creationId="{1A7452BE-1E45-D7E7-22D6-A8570650BCB7}"/>
          </ac:spMkLst>
        </pc:spChg>
      </pc:sldChg>
      <pc:sldChg chg="modSp mod ord">
        <pc:chgData name="Natasha" userId="3537e397-1aee-4e05-9cd1-5d76b1e2a31e" providerId="ADAL" clId="{67BFE952-DF6C-4745-AE00-2C1B327AD47D}" dt="2023-09-15T19:29:16.267" v="1473" actId="1076"/>
        <pc:sldMkLst>
          <pc:docMk/>
          <pc:sldMk cId="148286326" sldId="269"/>
        </pc:sldMkLst>
        <pc:spChg chg="mod">
          <ac:chgData name="Natasha" userId="3537e397-1aee-4e05-9cd1-5d76b1e2a31e" providerId="ADAL" clId="{67BFE952-DF6C-4745-AE00-2C1B327AD47D}" dt="2023-09-15T19:25:00.759" v="1458" actId="2711"/>
          <ac:spMkLst>
            <pc:docMk/>
            <pc:sldMk cId="148286326" sldId="269"/>
            <ac:spMk id="2" creationId="{00000000-0000-0000-0000-000000000000}"/>
          </ac:spMkLst>
        </pc:spChg>
        <pc:spChg chg="mod">
          <ac:chgData name="Natasha" userId="3537e397-1aee-4e05-9cd1-5d76b1e2a31e" providerId="ADAL" clId="{67BFE952-DF6C-4745-AE00-2C1B327AD47D}" dt="2023-09-15T19:28:49.149" v="1471" actId="1076"/>
          <ac:spMkLst>
            <pc:docMk/>
            <pc:sldMk cId="148286326" sldId="269"/>
            <ac:spMk id="8" creationId="{9792FE3C-E0D7-FB37-F47F-94EE9546BA1B}"/>
          </ac:spMkLst>
        </pc:spChg>
        <pc:spChg chg="mod">
          <ac:chgData name="Natasha" userId="3537e397-1aee-4e05-9cd1-5d76b1e2a31e" providerId="ADAL" clId="{67BFE952-DF6C-4745-AE00-2C1B327AD47D}" dt="2023-09-15T19:28:36.624" v="1469" actId="1076"/>
          <ac:spMkLst>
            <pc:docMk/>
            <pc:sldMk cId="148286326" sldId="269"/>
            <ac:spMk id="11" creationId="{9FD7831E-D691-3C43-7DC5-44436DEDF93F}"/>
          </ac:spMkLst>
        </pc:spChg>
        <pc:spChg chg="mod">
          <ac:chgData name="Natasha" userId="3537e397-1aee-4e05-9cd1-5d76b1e2a31e" providerId="ADAL" clId="{67BFE952-DF6C-4745-AE00-2C1B327AD47D}" dt="2023-09-15T19:29:16.267" v="1473" actId="1076"/>
          <ac:spMkLst>
            <pc:docMk/>
            <pc:sldMk cId="148286326" sldId="269"/>
            <ac:spMk id="12" creationId="{57236A36-54D1-2254-C74B-1A5ED6A70173}"/>
          </ac:spMkLst>
        </pc:spChg>
      </pc:sldChg>
      <pc:sldChg chg="del">
        <pc:chgData name="Natasha" userId="3537e397-1aee-4e05-9cd1-5d76b1e2a31e" providerId="ADAL" clId="{67BFE952-DF6C-4745-AE00-2C1B327AD47D}" dt="2023-09-15T14:17:09.564" v="384" actId="47"/>
        <pc:sldMkLst>
          <pc:docMk/>
          <pc:sldMk cId="288089146" sldId="271"/>
        </pc:sldMkLst>
      </pc:sldChg>
      <pc:sldChg chg="modSp mod ord modNotes modNotesTx">
        <pc:chgData name="Natasha" userId="3537e397-1aee-4e05-9cd1-5d76b1e2a31e" providerId="ADAL" clId="{67BFE952-DF6C-4745-AE00-2C1B327AD47D}" dt="2023-09-15T20:30:45.322" v="3559" actId="20577"/>
        <pc:sldMkLst>
          <pc:docMk/>
          <pc:sldMk cId="3905294405" sldId="272"/>
        </pc:sldMkLst>
        <pc:spChg chg="mod">
          <ac:chgData name="Natasha" userId="3537e397-1aee-4e05-9cd1-5d76b1e2a31e" providerId="ADAL" clId="{67BFE952-DF6C-4745-AE00-2C1B327AD47D}" dt="2023-09-15T14:29:09.993" v="499" actId="20577"/>
          <ac:spMkLst>
            <pc:docMk/>
            <pc:sldMk cId="3905294405" sldId="272"/>
            <ac:spMk id="2" creationId="{00000000-0000-0000-0000-000000000000}"/>
          </ac:spMkLst>
        </pc:spChg>
        <pc:spChg chg="mod">
          <ac:chgData name="Natasha" userId="3537e397-1aee-4e05-9cd1-5d76b1e2a31e" providerId="ADAL" clId="{67BFE952-DF6C-4745-AE00-2C1B327AD47D}" dt="2023-09-15T14:29:18.945" v="502" actId="1076"/>
          <ac:spMkLst>
            <pc:docMk/>
            <pc:sldMk cId="3905294405" sldId="272"/>
            <ac:spMk id="8" creationId="{E21D12BC-AFD7-33BA-CADF-BB7FEC1F065F}"/>
          </ac:spMkLst>
        </pc:spChg>
        <pc:spChg chg="mod">
          <ac:chgData name="Natasha" userId="3537e397-1aee-4e05-9cd1-5d76b1e2a31e" providerId="ADAL" clId="{67BFE952-DF6C-4745-AE00-2C1B327AD47D}" dt="2023-09-15T14:28:59.509" v="478" actId="20577"/>
          <ac:spMkLst>
            <pc:docMk/>
            <pc:sldMk cId="3905294405" sldId="272"/>
            <ac:spMk id="9" creationId="{8CFCC7EF-5CB5-38F0-CC01-2D5F2F5AA3E7}"/>
          </ac:spMkLst>
        </pc:spChg>
        <pc:spChg chg="mod">
          <ac:chgData name="Natasha" userId="3537e397-1aee-4e05-9cd1-5d76b1e2a31e" providerId="ADAL" clId="{67BFE952-DF6C-4745-AE00-2C1B327AD47D}" dt="2023-09-15T14:29:24.678" v="504" actId="1076"/>
          <ac:spMkLst>
            <pc:docMk/>
            <pc:sldMk cId="3905294405" sldId="272"/>
            <ac:spMk id="11" creationId="{F4889294-F5CA-B490-916C-25C553DC083F}"/>
          </ac:spMkLst>
        </pc:spChg>
      </pc:sldChg>
      <pc:sldChg chg="modSp mod ord">
        <pc:chgData name="Natasha" userId="3537e397-1aee-4e05-9cd1-5d76b1e2a31e" providerId="ADAL" clId="{67BFE952-DF6C-4745-AE00-2C1B327AD47D}" dt="2023-09-15T20:05:10.675" v="2500" actId="20577"/>
        <pc:sldMkLst>
          <pc:docMk/>
          <pc:sldMk cId="1527724274" sldId="273"/>
        </pc:sldMkLst>
        <pc:spChg chg="mod">
          <ac:chgData name="Natasha" userId="3537e397-1aee-4e05-9cd1-5d76b1e2a31e" providerId="ADAL" clId="{67BFE952-DF6C-4745-AE00-2C1B327AD47D}" dt="2023-09-15T20:05:10.675" v="2500" actId="20577"/>
          <ac:spMkLst>
            <pc:docMk/>
            <pc:sldMk cId="1527724274" sldId="273"/>
            <ac:spMk id="3" creationId="{00000000-0000-0000-0000-000000000000}"/>
          </ac:spMkLst>
        </pc:spChg>
        <pc:spChg chg="mod">
          <ac:chgData name="Natasha" userId="3537e397-1aee-4e05-9cd1-5d76b1e2a31e" providerId="ADAL" clId="{67BFE952-DF6C-4745-AE00-2C1B327AD47D}" dt="2023-09-15T20:05:04.257" v="2489" actId="20577"/>
          <ac:spMkLst>
            <pc:docMk/>
            <pc:sldMk cId="1527724274" sldId="273"/>
            <ac:spMk id="4" creationId="{00000000-0000-0000-0000-000000000000}"/>
          </ac:spMkLst>
        </pc:spChg>
      </pc:sldChg>
      <pc:sldChg chg="modSp mod">
        <pc:chgData name="Natasha" userId="3537e397-1aee-4e05-9cd1-5d76b1e2a31e" providerId="ADAL" clId="{67BFE952-DF6C-4745-AE00-2C1B327AD47D}" dt="2023-09-15T19:39:40.538" v="1574" actId="1076"/>
        <pc:sldMkLst>
          <pc:docMk/>
          <pc:sldMk cId="3708510090" sldId="282"/>
        </pc:sldMkLst>
        <pc:spChg chg="mod">
          <ac:chgData name="Natasha" userId="3537e397-1aee-4e05-9cd1-5d76b1e2a31e" providerId="ADAL" clId="{67BFE952-DF6C-4745-AE00-2C1B327AD47D}" dt="2023-09-15T19:39:36.972" v="1573" actId="1076"/>
          <ac:spMkLst>
            <pc:docMk/>
            <pc:sldMk cId="3708510090" sldId="282"/>
            <ac:spMk id="2" creationId="{00000000-0000-0000-0000-000000000000}"/>
          </ac:spMkLst>
        </pc:spChg>
        <pc:spChg chg="mod">
          <ac:chgData name="Natasha" userId="3537e397-1aee-4e05-9cd1-5d76b1e2a31e" providerId="ADAL" clId="{67BFE952-DF6C-4745-AE00-2C1B327AD47D}" dt="2023-09-15T19:38:27.224" v="1552" actId="1076"/>
          <ac:spMkLst>
            <pc:docMk/>
            <pc:sldMk cId="3708510090" sldId="282"/>
            <ac:spMk id="3" creationId="{00000000-0000-0000-0000-000000000000}"/>
          </ac:spMkLst>
        </pc:spChg>
        <pc:spChg chg="mod">
          <ac:chgData name="Natasha" userId="3537e397-1aee-4e05-9cd1-5d76b1e2a31e" providerId="ADAL" clId="{67BFE952-DF6C-4745-AE00-2C1B327AD47D}" dt="2023-09-15T19:39:30.703" v="1571" actId="1076"/>
          <ac:spMkLst>
            <pc:docMk/>
            <pc:sldMk cId="3708510090" sldId="282"/>
            <ac:spMk id="4" creationId="{00000000-0000-0000-0000-000000000000}"/>
          </ac:spMkLst>
        </pc:spChg>
        <pc:spChg chg="mod">
          <ac:chgData name="Natasha" userId="3537e397-1aee-4e05-9cd1-5d76b1e2a31e" providerId="ADAL" clId="{67BFE952-DF6C-4745-AE00-2C1B327AD47D}" dt="2023-09-15T19:39:40.538" v="1574" actId="1076"/>
          <ac:spMkLst>
            <pc:docMk/>
            <pc:sldMk cId="3708510090" sldId="282"/>
            <ac:spMk id="8" creationId="{91AD1C22-AF67-DFC0-B6B1-3AA0DDC67411}"/>
          </ac:spMkLst>
        </pc:spChg>
      </pc:sldChg>
      <pc:sldChg chg="del">
        <pc:chgData name="Natasha" userId="3537e397-1aee-4e05-9cd1-5d76b1e2a31e" providerId="ADAL" clId="{67BFE952-DF6C-4745-AE00-2C1B327AD47D}" dt="2023-09-15T14:24:39.866" v="403" actId="47"/>
        <pc:sldMkLst>
          <pc:docMk/>
          <pc:sldMk cId="721299595" sldId="283"/>
        </pc:sldMkLst>
      </pc:sldChg>
      <pc:sldChg chg="add del ord">
        <pc:chgData name="Natasha" userId="3537e397-1aee-4e05-9cd1-5d76b1e2a31e" providerId="ADAL" clId="{67BFE952-DF6C-4745-AE00-2C1B327AD47D}" dt="2023-09-15T14:24:45.412" v="405" actId="47"/>
        <pc:sldMkLst>
          <pc:docMk/>
          <pc:sldMk cId="4078259271" sldId="284"/>
        </pc:sldMkLst>
      </pc:sldChg>
      <pc:sldChg chg="add del">
        <pc:chgData name="Natasha" userId="3537e397-1aee-4e05-9cd1-5d76b1e2a31e" providerId="ADAL" clId="{67BFE952-DF6C-4745-AE00-2C1B327AD47D}" dt="2023-09-15T14:24:49.792" v="407" actId="47"/>
        <pc:sldMkLst>
          <pc:docMk/>
          <pc:sldMk cId="1668139612" sldId="285"/>
        </pc:sldMkLst>
      </pc:sldChg>
      <pc:sldChg chg="del">
        <pc:chgData name="Natasha" userId="3537e397-1aee-4e05-9cd1-5d76b1e2a31e" providerId="ADAL" clId="{67BFE952-DF6C-4745-AE00-2C1B327AD47D}" dt="2023-09-15T14:24:19.490" v="392" actId="47"/>
        <pc:sldMkLst>
          <pc:docMk/>
          <pc:sldMk cId="2244852845" sldId="286"/>
        </pc:sldMkLst>
      </pc:sldChg>
      <pc:sldChg chg="del">
        <pc:chgData name="Natasha" userId="3537e397-1aee-4e05-9cd1-5d76b1e2a31e" providerId="ADAL" clId="{67BFE952-DF6C-4745-AE00-2C1B327AD47D}" dt="2023-09-15T14:00:54.979" v="382" actId="47"/>
        <pc:sldMkLst>
          <pc:docMk/>
          <pc:sldMk cId="2280661851" sldId="290"/>
        </pc:sldMkLst>
      </pc:sldChg>
      <pc:sldChg chg="del">
        <pc:chgData name="Natasha" userId="3537e397-1aee-4e05-9cd1-5d76b1e2a31e" providerId="ADAL" clId="{67BFE952-DF6C-4745-AE00-2C1B327AD47D}" dt="2023-09-15T14:01:06.354" v="383" actId="47"/>
        <pc:sldMkLst>
          <pc:docMk/>
          <pc:sldMk cId="1412784839" sldId="291"/>
        </pc:sldMkLst>
      </pc:sldChg>
      <pc:sldChg chg="modSp mod modNotesTx">
        <pc:chgData name="Natasha" userId="3537e397-1aee-4e05-9cd1-5d76b1e2a31e" providerId="ADAL" clId="{67BFE952-DF6C-4745-AE00-2C1B327AD47D}" dt="2023-09-15T20:22:41.902" v="3354" actId="20577"/>
        <pc:sldMkLst>
          <pc:docMk/>
          <pc:sldMk cId="2657995534" sldId="292"/>
        </pc:sldMkLst>
        <pc:spChg chg="mod">
          <ac:chgData name="Natasha" userId="3537e397-1aee-4e05-9cd1-5d76b1e2a31e" providerId="ADAL" clId="{67BFE952-DF6C-4745-AE00-2C1B327AD47D}" dt="2023-09-15T19:36:57.880" v="1542" actId="12"/>
          <ac:spMkLst>
            <pc:docMk/>
            <pc:sldMk cId="2657995534" sldId="292"/>
            <ac:spMk id="3" creationId="{253D885C-9FC0-20AA-2A19-2315F6EC228D}"/>
          </ac:spMkLst>
        </pc:spChg>
        <pc:spChg chg="mod">
          <ac:chgData name="Natasha" userId="3537e397-1aee-4e05-9cd1-5d76b1e2a31e" providerId="ADAL" clId="{67BFE952-DF6C-4745-AE00-2C1B327AD47D}" dt="2023-09-15T19:37:44.131" v="1548" actId="5793"/>
          <ac:spMkLst>
            <pc:docMk/>
            <pc:sldMk cId="2657995534" sldId="292"/>
            <ac:spMk id="4" creationId="{18B53187-A48D-03E1-B0DC-4D31B6F1DBBE}"/>
          </ac:spMkLst>
        </pc:spChg>
      </pc:sldChg>
      <pc:sldChg chg="del">
        <pc:chgData name="Natasha" userId="3537e397-1aee-4e05-9cd1-5d76b1e2a31e" providerId="ADAL" clId="{67BFE952-DF6C-4745-AE00-2C1B327AD47D}" dt="2023-09-15T14:24:42.705" v="404" actId="47"/>
        <pc:sldMkLst>
          <pc:docMk/>
          <pc:sldMk cId="3245929231" sldId="293"/>
        </pc:sldMkLst>
      </pc:sldChg>
      <pc:sldChg chg="add del">
        <pc:chgData name="Natasha" userId="3537e397-1aee-4e05-9cd1-5d76b1e2a31e" providerId="ADAL" clId="{67BFE952-DF6C-4745-AE00-2C1B327AD47D}" dt="2023-09-15T14:24:46.715" v="406" actId="47"/>
        <pc:sldMkLst>
          <pc:docMk/>
          <pc:sldMk cId="2042274324" sldId="294"/>
        </pc:sldMkLst>
      </pc:sldChg>
      <pc:sldChg chg="del">
        <pc:chgData name="Natasha" userId="3537e397-1aee-4e05-9cd1-5d76b1e2a31e" providerId="ADAL" clId="{67BFE952-DF6C-4745-AE00-2C1B327AD47D}" dt="2023-09-15T14:24:21.897" v="394" actId="47"/>
        <pc:sldMkLst>
          <pc:docMk/>
          <pc:sldMk cId="3764374106" sldId="295"/>
        </pc:sldMkLst>
      </pc:sldChg>
      <pc:sldChg chg="del">
        <pc:chgData name="Natasha" userId="3537e397-1aee-4e05-9cd1-5d76b1e2a31e" providerId="ADAL" clId="{67BFE952-DF6C-4745-AE00-2C1B327AD47D}" dt="2023-09-15T14:24:18.049" v="391" actId="47"/>
        <pc:sldMkLst>
          <pc:docMk/>
          <pc:sldMk cId="3895504065" sldId="296"/>
        </pc:sldMkLst>
      </pc:sldChg>
      <pc:sldChg chg="del">
        <pc:chgData name="Natasha" userId="3537e397-1aee-4e05-9cd1-5d76b1e2a31e" providerId="ADAL" clId="{67BFE952-DF6C-4745-AE00-2C1B327AD47D}" dt="2023-09-15T14:24:20.054" v="393" actId="47"/>
        <pc:sldMkLst>
          <pc:docMk/>
          <pc:sldMk cId="1835506225" sldId="297"/>
        </pc:sldMkLst>
      </pc:sldChg>
      <pc:sldChg chg="modSp mod">
        <pc:chgData name="Natasha" userId="3537e397-1aee-4e05-9cd1-5d76b1e2a31e" providerId="ADAL" clId="{67BFE952-DF6C-4745-AE00-2C1B327AD47D}" dt="2023-09-15T15:02:20.577" v="1104" actId="207"/>
        <pc:sldMkLst>
          <pc:docMk/>
          <pc:sldMk cId="733157921" sldId="298"/>
        </pc:sldMkLst>
        <pc:graphicFrameChg chg="mod modGraphic">
          <ac:chgData name="Natasha" userId="3537e397-1aee-4e05-9cd1-5d76b1e2a31e" providerId="ADAL" clId="{67BFE952-DF6C-4745-AE00-2C1B327AD47D}" dt="2023-09-15T15:02:20.577" v="1104" actId="207"/>
          <ac:graphicFrameMkLst>
            <pc:docMk/>
            <pc:sldMk cId="733157921" sldId="298"/>
            <ac:graphicFrameMk id="3" creationId="{36FADFC5-4121-C5BB-F346-38B33448F81A}"/>
          </ac:graphicFrameMkLst>
        </pc:graphicFrameChg>
      </pc:sldChg>
      <pc:sldChg chg="modSp mod">
        <pc:chgData name="Natasha" userId="3537e397-1aee-4e05-9cd1-5d76b1e2a31e" providerId="ADAL" clId="{67BFE952-DF6C-4745-AE00-2C1B327AD47D}" dt="2023-09-15T15:08:23.734" v="1275" actId="20577"/>
        <pc:sldMkLst>
          <pc:docMk/>
          <pc:sldMk cId="39638652" sldId="299"/>
        </pc:sldMkLst>
        <pc:graphicFrameChg chg="mod modGraphic">
          <ac:chgData name="Natasha" userId="3537e397-1aee-4e05-9cd1-5d76b1e2a31e" providerId="ADAL" clId="{67BFE952-DF6C-4745-AE00-2C1B327AD47D}" dt="2023-09-15T15:08:23.734" v="1275" actId="20577"/>
          <ac:graphicFrameMkLst>
            <pc:docMk/>
            <pc:sldMk cId="39638652" sldId="299"/>
            <ac:graphicFrameMk id="3" creationId="{5E4905C7-5A94-B694-2E2C-2326DDF63069}"/>
          </ac:graphicFrameMkLst>
        </pc:graphicFrameChg>
      </pc:sldChg>
      <pc:sldChg chg="addSp modSp new mod modNotesTx">
        <pc:chgData name="Natasha" userId="3537e397-1aee-4e05-9cd1-5d76b1e2a31e" providerId="ADAL" clId="{67BFE952-DF6C-4745-AE00-2C1B327AD47D}" dt="2023-09-15T20:33:09.452" v="3591" actId="20577"/>
        <pc:sldMkLst>
          <pc:docMk/>
          <pc:sldMk cId="4086722604" sldId="300"/>
        </pc:sldMkLst>
        <pc:spChg chg="mod">
          <ac:chgData name="Natasha" userId="3537e397-1aee-4e05-9cd1-5d76b1e2a31e" providerId="ADAL" clId="{67BFE952-DF6C-4745-AE00-2C1B327AD47D}" dt="2023-09-15T19:40:59.945" v="1608" actId="207"/>
          <ac:spMkLst>
            <pc:docMk/>
            <pc:sldMk cId="4086722604" sldId="300"/>
            <ac:spMk id="2" creationId="{304EB3F0-E2ED-8653-3579-F1A0BB67E3D8}"/>
          </ac:spMkLst>
        </pc:spChg>
        <pc:spChg chg="mod">
          <ac:chgData name="Natasha" userId="3537e397-1aee-4e05-9cd1-5d76b1e2a31e" providerId="ADAL" clId="{67BFE952-DF6C-4745-AE00-2C1B327AD47D}" dt="2023-09-15T19:50:39.878" v="2008" actId="1076"/>
          <ac:spMkLst>
            <pc:docMk/>
            <pc:sldMk cId="4086722604" sldId="300"/>
            <ac:spMk id="3" creationId="{3B29A77E-D949-3D69-4C08-7C576A2584F6}"/>
          </ac:spMkLst>
        </pc:spChg>
        <pc:spChg chg="mod">
          <ac:chgData name="Natasha" userId="3537e397-1aee-4e05-9cd1-5d76b1e2a31e" providerId="ADAL" clId="{67BFE952-DF6C-4745-AE00-2C1B327AD47D}" dt="2023-09-15T19:50:51.469" v="2022" actId="20577"/>
          <ac:spMkLst>
            <pc:docMk/>
            <pc:sldMk cId="4086722604" sldId="300"/>
            <ac:spMk id="4" creationId="{340E2C4E-FDC1-74D4-6B64-6C96C2D719CC}"/>
          </ac:spMkLst>
        </pc:spChg>
        <pc:spChg chg="add mod">
          <ac:chgData name="Natasha" userId="3537e397-1aee-4e05-9cd1-5d76b1e2a31e" providerId="ADAL" clId="{67BFE952-DF6C-4745-AE00-2C1B327AD47D}" dt="2023-09-15T19:40:56.967" v="1607" actId="1076"/>
          <ac:spMkLst>
            <pc:docMk/>
            <pc:sldMk cId="4086722604" sldId="300"/>
            <ac:spMk id="5" creationId="{29CE4F52-133A-70BA-2B69-535DA843B095}"/>
          </ac:spMkLst>
        </pc:spChg>
      </pc:sldChg>
      <pc:sldChg chg="addSp modSp new mod modNotesTx">
        <pc:chgData name="Natasha" userId="3537e397-1aee-4e05-9cd1-5d76b1e2a31e" providerId="ADAL" clId="{67BFE952-DF6C-4745-AE00-2C1B327AD47D}" dt="2023-09-15T20:26:01.874" v="3461" actId="20577"/>
        <pc:sldMkLst>
          <pc:docMk/>
          <pc:sldMk cId="3305782118" sldId="301"/>
        </pc:sldMkLst>
        <pc:spChg chg="mod">
          <ac:chgData name="Natasha" userId="3537e397-1aee-4e05-9cd1-5d76b1e2a31e" providerId="ADAL" clId="{67BFE952-DF6C-4745-AE00-2C1B327AD47D}" dt="2023-09-15T19:49:08.935" v="1990" actId="207"/>
          <ac:spMkLst>
            <pc:docMk/>
            <pc:sldMk cId="3305782118" sldId="301"/>
            <ac:spMk id="2" creationId="{2BF09395-DB65-CFCB-5C42-DC8ABBB4E57E}"/>
          </ac:spMkLst>
        </pc:spChg>
        <pc:spChg chg="mod">
          <ac:chgData name="Natasha" userId="3537e397-1aee-4e05-9cd1-5d76b1e2a31e" providerId="ADAL" clId="{67BFE952-DF6C-4745-AE00-2C1B327AD47D}" dt="2023-09-15T19:49:42.856" v="1994" actId="20577"/>
          <ac:spMkLst>
            <pc:docMk/>
            <pc:sldMk cId="3305782118" sldId="301"/>
            <ac:spMk id="3" creationId="{EC9B9C50-DFE1-8820-9433-B63C791D502D}"/>
          </ac:spMkLst>
        </pc:spChg>
        <pc:spChg chg="mod">
          <ac:chgData name="Natasha" userId="3537e397-1aee-4e05-9cd1-5d76b1e2a31e" providerId="ADAL" clId="{67BFE952-DF6C-4745-AE00-2C1B327AD47D}" dt="2023-09-15T19:49:52.076" v="1996" actId="1076"/>
          <ac:spMkLst>
            <pc:docMk/>
            <pc:sldMk cId="3305782118" sldId="301"/>
            <ac:spMk id="4" creationId="{5AD5CA0E-D752-011C-D60E-11C7DA86E9B5}"/>
          </ac:spMkLst>
        </pc:spChg>
        <pc:spChg chg="add mod">
          <ac:chgData name="Natasha" userId="3537e397-1aee-4e05-9cd1-5d76b1e2a31e" providerId="ADAL" clId="{67BFE952-DF6C-4745-AE00-2C1B327AD47D}" dt="2023-09-15T19:47:28.639" v="1972" actId="1076"/>
          <ac:spMkLst>
            <pc:docMk/>
            <pc:sldMk cId="3305782118" sldId="301"/>
            <ac:spMk id="5" creationId="{B56C62D5-175B-F808-648E-C66B5FE566ED}"/>
          </ac:spMkLst>
        </pc:spChg>
      </pc:sldChg>
      <pc:sldChg chg="addSp modSp new mod modNotesTx">
        <pc:chgData name="Natasha" userId="3537e397-1aee-4e05-9cd1-5d76b1e2a31e" providerId="ADAL" clId="{67BFE952-DF6C-4745-AE00-2C1B327AD47D}" dt="2023-09-15T20:29:15.554" v="3540" actId="20577"/>
        <pc:sldMkLst>
          <pc:docMk/>
          <pc:sldMk cId="2621692139" sldId="302"/>
        </pc:sldMkLst>
        <pc:spChg chg="mod">
          <ac:chgData name="Natasha" userId="3537e397-1aee-4e05-9cd1-5d76b1e2a31e" providerId="ADAL" clId="{67BFE952-DF6C-4745-AE00-2C1B327AD47D}" dt="2023-09-15T19:53:08.194" v="2129" actId="20577"/>
          <ac:spMkLst>
            <pc:docMk/>
            <pc:sldMk cId="2621692139" sldId="302"/>
            <ac:spMk id="2" creationId="{4D2CA0A3-FDEF-24FE-3BD4-23340764242C}"/>
          </ac:spMkLst>
        </pc:spChg>
        <pc:spChg chg="mod">
          <ac:chgData name="Natasha" userId="3537e397-1aee-4e05-9cd1-5d76b1e2a31e" providerId="ADAL" clId="{67BFE952-DF6C-4745-AE00-2C1B327AD47D}" dt="2023-09-15T20:12:58.617" v="2542" actId="1076"/>
          <ac:spMkLst>
            <pc:docMk/>
            <pc:sldMk cId="2621692139" sldId="302"/>
            <ac:spMk id="3" creationId="{495E90C9-BE3E-7E6D-F520-8F72F8E4FE76}"/>
          </ac:spMkLst>
        </pc:spChg>
        <pc:spChg chg="mod">
          <ac:chgData name="Natasha" userId="3537e397-1aee-4e05-9cd1-5d76b1e2a31e" providerId="ADAL" clId="{67BFE952-DF6C-4745-AE00-2C1B327AD47D}" dt="2023-09-15T19:55:59.839" v="2168" actId="1076"/>
          <ac:spMkLst>
            <pc:docMk/>
            <pc:sldMk cId="2621692139" sldId="302"/>
            <ac:spMk id="4" creationId="{7A1ACAE2-0CB0-23BF-E3D3-E488C05A1E93}"/>
          </ac:spMkLst>
        </pc:spChg>
        <pc:spChg chg="add mod">
          <ac:chgData name="Natasha" userId="3537e397-1aee-4e05-9cd1-5d76b1e2a31e" providerId="ADAL" clId="{67BFE952-DF6C-4745-AE00-2C1B327AD47D}" dt="2023-09-15T20:13:06.189" v="2543" actId="14100"/>
          <ac:spMkLst>
            <pc:docMk/>
            <pc:sldMk cId="2621692139" sldId="302"/>
            <ac:spMk id="5" creationId="{D8555FF2-E6AE-9C8D-447A-F9895C1A829B}"/>
          </ac:spMkLst>
        </pc:spChg>
      </pc:sldChg>
      <pc:sldChg chg="addSp modSp new mod modNotesTx">
        <pc:chgData name="Natasha" userId="3537e397-1aee-4e05-9cd1-5d76b1e2a31e" providerId="ADAL" clId="{67BFE952-DF6C-4745-AE00-2C1B327AD47D}" dt="2023-09-15T20:29:27.226" v="3543"/>
        <pc:sldMkLst>
          <pc:docMk/>
          <pc:sldMk cId="688061252" sldId="303"/>
        </pc:sldMkLst>
        <pc:spChg chg="mod">
          <ac:chgData name="Natasha" userId="3537e397-1aee-4e05-9cd1-5d76b1e2a31e" providerId="ADAL" clId="{67BFE952-DF6C-4745-AE00-2C1B327AD47D}" dt="2023-09-15T19:58:17.418" v="2201" actId="1076"/>
          <ac:spMkLst>
            <pc:docMk/>
            <pc:sldMk cId="688061252" sldId="303"/>
            <ac:spMk id="2" creationId="{6711DEB6-00D0-6B04-31F5-B286AEE98D5C}"/>
          </ac:spMkLst>
        </pc:spChg>
        <pc:spChg chg="mod">
          <ac:chgData name="Natasha" userId="3537e397-1aee-4e05-9cd1-5d76b1e2a31e" providerId="ADAL" clId="{67BFE952-DF6C-4745-AE00-2C1B327AD47D}" dt="2023-09-15T19:59:06.218" v="2208" actId="1076"/>
          <ac:spMkLst>
            <pc:docMk/>
            <pc:sldMk cId="688061252" sldId="303"/>
            <ac:spMk id="3" creationId="{12B5D9B6-07E8-8F46-F7F2-A46D5F066B0C}"/>
          </ac:spMkLst>
        </pc:spChg>
        <pc:spChg chg="mod">
          <ac:chgData name="Natasha" userId="3537e397-1aee-4e05-9cd1-5d76b1e2a31e" providerId="ADAL" clId="{67BFE952-DF6C-4745-AE00-2C1B327AD47D}" dt="2023-09-15T19:58:56.375" v="2206" actId="27636"/>
          <ac:spMkLst>
            <pc:docMk/>
            <pc:sldMk cId="688061252" sldId="303"/>
            <ac:spMk id="4" creationId="{F27DFC5D-2E9F-8B4E-EDC1-D8FE61906984}"/>
          </ac:spMkLst>
        </pc:spChg>
        <pc:spChg chg="add mod">
          <ac:chgData name="Natasha" userId="3537e397-1aee-4e05-9cd1-5d76b1e2a31e" providerId="ADAL" clId="{67BFE952-DF6C-4745-AE00-2C1B327AD47D}" dt="2023-09-15T19:57:59.310" v="2197" actId="14100"/>
          <ac:spMkLst>
            <pc:docMk/>
            <pc:sldMk cId="688061252" sldId="303"/>
            <ac:spMk id="5" creationId="{2C9AA777-5FB3-BD1B-8679-A492B9331B72}"/>
          </ac:spMkLst>
        </pc:spChg>
      </pc:sldChg>
      <pc:sldChg chg="addSp delSp modSp new mod chgLayout modNotesTx">
        <pc:chgData name="Natasha" userId="3537e397-1aee-4e05-9cd1-5d76b1e2a31e" providerId="ADAL" clId="{67BFE952-DF6C-4745-AE00-2C1B327AD47D}" dt="2023-09-15T20:21:19.668" v="3194" actId="20577"/>
        <pc:sldMkLst>
          <pc:docMk/>
          <pc:sldMk cId="2506923399" sldId="304"/>
        </pc:sldMkLst>
        <pc:spChg chg="add del mod ord">
          <ac:chgData name="Natasha" userId="3537e397-1aee-4e05-9cd1-5d76b1e2a31e" providerId="ADAL" clId="{67BFE952-DF6C-4745-AE00-2C1B327AD47D}" dt="2023-09-15T19:11:13.263" v="1339" actId="404"/>
          <ac:spMkLst>
            <pc:docMk/>
            <pc:sldMk cId="2506923399" sldId="304"/>
            <ac:spMk id="2" creationId="{45E6ADC4-9315-2CED-FF33-A5C2A10276E4}"/>
          </ac:spMkLst>
        </pc:spChg>
        <pc:spChg chg="add del mod">
          <ac:chgData name="Natasha" userId="3537e397-1aee-4e05-9cd1-5d76b1e2a31e" providerId="ADAL" clId="{67BFE952-DF6C-4745-AE00-2C1B327AD47D}" dt="2023-09-15T19:10:14.728" v="1303" actId="700"/>
          <ac:spMkLst>
            <pc:docMk/>
            <pc:sldMk cId="2506923399" sldId="304"/>
            <ac:spMk id="3" creationId="{45B682EA-3B5E-A6AA-3D0A-BCDAE46E4AE1}"/>
          </ac:spMkLst>
        </pc:spChg>
        <pc:spChg chg="mod ord">
          <ac:chgData name="Natasha" userId="3537e397-1aee-4e05-9cd1-5d76b1e2a31e" providerId="ADAL" clId="{67BFE952-DF6C-4745-AE00-2C1B327AD47D}" dt="2023-09-15T19:19:05.941" v="1433" actId="207"/>
          <ac:spMkLst>
            <pc:docMk/>
            <pc:sldMk cId="2506923399" sldId="304"/>
            <ac:spMk id="4" creationId="{DE9CCC22-CC44-C697-2376-A744E7943E74}"/>
          </ac:spMkLst>
        </pc:spChg>
        <pc:spChg chg="add del mod">
          <ac:chgData name="Natasha" userId="3537e397-1aee-4e05-9cd1-5d76b1e2a31e" providerId="ADAL" clId="{67BFE952-DF6C-4745-AE00-2C1B327AD47D}" dt="2023-09-15T19:09:46.564" v="1295"/>
          <ac:spMkLst>
            <pc:docMk/>
            <pc:sldMk cId="2506923399" sldId="304"/>
            <ac:spMk id="5" creationId="{4BD79825-1BF8-69EC-6BAF-70ACF6C21614}"/>
          </ac:spMkLst>
        </pc:spChg>
        <pc:spChg chg="add del mod">
          <ac:chgData name="Natasha" userId="3537e397-1aee-4e05-9cd1-5d76b1e2a31e" providerId="ADAL" clId="{67BFE952-DF6C-4745-AE00-2C1B327AD47D}" dt="2023-09-15T19:09:46.556" v="1293" actId="478"/>
          <ac:spMkLst>
            <pc:docMk/>
            <pc:sldMk cId="2506923399" sldId="304"/>
            <ac:spMk id="6" creationId="{6B2D5731-BBCD-77B3-DE18-5307E4F00E6B}"/>
          </ac:spMkLst>
        </pc:spChg>
        <pc:spChg chg="add del mod ord">
          <ac:chgData name="Natasha" userId="3537e397-1aee-4e05-9cd1-5d76b1e2a31e" providerId="ADAL" clId="{67BFE952-DF6C-4745-AE00-2C1B327AD47D}" dt="2023-09-15T19:18:41.215" v="1431" actId="115"/>
          <ac:spMkLst>
            <pc:docMk/>
            <pc:sldMk cId="2506923399" sldId="304"/>
            <ac:spMk id="7" creationId="{AC8D4FAA-674F-0D04-AAFF-836051697DE2}"/>
          </ac:spMkLst>
        </pc:spChg>
        <pc:spChg chg="add del">
          <ac:chgData name="Natasha" userId="3537e397-1aee-4e05-9cd1-5d76b1e2a31e" providerId="ADAL" clId="{67BFE952-DF6C-4745-AE00-2C1B327AD47D}" dt="2023-09-15T19:10:11.728" v="1301"/>
          <ac:spMkLst>
            <pc:docMk/>
            <pc:sldMk cId="2506923399" sldId="304"/>
            <ac:spMk id="8" creationId="{D9926941-3BBC-261A-AA87-EB0C0DFA2E05}"/>
          </ac:spMkLst>
        </pc:spChg>
        <pc:spChg chg="add del mod">
          <ac:chgData name="Natasha" userId="3537e397-1aee-4e05-9cd1-5d76b1e2a31e" providerId="ADAL" clId="{67BFE952-DF6C-4745-AE00-2C1B327AD47D}" dt="2023-09-15T19:10:07.842" v="1300" actId="478"/>
          <ac:spMkLst>
            <pc:docMk/>
            <pc:sldMk cId="2506923399" sldId="304"/>
            <ac:spMk id="9" creationId="{523844F1-3C1C-6ADE-3B67-5F742BC0821C}"/>
          </ac:spMkLst>
        </pc:spChg>
        <pc:spChg chg="add mod">
          <ac:chgData name="Natasha" userId="3537e397-1aee-4e05-9cd1-5d76b1e2a31e" providerId="ADAL" clId="{67BFE952-DF6C-4745-AE00-2C1B327AD47D}" dt="2023-09-15T19:19:25.457" v="1435" actId="1076"/>
          <ac:spMkLst>
            <pc:docMk/>
            <pc:sldMk cId="2506923399" sldId="304"/>
            <ac:spMk id="10" creationId="{83CDD806-9955-1B48-4FF1-12F8FC40B603}"/>
          </ac:spMkLst>
        </pc:spChg>
        <pc:spChg chg="add del">
          <ac:chgData name="Natasha" userId="3537e397-1aee-4e05-9cd1-5d76b1e2a31e" providerId="ADAL" clId="{67BFE952-DF6C-4745-AE00-2C1B327AD47D}" dt="2023-09-15T19:17:30.403" v="1426"/>
          <ac:spMkLst>
            <pc:docMk/>
            <pc:sldMk cId="2506923399" sldId="304"/>
            <ac:spMk id="11" creationId="{896922A8-8B09-5412-3D05-409FE2AEEC49}"/>
          </ac:spMkLst>
        </pc:spChg>
      </pc:sldChg>
      <pc:sldChg chg="addSp delSp modSp new mod modNotesTx">
        <pc:chgData name="Natasha" userId="3537e397-1aee-4e05-9cd1-5d76b1e2a31e" providerId="ADAL" clId="{67BFE952-DF6C-4745-AE00-2C1B327AD47D}" dt="2023-09-15T20:28:37.286" v="3512" actId="20577"/>
        <pc:sldMkLst>
          <pc:docMk/>
          <pc:sldMk cId="1370576394" sldId="305"/>
        </pc:sldMkLst>
        <pc:spChg chg="mod">
          <ac:chgData name="Natasha" userId="3537e397-1aee-4e05-9cd1-5d76b1e2a31e" providerId="ADAL" clId="{67BFE952-DF6C-4745-AE00-2C1B327AD47D}" dt="2023-09-15T20:11:45.220" v="2520" actId="20577"/>
          <ac:spMkLst>
            <pc:docMk/>
            <pc:sldMk cId="1370576394" sldId="305"/>
            <ac:spMk id="2" creationId="{2BE6F9CD-02EC-28B2-6DDE-BCEF6EE062E8}"/>
          </ac:spMkLst>
        </pc:spChg>
        <pc:spChg chg="mod">
          <ac:chgData name="Natasha" userId="3537e397-1aee-4e05-9cd1-5d76b1e2a31e" providerId="ADAL" clId="{67BFE952-DF6C-4745-AE00-2C1B327AD47D}" dt="2023-09-15T20:12:00.256" v="2540" actId="1076"/>
          <ac:spMkLst>
            <pc:docMk/>
            <pc:sldMk cId="1370576394" sldId="305"/>
            <ac:spMk id="3" creationId="{4FADD65E-0815-24CA-A434-23353F080D81}"/>
          </ac:spMkLst>
        </pc:spChg>
        <pc:spChg chg="mod">
          <ac:chgData name="Natasha" userId="3537e397-1aee-4e05-9cd1-5d76b1e2a31e" providerId="ADAL" clId="{67BFE952-DF6C-4745-AE00-2C1B327AD47D}" dt="2023-09-15T20:28:37.286" v="3512" actId="20577"/>
          <ac:spMkLst>
            <pc:docMk/>
            <pc:sldMk cId="1370576394" sldId="305"/>
            <ac:spMk id="4" creationId="{DC2B4572-8FC4-EEEA-BC81-6491EEE5DAF2}"/>
          </ac:spMkLst>
        </pc:spChg>
        <pc:spChg chg="add mod">
          <ac:chgData name="Natasha" userId="3537e397-1aee-4e05-9cd1-5d76b1e2a31e" providerId="ADAL" clId="{67BFE952-DF6C-4745-AE00-2C1B327AD47D}" dt="2023-09-15T20:11:56.033" v="2539" actId="1076"/>
          <ac:spMkLst>
            <pc:docMk/>
            <pc:sldMk cId="1370576394" sldId="305"/>
            <ac:spMk id="5" creationId="{84062C31-80AF-960B-8893-E0D7BA35BA65}"/>
          </ac:spMkLst>
        </pc:spChg>
        <pc:spChg chg="add del">
          <ac:chgData name="Natasha" userId="3537e397-1aee-4e05-9cd1-5d76b1e2a31e" providerId="ADAL" clId="{67BFE952-DF6C-4745-AE00-2C1B327AD47D}" dt="2023-09-15T19:31:28.985" v="1485"/>
          <ac:spMkLst>
            <pc:docMk/>
            <pc:sldMk cId="1370576394" sldId="305"/>
            <ac:spMk id="6" creationId="{70DDCDF9-571D-E1D9-5510-BA03D3D22624}"/>
          </ac:spMkLst>
        </pc:spChg>
      </pc:sldChg>
      <pc:sldChg chg="addSp modSp new mod modNotesTx">
        <pc:chgData name="Natasha" userId="3537e397-1aee-4e05-9cd1-5d76b1e2a31e" providerId="ADAL" clId="{67BFE952-DF6C-4745-AE00-2C1B327AD47D}" dt="2023-09-15T20:31:35.830" v="3573" actId="113"/>
        <pc:sldMkLst>
          <pc:docMk/>
          <pc:sldMk cId="3618508443" sldId="306"/>
        </pc:sldMkLst>
        <pc:spChg chg="mod">
          <ac:chgData name="Natasha" userId="3537e397-1aee-4e05-9cd1-5d76b1e2a31e" providerId="ADAL" clId="{67BFE952-DF6C-4745-AE00-2C1B327AD47D}" dt="2023-09-15T20:02:45.096" v="2443" actId="20577"/>
          <ac:spMkLst>
            <pc:docMk/>
            <pc:sldMk cId="3618508443" sldId="306"/>
            <ac:spMk id="2" creationId="{DEC902C1-D801-8796-A86A-21FC43175C8D}"/>
          </ac:spMkLst>
        </pc:spChg>
        <pc:spChg chg="mod">
          <ac:chgData name="Natasha" userId="3537e397-1aee-4e05-9cd1-5d76b1e2a31e" providerId="ADAL" clId="{67BFE952-DF6C-4745-AE00-2C1B327AD47D}" dt="2023-09-15T20:02:29.100" v="2428" actId="20577"/>
          <ac:spMkLst>
            <pc:docMk/>
            <pc:sldMk cId="3618508443" sldId="306"/>
            <ac:spMk id="3" creationId="{EF13F23E-E15C-54C6-1F64-96CB011209E7}"/>
          </ac:spMkLst>
        </pc:spChg>
        <pc:spChg chg="mod">
          <ac:chgData name="Natasha" userId="3537e397-1aee-4e05-9cd1-5d76b1e2a31e" providerId="ADAL" clId="{67BFE952-DF6C-4745-AE00-2C1B327AD47D}" dt="2023-09-15T20:31:35.830" v="3573" actId="113"/>
          <ac:spMkLst>
            <pc:docMk/>
            <pc:sldMk cId="3618508443" sldId="306"/>
            <ac:spMk id="4" creationId="{31ACAAE3-F453-1442-4949-958F6BAEF519}"/>
          </ac:spMkLst>
        </pc:spChg>
        <pc:spChg chg="add mod">
          <ac:chgData name="Natasha" userId="3537e397-1aee-4e05-9cd1-5d76b1e2a31e" providerId="ADAL" clId="{67BFE952-DF6C-4745-AE00-2C1B327AD47D}" dt="2023-09-15T20:02:57.538" v="2447" actId="1076"/>
          <ac:spMkLst>
            <pc:docMk/>
            <pc:sldMk cId="3618508443" sldId="306"/>
            <ac:spMk id="5" creationId="{C6ACA85B-8539-6880-A670-72289D6CFF83}"/>
          </ac:spMkLst>
        </pc:spChg>
      </pc:sldChg>
      <pc:sldChg chg="addSp modSp new mod modNotesTx">
        <pc:chgData name="Natasha" userId="3537e397-1aee-4e05-9cd1-5d76b1e2a31e" providerId="ADAL" clId="{67BFE952-DF6C-4745-AE00-2C1B327AD47D}" dt="2023-09-15T20:21:25.620" v="3195"/>
        <pc:sldMkLst>
          <pc:docMk/>
          <pc:sldMk cId="2244997912" sldId="307"/>
        </pc:sldMkLst>
        <pc:spChg chg="mod">
          <ac:chgData name="Natasha" userId="3537e397-1aee-4e05-9cd1-5d76b1e2a31e" providerId="ADAL" clId="{67BFE952-DF6C-4745-AE00-2C1B327AD47D}" dt="2023-09-15T19:13:41.752" v="1390" actId="1076"/>
          <ac:spMkLst>
            <pc:docMk/>
            <pc:sldMk cId="2244997912" sldId="307"/>
            <ac:spMk id="2" creationId="{2B6FB7EA-6A52-EDB1-83E2-C1CA6E013232}"/>
          </ac:spMkLst>
        </pc:spChg>
        <pc:spChg chg="mod">
          <ac:chgData name="Natasha" userId="3537e397-1aee-4e05-9cd1-5d76b1e2a31e" providerId="ADAL" clId="{67BFE952-DF6C-4745-AE00-2C1B327AD47D}" dt="2023-09-15T19:22:23.631" v="1450" actId="115"/>
          <ac:spMkLst>
            <pc:docMk/>
            <pc:sldMk cId="2244997912" sldId="307"/>
            <ac:spMk id="3" creationId="{DD10BEA5-2494-A33C-F060-FD8FF5575774}"/>
          </ac:spMkLst>
        </pc:spChg>
        <pc:spChg chg="mod">
          <ac:chgData name="Natasha" userId="3537e397-1aee-4e05-9cd1-5d76b1e2a31e" providerId="ADAL" clId="{67BFE952-DF6C-4745-AE00-2C1B327AD47D}" dt="2023-09-15T19:14:30.230" v="1404" actId="20577"/>
          <ac:spMkLst>
            <pc:docMk/>
            <pc:sldMk cId="2244997912" sldId="307"/>
            <ac:spMk id="4" creationId="{C4A33EBE-C0A5-8431-49BC-35AEC4DE01E2}"/>
          </ac:spMkLst>
        </pc:spChg>
        <pc:spChg chg="add mod">
          <ac:chgData name="Natasha" userId="3537e397-1aee-4e05-9cd1-5d76b1e2a31e" providerId="ADAL" clId="{67BFE952-DF6C-4745-AE00-2C1B327AD47D}" dt="2023-09-15T19:13:03.538" v="1379" actId="1076"/>
          <ac:spMkLst>
            <pc:docMk/>
            <pc:sldMk cId="2244997912" sldId="307"/>
            <ac:spMk id="5" creationId="{3ADB1334-BECE-4FF3-5552-CCAB150919C9}"/>
          </ac:spMkLst>
        </pc:spChg>
      </pc:sldChg>
      <pc:sldChg chg="new del">
        <pc:chgData name="Natasha" userId="3537e397-1aee-4e05-9cd1-5d76b1e2a31e" providerId="ADAL" clId="{67BFE952-DF6C-4745-AE00-2C1B327AD47D}" dt="2023-09-16T20:18:27" v="3594" actId="47"/>
        <pc:sldMkLst>
          <pc:docMk/>
          <pc:sldMk cId="3615869673" sldId="308"/>
        </pc:sldMkLst>
      </pc:sldChg>
    </pc:docChg>
  </pc:docChgLst>
  <pc:docChgLst>
    <pc:chgData name="Natasha Jones" userId="3537e397-1aee-4e05-9cd1-5d76b1e2a31e" providerId="ADAL" clId="{837424A0-1092-4EFD-9CB7-D807BEA49D4D}"/>
    <pc:docChg chg="undo custSel modSld">
      <pc:chgData name="Natasha Jones" userId="3537e397-1aee-4e05-9cd1-5d76b1e2a31e" providerId="ADAL" clId="{837424A0-1092-4EFD-9CB7-D807BEA49D4D}" dt="2023-10-26T10:13:37.730" v="15" actId="1076"/>
      <pc:docMkLst>
        <pc:docMk/>
      </pc:docMkLst>
      <pc:sldChg chg="addSp delSp modSp mod modAnim">
        <pc:chgData name="Natasha Jones" userId="3537e397-1aee-4e05-9cd1-5d76b1e2a31e" providerId="ADAL" clId="{837424A0-1092-4EFD-9CB7-D807BEA49D4D}" dt="2023-10-26T10:13:37.730" v="15" actId="1076"/>
        <pc:sldMkLst>
          <pc:docMk/>
          <pc:sldMk cId="1527724274" sldId="273"/>
        </pc:sldMkLst>
        <pc:spChg chg="mod">
          <ac:chgData name="Natasha Jones" userId="3537e397-1aee-4e05-9cd1-5d76b1e2a31e" providerId="ADAL" clId="{837424A0-1092-4EFD-9CB7-D807BEA49D4D}" dt="2023-10-26T10:13:25.301" v="12" actId="1076"/>
          <ac:spMkLst>
            <pc:docMk/>
            <pc:sldMk cId="1527724274" sldId="273"/>
            <ac:spMk id="3" creationId="{00000000-0000-0000-0000-000000000000}"/>
          </ac:spMkLst>
        </pc:spChg>
        <pc:spChg chg="mod">
          <ac:chgData name="Natasha Jones" userId="3537e397-1aee-4e05-9cd1-5d76b1e2a31e" providerId="ADAL" clId="{837424A0-1092-4EFD-9CB7-D807BEA49D4D}" dt="2023-10-26T10:13:28.341" v="13" actId="1076"/>
          <ac:spMkLst>
            <pc:docMk/>
            <pc:sldMk cId="1527724274" sldId="273"/>
            <ac:spMk id="4" creationId="{00000000-0000-0000-0000-000000000000}"/>
          </ac:spMkLst>
        </pc:spChg>
        <pc:picChg chg="add mod">
          <ac:chgData name="Natasha Jones" userId="3537e397-1aee-4e05-9cd1-5d76b1e2a31e" providerId="ADAL" clId="{837424A0-1092-4EFD-9CB7-D807BEA49D4D}" dt="2023-10-26T10:13:37.730" v="15" actId="1076"/>
          <ac:picMkLst>
            <pc:docMk/>
            <pc:sldMk cId="1527724274" sldId="273"/>
            <ac:picMk id="5" creationId="{6186BC00-5653-2F1E-407B-1DA4988999AB}"/>
          </ac:picMkLst>
        </pc:picChg>
        <pc:picChg chg="add del">
          <ac:chgData name="Natasha Jones" userId="3537e397-1aee-4e05-9cd1-5d76b1e2a31e" providerId="ADAL" clId="{837424A0-1092-4EFD-9CB7-D807BEA49D4D}" dt="2023-10-26T10:13:00.309" v="3" actId="478"/>
          <ac:picMkLst>
            <pc:docMk/>
            <pc:sldMk cId="1527724274" sldId="273"/>
            <ac:picMk id="8" creationId="{00000000-0000-0000-0000-000000000000}"/>
          </ac:picMkLst>
        </pc:picChg>
      </pc:sldChg>
    </pc:docChg>
  </pc:docChgLst>
  <pc:docChgLst>
    <pc:chgData name="Natasha Jones" userId="3537e397-1aee-4e05-9cd1-5d76b1e2a31e" providerId="ADAL" clId="{1FBE9594-7053-44CC-A9AF-AF5AB63FC22C}"/>
    <pc:docChg chg="undo redo custSel addSld delSld modSld">
      <pc:chgData name="Natasha Jones" userId="3537e397-1aee-4e05-9cd1-5d76b1e2a31e" providerId="ADAL" clId="{1FBE9594-7053-44CC-A9AF-AF5AB63FC22C}" dt="2022-10-18T14:04:23.216" v="2168" actId="20577"/>
      <pc:docMkLst>
        <pc:docMk/>
      </pc:docMkLst>
      <pc:sldChg chg="addSp delSp modSp mod">
        <pc:chgData name="Natasha Jones" userId="3537e397-1aee-4e05-9cd1-5d76b1e2a31e" providerId="ADAL" clId="{1FBE9594-7053-44CC-A9AF-AF5AB63FC22C}" dt="2022-10-11T17:04:23.342" v="1677" actId="113"/>
        <pc:sldMkLst>
          <pc:docMk/>
          <pc:sldMk cId="2785431639" sldId="256"/>
        </pc:sldMkLst>
        <pc:spChg chg="mod">
          <ac:chgData name="Natasha Jones" userId="3537e397-1aee-4e05-9cd1-5d76b1e2a31e" providerId="ADAL" clId="{1FBE9594-7053-44CC-A9AF-AF5AB63FC22C}" dt="2022-10-11T17:04:23.342" v="1677" actId="113"/>
          <ac:spMkLst>
            <pc:docMk/>
            <pc:sldMk cId="2785431639" sldId="256"/>
            <ac:spMk id="2" creationId="{00000000-0000-0000-0000-000000000000}"/>
          </ac:spMkLst>
        </pc:spChg>
        <pc:spChg chg="del mod">
          <ac:chgData name="Natasha Jones" userId="3537e397-1aee-4e05-9cd1-5d76b1e2a31e" providerId="ADAL" clId="{1FBE9594-7053-44CC-A9AF-AF5AB63FC22C}" dt="2022-10-11T14:26:33.962" v="1633" actId="478"/>
          <ac:spMkLst>
            <pc:docMk/>
            <pc:sldMk cId="2785431639" sldId="256"/>
            <ac:spMk id="3" creationId="{00000000-0000-0000-0000-000000000000}"/>
          </ac:spMkLst>
        </pc:spChg>
        <pc:spChg chg="add del mod">
          <ac:chgData name="Natasha Jones" userId="3537e397-1aee-4e05-9cd1-5d76b1e2a31e" providerId="ADAL" clId="{1FBE9594-7053-44CC-A9AF-AF5AB63FC22C}" dt="2022-10-11T14:26:40.856" v="1635" actId="478"/>
          <ac:spMkLst>
            <pc:docMk/>
            <pc:sldMk cId="2785431639" sldId="256"/>
            <ac:spMk id="8" creationId="{36FA6881-F973-63EA-9A46-22BECA99375E}"/>
          </ac:spMkLst>
        </pc:spChg>
        <pc:picChg chg="mod">
          <ac:chgData name="Natasha Jones" userId="3537e397-1aee-4e05-9cd1-5d76b1e2a31e" providerId="ADAL" clId="{1FBE9594-7053-44CC-A9AF-AF5AB63FC22C}" dt="2022-10-11T14:27:19.287" v="1658" actId="1076"/>
          <ac:picMkLst>
            <pc:docMk/>
            <pc:sldMk cId="2785431639" sldId="256"/>
            <ac:picMk id="4" creationId="{00000000-0000-0000-0000-000000000000}"/>
          </ac:picMkLst>
        </pc:picChg>
      </pc:sldChg>
      <pc:sldChg chg="modSp mod">
        <pc:chgData name="Natasha Jones" userId="3537e397-1aee-4e05-9cd1-5d76b1e2a31e" providerId="ADAL" clId="{1FBE9594-7053-44CC-A9AF-AF5AB63FC22C}" dt="2022-10-11T14:21:00.234" v="1619" actId="1076"/>
        <pc:sldMkLst>
          <pc:docMk/>
          <pc:sldMk cId="4006943915" sldId="257"/>
        </pc:sldMkLst>
        <pc:picChg chg="mod">
          <ac:chgData name="Natasha Jones" userId="3537e397-1aee-4e05-9cd1-5d76b1e2a31e" providerId="ADAL" clId="{1FBE9594-7053-44CC-A9AF-AF5AB63FC22C}" dt="2022-10-11T14:21:00.234" v="1619" actId="1076"/>
          <ac:picMkLst>
            <pc:docMk/>
            <pc:sldMk cId="4006943915" sldId="257"/>
            <ac:picMk id="4" creationId="{00000000-0000-0000-0000-000000000000}"/>
          </ac:picMkLst>
        </pc:picChg>
      </pc:sldChg>
      <pc:sldChg chg="addSp delSp modSp mod">
        <pc:chgData name="Natasha Jones" userId="3537e397-1aee-4e05-9cd1-5d76b1e2a31e" providerId="ADAL" clId="{1FBE9594-7053-44CC-A9AF-AF5AB63FC22C}" dt="2022-10-11T14:34:08.190" v="1672" actId="1076"/>
        <pc:sldMkLst>
          <pc:docMk/>
          <pc:sldMk cId="883309395" sldId="258"/>
        </pc:sldMkLst>
        <pc:spChg chg="mod">
          <ac:chgData name="Natasha Jones" userId="3537e397-1aee-4e05-9cd1-5d76b1e2a31e" providerId="ADAL" clId="{1FBE9594-7053-44CC-A9AF-AF5AB63FC22C}" dt="2022-10-11T14:34:03.546" v="1671" actId="1076"/>
          <ac:spMkLst>
            <pc:docMk/>
            <pc:sldMk cId="883309395" sldId="258"/>
            <ac:spMk id="2" creationId="{00000000-0000-0000-0000-000000000000}"/>
          </ac:spMkLst>
        </pc:spChg>
        <pc:spChg chg="del mod">
          <ac:chgData name="Natasha Jones" userId="3537e397-1aee-4e05-9cd1-5d76b1e2a31e" providerId="ADAL" clId="{1FBE9594-7053-44CC-A9AF-AF5AB63FC22C}" dt="2022-10-11T12:59:31.324" v="51" actId="478"/>
          <ac:spMkLst>
            <pc:docMk/>
            <pc:sldMk cId="883309395" sldId="258"/>
            <ac:spMk id="3" creationId="{00000000-0000-0000-0000-000000000000}"/>
          </ac:spMkLst>
        </pc:spChg>
        <pc:spChg chg="del mod">
          <ac:chgData name="Natasha Jones" userId="3537e397-1aee-4e05-9cd1-5d76b1e2a31e" providerId="ADAL" clId="{1FBE9594-7053-44CC-A9AF-AF5AB63FC22C}" dt="2022-10-11T12:59:52.210" v="56" actId="478"/>
          <ac:spMkLst>
            <pc:docMk/>
            <pc:sldMk cId="883309395" sldId="258"/>
            <ac:spMk id="4" creationId="{00000000-0000-0000-0000-000000000000}"/>
          </ac:spMkLst>
        </pc:spChg>
        <pc:spChg chg="add mod">
          <ac:chgData name="Natasha Jones" userId="3537e397-1aee-4e05-9cd1-5d76b1e2a31e" providerId="ADAL" clId="{1FBE9594-7053-44CC-A9AF-AF5AB63FC22C}" dt="2022-10-11T12:59:38.622" v="53" actId="1076"/>
          <ac:spMkLst>
            <pc:docMk/>
            <pc:sldMk cId="883309395" sldId="258"/>
            <ac:spMk id="8" creationId="{BC3E9B83-F1C2-7B7A-4A1F-17CA200387BF}"/>
          </ac:spMkLst>
        </pc:spChg>
        <pc:spChg chg="add mod">
          <ac:chgData name="Natasha Jones" userId="3537e397-1aee-4e05-9cd1-5d76b1e2a31e" providerId="ADAL" clId="{1FBE9594-7053-44CC-A9AF-AF5AB63FC22C}" dt="2022-10-11T13:00:50.272" v="66" actId="207"/>
          <ac:spMkLst>
            <pc:docMk/>
            <pc:sldMk cId="883309395" sldId="258"/>
            <ac:spMk id="9" creationId="{F40D6B1A-CA25-C88F-4610-CBA86D48FB40}"/>
          </ac:spMkLst>
        </pc:spChg>
        <pc:spChg chg="add mod">
          <ac:chgData name="Natasha Jones" userId="3537e397-1aee-4e05-9cd1-5d76b1e2a31e" providerId="ADAL" clId="{1FBE9594-7053-44CC-A9AF-AF5AB63FC22C}" dt="2022-10-11T14:34:08.190" v="1672" actId="1076"/>
          <ac:spMkLst>
            <pc:docMk/>
            <pc:sldMk cId="883309395" sldId="258"/>
            <ac:spMk id="10" creationId="{02B88EE7-6F76-859F-C5E9-DC6AE9699B93}"/>
          </ac:spMkLst>
        </pc:spChg>
      </pc:sldChg>
      <pc:sldChg chg="addSp delSp modSp mod">
        <pc:chgData name="Natasha Jones" userId="3537e397-1aee-4e05-9cd1-5d76b1e2a31e" providerId="ADAL" clId="{1FBE9594-7053-44CC-A9AF-AF5AB63FC22C}" dt="2022-10-11T13:05:38.267" v="133" actId="1076"/>
        <pc:sldMkLst>
          <pc:docMk/>
          <pc:sldMk cId="2905384147" sldId="259"/>
        </pc:sldMkLst>
        <pc:spChg chg="mod">
          <ac:chgData name="Natasha Jones" userId="3537e397-1aee-4e05-9cd1-5d76b1e2a31e" providerId="ADAL" clId="{1FBE9594-7053-44CC-A9AF-AF5AB63FC22C}" dt="2022-10-11T13:05:28.582" v="131" actId="1076"/>
          <ac:spMkLst>
            <pc:docMk/>
            <pc:sldMk cId="2905384147" sldId="259"/>
            <ac:spMk id="2" creationId="{00000000-0000-0000-0000-000000000000}"/>
          </ac:spMkLst>
        </pc:spChg>
        <pc:spChg chg="del mod">
          <ac:chgData name="Natasha Jones" userId="3537e397-1aee-4e05-9cd1-5d76b1e2a31e" providerId="ADAL" clId="{1FBE9594-7053-44CC-A9AF-AF5AB63FC22C}" dt="2022-10-11T13:02:57.141" v="101" actId="478"/>
          <ac:spMkLst>
            <pc:docMk/>
            <pc:sldMk cId="2905384147" sldId="259"/>
            <ac:spMk id="3" creationId="{00000000-0000-0000-0000-000000000000}"/>
          </ac:spMkLst>
        </pc:spChg>
        <pc:spChg chg="del mod">
          <ac:chgData name="Natasha Jones" userId="3537e397-1aee-4e05-9cd1-5d76b1e2a31e" providerId="ADAL" clId="{1FBE9594-7053-44CC-A9AF-AF5AB63FC22C}" dt="2022-10-11T13:03:09.592" v="104" actId="478"/>
          <ac:spMkLst>
            <pc:docMk/>
            <pc:sldMk cId="2905384147" sldId="259"/>
            <ac:spMk id="4" creationId="{00000000-0000-0000-0000-000000000000}"/>
          </ac:spMkLst>
        </pc:spChg>
        <pc:spChg chg="del">
          <ac:chgData name="Natasha Jones" userId="3537e397-1aee-4e05-9cd1-5d76b1e2a31e" providerId="ADAL" clId="{1FBE9594-7053-44CC-A9AF-AF5AB63FC22C}" dt="2022-10-11T13:02:31.484" v="96" actId="478"/>
          <ac:spMkLst>
            <pc:docMk/>
            <pc:sldMk cId="2905384147" sldId="259"/>
            <ac:spMk id="6" creationId="{00000000-0000-0000-0000-000000000000}"/>
          </ac:spMkLst>
        </pc:spChg>
        <pc:spChg chg="del">
          <ac:chgData name="Natasha Jones" userId="3537e397-1aee-4e05-9cd1-5d76b1e2a31e" providerId="ADAL" clId="{1FBE9594-7053-44CC-A9AF-AF5AB63FC22C}" dt="2022-10-11T13:02:29.317" v="95" actId="478"/>
          <ac:spMkLst>
            <pc:docMk/>
            <pc:sldMk cId="2905384147" sldId="259"/>
            <ac:spMk id="7" creationId="{00000000-0000-0000-0000-000000000000}"/>
          </ac:spMkLst>
        </pc:spChg>
        <pc:spChg chg="add mod">
          <ac:chgData name="Natasha Jones" userId="3537e397-1aee-4e05-9cd1-5d76b1e2a31e" providerId="ADAL" clId="{1FBE9594-7053-44CC-A9AF-AF5AB63FC22C}" dt="2022-10-11T13:05:38.267" v="133" actId="1076"/>
          <ac:spMkLst>
            <pc:docMk/>
            <pc:sldMk cId="2905384147" sldId="259"/>
            <ac:spMk id="9" creationId="{6DA4A511-B49A-32BD-722B-9BE8E816B749}"/>
          </ac:spMkLst>
        </pc:spChg>
        <pc:spChg chg="add mod">
          <ac:chgData name="Natasha Jones" userId="3537e397-1aee-4e05-9cd1-5d76b1e2a31e" providerId="ADAL" clId="{1FBE9594-7053-44CC-A9AF-AF5AB63FC22C}" dt="2022-10-11T13:03:58.591" v="119" actId="5793"/>
          <ac:spMkLst>
            <pc:docMk/>
            <pc:sldMk cId="2905384147" sldId="259"/>
            <ac:spMk id="11" creationId="{F8E1B4AE-2067-F5DD-5C14-D6797682B1A9}"/>
          </ac:spMkLst>
        </pc:spChg>
        <pc:spChg chg="add mod">
          <ac:chgData name="Natasha Jones" userId="3537e397-1aee-4e05-9cd1-5d76b1e2a31e" providerId="ADAL" clId="{1FBE9594-7053-44CC-A9AF-AF5AB63FC22C}" dt="2022-10-11T13:03:56.231" v="117" actId="5793"/>
          <ac:spMkLst>
            <pc:docMk/>
            <pc:sldMk cId="2905384147" sldId="259"/>
            <ac:spMk id="13" creationId="{FDB1161A-BADF-2EF0-BDBB-D92B0AA6697E}"/>
          </ac:spMkLst>
        </pc:spChg>
        <pc:picChg chg="del">
          <ac:chgData name="Natasha Jones" userId="3537e397-1aee-4e05-9cd1-5d76b1e2a31e" providerId="ADAL" clId="{1FBE9594-7053-44CC-A9AF-AF5AB63FC22C}" dt="2022-10-11T13:02:26.958" v="94" actId="478"/>
          <ac:picMkLst>
            <pc:docMk/>
            <pc:sldMk cId="2905384147" sldId="259"/>
            <ac:picMk id="2050" creationId="{00000000-0000-0000-0000-000000000000}"/>
          </ac:picMkLst>
        </pc:picChg>
      </pc:sldChg>
      <pc:sldChg chg="addSp delSp modSp mod chgLayout">
        <pc:chgData name="Natasha Jones" userId="3537e397-1aee-4e05-9cd1-5d76b1e2a31e" providerId="ADAL" clId="{1FBE9594-7053-44CC-A9AF-AF5AB63FC22C}" dt="2022-10-11T13:08:07.884" v="190" actId="1076"/>
        <pc:sldMkLst>
          <pc:docMk/>
          <pc:sldMk cId="2261011543" sldId="260"/>
        </pc:sldMkLst>
        <pc:spChg chg="del mod">
          <ac:chgData name="Natasha Jones" userId="3537e397-1aee-4e05-9cd1-5d76b1e2a31e" providerId="ADAL" clId="{1FBE9594-7053-44CC-A9AF-AF5AB63FC22C}" dt="2022-10-11T13:06:32.040" v="158" actId="478"/>
          <ac:spMkLst>
            <pc:docMk/>
            <pc:sldMk cId="2261011543" sldId="260"/>
            <ac:spMk id="3" creationId="{00000000-0000-0000-0000-000000000000}"/>
          </ac:spMkLst>
        </pc:spChg>
        <pc:spChg chg="del mod ord">
          <ac:chgData name="Natasha Jones" userId="3537e397-1aee-4e05-9cd1-5d76b1e2a31e" providerId="ADAL" clId="{1FBE9594-7053-44CC-A9AF-AF5AB63FC22C}" dt="2022-10-11T13:07:06.612" v="165" actId="478"/>
          <ac:spMkLst>
            <pc:docMk/>
            <pc:sldMk cId="2261011543" sldId="260"/>
            <ac:spMk id="4" creationId="{00000000-0000-0000-0000-000000000000}"/>
          </ac:spMkLst>
        </pc:spChg>
        <pc:spChg chg="mod ord">
          <ac:chgData name="Natasha Jones" userId="3537e397-1aee-4e05-9cd1-5d76b1e2a31e" providerId="ADAL" clId="{1FBE9594-7053-44CC-A9AF-AF5AB63FC22C}" dt="2022-10-11T13:07:00.641" v="164" actId="14100"/>
          <ac:spMkLst>
            <pc:docMk/>
            <pc:sldMk cId="2261011543" sldId="260"/>
            <ac:spMk id="5" creationId="{00000000-0000-0000-0000-000000000000}"/>
          </ac:spMkLst>
        </pc:spChg>
        <pc:spChg chg="add mod">
          <ac:chgData name="Natasha Jones" userId="3537e397-1aee-4e05-9cd1-5d76b1e2a31e" providerId="ADAL" clId="{1FBE9594-7053-44CC-A9AF-AF5AB63FC22C}" dt="2022-10-11T13:06:25.507" v="156" actId="1076"/>
          <ac:spMkLst>
            <pc:docMk/>
            <pc:sldMk cId="2261011543" sldId="260"/>
            <ac:spMk id="7" creationId="{DC9D29EE-B208-E087-F55F-F6D9DAA1D6C3}"/>
          </ac:spMkLst>
        </pc:spChg>
        <pc:spChg chg="add mod ord">
          <ac:chgData name="Natasha Jones" userId="3537e397-1aee-4e05-9cd1-5d76b1e2a31e" providerId="ADAL" clId="{1FBE9594-7053-44CC-A9AF-AF5AB63FC22C}" dt="2022-10-11T13:08:07.884" v="190" actId="1076"/>
          <ac:spMkLst>
            <pc:docMk/>
            <pc:sldMk cId="2261011543" sldId="260"/>
            <ac:spMk id="8" creationId="{19798565-8DB7-228A-14AE-8E47BAF5A651}"/>
          </ac:spMkLst>
        </pc:spChg>
        <pc:spChg chg="add mod">
          <ac:chgData name="Natasha Jones" userId="3537e397-1aee-4e05-9cd1-5d76b1e2a31e" providerId="ADAL" clId="{1FBE9594-7053-44CC-A9AF-AF5AB63FC22C}" dt="2022-10-11T13:08:03.313" v="187" actId="27636"/>
          <ac:spMkLst>
            <pc:docMk/>
            <pc:sldMk cId="2261011543" sldId="260"/>
            <ac:spMk id="10" creationId="{004D95A7-826B-02A7-1F94-873FA34D6039}"/>
          </ac:spMkLst>
        </pc:spChg>
        <pc:spChg chg="add del">
          <ac:chgData name="Natasha Jones" userId="3537e397-1aee-4e05-9cd1-5d76b1e2a31e" providerId="ADAL" clId="{1FBE9594-7053-44CC-A9AF-AF5AB63FC22C}" dt="2022-10-11T13:07:49.001" v="178" actId="478"/>
          <ac:spMkLst>
            <pc:docMk/>
            <pc:sldMk cId="2261011543" sldId="260"/>
            <ac:spMk id="12" creationId="{CDFFF623-414C-F6A0-C15D-0FF6261177DA}"/>
          </ac:spMkLst>
        </pc:spChg>
      </pc:sldChg>
      <pc:sldChg chg="del">
        <pc:chgData name="Natasha Jones" userId="3537e397-1aee-4e05-9cd1-5d76b1e2a31e" providerId="ADAL" clId="{1FBE9594-7053-44CC-A9AF-AF5AB63FC22C}" dt="2022-10-11T13:08:13.991" v="191" actId="47"/>
        <pc:sldMkLst>
          <pc:docMk/>
          <pc:sldMk cId="1082357988" sldId="261"/>
        </pc:sldMkLst>
      </pc:sldChg>
      <pc:sldChg chg="del">
        <pc:chgData name="Natasha Jones" userId="3537e397-1aee-4e05-9cd1-5d76b1e2a31e" providerId="ADAL" clId="{1FBE9594-7053-44CC-A9AF-AF5AB63FC22C}" dt="2022-10-11T13:04:17.381" v="122" actId="47"/>
        <pc:sldMkLst>
          <pc:docMk/>
          <pc:sldMk cId="3523223852" sldId="264"/>
        </pc:sldMkLst>
      </pc:sldChg>
      <pc:sldChg chg="addSp delSp modSp mod delAnim modAnim chgLayout">
        <pc:chgData name="Natasha Jones" userId="3537e397-1aee-4e05-9cd1-5d76b1e2a31e" providerId="ADAL" clId="{1FBE9594-7053-44CC-A9AF-AF5AB63FC22C}" dt="2022-10-11T13:32:52.989" v="763" actId="1076"/>
        <pc:sldMkLst>
          <pc:docMk/>
          <pc:sldMk cId="2699271116" sldId="267"/>
        </pc:sldMkLst>
        <pc:spChg chg="mod ord">
          <ac:chgData name="Natasha Jones" userId="3537e397-1aee-4e05-9cd1-5d76b1e2a31e" providerId="ADAL" clId="{1FBE9594-7053-44CC-A9AF-AF5AB63FC22C}" dt="2022-10-11T13:32:47.543" v="762" actId="14100"/>
          <ac:spMkLst>
            <pc:docMk/>
            <pc:sldMk cId="2699271116" sldId="267"/>
            <ac:spMk id="3" creationId="{00000000-0000-0000-0000-000000000000}"/>
          </ac:spMkLst>
        </pc:spChg>
        <pc:spChg chg="del">
          <ac:chgData name="Natasha Jones" userId="3537e397-1aee-4e05-9cd1-5d76b1e2a31e" providerId="ADAL" clId="{1FBE9594-7053-44CC-A9AF-AF5AB63FC22C}" dt="2022-10-11T13:22:10.763" v="407" actId="478"/>
          <ac:spMkLst>
            <pc:docMk/>
            <pc:sldMk cId="2699271116" sldId="267"/>
            <ac:spMk id="4" creationId="{00000000-0000-0000-0000-000000000000}"/>
          </ac:spMkLst>
        </pc:spChg>
        <pc:spChg chg="del mod">
          <ac:chgData name="Natasha Jones" userId="3537e397-1aee-4e05-9cd1-5d76b1e2a31e" providerId="ADAL" clId="{1FBE9594-7053-44CC-A9AF-AF5AB63FC22C}" dt="2022-10-11T13:22:23.591" v="412" actId="478"/>
          <ac:spMkLst>
            <pc:docMk/>
            <pc:sldMk cId="2699271116" sldId="267"/>
            <ac:spMk id="5" creationId="{00000000-0000-0000-0000-000000000000}"/>
          </ac:spMkLst>
        </pc:spChg>
        <pc:spChg chg="add mod">
          <ac:chgData name="Natasha Jones" userId="3537e397-1aee-4e05-9cd1-5d76b1e2a31e" providerId="ADAL" clId="{1FBE9594-7053-44CC-A9AF-AF5AB63FC22C}" dt="2022-10-11T13:32:52.989" v="763" actId="1076"/>
          <ac:spMkLst>
            <pc:docMk/>
            <pc:sldMk cId="2699271116" sldId="267"/>
            <ac:spMk id="8" creationId="{F972AF75-D25C-8038-B7C7-6A5E4BA2AE06}"/>
          </ac:spMkLst>
        </pc:spChg>
        <pc:spChg chg="add mod ord">
          <ac:chgData name="Natasha Jones" userId="3537e397-1aee-4e05-9cd1-5d76b1e2a31e" providerId="ADAL" clId="{1FBE9594-7053-44CC-A9AF-AF5AB63FC22C}" dt="2022-10-11T13:23:04.581" v="433" actId="27636"/>
          <ac:spMkLst>
            <pc:docMk/>
            <pc:sldMk cId="2699271116" sldId="267"/>
            <ac:spMk id="10" creationId="{D8DE439B-B78A-C3B9-99C9-3DCD8D5F153E}"/>
          </ac:spMkLst>
        </pc:spChg>
        <pc:spChg chg="add mod ord">
          <ac:chgData name="Natasha Jones" userId="3537e397-1aee-4e05-9cd1-5d76b1e2a31e" providerId="ADAL" clId="{1FBE9594-7053-44CC-A9AF-AF5AB63FC22C}" dt="2022-10-11T13:23:17.785" v="437" actId="1076"/>
          <ac:spMkLst>
            <pc:docMk/>
            <pc:sldMk cId="2699271116" sldId="267"/>
            <ac:spMk id="11" creationId="{BC5D5968-AEF1-2A53-CF72-E139CC3B0907}"/>
          </ac:spMkLst>
        </pc:spChg>
      </pc:sldChg>
      <pc:sldChg chg="addSp delSp modSp mod">
        <pc:chgData name="Natasha Jones" userId="3537e397-1aee-4e05-9cd1-5d76b1e2a31e" providerId="ADAL" clId="{1FBE9594-7053-44CC-A9AF-AF5AB63FC22C}" dt="2022-10-11T13:32:34.237" v="760" actId="255"/>
        <pc:sldMkLst>
          <pc:docMk/>
          <pc:sldMk cId="3809261817" sldId="268"/>
        </pc:sldMkLst>
        <pc:spChg chg="mod">
          <ac:chgData name="Natasha Jones" userId="3537e397-1aee-4e05-9cd1-5d76b1e2a31e" providerId="ADAL" clId="{1FBE9594-7053-44CC-A9AF-AF5AB63FC22C}" dt="2022-10-11T13:32:34.237" v="760" actId="255"/>
          <ac:spMkLst>
            <pc:docMk/>
            <pc:sldMk cId="3809261817" sldId="268"/>
            <ac:spMk id="2" creationId="{00000000-0000-0000-0000-000000000000}"/>
          </ac:spMkLst>
        </pc:spChg>
        <pc:spChg chg="del">
          <ac:chgData name="Natasha Jones" userId="3537e397-1aee-4e05-9cd1-5d76b1e2a31e" providerId="ADAL" clId="{1FBE9594-7053-44CC-A9AF-AF5AB63FC22C}" dt="2022-10-11T13:24:26.529" v="451" actId="478"/>
          <ac:spMkLst>
            <pc:docMk/>
            <pc:sldMk cId="3809261817" sldId="268"/>
            <ac:spMk id="3" creationId="{00000000-0000-0000-0000-000000000000}"/>
          </ac:spMkLst>
        </pc:spChg>
        <pc:spChg chg="del mod">
          <ac:chgData name="Natasha Jones" userId="3537e397-1aee-4e05-9cd1-5d76b1e2a31e" providerId="ADAL" clId="{1FBE9594-7053-44CC-A9AF-AF5AB63FC22C}" dt="2022-10-11T13:25:45.914" v="515" actId="478"/>
          <ac:spMkLst>
            <pc:docMk/>
            <pc:sldMk cId="3809261817" sldId="268"/>
            <ac:spMk id="6" creationId="{00000000-0000-0000-0000-000000000000}"/>
          </ac:spMkLst>
        </pc:spChg>
        <pc:spChg chg="del mod">
          <ac:chgData name="Natasha Jones" userId="3537e397-1aee-4e05-9cd1-5d76b1e2a31e" providerId="ADAL" clId="{1FBE9594-7053-44CC-A9AF-AF5AB63FC22C}" dt="2022-10-11T13:27:37.649" v="608" actId="478"/>
          <ac:spMkLst>
            <pc:docMk/>
            <pc:sldMk cId="3809261817" sldId="268"/>
            <ac:spMk id="7" creationId="{00000000-0000-0000-0000-000000000000}"/>
          </ac:spMkLst>
        </pc:spChg>
        <pc:spChg chg="del mod">
          <ac:chgData name="Natasha Jones" userId="3537e397-1aee-4e05-9cd1-5d76b1e2a31e" providerId="ADAL" clId="{1FBE9594-7053-44CC-A9AF-AF5AB63FC22C}" dt="2022-10-11T13:28:37.464" v="685" actId="478"/>
          <ac:spMkLst>
            <pc:docMk/>
            <pc:sldMk cId="3809261817" sldId="268"/>
            <ac:spMk id="9" creationId="{00000000-0000-0000-0000-000000000000}"/>
          </ac:spMkLst>
        </pc:spChg>
        <pc:spChg chg="add mod">
          <ac:chgData name="Natasha Jones" userId="3537e397-1aee-4e05-9cd1-5d76b1e2a31e" providerId="ADAL" clId="{1FBE9594-7053-44CC-A9AF-AF5AB63FC22C}" dt="2022-10-11T13:32:22.567" v="759" actId="20577"/>
          <ac:spMkLst>
            <pc:docMk/>
            <pc:sldMk cId="3809261817" sldId="268"/>
            <ac:spMk id="10" creationId="{AADCE231-A222-617B-040D-4ACABF5E733D}"/>
          </ac:spMkLst>
        </pc:spChg>
        <pc:spChg chg="add mod">
          <ac:chgData name="Natasha Jones" userId="3537e397-1aee-4e05-9cd1-5d76b1e2a31e" providerId="ADAL" clId="{1FBE9594-7053-44CC-A9AF-AF5AB63FC22C}" dt="2022-10-11T13:31:37.369" v="731" actId="5793"/>
          <ac:spMkLst>
            <pc:docMk/>
            <pc:sldMk cId="3809261817" sldId="268"/>
            <ac:spMk id="12" creationId="{06D0BB26-481F-1D7E-8291-6DF528952E1A}"/>
          </ac:spMkLst>
        </pc:spChg>
        <pc:spChg chg="add mod">
          <ac:chgData name="Natasha Jones" userId="3537e397-1aee-4e05-9cd1-5d76b1e2a31e" providerId="ADAL" clId="{1FBE9594-7053-44CC-A9AF-AF5AB63FC22C}" dt="2022-10-11T13:31:40.592" v="733" actId="5793"/>
          <ac:spMkLst>
            <pc:docMk/>
            <pc:sldMk cId="3809261817" sldId="268"/>
            <ac:spMk id="14" creationId="{1A7452BE-1E45-D7E7-22D6-A8570650BCB7}"/>
          </ac:spMkLst>
        </pc:spChg>
      </pc:sldChg>
      <pc:sldChg chg="addSp delSp modSp mod chgLayout">
        <pc:chgData name="Natasha Jones" userId="3537e397-1aee-4e05-9cd1-5d76b1e2a31e" providerId="ADAL" clId="{1FBE9594-7053-44CC-A9AF-AF5AB63FC22C}" dt="2022-10-11T13:39:54.292" v="935" actId="1076"/>
        <pc:sldMkLst>
          <pc:docMk/>
          <pc:sldMk cId="148286326" sldId="269"/>
        </pc:sldMkLst>
        <pc:spChg chg="mod ord">
          <ac:chgData name="Natasha Jones" userId="3537e397-1aee-4e05-9cd1-5d76b1e2a31e" providerId="ADAL" clId="{1FBE9594-7053-44CC-A9AF-AF5AB63FC22C}" dt="2022-10-11T13:39:43.346" v="933" actId="14100"/>
          <ac:spMkLst>
            <pc:docMk/>
            <pc:sldMk cId="148286326" sldId="269"/>
            <ac:spMk id="2" creationId="{00000000-0000-0000-0000-000000000000}"/>
          </ac:spMkLst>
        </pc:spChg>
        <pc:spChg chg="add del mod">
          <ac:chgData name="Natasha Jones" userId="3537e397-1aee-4e05-9cd1-5d76b1e2a31e" providerId="ADAL" clId="{1FBE9594-7053-44CC-A9AF-AF5AB63FC22C}" dt="2022-10-11T13:35:00.613" v="819" actId="478"/>
          <ac:spMkLst>
            <pc:docMk/>
            <pc:sldMk cId="148286326" sldId="269"/>
            <ac:spMk id="3" creationId="{00000000-0000-0000-0000-000000000000}"/>
          </ac:spMkLst>
        </pc:spChg>
        <pc:spChg chg="del mod ord">
          <ac:chgData name="Natasha Jones" userId="3537e397-1aee-4e05-9cd1-5d76b1e2a31e" providerId="ADAL" clId="{1FBE9594-7053-44CC-A9AF-AF5AB63FC22C}" dt="2022-10-11T13:35:13.857" v="833" actId="478"/>
          <ac:spMkLst>
            <pc:docMk/>
            <pc:sldMk cId="148286326" sldId="269"/>
            <ac:spMk id="4" creationId="{00000000-0000-0000-0000-000000000000}"/>
          </ac:spMkLst>
        </pc:spChg>
        <pc:spChg chg="add del mod ord">
          <ac:chgData name="Natasha Jones" userId="3537e397-1aee-4e05-9cd1-5d76b1e2a31e" providerId="ADAL" clId="{1FBE9594-7053-44CC-A9AF-AF5AB63FC22C}" dt="2022-10-11T13:39:49.832" v="934" actId="20577"/>
          <ac:spMkLst>
            <pc:docMk/>
            <pc:sldMk cId="148286326" sldId="269"/>
            <ac:spMk id="8" creationId="{9792FE3C-E0D7-FB37-F47F-94EE9546BA1B}"/>
          </ac:spMkLst>
        </pc:spChg>
        <pc:spChg chg="add del mod">
          <ac:chgData name="Natasha Jones" userId="3537e397-1aee-4e05-9cd1-5d76b1e2a31e" providerId="ADAL" clId="{1FBE9594-7053-44CC-A9AF-AF5AB63FC22C}" dt="2022-10-11T13:35:03.529" v="832" actId="478"/>
          <ac:spMkLst>
            <pc:docMk/>
            <pc:sldMk cId="148286326" sldId="269"/>
            <ac:spMk id="9" creationId="{BEC192C0-18FC-6610-E9B5-5311BC0FEE11}"/>
          </ac:spMkLst>
        </pc:spChg>
        <pc:spChg chg="add mod">
          <ac:chgData name="Natasha Jones" userId="3537e397-1aee-4e05-9cd1-5d76b1e2a31e" providerId="ADAL" clId="{1FBE9594-7053-44CC-A9AF-AF5AB63FC22C}" dt="2022-10-11T13:39:54.292" v="935" actId="1076"/>
          <ac:spMkLst>
            <pc:docMk/>
            <pc:sldMk cId="148286326" sldId="269"/>
            <ac:spMk id="11" creationId="{9FD7831E-D691-3C43-7DC5-44436DEDF93F}"/>
          </ac:spMkLst>
        </pc:spChg>
        <pc:spChg chg="add mod">
          <ac:chgData name="Natasha Jones" userId="3537e397-1aee-4e05-9cd1-5d76b1e2a31e" providerId="ADAL" clId="{1FBE9594-7053-44CC-A9AF-AF5AB63FC22C}" dt="2022-10-11T13:39:11.671" v="916" actId="14100"/>
          <ac:spMkLst>
            <pc:docMk/>
            <pc:sldMk cId="148286326" sldId="269"/>
            <ac:spMk id="12" creationId="{57236A36-54D1-2254-C74B-1A5ED6A70173}"/>
          </ac:spMkLst>
        </pc:spChg>
      </pc:sldChg>
      <pc:sldChg chg="addSp delSp modSp mod chgLayout">
        <pc:chgData name="Natasha Jones" userId="3537e397-1aee-4e05-9cd1-5d76b1e2a31e" providerId="ADAL" clId="{1FBE9594-7053-44CC-A9AF-AF5AB63FC22C}" dt="2022-10-11T13:15:07.533" v="277" actId="1076"/>
        <pc:sldMkLst>
          <pc:docMk/>
          <pc:sldMk cId="288089146" sldId="271"/>
        </pc:sldMkLst>
        <pc:spChg chg="mod ord">
          <ac:chgData name="Natasha Jones" userId="3537e397-1aee-4e05-9cd1-5d76b1e2a31e" providerId="ADAL" clId="{1FBE9594-7053-44CC-A9AF-AF5AB63FC22C}" dt="2022-10-11T13:13:11.382" v="229" actId="14100"/>
          <ac:spMkLst>
            <pc:docMk/>
            <pc:sldMk cId="288089146" sldId="271"/>
            <ac:spMk id="2" creationId="{00000000-0000-0000-0000-000000000000}"/>
          </ac:spMkLst>
        </pc:spChg>
        <pc:spChg chg="del mod">
          <ac:chgData name="Natasha Jones" userId="3537e397-1aee-4e05-9cd1-5d76b1e2a31e" providerId="ADAL" clId="{1FBE9594-7053-44CC-A9AF-AF5AB63FC22C}" dt="2022-10-11T13:11:09.788" v="194" actId="478"/>
          <ac:spMkLst>
            <pc:docMk/>
            <pc:sldMk cId="288089146" sldId="271"/>
            <ac:spMk id="3" creationId="{00000000-0000-0000-0000-000000000000}"/>
          </ac:spMkLst>
        </pc:spChg>
        <pc:spChg chg="del mod ord">
          <ac:chgData name="Natasha Jones" userId="3537e397-1aee-4e05-9cd1-5d76b1e2a31e" providerId="ADAL" clId="{1FBE9594-7053-44CC-A9AF-AF5AB63FC22C}" dt="2022-10-11T13:13:29.234" v="232" actId="478"/>
          <ac:spMkLst>
            <pc:docMk/>
            <pc:sldMk cId="288089146" sldId="271"/>
            <ac:spMk id="4" creationId="{00000000-0000-0000-0000-000000000000}"/>
          </ac:spMkLst>
        </pc:spChg>
        <pc:spChg chg="add mod ord">
          <ac:chgData name="Natasha Jones" userId="3537e397-1aee-4e05-9cd1-5d76b1e2a31e" providerId="ADAL" clId="{1FBE9594-7053-44CC-A9AF-AF5AB63FC22C}" dt="2022-10-11T13:15:07.533" v="277" actId="1076"/>
          <ac:spMkLst>
            <pc:docMk/>
            <pc:sldMk cId="288089146" sldId="271"/>
            <ac:spMk id="8" creationId="{903B9113-E676-4A75-EBB3-4050CE5D659D}"/>
          </ac:spMkLst>
        </pc:spChg>
        <pc:spChg chg="add mod">
          <ac:chgData name="Natasha Jones" userId="3537e397-1aee-4e05-9cd1-5d76b1e2a31e" providerId="ADAL" clId="{1FBE9594-7053-44CC-A9AF-AF5AB63FC22C}" dt="2022-10-11T13:15:04.380" v="276" actId="1076"/>
          <ac:spMkLst>
            <pc:docMk/>
            <pc:sldMk cId="288089146" sldId="271"/>
            <ac:spMk id="10" creationId="{59EDC127-CEE8-6450-4212-C0A776E6E569}"/>
          </ac:spMkLst>
        </pc:spChg>
        <pc:spChg chg="add mod">
          <ac:chgData name="Natasha Jones" userId="3537e397-1aee-4e05-9cd1-5d76b1e2a31e" providerId="ADAL" clId="{1FBE9594-7053-44CC-A9AF-AF5AB63FC22C}" dt="2022-10-11T13:14:27.320" v="268" actId="1076"/>
          <ac:spMkLst>
            <pc:docMk/>
            <pc:sldMk cId="288089146" sldId="271"/>
            <ac:spMk id="11" creationId="{AC418C2C-AC20-7E9A-BD37-8FFCAB598DA1}"/>
          </ac:spMkLst>
        </pc:spChg>
      </pc:sldChg>
      <pc:sldChg chg="addSp delSp modSp mod chgLayout">
        <pc:chgData name="Natasha Jones" userId="3537e397-1aee-4e05-9cd1-5d76b1e2a31e" providerId="ADAL" clId="{1FBE9594-7053-44CC-A9AF-AF5AB63FC22C}" dt="2022-10-11T13:17:37.475" v="321" actId="20577"/>
        <pc:sldMkLst>
          <pc:docMk/>
          <pc:sldMk cId="3905294405" sldId="272"/>
        </pc:sldMkLst>
        <pc:spChg chg="mod ord">
          <ac:chgData name="Natasha Jones" userId="3537e397-1aee-4e05-9cd1-5d76b1e2a31e" providerId="ADAL" clId="{1FBE9594-7053-44CC-A9AF-AF5AB63FC22C}" dt="2022-10-11T13:15:53.173" v="286" actId="1076"/>
          <ac:spMkLst>
            <pc:docMk/>
            <pc:sldMk cId="3905294405" sldId="272"/>
            <ac:spMk id="2" creationId="{00000000-0000-0000-0000-000000000000}"/>
          </ac:spMkLst>
        </pc:spChg>
        <pc:spChg chg="del mod">
          <ac:chgData name="Natasha Jones" userId="3537e397-1aee-4e05-9cd1-5d76b1e2a31e" providerId="ADAL" clId="{1FBE9594-7053-44CC-A9AF-AF5AB63FC22C}" dt="2022-10-11T13:15:32.199" v="280" actId="478"/>
          <ac:spMkLst>
            <pc:docMk/>
            <pc:sldMk cId="3905294405" sldId="272"/>
            <ac:spMk id="3" creationId="{00000000-0000-0000-0000-000000000000}"/>
          </ac:spMkLst>
        </pc:spChg>
        <pc:spChg chg="del mod ord">
          <ac:chgData name="Natasha Jones" userId="3537e397-1aee-4e05-9cd1-5d76b1e2a31e" providerId="ADAL" clId="{1FBE9594-7053-44CC-A9AF-AF5AB63FC22C}" dt="2022-10-11T13:16:23.141" v="294" actId="478"/>
          <ac:spMkLst>
            <pc:docMk/>
            <pc:sldMk cId="3905294405" sldId="272"/>
            <ac:spMk id="4" creationId="{00000000-0000-0000-0000-000000000000}"/>
          </ac:spMkLst>
        </pc:spChg>
        <pc:spChg chg="add mod ord">
          <ac:chgData name="Natasha Jones" userId="3537e397-1aee-4e05-9cd1-5d76b1e2a31e" providerId="ADAL" clId="{1FBE9594-7053-44CC-A9AF-AF5AB63FC22C}" dt="2022-10-11T13:17:17.422" v="311" actId="20577"/>
          <ac:spMkLst>
            <pc:docMk/>
            <pc:sldMk cId="3905294405" sldId="272"/>
            <ac:spMk id="8" creationId="{E21D12BC-AFD7-33BA-CADF-BB7FEC1F065F}"/>
          </ac:spMkLst>
        </pc:spChg>
        <pc:spChg chg="add mod">
          <ac:chgData name="Natasha Jones" userId="3537e397-1aee-4e05-9cd1-5d76b1e2a31e" providerId="ADAL" clId="{1FBE9594-7053-44CC-A9AF-AF5AB63FC22C}" dt="2022-10-11T13:16:13.056" v="292" actId="1076"/>
          <ac:spMkLst>
            <pc:docMk/>
            <pc:sldMk cId="3905294405" sldId="272"/>
            <ac:spMk id="9" creationId="{8CFCC7EF-5CB5-38F0-CC01-2D5F2F5AA3E7}"/>
          </ac:spMkLst>
        </pc:spChg>
        <pc:spChg chg="add mod">
          <ac:chgData name="Natasha Jones" userId="3537e397-1aee-4e05-9cd1-5d76b1e2a31e" providerId="ADAL" clId="{1FBE9594-7053-44CC-A9AF-AF5AB63FC22C}" dt="2022-10-11T13:17:37.475" v="321" actId="20577"/>
          <ac:spMkLst>
            <pc:docMk/>
            <pc:sldMk cId="3905294405" sldId="272"/>
            <ac:spMk id="11" creationId="{F4889294-F5CA-B490-916C-25C553DC083F}"/>
          </ac:spMkLst>
        </pc:spChg>
      </pc:sldChg>
      <pc:sldChg chg="addSp modSp mod">
        <pc:chgData name="Natasha Jones" userId="3537e397-1aee-4e05-9cd1-5d76b1e2a31e" providerId="ADAL" clId="{1FBE9594-7053-44CC-A9AF-AF5AB63FC22C}" dt="2022-10-11T13:19:15.339" v="370" actId="1076"/>
        <pc:sldMkLst>
          <pc:docMk/>
          <pc:sldMk cId="1527724274" sldId="273"/>
        </pc:sldMkLst>
        <pc:spChg chg="mod">
          <ac:chgData name="Natasha Jones" userId="3537e397-1aee-4e05-9cd1-5d76b1e2a31e" providerId="ADAL" clId="{1FBE9594-7053-44CC-A9AF-AF5AB63FC22C}" dt="2022-10-11T13:18:16.160" v="333" actId="1076"/>
          <ac:spMkLst>
            <pc:docMk/>
            <pc:sldMk cId="1527724274" sldId="273"/>
            <ac:spMk id="2" creationId="{00000000-0000-0000-0000-000000000000}"/>
          </ac:spMkLst>
        </pc:spChg>
        <pc:spChg chg="mod">
          <ac:chgData name="Natasha Jones" userId="3537e397-1aee-4e05-9cd1-5d76b1e2a31e" providerId="ADAL" clId="{1FBE9594-7053-44CC-A9AF-AF5AB63FC22C}" dt="2022-10-11T13:18:55.355" v="367" actId="20577"/>
          <ac:spMkLst>
            <pc:docMk/>
            <pc:sldMk cId="1527724274" sldId="273"/>
            <ac:spMk id="3" creationId="{00000000-0000-0000-0000-000000000000}"/>
          </ac:spMkLst>
        </pc:spChg>
        <pc:spChg chg="mod">
          <ac:chgData name="Natasha Jones" userId="3537e397-1aee-4e05-9cd1-5d76b1e2a31e" providerId="ADAL" clId="{1FBE9594-7053-44CC-A9AF-AF5AB63FC22C}" dt="2022-10-11T13:18:48.154" v="354" actId="20577"/>
          <ac:spMkLst>
            <pc:docMk/>
            <pc:sldMk cId="1527724274" sldId="273"/>
            <ac:spMk id="4" creationId="{00000000-0000-0000-0000-000000000000}"/>
          </ac:spMkLst>
        </pc:spChg>
        <pc:spChg chg="add mod">
          <ac:chgData name="Natasha Jones" userId="3537e397-1aee-4e05-9cd1-5d76b1e2a31e" providerId="ADAL" clId="{1FBE9594-7053-44CC-A9AF-AF5AB63FC22C}" dt="2022-10-11T13:18:34.525" v="340" actId="14100"/>
          <ac:spMkLst>
            <pc:docMk/>
            <pc:sldMk cId="1527724274" sldId="273"/>
            <ac:spMk id="11" creationId="{07F87CFD-3D81-DD0D-40FA-4074AF14C394}"/>
          </ac:spMkLst>
        </pc:spChg>
        <pc:picChg chg="mod">
          <ac:chgData name="Natasha Jones" userId="3537e397-1aee-4e05-9cd1-5d76b1e2a31e" providerId="ADAL" clId="{1FBE9594-7053-44CC-A9AF-AF5AB63FC22C}" dt="2022-10-11T13:19:15.339" v="370" actId="1076"/>
          <ac:picMkLst>
            <pc:docMk/>
            <pc:sldMk cId="1527724274" sldId="273"/>
            <ac:picMk id="8" creationId="{00000000-0000-0000-0000-000000000000}"/>
          </ac:picMkLst>
        </pc:picChg>
        <pc:picChg chg="mod">
          <ac:chgData name="Natasha Jones" userId="3537e397-1aee-4e05-9cd1-5d76b1e2a31e" providerId="ADAL" clId="{1FBE9594-7053-44CC-A9AF-AF5AB63FC22C}" dt="2022-10-11T13:18:59.736" v="368" actId="1076"/>
          <ac:picMkLst>
            <pc:docMk/>
            <pc:sldMk cId="1527724274" sldId="273"/>
            <ac:picMk id="10" creationId="{C814A528-585E-25F3-4141-7CAB2DAE8F67}"/>
          </ac:picMkLst>
        </pc:picChg>
      </pc:sldChg>
      <pc:sldChg chg="del">
        <pc:chgData name="Natasha Jones" userId="3537e397-1aee-4e05-9cd1-5d76b1e2a31e" providerId="ADAL" clId="{1FBE9594-7053-44CC-A9AF-AF5AB63FC22C}" dt="2022-10-11T14:20:53.608" v="1618" actId="47"/>
        <pc:sldMkLst>
          <pc:docMk/>
          <pc:sldMk cId="1105953435" sldId="274"/>
        </pc:sldMkLst>
      </pc:sldChg>
      <pc:sldChg chg="addSp modSp del mod">
        <pc:chgData name="Natasha Jones" userId="3537e397-1aee-4e05-9cd1-5d76b1e2a31e" providerId="ADAL" clId="{1FBE9594-7053-44CC-A9AF-AF5AB63FC22C}" dt="2022-10-18T13:22:27.993" v="1780" actId="47"/>
        <pc:sldMkLst>
          <pc:docMk/>
          <pc:sldMk cId="366038284" sldId="275"/>
        </pc:sldMkLst>
        <pc:spChg chg="mod">
          <ac:chgData name="Natasha Jones" userId="3537e397-1aee-4e05-9cd1-5d76b1e2a31e" providerId="ADAL" clId="{1FBE9594-7053-44CC-A9AF-AF5AB63FC22C}" dt="2022-10-11T13:19:45.711" v="374" actId="1076"/>
          <ac:spMkLst>
            <pc:docMk/>
            <pc:sldMk cId="366038284" sldId="275"/>
            <ac:spMk id="2" creationId="{00000000-0000-0000-0000-000000000000}"/>
          </ac:spMkLst>
        </pc:spChg>
        <pc:spChg chg="add mod">
          <ac:chgData name="Natasha Jones" userId="3537e397-1aee-4e05-9cd1-5d76b1e2a31e" providerId="ADAL" clId="{1FBE9594-7053-44CC-A9AF-AF5AB63FC22C}" dt="2022-10-18T13:14:58.679" v="1686" actId="20577"/>
          <ac:spMkLst>
            <pc:docMk/>
            <pc:sldMk cId="366038284" sldId="275"/>
            <ac:spMk id="6" creationId="{352161E9-0F39-6C4A-B9CA-98E657621570}"/>
          </ac:spMkLst>
        </pc:spChg>
        <pc:graphicFrameChg chg="mod modGraphic">
          <ac:chgData name="Natasha Jones" userId="3537e397-1aee-4e05-9cd1-5d76b1e2a31e" providerId="ADAL" clId="{1FBE9594-7053-44CC-A9AF-AF5AB63FC22C}" dt="2022-10-18T13:15:36.177" v="1738" actId="20577"/>
          <ac:graphicFrameMkLst>
            <pc:docMk/>
            <pc:sldMk cId="366038284" sldId="275"/>
            <ac:graphicFrameMk id="3" creationId="{00000000-0000-0000-0000-000000000000}"/>
          </ac:graphicFrameMkLst>
        </pc:graphicFrameChg>
      </pc:sldChg>
      <pc:sldChg chg="del">
        <pc:chgData name="Natasha Jones" userId="3537e397-1aee-4e05-9cd1-5d76b1e2a31e" providerId="ADAL" clId="{1FBE9594-7053-44CC-A9AF-AF5AB63FC22C}" dt="2022-10-11T13:20:57.008" v="390" actId="47"/>
        <pc:sldMkLst>
          <pc:docMk/>
          <pc:sldMk cId="1832740040" sldId="276"/>
        </pc:sldMkLst>
      </pc:sldChg>
      <pc:sldChg chg="addSp modSp mod">
        <pc:chgData name="Natasha Jones" userId="3537e397-1aee-4e05-9cd1-5d76b1e2a31e" providerId="ADAL" clId="{1FBE9594-7053-44CC-A9AF-AF5AB63FC22C}" dt="2022-10-11T13:54:15.593" v="1282" actId="1076"/>
        <pc:sldMkLst>
          <pc:docMk/>
          <pc:sldMk cId="3708510090" sldId="282"/>
        </pc:sldMkLst>
        <pc:spChg chg="mod">
          <ac:chgData name="Natasha Jones" userId="3537e397-1aee-4e05-9cd1-5d76b1e2a31e" providerId="ADAL" clId="{1FBE9594-7053-44CC-A9AF-AF5AB63FC22C}" dt="2022-10-11T13:52:56.431" v="1251" actId="1076"/>
          <ac:spMkLst>
            <pc:docMk/>
            <pc:sldMk cId="3708510090" sldId="282"/>
            <ac:spMk id="2" creationId="{00000000-0000-0000-0000-000000000000}"/>
          </ac:spMkLst>
        </pc:spChg>
        <pc:spChg chg="mod">
          <ac:chgData name="Natasha Jones" userId="3537e397-1aee-4e05-9cd1-5d76b1e2a31e" providerId="ADAL" clId="{1FBE9594-7053-44CC-A9AF-AF5AB63FC22C}" dt="2022-10-11T13:53:54.237" v="1279" actId="113"/>
          <ac:spMkLst>
            <pc:docMk/>
            <pc:sldMk cId="3708510090" sldId="282"/>
            <ac:spMk id="3" creationId="{00000000-0000-0000-0000-000000000000}"/>
          </ac:spMkLst>
        </pc:spChg>
        <pc:spChg chg="mod">
          <ac:chgData name="Natasha Jones" userId="3537e397-1aee-4e05-9cd1-5d76b1e2a31e" providerId="ADAL" clId="{1FBE9594-7053-44CC-A9AF-AF5AB63FC22C}" dt="2022-10-11T13:54:15.593" v="1282" actId="1076"/>
          <ac:spMkLst>
            <pc:docMk/>
            <pc:sldMk cId="3708510090" sldId="282"/>
            <ac:spMk id="4" creationId="{00000000-0000-0000-0000-000000000000}"/>
          </ac:spMkLst>
        </pc:spChg>
        <pc:spChg chg="add mod">
          <ac:chgData name="Natasha Jones" userId="3537e397-1aee-4e05-9cd1-5d76b1e2a31e" providerId="ADAL" clId="{1FBE9594-7053-44CC-A9AF-AF5AB63FC22C}" dt="2022-10-11T13:53:18.187" v="1264" actId="1076"/>
          <ac:spMkLst>
            <pc:docMk/>
            <pc:sldMk cId="3708510090" sldId="282"/>
            <ac:spMk id="8" creationId="{91AD1C22-AF67-DFC0-B6B1-3AA0DDC67411}"/>
          </ac:spMkLst>
        </pc:spChg>
      </pc:sldChg>
      <pc:sldChg chg="addSp delSp modSp mod">
        <pc:chgData name="Natasha Jones" userId="3537e397-1aee-4e05-9cd1-5d76b1e2a31e" providerId="ADAL" clId="{1FBE9594-7053-44CC-A9AF-AF5AB63FC22C}" dt="2022-10-11T14:07:23.103" v="1471" actId="1076"/>
        <pc:sldMkLst>
          <pc:docMk/>
          <pc:sldMk cId="721299595" sldId="283"/>
        </pc:sldMkLst>
        <pc:spChg chg="mod">
          <ac:chgData name="Natasha Jones" userId="3537e397-1aee-4e05-9cd1-5d76b1e2a31e" providerId="ADAL" clId="{1FBE9594-7053-44CC-A9AF-AF5AB63FC22C}" dt="2022-10-11T13:59:10.752" v="1339" actId="1076"/>
          <ac:spMkLst>
            <pc:docMk/>
            <pc:sldMk cId="721299595" sldId="283"/>
            <ac:spMk id="2" creationId="{00000000-0000-0000-0000-000000000000}"/>
          </ac:spMkLst>
        </pc:spChg>
        <pc:spChg chg="del">
          <ac:chgData name="Natasha Jones" userId="3537e397-1aee-4e05-9cd1-5d76b1e2a31e" providerId="ADAL" clId="{1FBE9594-7053-44CC-A9AF-AF5AB63FC22C}" dt="2022-10-11T13:55:45.163" v="1303" actId="478"/>
          <ac:spMkLst>
            <pc:docMk/>
            <pc:sldMk cId="721299595" sldId="283"/>
            <ac:spMk id="3" creationId="{00000000-0000-0000-0000-000000000000}"/>
          </ac:spMkLst>
        </pc:spChg>
        <pc:spChg chg="del">
          <ac:chgData name="Natasha Jones" userId="3537e397-1aee-4e05-9cd1-5d76b1e2a31e" providerId="ADAL" clId="{1FBE9594-7053-44CC-A9AF-AF5AB63FC22C}" dt="2022-10-11T13:55:01.349" v="1290" actId="478"/>
          <ac:spMkLst>
            <pc:docMk/>
            <pc:sldMk cId="721299595" sldId="283"/>
            <ac:spMk id="4" creationId="{00000000-0000-0000-0000-000000000000}"/>
          </ac:spMkLst>
        </pc:spChg>
        <pc:spChg chg="add del mod">
          <ac:chgData name="Natasha Jones" userId="3537e397-1aee-4e05-9cd1-5d76b1e2a31e" providerId="ADAL" clId="{1FBE9594-7053-44CC-A9AF-AF5AB63FC22C}" dt="2022-10-11T13:55:48.127" v="1304" actId="478"/>
          <ac:spMkLst>
            <pc:docMk/>
            <pc:sldMk cId="721299595" sldId="283"/>
            <ac:spMk id="9" creationId="{D3ADA580-859E-D7E4-3EA8-A9BB42CC854D}"/>
          </ac:spMkLst>
        </pc:spChg>
        <pc:spChg chg="add mod">
          <ac:chgData name="Natasha Jones" userId="3537e397-1aee-4e05-9cd1-5d76b1e2a31e" providerId="ADAL" clId="{1FBE9594-7053-44CC-A9AF-AF5AB63FC22C}" dt="2022-10-11T14:07:23.103" v="1471" actId="1076"/>
          <ac:spMkLst>
            <pc:docMk/>
            <pc:sldMk cId="721299595" sldId="283"/>
            <ac:spMk id="11" creationId="{88033D5B-5927-1EE2-DB4E-4FDB4A90970B}"/>
          </ac:spMkLst>
        </pc:spChg>
      </pc:sldChg>
      <pc:sldChg chg="addSp delSp modSp mod">
        <pc:chgData name="Natasha Jones" userId="3537e397-1aee-4e05-9cd1-5d76b1e2a31e" providerId="ADAL" clId="{1FBE9594-7053-44CC-A9AF-AF5AB63FC22C}" dt="2022-10-11T14:08:14.535" v="1478" actId="1076"/>
        <pc:sldMkLst>
          <pc:docMk/>
          <pc:sldMk cId="4078259271" sldId="284"/>
        </pc:sldMkLst>
        <pc:spChg chg="mod">
          <ac:chgData name="Natasha Jones" userId="3537e397-1aee-4e05-9cd1-5d76b1e2a31e" providerId="ADAL" clId="{1FBE9594-7053-44CC-A9AF-AF5AB63FC22C}" dt="2022-10-11T14:02:03.565" v="1398" actId="20577"/>
          <ac:spMkLst>
            <pc:docMk/>
            <pc:sldMk cId="4078259271" sldId="284"/>
            <ac:spMk id="2" creationId="{00000000-0000-0000-0000-000000000000}"/>
          </ac:spMkLst>
        </pc:spChg>
        <pc:spChg chg="del">
          <ac:chgData name="Natasha Jones" userId="3537e397-1aee-4e05-9cd1-5d76b1e2a31e" providerId="ADAL" clId="{1FBE9594-7053-44CC-A9AF-AF5AB63FC22C}" dt="2022-10-11T14:00:40.808" v="1377" actId="478"/>
          <ac:spMkLst>
            <pc:docMk/>
            <pc:sldMk cId="4078259271" sldId="284"/>
            <ac:spMk id="3" creationId="{00000000-0000-0000-0000-000000000000}"/>
          </ac:spMkLst>
        </pc:spChg>
        <pc:spChg chg="del">
          <ac:chgData name="Natasha Jones" userId="3537e397-1aee-4e05-9cd1-5d76b1e2a31e" providerId="ADAL" clId="{1FBE9594-7053-44CC-A9AF-AF5AB63FC22C}" dt="2022-10-11T14:00:46.092" v="1379" actId="478"/>
          <ac:spMkLst>
            <pc:docMk/>
            <pc:sldMk cId="4078259271" sldId="284"/>
            <ac:spMk id="4" creationId="{00000000-0000-0000-0000-000000000000}"/>
          </ac:spMkLst>
        </pc:spChg>
        <pc:spChg chg="add mod">
          <ac:chgData name="Natasha Jones" userId="3537e397-1aee-4e05-9cd1-5d76b1e2a31e" providerId="ADAL" clId="{1FBE9594-7053-44CC-A9AF-AF5AB63FC22C}" dt="2022-10-11T14:08:14.535" v="1478" actId="1076"/>
          <ac:spMkLst>
            <pc:docMk/>
            <pc:sldMk cId="4078259271" sldId="284"/>
            <ac:spMk id="9" creationId="{623D8C45-C5C8-6CB2-7B88-9DE557CB2B74}"/>
          </ac:spMkLst>
        </pc:spChg>
        <pc:spChg chg="add del mod">
          <ac:chgData name="Natasha Jones" userId="3537e397-1aee-4e05-9cd1-5d76b1e2a31e" providerId="ADAL" clId="{1FBE9594-7053-44CC-A9AF-AF5AB63FC22C}" dt="2022-10-11T14:00:48.185" v="1380" actId="478"/>
          <ac:spMkLst>
            <pc:docMk/>
            <pc:sldMk cId="4078259271" sldId="284"/>
            <ac:spMk id="11" creationId="{4467CC1F-C1E6-DF61-D5D7-72D716F58A91}"/>
          </ac:spMkLst>
        </pc:spChg>
        <pc:picChg chg="del">
          <ac:chgData name="Natasha Jones" userId="3537e397-1aee-4e05-9cd1-5d76b1e2a31e" providerId="ADAL" clId="{1FBE9594-7053-44CC-A9AF-AF5AB63FC22C}" dt="2022-10-11T14:00:06.922" v="1360" actId="478"/>
          <ac:picMkLst>
            <pc:docMk/>
            <pc:sldMk cId="4078259271" sldId="284"/>
            <ac:picMk id="5" creationId="{00000000-0000-0000-0000-000000000000}"/>
          </ac:picMkLst>
        </pc:picChg>
      </pc:sldChg>
      <pc:sldChg chg="addSp delSp modSp mod">
        <pc:chgData name="Natasha Jones" userId="3537e397-1aee-4e05-9cd1-5d76b1e2a31e" providerId="ADAL" clId="{1FBE9594-7053-44CC-A9AF-AF5AB63FC22C}" dt="2022-10-11T14:08:47.052" v="1485" actId="1076"/>
        <pc:sldMkLst>
          <pc:docMk/>
          <pc:sldMk cId="1668139612" sldId="285"/>
        </pc:sldMkLst>
        <pc:spChg chg="mod">
          <ac:chgData name="Natasha Jones" userId="3537e397-1aee-4e05-9cd1-5d76b1e2a31e" providerId="ADAL" clId="{1FBE9594-7053-44CC-A9AF-AF5AB63FC22C}" dt="2022-10-11T14:02:59.237" v="1411" actId="20577"/>
          <ac:spMkLst>
            <pc:docMk/>
            <pc:sldMk cId="1668139612" sldId="285"/>
            <ac:spMk id="2" creationId="{00000000-0000-0000-0000-000000000000}"/>
          </ac:spMkLst>
        </pc:spChg>
        <pc:spChg chg="del">
          <ac:chgData name="Natasha Jones" userId="3537e397-1aee-4e05-9cd1-5d76b1e2a31e" providerId="ADAL" clId="{1FBE9594-7053-44CC-A9AF-AF5AB63FC22C}" dt="2022-10-11T14:03:15.655" v="1416" actId="478"/>
          <ac:spMkLst>
            <pc:docMk/>
            <pc:sldMk cId="1668139612" sldId="285"/>
            <ac:spMk id="3" creationId="{00000000-0000-0000-0000-000000000000}"/>
          </ac:spMkLst>
        </pc:spChg>
        <pc:spChg chg="del">
          <ac:chgData name="Natasha Jones" userId="3537e397-1aee-4e05-9cd1-5d76b1e2a31e" providerId="ADAL" clId="{1FBE9594-7053-44CC-A9AF-AF5AB63FC22C}" dt="2022-10-11T14:03:05.044" v="1412" actId="478"/>
          <ac:spMkLst>
            <pc:docMk/>
            <pc:sldMk cId="1668139612" sldId="285"/>
            <ac:spMk id="4" creationId="{00000000-0000-0000-0000-000000000000}"/>
          </ac:spMkLst>
        </pc:spChg>
        <pc:spChg chg="add del mod">
          <ac:chgData name="Natasha Jones" userId="3537e397-1aee-4e05-9cd1-5d76b1e2a31e" providerId="ADAL" clId="{1FBE9594-7053-44CC-A9AF-AF5AB63FC22C}" dt="2022-10-11T14:03:19.105" v="1420" actId="478"/>
          <ac:spMkLst>
            <pc:docMk/>
            <pc:sldMk cId="1668139612" sldId="285"/>
            <ac:spMk id="9" creationId="{F8A7F1B3-531C-9E2C-1CAC-4B249CEF268B}"/>
          </ac:spMkLst>
        </pc:spChg>
        <pc:spChg chg="add mod">
          <ac:chgData name="Natasha Jones" userId="3537e397-1aee-4e05-9cd1-5d76b1e2a31e" providerId="ADAL" clId="{1FBE9594-7053-44CC-A9AF-AF5AB63FC22C}" dt="2022-10-11T14:08:47.052" v="1485" actId="1076"/>
          <ac:spMkLst>
            <pc:docMk/>
            <pc:sldMk cId="1668139612" sldId="285"/>
            <ac:spMk id="11" creationId="{D400E763-25F4-C6C5-F5CE-660A2956C3A0}"/>
          </ac:spMkLst>
        </pc:spChg>
      </pc:sldChg>
      <pc:sldChg chg="addSp delSp modSp mod">
        <pc:chgData name="Natasha Jones" userId="3537e397-1aee-4e05-9cd1-5d76b1e2a31e" providerId="ADAL" clId="{1FBE9594-7053-44CC-A9AF-AF5AB63FC22C}" dt="2022-10-11T14:09:29.080" v="1494" actId="1076"/>
        <pc:sldMkLst>
          <pc:docMk/>
          <pc:sldMk cId="2244852845" sldId="286"/>
        </pc:sldMkLst>
        <pc:spChg chg="mod">
          <ac:chgData name="Natasha Jones" userId="3537e397-1aee-4e05-9cd1-5d76b1e2a31e" providerId="ADAL" clId="{1FBE9594-7053-44CC-A9AF-AF5AB63FC22C}" dt="2022-10-11T14:04:52.555" v="1445" actId="1076"/>
          <ac:spMkLst>
            <pc:docMk/>
            <pc:sldMk cId="2244852845" sldId="286"/>
            <ac:spMk id="2" creationId="{00000000-0000-0000-0000-000000000000}"/>
          </ac:spMkLst>
        </pc:spChg>
        <pc:spChg chg="del">
          <ac:chgData name="Natasha Jones" userId="3537e397-1aee-4e05-9cd1-5d76b1e2a31e" providerId="ADAL" clId="{1FBE9594-7053-44CC-A9AF-AF5AB63FC22C}" dt="2022-10-11T14:05:56.779" v="1464" actId="478"/>
          <ac:spMkLst>
            <pc:docMk/>
            <pc:sldMk cId="2244852845" sldId="286"/>
            <ac:spMk id="3" creationId="{00000000-0000-0000-0000-000000000000}"/>
          </ac:spMkLst>
        </pc:spChg>
        <pc:spChg chg="del">
          <ac:chgData name="Natasha Jones" userId="3537e397-1aee-4e05-9cd1-5d76b1e2a31e" providerId="ADAL" clId="{1FBE9594-7053-44CC-A9AF-AF5AB63FC22C}" dt="2022-10-11T14:05:51.294" v="1463" actId="478"/>
          <ac:spMkLst>
            <pc:docMk/>
            <pc:sldMk cId="2244852845" sldId="286"/>
            <ac:spMk id="4" creationId="{00000000-0000-0000-0000-000000000000}"/>
          </ac:spMkLst>
        </pc:spChg>
        <pc:spChg chg="add del mod">
          <ac:chgData name="Natasha Jones" userId="3537e397-1aee-4e05-9cd1-5d76b1e2a31e" providerId="ADAL" clId="{1FBE9594-7053-44CC-A9AF-AF5AB63FC22C}" dt="2022-10-11T14:05:59.317" v="1465" actId="478"/>
          <ac:spMkLst>
            <pc:docMk/>
            <pc:sldMk cId="2244852845" sldId="286"/>
            <ac:spMk id="9" creationId="{3C87F7F5-9243-CFEB-C86C-2900D8A86A01}"/>
          </ac:spMkLst>
        </pc:spChg>
        <pc:spChg chg="add mod">
          <ac:chgData name="Natasha Jones" userId="3537e397-1aee-4e05-9cd1-5d76b1e2a31e" providerId="ADAL" clId="{1FBE9594-7053-44CC-A9AF-AF5AB63FC22C}" dt="2022-10-11T14:09:29.080" v="1494" actId="1076"/>
          <ac:spMkLst>
            <pc:docMk/>
            <pc:sldMk cId="2244852845" sldId="286"/>
            <ac:spMk id="11" creationId="{5691B492-4FFC-DB3E-F329-58DD1CF466F3}"/>
          </ac:spMkLst>
        </pc:spChg>
      </pc:sldChg>
      <pc:sldChg chg="addSp delSp modSp del mod chgLayout">
        <pc:chgData name="Natasha Jones" userId="3537e397-1aee-4e05-9cd1-5d76b1e2a31e" providerId="ADAL" clId="{1FBE9594-7053-44CC-A9AF-AF5AB63FC22C}" dt="2022-10-11T14:20:42.640" v="1617" actId="47"/>
        <pc:sldMkLst>
          <pc:docMk/>
          <pc:sldMk cId="2415980954" sldId="287"/>
        </pc:sldMkLst>
        <pc:spChg chg="mod ord">
          <ac:chgData name="Natasha Jones" userId="3537e397-1aee-4e05-9cd1-5d76b1e2a31e" providerId="ADAL" clId="{1FBE9594-7053-44CC-A9AF-AF5AB63FC22C}" dt="2022-10-11T14:18:01.427" v="1567" actId="14100"/>
          <ac:spMkLst>
            <pc:docMk/>
            <pc:sldMk cId="2415980954" sldId="287"/>
            <ac:spMk id="2" creationId="{00000000-0000-0000-0000-000000000000}"/>
          </ac:spMkLst>
        </pc:spChg>
        <pc:spChg chg="del mod">
          <ac:chgData name="Natasha Jones" userId="3537e397-1aee-4e05-9cd1-5d76b1e2a31e" providerId="ADAL" clId="{1FBE9594-7053-44CC-A9AF-AF5AB63FC22C}" dt="2022-10-11T14:16:01.028" v="1509" actId="478"/>
          <ac:spMkLst>
            <pc:docMk/>
            <pc:sldMk cId="2415980954" sldId="287"/>
            <ac:spMk id="3" creationId="{00000000-0000-0000-0000-000000000000}"/>
          </ac:spMkLst>
        </pc:spChg>
        <pc:spChg chg="del mod ord">
          <ac:chgData name="Natasha Jones" userId="3537e397-1aee-4e05-9cd1-5d76b1e2a31e" providerId="ADAL" clId="{1FBE9594-7053-44CC-A9AF-AF5AB63FC22C}" dt="2022-10-11T14:16:53.495" v="1525" actId="478"/>
          <ac:spMkLst>
            <pc:docMk/>
            <pc:sldMk cId="2415980954" sldId="287"/>
            <ac:spMk id="4" creationId="{00000000-0000-0000-0000-000000000000}"/>
          </ac:spMkLst>
        </pc:spChg>
        <pc:spChg chg="add mod ord">
          <ac:chgData name="Natasha Jones" userId="3537e397-1aee-4e05-9cd1-5d76b1e2a31e" providerId="ADAL" clId="{1FBE9594-7053-44CC-A9AF-AF5AB63FC22C}" dt="2022-10-11T14:17:15.806" v="1534" actId="1076"/>
          <ac:spMkLst>
            <pc:docMk/>
            <pc:sldMk cId="2415980954" sldId="287"/>
            <ac:spMk id="8" creationId="{33B6695B-1C2D-5288-7E5B-4CFACC004C1A}"/>
          </ac:spMkLst>
        </pc:spChg>
        <pc:spChg chg="add mod">
          <ac:chgData name="Natasha Jones" userId="3537e397-1aee-4e05-9cd1-5d76b1e2a31e" providerId="ADAL" clId="{1FBE9594-7053-44CC-A9AF-AF5AB63FC22C}" dt="2022-10-11T14:17:21.243" v="1536" actId="1076"/>
          <ac:spMkLst>
            <pc:docMk/>
            <pc:sldMk cId="2415980954" sldId="287"/>
            <ac:spMk id="10" creationId="{D1E16A9F-8DB7-D94A-CE35-70A94572CA16}"/>
          </ac:spMkLst>
        </pc:spChg>
        <pc:spChg chg="add mod">
          <ac:chgData name="Natasha Jones" userId="3537e397-1aee-4e05-9cd1-5d76b1e2a31e" providerId="ADAL" clId="{1FBE9594-7053-44CC-A9AF-AF5AB63FC22C}" dt="2022-10-11T14:17:56.120" v="1561" actId="1076"/>
          <ac:spMkLst>
            <pc:docMk/>
            <pc:sldMk cId="2415980954" sldId="287"/>
            <ac:spMk id="11" creationId="{803258E9-760C-262A-61C3-CEE746B5489B}"/>
          </ac:spMkLst>
        </pc:spChg>
      </pc:sldChg>
      <pc:sldChg chg="delSp del mod">
        <pc:chgData name="Natasha Jones" userId="3537e397-1aee-4e05-9cd1-5d76b1e2a31e" providerId="ADAL" clId="{1FBE9594-7053-44CC-A9AF-AF5AB63FC22C}" dt="2022-10-11T13:20:49.089" v="389" actId="47"/>
        <pc:sldMkLst>
          <pc:docMk/>
          <pc:sldMk cId="2815707074" sldId="288"/>
        </pc:sldMkLst>
        <pc:graphicFrameChg chg="del">
          <ac:chgData name="Natasha Jones" userId="3537e397-1aee-4e05-9cd1-5d76b1e2a31e" providerId="ADAL" clId="{1FBE9594-7053-44CC-A9AF-AF5AB63FC22C}" dt="2022-10-11T13:20:47.108" v="388" actId="478"/>
          <ac:graphicFrameMkLst>
            <pc:docMk/>
            <pc:sldMk cId="2815707074" sldId="288"/>
            <ac:graphicFrameMk id="2" creationId="{00000000-0000-0000-0000-000000000000}"/>
          </ac:graphicFrameMkLst>
        </pc:graphicFrameChg>
      </pc:sldChg>
      <pc:sldChg chg="addSp delSp modSp mod">
        <pc:chgData name="Natasha Jones" userId="3537e397-1aee-4e05-9cd1-5d76b1e2a31e" providerId="ADAL" clId="{1FBE9594-7053-44CC-A9AF-AF5AB63FC22C}" dt="2022-10-11T13:47:25.755" v="1087" actId="1076"/>
        <pc:sldMkLst>
          <pc:docMk/>
          <pc:sldMk cId="2280661851" sldId="290"/>
        </pc:sldMkLst>
        <pc:spChg chg="mod">
          <ac:chgData name="Natasha Jones" userId="3537e397-1aee-4e05-9cd1-5d76b1e2a31e" providerId="ADAL" clId="{1FBE9594-7053-44CC-A9AF-AF5AB63FC22C}" dt="2022-10-11T13:42:00.221" v="1014" actId="20577"/>
          <ac:spMkLst>
            <pc:docMk/>
            <pc:sldMk cId="2280661851" sldId="290"/>
            <ac:spMk id="2" creationId="{00000000-0000-0000-0000-000000000000}"/>
          </ac:spMkLst>
        </pc:spChg>
        <pc:spChg chg="mod">
          <ac:chgData name="Natasha Jones" userId="3537e397-1aee-4e05-9cd1-5d76b1e2a31e" providerId="ADAL" clId="{1FBE9594-7053-44CC-A9AF-AF5AB63FC22C}" dt="2022-10-11T13:47:19.216" v="1085" actId="27636"/>
          <ac:spMkLst>
            <pc:docMk/>
            <pc:sldMk cId="2280661851" sldId="290"/>
            <ac:spMk id="3" creationId="{00000000-0000-0000-0000-000000000000}"/>
          </ac:spMkLst>
        </pc:spChg>
        <pc:spChg chg="mod">
          <ac:chgData name="Natasha Jones" userId="3537e397-1aee-4e05-9cd1-5d76b1e2a31e" providerId="ADAL" clId="{1FBE9594-7053-44CC-A9AF-AF5AB63FC22C}" dt="2022-10-11T13:47:25.755" v="1087" actId="1076"/>
          <ac:spMkLst>
            <pc:docMk/>
            <pc:sldMk cId="2280661851" sldId="290"/>
            <ac:spMk id="4" creationId="{00000000-0000-0000-0000-000000000000}"/>
          </ac:spMkLst>
        </pc:spChg>
        <pc:spChg chg="add mod">
          <ac:chgData name="Natasha Jones" userId="3537e397-1aee-4e05-9cd1-5d76b1e2a31e" providerId="ADAL" clId="{1FBE9594-7053-44CC-A9AF-AF5AB63FC22C}" dt="2022-10-11T13:41:49.088" v="1005" actId="20577"/>
          <ac:spMkLst>
            <pc:docMk/>
            <pc:sldMk cId="2280661851" sldId="290"/>
            <ac:spMk id="6" creationId="{8C7A06B0-7BFE-D3D6-4ADE-4012A5B72DF4}"/>
          </ac:spMkLst>
        </pc:spChg>
        <pc:picChg chg="del">
          <ac:chgData name="Natasha Jones" userId="3537e397-1aee-4e05-9cd1-5d76b1e2a31e" providerId="ADAL" clId="{1FBE9594-7053-44CC-A9AF-AF5AB63FC22C}" dt="2022-10-11T13:40:11.744" v="938" actId="478"/>
          <ac:picMkLst>
            <pc:docMk/>
            <pc:sldMk cId="2280661851" sldId="290"/>
            <ac:picMk id="5" creationId="{00000000-0000-0000-0000-000000000000}"/>
          </ac:picMkLst>
        </pc:picChg>
      </pc:sldChg>
      <pc:sldChg chg="addSp modSp new mod">
        <pc:chgData name="Natasha Jones" userId="3537e397-1aee-4e05-9cd1-5d76b1e2a31e" providerId="ADAL" clId="{1FBE9594-7053-44CC-A9AF-AF5AB63FC22C}" dt="2022-10-11T13:50:25.509" v="1170" actId="1076"/>
        <pc:sldMkLst>
          <pc:docMk/>
          <pc:sldMk cId="1412784839" sldId="291"/>
        </pc:sldMkLst>
        <pc:spChg chg="mod">
          <ac:chgData name="Natasha Jones" userId="3537e397-1aee-4e05-9cd1-5d76b1e2a31e" providerId="ADAL" clId="{1FBE9594-7053-44CC-A9AF-AF5AB63FC22C}" dt="2022-10-11T13:49:59.977" v="1144" actId="1076"/>
          <ac:spMkLst>
            <pc:docMk/>
            <pc:sldMk cId="1412784839" sldId="291"/>
            <ac:spMk id="2" creationId="{211052E5-3100-B038-E15A-1DE54639F1A6}"/>
          </ac:spMkLst>
        </pc:spChg>
        <pc:spChg chg="mod">
          <ac:chgData name="Natasha Jones" userId="3537e397-1aee-4e05-9cd1-5d76b1e2a31e" providerId="ADAL" clId="{1FBE9594-7053-44CC-A9AF-AF5AB63FC22C}" dt="2022-10-11T13:50:25.509" v="1170" actId="1076"/>
          <ac:spMkLst>
            <pc:docMk/>
            <pc:sldMk cId="1412784839" sldId="291"/>
            <ac:spMk id="3" creationId="{2B7AADFA-088A-E8DA-D9D2-60417B4E82C4}"/>
          </ac:spMkLst>
        </pc:spChg>
        <pc:spChg chg="mod">
          <ac:chgData name="Natasha Jones" userId="3537e397-1aee-4e05-9cd1-5d76b1e2a31e" providerId="ADAL" clId="{1FBE9594-7053-44CC-A9AF-AF5AB63FC22C}" dt="2022-10-11T13:50:22.726" v="1169" actId="1076"/>
          <ac:spMkLst>
            <pc:docMk/>
            <pc:sldMk cId="1412784839" sldId="291"/>
            <ac:spMk id="4" creationId="{1E911687-B1D5-7084-5283-8EB354C1D35A}"/>
          </ac:spMkLst>
        </pc:spChg>
        <pc:spChg chg="add mod">
          <ac:chgData name="Natasha Jones" userId="3537e397-1aee-4e05-9cd1-5d76b1e2a31e" providerId="ADAL" clId="{1FBE9594-7053-44CC-A9AF-AF5AB63FC22C}" dt="2022-10-11T13:50:19.143" v="1168" actId="1076"/>
          <ac:spMkLst>
            <pc:docMk/>
            <pc:sldMk cId="1412784839" sldId="291"/>
            <ac:spMk id="5" creationId="{0BEBA61F-620E-986E-47AD-419CA2EAA6A3}"/>
          </ac:spMkLst>
        </pc:spChg>
      </pc:sldChg>
      <pc:sldChg chg="addSp modSp new mod">
        <pc:chgData name="Natasha Jones" userId="3537e397-1aee-4e05-9cd1-5d76b1e2a31e" providerId="ADAL" clId="{1FBE9594-7053-44CC-A9AF-AF5AB63FC22C}" dt="2022-10-11T13:51:39.224" v="1220" actId="255"/>
        <pc:sldMkLst>
          <pc:docMk/>
          <pc:sldMk cId="2657995534" sldId="292"/>
        </pc:sldMkLst>
        <pc:spChg chg="mod">
          <ac:chgData name="Natasha Jones" userId="3537e397-1aee-4e05-9cd1-5d76b1e2a31e" providerId="ADAL" clId="{1FBE9594-7053-44CC-A9AF-AF5AB63FC22C}" dt="2022-10-11T13:51:39.224" v="1220" actId="255"/>
          <ac:spMkLst>
            <pc:docMk/>
            <pc:sldMk cId="2657995534" sldId="292"/>
            <ac:spMk id="2" creationId="{6FC74B4C-6CD3-CFD5-564B-40374EA11E72}"/>
          </ac:spMkLst>
        </pc:spChg>
        <pc:spChg chg="mod">
          <ac:chgData name="Natasha Jones" userId="3537e397-1aee-4e05-9cd1-5d76b1e2a31e" providerId="ADAL" clId="{1FBE9594-7053-44CC-A9AF-AF5AB63FC22C}" dt="2022-10-11T13:48:24.171" v="1107" actId="5793"/>
          <ac:spMkLst>
            <pc:docMk/>
            <pc:sldMk cId="2657995534" sldId="292"/>
            <ac:spMk id="3" creationId="{253D885C-9FC0-20AA-2A19-2315F6EC228D}"/>
          </ac:spMkLst>
        </pc:spChg>
        <pc:spChg chg="mod">
          <ac:chgData name="Natasha Jones" userId="3537e397-1aee-4e05-9cd1-5d76b1e2a31e" providerId="ADAL" clId="{1FBE9594-7053-44CC-A9AF-AF5AB63FC22C}" dt="2022-10-11T13:48:32.997" v="1112" actId="1076"/>
          <ac:spMkLst>
            <pc:docMk/>
            <pc:sldMk cId="2657995534" sldId="292"/>
            <ac:spMk id="4" creationId="{18B53187-A48D-03E1-B0DC-4D31B6F1DBBE}"/>
          </ac:spMkLst>
        </pc:spChg>
        <pc:spChg chg="add mod">
          <ac:chgData name="Natasha Jones" userId="3537e397-1aee-4e05-9cd1-5d76b1e2a31e" providerId="ADAL" clId="{1FBE9594-7053-44CC-A9AF-AF5AB63FC22C}" dt="2022-10-11T13:51:31.594" v="1219" actId="1076"/>
          <ac:spMkLst>
            <pc:docMk/>
            <pc:sldMk cId="2657995534" sldId="292"/>
            <ac:spMk id="5" creationId="{E95E9E15-F628-34E4-A659-AD6E37B60CDB}"/>
          </ac:spMkLst>
        </pc:spChg>
      </pc:sldChg>
      <pc:sldChg chg="delSp modSp new mod">
        <pc:chgData name="Natasha Jones" userId="3537e397-1aee-4e05-9cd1-5d76b1e2a31e" providerId="ADAL" clId="{1FBE9594-7053-44CC-A9AF-AF5AB63FC22C}" dt="2022-10-11T14:07:44.346" v="1473" actId="1076"/>
        <pc:sldMkLst>
          <pc:docMk/>
          <pc:sldMk cId="3245929231" sldId="293"/>
        </pc:sldMkLst>
        <pc:spChg chg="mod">
          <ac:chgData name="Natasha Jones" userId="3537e397-1aee-4e05-9cd1-5d76b1e2a31e" providerId="ADAL" clId="{1FBE9594-7053-44CC-A9AF-AF5AB63FC22C}" dt="2022-10-11T13:59:38.555" v="1354" actId="1076"/>
          <ac:spMkLst>
            <pc:docMk/>
            <pc:sldMk cId="3245929231" sldId="293"/>
            <ac:spMk id="2" creationId="{141EBA19-504A-0A0B-6A07-7107F190D961}"/>
          </ac:spMkLst>
        </pc:spChg>
        <pc:spChg chg="mod">
          <ac:chgData name="Natasha Jones" userId="3537e397-1aee-4e05-9cd1-5d76b1e2a31e" providerId="ADAL" clId="{1FBE9594-7053-44CC-A9AF-AF5AB63FC22C}" dt="2022-10-11T14:07:44.346" v="1473" actId="1076"/>
          <ac:spMkLst>
            <pc:docMk/>
            <pc:sldMk cId="3245929231" sldId="293"/>
            <ac:spMk id="3" creationId="{EF4AF3CC-469E-AAAC-75E8-E54D5EFE0AF3}"/>
          </ac:spMkLst>
        </pc:spChg>
        <pc:spChg chg="del mod">
          <ac:chgData name="Natasha Jones" userId="3537e397-1aee-4e05-9cd1-5d76b1e2a31e" providerId="ADAL" clId="{1FBE9594-7053-44CC-A9AF-AF5AB63FC22C}" dt="2022-10-11T13:55:08.673" v="1294" actId="478"/>
          <ac:spMkLst>
            <pc:docMk/>
            <pc:sldMk cId="3245929231" sldId="293"/>
            <ac:spMk id="4" creationId="{B249CBF8-AA8F-87D9-2259-9F13D0A16C4F}"/>
          </ac:spMkLst>
        </pc:spChg>
      </pc:sldChg>
      <pc:sldChg chg="delSp modSp new mod">
        <pc:chgData name="Natasha Jones" userId="3537e397-1aee-4e05-9cd1-5d76b1e2a31e" providerId="ADAL" clId="{1FBE9594-7053-44CC-A9AF-AF5AB63FC22C}" dt="2022-10-11T14:08:34.289" v="1483" actId="1076"/>
        <pc:sldMkLst>
          <pc:docMk/>
          <pc:sldMk cId="2042274324" sldId="294"/>
        </pc:sldMkLst>
        <pc:spChg chg="mod">
          <ac:chgData name="Natasha Jones" userId="3537e397-1aee-4e05-9cd1-5d76b1e2a31e" providerId="ADAL" clId="{1FBE9594-7053-44CC-A9AF-AF5AB63FC22C}" dt="2022-10-11T14:08:34.289" v="1483" actId="1076"/>
          <ac:spMkLst>
            <pc:docMk/>
            <pc:sldMk cId="2042274324" sldId="294"/>
            <ac:spMk id="2" creationId="{5C8C34ED-76CA-DCD8-E47D-7022B56A1F29}"/>
          </ac:spMkLst>
        </pc:spChg>
        <pc:spChg chg="mod">
          <ac:chgData name="Natasha Jones" userId="3537e397-1aee-4e05-9cd1-5d76b1e2a31e" providerId="ADAL" clId="{1FBE9594-7053-44CC-A9AF-AF5AB63FC22C}" dt="2022-10-11T14:08:27.558" v="1482" actId="1076"/>
          <ac:spMkLst>
            <pc:docMk/>
            <pc:sldMk cId="2042274324" sldId="294"/>
            <ac:spMk id="3" creationId="{6E324F4A-476E-183E-8929-278B4ED1D057}"/>
          </ac:spMkLst>
        </pc:spChg>
        <pc:spChg chg="del">
          <ac:chgData name="Natasha Jones" userId="3537e397-1aee-4e05-9cd1-5d76b1e2a31e" providerId="ADAL" clId="{1FBE9594-7053-44CC-A9AF-AF5AB63FC22C}" dt="2022-10-11T14:01:06.714" v="1385" actId="478"/>
          <ac:spMkLst>
            <pc:docMk/>
            <pc:sldMk cId="2042274324" sldId="294"/>
            <ac:spMk id="4" creationId="{99A92927-3A39-DF0E-DCFC-181D6FC61CE2}"/>
          </ac:spMkLst>
        </pc:spChg>
      </pc:sldChg>
      <pc:sldChg chg="delSp modSp new mod">
        <pc:chgData name="Natasha Jones" userId="3537e397-1aee-4e05-9cd1-5d76b1e2a31e" providerId="ADAL" clId="{1FBE9594-7053-44CC-A9AF-AF5AB63FC22C}" dt="2022-10-11T14:08:57.063" v="1487" actId="1076"/>
        <pc:sldMkLst>
          <pc:docMk/>
          <pc:sldMk cId="3764374106" sldId="295"/>
        </pc:sldMkLst>
        <pc:spChg chg="mod">
          <ac:chgData name="Natasha Jones" userId="3537e397-1aee-4e05-9cd1-5d76b1e2a31e" providerId="ADAL" clId="{1FBE9594-7053-44CC-A9AF-AF5AB63FC22C}" dt="2022-10-11T14:03:57.939" v="1434" actId="122"/>
          <ac:spMkLst>
            <pc:docMk/>
            <pc:sldMk cId="3764374106" sldId="295"/>
            <ac:spMk id="2" creationId="{8C476655-51A5-C921-659B-609392CE2CA3}"/>
          </ac:spMkLst>
        </pc:spChg>
        <pc:spChg chg="mod">
          <ac:chgData name="Natasha Jones" userId="3537e397-1aee-4e05-9cd1-5d76b1e2a31e" providerId="ADAL" clId="{1FBE9594-7053-44CC-A9AF-AF5AB63FC22C}" dt="2022-10-11T14:08:57.063" v="1487" actId="1076"/>
          <ac:spMkLst>
            <pc:docMk/>
            <pc:sldMk cId="3764374106" sldId="295"/>
            <ac:spMk id="3" creationId="{725EDDE2-FF7B-1C61-8F6B-464939527700}"/>
          </ac:spMkLst>
        </pc:spChg>
        <pc:spChg chg="del mod">
          <ac:chgData name="Natasha Jones" userId="3537e397-1aee-4e05-9cd1-5d76b1e2a31e" providerId="ADAL" clId="{1FBE9594-7053-44CC-A9AF-AF5AB63FC22C}" dt="2022-10-11T14:03:29.786" v="1424" actId="478"/>
          <ac:spMkLst>
            <pc:docMk/>
            <pc:sldMk cId="3764374106" sldId="295"/>
            <ac:spMk id="4" creationId="{FA9D5438-2123-81E6-CE56-9B312A85E85A}"/>
          </ac:spMkLst>
        </pc:spChg>
      </pc:sldChg>
      <pc:sldChg chg="delSp modSp new mod">
        <pc:chgData name="Natasha Jones" userId="3537e397-1aee-4e05-9cd1-5d76b1e2a31e" providerId="ADAL" clId="{1FBE9594-7053-44CC-A9AF-AF5AB63FC22C}" dt="2022-10-11T14:09:45.460" v="1500" actId="1076"/>
        <pc:sldMkLst>
          <pc:docMk/>
          <pc:sldMk cId="3895504065" sldId="296"/>
        </pc:sldMkLst>
        <pc:spChg chg="mod">
          <ac:chgData name="Natasha Jones" userId="3537e397-1aee-4e05-9cd1-5d76b1e2a31e" providerId="ADAL" clId="{1FBE9594-7053-44CC-A9AF-AF5AB63FC22C}" dt="2022-10-11T14:05:45.985" v="1462" actId="122"/>
          <ac:spMkLst>
            <pc:docMk/>
            <pc:sldMk cId="3895504065" sldId="296"/>
            <ac:spMk id="2" creationId="{69CE7396-834A-668B-50B2-C6260CBB9392}"/>
          </ac:spMkLst>
        </pc:spChg>
        <pc:spChg chg="mod">
          <ac:chgData name="Natasha Jones" userId="3537e397-1aee-4e05-9cd1-5d76b1e2a31e" providerId="ADAL" clId="{1FBE9594-7053-44CC-A9AF-AF5AB63FC22C}" dt="2022-10-11T14:09:45.460" v="1500" actId="1076"/>
          <ac:spMkLst>
            <pc:docMk/>
            <pc:sldMk cId="3895504065" sldId="296"/>
            <ac:spMk id="3" creationId="{868ADDF9-490C-18BC-0BF6-A4AF7446536E}"/>
          </ac:spMkLst>
        </pc:spChg>
        <pc:spChg chg="del mod">
          <ac:chgData name="Natasha Jones" userId="3537e397-1aee-4e05-9cd1-5d76b1e2a31e" providerId="ADAL" clId="{1FBE9594-7053-44CC-A9AF-AF5AB63FC22C}" dt="2022-10-11T14:05:12.389" v="1450" actId="478"/>
          <ac:spMkLst>
            <pc:docMk/>
            <pc:sldMk cId="3895504065" sldId="296"/>
            <ac:spMk id="4" creationId="{18554288-E799-F605-AEEE-2113F2762061}"/>
          </ac:spMkLst>
        </pc:spChg>
      </pc:sldChg>
      <pc:sldChg chg="addSp modSp new mod">
        <pc:chgData name="Natasha Jones" userId="3537e397-1aee-4e05-9cd1-5d76b1e2a31e" providerId="ADAL" clId="{1FBE9594-7053-44CC-A9AF-AF5AB63FC22C}" dt="2022-10-11T14:19:22.369" v="1616" actId="1076"/>
        <pc:sldMkLst>
          <pc:docMk/>
          <pc:sldMk cId="1835506225" sldId="297"/>
        </pc:sldMkLst>
        <pc:spChg chg="mod">
          <ac:chgData name="Natasha Jones" userId="3537e397-1aee-4e05-9cd1-5d76b1e2a31e" providerId="ADAL" clId="{1FBE9594-7053-44CC-A9AF-AF5AB63FC22C}" dt="2022-10-11T14:18:21.555" v="1578" actId="1076"/>
          <ac:spMkLst>
            <pc:docMk/>
            <pc:sldMk cId="1835506225" sldId="297"/>
            <ac:spMk id="2" creationId="{7DCB3219-5004-19A0-A4A3-8A8FD6E67BCC}"/>
          </ac:spMkLst>
        </pc:spChg>
        <pc:spChg chg="mod">
          <ac:chgData name="Natasha Jones" userId="3537e397-1aee-4e05-9cd1-5d76b1e2a31e" providerId="ADAL" clId="{1FBE9594-7053-44CC-A9AF-AF5AB63FC22C}" dt="2022-10-11T14:18:50.169" v="1592" actId="1076"/>
          <ac:spMkLst>
            <pc:docMk/>
            <pc:sldMk cId="1835506225" sldId="297"/>
            <ac:spMk id="3" creationId="{A4289FAA-64E8-669D-2723-3C6E80870F72}"/>
          </ac:spMkLst>
        </pc:spChg>
        <pc:spChg chg="mod">
          <ac:chgData name="Natasha Jones" userId="3537e397-1aee-4e05-9cd1-5d76b1e2a31e" providerId="ADAL" clId="{1FBE9594-7053-44CC-A9AF-AF5AB63FC22C}" dt="2022-10-11T14:19:02.296" v="1602" actId="1076"/>
          <ac:spMkLst>
            <pc:docMk/>
            <pc:sldMk cId="1835506225" sldId="297"/>
            <ac:spMk id="4" creationId="{A81D0E58-F712-124A-D803-CAA32A202127}"/>
          </ac:spMkLst>
        </pc:spChg>
        <pc:spChg chg="add mod">
          <ac:chgData name="Natasha Jones" userId="3537e397-1aee-4e05-9cd1-5d76b1e2a31e" providerId="ADAL" clId="{1FBE9594-7053-44CC-A9AF-AF5AB63FC22C}" dt="2022-10-11T14:19:22.369" v="1616" actId="1076"/>
          <ac:spMkLst>
            <pc:docMk/>
            <pc:sldMk cId="1835506225" sldId="297"/>
            <ac:spMk id="5" creationId="{52B24D8C-DA5A-665E-6685-6A4A64ED79C8}"/>
          </ac:spMkLst>
        </pc:spChg>
      </pc:sldChg>
      <pc:sldChg chg="addSp delSp modSp new mod">
        <pc:chgData name="Natasha Jones" userId="3537e397-1aee-4e05-9cd1-5d76b1e2a31e" providerId="ADAL" clId="{1FBE9594-7053-44CC-A9AF-AF5AB63FC22C}" dt="2022-10-18T14:04:23.216" v="2168" actId="20577"/>
        <pc:sldMkLst>
          <pc:docMk/>
          <pc:sldMk cId="733157921" sldId="298"/>
        </pc:sldMkLst>
        <pc:spChg chg="del">
          <ac:chgData name="Natasha Jones" userId="3537e397-1aee-4e05-9cd1-5d76b1e2a31e" providerId="ADAL" clId="{1FBE9594-7053-44CC-A9AF-AF5AB63FC22C}" dt="2022-10-18T13:19:21.637" v="1761" actId="478"/>
          <ac:spMkLst>
            <pc:docMk/>
            <pc:sldMk cId="733157921" sldId="298"/>
            <ac:spMk id="2" creationId="{B6A21983-567B-7751-5061-0A6E144822CA}"/>
          </ac:spMkLst>
        </pc:spChg>
        <pc:graphicFrameChg chg="add mod modGraphic">
          <ac:chgData name="Natasha Jones" userId="3537e397-1aee-4e05-9cd1-5d76b1e2a31e" providerId="ADAL" clId="{1FBE9594-7053-44CC-A9AF-AF5AB63FC22C}" dt="2022-10-18T14:04:23.216" v="2168" actId="20577"/>
          <ac:graphicFrameMkLst>
            <pc:docMk/>
            <pc:sldMk cId="733157921" sldId="298"/>
            <ac:graphicFrameMk id="3" creationId="{36FADFC5-4121-C5BB-F346-38B33448F81A}"/>
          </ac:graphicFrameMkLst>
        </pc:graphicFrameChg>
      </pc:sldChg>
      <pc:sldChg chg="new del">
        <pc:chgData name="Natasha Jones" userId="3537e397-1aee-4e05-9cd1-5d76b1e2a31e" providerId="ADAL" clId="{1FBE9594-7053-44CC-A9AF-AF5AB63FC22C}" dt="2022-10-11T14:16:05.071" v="1511" actId="680"/>
        <pc:sldMkLst>
          <pc:docMk/>
          <pc:sldMk cId="3519819831" sldId="298"/>
        </pc:sldMkLst>
      </pc:sldChg>
      <pc:sldChg chg="addSp delSp modSp new mod">
        <pc:chgData name="Natasha Jones" userId="3537e397-1aee-4e05-9cd1-5d76b1e2a31e" providerId="ADAL" clId="{1FBE9594-7053-44CC-A9AF-AF5AB63FC22C}" dt="2022-10-18T14:02:56.119" v="2161" actId="20577"/>
        <pc:sldMkLst>
          <pc:docMk/>
          <pc:sldMk cId="39638652" sldId="299"/>
        </pc:sldMkLst>
        <pc:spChg chg="del">
          <ac:chgData name="Natasha Jones" userId="3537e397-1aee-4e05-9cd1-5d76b1e2a31e" providerId="ADAL" clId="{1FBE9594-7053-44CC-A9AF-AF5AB63FC22C}" dt="2022-10-18T13:32:41.499" v="1907" actId="478"/>
          <ac:spMkLst>
            <pc:docMk/>
            <pc:sldMk cId="39638652" sldId="299"/>
            <ac:spMk id="2" creationId="{87F518F3-A76C-DD06-DF3A-8FDA952F4C8F}"/>
          </ac:spMkLst>
        </pc:spChg>
        <pc:graphicFrameChg chg="add mod modGraphic">
          <ac:chgData name="Natasha Jones" userId="3537e397-1aee-4e05-9cd1-5d76b1e2a31e" providerId="ADAL" clId="{1FBE9594-7053-44CC-A9AF-AF5AB63FC22C}" dt="2022-10-18T14:02:56.119" v="2161" actId="20577"/>
          <ac:graphicFrameMkLst>
            <pc:docMk/>
            <pc:sldMk cId="39638652" sldId="299"/>
            <ac:graphicFrameMk id="3" creationId="{5E4905C7-5A94-B694-2E2C-2326DDF63069}"/>
          </ac:graphicFrameMkLst>
        </pc:graphicFrameChg>
      </pc:sldChg>
    </pc:docChg>
  </pc:docChgLst>
  <pc:docChgLst>
    <pc:chgData name="Ross Phillips" userId="S::r.phillips@uwtsd.ac.uk::c604230b-847d-4cb1-9e23-f810d4c0fde1" providerId="AD" clId="Web-{36FB9B3F-18B3-3CAE-8E47-91A6767162B5}"/>
    <pc:docChg chg="addSld delSld modSld sldOrd">
      <pc:chgData name="Ross Phillips" userId="S::r.phillips@uwtsd.ac.uk::c604230b-847d-4cb1-9e23-f810d4c0fde1" providerId="AD" clId="Web-{36FB9B3F-18B3-3CAE-8E47-91A6767162B5}" dt="2024-11-25T14:06:14.966" v="157"/>
      <pc:docMkLst>
        <pc:docMk/>
      </pc:docMkLst>
      <pc:sldChg chg="modNotes">
        <pc:chgData name="Ross Phillips" userId="S::r.phillips@uwtsd.ac.uk::c604230b-847d-4cb1-9e23-f810d4c0fde1" providerId="AD" clId="Web-{36FB9B3F-18B3-3CAE-8E47-91A6767162B5}" dt="2024-11-25T13:38:13.086" v="76"/>
        <pc:sldMkLst>
          <pc:docMk/>
          <pc:sldMk cId="883309395" sldId="258"/>
        </pc:sldMkLst>
      </pc:sldChg>
      <pc:sldChg chg="modNotes">
        <pc:chgData name="Ross Phillips" userId="S::r.phillips@uwtsd.ac.uk::c604230b-847d-4cb1-9e23-f810d4c0fde1" providerId="AD" clId="Web-{36FB9B3F-18B3-3CAE-8E47-91A6767162B5}" dt="2024-11-25T13:38:22.977" v="82"/>
        <pc:sldMkLst>
          <pc:docMk/>
          <pc:sldMk cId="2905384147" sldId="259"/>
        </pc:sldMkLst>
      </pc:sldChg>
      <pc:sldChg chg="modNotes">
        <pc:chgData name="Ross Phillips" userId="S::r.phillips@uwtsd.ac.uk::c604230b-847d-4cb1-9e23-f810d4c0fde1" providerId="AD" clId="Web-{36FB9B3F-18B3-3CAE-8E47-91A6767162B5}" dt="2024-11-25T13:38:32.899" v="85"/>
        <pc:sldMkLst>
          <pc:docMk/>
          <pc:sldMk cId="2261011543" sldId="260"/>
        </pc:sldMkLst>
      </pc:sldChg>
      <pc:sldChg chg="modSp modNotes">
        <pc:chgData name="Ross Phillips" userId="S::r.phillips@uwtsd.ac.uk::c604230b-847d-4cb1-9e23-f810d4c0fde1" providerId="AD" clId="Web-{36FB9B3F-18B3-3CAE-8E47-91A6767162B5}" dt="2024-11-25T13:38:36.477" v="88"/>
        <pc:sldMkLst>
          <pc:docMk/>
          <pc:sldMk cId="3809261817" sldId="268"/>
        </pc:sldMkLst>
        <pc:spChg chg="mod">
          <ac:chgData name="Ross Phillips" userId="S::r.phillips@uwtsd.ac.uk::c604230b-847d-4cb1-9e23-f810d4c0fde1" providerId="AD" clId="Web-{36FB9B3F-18B3-3CAE-8E47-91A6767162B5}" dt="2024-11-25T10:34:25.739" v="6" actId="20577"/>
          <ac:spMkLst>
            <pc:docMk/>
            <pc:sldMk cId="3809261817" sldId="268"/>
            <ac:spMk id="12" creationId="{06D0BB26-481F-1D7E-8291-6DF528952E1A}"/>
          </ac:spMkLst>
        </pc:spChg>
        <pc:spChg chg="mod">
          <ac:chgData name="Ross Phillips" userId="S::r.phillips@uwtsd.ac.uk::c604230b-847d-4cb1-9e23-f810d4c0fde1" providerId="AD" clId="Web-{36FB9B3F-18B3-3CAE-8E47-91A6767162B5}" dt="2024-11-25T10:34:28.771" v="7" actId="20577"/>
          <ac:spMkLst>
            <pc:docMk/>
            <pc:sldMk cId="3809261817" sldId="268"/>
            <ac:spMk id="14" creationId="{1A7452BE-1E45-D7E7-22D6-A8570650BCB7}"/>
          </ac:spMkLst>
        </pc:spChg>
      </pc:sldChg>
      <pc:sldChg chg="ord modNotes">
        <pc:chgData name="Ross Phillips" userId="S::r.phillips@uwtsd.ac.uk::c604230b-847d-4cb1-9e23-f810d4c0fde1" providerId="AD" clId="Web-{36FB9B3F-18B3-3CAE-8E47-91A6767162B5}" dt="2024-11-25T13:38:41.962" v="90"/>
        <pc:sldMkLst>
          <pc:docMk/>
          <pc:sldMk cId="148286326" sldId="269"/>
        </pc:sldMkLst>
      </pc:sldChg>
      <pc:sldChg chg="modNotes">
        <pc:chgData name="Ross Phillips" userId="S::r.phillips@uwtsd.ac.uk::c604230b-847d-4cb1-9e23-f810d4c0fde1" providerId="AD" clId="Web-{36FB9B3F-18B3-3CAE-8E47-91A6767162B5}" dt="2024-11-25T13:40:21.902" v="131"/>
        <pc:sldMkLst>
          <pc:docMk/>
          <pc:sldMk cId="3905294405" sldId="272"/>
        </pc:sldMkLst>
      </pc:sldChg>
      <pc:sldChg chg="add">
        <pc:chgData name="Ross Phillips" userId="S::r.phillips@uwtsd.ac.uk::c604230b-847d-4cb1-9e23-f810d4c0fde1" providerId="AD" clId="Web-{36FB9B3F-18B3-3CAE-8E47-91A6767162B5}" dt="2024-11-25T14:06:14.950" v="154"/>
        <pc:sldMkLst>
          <pc:docMk/>
          <pc:sldMk cId="3820352502" sldId="274"/>
        </pc:sldMkLst>
      </pc:sldChg>
      <pc:sldChg chg="add">
        <pc:chgData name="Ross Phillips" userId="S::r.phillips@uwtsd.ac.uk::c604230b-847d-4cb1-9e23-f810d4c0fde1" providerId="AD" clId="Web-{36FB9B3F-18B3-3CAE-8E47-91A6767162B5}" dt="2024-11-25T14:06:14.950" v="155"/>
        <pc:sldMkLst>
          <pc:docMk/>
          <pc:sldMk cId="2472945366" sldId="276"/>
        </pc:sldMkLst>
      </pc:sldChg>
      <pc:sldChg chg="del">
        <pc:chgData name="Ross Phillips" userId="S::r.phillips@uwtsd.ac.uk::c604230b-847d-4cb1-9e23-f810d4c0fde1" providerId="AD" clId="Web-{36FB9B3F-18B3-3CAE-8E47-91A6767162B5}" dt="2024-11-25T10:35:16.991" v="15"/>
        <pc:sldMkLst>
          <pc:docMk/>
          <pc:sldMk cId="3708510090" sldId="282"/>
        </pc:sldMkLst>
      </pc:sldChg>
      <pc:sldChg chg="del">
        <pc:chgData name="Ross Phillips" userId="S::r.phillips@uwtsd.ac.uk::c604230b-847d-4cb1-9e23-f810d4c0fde1" providerId="AD" clId="Web-{36FB9B3F-18B3-3CAE-8E47-91A6767162B5}" dt="2024-11-25T10:34:59.678" v="8"/>
        <pc:sldMkLst>
          <pc:docMk/>
          <pc:sldMk cId="2657995534" sldId="292"/>
        </pc:sldMkLst>
      </pc:sldChg>
      <pc:sldChg chg="del">
        <pc:chgData name="Ross Phillips" userId="S::r.phillips@uwtsd.ac.uk::c604230b-847d-4cb1-9e23-f810d4c0fde1" providerId="AD" clId="Web-{36FB9B3F-18B3-3CAE-8E47-91A6767162B5}" dt="2024-11-25T10:34:01.785" v="0"/>
        <pc:sldMkLst>
          <pc:docMk/>
          <pc:sldMk cId="733157921" sldId="298"/>
        </pc:sldMkLst>
      </pc:sldChg>
      <pc:sldChg chg="del">
        <pc:chgData name="Ross Phillips" userId="S::r.phillips@uwtsd.ac.uk::c604230b-847d-4cb1-9e23-f810d4c0fde1" providerId="AD" clId="Web-{36FB9B3F-18B3-3CAE-8E47-91A6767162B5}" dt="2024-11-25T10:34:05.254" v="1"/>
        <pc:sldMkLst>
          <pc:docMk/>
          <pc:sldMk cId="39638652" sldId="299"/>
        </pc:sldMkLst>
      </pc:sldChg>
      <pc:sldChg chg="ord modNotes">
        <pc:chgData name="Ross Phillips" userId="S::r.phillips@uwtsd.ac.uk::c604230b-847d-4cb1-9e23-f810d4c0fde1" providerId="AD" clId="Web-{36FB9B3F-18B3-3CAE-8E47-91A6767162B5}" dt="2024-11-25T13:39:19.854" v="98"/>
        <pc:sldMkLst>
          <pc:docMk/>
          <pc:sldMk cId="4086722604" sldId="300"/>
        </pc:sldMkLst>
      </pc:sldChg>
      <pc:sldChg chg="modNotes">
        <pc:chgData name="Ross Phillips" userId="S::r.phillips@uwtsd.ac.uk::c604230b-847d-4cb1-9e23-f810d4c0fde1" providerId="AD" clId="Web-{36FB9B3F-18B3-3CAE-8E47-91A6767162B5}" dt="2024-11-25T13:39:41.042" v="106"/>
        <pc:sldMkLst>
          <pc:docMk/>
          <pc:sldMk cId="3305782118" sldId="301"/>
        </pc:sldMkLst>
      </pc:sldChg>
      <pc:sldChg chg="modNotes">
        <pc:chgData name="Ross Phillips" userId="S::r.phillips@uwtsd.ac.uk::c604230b-847d-4cb1-9e23-f810d4c0fde1" providerId="AD" clId="Web-{36FB9B3F-18B3-3CAE-8E47-91A6767162B5}" dt="2024-11-25T13:39:48.808" v="109"/>
        <pc:sldMkLst>
          <pc:docMk/>
          <pc:sldMk cId="2621692139" sldId="302"/>
        </pc:sldMkLst>
      </pc:sldChg>
      <pc:sldChg chg="modNotes">
        <pc:chgData name="Ross Phillips" userId="S::r.phillips@uwtsd.ac.uk::c604230b-847d-4cb1-9e23-f810d4c0fde1" providerId="AD" clId="Web-{36FB9B3F-18B3-3CAE-8E47-91A6767162B5}" dt="2024-11-25T13:40:09.277" v="128"/>
        <pc:sldMkLst>
          <pc:docMk/>
          <pc:sldMk cId="688061252" sldId="303"/>
        </pc:sldMkLst>
      </pc:sldChg>
      <pc:sldChg chg="modNotes">
        <pc:chgData name="Ross Phillips" userId="S::r.phillips@uwtsd.ac.uk::c604230b-847d-4cb1-9e23-f810d4c0fde1" providerId="AD" clId="Web-{36FB9B3F-18B3-3CAE-8E47-91A6767162B5}" dt="2024-11-25T13:39:25.713" v="100"/>
        <pc:sldMkLst>
          <pc:docMk/>
          <pc:sldMk cId="2506923399" sldId="304"/>
        </pc:sldMkLst>
      </pc:sldChg>
      <pc:sldChg chg="ord modNotes">
        <pc:chgData name="Ross Phillips" userId="S::r.phillips@uwtsd.ac.uk::c604230b-847d-4cb1-9e23-f810d4c0fde1" providerId="AD" clId="Web-{36FB9B3F-18B3-3CAE-8E47-91A6767162B5}" dt="2024-11-25T13:38:49.275" v="92"/>
        <pc:sldMkLst>
          <pc:docMk/>
          <pc:sldMk cId="1370576394" sldId="305"/>
        </pc:sldMkLst>
      </pc:sldChg>
      <pc:sldChg chg="modSp modNotes">
        <pc:chgData name="Ross Phillips" userId="S::r.phillips@uwtsd.ac.uk::c604230b-847d-4cb1-9e23-f810d4c0fde1" providerId="AD" clId="Web-{36FB9B3F-18B3-3CAE-8E47-91A6767162B5}" dt="2024-11-25T13:46:53.414" v="146"/>
        <pc:sldMkLst>
          <pc:docMk/>
          <pc:sldMk cId="3618508443" sldId="306"/>
        </pc:sldMkLst>
        <pc:spChg chg="mod">
          <ac:chgData name="Ross Phillips" userId="S::r.phillips@uwtsd.ac.uk::c604230b-847d-4cb1-9e23-f810d4c0fde1" providerId="AD" clId="Web-{36FB9B3F-18B3-3CAE-8E47-91A6767162B5}" dt="2024-11-25T13:40:34.309" v="134" actId="20577"/>
          <ac:spMkLst>
            <pc:docMk/>
            <pc:sldMk cId="3618508443" sldId="306"/>
            <ac:spMk id="2" creationId="{DEC902C1-D801-8796-A86A-21FC43175C8D}"/>
          </ac:spMkLst>
        </pc:spChg>
        <pc:spChg chg="mod">
          <ac:chgData name="Ross Phillips" userId="S::r.phillips@uwtsd.ac.uk::c604230b-847d-4cb1-9e23-f810d4c0fde1" providerId="AD" clId="Web-{36FB9B3F-18B3-3CAE-8E47-91A6767162B5}" dt="2024-11-25T13:40:30.387" v="132" actId="20577"/>
          <ac:spMkLst>
            <pc:docMk/>
            <pc:sldMk cId="3618508443" sldId="306"/>
            <ac:spMk id="5" creationId="{C6ACA85B-8539-6880-A670-72289D6CFF83}"/>
          </ac:spMkLst>
        </pc:spChg>
      </pc:sldChg>
      <pc:sldChg chg="modNotes">
        <pc:chgData name="Ross Phillips" userId="S::r.phillips@uwtsd.ac.uk::c604230b-847d-4cb1-9e23-f810d4c0fde1" providerId="AD" clId="Web-{36FB9B3F-18B3-3CAE-8E47-91A6767162B5}" dt="2024-11-25T13:39:35.182" v="103"/>
        <pc:sldMkLst>
          <pc:docMk/>
          <pc:sldMk cId="2244997912" sldId="307"/>
        </pc:sldMkLst>
      </pc:sldChg>
      <pc:sldChg chg="add">
        <pc:chgData name="Ross Phillips" userId="S::r.phillips@uwtsd.ac.uk::c604230b-847d-4cb1-9e23-f810d4c0fde1" providerId="AD" clId="Web-{36FB9B3F-18B3-3CAE-8E47-91A6767162B5}" dt="2024-11-25T14:06:14.919" v="151"/>
        <pc:sldMkLst>
          <pc:docMk/>
          <pc:sldMk cId="1679384534" sldId="308"/>
        </pc:sldMkLst>
      </pc:sldChg>
      <pc:sldChg chg="del">
        <pc:chgData name="Ross Phillips" userId="S::r.phillips@uwtsd.ac.uk::c604230b-847d-4cb1-9e23-f810d4c0fde1" providerId="AD" clId="Web-{36FB9B3F-18B3-3CAE-8E47-91A6767162B5}" dt="2024-11-25T10:35:06.209" v="9"/>
        <pc:sldMkLst>
          <pc:docMk/>
          <pc:sldMk cId="3089210318" sldId="308"/>
        </pc:sldMkLst>
      </pc:sldChg>
      <pc:sldChg chg="del">
        <pc:chgData name="Ross Phillips" userId="S::r.phillips@uwtsd.ac.uk::c604230b-847d-4cb1-9e23-f810d4c0fde1" providerId="AD" clId="Web-{36FB9B3F-18B3-3CAE-8E47-91A6767162B5}" dt="2024-11-25T10:35:08.053" v="10"/>
        <pc:sldMkLst>
          <pc:docMk/>
          <pc:sldMk cId="998297052" sldId="309"/>
        </pc:sldMkLst>
      </pc:sldChg>
      <pc:sldChg chg="add">
        <pc:chgData name="Ross Phillips" userId="S::r.phillips@uwtsd.ac.uk::c604230b-847d-4cb1-9e23-f810d4c0fde1" providerId="AD" clId="Web-{36FB9B3F-18B3-3CAE-8E47-91A6767162B5}" dt="2024-11-25T14:06:14.919" v="150"/>
        <pc:sldMkLst>
          <pc:docMk/>
          <pc:sldMk cId="2998391253" sldId="309"/>
        </pc:sldMkLst>
      </pc:sldChg>
      <pc:sldChg chg="del">
        <pc:chgData name="Ross Phillips" userId="S::r.phillips@uwtsd.ac.uk::c604230b-847d-4cb1-9e23-f810d4c0fde1" providerId="AD" clId="Web-{36FB9B3F-18B3-3CAE-8E47-91A6767162B5}" dt="2024-11-25T10:35:09.538" v="11"/>
        <pc:sldMkLst>
          <pc:docMk/>
          <pc:sldMk cId="3077126490" sldId="310"/>
        </pc:sldMkLst>
      </pc:sldChg>
      <pc:sldChg chg="add">
        <pc:chgData name="Ross Phillips" userId="S::r.phillips@uwtsd.ac.uk::c604230b-847d-4cb1-9e23-f810d4c0fde1" providerId="AD" clId="Web-{36FB9B3F-18B3-3CAE-8E47-91A6767162B5}" dt="2024-11-25T14:06:14.966" v="156"/>
        <pc:sldMkLst>
          <pc:docMk/>
          <pc:sldMk cId="925196141" sldId="311"/>
        </pc:sldMkLst>
      </pc:sldChg>
      <pc:sldChg chg="del">
        <pc:chgData name="Ross Phillips" userId="S::r.phillips@uwtsd.ac.uk::c604230b-847d-4cb1-9e23-f810d4c0fde1" providerId="AD" clId="Web-{36FB9B3F-18B3-3CAE-8E47-91A6767162B5}" dt="2024-11-25T10:35:11.506" v="12"/>
        <pc:sldMkLst>
          <pc:docMk/>
          <pc:sldMk cId="2050028497" sldId="311"/>
        </pc:sldMkLst>
      </pc:sldChg>
      <pc:sldChg chg="del">
        <pc:chgData name="Ross Phillips" userId="S::r.phillips@uwtsd.ac.uk::c604230b-847d-4cb1-9e23-f810d4c0fde1" providerId="AD" clId="Web-{36FB9B3F-18B3-3CAE-8E47-91A6767162B5}" dt="2024-11-25T10:35:12.788" v="13"/>
        <pc:sldMkLst>
          <pc:docMk/>
          <pc:sldMk cId="555260768" sldId="312"/>
        </pc:sldMkLst>
      </pc:sldChg>
      <pc:sldChg chg="del">
        <pc:chgData name="Ross Phillips" userId="S::r.phillips@uwtsd.ac.uk::c604230b-847d-4cb1-9e23-f810d4c0fde1" providerId="AD" clId="Web-{36FB9B3F-18B3-3CAE-8E47-91A6767162B5}" dt="2024-11-25T10:35:14.053" v="14"/>
        <pc:sldMkLst>
          <pc:docMk/>
          <pc:sldMk cId="3618078502" sldId="313"/>
        </pc:sldMkLst>
      </pc:sldChg>
      <pc:sldChg chg="add">
        <pc:chgData name="Ross Phillips" userId="S::r.phillips@uwtsd.ac.uk::c604230b-847d-4cb1-9e23-f810d4c0fde1" providerId="AD" clId="Web-{36FB9B3F-18B3-3CAE-8E47-91A6767162B5}" dt="2024-11-25T14:06:14.935" v="152"/>
        <pc:sldMkLst>
          <pc:docMk/>
          <pc:sldMk cId="3211649299" sldId="315"/>
        </pc:sldMkLst>
      </pc:sldChg>
      <pc:sldChg chg="add">
        <pc:chgData name="Ross Phillips" userId="S::r.phillips@uwtsd.ac.uk::c604230b-847d-4cb1-9e23-f810d4c0fde1" providerId="AD" clId="Web-{36FB9B3F-18B3-3CAE-8E47-91A6767162B5}" dt="2024-11-25T14:06:14.903" v="148"/>
        <pc:sldMkLst>
          <pc:docMk/>
          <pc:sldMk cId="36678835" sldId="317"/>
        </pc:sldMkLst>
      </pc:sldChg>
      <pc:sldChg chg="add">
        <pc:chgData name="Ross Phillips" userId="S::r.phillips@uwtsd.ac.uk::c604230b-847d-4cb1-9e23-f810d4c0fde1" providerId="AD" clId="Web-{36FB9B3F-18B3-3CAE-8E47-91A6767162B5}" dt="2024-11-25T14:06:14.935" v="153"/>
        <pc:sldMkLst>
          <pc:docMk/>
          <pc:sldMk cId="3887303691" sldId="318"/>
        </pc:sldMkLst>
      </pc:sldChg>
      <pc:sldChg chg="add">
        <pc:chgData name="Ross Phillips" userId="S::r.phillips@uwtsd.ac.uk::c604230b-847d-4cb1-9e23-f810d4c0fde1" providerId="AD" clId="Web-{36FB9B3F-18B3-3CAE-8E47-91A6767162B5}" dt="2024-11-25T14:06:14.888" v="147"/>
        <pc:sldMkLst>
          <pc:docMk/>
          <pc:sldMk cId="3550947284" sldId="319"/>
        </pc:sldMkLst>
      </pc:sldChg>
      <pc:sldChg chg="add">
        <pc:chgData name="Ross Phillips" userId="S::r.phillips@uwtsd.ac.uk::c604230b-847d-4cb1-9e23-f810d4c0fde1" providerId="AD" clId="Web-{36FB9B3F-18B3-3CAE-8E47-91A6767162B5}" dt="2024-11-25T14:06:14.903" v="149"/>
        <pc:sldMkLst>
          <pc:docMk/>
          <pc:sldMk cId="1240477980" sldId="320"/>
        </pc:sldMkLst>
      </pc:sldChg>
      <pc:sldChg chg="add">
        <pc:chgData name="Ross Phillips" userId="S::r.phillips@uwtsd.ac.uk::c604230b-847d-4cb1-9e23-f810d4c0fde1" providerId="AD" clId="Web-{36FB9B3F-18B3-3CAE-8E47-91A6767162B5}" dt="2024-11-25T14:06:14.966" v="157"/>
        <pc:sldMkLst>
          <pc:docMk/>
          <pc:sldMk cId="3269681854" sldId="3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2477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53853" y="0"/>
            <a:ext cx="3024770" cy="457200"/>
          </a:xfrm>
          <a:prstGeom prst="rect">
            <a:avLst/>
          </a:prstGeom>
        </p:spPr>
        <p:txBody>
          <a:bodyPr vert="horz" lIns="91440" tIns="45720" rIns="91440" bIns="45720" rtlCol="0"/>
          <a:lstStyle>
            <a:lvl1pPr algn="r">
              <a:defRPr sz="1200"/>
            </a:lvl1pPr>
          </a:lstStyle>
          <a:p>
            <a:fld id="{71AABFC0-9475-45E8-9D2F-3B73F37CF8E1}" type="datetimeFigureOut">
              <a:rPr lang="en-GB" smtClean="0"/>
              <a:pPr/>
              <a:t>26/11/2024</a:t>
            </a:fld>
            <a:endParaRPr lang="en-GB"/>
          </a:p>
        </p:txBody>
      </p:sp>
      <p:sp>
        <p:nvSpPr>
          <p:cNvPr id="4" name="Slide Image Placeholder 3"/>
          <p:cNvSpPr>
            <a:spLocks noGrp="1" noRot="1" noChangeAspect="1"/>
          </p:cNvSpPr>
          <p:nvPr>
            <p:ph type="sldImg" idx="2"/>
          </p:nvPr>
        </p:nvSpPr>
        <p:spPr>
          <a:xfrm>
            <a:off x="441325" y="685800"/>
            <a:ext cx="6097588"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98024" y="4343400"/>
            <a:ext cx="558419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302477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53853" y="8685213"/>
            <a:ext cx="3024770" cy="457200"/>
          </a:xfrm>
          <a:prstGeom prst="rect">
            <a:avLst/>
          </a:prstGeom>
        </p:spPr>
        <p:txBody>
          <a:bodyPr vert="horz" lIns="91440" tIns="45720" rIns="91440" bIns="45720" rtlCol="0" anchor="b"/>
          <a:lstStyle>
            <a:lvl1pPr algn="r">
              <a:defRPr sz="1200"/>
            </a:lvl1pPr>
          </a:lstStyle>
          <a:p>
            <a:fld id="{B6CFF690-CCAC-4A21-8A5A-E60D9403413D}" type="slidenum">
              <a:rPr lang="en-GB" smtClean="0"/>
              <a:pPr/>
              <a:t>‹#›</a:t>
            </a:fld>
            <a:endParaRPr lang="en-GB"/>
          </a:p>
        </p:txBody>
      </p:sp>
    </p:spTree>
    <p:extLst>
      <p:ext uri="{BB962C8B-B14F-4D97-AF65-F5344CB8AC3E}">
        <p14:creationId xmlns:p14="http://schemas.microsoft.com/office/powerpoint/2010/main" val="2630238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youtube.com/watch?v=jtmk2lwpFsQ"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Reminder Thursday of week 2. £2 budget for the jumper we will supply the decorating materials. This will be linked to sensory needs and may link to your assignment.</a:t>
            </a:r>
          </a:p>
        </p:txBody>
      </p:sp>
      <p:sp>
        <p:nvSpPr>
          <p:cNvPr id="4" name="Slide Number Placeholder 3"/>
          <p:cNvSpPr>
            <a:spLocks noGrp="1"/>
          </p:cNvSpPr>
          <p:nvPr>
            <p:ph type="sldNum" sz="quarter" idx="5"/>
          </p:nvPr>
        </p:nvSpPr>
        <p:spPr/>
        <p:txBody>
          <a:bodyPr/>
          <a:lstStyle/>
          <a:p>
            <a:fld id="{A3E449B0-9EB1-4D0A-80AE-0C9C8E65E4EC}" type="slidenum">
              <a:rPr lang="en-GB" smtClean="0"/>
              <a:t>2</a:t>
            </a:fld>
            <a:endParaRPr lang="en-GB"/>
          </a:p>
        </p:txBody>
      </p:sp>
    </p:spTree>
    <p:extLst>
      <p:ext uri="{BB962C8B-B14F-4D97-AF65-F5344CB8AC3E}">
        <p14:creationId xmlns:p14="http://schemas.microsoft.com/office/powerpoint/2010/main" val="19197363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Who: RP</a:t>
            </a:r>
          </a:p>
          <a:p>
            <a:r>
              <a:rPr lang="en-US" dirty="0">
                <a:ea typeface="Calibri"/>
                <a:cs typeface="Calibri"/>
              </a:rPr>
              <a:t>Discuss: Key words, what do they expect to cover?</a:t>
            </a:r>
            <a:endParaRPr lang="en-US"/>
          </a:p>
        </p:txBody>
      </p:sp>
      <p:sp>
        <p:nvSpPr>
          <p:cNvPr id="4" name="Slide Number Placeholder 3"/>
          <p:cNvSpPr>
            <a:spLocks noGrp="1"/>
          </p:cNvSpPr>
          <p:nvPr>
            <p:ph type="sldNum" sz="quarter" idx="5"/>
          </p:nvPr>
        </p:nvSpPr>
        <p:spPr/>
        <p:txBody>
          <a:bodyPr/>
          <a:lstStyle/>
          <a:p>
            <a:fld id="{B6CFF690-CCAC-4A21-8A5A-E60D9403413D}" type="slidenum">
              <a:rPr lang="en-GB" smtClean="0"/>
              <a:pPr/>
              <a:t>2</a:t>
            </a:fld>
            <a:endParaRPr lang="en-GB"/>
          </a:p>
        </p:txBody>
      </p:sp>
    </p:spTree>
    <p:extLst>
      <p:ext uri="{BB962C8B-B14F-4D97-AF65-F5344CB8AC3E}">
        <p14:creationId xmlns:p14="http://schemas.microsoft.com/office/powerpoint/2010/main" val="12338142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Who: RP</a:t>
            </a:r>
          </a:p>
        </p:txBody>
      </p:sp>
      <p:sp>
        <p:nvSpPr>
          <p:cNvPr id="4" name="Slide Number Placeholder 3"/>
          <p:cNvSpPr>
            <a:spLocks noGrp="1"/>
          </p:cNvSpPr>
          <p:nvPr>
            <p:ph type="sldNum" sz="quarter" idx="5"/>
          </p:nvPr>
        </p:nvSpPr>
        <p:spPr/>
        <p:txBody>
          <a:bodyPr/>
          <a:lstStyle/>
          <a:p>
            <a:fld id="{B6CFF690-CCAC-4A21-8A5A-E60D9403413D}" type="slidenum">
              <a:rPr lang="en-GB" smtClean="0"/>
              <a:pPr/>
              <a:t>3</a:t>
            </a:fld>
            <a:endParaRPr lang="en-GB"/>
          </a:p>
        </p:txBody>
      </p:sp>
    </p:spTree>
    <p:extLst>
      <p:ext uri="{BB962C8B-B14F-4D97-AF65-F5344CB8AC3E}">
        <p14:creationId xmlns:p14="http://schemas.microsoft.com/office/powerpoint/2010/main" val="262045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RP</a:t>
            </a:r>
          </a:p>
          <a:p>
            <a:r>
              <a:rPr lang="en-US" dirty="0">
                <a:ea typeface="Calibri"/>
                <a:cs typeface="Calibri"/>
              </a:rPr>
              <a:t>Discuss what do these mean, Key terms</a:t>
            </a:r>
            <a:endParaRPr lang="en-US"/>
          </a:p>
        </p:txBody>
      </p:sp>
      <p:sp>
        <p:nvSpPr>
          <p:cNvPr id="4" name="Slide Number Placeholder 3"/>
          <p:cNvSpPr>
            <a:spLocks noGrp="1"/>
          </p:cNvSpPr>
          <p:nvPr>
            <p:ph type="sldNum" sz="quarter" idx="5"/>
          </p:nvPr>
        </p:nvSpPr>
        <p:spPr/>
        <p:txBody>
          <a:bodyPr/>
          <a:lstStyle/>
          <a:p>
            <a:fld id="{B6CFF690-CCAC-4A21-8A5A-E60D9403413D}" type="slidenum">
              <a:rPr lang="en-GB" smtClean="0"/>
              <a:pPr/>
              <a:t>4</a:t>
            </a:fld>
            <a:endParaRPr lang="en-GB"/>
          </a:p>
        </p:txBody>
      </p:sp>
    </p:spTree>
    <p:extLst>
      <p:ext uri="{BB962C8B-B14F-4D97-AF65-F5344CB8AC3E}">
        <p14:creationId xmlns:p14="http://schemas.microsoft.com/office/powerpoint/2010/main" val="3349969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RP</a:t>
            </a:r>
          </a:p>
          <a:p>
            <a:r>
              <a:rPr lang="en-US" dirty="0">
                <a:ea typeface="Calibri"/>
                <a:cs typeface="Calibri"/>
              </a:rPr>
              <a:t>Open GA36</a:t>
            </a:r>
            <a:endParaRPr lang="en-US" dirty="0"/>
          </a:p>
        </p:txBody>
      </p:sp>
      <p:sp>
        <p:nvSpPr>
          <p:cNvPr id="4" name="Slide Number Placeholder 3"/>
          <p:cNvSpPr>
            <a:spLocks noGrp="1"/>
          </p:cNvSpPr>
          <p:nvPr>
            <p:ph type="sldNum" sz="quarter" idx="5"/>
          </p:nvPr>
        </p:nvSpPr>
        <p:spPr/>
        <p:txBody>
          <a:bodyPr/>
          <a:lstStyle/>
          <a:p>
            <a:fld id="{B6CFF690-CCAC-4A21-8A5A-E60D9403413D}" type="slidenum">
              <a:rPr lang="en-GB" smtClean="0"/>
              <a:pPr/>
              <a:t>5</a:t>
            </a:fld>
            <a:endParaRPr lang="en-GB"/>
          </a:p>
        </p:txBody>
      </p:sp>
    </p:spTree>
    <p:extLst>
      <p:ext uri="{BB962C8B-B14F-4D97-AF65-F5344CB8AC3E}">
        <p14:creationId xmlns:p14="http://schemas.microsoft.com/office/powerpoint/2010/main" val="1714515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RP</a:t>
            </a:r>
          </a:p>
        </p:txBody>
      </p:sp>
      <p:sp>
        <p:nvSpPr>
          <p:cNvPr id="4" name="Slide Number Placeholder 3"/>
          <p:cNvSpPr>
            <a:spLocks noGrp="1"/>
          </p:cNvSpPr>
          <p:nvPr>
            <p:ph type="sldNum" sz="quarter" idx="5"/>
          </p:nvPr>
        </p:nvSpPr>
        <p:spPr/>
        <p:txBody>
          <a:bodyPr/>
          <a:lstStyle/>
          <a:p>
            <a:fld id="{B6CFF690-CCAC-4A21-8A5A-E60D9403413D}" type="slidenum">
              <a:rPr lang="en-GB" smtClean="0"/>
              <a:pPr/>
              <a:t>6</a:t>
            </a:fld>
            <a:endParaRPr lang="en-GB"/>
          </a:p>
        </p:txBody>
      </p:sp>
    </p:spTree>
    <p:extLst>
      <p:ext uri="{BB962C8B-B14F-4D97-AF65-F5344CB8AC3E}">
        <p14:creationId xmlns:p14="http://schemas.microsoft.com/office/powerpoint/2010/main" val="3284483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RP</a:t>
            </a:r>
          </a:p>
          <a:p>
            <a:r>
              <a:rPr lang="en-GB"/>
              <a:t>This is a visual aid to give an idea of what it could look like- this is not what It has to look like</a:t>
            </a:r>
            <a:endParaRPr lang="en-US">
              <a:ea typeface="Calibri"/>
              <a:cs typeface="Calibri"/>
            </a:endParaRPr>
          </a:p>
        </p:txBody>
      </p:sp>
      <p:sp>
        <p:nvSpPr>
          <p:cNvPr id="4" name="Slide Number Placeholder 3"/>
          <p:cNvSpPr>
            <a:spLocks noGrp="1"/>
          </p:cNvSpPr>
          <p:nvPr>
            <p:ph type="sldNum" sz="quarter" idx="5"/>
          </p:nvPr>
        </p:nvSpPr>
        <p:spPr/>
        <p:txBody>
          <a:bodyPr/>
          <a:lstStyle/>
          <a:p>
            <a:fld id="{B6CFF690-CCAC-4A21-8A5A-E60D9403413D}" type="slidenum">
              <a:rPr lang="en-GB" smtClean="0"/>
              <a:pPr/>
              <a:t>7</a:t>
            </a:fld>
            <a:endParaRPr lang="en-GB"/>
          </a:p>
        </p:txBody>
      </p:sp>
    </p:spTree>
    <p:extLst>
      <p:ext uri="{BB962C8B-B14F-4D97-AF65-F5344CB8AC3E}">
        <p14:creationId xmlns:p14="http://schemas.microsoft.com/office/powerpoint/2010/main" val="12258166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GB" dirty="0"/>
              <a:t>Open ‘Whiteboard’ through TEAMS and allow access to all students- create a mind map for everyone to add ideas and save it as a document (share on Teams channel)</a:t>
            </a:r>
            <a:endParaRPr lang="en-GB" dirty="0">
              <a:ea typeface="Calibri"/>
              <a:cs typeface="Calibri"/>
            </a:endParaRPr>
          </a:p>
          <a:p>
            <a:endParaRPr lang="en-GB" dirty="0"/>
          </a:p>
          <a:p>
            <a:r>
              <a:rPr lang="en-GB" dirty="0"/>
              <a:t>Words may include; Difficulty, Special, Different, Unique, In need of help, Disability, Equality, life-limiting, Change, Diverse, Happy, Inclusive, Implications..</a:t>
            </a:r>
          </a:p>
          <a:p>
            <a:endParaRPr lang="en-US" dirty="0"/>
          </a:p>
        </p:txBody>
      </p:sp>
      <p:sp>
        <p:nvSpPr>
          <p:cNvPr id="4" name="Slide Number Placeholder 3"/>
          <p:cNvSpPr>
            <a:spLocks noGrp="1"/>
          </p:cNvSpPr>
          <p:nvPr>
            <p:ph type="sldNum" sz="quarter" idx="5"/>
          </p:nvPr>
        </p:nvSpPr>
        <p:spPr/>
        <p:txBody>
          <a:bodyPr/>
          <a:lstStyle/>
          <a:p>
            <a:fld id="{B6CFF690-CCAC-4A21-8A5A-E60D9403413D}" type="slidenum">
              <a:rPr lang="en-GB" smtClean="0"/>
              <a:pPr/>
              <a:t>8</a:t>
            </a:fld>
            <a:endParaRPr lang="en-GB"/>
          </a:p>
        </p:txBody>
      </p:sp>
    </p:spTree>
    <p:extLst>
      <p:ext uri="{BB962C8B-B14F-4D97-AF65-F5344CB8AC3E}">
        <p14:creationId xmlns:p14="http://schemas.microsoft.com/office/powerpoint/2010/main" val="21232863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GB" dirty="0"/>
              <a:t>Discuss</a:t>
            </a:r>
            <a:endParaRPr lang="en-US" dirty="0">
              <a:cs typeface="Calibri"/>
            </a:endParaRPr>
          </a:p>
        </p:txBody>
      </p:sp>
      <p:sp>
        <p:nvSpPr>
          <p:cNvPr id="4" name="Slide Number Placeholder 3"/>
          <p:cNvSpPr>
            <a:spLocks noGrp="1"/>
          </p:cNvSpPr>
          <p:nvPr>
            <p:ph type="sldNum" sz="quarter" idx="5"/>
          </p:nvPr>
        </p:nvSpPr>
        <p:spPr/>
        <p:txBody>
          <a:bodyPr/>
          <a:lstStyle/>
          <a:p>
            <a:fld id="{9BA67649-7317-49AC-B132-47C9EB848518}" type="slidenum">
              <a:rPr lang="en-GB" smtClean="0"/>
              <a:pPr/>
              <a:t>9</a:t>
            </a:fld>
            <a:endParaRPr lang="en-GB"/>
          </a:p>
        </p:txBody>
      </p:sp>
    </p:spTree>
    <p:extLst>
      <p:ext uri="{BB962C8B-B14F-4D97-AF65-F5344CB8AC3E}">
        <p14:creationId xmlns:p14="http://schemas.microsoft.com/office/powerpoint/2010/main" val="34076157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GB" dirty="0"/>
              <a:t>Individual or as a group, Choose 2 and research- How can they help in achieving inclusive practice?</a:t>
            </a:r>
            <a:endParaRPr lang="en-US">
              <a:cs typeface="Calibri"/>
            </a:endParaRPr>
          </a:p>
        </p:txBody>
      </p:sp>
      <p:sp>
        <p:nvSpPr>
          <p:cNvPr id="4" name="Slide Number Placeholder 3"/>
          <p:cNvSpPr>
            <a:spLocks noGrp="1"/>
          </p:cNvSpPr>
          <p:nvPr>
            <p:ph type="sldNum" sz="quarter" idx="5"/>
          </p:nvPr>
        </p:nvSpPr>
        <p:spPr/>
        <p:txBody>
          <a:bodyPr/>
          <a:lstStyle/>
          <a:p>
            <a:fld id="{9BA67649-7317-49AC-B132-47C9EB848518}" type="slidenum">
              <a:rPr lang="en-GB" smtClean="0"/>
              <a:pPr/>
              <a:t>10</a:t>
            </a:fld>
            <a:endParaRPr lang="en-GB"/>
          </a:p>
        </p:txBody>
      </p:sp>
    </p:spTree>
    <p:extLst>
      <p:ext uri="{BB962C8B-B14F-4D97-AF65-F5344CB8AC3E}">
        <p14:creationId xmlns:p14="http://schemas.microsoft.com/office/powerpoint/2010/main" val="3810364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US" dirty="0">
                <a:cs typeface="Calibri"/>
              </a:rPr>
              <a:t>Keep this activity it works well</a:t>
            </a:r>
          </a:p>
          <a:p>
            <a:r>
              <a:rPr lang="en-US" dirty="0"/>
              <a:t>Explain to the group that for this activity they need to make stereotypical judgements about the character profile they have (e.g. white male head teacher aged 55).</a:t>
            </a:r>
            <a:endParaRPr lang="en-US" dirty="0">
              <a:cs typeface="Calibri"/>
            </a:endParaRPr>
          </a:p>
          <a:p>
            <a:endParaRPr lang="en-US" dirty="0"/>
          </a:p>
          <a:p>
            <a:r>
              <a:rPr lang="en-US" dirty="0"/>
              <a:t>Ask the group what the main difference is between the characters? The answer is age – the characters who have taken more steps/ holding up lots of fingers are usually adults. </a:t>
            </a:r>
          </a:p>
          <a:p>
            <a:endParaRPr lang="en-US" dirty="0"/>
          </a:p>
          <a:p>
            <a:r>
              <a:rPr lang="en-US" dirty="0"/>
              <a:t>Explain that adults often make decisions about young people’s lives and hold more power. This is why we have children’s rights and a Children’s Commissioner to help and support children and young people. </a:t>
            </a:r>
          </a:p>
          <a:p>
            <a:r>
              <a:rPr lang="en-US" dirty="0"/>
              <a:t>You could ask - what can those who have most power do to help those who have least power over their lives?</a:t>
            </a:r>
          </a:p>
        </p:txBody>
      </p:sp>
      <p:sp>
        <p:nvSpPr>
          <p:cNvPr id="4" name="Slide Number Placeholder 3"/>
          <p:cNvSpPr>
            <a:spLocks noGrp="1"/>
          </p:cNvSpPr>
          <p:nvPr>
            <p:ph type="sldNum" sz="quarter" idx="5"/>
          </p:nvPr>
        </p:nvSpPr>
        <p:spPr/>
        <p:txBody>
          <a:bodyPr/>
          <a:lstStyle/>
          <a:p>
            <a:fld id="{9BA67649-7317-49AC-B132-47C9EB848518}" type="slidenum">
              <a:rPr lang="en-GB" smtClean="0"/>
              <a:pPr/>
              <a:t>11</a:t>
            </a:fld>
            <a:endParaRPr lang="en-GB"/>
          </a:p>
        </p:txBody>
      </p:sp>
    </p:spTree>
    <p:extLst>
      <p:ext uri="{BB962C8B-B14F-4D97-AF65-F5344CB8AC3E}">
        <p14:creationId xmlns:p14="http://schemas.microsoft.com/office/powerpoint/2010/main" val="40150208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GB" dirty="0"/>
              <a:t>Consider a link to assignment </a:t>
            </a:r>
            <a:endParaRPr lang="en-US" dirty="0">
              <a:cs typeface="Calibri"/>
            </a:endParaRPr>
          </a:p>
        </p:txBody>
      </p:sp>
      <p:sp>
        <p:nvSpPr>
          <p:cNvPr id="4" name="Slide Number Placeholder 3"/>
          <p:cNvSpPr>
            <a:spLocks noGrp="1"/>
          </p:cNvSpPr>
          <p:nvPr>
            <p:ph type="sldNum" sz="quarter" idx="5"/>
          </p:nvPr>
        </p:nvSpPr>
        <p:spPr/>
        <p:txBody>
          <a:bodyPr/>
          <a:lstStyle/>
          <a:p>
            <a:fld id="{9BA67649-7317-49AC-B132-47C9EB848518}" type="slidenum">
              <a:rPr lang="en-GB" smtClean="0"/>
              <a:pPr/>
              <a:t>12</a:t>
            </a:fld>
            <a:endParaRPr lang="en-GB"/>
          </a:p>
        </p:txBody>
      </p:sp>
    </p:spTree>
    <p:extLst>
      <p:ext uri="{BB962C8B-B14F-4D97-AF65-F5344CB8AC3E}">
        <p14:creationId xmlns:p14="http://schemas.microsoft.com/office/powerpoint/2010/main" val="41331783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GB" dirty="0"/>
              <a:t>Link to assignment – a key document for this assignment </a:t>
            </a:r>
            <a:endParaRPr lang="en-US" dirty="0">
              <a:cs typeface="Calibri"/>
            </a:endParaRPr>
          </a:p>
        </p:txBody>
      </p:sp>
      <p:sp>
        <p:nvSpPr>
          <p:cNvPr id="4" name="Slide Number Placeholder 3"/>
          <p:cNvSpPr>
            <a:spLocks noGrp="1"/>
          </p:cNvSpPr>
          <p:nvPr>
            <p:ph type="sldNum" sz="quarter" idx="5"/>
          </p:nvPr>
        </p:nvSpPr>
        <p:spPr/>
        <p:txBody>
          <a:bodyPr/>
          <a:lstStyle/>
          <a:p>
            <a:fld id="{9BA67649-7317-49AC-B132-47C9EB848518}" type="slidenum">
              <a:rPr lang="en-GB" smtClean="0"/>
              <a:pPr/>
              <a:t>13</a:t>
            </a:fld>
            <a:endParaRPr lang="en-GB"/>
          </a:p>
        </p:txBody>
      </p:sp>
    </p:spTree>
    <p:extLst>
      <p:ext uri="{BB962C8B-B14F-4D97-AF65-F5344CB8AC3E}">
        <p14:creationId xmlns:p14="http://schemas.microsoft.com/office/powerpoint/2010/main" val="39887737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US" dirty="0"/>
              <a:t>Discuss</a:t>
            </a:r>
          </a:p>
          <a:p>
            <a:r>
              <a:rPr lang="en-US" dirty="0">
                <a:hlinkClick r:id="rId3"/>
              </a:rPr>
              <a:t>Anghenion Dysgu Ychwanegol yng Nghymru - beth sy'n digwydd? - YouTube</a:t>
            </a:r>
            <a:endParaRPr lang="en-US">
              <a:cs typeface="Calibri"/>
            </a:endParaRPr>
          </a:p>
        </p:txBody>
      </p:sp>
      <p:sp>
        <p:nvSpPr>
          <p:cNvPr id="4" name="Slide Number Placeholder 3"/>
          <p:cNvSpPr>
            <a:spLocks noGrp="1"/>
          </p:cNvSpPr>
          <p:nvPr>
            <p:ph type="sldNum" sz="quarter" idx="5"/>
          </p:nvPr>
        </p:nvSpPr>
        <p:spPr/>
        <p:txBody>
          <a:bodyPr/>
          <a:lstStyle/>
          <a:p>
            <a:fld id="{9BA67649-7317-49AC-B132-47C9EB848518}" type="slidenum">
              <a:rPr lang="en-GB" smtClean="0"/>
              <a:pPr/>
              <a:t>14</a:t>
            </a:fld>
            <a:endParaRPr lang="en-GB"/>
          </a:p>
        </p:txBody>
      </p:sp>
    </p:spTree>
    <p:extLst>
      <p:ext uri="{BB962C8B-B14F-4D97-AF65-F5344CB8AC3E}">
        <p14:creationId xmlns:p14="http://schemas.microsoft.com/office/powerpoint/2010/main" val="25622496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US" dirty="0">
                <a:cs typeface="Calibri"/>
              </a:rPr>
              <a:t>Expand on this</a:t>
            </a:r>
          </a:p>
        </p:txBody>
      </p:sp>
      <p:sp>
        <p:nvSpPr>
          <p:cNvPr id="4" name="Slide Number Placeholder 3"/>
          <p:cNvSpPr>
            <a:spLocks noGrp="1"/>
          </p:cNvSpPr>
          <p:nvPr>
            <p:ph type="sldNum" sz="quarter" idx="5"/>
          </p:nvPr>
        </p:nvSpPr>
        <p:spPr/>
        <p:txBody>
          <a:bodyPr/>
          <a:lstStyle/>
          <a:p>
            <a:fld id="{9BA67649-7317-49AC-B132-47C9EB848518}" type="slidenum">
              <a:rPr lang="en-GB" smtClean="0"/>
              <a:pPr/>
              <a:t>16</a:t>
            </a:fld>
            <a:endParaRPr lang="en-GB"/>
          </a:p>
        </p:txBody>
      </p:sp>
    </p:spTree>
    <p:extLst>
      <p:ext uri="{BB962C8B-B14F-4D97-AF65-F5344CB8AC3E}">
        <p14:creationId xmlns:p14="http://schemas.microsoft.com/office/powerpoint/2010/main" val="9276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US" dirty="0">
                <a:cs typeface="Calibri"/>
              </a:rPr>
              <a:t>Consider what "special education" implies</a:t>
            </a:r>
          </a:p>
        </p:txBody>
      </p:sp>
      <p:sp>
        <p:nvSpPr>
          <p:cNvPr id="4" name="Slide Number Placeholder 3"/>
          <p:cNvSpPr>
            <a:spLocks noGrp="1"/>
          </p:cNvSpPr>
          <p:nvPr>
            <p:ph type="sldNum" sz="quarter" idx="10"/>
          </p:nvPr>
        </p:nvSpPr>
        <p:spPr/>
        <p:txBody>
          <a:bodyPr/>
          <a:lstStyle/>
          <a:p>
            <a:fld id="{3BAAB403-0CAB-46D0-A167-6BEC21AFB35F}" type="slidenum">
              <a:rPr lang="en-GB" smtClean="0"/>
              <a:t>17</a:t>
            </a:fld>
            <a:endParaRPr lang="en-GB"/>
          </a:p>
        </p:txBody>
      </p:sp>
    </p:spTree>
    <p:extLst>
      <p:ext uri="{BB962C8B-B14F-4D97-AF65-F5344CB8AC3E}">
        <p14:creationId xmlns:p14="http://schemas.microsoft.com/office/powerpoint/2010/main" val="24024129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p:txBody>
      </p:sp>
      <p:sp>
        <p:nvSpPr>
          <p:cNvPr id="4" name="Slide Number Placeholder 3"/>
          <p:cNvSpPr>
            <a:spLocks noGrp="1"/>
          </p:cNvSpPr>
          <p:nvPr>
            <p:ph type="sldNum" sz="quarter" idx="5"/>
          </p:nvPr>
        </p:nvSpPr>
        <p:spPr/>
        <p:txBody>
          <a:bodyPr/>
          <a:lstStyle/>
          <a:p>
            <a:fld id="{9BA67649-7317-49AC-B132-47C9EB848518}" type="slidenum">
              <a:rPr lang="en-GB" smtClean="0"/>
              <a:pPr/>
              <a:t>18</a:t>
            </a:fld>
            <a:endParaRPr lang="en-GB"/>
          </a:p>
        </p:txBody>
      </p:sp>
    </p:spTree>
    <p:extLst>
      <p:ext uri="{BB962C8B-B14F-4D97-AF65-F5344CB8AC3E}">
        <p14:creationId xmlns:p14="http://schemas.microsoft.com/office/powerpoint/2010/main" val="20873463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GB" dirty="0"/>
              <a:t>Make link to the assignment- choose 1 to focus on</a:t>
            </a:r>
            <a:endParaRPr lang="en-GB" dirty="0">
              <a:ea typeface="Calibri"/>
              <a:cs typeface="Calibri"/>
            </a:endParaRPr>
          </a:p>
          <a:p>
            <a:endParaRPr lang="en-GB" dirty="0"/>
          </a:p>
          <a:p>
            <a:r>
              <a:rPr lang="en-GB" dirty="0"/>
              <a:t>Do NOT have to use the above</a:t>
            </a:r>
            <a:endParaRPr lang="en-US" dirty="0"/>
          </a:p>
        </p:txBody>
      </p:sp>
      <p:sp>
        <p:nvSpPr>
          <p:cNvPr id="4" name="Slide Number Placeholder 3"/>
          <p:cNvSpPr>
            <a:spLocks noGrp="1"/>
          </p:cNvSpPr>
          <p:nvPr>
            <p:ph type="sldNum" sz="quarter" idx="5"/>
          </p:nvPr>
        </p:nvSpPr>
        <p:spPr/>
        <p:txBody>
          <a:bodyPr/>
          <a:lstStyle/>
          <a:p>
            <a:fld id="{B6CFF690-CCAC-4A21-8A5A-E60D9403413D}" type="slidenum">
              <a:rPr lang="en-GB" smtClean="0"/>
              <a:pPr/>
              <a:t>19</a:t>
            </a:fld>
            <a:endParaRPr lang="en-GB"/>
          </a:p>
        </p:txBody>
      </p:sp>
    </p:spTree>
    <p:extLst>
      <p:ext uri="{BB962C8B-B14F-4D97-AF65-F5344CB8AC3E}">
        <p14:creationId xmlns:p14="http://schemas.microsoft.com/office/powerpoint/2010/main" val="33404719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GB" dirty="0"/>
              <a:t>Make link to the assignment- choose 1 to focus on</a:t>
            </a:r>
            <a:endParaRPr lang="en-GB" dirty="0">
              <a:ea typeface="Calibri"/>
              <a:cs typeface="Calibri"/>
            </a:endParaRPr>
          </a:p>
          <a:p>
            <a:endParaRPr lang="en-GB" dirty="0"/>
          </a:p>
          <a:p>
            <a:r>
              <a:rPr lang="en-GB" dirty="0"/>
              <a:t>Do NOT have to use the above</a:t>
            </a:r>
            <a:endParaRPr lang="en-US" dirty="0"/>
          </a:p>
          <a:p>
            <a:endParaRPr lang="en-US" dirty="0"/>
          </a:p>
        </p:txBody>
      </p:sp>
      <p:sp>
        <p:nvSpPr>
          <p:cNvPr id="4" name="Slide Number Placeholder 3"/>
          <p:cNvSpPr>
            <a:spLocks noGrp="1"/>
          </p:cNvSpPr>
          <p:nvPr>
            <p:ph type="sldNum" sz="quarter" idx="5"/>
          </p:nvPr>
        </p:nvSpPr>
        <p:spPr/>
        <p:txBody>
          <a:bodyPr/>
          <a:lstStyle/>
          <a:p>
            <a:fld id="{B6CFF690-CCAC-4A21-8A5A-E60D9403413D}" type="slidenum">
              <a:rPr lang="en-GB" smtClean="0"/>
              <a:pPr/>
              <a:t>20</a:t>
            </a:fld>
            <a:endParaRPr lang="en-GB"/>
          </a:p>
        </p:txBody>
      </p:sp>
    </p:spTree>
    <p:extLst>
      <p:ext uri="{BB962C8B-B14F-4D97-AF65-F5344CB8AC3E}">
        <p14:creationId xmlns:p14="http://schemas.microsoft.com/office/powerpoint/2010/main" val="19748636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GB" dirty="0"/>
              <a:t>Discussion- How else might this look?</a:t>
            </a:r>
            <a:endParaRPr lang="en-US">
              <a:ea typeface="Calibri"/>
              <a:cs typeface="Calibri"/>
            </a:endParaRPr>
          </a:p>
        </p:txBody>
      </p:sp>
      <p:sp>
        <p:nvSpPr>
          <p:cNvPr id="4" name="Slide Number Placeholder 3"/>
          <p:cNvSpPr>
            <a:spLocks noGrp="1"/>
          </p:cNvSpPr>
          <p:nvPr>
            <p:ph type="sldNum" sz="quarter" idx="5"/>
          </p:nvPr>
        </p:nvSpPr>
        <p:spPr/>
        <p:txBody>
          <a:bodyPr/>
          <a:lstStyle/>
          <a:p>
            <a:fld id="{B6CFF690-CCAC-4A21-8A5A-E60D9403413D}" type="slidenum">
              <a:rPr lang="en-GB" smtClean="0"/>
              <a:pPr/>
              <a:t>21</a:t>
            </a:fld>
            <a:endParaRPr lang="en-GB"/>
          </a:p>
        </p:txBody>
      </p:sp>
    </p:spTree>
    <p:extLst>
      <p:ext uri="{BB962C8B-B14F-4D97-AF65-F5344CB8AC3E}">
        <p14:creationId xmlns:p14="http://schemas.microsoft.com/office/powerpoint/2010/main" val="109017322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p:txBody>
      </p:sp>
      <p:sp>
        <p:nvSpPr>
          <p:cNvPr id="4" name="Slide Number Placeholder 3"/>
          <p:cNvSpPr>
            <a:spLocks noGrp="1"/>
          </p:cNvSpPr>
          <p:nvPr>
            <p:ph type="sldNum" sz="quarter" idx="5"/>
          </p:nvPr>
        </p:nvSpPr>
        <p:spPr/>
        <p:txBody>
          <a:bodyPr/>
          <a:lstStyle/>
          <a:p>
            <a:fld id="{9BA67649-7317-49AC-B132-47C9EB848518}" type="slidenum">
              <a:rPr lang="en-GB" smtClean="0"/>
              <a:pPr/>
              <a:t>22</a:t>
            </a:fld>
            <a:endParaRPr lang="en-GB"/>
          </a:p>
        </p:txBody>
      </p:sp>
    </p:spTree>
    <p:extLst>
      <p:ext uri="{BB962C8B-B14F-4D97-AF65-F5344CB8AC3E}">
        <p14:creationId xmlns:p14="http://schemas.microsoft.com/office/powerpoint/2010/main" val="35538569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GC</a:t>
            </a:r>
          </a:p>
          <a:p>
            <a:r>
              <a:rPr lang="en-GB" dirty="0"/>
              <a:t>These all interlink in terms of the learning experiences given</a:t>
            </a:r>
            <a:endParaRPr lang="en-GB" dirty="0">
              <a:cs typeface="Calibri"/>
            </a:endParaRPr>
          </a:p>
          <a:p>
            <a:r>
              <a:rPr lang="en-GB" dirty="0"/>
              <a:t>Can this be used to plan for an individual with ALN?</a:t>
            </a:r>
          </a:p>
          <a:p>
            <a:r>
              <a:rPr lang="en-GB" dirty="0">
                <a:cs typeface="Calibri"/>
              </a:rPr>
              <a:t>What may be the issue with this?</a:t>
            </a:r>
          </a:p>
          <a:p>
            <a:endParaRPr lang="en-GB" dirty="0">
              <a:cs typeface="Calibri"/>
            </a:endParaRPr>
          </a:p>
        </p:txBody>
      </p:sp>
      <p:sp>
        <p:nvSpPr>
          <p:cNvPr id="4" name="Slide Number Placeholder 3"/>
          <p:cNvSpPr>
            <a:spLocks noGrp="1"/>
          </p:cNvSpPr>
          <p:nvPr>
            <p:ph type="sldNum" sz="quarter" idx="5"/>
          </p:nvPr>
        </p:nvSpPr>
        <p:spPr/>
        <p:txBody>
          <a:bodyPr/>
          <a:lstStyle/>
          <a:p>
            <a:fld id="{31024E1C-2DB0-4BD2-A3F8-F993826453F5}" type="slidenum">
              <a:rPr lang="en-GB" smtClean="0"/>
              <a:t>23</a:t>
            </a:fld>
            <a:endParaRPr lang="en-GB"/>
          </a:p>
        </p:txBody>
      </p:sp>
    </p:spTree>
    <p:extLst>
      <p:ext uri="{BB962C8B-B14F-4D97-AF65-F5344CB8AC3E}">
        <p14:creationId xmlns:p14="http://schemas.microsoft.com/office/powerpoint/2010/main" val="2709076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2594487B-2FB1-4121-BA67-2CA7817F12AC}" type="datetimeFigureOut">
              <a:rPr lang="en-GB" smtClean="0"/>
              <a:pPr/>
              <a:t>26/11/2024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9E4A90-C0A3-4918-9F02-985F30B87241}" type="slidenum">
              <a:rPr lang="en-GB" smtClean="0"/>
              <a:pPr/>
              <a:t>‹#›</a:t>
            </a:fld>
            <a:endParaRPr lang="en-GB"/>
          </a:p>
        </p:txBody>
      </p:sp>
    </p:spTree>
    <p:extLst>
      <p:ext uri="{BB962C8B-B14F-4D97-AF65-F5344CB8AC3E}">
        <p14:creationId xmlns:p14="http://schemas.microsoft.com/office/powerpoint/2010/main" val="109598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2594487B-2FB1-4121-BA67-2CA7817F12AC}" type="datetimeFigureOut">
              <a:rPr lang="en-GB" smtClean="0"/>
              <a:pPr/>
              <a:t>26/11/2024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9E4A90-C0A3-4918-9F02-985F30B87241}" type="slidenum">
              <a:rPr lang="en-GB" smtClean="0"/>
              <a:pPr/>
              <a:t>‹#›</a:t>
            </a:fld>
            <a:endParaRPr lang="en-GB"/>
          </a:p>
        </p:txBody>
      </p:sp>
    </p:spTree>
    <p:extLst>
      <p:ext uri="{BB962C8B-B14F-4D97-AF65-F5344CB8AC3E}">
        <p14:creationId xmlns:p14="http://schemas.microsoft.com/office/powerpoint/2010/main" val="36056623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2594487B-2FB1-4121-BA67-2CA7817F12AC}" type="datetimeFigureOut">
              <a:rPr lang="en-GB" smtClean="0"/>
              <a:pPr/>
              <a:t>26/11/2024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9E4A90-C0A3-4918-9F02-985F30B87241}" type="slidenum">
              <a:rPr lang="en-GB" smtClean="0"/>
              <a:pPr/>
              <a:t>‹#›</a:t>
            </a:fld>
            <a:endParaRPr lang="en-GB"/>
          </a:p>
        </p:txBody>
      </p:sp>
    </p:spTree>
    <p:extLst>
      <p:ext uri="{BB962C8B-B14F-4D97-AF65-F5344CB8AC3E}">
        <p14:creationId xmlns:p14="http://schemas.microsoft.com/office/powerpoint/2010/main" val="3551304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2594487B-2FB1-4121-BA67-2CA7817F12AC}" type="datetimeFigureOut">
              <a:rPr lang="en-GB" smtClean="0"/>
              <a:pPr/>
              <a:t>26/11/2024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9E4A90-C0A3-4918-9F02-985F30B87241}" type="slidenum">
              <a:rPr lang="en-GB" smtClean="0"/>
              <a:pPr/>
              <a:t>‹#›</a:t>
            </a:fld>
            <a:endParaRPr lang="en-GB"/>
          </a:p>
        </p:txBody>
      </p:sp>
    </p:spTree>
    <p:extLst>
      <p:ext uri="{BB962C8B-B14F-4D97-AF65-F5344CB8AC3E}">
        <p14:creationId xmlns:p14="http://schemas.microsoft.com/office/powerpoint/2010/main" val="2018597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2594487B-2FB1-4121-BA67-2CA7817F12AC}" type="datetimeFigureOut">
              <a:rPr lang="en-GB" smtClean="0"/>
              <a:pPr/>
              <a:t>26/11/2024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9E4A90-C0A3-4918-9F02-985F30B87241}" type="slidenum">
              <a:rPr lang="en-GB" smtClean="0"/>
              <a:pPr/>
              <a:t>‹#›</a:t>
            </a:fld>
            <a:endParaRPr lang="en-GB"/>
          </a:p>
        </p:txBody>
      </p:sp>
    </p:spTree>
    <p:extLst>
      <p:ext uri="{BB962C8B-B14F-4D97-AF65-F5344CB8AC3E}">
        <p14:creationId xmlns:p14="http://schemas.microsoft.com/office/powerpoint/2010/main" val="1512567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2594487B-2FB1-4121-BA67-2CA7817F12AC}" type="datetimeFigureOut">
              <a:rPr lang="en-GB" smtClean="0"/>
              <a:pPr/>
              <a:t>26/11/2024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9E4A90-C0A3-4918-9F02-985F30B87241}" type="slidenum">
              <a:rPr lang="en-GB" smtClean="0"/>
              <a:pPr/>
              <a:t>‹#›</a:t>
            </a:fld>
            <a:endParaRPr lang="en-GB"/>
          </a:p>
        </p:txBody>
      </p:sp>
    </p:spTree>
    <p:extLst>
      <p:ext uri="{BB962C8B-B14F-4D97-AF65-F5344CB8AC3E}">
        <p14:creationId xmlns:p14="http://schemas.microsoft.com/office/powerpoint/2010/main" val="4158880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2594487B-2FB1-4121-BA67-2CA7817F12AC}" type="datetimeFigureOut">
              <a:rPr lang="en-GB" smtClean="0"/>
              <a:pPr/>
              <a:t>26/11/2024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9E4A90-C0A3-4918-9F02-985F30B87241}" type="slidenum">
              <a:rPr lang="en-GB" smtClean="0"/>
              <a:pPr/>
              <a:t>‹#›</a:t>
            </a:fld>
            <a:endParaRPr lang="en-GB"/>
          </a:p>
        </p:txBody>
      </p:sp>
    </p:spTree>
    <p:extLst>
      <p:ext uri="{BB962C8B-B14F-4D97-AF65-F5344CB8AC3E}">
        <p14:creationId xmlns:p14="http://schemas.microsoft.com/office/powerpoint/2010/main" val="3382307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2594487B-2FB1-4121-BA67-2CA7817F12AC}" type="datetimeFigureOut">
              <a:rPr lang="en-GB" smtClean="0"/>
              <a:pPr/>
              <a:t>26/11/2024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9E4A90-C0A3-4918-9F02-985F30B87241}" type="slidenum">
              <a:rPr lang="en-GB" smtClean="0"/>
              <a:pPr/>
              <a:t>‹#›</a:t>
            </a:fld>
            <a:endParaRPr lang="en-GB"/>
          </a:p>
        </p:txBody>
      </p:sp>
    </p:spTree>
    <p:extLst>
      <p:ext uri="{BB962C8B-B14F-4D97-AF65-F5344CB8AC3E}">
        <p14:creationId xmlns:p14="http://schemas.microsoft.com/office/powerpoint/2010/main" val="1402407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2594487B-2FB1-4121-BA67-2CA7817F12AC}" type="datetimeFigureOut">
              <a:rPr lang="en-GB" smtClean="0"/>
              <a:pPr/>
              <a:t>26/11/2024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9E4A90-C0A3-4918-9F02-985F30B87241}" type="slidenum">
              <a:rPr lang="en-GB" smtClean="0"/>
              <a:pPr/>
              <a:t>‹#›</a:t>
            </a:fld>
            <a:endParaRPr lang="en-GB"/>
          </a:p>
        </p:txBody>
      </p:sp>
    </p:spTree>
    <p:extLst>
      <p:ext uri="{BB962C8B-B14F-4D97-AF65-F5344CB8AC3E}">
        <p14:creationId xmlns:p14="http://schemas.microsoft.com/office/powerpoint/2010/main" val="3215587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2594487B-2FB1-4121-BA67-2CA7817F12AC}" type="datetimeFigureOut">
              <a:rPr lang="en-GB" smtClean="0"/>
              <a:pPr/>
              <a:t>26/11/2024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9E4A90-C0A3-4918-9F02-985F30B87241}" type="slidenum">
              <a:rPr lang="en-GB" smtClean="0"/>
              <a:pPr/>
              <a:t>‹#›</a:t>
            </a:fld>
            <a:endParaRPr lang="en-GB"/>
          </a:p>
        </p:txBody>
      </p:sp>
    </p:spTree>
    <p:extLst>
      <p:ext uri="{BB962C8B-B14F-4D97-AF65-F5344CB8AC3E}">
        <p14:creationId xmlns:p14="http://schemas.microsoft.com/office/powerpoint/2010/main" val="4148023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2594487B-2FB1-4121-BA67-2CA7817F12AC}" type="datetimeFigureOut">
              <a:rPr lang="en-GB" smtClean="0"/>
              <a:pPr/>
              <a:t>26/11/2024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9E4A90-C0A3-4918-9F02-985F30B87241}" type="slidenum">
              <a:rPr lang="en-GB" smtClean="0"/>
              <a:pPr/>
              <a:t>‹#›</a:t>
            </a:fld>
            <a:endParaRPr lang="en-GB"/>
          </a:p>
        </p:txBody>
      </p:sp>
    </p:spTree>
    <p:extLst>
      <p:ext uri="{BB962C8B-B14F-4D97-AF65-F5344CB8AC3E}">
        <p14:creationId xmlns:p14="http://schemas.microsoft.com/office/powerpoint/2010/main" val="2251854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pPr/>
              <a:t>26/11/2024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pPr/>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94158370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childcomwales.org.uk/wp-content/uploads/2022/05/Stepping-Out-Bilingual.pdf"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jtmk2lwpFsQ"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youtube.com/watch?v=00gHqzWowPg"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00gHqzWowPg?feature=oembed"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797" y="3450742"/>
            <a:ext cx="7772400" cy="2043658"/>
          </a:xfrm>
        </p:spPr>
        <p:txBody>
          <a:bodyPr>
            <a:noAutofit/>
          </a:bodyPr>
          <a:lstStyle/>
          <a:p>
            <a:r>
              <a:rPr lang="en-GB" sz="4000" b="1" dirty="0"/>
              <a:t>ECES5006/C</a:t>
            </a:r>
            <a:br>
              <a:rPr lang="en-GB" sz="4000" b="1" dirty="0"/>
            </a:br>
            <a:r>
              <a:rPr lang="en-GB" sz="4000" b="1" dirty="0" err="1"/>
              <a:t>Pawb</a:t>
            </a:r>
            <a:r>
              <a:rPr lang="en-GB" sz="4000" b="1" dirty="0"/>
              <a:t> yn </a:t>
            </a:r>
            <a:r>
              <a:rPr lang="en-GB" sz="4000" b="1" dirty="0" err="1"/>
              <a:t>Golygu</a:t>
            </a:r>
            <a:r>
              <a:rPr lang="en-GB" sz="4000" b="1" dirty="0"/>
              <a:t> </a:t>
            </a:r>
            <a:r>
              <a:rPr lang="en-GB" sz="4000" b="1" dirty="0" err="1"/>
              <a:t>Pawb</a:t>
            </a:r>
            <a:br>
              <a:rPr lang="en-GB" sz="4000" b="1" dirty="0"/>
            </a:br>
            <a:r>
              <a:rPr lang="en-GB" sz="2800" b="1" dirty="0" err="1"/>
              <a:t>Sesiwn</a:t>
            </a:r>
            <a:r>
              <a:rPr lang="en-GB" sz="2800" b="1" dirty="0"/>
              <a:t> 1</a:t>
            </a:r>
            <a:br>
              <a:rPr lang="en-GB" sz="4000" b="1" dirty="0"/>
            </a:br>
            <a:br>
              <a:rPr lang="en-GB" sz="4000" b="1" dirty="0"/>
            </a:br>
            <a:r>
              <a:rPr lang="en-GB" sz="4000" b="1" dirty="0">
                <a:solidFill>
                  <a:srgbClr val="0070C0"/>
                </a:solidFill>
              </a:rPr>
              <a:t>ECES5006</a:t>
            </a:r>
            <a:br>
              <a:rPr lang="en-GB" sz="4000" b="1" dirty="0">
                <a:solidFill>
                  <a:srgbClr val="0070C0"/>
                </a:solidFill>
              </a:rPr>
            </a:br>
            <a:r>
              <a:rPr lang="en-GB" sz="4000" b="1" dirty="0">
                <a:solidFill>
                  <a:srgbClr val="0070C0"/>
                </a:solidFill>
              </a:rPr>
              <a:t>All Means All</a:t>
            </a:r>
            <a:br>
              <a:rPr lang="en-GB" sz="4000" b="1" dirty="0">
                <a:solidFill>
                  <a:srgbClr val="0070C0"/>
                </a:solidFill>
              </a:rPr>
            </a:br>
            <a:r>
              <a:rPr lang="en-GB" sz="2800" b="1" dirty="0">
                <a:solidFill>
                  <a:srgbClr val="0070C0"/>
                </a:solidFill>
              </a:rPr>
              <a:t>Session 1</a:t>
            </a:r>
            <a:endParaRPr lang="en-GB" sz="4000" b="1" dirty="0">
              <a:solidFill>
                <a:srgbClr val="0070C0"/>
              </a:solidFill>
            </a:endParaRPr>
          </a:p>
        </p:txBody>
      </p:sp>
      <p:pic>
        <p:nvPicPr>
          <p:cNvPr id="4" name="Picture 3" descr="School for Children with Special Abilities | Bareeq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0259" y="404664"/>
            <a:ext cx="3051475" cy="1387034"/>
          </a:xfrm>
          <a:prstGeom prst="rect">
            <a:avLst/>
          </a:prstGeom>
        </p:spPr>
      </p:pic>
      <p:pic>
        <p:nvPicPr>
          <p:cNvPr id="6" name="Picture 5">
            <a:extLst>
              <a:ext uri="{FF2B5EF4-FFF2-40B4-BE49-F238E27FC236}">
                <a16:creationId xmlns:a16="http://schemas.microsoft.com/office/drawing/2014/main" id="{8904B359-38CD-3A28-CB24-0B08974AE6F8}"/>
              </a:ext>
            </a:extLst>
          </p:cNvPr>
          <p:cNvPicPr>
            <a:picLocks noChangeAspect="1"/>
          </p:cNvPicPr>
          <p:nvPr/>
        </p:nvPicPr>
        <p:blipFill>
          <a:blip r:embed="rId3"/>
          <a:stretch>
            <a:fillRect/>
          </a:stretch>
        </p:blipFill>
        <p:spPr>
          <a:xfrm>
            <a:off x="0" y="5647503"/>
            <a:ext cx="12192000" cy="1210497"/>
          </a:xfrm>
          <a:prstGeom prst="rect">
            <a:avLst/>
          </a:prstGeom>
        </p:spPr>
      </p:pic>
    </p:spTree>
    <p:extLst>
      <p:ext uri="{BB962C8B-B14F-4D97-AF65-F5344CB8AC3E}">
        <p14:creationId xmlns:p14="http://schemas.microsoft.com/office/powerpoint/2010/main" val="2785431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1BA61-1735-AC70-44F9-C38B569CFBF6}"/>
              </a:ext>
            </a:extLst>
          </p:cNvPr>
          <p:cNvSpPr>
            <a:spLocks noGrp="1"/>
          </p:cNvSpPr>
          <p:nvPr>
            <p:ph type="title"/>
          </p:nvPr>
        </p:nvSpPr>
        <p:spPr/>
        <p:txBody>
          <a:bodyPr/>
          <a:lstStyle/>
          <a:p>
            <a:r>
              <a:rPr lang="en-GB" dirty="0" err="1"/>
              <a:t>Siwmperi</a:t>
            </a:r>
            <a:r>
              <a:rPr lang="en-GB" dirty="0"/>
              <a:t> </a:t>
            </a:r>
            <a:r>
              <a:rPr lang="en-GB" dirty="0" err="1"/>
              <a:t>Nadolig</a:t>
            </a:r>
            <a:br>
              <a:rPr lang="en-GB" dirty="0"/>
            </a:br>
            <a:r>
              <a:rPr lang="en-GB" dirty="0"/>
              <a:t>Christmas Jumpers</a:t>
            </a:r>
          </a:p>
        </p:txBody>
      </p:sp>
      <p:sp>
        <p:nvSpPr>
          <p:cNvPr id="6" name="Text Placeholder 5">
            <a:extLst>
              <a:ext uri="{FF2B5EF4-FFF2-40B4-BE49-F238E27FC236}">
                <a16:creationId xmlns:a16="http://schemas.microsoft.com/office/drawing/2014/main" id="{86770368-817D-3541-9080-7DCF39D0522A}"/>
              </a:ext>
            </a:extLst>
          </p:cNvPr>
          <p:cNvSpPr>
            <a:spLocks noGrp="1"/>
          </p:cNvSpPr>
          <p:nvPr>
            <p:ph type="body" idx="1"/>
          </p:nvPr>
        </p:nvSpPr>
        <p:spPr/>
        <p:txBody>
          <a:bodyPr/>
          <a:lstStyle/>
          <a:p>
            <a:endParaRPr lang="en-GB" dirty="0"/>
          </a:p>
        </p:txBody>
      </p:sp>
      <p:pic>
        <p:nvPicPr>
          <p:cNvPr id="1026" name="Picture 2" descr="Christmas Jumpers (L/XL)">
            <a:extLst>
              <a:ext uri="{FF2B5EF4-FFF2-40B4-BE49-F238E27FC236}">
                <a16:creationId xmlns:a16="http://schemas.microsoft.com/office/drawing/2014/main" id="{A7C6EC31-DE35-BD44-5D30-AF14C59084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63525">
            <a:off x="8206422" y="619350"/>
            <a:ext cx="3520044" cy="3520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76236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824201" y="520626"/>
            <a:ext cx="4753744" cy="1047651"/>
          </a:xfrm>
        </p:spPr>
        <p:txBody>
          <a:bodyPr>
            <a:normAutofit fontScale="90000"/>
          </a:bodyPr>
          <a:lstStyle/>
          <a:p>
            <a:r>
              <a:rPr lang="en-GB" dirty="0" err="1">
                <a:latin typeface="Arial" panose="020B0604020202020204" pitchFamily="34" charset="0"/>
                <a:cs typeface="Arial" panose="020B0604020202020204" pitchFamily="34" charset="0"/>
              </a:rPr>
              <a:t>Amcanion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 		</a:t>
            </a:r>
            <a:endParaRPr lang="en-GB" b="1" i="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575D3A7-0C2A-EA0E-2CA9-503320E40315}"/>
              </a:ext>
            </a:extLst>
          </p:cNvPr>
          <p:cNvPicPr>
            <a:picLocks noChangeAspect="1"/>
          </p:cNvPicPr>
          <p:nvPr/>
        </p:nvPicPr>
        <p:blipFill>
          <a:blip r:embed="rId3"/>
          <a:stretch>
            <a:fillRect/>
          </a:stretch>
        </p:blipFill>
        <p:spPr>
          <a:xfrm>
            <a:off x="-11634" y="5647503"/>
            <a:ext cx="12192000" cy="1210497"/>
          </a:xfrm>
          <a:prstGeom prst="rect">
            <a:avLst/>
          </a:prstGeom>
        </p:spPr>
      </p:pic>
      <p:sp>
        <p:nvSpPr>
          <p:cNvPr id="8" name="Content Placeholder 7">
            <a:extLst>
              <a:ext uri="{FF2B5EF4-FFF2-40B4-BE49-F238E27FC236}">
                <a16:creationId xmlns:a16="http://schemas.microsoft.com/office/drawing/2014/main" id="{BC3E9B83-F1C2-7B7A-4A1F-17CA200387BF}"/>
              </a:ext>
            </a:extLst>
          </p:cNvPr>
          <p:cNvSpPr>
            <a:spLocks noGrp="1"/>
          </p:cNvSpPr>
          <p:nvPr>
            <p:ph sz="half" idx="1"/>
          </p:nvPr>
        </p:nvSpPr>
        <p:spPr>
          <a:xfrm>
            <a:off x="816319" y="1196752"/>
            <a:ext cx="5181600" cy="4351338"/>
          </a:xfrm>
        </p:spPr>
        <p:txBody>
          <a:bodyPr/>
          <a:lstStyle/>
          <a:p>
            <a:pPr lvl="0" fontAlgn="base" hangingPunct="0"/>
            <a:r>
              <a:rPr lang="cy-GB" sz="2800" dirty="0"/>
              <a:t>Deall y cysyniad o gynhwysiant  a natur anghenion dysgu ychwanegol.</a:t>
            </a:r>
          </a:p>
          <a:p>
            <a:pPr marL="0" indent="0" fontAlgn="base" hangingPunct="0">
              <a:buNone/>
            </a:pPr>
            <a:endParaRPr lang="en-US" sz="2800" dirty="0"/>
          </a:p>
          <a:p>
            <a:pPr lvl="0" fontAlgn="base" hangingPunct="0"/>
            <a:r>
              <a:rPr lang="cy-GB" sz="2800" dirty="0"/>
              <a:t>Datblygu dealltwriaeth o oblygiadau anghenion dysgu ychwanegol (ADY) ar gyfer cymdeithas cyfan.</a:t>
            </a:r>
            <a:endParaRPr lang="en-US" sz="2800" dirty="0"/>
          </a:p>
          <a:p>
            <a:endParaRPr lang="en-US" dirty="0"/>
          </a:p>
        </p:txBody>
      </p:sp>
      <p:sp>
        <p:nvSpPr>
          <p:cNvPr id="9" name="TextBox 8">
            <a:extLst>
              <a:ext uri="{FF2B5EF4-FFF2-40B4-BE49-F238E27FC236}">
                <a16:creationId xmlns:a16="http://schemas.microsoft.com/office/drawing/2014/main" id="{F40D6B1A-CA25-C88F-4610-CBA86D48FB40}"/>
              </a:ext>
            </a:extLst>
          </p:cNvPr>
          <p:cNvSpPr txBox="1"/>
          <p:nvPr/>
        </p:nvSpPr>
        <p:spPr>
          <a:xfrm>
            <a:off x="6479137" y="1196752"/>
            <a:ext cx="4896544" cy="4678204"/>
          </a:xfrm>
          <a:prstGeom prst="rect">
            <a:avLst/>
          </a:prstGeom>
          <a:noFill/>
        </p:spPr>
        <p:txBody>
          <a:bodyPr wrap="square" rtlCol="0">
            <a:spAutoFit/>
          </a:bodyPr>
          <a:lstStyle/>
          <a:p>
            <a:pPr marL="285750" lvl="0" indent="-285750" hangingPunct="0">
              <a:buFont typeface="Arial" panose="020B0604020202020204" pitchFamily="34" charset="0"/>
              <a:buChar char="•"/>
            </a:pPr>
            <a:r>
              <a:rPr lang="en-GB" sz="2800" dirty="0">
                <a:solidFill>
                  <a:srgbClr val="0070C0"/>
                </a:solidFill>
              </a:rPr>
              <a:t>To understand the concept of inclusion and the nature of additional learning needs.</a:t>
            </a:r>
          </a:p>
          <a:p>
            <a:pPr marL="0" indent="0" hangingPunct="0">
              <a:buNone/>
            </a:pPr>
            <a:r>
              <a:rPr lang="en-GB" sz="2800" dirty="0">
                <a:solidFill>
                  <a:srgbClr val="0070C0"/>
                </a:solidFill>
              </a:rPr>
              <a:t> </a:t>
            </a:r>
          </a:p>
          <a:p>
            <a:pPr marL="285750" lvl="0" indent="-285750" hangingPunct="0">
              <a:buFont typeface="Arial" panose="020B0604020202020204" pitchFamily="34" charset="0"/>
              <a:buChar char="•"/>
            </a:pPr>
            <a:r>
              <a:rPr lang="en-GB" sz="2800" dirty="0">
                <a:solidFill>
                  <a:srgbClr val="0070C0"/>
                </a:solidFill>
              </a:rPr>
              <a:t>To develop an understanding of the implications of additional learning needs (ALN) for society as a whole.</a:t>
            </a:r>
          </a:p>
          <a:p>
            <a:endParaRPr lang="en-US" dirty="0"/>
          </a:p>
        </p:txBody>
      </p:sp>
      <p:sp>
        <p:nvSpPr>
          <p:cNvPr id="10" name="TextBox 9">
            <a:extLst>
              <a:ext uri="{FF2B5EF4-FFF2-40B4-BE49-F238E27FC236}">
                <a16:creationId xmlns:a16="http://schemas.microsoft.com/office/drawing/2014/main" id="{02B88EE7-6F76-859F-C5E9-DC6AE9699B93}"/>
              </a:ext>
            </a:extLst>
          </p:cNvPr>
          <p:cNvSpPr txBox="1"/>
          <p:nvPr/>
        </p:nvSpPr>
        <p:spPr>
          <a:xfrm>
            <a:off x="6479597" y="439160"/>
            <a:ext cx="5328592" cy="707886"/>
          </a:xfrm>
          <a:prstGeom prst="rect">
            <a:avLst/>
          </a:prstGeom>
          <a:noFill/>
        </p:spPr>
        <p:txBody>
          <a:bodyPr wrap="square" rtlCol="0">
            <a:spAutoFit/>
          </a:bodyPr>
          <a:lstStyle/>
          <a:p>
            <a:r>
              <a:rPr lang="en-GB" sz="4000" dirty="0">
                <a:solidFill>
                  <a:srgbClr val="0070C0"/>
                </a:solidFill>
              </a:rPr>
              <a:t>Module Aims</a:t>
            </a:r>
            <a:endParaRPr lang="en-US" sz="4000" dirty="0">
              <a:solidFill>
                <a:srgbClr val="0070C0"/>
              </a:solidFill>
            </a:endParaRPr>
          </a:p>
        </p:txBody>
      </p:sp>
    </p:spTree>
    <p:extLst>
      <p:ext uri="{BB962C8B-B14F-4D97-AF65-F5344CB8AC3E}">
        <p14:creationId xmlns:p14="http://schemas.microsoft.com/office/powerpoint/2010/main" val="883309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239096"/>
            <a:ext cx="4281803" cy="1143000"/>
          </a:xfrm>
        </p:spPr>
        <p:txBody>
          <a:bodyPr>
            <a:normAutofit/>
          </a:bodyPr>
          <a:lstStyle/>
          <a:p>
            <a:r>
              <a:rPr lang="en-GB" sz="4000" dirty="0" err="1">
                <a:latin typeface="Arial" panose="020B0604020202020204" pitchFamily="34" charset="0"/>
                <a:cs typeface="Arial" panose="020B0604020202020204" pitchFamily="34" charset="0"/>
              </a:rPr>
              <a:t>Deilliannau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endParaRPr lang="en-GB" sz="4000" dirty="0">
              <a:solidFill>
                <a:srgbClr val="0070C0"/>
              </a:solidFill>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9A1E21BB-AD6F-0ADB-9F83-FEECEC26E425}"/>
              </a:ext>
            </a:extLst>
          </p:cNvPr>
          <p:cNvPicPr>
            <a:picLocks noChangeAspect="1"/>
          </p:cNvPicPr>
          <p:nvPr/>
        </p:nvPicPr>
        <p:blipFill>
          <a:blip r:embed="rId3"/>
          <a:stretch>
            <a:fillRect/>
          </a:stretch>
        </p:blipFill>
        <p:spPr>
          <a:xfrm>
            <a:off x="0" y="5644835"/>
            <a:ext cx="12192000" cy="1210497"/>
          </a:xfrm>
          <a:prstGeom prst="rect">
            <a:avLst/>
          </a:prstGeom>
        </p:spPr>
      </p:pic>
      <p:sp>
        <p:nvSpPr>
          <p:cNvPr id="9" name="TextBox 8">
            <a:extLst>
              <a:ext uri="{FF2B5EF4-FFF2-40B4-BE49-F238E27FC236}">
                <a16:creationId xmlns:a16="http://schemas.microsoft.com/office/drawing/2014/main" id="{6DA4A511-B49A-32BD-722B-9BE8E816B749}"/>
              </a:ext>
            </a:extLst>
          </p:cNvPr>
          <p:cNvSpPr txBox="1"/>
          <p:nvPr/>
        </p:nvSpPr>
        <p:spPr>
          <a:xfrm>
            <a:off x="6479704" y="456653"/>
            <a:ext cx="4663456" cy="707886"/>
          </a:xfrm>
          <a:prstGeom prst="rect">
            <a:avLst/>
          </a:prstGeom>
          <a:noFill/>
        </p:spPr>
        <p:txBody>
          <a:bodyPr wrap="none" rtlCol="0">
            <a:spAutoFit/>
          </a:bodyPr>
          <a:lstStyle/>
          <a:p>
            <a:r>
              <a:rPr lang="en-GB" sz="4000" dirty="0">
                <a:solidFill>
                  <a:srgbClr val="0070C0"/>
                </a:solidFill>
                <a:latin typeface="Arial" panose="020B0604020202020204" pitchFamily="34" charset="0"/>
                <a:cs typeface="Arial" panose="020B0604020202020204" pitchFamily="34" charset="0"/>
              </a:rPr>
              <a:t>Learning Outcomes</a:t>
            </a:r>
            <a:endParaRPr lang="en-US" sz="4000" dirty="0"/>
          </a:p>
        </p:txBody>
      </p:sp>
      <p:sp>
        <p:nvSpPr>
          <p:cNvPr id="11" name="Content Placeholder 10">
            <a:extLst>
              <a:ext uri="{FF2B5EF4-FFF2-40B4-BE49-F238E27FC236}">
                <a16:creationId xmlns:a16="http://schemas.microsoft.com/office/drawing/2014/main" id="{F8E1B4AE-2067-F5DD-5C14-D6797682B1A9}"/>
              </a:ext>
            </a:extLst>
          </p:cNvPr>
          <p:cNvSpPr>
            <a:spLocks noGrp="1"/>
          </p:cNvSpPr>
          <p:nvPr>
            <p:ph sz="half" idx="1"/>
          </p:nvPr>
        </p:nvSpPr>
        <p:spPr>
          <a:xfrm>
            <a:off x="767408" y="1382096"/>
            <a:ext cx="5181600" cy="4351338"/>
          </a:xfrm>
        </p:spPr>
        <p:txBody>
          <a:bodyPr/>
          <a:lstStyle/>
          <a:p>
            <a:r>
              <a:rPr lang="cy-GB" sz="2800" dirty="0"/>
              <a:t>Dadansoddi materion yn ymwneud ag arfer dda ar gyfer cynhwysiant.</a:t>
            </a:r>
          </a:p>
          <a:p>
            <a:pPr marL="0" indent="0">
              <a:buNone/>
            </a:pPr>
            <a:endParaRPr lang="en-US" sz="2800" dirty="0"/>
          </a:p>
          <a:p>
            <a:r>
              <a:rPr lang="cy-GB" sz="2800" dirty="0"/>
              <a:t>Adnabod a dangos gwerthfawrogiad o’r ystod o werthoedd, agweddau a sgiliau sydd eu hangen i fyw mewn cymdeithas amrywiol.</a:t>
            </a:r>
            <a:endParaRPr lang="en-US" sz="2800" dirty="0"/>
          </a:p>
          <a:p>
            <a:endParaRPr lang="en-US" dirty="0"/>
          </a:p>
        </p:txBody>
      </p:sp>
      <p:sp>
        <p:nvSpPr>
          <p:cNvPr id="13" name="Content Placeholder 12">
            <a:extLst>
              <a:ext uri="{FF2B5EF4-FFF2-40B4-BE49-F238E27FC236}">
                <a16:creationId xmlns:a16="http://schemas.microsoft.com/office/drawing/2014/main" id="{FDB1161A-BADF-2EF0-BDBB-D92B0AA6697E}"/>
              </a:ext>
            </a:extLst>
          </p:cNvPr>
          <p:cNvSpPr>
            <a:spLocks noGrp="1"/>
          </p:cNvSpPr>
          <p:nvPr>
            <p:ph sz="half" idx="2"/>
          </p:nvPr>
        </p:nvSpPr>
        <p:spPr>
          <a:xfrm>
            <a:off x="6479704" y="1382096"/>
            <a:ext cx="5181600" cy="4351338"/>
          </a:xfrm>
        </p:spPr>
        <p:txBody>
          <a:bodyPr/>
          <a:lstStyle/>
          <a:p>
            <a:r>
              <a:rPr lang="en-GB" sz="2800" dirty="0">
                <a:solidFill>
                  <a:srgbClr val="0070C0"/>
                </a:solidFill>
              </a:rPr>
              <a:t>Analyse issues relating to good practice for inclusion</a:t>
            </a:r>
            <a:r>
              <a:rPr lang="en-GB" dirty="0">
                <a:solidFill>
                  <a:srgbClr val="0070C0"/>
                </a:solidFill>
              </a:rPr>
              <a:t>.</a:t>
            </a:r>
          </a:p>
          <a:p>
            <a:pPr marL="0" indent="0">
              <a:buNone/>
            </a:pPr>
            <a:endParaRPr lang="en-GB" sz="2800" dirty="0">
              <a:solidFill>
                <a:srgbClr val="0070C0"/>
              </a:solidFill>
            </a:endParaRPr>
          </a:p>
          <a:p>
            <a:r>
              <a:rPr lang="en-GB" dirty="0">
                <a:solidFill>
                  <a:srgbClr val="0070C0"/>
                </a:solidFill>
              </a:rPr>
              <a:t>Recognise and show appreciation of the range of values attitudes and skills needed to live in a diverse society.</a:t>
            </a:r>
          </a:p>
          <a:p>
            <a:pPr marL="0" indent="0">
              <a:buNone/>
            </a:pPr>
            <a:endParaRPr lang="en-US" dirty="0"/>
          </a:p>
        </p:txBody>
      </p:sp>
    </p:spTree>
    <p:extLst>
      <p:ext uri="{BB962C8B-B14F-4D97-AF65-F5344CB8AC3E}">
        <p14:creationId xmlns:p14="http://schemas.microsoft.com/office/powerpoint/2010/main" val="29053841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a:xfrm>
            <a:off x="730796" y="180350"/>
            <a:ext cx="4861148" cy="1325563"/>
          </a:xfrm>
        </p:spPr>
        <p:txBody>
          <a:bodyPr>
            <a:normAutofit/>
          </a:bodyPr>
          <a:lstStyle/>
          <a:p>
            <a:r>
              <a:rPr lang="en-GB" sz="4000" dirty="0" err="1">
                <a:latin typeface="Arial" panose="020B0604020202020204" pitchFamily="34" charset="0"/>
                <a:cs typeface="Arial" panose="020B0604020202020204" pitchFamily="34" charset="0"/>
              </a:rPr>
              <a:t>Deilliannau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Dysgu</a:t>
            </a:r>
            <a:endParaRPr lang="en-GB" sz="4000" b="1" dirty="0"/>
          </a:p>
        </p:txBody>
      </p:sp>
      <p:sp>
        <p:nvSpPr>
          <p:cNvPr id="8" name="Content Placeholder 7">
            <a:extLst>
              <a:ext uri="{FF2B5EF4-FFF2-40B4-BE49-F238E27FC236}">
                <a16:creationId xmlns:a16="http://schemas.microsoft.com/office/drawing/2014/main" id="{19798565-8DB7-228A-14AE-8E47BAF5A651}"/>
              </a:ext>
            </a:extLst>
          </p:cNvPr>
          <p:cNvSpPr>
            <a:spLocks noGrp="1"/>
          </p:cNvSpPr>
          <p:nvPr>
            <p:ph sz="half" idx="1"/>
          </p:nvPr>
        </p:nvSpPr>
        <p:spPr>
          <a:xfrm>
            <a:off x="570570" y="1347142"/>
            <a:ext cx="5181600" cy="4351338"/>
          </a:xfrm>
        </p:spPr>
        <p:txBody>
          <a:bodyPr>
            <a:normAutofit fontScale="92500" lnSpcReduction="10000"/>
          </a:bodyPr>
          <a:lstStyle/>
          <a:p>
            <a:r>
              <a:rPr lang="cy-GB" sz="2800" dirty="0"/>
              <a:t>Mynd i’r afael yn feirniadol â materion yn ymwneud ag amrywiaeth o </a:t>
            </a:r>
            <a:r>
              <a:rPr lang="cy-GB" dirty="0"/>
              <a:t>bersbectif </a:t>
            </a:r>
            <a:r>
              <a:rPr lang="cy-GB" sz="2800" dirty="0"/>
              <a:t>deddfwriaethol, hanesyddol a chyfoes.</a:t>
            </a:r>
          </a:p>
          <a:p>
            <a:pPr marL="0" indent="0">
              <a:buNone/>
            </a:pPr>
            <a:endParaRPr lang="en-US" sz="2800" dirty="0"/>
          </a:p>
          <a:p>
            <a:r>
              <a:rPr lang="cy-GB" sz="2800" dirty="0">
                <a:latin typeface="Arial" panose="020B0604020202020204" pitchFamily="34" charset="0"/>
                <a:cs typeface="Arial" panose="020B0604020202020204" pitchFamily="34" charset="0"/>
              </a:rPr>
              <a:t>Trefnu eu gwybodaeth a’r hyn y maent wedi’i ddysgu drwy ddefnyddio amrywiaeth o ffynonellau gwybodaeth, yn cynnwys TGCh, a chyflwyno’u gwaith ar y lefel briodol.</a:t>
            </a:r>
            <a:endParaRPr lang="en-GB" sz="2800" dirty="0">
              <a:latin typeface="Arial" panose="020B0604020202020204" pitchFamily="34" charset="0"/>
              <a:cs typeface="Arial" panose="020B0604020202020204" pitchFamily="34" charset="0"/>
            </a:endParaRPr>
          </a:p>
          <a:p>
            <a:endParaRPr lang="en-US" dirty="0"/>
          </a:p>
        </p:txBody>
      </p:sp>
      <p:pic>
        <p:nvPicPr>
          <p:cNvPr id="6" name="Picture 5">
            <a:extLst>
              <a:ext uri="{FF2B5EF4-FFF2-40B4-BE49-F238E27FC236}">
                <a16:creationId xmlns:a16="http://schemas.microsoft.com/office/drawing/2014/main" id="{CE462087-CD6C-4993-E279-16577ADF6828}"/>
              </a:ext>
            </a:extLst>
          </p:cNvPr>
          <p:cNvPicPr>
            <a:picLocks noChangeAspect="1"/>
          </p:cNvPicPr>
          <p:nvPr/>
        </p:nvPicPr>
        <p:blipFill>
          <a:blip r:embed="rId3"/>
          <a:stretch>
            <a:fillRect/>
          </a:stretch>
        </p:blipFill>
        <p:spPr>
          <a:xfrm>
            <a:off x="0" y="5670493"/>
            <a:ext cx="12192000" cy="1210497"/>
          </a:xfrm>
          <a:prstGeom prst="rect">
            <a:avLst/>
          </a:prstGeom>
        </p:spPr>
      </p:pic>
      <p:sp>
        <p:nvSpPr>
          <p:cNvPr id="7" name="TextBox 6">
            <a:extLst>
              <a:ext uri="{FF2B5EF4-FFF2-40B4-BE49-F238E27FC236}">
                <a16:creationId xmlns:a16="http://schemas.microsoft.com/office/drawing/2014/main" id="{DC9D29EE-B208-E087-F55F-F6D9DAA1D6C3}"/>
              </a:ext>
            </a:extLst>
          </p:cNvPr>
          <p:cNvSpPr txBox="1"/>
          <p:nvPr/>
        </p:nvSpPr>
        <p:spPr>
          <a:xfrm>
            <a:off x="6168008" y="476672"/>
            <a:ext cx="4752528" cy="707886"/>
          </a:xfrm>
          <a:prstGeom prst="rect">
            <a:avLst/>
          </a:prstGeom>
          <a:noFill/>
        </p:spPr>
        <p:txBody>
          <a:bodyPr wrap="square" rtlCol="0">
            <a:spAutoFit/>
          </a:bodyPr>
          <a:lstStyle/>
          <a:p>
            <a:r>
              <a:rPr lang="en-GB" sz="4000" dirty="0">
                <a:solidFill>
                  <a:srgbClr val="0070C0"/>
                </a:solidFill>
              </a:rPr>
              <a:t>Learning Outcomes</a:t>
            </a:r>
            <a:endParaRPr lang="en-US" sz="4000" dirty="0">
              <a:solidFill>
                <a:srgbClr val="0070C0"/>
              </a:solidFill>
            </a:endParaRPr>
          </a:p>
        </p:txBody>
      </p:sp>
      <p:sp>
        <p:nvSpPr>
          <p:cNvPr id="10" name="Content Placeholder 9">
            <a:extLst>
              <a:ext uri="{FF2B5EF4-FFF2-40B4-BE49-F238E27FC236}">
                <a16:creationId xmlns:a16="http://schemas.microsoft.com/office/drawing/2014/main" id="{004D95A7-826B-02A7-1F94-873FA34D6039}"/>
              </a:ext>
            </a:extLst>
          </p:cNvPr>
          <p:cNvSpPr>
            <a:spLocks noGrp="1"/>
          </p:cNvSpPr>
          <p:nvPr>
            <p:ph sz="half" idx="2"/>
          </p:nvPr>
        </p:nvSpPr>
        <p:spPr>
          <a:xfrm>
            <a:off x="6168008" y="1505913"/>
            <a:ext cx="5181600" cy="4351338"/>
          </a:xfrm>
        </p:spPr>
        <p:txBody>
          <a:bodyPr>
            <a:normAutofit fontScale="92500" lnSpcReduction="10000"/>
          </a:bodyPr>
          <a:lstStyle/>
          <a:p>
            <a:r>
              <a:rPr lang="en-GB" sz="2800" dirty="0">
                <a:solidFill>
                  <a:srgbClr val="0070C0"/>
                </a:solidFill>
              </a:rPr>
              <a:t>Critically engage with issues of diversity from a legislative, historical and contemporary perspective.</a:t>
            </a:r>
          </a:p>
          <a:p>
            <a:pPr marL="0" indent="0">
              <a:buNone/>
            </a:pPr>
            <a:endParaRPr lang="en-GB" sz="2800" dirty="0">
              <a:solidFill>
                <a:srgbClr val="0070C0"/>
              </a:solidFill>
            </a:endParaRPr>
          </a:p>
          <a:p>
            <a:r>
              <a:rPr lang="en-GB" sz="2800" dirty="0">
                <a:solidFill>
                  <a:srgbClr val="0070C0"/>
                </a:solidFill>
                <a:latin typeface="Arial" panose="020B0604020202020204" pitchFamily="34" charset="0"/>
                <a:cs typeface="Arial" panose="020B0604020202020204" pitchFamily="34" charset="0"/>
              </a:rPr>
              <a:t>Organise their knowledge and learning through the use of a range of information sources, including ICT and present their work at the appropriate level.</a:t>
            </a:r>
          </a:p>
          <a:p>
            <a:endParaRPr lang="en-GB" sz="2800" dirty="0">
              <a:solidFill>
                <a:srgbClr val="0070C0"/>
              </a:solidFill>
            </a:endParaRPr>
          </a:p>
          <a:p>
            <a:pPr marL="0" indent="0">
              <a:buNone/>
            </a:pPr>
            <a:endParaRPr lang="en-US" dirty="0"/>
          </a:p>
        </p:txBody>
      </p:sp>
    </p:spTree>
    <p:extLst>
      <p:ext uri="{BB962C8B-B14F-4D97-AF65-F5344CB8AC3E}">
        <p14:creationId xmlns:p14="http://schemas.microsoft.com/office/powerpoint/2010/main" val="22610115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44010" y="239841"/>
            <a:ext cx="3721105" cy="1325563"/>
          </a:xfrm>
        </p:spPr>
        <p:txBody>
          <a:bodyPr>
            <a:normAutofit/>
          </a:bodyPr>
          <a:lstStyle/>
          <a:p>
            <a:r>
              <a:rPr lang="en-GB" sz="4000" dirty="0" err="1"/>
              <a:t>Eich</a:t>
            </a:r>
            <a:r>
              <a:rPr lang="en-GB" sz="4000" dirty="0"/>
              <a:t> </a:t>
            </a:r>
            <a:r>
              <a:rPr lang="en-GB" sz="4000" dirty="0" err="1"/>
              <a:t>Asesiad</a:t>
            </a:r>
            <a:endParaRPr lang="en-GB" sz="4000" dirty="0"/>
          </a:p>
        </p:txBody>
      </p:sp>
      <p:pic>
        <p:nvPicPr>
          <p:cNvPr id="5" name="Picture 4">
            <a:extLst>
              <a:ext uri="{FF2B5EF4-FFF2-40B4-BE49-F238E27FC236}">
                <a16:creationId xmlns:a16="http://schemas.microsoft.com/office/drawing/2014/main" id="{84EE09D7-FCBC-AA3A-AE75-72D697641BFC}"/>
              </a:ext>
            </a:extLst>
          </p:cNvPr>
          <p:cNvPicPr>
            <a:picLocks noChangeAspect="1"/>
          </p:cNvPicPr>
          <p:nvPr/>
        </p:nvPicPr>
        <p:blipFill>
          <a:blip r:embed="rId3"/>
          <a:stretch>
            <a:fillRect/>
          </a:stretch>
        </p:blipFill>
        <p:spPr>
          <a:xfrm>
            <a:off x="0" y="5647503"/>
            <a:ext cx="12192000" cy="1210497"/>
          </a:xfrm>
          <a:prstGeom prst="rect">
            <a:avLst/>
          </a:prstGeom>
        </p:spPr>
      </p:pic>
      <p:sp>
        <p:nvSpPr>
          <p:cNvPr id="10" name="TextBox 9">
            <a:extLst>
              <a:ext uri="{FF2B5EF4-FFF2-40B4-BE49-F238E27FC236}">
                <a16:creationId xmlns:a16="http://schemas.microsoft.com/office/drawing/2014/main" id="{AADCE231-A222-617B-040D-4ACABF5E733D}"/>
              </a:ext>
            </a:extLst>
          </p:cNvPr>
          <p:cNvSpPr txBox="1"/>
          <p:nvPr/>
        </p:nvSpPr>
        <p:spPr>
          <a:xfrm>
            <a:off x="6312024" y="548679"/>
            <a:ext cx="5328592" cy="707886"/>
          </a:xfrm>
          <a:prstGeom prst="rect">
            <a:avLst/>
          </a:prstGeom>
          <a:noFill/>
        </p:spPr>
        <p:txBody>
          <a:bodyPr wrap="square" rtlCol="0">
            <a:spAutoFit/>
          </a:bodyPr>
          <a:lstStyle/>
          <a:p>
            <a:r>
              <a:rPr lang="en-GB" sz="4000" dirty="0">
                <a:solidFill>
                  <a:srgbClr val="0070C0"/>
                </a:solidFill>
              </a:rPr>
              <a:t>Your Assessment</a:t>
            </a:r>
            <a:endParaRPr lang="en-US" sz="4000" dirty="0">
              <a:solidFill>
                <a:srgbClr val="0070C0"/>
              </a:solidFill>
            </a:endParaRPr>
          </a:p>
        </p:txBody>
      </p:sp>
      <p:sp>
        <p:nvSpPr>
          <p:cNvPr id="12" name="Content Placeholder 11">
            <a:extLst>
              <a:ext uri="{FF2B5EF4-FFF2-40B4-BE49-F238E27FC236}">
                <a16:creationId xmlns:a16="http://schemas.microsoft.com/office/drawing/2014/main" id="{06D0BB26-481F-1D7E-8291-6DF528952E1A}"/>
              </a:ext>
            </a:extLst>
          </p:cNvPr>
          <p:cNvSpPr>
            <a:spLocks noGrp="1"/>
          </p:cNvSpPr>
          <p:nvPr>
            <p:ph sz="half" idx="1"/>
          </p:nvPr>
        </p:nvSpPr>
        <p:spPr>
          <a:xfrm>
            <a:off x="191344" y="1440310"/>
            <a:ext cx="5616624" cy="3823396"/>
          </a:xfrm>
        </p:spPr>
        <p:txBody>
          <a:bodyPr vert="horz" lIns="91440" tIns="45720" rIns="91440" bIns="45720" rtlCol="0" anchor="t">
            <a:normAutofit fontScale="77500" lnSpcReduction="20000"/>
          </a:bodyPr>
          <a:lstStyle/>
          <a:p>
            <a:r>
              <a:rPr lang="en-GB" dirty="0" err="1"/>
              <a:t>Aseiniad</a:t>
            </a:r>
            <a:r>
              <a:rPr lang="en-GB" dirty="0"/>
              <a:t> 4000 o </a:t>
            </a:r>
            <a:r>
              <a:rPr lang="en-GB" dirty="0" err="1"/>
              <a:t>eiriau</a:t>
            </a:r>
            <a:r>
              <a:rPr lang="en-GB" dirty="0"/>
              <a:t> (+/-10%)</a:t>
            </a:r>
          </a:p>
          <a:p>
            <a:pPr marL="0" indent="0">
              <a:buNone/>
            </a:pPr>
            <a:endParaRPr lang="en-GB" dirty="0"/>
          </a:p>
          <a:p>
            <a:r>
              <a:rPr lang="en-GB" dirty="0" err="1"/>
              <a:t>Canllaw</a:t>
            </a:r>
            <a:r>
              <a:rPr lang="en-GB" dirty="0"/>
              <a:t> </a:t>
            </a:r>
            <a:r>
              <a:rPr lang="en-GB" dirty="0" err="1"/>
              <a:t>Ymarferydd</a:t>
            </a:r>
            <a:endParaRPr lang="en-GB" dirty="0"/>
          </a:p>
          <a:p>
            <a:pPr marL="0" indent="0">
              <a:buNone/>
            </a:pPr>
            <a:endParaRPr lang="en-GB" dirty="0"/>
          </a:p>
          <a:p>
            <a:r>
              <a:rPr lang="en-GB" dirty="0"/>
              <a:t>100% marc y </a:t>
            </a:r>
            <a:r>
              <a:rPr lang="en-GB" dirty="0" err="1"/>
              <a:t>modiwl</a:t>
            </a:r>
            <a:endParaRPr lang="en-GB" dirty="0"/>
          </a:p>
          <a:p>
            <a:pPr marL="0" indent="0">
              <a:buNone/>
            </a:pPr>
            <a:endParaRPr lang="en-GB" dirty="0"/>
          </a:p>
          <a:p>
            <a:pPr marL="0" indent="0">
              <a:buNone/>
            </a:pPr>
            <a:r>
              <a:rPr lang="en-US" dirty="0" err="1"/>
              <a:t>Paratowch</a:t>
            </a:r>
            <a:r>
              <a:rPr lang="en-US" dirty="0"/>
              <a:t> </a:t>
            </a:r>
            <a:r>
              <a:rPr lang="en-US" dirty="0" err="1"/>
              <a:t>ganllaw</a:t>
            </a:r>
            <a:r>
              <a:rPr lang="en-US" dirty="0"/>
              <a:t> I </a:t>
            </a:r>
            <a:r>
              <a:rPr lang="en-US" dirty="0" err="1"/>
              <a:t>ymarferwyr</a:t>
            </a:r>
            <a:r>
              <a:rPr lang="en-US" dirty="0"/>
              <a:t> </a:t>
            </a:r>
            <a:r>
              <a:rPr lang="en-US" dirty="0" err="1"/>
              <a:t>yn</a:t>
            </a:r>
            <a:r>
              <a:rPr lang="en-US" dirty="0"/>
              <a:t> </a:t>
            </a:r>
            <a:r>
              <a:rPr lang="en-US" dirty="0" err="1"/>
              <a:t>seiliedig</a:t>
            </a:r>
            <a:r>
              <a:rPr lang="en-US" dirty="0"/>
              <a:t> </a:t>
            </a:r>
            <a:r>
              <a:rPr lang="en-US" dirty="0" err="1"/>
              <a:t>ar</a:t>
            </a:r>
            <a:r>
              <a:rPr lang="en-US" dirty="0"/>
              <a:t> </a:t>
            </a:r>
            <a:r>
              <a:rPr lang="en-US" b="1" dirty="0"/>
              <a:t>un</a:t>
            </a:r>
            <a:r>
              <a:rPr lang="en-US" dirty="0"/>
              <a:t> </a:t>
            </a:r>
            <a:r>
              <a:rPr lang="en-US" dirty="0" err="1"/>
              <a:t>angen</a:t>
            </a:r>
            <a:r>
              <a:rPr lang="en-US" dirty="0"/>
              <a:t> </a:t>
            </a:r>
            <a:r>
              <a:rPr lang="en-US" dirty="0" err="1"/>
              <a:t>dysgu</a:t>
            </a:r>
            <a:r>
              <a:rPr lang="en-US" dirty="0"/>
              <a:t> </a:t>
            </a:r>
            <a:r>
              <a:rPr lang="en-US" dirty="0" err="1"/>
              <a:t>ychwanegol</a:t>
            </a:r>
            <a:endParaRPr lang="en-US" dirty="0"/>
          </a:p>
        </p:txBody>
      </p:sp>
      <p:sp>
        <p:nvSpPr>
          <p:cNvPr id="14" name="Content Placeholder 13">
            <a:extLst>
              <a:ext uri="{FF2B5EF4-FFF2-40B4-BE49-F238E27FC236}">
                <a16:creationId xmlns:a16="http://schemas.microsoft.com/office/drawing/2014/main" id="{1A7452BE-1E45-D7E7-22D6-A8570650BCB7}"/>
              </a:ext>
            </a:extLst>
          </p:cNvPr>
          <p:cNvSpPr>
            <a:spLocks noGrp="1"/>
          </p:cNvSpPr>
          <p:nvPr>
            <p:ph sz="half" idx="2"/>
          </p:nvPr>
        </p:nvSpPr>
        <p:spPr>
          <a:xfrm>
            <a:off x="6384034" y="1440310"/>
            <a:ext cx="4667870" cy="3299770"/>
          </a:xfrm>
        </p:spPr>
        <p:txBody>
          <a:bodyPr vert="horz" lIns="91440" tIns="45720" rIns="91440" bIns="45720" rtlCol="0" anchor="t">
            <a:normAutofit fontScale="77500" lnSpcReduction="20000"/>
          </a:bodyPr>
          <a:lstStyle/>
          <a:p>
            <a:r>
              <a:rPr lang="en-GB" dirty="0">
                <a:solidFill>
                  <a:srgbClr val="0070C0"/>
                </a:solidFill>
              </a:rPr>
              <a:t>4000 word Assignment (+/-10%)</a:t>
            </a:r>
          </a:p>
          <a:p>
            <a:pPr marL="0" indent="0">
              <a:buNone/>
            </a:pPr>
            <a:endParaRPr lang="en-GB" dirty="0">
              <a:solidFill>
                <a:srgbClr val="0070C0"/>
              </a:solidFill>
            </a:endParaRPr>
          </a:p>
          <a:p>
            <a:r>
              <a:rPr lang="en-GB" dirty="0">
                <a:solidFill>
                  <a:srgbClr val="0070C0"/>
                </a:solidFill>
              </a:rPr>
              <a:t>Practitioner’s Guide</a:t>
            </a:r>
          </a:p>
          <a:p>
            <a:pPr marL="0" indent="0">
              <a:buNone/>
            </a:pPr>
            <a:endParaRPr lang="en-GB" dirty="0">
              <a:solidFill>
                <a:srgbClr val="0070C0"/>
              </a:solidFill>
            </a:endParaRPr>
          </a:p>
          <a:p>
            <a:r>
              <a:rPr lang="en-GB" dirty="0">
                <a:solidFill>
                  <a:srgbClr val="0070C0"/>
                </a:solidFill>
              </a:rPr>
              <a:t>100% of module mark</a:t>
            </a:r>
          </a:p>
          <a:p>
            <a:pPr marL="0" indent="0">
              <a:buNone/>
            </a:pPr>
            <a:endParaRPr lang="en-GB" dirty="0">
              <a:solidFill>
                <a:srgbClr val="0070C0"/>
              </a:solidFill>
            </a:endParaRPr>
          </a:p>
          <a:p>
            <a:pPr marL="0" indent="0">
              <a:buNone/>
            </a:pPr>
            <a:r>
              <a:rPr lang="en-US" dirty="0">
                <a:solidFill>
                  <a:srgbClr val="0070C0"/>
                </a:solidFill>
              </a:rPr>
              <a:t>Prepare a practitioner’s guide based on </a:t>
            </a:r>
            <a:r>
              <a:rPr lang="en-US" b="1" dirty="0">
                <a:solidFill>
                  <a:srgbClr val="0070C0"/>
                </a:solidFill>
              </a:rPr>
              <a:t>one</a:t>
            </a:r>
            <a:r>
              <a:rPr lang="en-US" dirty="0">
                <a:solidFill>
                  <a:srgbClr val="0070C0"/>
                </a:solidFill>
              </a:rPr>
              <a:t> additional learning need</a:t>
            </a:r>
            <a:endParaRPr lang="en-US" dirty="0">
              <a:solidFill>
                <a:srgbClr val="0070C0"/>
              </a:solidFill>
              <a:cs typeface="Arial"/>
            </a:endParaRPr>
          </a:p>
        </p:txBody>
      </p:sp>
    </p:spTree>
    <p:extLst>
      <p:ext uri="{BB962C8B-B14F-4D97-AF65-F5344CB8AC3E}">
        <p14:creationId xmlns:p14="http://schemas.microsoft.com/office/powerpoint/2010/main" val="3809261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9160" y="153898"/>
            <a:ext cx="5404792" cy="1618918"/>
          </a:xfrm>
        </p:spPr>
        <p:txBody>
          <a:bodyPr>
            <a:normAutofit/>
          </a:bodyPr>
          <a:lstStyle/>
          <a:p>
            <a:r>
              <a:rPr lang="en-GB" sz="4000" dirty="0">
                <a:latin typeface="+mn-lt"/>
              </a:rPr>
              <a:t>Beth </a:t>
            </a:r>
            <a:r>
              <a:rPr lang="en-GB" sz="4000" dirty="0" err="1">
                <a:latin typeface="+mn-lt"/>
              </a:rPr>
              <a:t>dyle</a:t>
            </a:r>
            <a:r>
              <a:rPr lang="en-GB" sz="4000" dirty="0">
                <a:latin typeface="+mn-lt"/>
              </a:rPr>
              <a:t> </a:t>
            </a:r>
            <a:r>
              <a:rPr lang="en-GB" sz="4000" dirty="0" err="1">
                <a:latin typeface="+mn-lt"/>
              </a:rPr>
              <a:t>canllaw</a:t>
            </a:r>
            <a:r>
              <a:rPr lang="en-GB" sz="4000" dirty="0">
                <a:latin typeface="+mn-lt"/>
              </a:rPr>
              <a:t> </a:t>
            </a:r>
            <a:r>
              <a:rPr lang="en-GB" sz="4000" dirty="0" err="1">
                <a:latin typeface="+mn-lt"/>
              </a:rPr>
              <a:t>ymarferydd</a:t>
            </a:r>
            <a:r>
              <a:rPr lang="en-GB" sz="4000" dirty="0">
                <a:latin typeface="+mn-lt"/>
              </a:rPr>
              <a:t> </a:t>
            </a:r>
            <a:r>
              <a:rPr lang="en-GB" sz="4000" dirty="0" err="1">
                <a:latin typeface="+mn-lt"/>
              </a:rPr>
              <a:t>cynnwys</a:t>
            </a:r>
            <a:r>
              <a:rPr lang="en-GB" sz="4000" dirty="0">
                <a:latin typeface="+mn-lt"/>
              </a:rPr>
              <a:t>?</a:t>
            </a:r>
          </a:p>
        </p:txBody>
      </p:sp>
      <p:sp>
        <p:nvSpPr>
          <p:cNvPr id="8" name="Content Placeholder 7">
            <a:extLst>
              <a:ext uri="{FF2B5EF4-FFF2-40B4-BE49-F238E27FC236}">
                <a16:creationId xmlns:a16="http://schemas.microsoft.com/office/drawing/2014/main" id="{9792FE3C-E0D7-FB37-F47F-94EE9546BA1B}"/>
              </a:ext>
            </a:extLst>
          </p:cNvPr>
          <p:cNvSpPr>
            <a:spLocks noGrp="1"/>
          </p:cNvSpPr>
          <p:nvPr>
            <p:ph sz="half" idx="1"/>
          </p:nvPr>
        </p:nvSpPr>
        <p:spPr>
          <a:xfrm>
            <a:off x="407368" y="2372091"/>
            <a:ext cx="4810664" cy="2648461"/>
          </a:xfrm>
        </p:spPr>
        <p:txBody>
          <a:bodyPr/>
          <a:lstStyle/>
          <a:p>
            <a:r>
              <a:rPr lang="en-GB" sz="1800" dirty="0" err="1"/>
              <a:t>Gwybodaeth</a:t>
            </a:r>
            <a:r>
              <a:rPr lang="en-GB" sz="1800" dirty="0"/>
              <a:t> </a:t>
            </a:r>
            <a:r>
              <a:rPr lang="en-GB" sz="1800" dirty="0" err="1"/>
              <a:t>damcaniaethol</a:t>
            </a:r>
            <a:endParaRPr lang="en-GB" sz="1800" dirty="0"/>
          </a:p>
          <a:p>
            <a:r>
              <a:rPr lang="en-GB" sz="1800" dirty="0" err="1"/>
              <a:t>Trafodaethau</a:t>
            </a:r>
            <a:r>
              <a:rPr lang="en-GB" sz="1800" dirty="0"/>
              <a:t> </a:t>
            </a:r>
            <a:r>
              <a:rPr lang="en-GB" sz="1800" dirty="0" err="1"/>
              <a:t>astudiaethau</a:t>
            </a:r>
            <a:r>
              <a:rPr lang="en-GB" sz="1800" dirty="0"/>
              <a:t> </a:t>
            </a:r>
            <a:r>
              <a:rPr lang="en-GB" sz="1800" dirty="0" err="1"/>
              <a:t>achos</a:t>
            </a:r>
            <a:endParaRPr lang="en-GB" sz="1800" dirty="0"/>
          </a:p>
          <a:p>
            <a:r>
              <a:rPr lang="en-GB" sz="1800" dirty="0" err="1"/>
              <a:t>Awgrymiadau</a:t>
            </a:r>
            <a:r>
              <a:rPr lang="en-GB" sz="1800" dirty="0"/>
              <a:t> </a:t>
            </a:r>
            <a:r>
              <a:rPr lang="en-GB" sz="1800" dirty="0" err="1"/>
              <a:t>ymarferol</a:t>
            </a:r>
            <a:endParaRPr lang="en-GB" sz="1800" dirty="0"/>
          </a:p>
          <a:p>
            <a:r>
              <a:rPr lang="en-GB" sz="1800" dirty="0" err="1"/>
              <a:t>Esiampl</a:t>
            </a:r>
            <a:r>
              <a:rPr lang="en-GB" sz="1800" dirty="0"/>
              <a:t> o </a:t>
            </a:r>
            <a:r>
              <a:rPr lang="en-GB" sz="1800" dirty="0" err="1"/>
              <a:t>ysgrifennu</a:t>
            </a:r>
            <a:r>
              <a:rPr lang="en-GB" sz="1800" dirty="0"/>
              <a:t> </a:t>
            </a:r>
            <a:r>
              <a:rPr lang="en-GB" sz="1800" dirty="0" err="1"/>
              <a:t>proffesiynol</a:t>
            </a:r>
            <a:r>
              <a:rPr lang="en-GB" sz="1800" dirty="0"/>
              <a:t> </a:t>
            </a:r>
            <a:r>
              <a:rPr lang="en-GB" sz="1800" dirty="0" err="1"/>
              <a:t>bywyd</a:t>
            </a:r>
            <a:r>
              <a:rPr lang="en-GB" sz="1800" dirty="0"/>
              <a:t> go-</a:t>
            </a:r>
            <a:r>
              <a:rPr lang="en-GB" sz="1800" dirty="0" err="1"/>
              <a:t>iawn</a:t>
            </a:r>
            <a:r>
              <a:rPr lang="en-GB" sz="1800" dirty="0"/>
              <a:t>. </a:t>
            </a:r>
          </a:p>
          <a:p>
            <a:endParaRPr lang="en-US" dirty="0"/>
          </a:p>
        </p:txBody>
      </p:sp>
      <p:pic>
        <p:nvPicPr>
          <p:cNvPr id="7" name="Picture 6">
            <a:extLst>
              <a:ext uri="{FF2B5EF4-FFF2-40B4-BE49-F238E27FC236}">
                <a16:creationId xmlns:a16="http://schemas.microsoft.com/office/drawing/2014/main" id="{E517FCE5-053F-B4BF-2231-BCA818F4B17D}"/>
              </a:ext>
            </a:extLst>
          </p:cNvPr>
          <p:cNvPicPr>
            <a:picLocks noChangeAspect="1"/>
          </p:cNvPicPr>
          <p:nvPr/>
        </p:nvPicPr>
        <p:blipFill>
          <a:blip r:embed="rId3"/>
          <a:stretch>
            <a:fillRect/>
          </a:stretch>
        </p:blipFill>
        <p:spPr>
          <a:xfrm>
            <a:off x="11995" y="5619828"/>
            <a:ext cx="12192000" cy="1210497"/>
          </a:xfrm>
          <a:prstGeom prst="rect">
            <a:avLst/>
          </a:prstGeom>
        </p:spPr>
      </p:pic>
      <p:sp>
        <p:nvSpPr>
          <p:cNvPr id="11" name="Content Placeholder 10">
            <a:extLst>
              <a:ext uri="{FF2B5EF4-FFF2-40B4-BE49-F238E27FC236}">
                <a16:creationId xmlns:a16="http://schemas.microsoft.com/office/drawing/2014/main" id="{9FD7831E-D691-3C43-7DC5-44436DEDF93F}"/>
              </a:ext>
            </a:extLst>
          </p:cNvPr>
          <p:cNvSpPr>
            <a:spLocks noGrp="1"/>
          </p:cNvSpPr>
          <p:nvPr>
            <p:ph sz="half" idx="2"/>
          </p:nvPr>
        </p:nvSpPr>
        <p:spPr>
          <a:xfrm>
            <a:off x="5929181" y="2372092"/>
            <a:ext cx="5193507" cy="2648460"/>
          </a:xfrm>
        </p:spPr>
        <p:txBody>
          <a:bodyPr/>
          <a:lstStyle/>
          <a:p>
            <a:r>
              <a:rPr lang="en-GB" sz="1800" dirty="0">
                <a:solidFill>
                  <a:srgbClr val="0070C0"/>
                </a:solidFill>
              </a:rPr>
              <a:t>Theoretical knowledge</a:t>
            </a:r>
          </a:p>
          <a:p>
            <a:r>
              <a:rPr lang="en-GB" sz="1800" dirty="0">
                <a:solidFill>
                  <a:srgbClr val="0070C0"/>
                </a:solidFill>
              </a:rPr>
              <a:t>Case study discussions</a:t>
            </a:r>
          </a:p>
          <a:p>
            <a:r>
              <a:rPr lang="en-GB" sz="1800" dirty="0">
                <a:solidFill>
                  <a:srgbClr val="0070C0"/>
                </a:solidFill>
              </a:rPr>
              <a:t>Practical suggestions</a:t>
            </a:r>
          </a:p>
          <a:p>
            <a:r>
              <a:rPr lang="en-GB" sz="1800" dirty="0">
                <a:solidFill>
                  <a:srgbClr val="0070C0"/>
                </a:solidFill>
              </a:rPr>
              <a:t>Real-life example of professional writing</a:t>
            </a:r>
          </a:p>
          <a:p>
            <a:pPr marL="0" indent="0">
              <a:buNone/>
            </a:pPr>
            <a:endParaRPr lang="en-US" dirty="0"/>
          </a:p>
        </p:txBody>
      </p:sp>
      <p:sp>
        <p:nvSpPr>
          <p:cNvPr id="12" name="TextBox 11">
            <a:extLst>
              <a:ext uri="{FF2B5EF4-FFF2-40B4-BE49-F238E27FC236}">
                <a16:creationId xmlns:a16="http://schemas.microsoft.com/office/drawing/2014/main" id="{57236A36-54D1-2254-C74B-1A5ED6A70173}"/>
              </a:ext>
            </a:extLst>
          </p:cNvPr>
          <p:cNvSpPr txBox="1"/>
          <p:nvPr/>
        </p:nvSpPr>
        <p:spPr>
          <a:xfrm>
            <a:off x="5929181" y="404664"/>
            <a:ext cx="5927459" cy="1200329"/>
          </a:xfrm>
          <a:prstGeom prst="rect">
            <a:avLst/>
          </a:prstGeom>
          <a:noFill/>
        </p:spPr>
        <p:txBody>
          <a:bodyPr wrap="square" rtlCol="0">
            <a:spAutoFit/>
          </a:bodyPr>
          <a:lstStyle/>
          <a:p>
            <a:r>
              <a:rPr lang="en-GB" sz="3600" dirty="0">
                <a:solidFill>
                  <a:srgbClr val="0070C0"/>
                </a:solidFill>
              </a:rPr>
              <a:t>What should a practitioner’s guide include?</a:t>
            </a:r>
            <a:endParaRPr lang="en-US" sz="3600" dirty="0">
              <a:solidFill>
                <a:srgbClr val="0070C0"/>
              </a:solidFill>
            </a:endParaRPr>
          </a:p>
        </p:txBody>
      </p:sp>
    </p:spTree>
    <p:extLst>
      <p:ext uri="{BB962C8B-B14F-4D97-AF65-F5344CB8AC3E}">
        <p14:creationId xmlns:p14="http://schemas.microsoft.com/office/powerpoint/2010/main" val="148286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6F9CD-02EC-28B2-6DDE-BCEF6EE062E8}"/>
              </a:ext>
            </a:extLst>
          </p:cNvPr>
          <p:cNvSpPr>
            <a:spLocks noGrp="1"/>
          </p:cNvSpPr>
          <p:nvPr>
            <p:ph type="title"/>
          </p:nvPr>
        </p:nvSpPr>
        <p:spPr>
          <a:xfrm>
            <a:off x="6063149" y="620688"/>
            <a:ext cx="5689848" cy="1119659"/>
          </a:xfrm>
        </p:spPr>
        <p:txBody>
          <a:bodyPr>
            <a:normAutofit fontScale="90000"/>
          </a:bodyPr>
          <a:lstStyle/>
          <a:p>
            <a:r>
              <a:rPr lang="en-US" sz="3600" b="0" dirty="0">
                <a:solidFill>
                  <a:srgbClr val="0070C0"/>
                </a:solidFill>
                <a:effectLst/>
                <a:latin typeface="+mn-lt"/>
              </a:rPr>
              <a:t>Assignment structure</a:t>
            </a:r>
            <a:br>
              <a:rPr lang="en-US" b="0" i="0" dirty="0">
                <a:effectLst/>
                <a:latin typeface="-apple-system"/>
              </a:rPr>
            </a:br>
            <a:endParaRPr lang="en-US" dirty="0"/>
          </a:p>
        </p:txBody>
      </p:sp>
      <p:sp>
        <p:nvSpPr>
          <p:cNvPr id="3" name="Content Placeholder 2">
            <a:extLst>
              <a:ext uri="{FF2B5EF4-FFF2-40B4-BE49-F238E27FC236}">
                <a16:creationId xmlns:a16="http://schemas.microsoft.com/office/drawing/2014/main" id="{4FADD65E-0815-24CA-A434-23353F080D81}"/>
              </a:ext>
            </a:extLst>
          </p:cNvPr>
          <p:cNvSpPr>
            <a:spLocks noGrp="1"/>
          </p:cNvSpPr>
          <p:nvPr>
            <p:ph sz="half" idx="1"/>
          </p:nvPr>
        </p:nvSpPr>
        <p:spPr>
          <a:xfrm>
            <a:off x="497794" y="1412776"/>
            <a:ext cx="5181600" cy="4351338"/>
          </a:xfrm>
        </p:spPr>
        <p:txBody>
          <a:bodyPr>
            <a:normAutofit/>
          </a:bodyPr>
          <a:lstStyle/>
          <a:p>
            <a:pPr marL="0" indent="0">
              <a:buNone/>
            </a:pPr>
            <a:r>
              <a:rPr lang="en-US" sz="1400" dirty="0">
                <a:latin typeface="Calibri" panose="020F0502020204030204" pitchFamily="34" charset="0"/>
                <a:cs typeface="Calibri" panose="020F0502020204030204" pitchFamily="34" charset="0"/>
              </a:rPr>
              <a:t>1. </a:t>
            </a:r>
            <a:r>
              <a:rPr lang="en-US" sz="1400" dirty="0" err="1">
                <a:latin typeface="Calibri" panose="020F0502020204030204" pitchFamily="34" charset="0"/>
                <a:cs typeface="Calibri" panose="020F0502020204030204" pitchFamily="34" charset="0"/>
              </a:rPr>
              <a:t>Cyflwyniad</a:t>
            </a:r>
            <a:r>
              <a:rPr lang="en-US" sz="1400" dirty="0">
                <a:latin typeface="Calibri" panose="020F0502020204030204" pitchFamily="34" charset="0"/>
                <a:cs typeface="Calibri" panose="020F0502020204030204" pitchFamily="34" charset="0"/>
              </a:rPr>
              <a:t> a </a:t>
            </a:r>
            <a:r>
              <a:rPr lang="en-US" sz="1400" dirty="0" err="1">
                <a:latin typeface="Calibri" panose="020F0502020204030204" pitchFamily="34" charset="0"/>
                <a:cs typeface="Calibri" panose="020F0502020204030204" pitchFamily="34" charset="0"/>
              </a:rPr>
              <a:t>throsolwg</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o’r</a:t>
            </a:r>
            <a:r>
              <a:rPr lang="en-US" sz="1400" dirty="0">
                <a:latin typeface="Calibri" panose="020F0502020204030204" pitchFamily="34" charset="0"/>
                <a:cs typeface="Calibri" panose="020F0502020204030204" pitchFamily="34" charset="0"/>
              </a:rPr>
              <a:t> term ‘</a:t>
            </a:r>
            <a:r>
              <a:rPr lang="en-US" sz="1400" dirty="0" err="1">
                <a:latin typeface="Calibri" panose="020F0502020204030204" pitchFamily="34" charset="0"/>
                <a:cs typeface="Calibri" panose="020F0502020204030204" pitchFamily="34" charset="0"/>
              </a:rPr>
              <a:t>Anghenion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Dysgu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Ychwanegol</a:t>
            </a:r>
            <a:r>
              <a:rPr lang="en-US" sz="1400" dirty="0">
                <a:latin typeface="Calibri" panose="020F0502020204030204" pitchFamily="34" charset="0"/>
                <a:cs typeface="Calibri" panose="020F0502020204030204" pitchFamily="34" charset="0"/>
              </a:rPr>
              <a:t>’</a:t>
            </a:r>
          </a:p>
          <a:p>
            <a:pPr marL="0" indent="0">
              <a:buNone/>
            </a:pPr>
            <a:r>
              <a:rPr lang="en-US" sz="1400" dirty="0">
                <a:latin typeface="Calibri" panose="020F0502020204030204" pitchFamily="34" charset="0"/>
                <a:cs typeface="Calibri" panose="020F0502020204030204" pitchFamily="34" charset="0"/>
              </a:rPr>
              <a:t>2. </a:t>
            </a:r>
            <a:r>
              <a:rPr lang="en-US" sz="1400" dirty="0" err="1">
                <a:latin typeface="Calibri" panose="020F0502020204030204" pitchFamily="34" charset="0"/>
                <a:cs typeface="Calibri" panose="020F0502020204030204" pitchFamily="34" charset="0"/>
              </a:rPr>
              <a:t>Cefndir</a:t>
            </a:r>
            <a:r>
              <a:rPr lang="en-US" sz="1400" dirty="0">
                <a:latin typeface="Calibri" panose="020F0502020204030204" pitchFamily="34" charset="0"/>
                <a:cs typeface="Calibri" panose="020F0502020204030204" pitchFamily="34" charset="0"/>
              </a:rPr>
              <a:t> - </a:t>
            </a:r>
            <a:r>
              <a:rPr lang="en-US" sz="1400" dirty="0" err="1">
                <a:latin typeface="Calibri" panose="020F0502020204030204" pitchFamily="34" charset="0"/>
                <a:cs typeface="Calibri" panose="020F0502020204030204" pitchFamily="34" charset="0"/>
              </a:rPr>
              <a:t>canolbwyntio</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ar</a:t>
            </a:r>
            <a:r>
              <a:rPr lang="en-US" sz="1400" dirty="0">
                <a:latin typeface="Calibri" panose="020F0502020204030204" pitchFamily="34" charset="0"/>
                <a:cs typeface="Calibri" panose="020F0502020204030204" pitchFamily="34" charset="0"/>
              </a:rPr>
              <a:t> </a:t>
            </a:r>
            <a:r>
              <a:rPr lang="en-US" sz="1400" b="1" dirty="0">
                <a:latin typeface="Calibri" panose="020F0502020204030204" pitchFamily="34" charset="0"/>
                <a:cs typeface="Calibri" panose="020F0502020204030204" pitchFamily="34" charset="0"/>
              </a:rPr>
              <a:t>un </a:t>
            </a:r>
            <a:r>
              <a:rPr lang="en-US" sz="1400" dirty="0">
                <a:latin typeface="Calibri" panose="020F0502020204030204" pitchFamily="34" charset="0"/>
                <a:cs typeface="Calibri" panose="020F0502020204030204" pitchFamily="34" charset="0"/>
              </a:rPr>
              <a:t>ADY </a:t>
            </a:r>
            <a:r>
              <a:rPr lang="en-US" sz="1400" dirty="0" err="1">
                <a:latin typeface="Calibri" panose="020F0502020204030204" pitchFamily="34" charset="0"/>
                <a:cs typeface="Calibri" panose="020F0502020204030204" pitchFamily="34" charset="0"/>
              </a:rPr>
              <a:t>yn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benodol</a:t>
            </a:r>
            <a:r>
              <a:rPr lang="en-US" sz="1400" dirty="0">
                <a:latin typeface="Calibri" panose="020F0502020204030204" pitchFamily="34" charset="0"/>
                <a:cs typeface="Calibri" panose="020F0502020204030204" pitchFamily="34" charset="0"/>
              </a:rPr>
              <a:t> </a:t>
            </a:r>
          </a:p>
          <a:p>
            <a:r>
              <a:rPr lang="en-US" sz="1400" dirty="0" err="1">
                <a:latin typeface="Calibri" panose="020F0502020204030204" pitchFamily="34" charset="0"/>
                <a:cs typeface="Calibri" panose="020F0502020204030204" pitchFamily="34" charset="0"/>
              </a:rPr>
              <a:t>cynnwys</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polisi</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deddfwriaeth</a:t>
            </a:r>
            <a:r>
              <a:rPr lang="en-US" sz="1400" dirty="0">
                <a:latin typeface="Calibri" panose="020F0502020204030204" pitchFamily="34" charset="0"/>
                <a:cs typeface="Calibri" panose="020F0502020204030204" pitchFamily="34" charset="0"/>
              </a:rPr>
              <a:t> a </a:t>
            </a:r>
            <a:r>
              <a:rPr lang="en-US" sz="1400" dirty="0" err="1">
                <a:latin typeface="Calibri" panose="020F0502020204030204" pitchFamily="34" charset="0"/>
                <a:cs typeface="Calibri" panose="020F0502020204030204" pitchFamily="34" charset="0"/>
              </a:rPr>
              <a:t>safbwyntiau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damcaniaethol</a:t>
            </a:r>
            <a:endParaRPr lang="en-US" sz="1400" dirty="0">
              <a:latin typeface="Calibri" panose="020F0502020204030204" pitchFamily="34" charset="0"/>
              <a:cs typeface="Calibri" panose="020F0502020204030204" pitchFamily="34" charset="0"/>
            </a:endParaRPr>
          </a:p>
          <a:p>
            <a:pPr marL="0" indent="0">
              <a:buNone/>
            </a:pPr>
            <a:r>
              <a:rPr lang="en-US" sz="1400" dirty="0">
                <a:latin typeface="Calibri" panose="020F0502020204030204" pitchFamily="34" charset="0"/>
                <a:cs typeface="Calibri" panose="020F0502020204030204" pitchFamily="34" charset="0"/>
              </a:rPr>
              <a:t>3. 2 </a:t>
            </a:r>
            <a:r>
              <a:rPr lang="en-US" sz="1400" dirty="0" err="1">
                <a:latin typeface="Calibri" panose="020F0502020204030204" pitchFamily="34" charset="0"/>
                <a:cs typeface="Calibri" panose="020F0502020204030204" pitchFamily="34" charset="0"/>
              </a:rPr>
              <a:t>astudiaeth</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achos</a:t>
            </a:r>
            <a:r>
              <a:rPr lang="en-US" sz="1400" dirty="0">
                <a:latin typeface="Calibri" panose="020F0502020204030204" pitchFamily="34" charset="0"/>
                <a:cs typeface="Calibri" panose="020F0502020204030204" pitchFamily="34" charset="0"/>
              </a:rPr>
              <a:t> - </a:t>
            </a:r>
            <a:r>
              <a:rPr lang="en-US" sz="1400" dirty="0" err="1">
                <a:latin typeface="Calibri" panose="020F0502020204030204" pitchFamily="34" charset="0"/>
                <a:cs typeface="Calibri" panose="020F0502020204030204" pitchFamily="34" charset="0"/>
              </a:rPr>
              <a:t>gellir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dod</a:t>
            </a:r>
            <a:r>
              <a:rPr lang="en-US" sz="1400" dirty="0">
                <a:latin typeface="Calibri" panose="020F0502020204030204" pitchFamily="34" charset="0"/>
                <a:cs typeface="Calibri" panose="020F0502020204030204" pitchFamily="34" charset="0"/>
              </a:rPr>
              <a:t> o </a:t>
            </a:r>
            <a:r>
              <a:rPr lang="en-US" sz="1400" dirty="0" err="1">
                <a:latin typeface="Calibri" panose="020F0502020204030204" pitchFamily="34" charset="0"/>
                <a:cs typeface="Calibri" panose="020F0502020204030204" pitchFamily="34" charset="0"/>
              </a:rPr>
              <a:t>hyd</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i'r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rhain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mewn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cyfnodolion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seicoleg</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cyfnodolion</a:t>
            </a:r>
            <a:r>
              <a:rPr lang="en-US" sz="1400" dirty="0">
                <a:latin typeface="Calibri" panose="020F0502020204030204" pitchFamily="34" charset="0"/>
                <a:cs typeface="Calibri" panose="020F0502020204030204" pitchFamily="34" charset="0"/>
              </a:rPr>
              <a:t> ADY, </a:t>
            </a:r>
            <a:r>
              <a:rPr lang="en-US" sz="1400" dirty="0" err="1">
                <a:latin typeface="Calibri" panose="020F0502020204030204" pitchFamily="34" charset="0"/>
                <a:cs typeface="Calibri" panose="020F0502020204030204" pitchFamily="34" charset="0"/>
              </a:rPr>
              <a:t>ar-lein</a:t>
            </a:r>
            <a:r>
              <a:rPr lang="en-US" sz="1400" dirty="0">
                <a:latin typeface="Calibri" panose="020F0502020204030204" pitchFamily="34" charset="0"/>
                <a:cs typeface="Calibri" panose="020F0502020204030204" pitchFamily="34" charset="0"/>
              </a:rPr>
              <a:t> </a:t>
            </a:r>
          </a:p>
          <a:p>
            <a:r>
              <a:rPr lang="en-US" sz="1400" dirty="0" err="1">
                <a:latin typeface="Calibri" panose="020F0502020204030204" pitchFamily="34" charset="0"/>
                <a:cs typeface="Calibri" panose="020F0502020204030204" pitchFamily="34" charset="0"/>
              </a:rPr>
              <a:t>Tynnu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astudiaethau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achos</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cyhoeddedig</a:t>
            </a:r>
            <a:r>
              <a:rPr lang="en-US" sz="1400" dirty="0">
                <a:latin typeface="Calibri" panose="020F0502020204030204" pitchFamily="34" charset="0"/>
                <a:cs typeface="Calibri" panose="020F0502020204030204" pitchFamily="34" charset="0"/>
              </a:rPr>
              <a:t> ac </a:t>
            </a:r>
            <a:r>
              <a:rPr lang="en-US" sz="1400" dirty="0" err="1">
                <a:latin typeface="Calibri" panose="020F0502020204030204" pitchFamily="34" charset="0"/>
                <a:cs typeface="Calibri" panose="020F0502020204030204" pitchFamily="34" charset="0"/>
              </a:rPr>
              <a:t>ehangu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arnynt</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e.e.</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os</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oes</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gan</a:t>
            </a:r>
            <a:r>
              <a:rPr lang="en-US" sz="1400" dirty="0">
                <a:latin typeface="Calibri" panose="020F0502020204030204" pitchFamily="34" charset="0"/>
                <a:cs typeface="Calibri" panose="020F0502020204030204" pitchFamily="34" charset="0"/>
              </a:rPr>
              <a:t> y </a:t>
            </a:r>
            <a:r>
              <a:rPr lang="en-US" sz="1400" dirty="0" err="1">
                <a:latin typeface="Calibri" panose="020F0502020204030204" pitchFamily="34" charset="0"/>
                <a:cs typeface="Calibri" panose="020F0502020204030204" pitchFamily="34" charset="0"/>
              </a:rPr>
              <a:t>plentyn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yn</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yr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astudiaeth</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achos</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fewnblaniad</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yn</a:t>
            </a:r>
            <a:r>
              <a:rPr lang="en-US" sz="1400" dirty="0">
                <a:latin typeface="Calibri" panose="020F0502020204030204" pitchFamily="34" charset="0"/>
                <a:cs typeface="Calibri" panose="020F0502020204030204" pitchFamily="34" charset="0"/>
              </a:rPr>
              <a:t> y cochlea, </a:t>
            </a:r>
            <a:r>
              <a:rPr lang="en-US" sz="1400" dirty="0" err="1">
                <a:latin typeface="Calibri" panose="020F0502020204030204" pitchFamily="34" charset="0"/>
                <a:cs typeface="Calibri" panose="020F0502020204030204" pitchFamily="34" charset="0"/>
              </a:rPr>
              <a:t>trafodwch</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oblygiadau</a:t>
            </a:r>
            <a:r>
              <a:rPr lang="en-US" sz="1400" dirty="0">
                <a:latin typeface="Calibri" panose="020F0502020204030204" pitchFamily="34" charset="0"/>
                <a:cs typeface="Calibri" panose="020F0502020204030204" pitchFamily="34" charset="0"/>
              </a:rPr>
              <a:t> a </a:t>
            </a:r>
            <a:r>
              <a:rPr lang="en-US" sz="1400" dirty="0" err="1">
                <a:latin typeface="Calibri" panose="020F0502020204030204" pitchFamily="34" charset="0"/>
                <a:cs typeface="Calibri" panose="020F0502020204030204" pitchFamily="34" charset="0"/>
              </a:rPr>
              <a:t>heriau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cael</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mewnblaniad</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yn</a:t>
            </a:r>
            <a:r>
              <a:rPr lang="en-US" sz="1400" dirty="0">
                <a:latin typeface="Calibri" panose="020F0502020204030204" pitchFamily="34" charset="0"/>
                <a:cs typeface="Calibri" panose="020F0502020204030204" pitchFamily="34" charset="0"/>
              </a:rPr>
              <a:t> y cochlea</a:t>
            </a:r>
          </a:p>
          <a:p>
            <a:r>
              <a:rPr lang="en-US" sz="1400" dirty="0" err="1">
                <a:latin typeface="Calibri" panose="020F0502020204030204" pitchFamily="34" charset="0"/>
                <a:cs typeface="Calibri" panose="020F0502020204030204" pitchFamily="34" charset="0"/>
              </a:rPr>
              <a:t>Dylai’r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astudiaethau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achos</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drafod</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goblygiadau</a:t>
            </a:r>
            <a:r>
              <a:rPr lang="en-US" sz="1400" dirty="0">
                <a:latin typeface="Calibri" panose="020F0502020204030204" pitchFamily="34" charset="0"/>
                <a:cs typeface="Calibri" panose="020F0502020204030204" pitchFamily="34" charset="0"/>
              </a:rPr>
              <a:t> a </a:t>
            </a:r>
            <a:r>
              <a:rPr lang="en-US" sz="1400" dirty="0" err="1">
                <a:latin typeface="Calibri" panose="020F0502020204030204" pitchFamily="34" charset="0"/>
                <a:cs typeface="Calibri" panose="020F0502020204030204" pitchFamily="34" charset="0"/>
              </a:rPr>
              <a:t>heriau’r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profiad</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o’r</a:t>
            </a:r>
            <a:r>
              <a:rPr lang="en-US" sz="1400" dirty="0">
                <a:latin typeface="Calibri" panose="020F0502020204030204" pitchFamily="34" charset="0"/>
                <a:cs typeface="Calibri" panose="020F0502020204030204" pitchFamily="34" charset="0"/>
              </a:rPr>
              <a:t> ADY </a:t>
            </a:r>
            <a:r>
              <a:rPr lang="en-US" sz="1400" dirty="0" err="1">
                <a:latin typeface="Calibri" panose="020F0502020204030204" pitchFamily="34" charset="0"/>
                <a:cs typeface="Calibri" panose="020F0502020204030204" pitchFamily="34" charset="0"/>
              </a:rPr>
              <a:t>hwnnw</a:t>
            </a:r>
            <a:endParaRPr lang="en-US" sz="1400" dirty="0">
              <a:latin typeface="Calibri" panose="020F0502020204030204" pitchFamily="34" charset="0"/>
              <a:cs typeface="Calibri" panose="020F0502020204030204" pitchFamily="34" charset="0"/>
            </a:endParaRPr>
          </a:p>
          <a:p>
            <a:pPr marL="0" indent="0">
              <a:buNone/>
            </a:pPr>
            <a:r>
              <a:rPr lang="en-US" sz="1400" dirty="0">
                <a:latin typeface="Calibri" panose="020F0502020204030204" pitchFamily="34" charset="0"/>
                <a:cs typeface="Calibri" panose="020F0502020204030204" pitchFamily="34" charset="0"/>
              </a:rPr>
              <a:t>4. </a:t>
            </a:r>
            <a:r>
              <a:rPr lang="en-US" sz="1400" dirty="0" err="1">
                <a:latin typeface="Calibri" panose="020F0502020204030204" pitchFamily="34" charset="0"/>
                <a:cs typeface="Calibri" panose="020F0502020204030204" pitchFamily="34" charset="0"/>
              </a:rPr>
              <a:t>Canllawiau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arfer</a:t>
            </a:r>
            <a:r>
              <a:rPr lang="en-US" sz="1400" dirty="0">
                <a:latin typeface="Calibri" panose="020F0502020204030204" pitchFamily="34" charset="0"/>
                <a:cs typeface="Calibri" panose="020F0502020204030204" pitchFamily="34" charset="0"/>
              </a:rPr>
              <a:t> da - er </a:t>
            </a:r>
            <a:r>
              <a:rPr lang="en-US" sz="1400" dirty="0" err="1">
                <a:latin typeface="Calibri" panose="020F0502020204030204" pitchFamily="34" charset="0"/>
                <a:cs typeface="Calibri" panose="020F0502020204030204" pitchFamily="34" charset="0"/>
              </a:rPr>
              <a:t>enghraifft</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syniadau</a:t>
            </a:r>
            <a:r>
              <a:rPr lang="en-US" sz="1400" dirty="0">
                <a:latin typeface="Calibri" panose="020F0502020204030204" pitchFamily="34" charset="0"/>
                <a:cs typeface="Calibri" panose="020F0502020204030204" pitchFamily="34" charset="0"/>
              </a:rPr>
              <a:t> ac </a:t>
            </a:r>
            <a:r>
              <a:rPr lang="en-US" sz="1400" dirty="0" err="1">
                <a:latin typeface="Calibri" panose="020F0502020204030204" pitchFamily="34" charset="0"/>
                <a:cs typeface="Calibri" panose="020F0502020204030204" pitchFamily="34" charset="0"/>
              </a:rPr>
              <a:t>awgrymiadau</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ar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gyfer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cyflawni</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cynhwysiant</a:t>
            </a:r>
            <a:r>
              <a:rPr lang="en-US" sz="1400" dirty="0">
                <a:latin typeface="Calibri" panose="020F0502020204030204" pitchFamily="34" charset="0"/>
                <a:cs typeface="Calibri" panose="020F0502020204030204" pitchFamily="34" charset="0"/>
              </a:rPr>
              <a:t> a </a:t>
            </a:r>
            <a:r>
              <a:rPr lang="en-US" sz="1400" dirty="0" err="1">
                <a:latin typeface="Calibri" panose="020F0502020204030204" pitchFamily="34" charset="0"/>
                <a:cs typeface="Calibri" panose="020F0502020204030204" pitchFamily="34" charset="0"/>
              </a:rPr>
              <a:t>chydraddoldeb</a:t>
            </a:r>
            <a:endParaRPr lang="en-US" sz="1400" dirty="0">
              <a:latin typeface="Calibri" panose="020F0502020204030204" pitchFamily="34" charset="0"/>
              <a:cs typeface="Calibri" panose="020F0502020204030204" pitchFamily="34" charset="0"/>
            </a:endParaRPr>
          </a:p>
          <a:p>
            <a:pPr marL="0" indent="0">
              <a:buNone/>
            </a:pPr>
            <a:r>
              <a:rPr lang="en-US" sz="1400" dirty="0">
                <a:latin typeface="Calibri" panose="020F0502020204030204" pitchFamily="34" charset="0"/>
                <a:cs typeface="Calibri" panose="020F0502020204030204" pitchFamily="34" charset="0"/>
              </a:rPr>
              <a:t>5. </a:t>
            </a:r>
            <a:r>
              <a:rPr lang="en-US" sz="1400" dirty="0" err="1">
                <a:latin typeface="Calibri" panose="020F0502020204030204" pitchFamily="34" charset="0"/>
                <a:cs typeface="Calibri" panose="020F0502020204030204" pitchFamily="34" charset="0"/>
              </a:rPr>
              <a:t>Rhestr</a:t>
            </a:r>
            <a:r>
              <a:rPr lang="en-US" sz="1400" dirty="0">
                <a:latin typeface="Calibri" panose="020F0502020204030204" pitchFamily="34" charset="0"/>
                <a:cs typeface="Calibri" panose="020F0502020204030204" pitchFamily="34" charset="0"/>
              </a:rPr>
              <a:t> </a:t>
            </a:r>
            <a:r>
              <a:rPr lang="en-US" sz="1400" dirty="0" err="1">
                <a:latin typeface="Calibri" panose="020F0502020204030204" pitchFamily="34" charset="0"/>
                <a:cs typeface="Calibri" panose="020F0502020204030204" pitchFamily="34" charset="0"/>
              </a:rPr>
              <a:t>gyfeirnodi</a:t>
            </a:r>
            <a:endParaRPr lang="en-US" sz="1400"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DC2B4572-8FC4-EEEA-BC81-6491EEE5DAF2}"/>
              </a:ext>
            </a:extLst>
          </p:cNvPr>
          <p:cNvSpPr>
            <a:spLocks noGrp="1"/>
          </p:cNvSpPr>
          <p:nvPr>
            <p:ph sz="half" idx="2"/>
          </p:nvPr>
        </p:nvSpPr>
        <p:spPr>
          <a:xfrm>
            <a:off x="5879976" y="1412776"/>
            <a:ext cx="5324398" cy="3672408"/>
          </a:xfrm>
        </p:spPr>
        <p:txBody>
          <a:bodyPr>
            <a:normAutofit/>
          </a:bodyPr>
          <a:lstStyle/>
          <a:p>
            <a:pPr algn="l">
              <a:buFont typeface="+mj-lt"/>
              <a:buAutoNum type="arabicPeriod"/>
            </a:pPr>
            <a:r>
              <a:rPr lang="en-US" sz="1400" b="0" i="1" dirty="0">
                <a:solidFill>
                  <a:srgbClr val="0070C0"/>
                </a:solidFill>
                <a:effectLst/>
                <a:latin typeface="Calibri" panose="020F0502020204030204" pitchFamily="34" charset="0"/>
                <a:cs typeface="Calibri" panose="020F0502020204030204" pitchFamily="34" charset="0"/>
              </a:rPr>
              <a:t>Introduction and overview of the term 'Additional Learning Needs'</a:t>
            </a:r>
            <a:endParaRPr lang="en-US" sz="1400" b="0" i="0" dirty="0">
              <a:solidFill>
                <a:srgbClr val="0070C0"/>
              </a:solidFill>
              <a:effectLst/>
              <a:latin typeface="Calibri" panose="020F0502020204030204" pitchFamily="34" charset="0"/>
              <a:cs typeface="Calibri" panose="020F0502020204030204" pitchFamily="34" charset="0"/>
            </a:endParaRPr>
          </a:p>
          <a:p>
            <a:pPr algn="l">
              <a:buFont typeface="+mj-lt"/>
              <a:buAutoNum type="arabicPeriod"/>
            </a:pPr>
            <a:r>
              <a:rPr lang="en-US" sz="1400" b="0" i="1" dirty="0">
                <a:solidFill>
                  <a:srgbClr val="0070C0"/>
                </a:solidFill>
                <a:effectLst/>
                <a:latin typeface="Calibri" panose="020F0502020204030204" pitchFamily="34" charset="0"/>
                <a:cs typeface="Calibri" panose="020F0502020204030204" pitchFamily="34" charset="0"/>
              </a:rPr>
              <a:t>Background - focus on </a:t>
            </a:r>
            <a:r>
              <a:rPr lang="en-US" sz="1400" b="1" i="1" dirty="0">
                <a:solidFill>
                  <a:srgbClr val="0070C0"/>
                </a:solidFill>
                <a:effectLst/>
                <a:latin typeface="Calibri" panose="020F0502020204030204" pitchFamily="34" charset="0"/>
                <a:cs typeface="Calibri" panose="020F0502020204030204" pitchFamily="34" charset="0"/>
              </a:rPr>
              <a:t>one</a:t>
            </a:r>
            <a:r>
              <a:rPr lang="en-US" sz="1400" b="0" i="1" dirty="0">
                <a:solidFill>
                  <a:srgbClr val="0070C0"/>
                </a:solidFill>
                <a:effectLst/>
                <a:latin typeface="Calibri" panose="020F0502020204030204" pitchFamily="34" charset="0"/>
                <a:cs typeface="Calibri" panose="020F0502020204030204" pitchFamily="34" charset="0"/>
              </a:rPr>
              <a:t> ALN in particular </a:t>
            </a:r>
            <a:endParaRPr lang="en-US" sz="1400" b="0" i="0" dirty="0">
              <a:solidFill>
                <a:srgbClr val="0070C0"/>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US" sz="1400" b="0" i="1" dirty="0">
                <a:solidFill>
                  <a:srgbClr val="0070C0"/>
                </a:solidFill>
                <a:effectLst/>
                <a:latin typeface="Calibri" panose="020F0502020204030204" pitchFamily="34" charset="0"/>
                <a:cs typeface="Calibri" panose="020F0502020204030204" pitchFamily="34" charset="0"/>
              </a:rPr>
              <a:t>include policy, legislation and theoretical perspectives</a:t>
            </a:r>
            <a:endParaRPr lang="en-US" sz="1400" b="0" i="0" dirty="0">
              <a:solidFill>
                <a:srgbClr val="0070C0"/>
              </a:solidFill>
              <a:effectLst/>
              <a:latin typeface="Calibri" panose="020F0502020204030204" pitchFamily="34" charset="0"/>
              <a:cs typeface="Calibri" panose="020F0502020204030204" pitchFamily="34" charset="0"/>
            </a:endParaRPr>
          </a:p>
          <a:p>
            <a:pPr algn="l">
              <a:buFont typeface="+mj-lt"/>
              <a:buAutoNum type="arabicPeriod" startAt="3"/>
            </a:pPr>
            <a:r>
              <a:rPr lang="en-US" sz="1400" b="0" i="1" dirty="0">
                <a:solidFill>
                  <a:srgbClr val="0070C0"/>
                </a:solidFill>
                <a:effectLst/>
                <a:latin typeface="Calibri" panose="020F0502020204030204" pitchFamily="34" charset="0"/>
                <a:cs typeface="Calibri" panose="020F0502020204030204" pitchFamily="34" charset="0"/>
              </a:rPr>
              <a:t>2 case studies- these can be found in psychology journals, ALN journals, online </a:t>
            </a:r>
            <a:endParaRPr lang="en-US" sz="1400" b="0" i="0" dirty="0">
              <a:solidFill>
                <a:srgbClr val="0070C0"/>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US" sz="1400" b="0" i="1" dirty="0">
                <a:solidFill>
                  <a:srgbClr val="0070C0"/>
                </a:solidFill>
                <a:effectLst/>
                <a:latin typeface="Calibri" panose="020F0502020204030204" pitchFamily="34" charset="0"/>
                <a:cs typeface="Calibri" panose="020F0502020204030204" pitchFamily="34" charset="0"/>
              </a:rPr>
              <a:t>Draw on published case studies and expand on them e.g. if the child in the case study has a cochlear implant, discuss the implications and challenges of having a cochlear implant</a:t>
            </a:r>
            <a:endParaRPr lang="en-US" sz="1400" b="0" i="0" dirty="0">
              <a:solidFill>
                <a:srgbClr val="0070C0"/>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US" sz="1400" b="0" i="1" dirty="0">
                <a:solidFill>
                  <a:srgbClr val="0070C0"/>
                </a:solidFill>
                <a:effectLst/>
                <a:latin typeface="Calibri" panose="020F0502020204030204" pitchFamily="34" charset="0"/>
                <a:cs typeface="Calibri" panose="020F0502020204030204" pitchFamily="34" charset="0"/>
              </a:rPr>
              <a:t>The case studies should allow discussion of implications and challenges of your chosen ALN</a:t>
            </a:r>
            <a:endParaRPr lang="en-US" sz="1400" b="0" i="0" dirty="0">
              <a:solidFill>
                <a:srgbClr val="0070C0"/>
              </a:solidFill>
              <a:effectLst/>
              <a:latin typeface="Calibri" panose="020F0502020204030204" pitchFamily="34" charset="0"/>
              <a:cs typeface="Calibri" panose="020F0502020204030204" pitchFamily="34" charset="0"/>
            </a:endParaRPr>
          </a:p>
          <a:p>
            <a:pPr algn="l">
              <a:buFont typeface="+mj-lt"/>
              <a:buAutoNum type="arabicPeriod" startAt="4"/>
            </a:pPr>
            <a:r>
              <a:rPr lang="en-US" sz="1400" b="0" i="1" dirty="0">
                <a:solidFill>
                  <a:srgbClr val="0070C0"/>
                </a:solidFill>
                <a:effectLst/>
                <a:latin typeface="Calibri" panose="020F0502020204030204" pitchFamily="34" charset="0"/>
                <a:cs typeface="Calibri" panose="020F0502020204030204" pitchFamily="34" charset="0"/>
              </a:rPr>
              <a:t>Good practice guidelines - for example, ideas and suggestions in how to foster inclusive practice and equality</a:t>
            </a:r>
            <a:endParaRPr lang="en-US" sz="1400" b="0" i="0" dirty="0">
              <a:solidFill>
                <a:srgbClr val="0070C0"/>
              </a:solidFill>
              <a:effectLst/>
              <a:latin typeface="Calibri" panose="020F0502020204030204" pitchFamily="34" charset="0"/>
              <a:cs typeface="Calibri" panose="020F0502020204030204" pitchFamily="34" charset="0"/>
            </a:endParaRPr>
          </a:p>
          <a:p>
            <a:pPr algn="l">
              <a:buFont typeface="+mj-lt"/>
              <a:buAutoNum type="arabicPeriod" startAt="4"/>
            </a:pPr>
            <a:r>
              <a:rPr lang="en-US" sz="1400" b="0" i="1" dirty="0">
                <a:solidFill>
                  <a:srgbClr val="0070C0"/>
                </a:solidFill>
                <a:effectLst/>
                <a:latin typeface="Calibri" panose="020F0502020204030204" pitchFamily="34" charset="0"/>
                <a:cs typeface="Calibri" panose="020F0502020204030204" pitchFamily="34" charset="0"/>
              </a:rPr>
              <a:t>A reference list</a:t>
            </a:r>
            <a:endParaRPr lang="en-US" sz="1400" b="0" i="0" dirty="0">
              <a:solidFill>
                <a:srgbClr val="0070C0"/>
              </a:solidFill>
              <a:effectLst/>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84062C31-80AF-960B-8893-E0D7BA35BA65}"/>
              </a:ext>
            </a:extLst>
          </p:cNvPr>
          <p:cNvSpPr txBox="1"/>
          <p:nvPr/>
        </p:nvSpPr>
        <p:spPr>
          <a:xfrm>
            <a:off x="712330" y="548680"/>
            <a:ext cx="4752528" cy="584775"/>
          </a:xfrm>
          <a:prstGeom prst="rect">
            <a:avLst/>
          </a:prstGeom>
          <a:noFill/>
        </p:spPr>
        <p:txBody>
          <a:bodyPr wrap="square" rtlCol="0">
            <a:spAutoFit/>
          </a:bodyPr>
          <a:lstStyle/>
          <a:p>
            <a:r>
              <a:rPr lang="en-US" sz="3200" dirty="0" err="1"/>
              <a:t>Strwythur</a:t>
            </a:r>
            <a:r>
              <a:rPr lang="en-US" sz="3200" dirty="0"/>
              <a:t> </a:t>
            </a:r>
            <a:r>
              <a:rPr lang="en-US" sz="3200" dirty="0" err="1"/>
              <a:t>aseiniad</a:t>
            </a:r>
            <a:endParaRPr lang="en-US" sz="3200" dirty="0"/>
          </a:p>
        </p:txBody>
      </p:sp>
    </p:spTree>
    <p:extLst>
      <p:ext uri="{BB962C8B-B14F-4D97-AF65-F5344CB8AC3E}">
        <p14:creationId xmlns:p14="http://schemas.microsoft.com/office/powerpoint/2010/main" val="1370576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EB3F0-E2ED-8653-3579-F1A0BB67E3D8}"/>
              </a:ext>
            </a:extLst>
          </p:cNvPr>
          <p:cNvSpPr>
            <a:spLocks noGrp="1"/>
          </p:cNvSpPr>
          <p:nvPr>
            <p:ph type="title"/>
          </p:nvPr>
        </p:nvSpPr>
        <p:spPr>
          <a:xfrm>
            <a:off x="6172200" y="476672"/>
            <a:ext cx="4177680" cy="975643"/>
          </a:xfrm>
        </p:spPr>
        <p:txBody>
          <a:bodyPr>
            <a:normAutofit fontScale="90000"/>
          </a:bodyPr>
          <a:lstStyle/>
          <a:p>
            <a:r>
              <a:rPr lang="en-GB" dirty="0">
                <a:solidFill>
                  <a:srgbClr val="0070C0"/>
                </a:solidFill>
              </a:rPr>
              <a:t>What is meant by the term ALN?</a:t>
            </a:r>
            <a:endParaRPr lang="en-US" dirty="0">
              <a:solidFill>
                <a:srgbClr val="0070C0"/>
              </a:solidFill>
            </a:endParaRPr>
          </a:p>
        </p:txBody>
      </p:sp>
      <p:sp>
        <p:nvSpPr>
          <p:cNvPr id="3" name="Content Placeholder 2">
            <a:extLst>
              <a:ext uri="{FF2B5EF4-FFF2-40B4-BE49-F238E27FC236}">
                <a16:creationId xmlns:a16="http://schemas.microsoft.com/office/drawing/2014/main" id="{3B29A77E-D949-3D69-4C08-7C576A2584F6}"/>
              </a:ext>
            </a:extLst>
          </p:cNvPr>
          <p:cNvSpPr>
            <a:spLocks noGrp="1"/>
          </p:cNvSpPr>
          <p:nvPr>
            <p:ph sz="half" idx="1"/>
          </p:nvPr>
        </p:nvSpPr>
        <p:spPr>
          <a:xfrm>
            <a:off x="838200" y="1997173"/>
            <a:ext cx="4249688" cy="2827511"/>
          </a:xfrm>
        </p:spPr>
        <p:txBody>
          <a:bodyPr>
            <a:normAutofit/>
          </a:bodyPr>
          <a:lstStyle/>
          <a:p>
            <a:pPr marL="0" indent="0">
              <a:buNone/>
            </a:pPr>
            <a:r>
              <a:rPr lang="en-GB" sz="2000" dirty="0"/>
              <a:t>TEAMS Whiteboard</a:t>
            </a:r>
          </a:p>
          <a:p>
            <a:r>
              <a:rPr lang="en-GB" sz="2000" dirty="0" err="1"/>
              <a:t>Ysgrifenwch</a:t>
            </a:r>
            <a:r>
              <a:rPr lang="en-GB" sz="2000" dirty="0"/>
              <a:t> </a:t>
            </a:r>
            <a:r>
              <a:rPr lang="en-GB" sz="2000" dirty="0" err="1"/>
              <a:t>geiriau</a:t>
            </a:r>
            <a:r>
              <a:rPr lang="en-GB" sz="2000" dirty="0"/>
              <a:t> </a:t>
            </a:r>
            <a:r>
              <a:rPr lang="en-GB" sz="2000" dirty="0" err="1"/>
              <a:t>sy’n</a:t>
            </a:r>
            <a:r>
              <a:rPr lang="en-GB" sz="2000" dirty="0"/>
              <a:t> </a:t>
            </a:r>
            <a:r>
              <a:rPr lang="en-GB" sz="2000" dirty="0" err="1"/>
              <a:t>ymwneud</a:t>
            </a:r>
            <a:r>
              <a:rPr lang="en-GB" sz="2000" dirty="0"/>
              <a:t> </a:t>
            </a:r>
            <a:r>
              <a:rPr lang="en-GB" sz="2000" dirty="0" err="1"/>
              <a:t>a’r</a:t>
            </a:r>
            <a:r>
              <a:rPr lang="en-GB" sz="2000" dirty="0"/>
              <a:t> term </a:t>
            </a:r>
            <a:r>
              <a:rPr lang="en-GB" sz="2000" dirty="0" err="1"/>
              <a:t>Anghenion</a:t>
            </a:r>
            <a:r>
              <a:rPr lang="en-GB" sz="2000" dirty="0"/>
              <a:t> </a:t>
            </a:r>
            <a:r>
              <a:rPr lang="en-GB" sz="2000" dirty="0" err="1"/>
              <a:t>Dysgu</a:t>
            </a:r>
            <a:r>
              <a:rPr lang="en-GB" sz="2000" dirty="0"/>
              <a:t> </a:t>
            </a:r>
            <a:r>
              <a:rPr lang="en-GB" sz="2000" dirty="0" err="1"/>
              <a:t>Ychwanegol</a:t>
            </a:r>
            <a:endParaRPr lang="en-GB" sz="2000" dirty="0"/>
          </a:p>
          <a:p>
            <a:r>
              <a:rPr lang="it-IT" sz="2000" dirty="0"/>
              <a:t>Sut allech chi ddiffinio hyn?</a:t>
            </a:r>
            <a:endParaRPr lang="en-US" sz="2000" dirty="0"/>
          </a:p>
        </p:txBody>
      </p:sp>
      <p:sp>
        <p:nvSpPr>
          <p:cNvPr id="4" name="Content Placeholder 3">
            <a:extLst>
              <a:ext uri="{FF2B5EF4-FFF2-40B4-BE49-F238E27FC236}">
                <a16:creationId xmlns:a16="http://schemas.microsoft.com/office/drawing/2014/main" id="{340E2C4E-FDC1-74D4-6B64-6C96C2D719CC}"/>
              </a:ext>
            </a:extLst>
          </p:cNvPr>
          <p:cNvSpPr>
            <a:spLocks noGrp="1"/>
          </p:cNvSpPr>
          <p:nvPr>
            <p:ph sz="half" idx="2"/>
          </p:nvPr>
        </p:nvSpPr>
        <p:spPr>
          <a:xfrm>
            <a:off x="6172200" y="2015244"/>
            <a:ext cx="3956248" cy="2827511"/>
          </a:xfrm>
        </p:spPr>
        <p:txBody>
          <a:bodyPr>
            <a:normAutofit/>
          </a:bodyPr>
          <a:lstStyle/>
          <a:p>
            <a:pPr marL="0" indent="0">
              <a:buNone/>
            </a:pPr>
            <a:r>
              <a:rPr lang="en-GB" sz="2000" dirty="0">
                <a:solidFill>
                  <a:srgbClr val="0070C0"/>
                </a:solidFill>
              </a:rPr>
              <a:t>TEAMS Whiteboard</a:t>
            </a:r>
          </a:p>
          <a:p>
            <a:r>
              <a:rPr lang="en-GB" sz="2000" dirty="0">
                <a:solidFill>
                  <a:srgbClr val="0070C0"/>
                </a:solidFill>
              </a:rPr>
              <a:t>Write down words associated with the term Additional Learning Needs</a:t>
            </a:r>
          </a:p>
          <a:p>
            <a:r>
              <a:rPr lang="en-GB" sz="2000" dirty="0">
                <a:solidFill>
                  <a:srgbClr val="0070C0"/>
                </a:solidFill>
              </a:rPr>
              <a:t>How might you define this?</a:t>
            </a:r>
          </a:p>
        </p:txBody>
      </p:sp>
      <p:sp>
        <p:nvSpPr>
          <p:cNvPr id="5" name="TextBox 4">
            <a:extLst>
              <a:ext uri="{FF2B5EF4-FFF2-40B4-BE49-F238E27FC236}">
                <a16:creationId xmlns:a16="http://schemas.microsoft.com/office/drawing/2014/main" id="{29CE4F52-133A-70BA-2B69-535DA843B095}"/>
              </a:ext>
            </a:extLst>
          </p:cNvPr>
          <p:cNvSpPr txBox="1"/>
          <p:nvPr/>
        </p:nvSpPr>
        <p:spPr>
          <a:xfrm>
            <a:off x="838200" y="302773"/>
            <a:ext cx="4680520" cy="1323439"/>
          </a:xfrm>
          <a:prstGeom prst="rect">
            <a:avLst/>
          </a:prstGeom>
          <a:noFill/>
        </p:spPr>
        <p:txBody>
          <a:bodyPr wrap="square" rtlCol="0">
            <a:spAutoFit/>
          </a:bodyPr>
          <a:lstStyle/>
          <a:p>
            <a:r>
              <a:rPr lang="en-US" sz="4000" dirty="0"/>
              <a:t>Beth </a:t>
            </a:r>
            <a:r>
              <a:rPr lang="en-US" sz="4000" dirty="0" err="1"/>
              <a:t>yw</a:t>
            </a:r>
            <a:r>
              <a:rPr lang="en-US" sz="4000" dirty="0"/>
              <a:t> </a:t>
            </a:r>
            <a:r>
              <a:rPr lang="en-US" sz="4000" dirty="0" err="1"/>
              <a:t>ystyr</a:t>
            </a:r>
            <a:r>
              <a:rPr lang="en-US" sz="4000" dirty="0"/>
              <a:t> y term ADY?</a:t>
            </a:r>
          </a:p>
        </p:txBody>
      </p:sp>
    </p:spTree>
    <p:extLst>
      <p:ext uri="{BB962C8B-B14F-4D97-AF65-F5344CB8AC3E}">
        <p14:creationId xmlns:p14="http://schemas.microsoft.com/office/powerpoint/2010/main" val="4086722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21275-B47D-F46D-7072-AD0C97B9B0EA}"/>
              </a:ext>
            </a:extLst>
          </p:cNvPr>
          <p:cNvSpPr>
            <a:spLocks noGrp="1"/>
          </p:cNvSpPr>
          <p:nvPr>
            <p:ph type="title"/>
          </p:nvPr>
        </p:nvSpPr>
        <p:spPr>
          <a:xfrm>
            <a:off x="6172200" y="632546"/>
            <a:ext cx="4523509" cy="729384"/>
          </a:xfrm>
        </p:spPr>
        <p:txBody>
          <a:bodyPr>
            <a:normAutofit/>
          </a:bodyPr>
          <a:lstStyle/>
          <a:p>
            <a:r>
              <a:rPr lang="en-GB" sz="4000" dirty="0">
                <a:solidFill>
                  <a:srgbClr val="0070C0"/>
                </a:solidFill>
              </a:rPr>
              <a:t>Rules and law</a:t>
            </a:r>
            <a:endParaRPr lang="en-US" sz="4000" dirty="0">
              <a:solidFill>
                <a:srgbClr val="0070C0"/>
              </a:solidFill>
            </a:endParaRPr>
          </a:p>
        </p:txBody>
      </p:sp>
      <p:sp>
        <p:nvSpPr>
          <p:cNvPr id="3" name="Content Placeholder 2">
            <a:extLst>
              <a:ext uri="{FF2B5EF4-FFF2-40B4-BE49-F238E27FC236}">
                <a16:creationId xmlns:a16="http://schemas.microsoft.com/office/drawing/2014/main" id="{7A7F9CE5-A182-B6CD-CEA1-FAF817D939E8}"/>
              </a:ext>
            </a:extLst>
          </p:cNvPr>
          <p:cNvSpPr>
            <a:spLocks noGrp="1"/>
          </p:cNvSpPr>
          <p:nvPr>
            <p:ph sz="half" idx="1"/>
          </p:nvPr>
        </p:nvSpPr>
        <p:spPr/>
        <p:txBody>
          <a:bodyPr>
            <a:normAutofit/>
          </a:bodyPr>
          <a:lstStyle/>
          <a:p>
            <a:r>
              <a:rPr lang="en-US" sz="2400" dirty="0" err="1"/>
              <a:t>Allwch</a:t>
            </a:r>
            <a:r>
              <a:rPr lang="en-US" sz="2400" dirty="0"/>
              <a:t> chi </a:t>
            </a:r>
            <a:r>
              <a:rPr lang="en-US" sz="2400" dirty="0" err="1"/>
              <a:t>feddwl</a:t>
            </a:r>
            <a:r>
              <a:rPr lang="en-US" sz="2400" dirty="0"/>
              <a:t> am </a:t>
            </a:r>
            <a:r>
              <a:rPr lang="en-US" sz="2400" dirty="0" err="1"/>
              <a:t>deddf</a:t>
            </a:r>
            <a:r>
              <a:rPr lang="en-US" sz="2400" dirty="0"/>
              <a:t> </a:t>
            </a:r>
            <a:r>
              <a:rPr lang="en-US" sz="2400" dirty="0" err="1"/>
              <a:t>sy'n</a:t>
            </a:r>
            <a:r>
              <a:rPr lang="en-US" sz="2400" dirty="0"/>
              <a:t> </a:t>
            </a:r>
            <a:r>
              <a:rPr lang="en-US" sz="2400" dirty="0" err="1"/>
              <a:t>cadw</a:t>
            </a:r>
            <a:r>
              <a:rPr lang="en-US" sz="2400" dirty="0"/>
              <a:t> plant </a:t>
            </a:r>
            <a:r>
              <a:rPr lang="en-US" sz="2400" dirty="0" err="1"/>
              <a:t>yn</a:t>
            </a:r>
            <a:r>
              <a:rPr lang="en-US" sz="2400" dirty="0"/>
              <a:t> </a:t>
            </a:r>
            <a:r>
              <a:rPr lang="en-US" sz="2400" dirty="0" err="1"/>
              <a:t>ddiogel</a:t>
            </a:r>
            <a:r>
              <a:rPr lang="en-US" sz="2400" dirty="0"/>
              <a:t>?</a:t>
            </a:r>
          </a:p>
          <a:p>
            <a:r>
              <a:rPr lang="en-US" sz="2400" dirty="0" err="1"/>
              <a:t>Allwch</a:t>
            </a:r>
            <a:r>
              <a:rPr lang="en-US" sz="2400" dirty="0"/>
              <a:t> chi </a:t>
            </a:r>
            <a:r>
              <a:rPr lang="en-US" sz="2400" dirty="0" err="1"/>
              <a:t>feddwl</a:t>
            </a:r>
            <a:r>
              <a:rPr lang="en-US" sz="2400" dirty="0"/>
              <a:t> am </a:t>
            </a:r>
            <a:r>
              <a:rPr lang="en-US" sz="2400" dirty="0" err="1"/>
              <a:t>deddf</a:t>
            </a:r>
            <a:r>
              <a:rPr lang="en-US" sz="2400" dirty="0"/>
              <a:t> </a:t>
            </a:r>
            <a:r>
              <a:rPr lang="en-US" sz="2400" dirty="0" err="1"/>
              <a:t>sy'n</a:t>
            </a:r>
            <a:r>
              <a:rPr lang="en-US" sz="2400" dirty="0"/>
              <a:t> </a:t>
            </a:r>
            <a:r>
              <a:rPr lang="en-US" sz="2400" dirty="0" err="1"/>
              <a:t>rhoi'r</a:t>
            </a:r>
            <a:r>
              <a:rPr lang="en-US" sz="2400" dirty="0"/>
              <a:t> </a:t>
            </a:r>
            <a:r>
              <a:rPr lang="en-US" sz="2400" dirty="0" err="1"/>
              <a:t>hyn</a:t>
            </a:r>
            <a:r>
              <a:rPr lang="en-US" sz="2400" dirty="0"/>
              <a:t> </a:t>
            </a:r>
            <a:r>
              <a:rPr lang="en-US" sz="2400" dirty="0" err="1"/>
              <a:t>sydd</a:t>
            </a:r>
            <a:r>
              <a:rPr lang="en-US" sz="2400" dirty="0"/>
              <a:t> </a:t>
            </a:r>
            <a:r>
              <a:rPr lang="en-US" sz="2400" dirty="0" err="1"/>
              <a:t>ei</a:t>
            </a:r>
            <a:r>
              <a:rPr lang="en-US" sz="2400" dirty="0"/>
              <a:t> </a:t>
            </a:r>
            <a:r>
              <a:rPr lang="en-US" sz="2400" dirty="0" err="1"/>
              <a:t>angen</a:t>
            </a:r>
            <a:r>
              <a:rPr lang="en-US" sz="2400" dirty="0"/>
              <a:t> </a:t>
            </a:r>
            <a:r>
              <a:rPr lang="en-US" sz="2400" dirty="0" err="1"/>
              <a:t>ar</a:t>
            </a:r>
            <a:r>
              <a:rPr lang="en-US" sz="2400" dirty="0"/>
              <a:t> </a:t>
            </a:r>
            <a:r>
              <a:rPr lang="en-US" sz="2400" dirty="0" err="1"/>
              <a:t>blant</a:t>
            </a:r>
            <a:r>
              <a:rPr lang="en-US" sz="2400" dirty="0"/>
              <a:t> </a:t>
            </a:r>
            <a:r>
              <a:rPr lang="en-US" sz="2400" dirty="0" err="1"/>
              <a:t>i</a:t>
            </a:r>
            <a:r>
              <a:rPr lang="en-US" sz="2400" dirty="0"/>
              <a:t> </a:t>
            </a:r>
            <a:r>
              <a:rPr lang="en-US" sz="2400" dirty="0" err="1"/>
              <a:t>dyfu</a:t>
            </a:r>
            <a:r>
              <a:rPr lang="en-US" sz="2400" dirty="0"/>
              <a:t> </a:t>
            </a:r>
            <a:r>
              <a:rPr lang="en-US" sz="2400" dirty="0" err="1"/>
              <a:t>i</a:t>
            </a:r>
            <a:r>
              <a:rPr lang="en-US" sz="2400" dirty="0"/>
              <a:t> </a:t>
            </a:r>
            <a:r>
              <a:rPr lang="en-US" sz="2400" dirty="0" err="1"/>
              <a:t>fyny</a:t>
            </a:r>
            <a:r>
              <a:rPr lang="en-US" sz="2400" dirty="0"/>
              <a:t> </a:t>
            </a:r>
            <a:r>
              <a:rPr lang="en-US" sz="2400" dirty="0" err="1"/>
              <a:t>yn</a:t>
            </a:r>
            <a:r>
              <a:rPr lang="en-US" sz="2400" dirty="0"/>
              <a:t> hapus, </a:t>
            </a:r>
            <a:r>
              <a:rPr lang="en-US" sz="2400" dirty="0" err="1"/>
              <a:t>yn</a:t>
            </a:r>
            <a:r>
              <a:rPr lang="en-US" sz="2400" dirty="0"/>
              <a:t> </a:t>
            </a:r>
            <a:r>
              <a:rPr lang="en-US" sz="2400" dirty="0" err="1"/>
              <a:t>iach</a:t>
            </a:r>
            <a:r>
              <a:rPr lang="en-US" sz="2400" dirty="0"/>
              <a:t> ac </a:t>
            </a:r>
            <a:r>
              <a:rPr lang="en-US" sz="2400" dirty="0" err="1"/>
              <a:t>yn</a:t>
            </a:r>
            <a:r>
              <a:rPr lang="en-US" sz="2400" dirty="0"/>
              <a:t> </a:t>
            </a:r>
            <a:r>
              <a:rPr lang="en-US" sz="2400" dirty="0" err="1"/>
              <a:t>ddiogel</a:t>
            </a:r>
            <a:r>
              <a:rPr lang="en-US" sz="2400" dirty="0"/>
              <a:t>?</a:t>
            </a:r>
          </a:p>
          <a:p>
            <a:r>
              <a:rPr lang="en-US" sz="2400" dirty="0" err="1"/>
              <a:t>Allwch</a:t>
            </a:r>
            <a:r>
              <a:rPr lang="en-US" sz="2400" dirty="0"/>
              <a:t> chi </a:t>
            </a:r>
            <a:r>
              <a:rPr lang="en-US" sz="2400" dirty="0" err="1"/>
              <a:t>feddwl</a:t>
            </a:r>
            <a:r>
              <a:rPr lang="en-US" sz="2400" dirty="0"/>
              <a:t> am </a:t>
            </a:r>
            <a:r>
              <a:rPr lang="en-US" sz="2400" dirty="0" err="1"/>
              <a:t>deddf</a:t>
            </a:r>
            <a:r>
              <a:rPr lang="en-US" sz="2400" dirty="0"/>
              <a:t> </a:t>
            </a:r>
            <a:r>
              <a:rPr lang="en-US" sz="2400" dirty="0" err="1"/>
              <a:t>sy’n</a:t>
            </a:r>
            <a:r>
              <a:rPr lang="en-US" sz="2400" dirty="0"/>
              <a:t> </a:t>
            </a:r>
            <a:r>
              <a:rPr lang="en-US" sz="2400" dirty="0" err="1"/>
              <a:t>darparu</a:t>
            </a:r>
            <a:r>
              <a:rPr lang="en-US" sz="2400" dirty="0"/>
              <a:t> </a:t>
            </a:r>
            <a:r>
              <a:rPr lang="en-US" sz="2400" dirty="0" err="1"/>
              <a:t>gwasanaethau</a:t>
            </a:r>
            <a:r>
              <a:rPr lang="en-US" sz="2400" dirty="0"/>
              <a:t> </a:t>
            </a:r>
            <a:r>
              <a:rPr lang="en-US" sz="2400" dirty="0" err="1"/>
              <a:t>sy’n</a:t>
            </a:r>
            <a:r>
              <a:rPr lang="en-US" sz="2400" dirty="0"/>
              <a:t> </a:t>
            </a:r>
            <a:r>
              <a:rPr lang="en-US" sz="2400" dirty="0" err="1"/>
              <a:t>briodol</a:t>
            </a:r>
            <a:r>
              <a:rPr lang="en-US" sz="2400" dirty="0"/>
              <a:t> </a:t>
            </a:r>
            <a:r>
              <a:rPr lang="en-US" sz="2400" dirty="0" err="1"/>
              <a:t>i</a:t>
            </a:r>
            <a:r>
              <a:rPr lang="en-US" sz="2400" dirty="0"/>
              <a:t> </a:t>
            </a:r>
            <a:r>
              <a:rPr lang="en-US" sz="2400" dirty="0" err="1"/>
              <a:t>anghenion</a:t>
            </a:r>
            <a:r>
              <a:rPr lang="en-US" sz="2400" dirty="0"/>
              <a:t> plant?</a:t>
            </a:r>
          </a:p>
        </p:txBody>
      </p:sp>
      <p:sp>
        <p:nvSpPr>
          <p:cNvPr id="4" name="Content Placeholder 3">
            <a:extLst>
              <a:ext uri="{FF2B5EF4-FFF2-40B4-BE49-F238E27FC236}">
                <a16:creationId xmlns:a16="http://schemas.microsoft.com/office/drawing/2014/main" id="{546C9593-DECA-81DF-9FD1-E77D7D703BCF}"/>
              </a:ext>
            </a:extLst>
          </p:cNvPr>
          <p:cNvSpPr>
            <a:spLocks noGrp="1"/>
          </p:cNvSpPr>
          <p:nvPr>
            <p:ph sz="half" idx="2"/>
          </p:nvPr>
        </p:nvSpPr>
        <p:spPr/>
        <p:txBody>
          <a:bodyPr/>
          <a:lstStyle/>
          <a:p>
            <a:r>
              <a:rPr lang="en-GB" sz="2400" dirty="0">
                <a:solidFill>
                  <a:srgbClr val="0070C0"/>
                </a:solidFill>
              </a:rPr>
              <a:t>Can you think of a legislation that keeps children safe?</a:t>
            </a:r>
          </a:p>
          <a:p>
            <a:r>
              <a:rPr lang="en-GB" sz="2400" dirty="0">
                <a:solidFill>
                  <a:srgbClr val="0070C0"/>
                </a:solidFill>
              </a:rPr>
              <a:t>Can you think of a legislation that gives children what they need to grow up happy, healthily and safely?</a:t>
            </a:r>
          </a:p>
          <a:p>
            <a:r>
              <a:rPr lang="en-GB" sz="2400" dirty="0">
                <a:solidFill>
                  <a:srgbClr val="0070C0"/>
                </a:solidFill>
              </a:rPr>
              <a:t>Can you think of a legislation that provides services appropriate to children’s needs?</a:t>
            </a:r>
          </a:p>
          <a:p>
            <a:endParaRPr lang="en-GB" dirty="0"/>
          </a:p>
          <a:p>
            <a:endParaRPr lang="en-GB" dirty="0"/>
          </a:p>
          <a:p>
            <a:endParaRPr lang="en-US" dirty="0"/>
          </a:p>
        </p:txBody>
      </p:sp>
      <p:sp>
        <p:nvSpPr>
          <p:cNvPr id="6" name="TextBox 5">
            <a:extLst>
              <a:ext uri="{FF2B5EF4-FFF2-40B4-BE49-F238E27FC236}">
                <a16:creationId xmlns:a16="http://schemas.microsoft.com/office/drawing/2014/main" id="{E084ACC1-0D24-D6BF-8837-F2A96FA64DC9}"/>
              </a:ext>
            </a:extLst>
          </p:cNvPr>
          <p:cNvSpPr txBox="1"/>
          <p:nvPr/>
        </p:nvSpPr>
        <p:spPr>
          <a:xfrm>
            <a:off x="838200" y="654044"/>
            <a:ext cx="4731327" cy="707886"/>
          </a:xfrm>
          <a:prstGeom prst="rect">
            <a:avLst/>
          </a:prstGeom>
          <a:noFill/>
        </p:spPr>
        <p:txBody>
          <a:bodyPr wrap="square">
            <a:spAutoFit/>
          </a:bodyPr>
          <a:lstStyle/>
          <a:p>
            <a:r>
              <a:rPr lang="en-US" sz="4000" dirty="0" err="1"/>
              <a:t>Rheolau</a:t>
            </a:r>
            <a:r>
              <a:rPr lang="en-US" sz="4000" dirty="0"/>
              <a:t> </a:t>
            </a:r>
            <a:r>
              <a:rPr lang="en-US" sz="4000" dirty="0" err="1"/>
              <a:t>a'r</a:t>
            </a:r>
            <a:r>
              <a:rPr lang="en-US" sz="4000" dirty="0"/>
              <a:t> </a:t>
            </a:r>
            <a:r>
              <a:rPr lang="en-US" sz="4000" dirty="0" err="1"/>
              <a:t>gyfraith</a:t>
            </a:r>
            <a:endParaRPr lang="en-US" sz="4000" dirty="0"/>
          </a:p>
        </p:txBody>
      </p:sp>
    </p:spTree>
    <p:extLst>
      <p:ext uri="{BB962C8B-B14F-4D97-AF65-F5344CB8AC3E}">
        <p14:creationId xmlns:p14="http://schemas.microsoft.com/office/powerpoint/2010/main" val="3550947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ABB3A-1563-4878-88E2-F2183968BAD4}"/>
              </a:ext>
            </a:extLst>
          </p:cNvPr>
          <p:cNvSpPr>
            <a:spLocks noGrp="1"/>
          </p:cNvSpPr>
          <p:nvPr>
            <p:ph type="title"/>
          </p:nvPr>
        </p:nvSpPr>
        <p:spPr>
          <a:xfrm>
            <a:off x="6172200" y="351270"/>
            <a:ext cx="5521036" cy="1269711"/>
          </a:xfrm>
        </p:spPr>
        <p:txBody>
          <a:bodyPr>
            <a:normAutofit/>
          </a:bodyPr>
          <a:lstStyle/>
          <a:p>
            <a:r>
              <a:rPr lang="en-GB" sz="4000" dirty="0">
                <a:solidFill>
                  <a:srgbClr val="0070C0"/>
                </a:solidFill>
              </a:rPr>
              <a:t>Inclusive practice; the law</a:t>
            </a:r>
            <a:endParaRPr lang="en-US" sz="4000" dirty="0">
              <a:solidFill>
                <a:srgbClr val="0070C0"/>
              </a:solidFill>
            </a:endParaRPr>
          </a:p>
        </p:txBody>
      </p:sp>
      <p:sp>
        <p:nvSpPr>
          <p:cNvPr id="3" name="Content Placeholder 2">
            <a:extLst>
              <a:ext uri="{FF2B5EF4-FFF2-40B4-BE49-F238E27FC236}">
                <a16:creationId xmlns:a16="http://schemas.microsoft.com/office/drawing/2014/main" id="{5800AC14-DC7A-DD82-9278-1498D984BE17}"/>
              </a:ext>
            </a:extLst>
          </p:cNvPr>
          <p:cNvSpPr>
            <a:spLocks noGrp="1"/>
          </p:cNvSpPr>
          <p:nvPr>
            <p:ph sz="half" idx="1"/>
          </p:nvPr>
        </p:nvSpPr>
        <p:spPr>
          <a:xfrm>
            <a:off x="387928" y="1674709"/>
            <a:ext cx="5167746" cy="3369829"/>
          </a:xfrm>
        </p:spPr>
        <p:txBody>
          <a:bodyPr>
            <a:noAutofit/>
          </a:bodyPr>
          <a:lstStyle/>
          <a:p>
            <a:pPr marL="0" indent="0">
              <a:buNone/>
            </a:pPr>
            <a:r>
              <a:rPr lang="en-US" sz="1800" dirty="0"/>
              <a:t>Dewis 2 - Sut y gallant </a:t>
            </a:r>
            <a:r>
              <a:rPr lang="en-US" sz="1800" dirty="0" err="1"/>
              <a:t>helpu</a:t>
            </a:r>
            <a:r>
              <a:rPr lang="en-US" sz="1800" dirty="0"/>
              <a:t> </a:t>
            </a:r>
            <a:r>
              <a:rPr lang="en-US" sz="1800" dirty="0" err="1"/>
              <a:t>i</a:t>
            </a:r>
            <a:r>
              <a:rPr lang="en-US" sz="1800" dirty="0"/>
              <a:t> </a:t>
            </a:r>
            <a:r>
              <a:rPr lang="en-US" sz="1800" dirty="0" err="1"/>
              <a:t>gyflawni</a:t>
            </a:r>
            <a:r>
              <a:rPr lang="en-US" sz="1800" dirty="0"/>
              <a:t> </a:t>
            </a:r>
            <a:r>
              <a:rPr lang="en-US" sz="1800" dirty="0" err="1"/>
              <a:t>arfer</a:t>
            </a:r>
            <a:r>
              <a:rPr lang="en-US" sz="1800" dirty="0"/>
              <a:t> </a:t>
            </a:r>
            <a:r>
              <a:rPr lang="en-US" sz="1800" dirty="0" err="1"/>
              <a:t>cynhwysol</a:t>
            </a:r>
            <a:r>
              <a:rPr lang="en-US" sz="1800" dirty="0"/>
              <a:t>?</a:t>
            </a:r>
          </a:p>
          <a:p>
            <a:r>
              <a:rPr lang="en-US" sz="1600" dirty="0" err="1"/>
              <a:t>Hawliau</a:t>
            </a:r>
            <a:r>
              <a:rPr lang="en-US" sz="1600" dirty="0"/>
              <a:t> Plant Cymru</a:t>
            </a:r>
          </a:p>
          <a:p>
            <a:r>
              <a:rPr lang="en-US" sz="1600" dirty="0" err="1"/>
              <a:t>Deddf</a:t>
            </a:r>
            <a:r>
              <a:rPr lang="en-US" sz="1600" dirty="0"/>
              <a:t> </a:t>
            </a:r>
            <a:r>
              <a:rPr lang="en-US" sz="1600" dirty="0" err="1"/>
              <a:t>Anghenion</a:t>
            </a:r>
            <a:r>
              <a:rPr lang="en-US" sz="1600" dirty="0"/>
              <a:t> </a:t>
            </a:r>
            <a:r>
              <a:rPr lang="en-US" sz="1600" dirty="0" err="1"/>
              <a:t>Dysgu</a:t>
            </a:r>
            <a:r>
              <a:rPr lang="en-US" sz="1600" dirty="0"/>
              <a:t> </a:t>
            </a:r>
            <a:r>
              <a:rPr lang="en-US" sz="1600" dirty="0" err="1"/>
              <a:t>Ychwanegol</a:t>
            </a:r>
            <a:r>
              <a:rPr lang="en-US" sz="1600" dirty="0"/>
              <a:t> </a:t>
            </a:r>
            <a:r>
              <a:rPr lang="en-US" sz="1600" dirty="0" err="1"/>
              <a:t>a'r</a:t>
            </a:r>
            <a:r>
              <a:rPr lang="en-US" sz="1600" dirty="0"/>
              <a:t> </a:t>
            </a:r>
            <a:r>
              <a:rPr lang="en-US" sz="1600" dirty="0" err="1"/>
              <a:t>Tribiwnlys</a:t>
            </a:r>
            <a:r>
              <a:rPr lang="en-US" sz="1600" dirty="0"/>
              <a:t> </a:t>
            </a:r>
            <a:r>
              <a:rPr lang="en-US" sz="1600" dirty="0" err="1"/>
              <a:t>Addysg</a:t>
            </a:r>
            <a:r>
              <a:rPr lang="en-US" sz="1600" dirty="0"/>
              <a:t> (Cymru)</a:t>
            </a:r>
          </a:p>
          <a:p>
            <a:r>
              <a:rPr lang="en-US" sz="1600" dirty="0" err="1"/>
              <a:t>Cwricwlwm</a:t>
            </a:r>
            <a:r>
              <a:rPr lang="en-US" sz="1600" dirty="0"/>
              <a:t> </a:t>
            </a:r>
            <a:r>
              <a:rPr lang="en-US" sz="1600" dirty="0" err="1"/>
              <a:t>i</a:t>
            </a:r>
            <a:r>
              <a:rPr lang="en-US" sz="1600" dirty="0"/>
              <a:t> </a:t>
            </a:r>
            <a:r>
              <a:rPr lang="en-US" sz="1600" dirty="0" err="1"/>
              <a:t>Gymru</a:t>
            </a:r>
            <a:endParaRPr lang="en-US" sz="1600" dirty="0"/>
          </a:p>
          <a:p>
            <a:r>
              <a:rPr lang="en-US" sz="1600" dirty="0" err="1"/>
              <a:t>Deddf</a:t>
            </a:r>
            <a:r>
              <a:rPr lang="en-US" sz="1600" dirty="0"/>
              <a:t> </a:t>
            </a:r>
            <a:r>
              <a:rPr lang="en-US" sz="1600" dirty="0" err="1"/>
              <a:t>Addysg</a:t>
            </a:r>
            <a:r>
              <a:rPr lang="en-US" sz="1600" dirty="0"/>
              <a:t> 1994-ysgolion</a:t>
            </a:r>
          </a:p>
          <a:p>
            <a:r>
              <a:rPr lang="en-US" sz="1600" dirty="0" err="1"/>
              <a:t>Deddf</a:t>
            </a:r>
            <a:r>
              <a:rPr lang="en-US" sz="1600" dirty="0"/>
              <a:t> </a:t>
            </a:r>
            <a:r>
              <a:rPr lang="en-US" sz="1600" dirty="0" err="1"/>
              <a:t>Addysg</a:t>
            </a:r>
            <a:r>
              <a:rPr lang="en-US" sz="1600" dirty="0"/>
              <a:t> 1981</a:t>
            </a:r>
          </a:p>
          <a:p>
            <a:r>
              <a:rPr lang="en-US" sz="1600" dirty="0" err="1"/>
              <a:t>Deddf</a:t>
            </a:r>
            <a:r>
              <a:rPr lang="en-US" sz="1600" dirty="0"/>
              <a:t> Plant 1989</a:t>
            </a:r>
          </a:p>
          <a:p>
            <a:r>
              <a:rPr lang="en-US" sz="1600" dirty="0" err="1"/>
              <a:t>Deddf</a:t>
            </a:r>
            <a:r>
              <a:rPr lang="en-US" sz="1600" dirty="0"/>
              <a:t> </a:t>
            </a:r>
            <a:r>
              <a:rPr lang="en-US" sz="1600" dirty="0" err="1"/>
              <a:t>Addysg</a:t>
            </a:r>
            <a:r>
              <a:rPr lang="en-US" sz="1600" dirty="0"/>
              <a:t> 1993</a:t>
            </a:r>
          </a:p>
          <a:p>
            <a:r>
              <a:rPr lang="en-US" sz="1600" dirty="0" err="1"/>
              <a:t>Deddf</a:t>
            </a:r>
            <a:r>
              <a:rPr lang="en-US" sz="1600" dirty="0"/>
              <a:t> </a:t>
            </a:r>
            <a:r>
              <a:rPr lang="en-US" sz="1600" dirty="0" err="1"/>
              <a:t>Gwahaniaethu</a:t>
            </a:r>
            <a:r>
              <a:rPr lang="en-US" sz="1600" dirty="0"/>
              <a:t> </a:t>
            </a:r>
            <a:r>
              <a:rPr lang="en-US" sz="1600" dirty="0" err="1"/>
              <a:t>ar</a:t>
            </a:r>
            <a:r>
              <a:rPr lang="en-US" sz="1600" dirty="0"/>
              <a:t> sail </a:t>
            </a:r>
            <a:r>
              <a:rPr lang="en-US" sz="1600" dirty="0" err="1"/>
              <a:t>Anabledd</a:t>
            </a:r>
            <a:r>
              <a:rPr lang="en-US" sz="1600" dirty="0"/>
              <a:t> 2005</a:t>
            </a:r>
          </a:p>
          <a:p>
            <a:r>
              <a:rPr lang="en-US" sz="1600" dirty="0" err="1"/>
              <a:t>Deddf</a:t>
            </a:r>
            <a:r>
              <a:rPr lang="en-US" sz="1600" dirty="0"/>
              <a:t> </a:t>
            </a:r>
            <a:r>
              <a:rPr lang="en-US" sz="1600" dirty="0" err="1"/>
              <a:t>cynhwysiant</a:t>
            </a:r>
            <a:r>
              <a:rPr lang="en-US" sz="1600" dirty="0"/>
              <a:t> 2010</a:t>
            </a:r>
          </a:p>
        </p:txBody>
      </p:sp>
      <p:sp>
        <p:nvSpPr>
          <p:cNvPr id="4" name="Content Placeholder 3">
            <a:extLst>
              <a:ext uri="{FF2B5EF4-FFF2-40B4-BE49-F238E27FC236}">
                <a16:creationId xmlns:a16="http://schemas.microsoft.com/office/drawing/2014/main" id="{952E5C12-8F2C-4390-778F-63FB9018CC31}"/>
              </a:ext>
            </a:extLst>
          </p:cNvPr>
          <p:cNvSpPr>
            <a:spLocks noGrp="1"/>
          </p:cNvSpPr>
          <p:nvPr>
            <p:ph sz="half" idx="2"/>
          </p:nvPr>
        </p:nvSpPr>
        <p:spPr>
          <a:xfrm>
            <a:off x="6172200" y="1674709"/>
            <a:ext cx="5243946" cy="3792392"/>
          </a:xfrm>
        </p:spPr>
        <p:txBody>
          <a:bodyPr>
            <a:normAutofit fontScale="92500" lnSpcReduction="20000"/>
          </a:bodyPr>
          <a:lstStyle/>
          <a:p>
            <a:pPr marL="0" indent="0">
              <a:buNone/>
            </a:pPr>
            <a:r>
              <a:rPr lang="en-GB" sz="2200" dirty="0">
                <a:solidFill>
                  <a:srgbClr val="0070C0"/>
                </a:solidFill>
              </a:rPr>
              <a:t>Choose 2 - How can they help in achieving inclusive practice?</a:t>
            </a:r>
            <a:endParaRPr lang="en-GB" sz="2200" b="1" dirty="0">
              <a:solidFill>
                <a:srgbClr val="0070C0"/>
              </a:solidFill>
            </a:endParaRPr>
          </a:p>
          <a:p>
            <a:r>
              <a:rPr lang="en-GB" sz="1900" dirty="0">
                <a:solidFill>
                  <a:srgbClr val="0070C0"/>
                </a:solidFill>
              </a:rPr>
              <a:t>Childrens Rights Wales</a:t>
            </a:r>
          </a:p>
          <a:p>
            <a:r>
              <a:rPr lang="en-GB" sz="1900" dirty="0">
                <a:solidFill>
                  <a:srgbClr val="0070C0"/>
                </a:solidFill>
              </a:rPr>
              <a:t>Additional Learning Needs and Education Tribunal (Wales) Act</a:t>
            </a:r>
          </a:p>
          <a:p>
            <a:r>
              <a:rPr lang="en-GB" sz="1900" dirty="0">
                <a:solidFill>
                  <a:srgbClr val="0070C0"/>
                </a:solidFill>
              </a:rPr>
              <a:t>The Curriculum for Wales</a:t>
            </a:r>
          </a:p>
          <a:p>
            <a:r>
              <a:rPr lang="en-GB" sz="1900" dirty="0">
                <a:solidFill>
                  <a:srgbClr val="0070C0"/>
                </a:solidFill>
              </a:rPr>
              <a:t>Education Act 1994- schools</a:t>
            </a:r>
          </a:p>
          <a:p>
            <a:r>
              <a:rPr lang="en-GB" sz="1900" dirty="0">
                <a:solidFill>
                  <a:srgbClr val="0070C0"/>
                </a:solidFill>
              </a:rPr>
              <a:t>Education Act 1981</a:t>
            </a:r>
          </a:p>
          <a:p>
            <a:r>
              <a:rPr lang="en-GB" sz="1900" dirty="0">
                <a:solidFill>
                  <a:srgbClr val="0070C0"/>
                </a:solidFill>
              </a:rPr>
              <a:t>Children Act 1989</a:t>
            </a:r>
          </a:p>
          <a:p>
            <a:r>
              <a:rPr lang="en-GB" sz="1900" dirty="0">
                <a:solidFill>
                  <a:srgbClr val="0070C0"/>
                </a:solidFill>
              </a:rPr>
              <a:t>Education Act 1993</a:t>
            </a:r>
          </a:p>
          <a:p>
            <a:r>
              <a:rPr lang="en-GB" sz="1900" dirty="0">
                <a:solidFill>
                  <a:srgbClr val="0070C0"/>
                </a:solidFill>
              </a:rPr>
              <a:t>Disability Discrimination Act 2005</a:t>
            </a:r>
          </a:p>
          <a:p>
            <a:r>
              <a:rPr lang="en-GB" sz="1900" dirty="0">
                <a:solidFill>
                  <a:srgbClr val="0070C0"/>
                </a:solidFill>
              </a:rPr>
              <a:t>Equality Act 2010</a:t>
            </a:r>
          </a:p>
          <a:p>
            <a:endParaRPr lang="en-GB" sz="2000" dirty="0">
              <a:solidFill>
                <a:srgbClr val="0070C0"/>
              </a:solidFill>
            </a:endParaRPr>
          </a:p>
          <a:p>
            <a:endParaRPr lang="en-US" sz="2000" dirty="0">
              <a:solidFill>
                <a:srgbClr val="0070C0"/>
              </a:solidFill>
            </a:endParaRPr>
          </a:p>
        </p:txBody>
      </p:sp>
      <p:sp>
        <p:nvSpPr>
          <p:cNvPr id="5" name="TextBox 4">
            <a:extLst>
              <a:ext uri="{FF2B5EF4-FFF2-40B4-BE49-F238E27FC236}">
                <a16:creationId xmlns:a16="http://schemas.microsoft.com/office/drawing/2014/main" id="{8B73ED53-DD98-C66F-50ED-921BA7909E4D}"/>
              </a:ext>
            </a:extLst>
          </p:cNvPr>
          <p:cNvSpPr txBox="1"/>
          <p:nvPr/>
        </p:nvSpPr>
        <p:spPr>
          <a:xfrm>
            <a:off x="838200" y="351270"/>
            <a:ext cx="5091545" cy="1323439"/>
          </a:xfrm>
          <a:prstGeom prst="rect">
            <a:avLst/>
          </a:prstGeom>
          <a:noFill/>
        </p:spPr>
        <p:txBody>
          <a:bodyPr wrap="square" rtlCol="0">
            <a:spAutoFit/>
          </a:bodyPr>
          <a:lstStyle/>
          <a:p>
            <a:r>
              <a:rPr lang="en-US" sz="4000" dirty="0" err="1"/>
              <a:t>Ymarfer</a:t>
            </a:r>
            <a:r>
              <a:rPr lang="en-US" sz="4000" dirty="0"/>
              <a:t> </a:t>
            </a:r>
            <a:r>
              <a:rPr lang="en-US" sz="4000" dirty="0" err="1"/>
              <a:t>cynhwysol</a:t>
            </a:r>
            <a:r>
              <a:rPr lang="en-US" sz="4000" dirty="0"/>
              <a:t> ; y </a:t>
            </a:r>
            <a:r>
              <a:rPr lang="en-US" sz="4000" dirty="0" err="1"/>
              <a:t>gyfraith</a:t>
            </a:r>
            <a:endParaRPr lang="en-US" sz="4000" dirty="0"/>
          </a:p>
        </p:txBody>
      </p:sp>
    </p:spTree>
    <p:extLst>
      <p:ext uri="{BB962C8B-B14F-4D97-AF65-F5344CB8AC3E}">
        <p14:creationId xmlns:p14="http://schemas.microsoft.com/office/powerpoint/2010/main" val="366788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62E34-2689-1932-5A5F-F55F045E8579}"/>
              </a:ext>
            </a:extLst>
          </p:cNvPr>
          <p:cNvSpPr>
            <a:spLocks noGrp="1"/>
          </p:cNvSpPr>
          <p:nvPr>
            <p:ph type="title"/>
          </p:nvPr>
        </p:nvSpPr>
        <p:spPr>
          <a:xfrm>
            <a:off x="6172200" y="316634"/>
            <a:ext cx="4980709" cy="1290493"/>
          </a:xfrm>
        </p:spPr>
        <p:txBody>
          <a:bodyPr>
            <a:normAutofit/>
          </a:bodyPr>
          <a:lstStyle/>
          <a:p>
            <a:r>
              <a:rPr lang="en-GB" sz="4000" dirty="0">
                <a:solidFill>
                  <a:srgbClr val="0070C0"/>
                </a:solidFill>
              </a:rPr>
              <a:t>Childrens Rights Wales</a:t>
            </a:r>
            <a:endParaRPr lang="en-US" sz="4000" dirty="0">
              <a:solidFill>
                <a:srgbClr val="0070C0"/>
              </a:solidFill>
            </a:endParaRPr>
          </a:p>
        </p:txBody>
      </p:sp>
      <p:sp>
        <p:nvSpPr>
          <p:cNvPr id="3" name="Content Placeholder 2">
            <a:extLst>
              <a:ext uri="{FF2B5EF4-FFF2-40B4-BE49-F238E27FC236}">
                <a16:creationId xmlns:a16="http://schemas.microsoft.com/office/drawing/2014/main" id="{1112383B-AFB0-E1F9-C23B-B629AE9350DF}"/>
              </a:ext>
            </a:extLst>
          </p:cNvPr>
          <p:cNvSpPr>
            <a:spLocks noGrp="1"/>
          </p:cNvSpPr>
          <p:nvPr>
            <p:ph sz="half" idx="1"/>
          </p:nvPr>
        </p:nvSpPr>
        <p:spPr>
          <a:xfrm>
            <a:off x="838200" y="1825625"/>
            <a:ext cx="4738255" cy="2690957"/>
          </a:xfrm>
        </p:spPr>
        <p:txBody>
          <a:bodyPr/>
          <a:lstStyle/>
          <a:p>
            <a:r>
              <a:rPr lang="en-GB" dirty="0" err="1"/>
              <a:t>Gweithgaredd</a:t>
            </a:r>
            <a:r>
              <a:rPr lang="en-GB" dirty="0"/>
              <a:t> </a:t>
            </a:r>
            <a:r>
              <a:rPr lang="en-GB" dirty="0" err="1"/>
              <a:t>camu</a:t>
            </a:r>
            <a:r>
              <a:rPr lang="en-GB" dirty="0"/>
              <a:t> </a:t>
            </a:r>
            <a:r>
              <a:rPr lang="en-GB" dirty="0" err="1"/>
              <a:t>ymlaen</a:t>
            </a:r>
            <a:endParaRPr lang="en-GB" dirty="0"/>
          </a:p>
          <a:p>
            <a:pPr marL="0" indent="0">
              <a:buNone/>
            </a:pPr>
            <a:r>
              <a:rPr lang="en-US" dirty="0">
                <a:hlinkClick r:id="rId3"/>
              </a:rPr>
              <a:t>Stepping out (childcomwales.org.uk)</a:t>
            </a:r>
            <a:endParaRPr lang="en-US" dirty="0"/>
          </a:p>
        </p:txBody>
      </p:sp>
      <p:sp>
        <p:nvSpPr>
          <p:cNvPr id="4" name="Content Placeholder 3">
            <a:extLst>
              <a:ext uri="{FF2B5EF4-FFF2-40B4-BE49-F238E27FC236}">
                <a16:creationId xmlns:a16="http://schemas.microsoft.com/office/drawing/2014/main" id="{0F77F3F9-41D4-1B35-8774-D9775D905D37}"/>
              </a:ext>
            </a:extLst>
          </p:cNvPr>
          <p:cNvSpPr>
            <a:spLocks noGrp="1"/>
          </p:cNvSpPr>
          <p:nvPr>
            <p:ph sz="half" idx="2"/>
          </p:nvPr>
        </p:nvSpPr>
        <p:spPr>
          <a:xfrm>
            <a:off x="6172200" y="1825625"/>
            <a:ext cx="4869873" cy="2351520"/>
          </a:xfrm>
        </p:spPr>
        <p:txBody>
          <a:bodyPr/>
          <a:lstStyle/>
          <a:p>
            <a:r>
              <a:rPr lang="en-GB" dirty="0">
                <a:solidFill>
                  <a:srgbClr val="0070C0"/>
                </a:solidFill>
              </a:rPr>
              <a:t>Stepping out activity</a:t>
            </a:r>
          </a:p>
          <a:p>
            <a:pPr marL="0" indent="0">
              <a:buNone/>
            </a:pPr>
            <a:r>
              <a:rPr lang="en-US" dirty="0">
                <a:hlinkClick r:id="rId3"/>
              </a:rPr>
              <a:t>Stepping out (childcomwales.org.uk)</a:t>
            </a:r>
            <a:endParaRPr lang="en-US" dirty="0"/>
          </a:p>
          <a:p>
            <a:endParaRPr lang="en-US" dirty="0"/>
          </a:p>
        </p:txBody>
      </p:sp>
      <p:sp>
        <p:nvSpPr>
          <p:cNvPr id="5" name="TextBox 4">
            <a:extLst>
              <a:ext uri="{FF2B5EF4-FFF2-40B4-BE49-F238E27FC236}">
                <a16:creationId xmlns:a16="http://schemas.microsoft.com/office/drawing/2014/main" id="{D075CBD0-AF85-5463-0F3C-957156E08DE3}"/>
              </a:ext>
            </a:extLst>
          </p:cNvPr>
          <p:cNvSpPr txBox="1"/>
          <p:nvPr/>
        </p:nvSpPr>
        <p:spPr>
          <a:xfrm>
            <a:off x="838200" y="316634"/>
            <a:ext cx="4447310" cy="1323439"/>
          </a:xfrm>
          <a:prstGeom prst="rect">
            <a:avLst/>
          </a:prstGeom>
          <a:noFill/>
        </p:spPr>
        <p:txBody>
          <a:bodyPr wrap="square" rtlCol="0">
            <a:spAutoFit/>
          </a:bodyPr>
          <a:lstStyle/>
          <a:p>
            <a:r>
              <a:rPr lang="en-GB" sz="4000" dirty="0" err="1"/>
              <a:t>Hawliau</a:t>
            </a:r>
            <a:r>
              <a:rPr lang="en-GB" sz="4000" dirty="0"/>
              <a:t> Plant Cymru</a:t>
            </a:r>
            <a:endParaRPr lang="en-US" sz="4000" dirty="0"/>
          </a:p>
        </p:txBody>
      </p:sp>
    </p:spTree>
    <p:extLst>
      <p:ext uri="{BB962C8B-B14F-4D97-AF65-F5344CB8AC3E}">
        <p14:creationId xmlns:p14="http://schemas.microsoft.com/office/powerpoint/2010/main" val="1240477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949A4-D521-B89F-1740-B4CC22937012}"/>
              </a:ext>
            </a:extLst>
          </p:cNvPr>
          <p:cNvSpPr>
            <a:spLocks noGrp="1"/>
          </p:cNvSpPr>
          <p:nvPr>
            <p:ph type="title"/>
          </p:nvPr>
        </p:nvSpPr>
        <p:spPr>
          <a:xfrm>
            <a:off x="838200" y="365125"/>
            <a:ext cx="4759036" cy="1332057"/>
          </a:xfrm>
        </p:spPr>
        <p:txBody>
          <a:bodyPr>
            <a:normAutofit/>
          </a:bodyPr>
          <a:lstStyle/>
          <a:p>
            <a:r>
              <a:rPr lang="en-GB" sz="4000" dirty="0" err="1">
                <a:latin typeface="+mn-lt"/>
              </a:rPr>
              <a:t>Hawliau</a:t>
            </a:r>
            <a:r>
              <a:rPr lang="en-GB" sz="4000" dirty="0">
                <a:latin typeface="+mn-lt"/>
              </a:rPr>
              <a:t> Plant Cymru</a:t>
            </a:r>
            <a:endParaRPr lang="en-US" sz="4000" dirty="0">
              <a:latin typeface="+mn-lt"/>
            </a:endParaRPr>
          </a:p>
        </p:txBody>
      </p:sp>
      <p:sp>
        <p:nvSpPr>
          <p:cNvPr id="3" name="Content Placeholder 2">
            <a:extLst>
              <a:ext uri="{FF2B5EF4-FFF2-40B4-BE49-F238E27FC236}">
                <a16:creationId xmlns:a16="http://schemas.microsoft.com/office/drawing/2014/main" id="{ED3E5E37-40F7-28BF-DA68-AA477CD2DDD9}"/>
              </a:ext>
            </a:extLst>
          </p:cNvPr>
          <p:cNvSpPr>
            <a:spLocks noGrp="1"/>
          </p:cNvSpPr>
          <p:nvPr>
            <p:ph sz="half" idx="1"/>
          </p:nvPr>
        </p:nvSpPr>
        <p:spPr/>
        <p:txBody>
          <a:bodyPr/>
          <a:lstStyle/>
          <a:p>
            <a:r>
              <a:rPr lang="en-GB" dirty="0"/>
              <a:t>Mae </a:t>
            </a:r>
            <a:r>
              <a:rPr lang="en-GB" dirty="0" err="1"/>
              <a:t>Hawliau</a:t>
            </a:r>
            <a:r>
              <a:rPr lang="en-GB" dirty="0"/>
              <a:t> Plant </a:t>
            </a:r>
            <a:r>
              <a:rPr lang="en-GB" dirty="0" err="1"/>
              <a:t>yn</a:t>
            </a:r>
            <a:r>
              <a:rPr lang="en-GB" dirty="0"/>
              <a:t> </a:t>
            </a:r>
            <a:r>
              <a:rPr lang="en-GB" dirty="0" err="1"/>
              <a:t>rhoi</a:t>
            </a:r>
            <a:r>
              <a:rPr lang="en-GB" dirty="0"/>
              <a:t> </a:t>
            </a:r>
            <a:r>
              <a:rPr lang="en-GB" dirty="0" err="1"/>
              <a:t>pwer</a:t>
            </a:r>
            <a:r>
              <a:rPr lang="en-GB" dirty="0"/>
              <a:t> I plant a </a:t>
            </a:r>
            <a:r>
              <a:rPr lang="en-GB" dirty="0" err="1"/>
              <a:t>phobl</a:t>
            </a:r>
            <a:r>
              <a:rPr lang="en-GB" dirty="0"/>
              <a:t> </a:t>
            </a:r>
            <a:r>
              <a:rPr lang="en-GB" dirty="0" err="1"/>
              <a:t>ifanc</a:t>
            </a:r>
            <a:endParaRPr lang="en-GB" dirty="0"/>
          </a:p>
          <a:p>
            <a:r>
              <a:rPr lang="en-GB" dirty="0"/>
              <a:t>Beth am plant </a:t>
            </a:r>
            <a:r>
              <a:rPr lang="en-GB" dirty="0" err="1"/>
              <a:t>gyda</a:t>
            </a:r>
            <a:r>
              <a:rPr lang="en-GB" dirty="0"/>
              <a:t> ADY?</a:t>
            </a:r>
            <a:endParaRPr lang="en-US" dirty="0"/>
          </a:p>
        </p:txBody>
      </p:sp>
      <p:sp>
        <p:nvSpPr>
          <p:cNvPr id="4" name="Content Placeholder 3">
            <a:extLst>
              <a:ext uri="{FF2B5EF4-FFF2-40B4-BE49-F238E27FC236}">
                <a16:creationId xmlns:a16="http://schemas.microsoft.com/office/drawing/2014/main" id="{60EB5E69-3D6D-7373-02E6-243BFF8F815B}"/>
              </a:ext>
            </a:extLst>
          </p:cNvPr>
          <p:cNvSpPr>
            <a:spLocks noGrp="1"/>
          </p:cNvSpPr>
          <p:nvPr>
            <p:ph sz="half" idx="2"/>
          </p:nvPr>
        </p:nvSpPr>
        <p:spPr/>
        <p:txBody>
          <a:bodyPr/>
          <a:lstStyle/>
          <a:p>
            <a:r>
              <a:rPr lang="en-GB" dirty="0">
                <a:solidFill>
                  <a:srgbClr val="0070C0"/>
                </a:solidFill>
              </a:rPr>
              <a:t>Children’s Rights give power to children and young people </a:t>
            </a:r>
          </a:p>
          <a:p>
            <a:r>
              <a:rPr lang="en-GB" dirty="0">
                <a:solidFill>
                  <a:srgbClr val="0070C0"/>
                </a:solidFill>
              </a:rPr>
              <a:t>What about children with ALN?</a:t>
            </a:r>
            <a:endParaRPr lang="en-US" dirty="0">
              <a:solidFill>
                <a:srgbClr val="0070C0"/>
              </a:solidFill>
            </a:endParaRPr>
          </a:p>
        </p:txBody>
      </p:sp>
      <p:sp>
        <p:nvSpPr>
          <p:cNvPr id="5" name="TextBox 4">
            <a:extLst>
              <a:ext uri="{FF2B5EF4-FFF2-40B4-BE49-F238E27FC236}">
                <a16:creationId xmlns:a16="http://schemas.microsoft.com/office/drawing/2014/main" id="{1A60A2D1-F8CE-CAA3-15D0-FA1A8D2D755D}"/>
              </a:ext>
            </a:extLst>
          </p:cNvPr>
          <p:cNvSpPr txBox="1"/>
          <p:nvPr/>
        </p:nvSpPr>
        <p:spPr>
          <a:xfrm>
            <a:off x="6172200" y="365125"/>
            <a:ext cx="4637346" cy="1323439"/>
          </a:xfrm>
          <a:prstGeom prst="rect">
            <a:avLst/>
          </a:prstGeom>
          <a:noFill/>
        </p:spPr>
        <p:txBody>
          <a:bodyPr wrap="square" rtlCol="0">
            <a:spAutoFit/>
          </a:bodyPr>
          <a:lstStyle/>
          <a:p>
            <a:r>
              <a:rPr lang="en-GB" sz="4000" dirty="0">
                <a:solidFill>
                  <a:srgbClr val="0070C0"/>
                </a:solidFill>
              </a:rPr>
              <a:t>Childrens Rights Wales</a:t>
            </a:r>
            <a:endParaRPr lang="en-US" sz="4000" dirty="0">
              <a:solidFill>
                <a:srgbClr val="0070C0"/>
              </a:solidFill>
            </a:endParaRPr>
          </a:p>
        </p:txBody>
      </p:sp>
    </p:spTree>
    <p:extLst>
      <p:ext uri="{BB962C8B-B14F-4D97-AF65-F5344CB8AC3E}">
        <p14:creationId xmlns:p14="http://schemas.microsoft.com/office/powerpoint/2010/main" val="2998391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AFDA1-E7F3-7DCD-8F93-06D3358DE2A0}"/>
              </a:ext>
            </a:extLst>
          </p:cNvPr>
          <p:cNvSpPr>
            <a:spLocks noGrp="1"/>
          </p:cNvSpPr>
          <p:nvPr>
            <p:ph type="title"/>
          </p:nvPr>
        </p:nvSpPr>
        <p:spPr/>
        <p:txBody>
          <a:bodyPr>
            <a:normAutofit/>
          </a:bodyPr>
          <a:lstStyle/>
          <a:p>
            <a:r>
              <a:rPr lang="en-GB" sz="4000" dirty="0">
                <a:solidFill>
                  <a:srgbClr val="0070C0"/>
                </a:solidFill>
              </a:rPr>
              <a:t>Additional Learning Needs and Education Tribunal (Wales) Act 2018</a:t>
            </a:r>
            <a:endParaRPr lang="en-US" sz="4000" dirty="0">
              <a:solidFill>
                <a:srgbClr val="0070C0"/>
              </a:solidFill>
            </a:endParaRPr>
          </a:p>
        </p:txBody>
      </p:sp>
      <p:sp>
        <p:nvSpPr>
          <p:cNvPr id="3" name="Content Placeholder 2">
            <a:extLst>
              <a:ext uri="{FF2B5EF4-FFF2-40B4-BE49-F238E27FC236}">
                <a16:creationId xmlns:a16="http://schemas.microsoft.com/office/drawing/2014/main" id="{C16A8774-E778-40C9-7D27-4BA305E66EC5}"/>
              </a:ext>
            </a:extLst>
          </p:cNvPr>
          <p:cNvSpPr>
            <a:spLocks noGrp="1"/>
          </p:cNvSpPr>
          <p:nvPr>
            <p:ph sz="half" idx="1"/>
          </p:nvPr>
        </p:nvSpPr>
        <p:spPr/>
        <p:txBody>
          <a:bodyPr>
            <a:normAutofit/>
          </a:bodyPr>
          <a:lstStyle/>
          <a:p>
            <a:r>
              <a:rPr lang="en-US" sz="2000" dirty="0" err="1">
                <a:latin typeface="Calibri" panose="020F0502020204030204" pitchFamily="34" charset="0"/>
                <a:cs typeface="Calibri" panose="020F0502020204030204" pitchFamily="34" charset="0"/>
              </a:rPr>
              <a:t>Ystyrir</a:t>
            </a:r>
            <a:r>
              <a:rPr lang="en-US" sz="2000" dirty="0">
                <a:latin typeface="Calibri" panose="020F0502020204030204" pitchFamily="34" charset="0"/>
                <a:cs typeface="Calibri" panose="020F0502020204030204" pitchFamily="34" charset="0"/>
              </a:rPr>
              <a:t> bod </a:t>
            </a:r>
            <a:r>
              <a:rPr lang="en-US" sz="2000" dirty="0" err="1">
                <a:latin typeface="Calibri" panose="020F0502020204030204" pitchFamily="34" charset="0"/>
                <a:cs typeface="Calibri" panose="020F0502020204030204" pitchFamily="34" charset="0"/>
              </a:rPr>
              <a:t>gan</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ddysgwr</a:t>
            </a:r>
            <a:r>
              <a:rPr lang="en-US" sz="2000" dirty="0">
                <a:latin typeface="Calibri" panose="020F0502020204030204" pitchFamily="34" charset="0"/>
                <a:cs typeface="Calibri" panose="020F0502020204030204" pitchFamily="34" charset="0"/>
              </a:rPr>
              <a:t> ADY </a:t>
            </a:r>
            <a:r>
              <a:rPr lang="en-US" sz="2000" dirty="0" err="1">
                <a:latin typeface="Calibri" panose="020F0502020204030204" pitchFamily="34" charset="0"/>
                <a:cs typeface="Calibri" panose="020F0502020204030204" pitchFamily="34" charset="0"/>
              </a:rPr>
              <a:t>os</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yw'n</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cael</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llawer</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mwy</a:t>
            </a:r>
            <a:r>
              <a:rPr lang="en-US" sz="2000" dirty="0">
                <a:latin typeface="Calibri" panose="020F0502020204030204" pitchFamily="34" charset="0"/>
                <a:cs typeface="Calibri" panose="020F0502020204030204" pitchFamily="34" charset="0"/>
              </a:rPr>
              <a:t> o </a:t>
            </a:r>
            <a:r>
              <a:rPr lang="en-US" sz="2000" dirty="0" err="1">
                <a:latin typeface="Calibri" panose="020F0502020204030204" pitchFamily="34" charset="0"/>
                <a:cs typeface="Calibri" panose="020F0502020204030204" pitchFamily="34" charset="0"/>
              </a:rPr>
              <a:t>anhawster</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wrth</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ddysgu</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na</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disgyblion</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eraill</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o'r</a:t>
            </a:r>
            <a:r>
              <a:rPr lang="en-US" sz="2000" dirty="0">
                <a:latin typeface="Calibri" panose="020F0502020204030204" pitchFamily="34" charset="0"/>
                <a:cs typeface="Calibri" panose="020F0502020204030204" pitchFamily="34" charset="0"/>
              </a:rPr>
              <a:t> un </a:t>
            </a:r>
            <a:r>
              <a:rPr lang="en-US" sz="2000" dirty="0" err="1">
                <a:latin typeface="Calibri" panose="020F0502020204030204" pitchFamily="34" charset="0"/>
                <a:cs typeface="Calibri" panose="020F0502020204030204" pitchFamily="34" charset="0"/>
              </a:rPr>
              <a:t>oedran</a:t>
            </a:r>
            <a:r>
              <a:rPr lang="en-US" sz="2000" dirty="0">
                <a:latin typeface="Calibri" panose="020F0502020204030204" pitchFamily="34" charset="0"/>
                <a:cs typeface="Calibri" panose="020F0502020204030204" pitchFamily="34" charset="0"/>
              </a:rPr>
              <a:t>, neu </a:t>
            </a:r>
            <a:r>
              <a:rPr lang="en-US" sz="2000" dirty="0" err="1">
                <a:latin typeface="Calibri" panose="020F0502020204030204" pitchFamily="34" charset="0"/>
                <a:cs typeface="Calibri" panose="020F0502020204030204" pitchFamily="34" charset="0"/>
              </a:rPr>
              <a:t>os</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yw</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ei</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anabledd</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yn</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ei</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atal</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neu'n</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ei</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rwystro</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rhag</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defnyddio</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cyfleusterau</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addysgol</a:t>
            </a:r>
            <a:r>
              <a:rPr lang="en-US" sz="2000" dirty="0">
                <a:latin typeface="Calibri" panose="020F0502020204030204" pitchFamily="34" charset="0"/>
                <a:cs typeface="Calibri" panose="020F0502020204030204" pitchFamily="34" charset="0"/>
              </a:rPr>
              <a:t> y gall </a:t>
            </a:r>
            <a:r>
              <a:rPr lang="en-US" sz="2000" dirty="0" err="1">
                <a:latin typeface="Calibri" panose="020F0502020204030204" pitchFamily="34" charset="0"/>
                <a:cs typeface="Calibri" panose="020F0502020204030204" pitchFamily="34" charset="0"/>
              </a:rPr>
              <a:t>eraill</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heb</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anableddau</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gael</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mynediad</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atynt</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yn</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gyffredinol</a:t>
            </a:r>
            <a:r>
              <a:rPr lang="en-US" sz="2000" dirty="0">
                <a:latin typeface="Calibri" panose="020F0502020204030204" pitchFamily="34" charset="0"/>
                <a:cs typeface="Calibri" panose="020F0502020204030204" pitchFamily="34" charset="0"/>
              </a:rPr>
              <a:t>.</a:t>
            </a:r>
          </a:p>
          <a:p>
            <a:r>
              <a:rPr lang="en-US" sz="2000" dirty="0" err="1">
                <a:latin typeface="Calibri" panose="020F0502020204030204" pitchFamily="34" charset="0"/>
                <a:cs typeface="Calibri" panose="020F0502020204030204" pitchFamily="34" charset="0"/>
              </a:rPr>
              <a:t>Elfen</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allweddol</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o’r</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Ddeddf</a:t>
            </a:r>
            <a:r>
              <a:rPr lang="en-US" sz="2000" dirty="0">
                <a:latin typeface="Calibri" panose="020F0502020204030204" pitchFamily="34" charset="0"/>
                <a:cs typeface="Calibri" panose="020F0502020204030204" pitchFamily="34" charset="0"/>
              </a:rPr>
              <a:t> ADY </a:t>
            </a:r>
            <a:r>
              <a:rPr lang="en-US" sz="2000" dirty="0" err="1">
                <a:latin typeface="Calibri" panose="020F0502020204030204" pitchFamily="34" charset="0"/>
                <a:cs typeface="Calibri" panose="020F0502020204030204" pitchFamily="34" charset="0"/>
              </a:rPr>
              <a:t>yw</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darparu</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Cynllun</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Datblygu</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Unigol</a:t>
            </a:r>
            <a:r>
              <a:rPr lang="en-US" sz="2000" dirty="0">
                <a:latin typeface="Calibri" panose="020F0502020204030204" pitchFamily="34" charset="0"/>
                <a:cs typeface="Calibri" panose="020F0502020204030204" pitchFamily="34" charset="0"/>
              </a:rPr>
              <a:t> (CDU) </a:t>
            </a:r>
            <a:r>
              <a:rPr lang="en-US" sz="2000" dirty="0" err="1">
                <a:latin typeface="Calibri" panose="020F0502020204030204" pitchFamily="34" charset="0"/>
                <a:cs typeface="Calibri" panose="020F0502020204030204" pitchFamily="34" charset="0"/>
              </a:rPr>
              <a:t>ar</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gyfer</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pob</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plentyn</a:t>
            </a:r>
            <a:r>
              <a:rPr lang="en-US" sz="2000" dirty="0">
                <a:latin typeface="Calibri" panose="020F0502020204030204" pitchFamily="34" charset="0"/>
                <a:cs typeface="Calibri" panose="020F0502020204030204" pitchFamily="34" charset="0"/>
              </a:rPr>
              <a:t> ag ADY, </a:t>
            </a:r>
            <a:r>
              <a:rPr lang="en-US" sz="2000" dirty="0" err="1">
                <a:latin typeface="Calibri" panose="020F0502020204030204" pitchFamily="34" charset="0"/>
                <a:cs typeface="Calibri" panose="020F0502020204030204" pitchFamily="34" charset="0"/>
              </a:rPr>
              <a:t>waeth</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beth</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fo’i</a:t>
            </a:r>
            <a:r>
              <a:rPr lang="en-US" sz="2000" dirty="0">
                <a:latin typeface="Calibri" panose="020F0502020204030204" pitchFamily="34" charset="0"/>
                <a:cs typeface="Calibri" panose="020F0502020204030204" pitchFamily="34" charset="0"/>
              </a:rPr>
              <a:t> </a:t>
            </a:r>
            <a:r>
              <a:rPr lang="en-US" sz="2000" dirty="0" err="1">
                <a:latin typeface="Calibri" panose="020F0502020204030204" pitchFamily="34" charset="0"/>
                <a:cs typeface="Calibri" panose="020F0502020204030204" pitchFamily="34" charset="0"/>
              </a:rPr>
              <a:t>ddifrifoldeb</a:t>
            </a:r>
            <a:r>
              <a:rPr lang="en-US" sz="2000" dirty="0">
                <a:latin typeface="Calibri" panose="020F0502020204030204" pitchFamily="34" charset="0"/>
                <a:cs typeface="Calibri" panose="020F0502020204030204" pitchFamily="34" charset="0"/>
              </a:rPr>
              <a:t>.</a:t>
            </a:r>
          </a:p>
        </p:txBody>
      </p:sp>
      <p:sp>
        <p:nvSpPr>
          <p:cNvPr id="4" name="Content Placeholder 3">
            <a:extLst>
              <a:ext uri="{FF2B5EF4-FFF2-40B4-BE49-F238E27FC236}">
                <a16:creationId xmlns:a16="http://schemas.microsoft.com/office/drawing/2014/main" id="{C7B1B16B-67C8-52CB-E84F-E9D42DD024C9}"/>
              </a:ext>
            </a:extLst>
          </p:cNvPr>
          <p:cNvSpPr>
            <a:spLocks noGrp="1"/>
          </p:cNvSpPr>
          <p:nvPr>
            <p:ph sz="half" idx="2"/>
          </p:nvPr>
        </p:nvSpPr>
        <p:spPr>
          <a:xfrm>
            <a:off x="6172200" y="1825625"/>
            <a:ext cx="5181600" cy="3667702"/>
          </a:xfrm>
        </p:spPr>
        <p:txBody>
          <a:bodyPr/>
          <a:lstStyle/>
          <a:p>
            <a:r>
              <a:rPr lang="en-US" sz="2000" b="0" i="0" dirty="0">
                <a:solidFill>
                  <a:srgbClr val="0070C0"/>
                </a:solidFill>
                <a:effectLst/>
                <a:latin typeface="Calibri" panose="020F0502020204030204" pitchFamily="34" charset="0"/>
                <a:cs typeface="Calibri" panose="020F0502020204030204" pitchFamily="34" charset="0"/>
              </a:rPr>
              <a:t>A learner will be considered to have ALN if they have significantly greater difficulty in learning than other pupils their age, or if their disability prevents or hinders them from making use of educational facilities that others without disabilities can generally access.</a:t>
            </a:r>
          </a:p>
          <a:p>
            <a:r>
              <a:rPr lang="en-US" sz="2000" b="0" i="0" dirty="0">
                <a:solidFill>
                  <a:srgbClr val="0070C0"/>
                </a:solidFill>
                <a:effectLst/>
                <a:latin typeface="Calibri" panose="020F0502020204030204" pitchFamily="34" charset="0"/>
                <a:cs typeface="Calibri" panose="020F0502020204030204" pitchFamily="34" charset="0"/>
              </a:rPr>
              <a:t>A key element of the ALN Act is the provision of an Individual Development Plan (IDP) for every child who has ALN, regardless of the severity.</a:t>
            </a:r>
            <a:endParaRPr lang="en-US" sz="2000" dirty="0">
              <a:solidFill>
                <a:srgbClr val="0070C0"/>
              </a:solidFill>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1679384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D1022-669F-3B6F-50FB-481B5E188CF5}"/>
              </a:ext>
            </a:extLst>
          </p:cNvPr>
          <p:cNvSpPr>
            <a:spLocks noGrp="1"/>
          </p:cNvSpPr>
          <p:nvPr>
            <p:ph type="title"/>
          </p:nvPr>
        </p:nvSpPr>
        <p:spPr>
          <a:xfrm>
            <a:off x="824345" y="365125"/>
            <a:ext cx="5334000" cy="1255857"/>
          </a:xfrm>
        </p:spPr>
        <p:txBody>
          <a:bodyPr>
            <a:normAutofit/>
          </a:bodyPr>
          <a:lstStyle/>
          <a:p>
            <a:r>
              <a:rPr lang="en-GB" sz="4000" dirty="0" err="1"/>
              <a:t>Deddf</a:t>
            </a:r>
            <a:r>
              <a:rPr lang="en-GB" sz="4000" dirty="0"/>
              <a:t> ADY </a:t>
            </a:r>
            <a:r>
              <a:rPr lang="en-GB" sz="4000" dirty="0" err="1"/>
              <a:t>Tribiwnlys</a:t>
            </a:r>
            <a:r>
              <a:rPr lang="en-GB" sz="4000" dirty="0"/>
              <a:t> (Cymru)</a:t>
            </a:r>
            <a:endParaRPr lang="en-US" sz="4000" dirty="0"/>
          </a:p>
        </p:txBody>
      </p:sp>
      <p:sp>
        <p:nvSpPr>
          <p:cNvPr id="3" name="Content Placeholder 2">
            <a:extLst>
              <a:ext uri="{FF2B5EF4-FFF2-40B4-BE49-F238E27FC236}">
                <a16:creationId xmlns:a16="http://schemas.microsoft.com/office/drawing/2014/main" id="{CE44F8A9-696D-54CD-D60B-E4154CAC24CF}"/>
              </a:ext>
            </a:extLst>
          </p:cNvPr>
          <p:cNvSpPr>
            <a:spLocks noGrp="1"/>
          </p:cNvSpPr>
          <p:nvPr>
            <p:ph sz="half" idx="1"/>
          </p:nvPr>
        </p:nvSpPr>
        <p:spPr/>
        <p:txBody>
          <a:bodyPr/>
          <a:lstStyle/>
          <a:p>
            <a:r>
              <a:rPr lang="en-US" sz="2400" dirty="0" err="1">
                <a:hlinkClick r:id="rId3"/>
              </a:rPr>
              <a:t>Anghenion</a:t>
            </a:r>
            <a:r>
              <a:rPr lang="en-US" sz="2400" dirty="0">
                <a:hlinkClick r:id="rId3"/>
              </a:rPr>
              <a:t> </a:t>
            </a:r>
            <a:r>
              <a:rPr lang="en-US" sz="2400" dirty="0" err="1">
                <a:hlinkClick r:id="rId3"/>
              </a:rPr>
              <a:t>Dysgu</a:t>
            </a:r>
            <a:r>
              <a:rPr lang="en-US" sz="2400" dirty="0">
                <a:hlinkClick r:id="rId3"/>
              </a:rPr>
              <a:t> </a:t>
            </a:r>
            <a:r>
              <a:rPr lang="en-US" sz="2400" dirty="0" err="1">
                <a:hlinkClick r:id="rId3"/>
              </a:rPr>
              <a:t>Ychwanegol</a:t>
            </a:r>
            <a:r>
              <a:rPr lang="en-US" sz="2400" dirty="0">
                <a:hlinkClick r:id="rId3"/>
              </a:rPr>
              <a:t> </a:t>
            </a:r>
            <a:r>
              <a:rPr lang="en-US" sz="2400" dirty="0" err="1">
                <a:hlinkClick r:id="rId3"/>
              </a:rPr>
              <a:t>yng</a:t>
            </a:r>
            <a:r>
              <a:rPr lang="en-US" sz="2400" dirty="0">
                <a:hlinkClick r:id="rId3"/>
              </a:rPr>
              <a:t> </a:t>
            </a:r>
            <a:r>
              <a:rPr lang="en-US" sz="2400" dirty="0" err="1">
                <a:hlinkClick r:id="rId3"/>
              </a:rPr>
              <a:t>Nghymru</a:t>
            </a:r>
            <a:r>
              <a:rPr lang="en-US" sz="2400" dirty="0">
                <a:hlinkClick r:id="rId3"/>
              </a:rPr>
              <a:t> - </a:t>
            </a:r>
            <a:r>
              <a:rPr lang="en-US" sz="2400" dirty="0" err="1">
                <a:hlinkClick r:id="rId3"/>
              </a:rPr>
              <a:t>beth</a:t>
            </a:r>
            <a:r>
              <a:rPr lang="en-US" sz="2400" dirty="0">
                <a:hlinkClick r:id="rId3"/>
              </a:rPr>
              <a:t> </a:t>
            </a:r>
            <a:r>
              <a:rPr lang="en-US" sz="2400" dirty="0" err="1">
                <a:hlinkClick r:id="rId3"/>
              </a:rPr>
              <a:t>sy'n</a:t>
            </a:r>
            <a:r>
              <a:rPr lang="en-US" sz="2400" dirty="0">
                <a:hlinkClick r:id="rId3"/>
              </a:rPr>
              <a:t> </a:t>
            </a:r>
            <a:r>
              <a:rPr lang="en-US" sz="2400" dirty="0" err="1">
                <a:hlinkClick r:id="rId3"/>
              </a:rPr>
              <a:t>digwydd</a:t>
            </a:r>
            <a:r>
              <a:rPr lang="en-US" sz="2400" dirty="0">
                <a:hlinkClick r:id="rId3"/>
              </a:rPr>
              <a:t>? – YouTube</a:t>
            </a:r>
            <a:endParaRPr lang="en-US" sz="1600" dirty="0"/>
          </a:p>
          <a:p>
            <a:r>
              <a:rPr lang="cy-GB" sz="2400" dirty="0"/>
              <a:t>Gwyliwch y fideo ynglŷn â’r ddeddf ADY newydd (linc uchod). </a:t>
            </a:r>
          </a:p>
          <a:p>
            <a:r>
              <a:rPr lang="cy-GB" sz="2400" dirty="0"/>
              <a:t>Wrth wylio nodwch:</a:t>
            </a:r>
          </a:p>
          <a:p>
            <a:pPr marL="457200" lvl="1" indent="0">
              <a:buNone/>
            </a:pPr>
            <a:r>
              <a:rPr lang="cy-GB" dirty="0"/>
              <a:t>-Pam bod angen deddf ADY newydd?</a:t>
            </a:r>
          </a:p>
          <a:p>
            <a:pPr marL="457200" lvl="1" indent="0">
              <a:buNone/>
            </a:pPr>
            <a:r>
              <a:rPr lang="cy-GB" dirty="0"/>
              <a:t>-Beth yw’r prif newidiadau? </a:t>
            </a:r>
          </a:p>
          <a:p>
            <a:endParaRPr lang="en-US" dirty="0"/>
          </a:p>
        </p:txBody>
      </p:sp>
      <p:sp>
        <p:nvSpPr>
          <p:cNvPr id="4" name="Content Placeholder 3">
            <a:extLst>
              <a:ext uri="{FF2B5EF4-FFF2-40B4-BE49-F238E27FC236}">
                <a16:creationId xmlns:a16="http://schemas.microsoft.com/office/drawing/2014/main" id="{4B9981FE-39AD-C0B4-71F6-F6D5CB4328AF}"/>
              </a:ext>
            </a:extLst>
          </p:cNvPr>
          <p:cNvSpPr>
            <a:spLocks noGrp="1"/>
          </p:cNvSpPr>
          <p:nvPr>
            <p:ph sz="half" idx="2"/>
          </p:nvPr>
        </p:nvSpPr>
        <p:spPr/>
        <p:txBody>
          <a:bodyPr/>
          <a:lstStyle/>
          <a:p>
            <a:r>
              <a:rPr lang="en-GB" dirty="0">
                <a:solidFill>
                  <a:srgbClr val="0070C0"/>
                </a:solidFill>
                <a:hlinkClick r:id="rId4">
                  <a:extLst>
                    <a:ext uri="{A12FA001-AC4F-418D-AE19-62706E023703}">
                      <ahyp:hlinkClr xmlns:ahyp="http://schemas.microsoft.com/office/drawing/2018/hyperlinkcolor" val="tx"/>
                    </a:ext>
                  </a:extLst>
                </a:hlinkClick>
              </a:rPr>
              <a:t>Additional Learning Needs and Education Tribunal (Wales) Act </a:t>
            </a:r>
            <a:r>
              <a:rPr lang="en-GB" sz="2800" dirty="0">
                <a:solidFill>
                  <a:srgbClr val="0070C0"/>
                </a:solidFill>
                <a:hlinkClick r:id="rId4">
                  <a:extLst>
                    <a:ext uri="{A12FA001-AC4F-418D-AE19-62706E023703}">
                      <ahyp:hlinkClr xmlns:ahyp="http://schemas.microsoft.com/office/drawing/2018/hyperlinkcolor" val="tx"/>
                    </a:ext>
                  </a:extLst>
                </a:hlinkClick>
              </a:rPr>
              <a:t>(</a:t>
            </a:r>
            <a:r>
              <a:rPr lang="en-GB" dirty="0">
                <a:solidFill>
                  <a:srgbClr val="0070C0"/>
                </a:solidFill>
                <a:hlinkClick r:id="rId4">
                  <a:extLst>
                    <a:ext uri="{A12FA001-AC4F-418D-AE19-62706E023703}">
                      <ahyp:hlinkClr xmlns:ahyp="http://schemas.microsoft.com/office/drawing/2018/hyperlinkcolor" val="tx"/>
                    </a:ext>
                  </a:extLst>
                </a:hlinkClick>
              </a:rPr>
              <a:t>2018)</a:t>
            </a:r>
            <a:endParaRPr lang="en-GB" sz="2800" dirty="0">
              <a:solidFill>
                <a:srgbClr val="0070C0"/>
              </a:solidFill>
            </a:endParaRPr>
          </a:p>
          <a:p>
            <a:r>
              <a:rPr lang="en-GB" sz="2400" i="1" dirty="0">
                <a:solidFill>
                  <a:srgbClr val="0070C0"/>
                </a:solidFill>
              </a:rPr>
              <a:t>Watch the short video about the new ALN act (link above). </a:t>
            </a:r>
          </a:p>
          <a:p>
            <a:r>
              <a:rPr lang="en-GB" sz="2400" i="1" dirty="0">
                <a:solidFill>
                  <a:srgbClr val="0070C0"/>
                </a:solidFill>
              </a:rPr>
              <a:t>As you watch, make a note of:</a:t>
            </a:r>
          </a:p>
          <a:p>
            <a:pPr marL="457200" lvl="1" indent="0">
              <a:buNone/>
            </a:pPr>
            <a:r>
              <a:rPr lang="en-GB" i="1" dirty="0">
                <a:solidFill>
                  <a:srgbClr val="0070C0"/>
                </a:solidFill>
              </a:rPr>
              <a:t>-Why a new ALN act was required?</a:t>
            </a:r>
          </a:p>
          <a:p>
            <a:pPr marL="457200" lvl="1" indent="0">
              <a:buNone/>
            </a:pPr>
            <a:r>
              <a:rPr lang="en-GB" i="1" dirty="0">
                <a:solidFill>
                  <a:srgbClr val="0070C0"/>
                </a:solidFill>
              </a:rPr>
              <a:t>-What are some of the key changes? </a:t>
            </a:r>
          </a:p>
          <a:p>
            <a:endParaRPr lang="en-US" sz="2800" dirty="0"/>
          </a:p>
          <a:p>
            <a:endParaRPr lang="en-US" dirty="0"/>
          </a:p>
        </p:txBody>
      </p:sp>
      <p:sp>
        <p:nvSpPr>
          <p:cNvPr id="5" name="TextBox 4">
            <a:extLst>
              <a:ext uri="{FF2B5EF4-FFF2-40B4-BE49-F238E27FC236}">
                <a16:creationId xmlns:a16="http://schemas.microsoft.com/office/drawing/2014/main" id="{C5574F35-D324-2CA4-30FC-E7087A477FA6}"/>
              </a:ext>
            </a:extLst>
          </p:cNvPr>
          <p:cNvSpPr txBox="1"/>
          <p:nvPr/>
        </p:nvSpPr>
        <p:spPr>
          <a:xfrm>
            <a:off x="6276109" y="378980"/>
            <a:ext cx="5493327" cy="1323439"/>
          </a:xfrm>
          <a:prstGeom prst="rect">
            <a:avLst/>
          </a:prstGeom>
          <a:noFill/>
        </p:spPr>
        <p:txBody>
          <a:bodyPr wrap="square" rtlCol="0">
            <a:spAutoFit/>
          </a:bodyPr>
          <a:lstStyle/>
          <a:p>
            <a:r>
              <a:rPr lang="en-GB" sz="4000" dirty="0">
                <a:solidFill>
                  <a:srgbClr val="0070C0"/>
                </a:solidFill>
              </a:rPr>
              <a:t>ALN Tribunal (Wales) Act </a:t>
            </a:r>
            <a:endParaRPr lang="en-US" sz="4000" b="1" dirty="0"/>
          </a:p>
        </p:txBody>
      </p:sp>
    </p:spTree>
    <p:extLst>
      <p:ext uri="{BB962C8B-B14F-4D97-AF65-F5344CB8AC3E}">
        <p14:creationId xmlns:p14="http://schemas.microsoft.com/office/powerpoint/2010/main" val="32116492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dditional Learning Needs in Wales – what’s happening?">
            <a:hlinkClick r:id="" action="ppaction://media"/>
            <a:extLst>
              <a:ext uri="{FF2B5EF4-FFF2-40B4-BE49-F238E27FC236}">
                <a16:creationId xmlns:a16="http://schemas.microsoft.com/office/drawing/2014/main" id="{670C9BC5-DA38-EFB8-99C0-0E82A022F93A}"/>
              </a:ext>
            </a:extLst>
          </p:cNvPr>
          <p:cNvPicPr>
            <a:picLocks noRot="1" noChangeAspect="1"/>
          </p:cNvPicPr>
          <p:nvPr>
            <a:videoFile r:link="rId1"/>
          </p:nvPr>
        </p:nvPicPr>
        <p:blipFill>
          <a:blip r:embed="rId3"/>
          <a:stretch>
            <a:fillRect/>
          </a:stretch>
        </p:blipFill>
        <p:spPr>
          <a:xfrm>
            <a:off x="1241425" y="208722"/>
            <a:ext cx="9710738" cy="5486400"/>
          </a:xfrm>
          <a:prstGeom prst="rect">
            <a:avLst/>
          </a:prstGeom>
        </p:spPr>
      </p:pic>
    </p:spTree>
    <p:extLst>
      <p:ext uri="{BB962C8B-B14F-4D97-AF65-F5344CB8AC3E}">
        <p14:creationId xmlns:p14="http://schemas.microsoft.com/office/powerpoint/2010/main" val="424742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A9656-0D19-D9F3-53DA-3A446447F0EB}"/>
              </a:ext>
            </a:extLst>
          </p:cNvPr>
          <p:cNvSpPr>
            <a:spLocks noGrp="1"/>
          </p:cNvSpPr>
          <p:nvPr>
            <p:ph type="title"/>
          </p:nvPr>
        </p:nvSpPr>
        <p:spPr>
          <a:xfrm>
            <a:off x="831274" y="413617"/>
            <a:ext cx="3165764" cy="1089602"/>
          </a:xfrm>
        </p:spPr>
        <p:txBody>
          <a:bodyPr>
            <a:normAutofit/>
          </a:bodyPr>
          <a:lstStyle/>
          <a:p>
            <a:r>
              <a:rPr lang="en-GB" sz="4000" dirty="0"/>
              <a:t>Nod y </a:t>
            </a:r>
            <a:r>
              <a:rPr lang="en-GB" sz="4000" dirty="0" err="1"/>
              <a:t>Bil</a:t>
            </a:r>
            <a:endParaRPr lang="en-US" sz="4000" dirty="0"/>
          </a:p>
        </p:txBody>
      </p:sp>
      <p:sp>
        <p:nvSpPr>
          <p:cNvPr id="3" name="Content Placeholder 2">
            <a:extLst>
              <a:ext uri="{FF2B5EF4-FFF2-40B4-BE49-F238E27FC236}">
                <a16:creationId xmlns:a16="http://schemas.microsoft.com/office/drawing/2014/main" id="{595F82AB-3B68-0CC4-0097-CB2196C388CD}"/>
              </a:ext>
            </a:extLst>
          </p:cNvPr>
          <p:cNvSpPr>
            <a:spLocks noGrp="1"/>
          </p:cNvSpPr>
          <p:nvPr>
            <p:ph sz="half" idx="1"/>
          </p:nvPr>
        </p:nvSpPr>
        <p:spPr>
          <a:xfrm>
            <a:off x="748147" y="1503219"/>
            <a:ext cx="5181600" cy="4351338"/>
          </a:xfrm>
        </p:spPr>
        <p:txBody>
          <a:bodyPr>
            <a:normAutofit/>
          </a:bodyPr>
          <a:lstStyle/>
          <a:p>
            <a:pPr algn="l" rtl="0"/>
            <a:r>
              <a:rPr lang="en-US" sz="1800" b="1" i="0" dirty="0">
                <a:solidFill>
                  <a:srgbClr val="000000"/>
                </a:solidFill>
                <a:effectLst/>
              </a:rPr>
              <a:t>1. </a:t>
            </a:r>
            <a:r>
              <a:rPr lang="en-US" sz="1800" b="1" i="0" dirty="0" err="1">
                <a:solidFill>
                  <a:srgbClr val="000000"/>
                </a:solidFill>
                <a:effectLst/>
              </a:rPr>
              <a:t>Cyflwyno’r</a:t>
            </a:r>
            <a:r>
              <a:rPr lang="en-US" sz="1800" b="1" i="0" dirty="0">
                <a:solidFill>
                  <a:srgbClr val="000000"/>
                </a:solidFill>
                <a:effectLst/>
              </a:rPr>
              <a:t> term ADY</a:t>
            </a:r>
          </a:p>
          <a:p>
            <a:pPr algn="l" rtl="0"/>
            <a:r>
              <a:rPr lang="en-US" sz="1800" b="1" i="0" dirty="0">
                <a:solidFill>
                  <a:srgbClr val="000000"/>
                </a:solidFill>
                <a:effectLst/>
              </a:rPr>
              <a:t>2. </a:t>
            </a:r>
            <a:r>
              <a:rPr lang="en-US" sz="1800" b="1" i="0" dirty="0" err="1">
                <a:solidFill>
                  <a:srgbClr val="000000"/>
                </a:solidFill>
                <a:effectLst/>
              </a:rPr>
              <a:t>Ystod</a:t>
            </a:r>
            <a:r>
              <a:rPr lang="en-US" sz="1800" b="1" i="0" dirty="0">
                <a:solidFill>
                  <a:srgbClr val="000000"/>
                </a:solidFill>
                <a:effectLst/>
              </a:rPr>
              <a:t> </a:t>
            </a:r>
            <a:r>
              <a:rPr lang="en-US" sz="1800" b="1" i="0" dirty="0" err="1">
                <a:solidFill>
                  <a:srgbClr val="000000"/>
                </a:solidFill>
                <a:effectLst/>
              </a:rPr>
              <a:t>oedran</a:t>
            </a:r>
            <a:r>
              <a:rPr lang="en-US" sz="1800" b="1" i="0" dirty="0">
                <a:solidFill>
                  <a:srgbClr val="000000"/>
                </a:solidFill>
                <a:effectLst/>
              </a:rPr>
              <a:t> 0 </a:t>
            </a:r>
            <a:r>
              <a:rPr lang="en-US" sz="1800" b="1" i="0" dirty="0" err="1">
                <a:solidFill>
                  <a:srgbClr val="000000"/>
                </a:solidFill>
                <a:effectLst/>
              </a:rPr>
              <a:t>hyd</a:t>
            </a:r>
            <a:r>
              <a:rPr lang="en-US" sz="1800" b="1" i="0" dirty="0">
                <a:solidFill>
                  <a:srgbClr val="000000"/>
                </a:solidFill>
                <a:effectLst/>
              </a:rPr>
              <a:t> at 25</a:t>
            </a:r>
          </a:p>
          <a:p>
            <a:pPr algn="l" rtl="0"/>
            <a:r>
              <a:rPr lang="en-US" sz="1800" b="1" i="0" dirty="0">
                <a:solidFill>
                  <a:srgbClr val="000000"/>
                </a:solidFill>
                <a:effectLst/>
              </a:rPr>
              <a:t>3. </a:t>
            </a:r>
            <a:r>
              <a:rPr lang="en-US" sz="1800" b="1" i="0" dirty="0" err="1">
                <a:solidFill>
                  <a:srgbClr val="000000"/>
                </a:solidFill>
                <a:effectLst/>
              </a:rPr>
              <a:t>Cynllun</a:t>
            </a:r>
            <a:r>
              <a:rPr lang="en-US" sz="1800" b="1" i="0" dirty="0">
                <a:solidFill>
                  <a:srgbClr val="000000"/>
                </a:solidFill>
                <a:effectLst/>
              </a:rPr>
              <a:t> </a:t>
            </a:r>
            <a:r>
              <a:rPr lang="en-US" sz="1800" b="1" i="0" dirty="0" err="1">
                <a:solidFill>
                  <a:srgbClr val="000000"/>
                </a:solidFill>
                <a:effectLst/>
              </a:rPr>
              <a:t>unedig</a:t>
            </a:r>
            <a:endParaRPr lang="en-US" sz="1800" b="1" i="0" dirty="0">
              <a:solidFill>
                <a:srgbClr val="000000"/>
              </a:solidFill>
              <a:effectLst/>
            </a:endParaRPr>
          </a:p>
          <a:p>
            <a:pPr algn="l" rtl="0"/>
            <a:r>
              <a:rPr lang="en-US" sz="1800" b="1" i="0" dirty="0">
                <a:solidFill>
                  <a:srgbClr val="000000"/>
                </a:solidFill>
                <a:effectLst/>
              </a:rPr>
              <a:t>4. </a:t>
            </a:r>
            <a:r>
              <a:rPr lang="en-US" sz="1800" b="1" i="0" dirty="0" err="1">
                <a:solidFill>
                  <a:srgbClr val="000000"/>
                </a:solidFill>
                <a:effectLst/>
              </a:rPr>
              <a:t>Cynnwys</a:t>
            </a:r>
            <a:r>
              <a:rPr lang="en-US" sz="1800" b="1" i="0" dirty="0">
                <a:solidFill>
                  <a:srgbClr val="000000"/>
                </a:solidFill>
                <a:effectLst/>
              </a:rPr>
              <a:t> plant </a:t>
            </a:r>
            <a:r>
              <a:rPr lang="en-US" sz="1800" b="1" i="0" dirty="0" err="1">
                <a:solidFill>
                  <a:srgbClr val="000000"/>
                </a:solidFill>
                <a:effectLst/>
              </a:rPr>
              <a:t>yn</a:t>
            </a:r>
            <a:r>
              <a:rPr lang="en-US" sz="1800" b="1" i="0" dirty="0">
                <a:solidFill>
                  <a:srgbClr val="000000"/>
                </a:solidFill>
                <a:effectLst/>
              </a:rPr>
              <a:t> </a:t>
            </a:r>
            <a:r>
              <a:rPr lang="en-US" sz="1800" b="1" i="0" dirty="0" err="1">
                <a:solidFill>
                  <a:srgbClr val="000000"/>
                </a:solidFill>
                <a:effectLst/>
              </a:rPr>
              <a:t>fwy</a:t>
            </a:r>
            <a:endParaRPr lang="en-US" sz="1800" b="1" i="0" dirty="0">
              <a:solidFill>
                <a:srgbClr val="000000"/>
              </a:solidFill>
              <a:effectLst/>
            </a:endParaRPr>
          </a:p>
          <a:p>
            <a:pPr algn="l" rtl="0"/>
            <a:r>
              <a:rPr lang="en-US" sz="1800" b="1" i="0" dirty="0">
                <a:solidFill>
                  <a:srgbClr val="000000"/>
                </a:solidFill>
                <a:effectLst/>
              </a:rPr>
              <a:t>5. </a:t>
            </a:r>
            <a:r>
              <a:rPr lang="en-US" sz="1800" b="1" i="0" dirty="0" err="1">
                <a:solidFill>
                  <a:srgbClr val="000000"/>
                </a:solidFill>
                <a:effectLst/>
              </a:rPr>
              <a:t>Dyheadau</a:t>
            </a:r>
            <a:r>
              <a:rPr lang="en-US" sz="1800" b="1" i="0" dirty="0">
                <a:solidFill>
                  <a:srgbClr val="000000"/>
                </a:solidFill>
                <a:effectLst/>
              </a:rPr>
              <a:t> </a:t>
            </a:r>
            <a:r>
              <a:rPr lang="en-US" sz="1800" b="1" i="0" dirty="0" err="1">
                <a:solidFill>
                  <a:srgbClr val="000000"/>
                </a:solidFill>
                <a:effectLst/>
              </a:rPr>
              <a:t>uchel</a:t>
            </a:r>
            <a:r>
              <a:rPr lang="en-US" sz="1800" b="1" i="0" dirty="0">
                <a:solidFill>
                  <a:srgbClr val="000000"/>
                </a:solidFill>
                <a:effectLst/>
              </a:rPr>
              <a:t> a </a:t>
            </a:r>
            <a:r>
              <a:rPr lang="en-US" sz="1800" b="1" i="0" dirty="0" err="1">
                <a:solidFill>
                  <a:srgbClr val="000000"/>
                </a:solidFill>
                <a:effectLst/>
              </a:rPr>
              <a:t>gwell</a:t>
            </a:r>
            <a:r>
              <a:rPr lang="en-US" sz="1800" b="1" i="0" dirty="0">
                <a:solidFill>
                  <a:srgbClr val="000000"/>
                </a:solidFill>
                <a:effectLst/>
              </a:rPr>
              <a:t> </a:t>
            </a:r>
            <a:r>
              <a:rPr lang="en-US" sz="1800" b="1" i="0" dirty="0" err="1">
                <a:solidFill>
                  <a:srgbClr val="000000"/>
                </a:solidFill>
                <a:effectLst/>
              </a:rPr>
              <a:t>canlyniadau</a:t>
            </a:r>
            <a:endParaRPr lang="en-US" sz="1800" b="1" i="0" dirty="0">
              <a:solidFill>
                <a:srgbClr val="000000"/>
              </a:solidFill>
              <a:effectLst/>
            </a:endParaRPr>
          </a:p>
          <a:p>
            <a:pPr algn="l" rtl="0"/>
            <a:r>
              <a:rPr lang="en-US" sz="1800" b="1" i="0" dirty="0">
                <a:solidFill>
                  <a:srgbClr val="000000"/>
                </a:solidFill>
                <a:effectLst/>
              </a:rPr>
              <a:t>6. System </a:t>
            </a:r>
            <a:r>
              <a:rPr lang="en-US" sz="1800" b="1" i="0" dirty="0" err="1">
                <a:solidFill>
                  <a:srgbClr val="000000"/>
                </a:solidFill>
                <a:effectLst/>
              </a:rPr>
              <a:t>symlach</a:t>
            </a:r>
            <a:endParaRPr lang="en-US" sz="1800" b="1" i="0" dirty="0">
              <a:solidFill>
                <a:srgbClr val="000000"/>
              </a:solidFill>
              <a:effectLst/>
            </a:endParaRPr>
          </a:p>
          <a:p>
            <a:pPr algn="l" rtl="0"/>
            <a:r>
              <a:rPr lang="en-US" sz="1800" b="1" i="0" dirty="0">
                <a:solidFill>
                  <a:srgbClr val="000000"/>
                </a:solidFill>
                <a:effectLst/>
              </a:rPr>
              <a:t>7. </a:t>
            </a:r>
            <a:r>
              <a:rPr lang="en-US" sz="1800" b="1" i="0" dirty="0" err="1">
                <a:solidFill>
                  <a:srgbClr val="000000"/>
                </a:solidFill>
                <a:effectLst/>
              </a:rPr>
              <a:t>Mwy</a:t>
            </a:r>
            <a:r>
              <a:rPr lang="en-US" sz="1800" b="1" i="0" dirty="0">
                <a:solidFill>
                  <a:srgbClr val="000000"/>
                </a:solidFill>
                <a:effectLst/>
              </a:rPr>
              <a:t> o </a:t>
            </a:r>
            <a:r>
              <a:rPr lang="en-US" sz="1800" b="1" i="0" dirty="0" err="1">
                <a:solidFill>
                  <a:srgbClr val="000000"/>
                </a:solidFill>
                <a:effectLst/>
              </a:rPr>
              <a:t>gydweithredu</a:t>
            </a:r>
            <a:endParaRPr lang="en-US" sz="1800" b="1" i="0" dirty="0">
              <a:solidFill>
                <a:srgbClr val="000000"/>
              </a:solidFill>
              <a:effectLst/>
            </a:endParaRPr>
          </a:p>
          <a:p>
            <a:pPr algn="l" rtl="0"/>
            <a:r>
              <a:rPr lang="en-US" sz="1800" b="1" i="0" dirty="0">
                <a:solidFill>
                  <a:srgbClr val="000000"/>
                </a:solidFill>
                <a:effectLst/>
              </a:rPr>
              <a:t>8. </a:t>
            </a:r>
            <a:r>
              <a:rPr lang="en-US" sz="1800" b="1" i="0" dirty="0" err="1">
                <a:solidFill>
                  <a:srgbClr val="000000"/>
                </a:solidFill>
                <a:effectLst/>
              </a:rPr>
              <a:t>Osgoi</a:t>
            </a:r>
            <a:r>
              <a:rPr lang="en-US" sz="1800" b="1" i="0" dirty="0">
                <a:solidFill>
                  <a:srgbClr val="000000"/>
                </a:solidFill>
                <a:effectLst/>
              </a:rPr>
              <a:t> </a:t>
            </a:r>
            <a:r>
              <a:rPr lang="en-US" sz="1800" b="1" i="0" dirty="0" err="1">
                <a:solidFill>
                  <a:srgbClr val="000000"/>
                </a:solidFill>
                <a:effectLst/>
              </a:rPr>
              <a:t>anghytundebau</a:t>
            </a:r>
            <a:endParaRPr lang="en-US" sz="1800" b="1" i="0" dirty="0">
              <a:solidFill>
                <a:srgbClr val="000000"/>
              </a:solidFill>
              <a:effectLst/>
            </a:endParaRPr>
          </a:p>
          <a:p>
            <a:pPr algn="l" rtl="0"/>
            <a:r>
              <a:rPr lang="en-US" sz="1800" b="1" i="0" dirty="0">
                <a:solidFill>
                  <a:srgbClr val="000000"/>
                </a:solidFill>
                <a:effectLst/>
              </a:rPr>
              <a:t>9. </a:t>
            </a:r>
            <a:r>
              <a:rPr lang="en-US" sz="1800" b="1" i="0" dirty="0" err="1">
                <a:solidFill>
                  <a:srgbClr val="000000"/>
                </a:solidFill>
                <a:effectLst/>
              </a:rPr>
              <a:t>Hawliau</a:t>
            </a:r>
            <a:r>
              <a:rPr lang="en-US" sz="1800" b="1" i="0" dirty="0">
                <a:solidFill>
                  <a:srgbClr val="000000"/>
                </a:solidFill>
                <a:effectLst/>
              </a:rPr>
              <a:t> </a:t>
            </a:r>
            <a:r>
              <a:rPr lang="en-US" sz="1800" b="1" i="0" dirty="0" err="1">
                <a:solidFill>
                  <a:srgbClr val="000000"/>
                </a:solidFill>
                <a:effectLst/>
              </a:rPr>
              <a:t>clir</a:t>
            </a:r>
            <a:r>
              <a:rPr lang="en-US" sz="1800" b="1" i="0" dirty="0">
                <a:solidFill>
                  <a:srgbClr val="000000"/>
                </a:solidFill>
                <a:effectLst/>
              </a:rPr>
              <a:t> </a:t>
            </a:r>
            <a:r>
              <a:rPr lang="en-US" sz="1800" b="1" i="0" dirty="0" err="1">
                <a:solidFill>
                  <a:srgbClr val="000000"/>
                </a:solidFill>
                <a:effectLst/>
              </a:rPr>
              <a:t>i</a:t>
            </a:r>
            <a:r>
              <a:rPr lang="en-US" sz="1800" b="1" i="0" dirty="0">
                <a:solidFill>
                  <a:srgbClr val="000000"/>
                </a:solidFill>
                <a:effectLst/>
              </a:rPr>
              <a:t> </a:t>
            </a:r>
            <a:r>
              <a:rPr lang="en-US" sz="1800" b="1" i="0" dirty="0" err="1">
                <a:solidFill>
                  <a:srgbClr val="000000"/>
                </a:solidFill>
                <a:effectLst/>
              </a:rPr>
              <a:t>apelio</a:t>
            </a:r>
            <a:endParaRPr lang="en-US" sz="1800" b="1" i="0" dirty="0">
              <a:solidFill>
                <a:srgbClr val="000000"/>
              </a:solidFill>
              <a:effectLst/>
            </a:endParaRPr>
          </a:p>
          <a:p>
            <a:pPr algn="l" rtl="0"/>
            <a:r>
              <a:rPr lang="en-US" sz="1800" b="1" i="0" dirty="0">
                <a:solidFill>
                  <a:srgbClr val="000000"/>
                </a:solidFill>
                <a:effectLst/>
              </a:rPr>
              <a:t>10. Cod ADY</a:t>
            </a:r>
          </a:p>
          <a:p>
            <a:pPr algn="l" rtl="0"/>
            <a:r>
              <a:rPr lang="en-US" sz="1800" b="1" i="0" dirty="0">
                <a:solidFill>
                  <a:srgbClr val="000000"/>
                </a:solidFill>
                <a:effectLst/>
              </a:rPr>
              <a:t>11. System </a:t>
            </a:r>
            <a:r>
              <a:rPr lang="en-US" sz="1800" b="1" i="0" dirty="0" err="1">
                <a:solidFill>
                  <a:srgbClr val="000000"/>
                </a:solidFill>
                <a:effectLst/>
              </a:rPr>
              <a:t>ddwyieithog</a:t>
            </a:r>
            <a:endParaRPr lang="en-US" sz="1800" b="1" i="0" dirty="0">
              <a:solidFill>
                <a:srgbClr val="000000"/>
              </a:solidFill>
              <a:effectLst/>
            </a:endParaRPr>
          </a:p>
          <a:p>
            <a:endParaRPr lang="en-US" dirty="0"/>
          </a:p>
        </p:txBody>
      </p:sp>
      <p:sp>
        <p:nvSpPr>
          <p:cNvPr id="4" name="Content Placeholder 3">
            <a:extLst>
              <a:ext uri="{FF2B5EF4-FFF2-40B4-BE49-F238E27FC236}">
                <a16:creationId xmlns:a16="http://schemas.microsoft.com/office/drawing/2014/main" id="{35D0AABA-52CA-44CB-17F6-C08001B3C77B}"/>
              </a:ext>
            </a:extLst>
          </p:cNvPr>
          <p:cNvSpPr>
            <a:spLocks noGrp="1"/>
          </p:cNvSpPr>
          <p:nvPr>
            <p:ph sz="half" idx="2"/>
          </p:nvPr>
        </p:nvSpPr>
        <p:spPr>
          <a:xfrm>
            <a:off x="6061362" y="1503219"/>
            <a:ext cx="5181600" cy="4351338"/>
          </a:xfrm>
        </p:spPr>
        <p:txBody>
          <a:bodyPr>
            <a:normAutofit/>
          </a:bodyPr>
          <a:lstStyle/>
          <a:p>
            <a:pPr algn="l" rtl="0"/>
            <a:r>
              <a:rPr lang="en-US" sz="1800" b="1" i="0" dirty="0">
                <a:solidFill>
                  <a:srgbClr val="0070C0"/>
                </a:solidFill>
                <a:effectLst/>
              </a:rPr>
              <a:t>1. Introduction of term ALN</a:t>
            </a:r>
          </a:p>
          <a:p>
            <a:pPr algn="l" rtl="0"/>
            <a:r>
              <a:rPr lang="en-US" sz="1800" b="1" i="0" dirty="0">
                <a:solidFill>
                  <a:srgbClr val="0070C0"/>
                </a:solidFill>
                <a:effectLst/>
              </a:rPr>
              <a:t>2. 0 to 25 age range</a:t>
            </a:r>
          </a:p>
          <a:p>
            <a:pPr algn="l" rtl="0"/>
            <a:r>
              <a:rPr lang="en-US" sz="1800" b="1" i="0" dirty="0">
                <a:solidFill>
                  <a:srgbClr val="0070C0"/>
                </a:solidFill>
                <a:effectLst/>
              </a:rPr>
              <a:t>3. Unified plan</a:t>
            </a:r>
          </a:p>
          <a:p>
            <a:pPr algn="l" rtl="0"/>
            <a:r>
              <a:rPr lang="en-US" sz="1800" b="1" i="0" dirty="0">
                <a:solidFill>
                  <a:srgbClr val="0070C0"/>
                </a:solidFill>
                <a:effectLst/>
              </a:rPr>
              <a:t>4. Increased participation</a:t>
            </a:r>
          </a:p>
          <a:p>
            <a:pPr algn="l" rtl="0"/>
            <a:r>
              <a:rPr lang="en-US" sz="1800" b="1" i="0" dirty="0">
                <a:solidFill>
                  <a:srgbClr val="0070C0"/>
                </a:solidFill>
                <a:effectLst/>
              </a:rPr>
              <a:t>5. High aspirations and improved outcomes</a:t>
            </a:r>
          </a:p>
          <a:p>
            <a:pPr algn="l" rtl="0"/>
            <a:r>
              <a:rPr lang="en-US" sz="1800" b="1" i="0" dirty="0">
                <a:solidFill>
                  <a:srgbClr val="0070C0"/>
                </a:solidFill>
                <a:effectLst/>
              </a:rPr>
              <a:t>6. Simpler system</a:t>
            </a:r>
          </a:p>
          <a:p>
            <a:pPr algn="l" rtl="0"/>
            <a:r>
              <a:rPr lang="en-US" sz="1800" b="1" i="0" dirty="0">
                <a:solidFill>
                  <a:srgbClr val="0070C0"/>
                </a:solidFill>
                <a:effectLst/>
              </a:rPr>
              <a:t>7. Increased collaboration</a:t>
            </a:r>
          </a:p>
          <a:p>
            <a:pPr algn="l" rtl="0"/>
            <a:r>
              <a:rPr lang="en-US" sz="1800" b="1" i="0" dirty="0">
                <a:solidFill>
                  <a:srgbClr val="0070C0"/>
                </a:solidFill>
                <a:effectLst/>
              </a:rPr>
              <a:t>8. Avoiding disagreements</a:t>
            </a:r>
          </a:p>
          <a:p>
            <a:pPr algn="l" rtl="0"/>
            <a:r>
              <a:rPr lang="en-US" sz="1800" b="1" i="0" dirty="0">
                <a:solidFill>
                  <a:srgbClr val="0070C0"/>
                </a:solidFill>
                <a:effectLst/>
              </a:rPr>
              <a:t>9. Clear rights of appeal</a:t>
            </a:r>
          </a:p>
          <a:p>
            <a:pPr algn="l" rtl="0"/>
            <a:r>
              <a:rPr lang="en-US" sz="1800" b="1" i="0" dirty="0">
                <a:solidFill>
                  <a:srgbClr val="0070C0"/>
                </a:solidFill>
                <a:effectLst/>
              </a:rPr>
              <a:t>10. A mandatory ALN Code</a:t>
            </a:r>
          </a:p>
          <a:p>
            <a:pPr algn="l" rtl="0"/>
            <a:r>
              <a:rPr lang="en-US" sz="1800" b="1" i="0" dirty="0">
                <a:solidFill>
                  <a:srgbClr val="0070C0"/>
                </a:solidFill>
                <a:effectLst/>
              </a:rPr>
              <a:t>11. A bilingual system</a:t>
            </a:r>
          </a:p>
          <a:p>
            <a:endParaRPr lang="en-US" dirty="0"/>
          </a:p>
        </p:txBody>
      </p:sp>
      <p:sp>
        <p:nvSpPr>
          <p:cNvPr id="5" name="TextBox 4">
            <a:extLst>
              <a:ext uri="{FF2B5EF4-FFF2-40B4-BE49-F238E27FC236}">
                <a16:creationId xmlns:a16="http://schemas.microsoft.com/office/drawing/2014/main" id="{164F1265-94B9-C12E-984D-740FEA097917}"/>
              </a:ext>
            </a:extLst>
          </p:cNvPr>
          <p:cNvSpPr txBox="1"/>
          <p:nvPr/>
        </p:nvSpPr>
        <p:spPr>
          <a:xfrm>
            <a:off x="6096000" y="604475"/>
            <a:ext cx="3576620" cy="707886"/>
          </a:xfrm>
          <a:prstGeom prst="rect">
            <a:avLst/>
          </a:prstGeom>
          <a:noFill/>
        </p:spPr>
        <p:txBody>
          <a:bodyPr wrap="none" rtlCol="0">
            <a:spAutoFit/>
          </a:bodyPr>
          <a:lstStyle/>
          <a:p>
            <a:r>
              <a:rPr lang="en-GB" sz="4000" dirty="0">
                <a:solidFill>
                  <a:srgbClr val="0070C0"/>
                </a:solidFill>
              </a:rPr>
              <a:t>Aims of the Bill</a:t>
            </a:r>
            <a:endParaRPr lang="en-US" sz="4000" dirty="0">
              <a:solidFill>
                <a:srgbClr val="0070C0"/>
              </a:solidFill>
            </a:endParaRPr>
          </a:p>
        </p:txBody>
      </p:sp>
    </p:spTree>
    <p:extLst>
      <p:ext uri="{BB962C8B-B14F-4D97-AF65-F5344CB8AC3E}">
        <p14:creationId xmlns:p14="http://schemas.microsoft.com/office/powerpoint/2010/main" val="38873036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8560" y="326471"/>
            <a:ext cx="4306294" cy="1273730"/>
          </a:xfrm>
        </p:spPr>
        <p:txBody>
          <a:bodyPr>
            <a:normAutofit fontScale="90000"/>
          </a:bodyPr>
          <a:lstStyle/>
          <a:p>
            <a:r>
              <a:rPr lang="en-GB" sz="4000" dirty="0" err="1"/>
              <a:t>Deddf</a:t>
            </a:r>
            <a:r>
              <a:rPr lang="en-GB" sz="4000" dirty="0"/>
              <a:t> ADY </a:t>
            </a:r>
            <a:r>
              <a:rPr lang="en-GB" sz="4000" dirty="0" err="1"/>
              <a:t>Tribiwnlys</a:t>
            </a:r>
            <a:r>
              <a:rPr lang="en-GB" sz="4000" dirty="0"/>
              <a:t> (Cymru)</a:t>
            </a:r>
            <a:endParaRPr lang="en-US" sz="4000" i="1" dirty="0"/>
          </a:p>
        </p:txBody>
      </p:sp>
      <p:sp>
        <p:nvSpPr>
          <p:cNvPr id="8" name="Content Placeholder 7">
            <a:extLst>
              <a:ext uri="{FF2B5EF4-FFF2-40B4-BE49-F238E27FC236}">
                <a16:creationId xmlns:a16="http://schemas.microsoft.com/office/drawing/2014/main" id="{1F5DF93E-A683-C3AB-1C95-8C9314FDA549}"/>
              </a:ext>
            </a:extLst>
          </p:cNvPr>
          <p:cNvSpPr>
            <a:spLocks noGrp="1"/>
          </p:cNvSpPr>
          <p:nvPr>
            <p:ph sz="half" idx="1"/>
          </p:nvPr>
        </p:nvSpPr>
        <p:spPr>
          <a:xfrm>
            <a:off x="1098560" y="1600201"/>
            <a:ext cx="4306294" cy="4455905"/>
          </a:xfrm>
        </p:spPr>
        <p:txBody>
          <a:bodyPr>
            <a:normAutofit lnSpcReduction="10000"/>
          </a:bodyPr>
          <a:lstStyle/>
          <a:p>
            <a:pPr marL="0" indent="0">
              <a:buNone/>
            </a:pPr>
            <a:r>
              <a:rPr lang="en-GB" sz="2400" dirty="0"/>
              <a:t>Y term ADY</a:t>
            </a:r>
          </a:p>
          <a:p>
            <a:r>
              <a:rPr lang="en-GB" sz="2400" dirty="0" err="1"/>
              <a:t>Bwriadau</a:t>
            </a:r>
            <a:endParaRPr lang="en-GB" sz="2400" dirty="0"/>
          </a:p>
          <a:p>
            <a:pPr marL="457200" lvl="1" indent="0">
              <a:buNone/>
            </a:pPr>
            <a:r>
              <a:rPr lang="en-GB" sz="2000" dirty="0"/>
              <a:t>-</a:t>
            </a:r>
            <a:r>
              <a:rPr lang="en-GB" sz="2000" dirty="0" err="1"/>
              <a:t>Cyfiawnder</a:t>
            </a:r>
            <a:endParaRPr lang="en-GB" sz="2000" dirty="0"/>
          </a:p>
          <a:p>
            <a:pPr marL="457200" lvl="1" indent="0">
              <a:buNone/>
            </a:pPr>
            <a:r>
              <a:rPr lang="en-GB" sz="2000" dirty="0"/>
              <a:t>-</a:t>
            </a:r>
            <a:r>
              <a:rPr lang="en-GB" sz="2000" dirty="0" err="1"/>
              <a:t>Cydlyniad</a:t>
            </a:r>
            <a:endParaRPr lang="en-GB" sz="2000" dirty="0"/>
          </a:p>
          <a:p>
            <a:pPr marL="457200" lvl="1" indent="0">
              <a:buNone/>
            </a:pPr>
            <a:r>
              <a:rPr lang="en-GB" sz="2000" dirty="0"/>
              <a:t>-</a:t>
            </a:r>
            <a:r>
              <a:rPr lang="en-GB" sz="2000" dirty="0" err="1"/>
              <a:t>Lleihau</a:t>
            </a:r>
            <a:r>
              <a:rPr lang="en-GB" sz="2000" dirty="0"/>
              <a:t> stigma</a:t>
            </a:r>
          </a:p>
          <a:p>
            <a:pPr marL="457200" lvl="1" indent="0">
              <a:buNone/>
            </a:pPr>
            <a:r>
              <a:rPr lang="en-GB" sz="2000" dirty="0"/>
              <a:t>-</a:t>
            </a:r>
            <a:r>
              <a:rPr lang="en-GB" sz="2000" dirty="0" err="1"/>
              <a:t>Wedi</a:t>
            </a:r>
            <a:r>
              <a:rPr lang="en-GB" sz="2000" dirty="0"/>
              <a:t> </a:t>
            </a:r>
            <a:r>
              <a:rPr lang="en-GB" sz="2000" dirty="0" err="1"/>
              <a:t>ei</a:t>
            </a:r>
            <a:r>
              <a:rPr lang="en-GB" sz="2000" dirty="0"/>
              <a:t> </a:t>
            </a:r>
            <a:r>
              <a:rPr lang="en-GB" sz="2000" dirty="0" err="1"/>
              <a:t>groesawu</a:t>
            </a:r>
            <a:r>
              <a:rPr lang="en-GB" sz="2000" dirty="0"/>
              <a:t> </a:t>
            </a:r>
            <a:r>
              <a:rPr lang="en-GB" sz="2000" dirty="0" err="1"/>
              <a:t>yn</a:t>
            </a:r>
            <a:r>
              <a:rPr lang="en-GB" sz="2000" dirty="0"/>
              <a:t> </a:t>
            </a:r>
            <a:r>
              <a:rPr lang="en-GB" sz="2000" dirty="0" err="1"/>
              <a:t>gyffredinol</a:t>
            </a:r>
            <a:endParaRPr lang="en-GB" sz="2000" dirty="0"/>
          </a:p>
          <a:p>
            <a:r>
              <a:rPr lang="en-GB" sz="2400" dirty="0" err="1"/>
              <a:t>Pryderon</a:t>
            </a:r>
            <a:endParaRPr lang="en-GB" sz="2400" dirty="0"/>
          </a:p>
          <a:p>
            <a:pPr marL="457200" lvl="1" indent="0">
              <a:buNone/>
            </a:pPr>
            <a:r>
              <a:rPr lang="en-GB" sz="2000" dirty="0"/>
              <a:t>-</a:t>
            </a:r>
            <a:r>
              <a:rPr lang="en-GB" sz="2000" dirty="0" err="1"/>
              <a:t>Agored</a:t>
            </a:r>
            <a:r>
              <a:rPr lang="en-GB" sz="2000" dirty="0"/>
              <a:t> </a:t>
            </a:r>
            <a:r>
              <a:rPr lang="en-GB" sz="2000" dirty="0" err="1"/>
              <a:t>i</a:t>
            </a:r>
            <a:r>
              <a:rPr lang="en-GB" sz="2000" dirty="0"/>
              <a:t> </a:t>
            </a:r>
            <a:r>
              <a:rPr lang="en-GB" sz="2000" dirty="0" err="1"/>
              <a:t>ddehongliad</a:t>
            </a:r>
            <a:r>
              <a:rPr lang="en-GB" sz="2000" dirty="0"/>
              <a:t> </a:t>
            </a:r>
            <a:endParaRPr lang="en-US" sz="2000" dirty="0"/>
          </a:p>
          <a:p>
            <a:pPr marL="457200" lvl="1" indent="0">
              <a:buNone/>
            </a:pPr>
            <a:r>
              <a:rPr lang="en-GB" sz="2000" dirty="0"/>
              <a:t>-</a:t>
            </a:r>
            <a:r>
              <a:rPr lang="en-GB" sz="2000" dirty="0" err="1"/>
              <a:t>Posibl</a:t>
            </a:r>
            <a:r>
              <a:rPr lang="en-GB" sz="2000" dirty="0"/>
              <a:t> y </a:t>
            </a:r>
            <a:r>
              <a:rPr lang="en-GB" sz="2000" dirty="0" err="1"/>
              <a:t>gellir</a:t>
            </a:r>
            <a:r>
              <a:rPr lang="en-GB" sz="2000" dirty="0"/>
              <a:t> </a:t>
            </a:r>
            <a:r>
              <a:rPr lang="en-GB" sz="2000" dirty="0" err="1"/>
              <a:t>ei</a:t>
            </a:r>
            <a:r>
              <a:rPr lang="en-GB" sz="2000" dirty="0"/>
              <a:t> </a:t>
            </a:r>
            <a:r>
              <a:rPr lang="en-GB" sz="2000" dirty="0" err="1"/>
              <a:t>gymhwyso</a:t>
            </a:r>
            <a:r>
              <a:rPr lang="en-GB" sz="2000" dirty="0"/>
              <a:t> </a:t>
            </a:r>
            <a:r>
              <a:rPr lang="en-GB" sz="2000" dirty="0" err="1"/>
              <a:t>fod</a:t>
            </a:r>
            <a:r>
              <a:rPr lang="en-GB" sz="2000" dirty="0"/>
              <a:t> </a:t>
            </a:r>
            <a:r>
              <a:rPr lang="en-GB" sz="2000" dirty="0" err="1"/>
              <a:t>yn</a:t>
            </a:r>
            <a:r>
              <a:rPr lang="en-GB" sz="2000" dirty="0"/>
              <a:t> </a:t>
            </a:r>
            <a:r>
              <a:rPr lang="en-GB" sz="2000" dirty="0" err="1"/>
              <a:t>anghyson</a:t>
            </a:r>
            <a:endParaRPr lang="en-US" sz="2000" dirty="0"/>
          </a:p>
          <a:p>
            <a:endParaRPr lang="en-US" dirty="0"/>
          </a:p>
        </p:txBody>
      </p:sp>
      <p:sp>
        <p:nvSpPr>
          <p:cNvPr id="9" name="Content Placeholder 8">
            <a:extLst>
              <a:ext uri="{FF2B5EF4-FFF2-40B4-BE49-F238E27FC236}">
                <a16:creationId xmlns:a16="http://schemas.microsoft.com/office/drawing/2014/main" id="{243E87FA-3B48-C8DF-26C9-408D52278392}"/>
              </a:ext>
            </a:extLst>
          </p:cNvPr>
          <p:cNvSpPr>
            <a:spLocks noGrp="1"/>
          </p:cNvSpPr>
          <p:nvPr>
            <p:ph sz="half" idx="2"/>
          </p:nvPr>
        </p:nvSpPr>
        <p:spPr>
          <a:xfrm>
            <a:off x="6792402" y="1674150"/>
            <a:ext cx="5181600" cy="3509700"/>
          </a:xfrm>
        </p:spPr>
        <p:txBody>
          <a:bodyPr>
            <a:normAutofit lnSpcReduction="10000"/>
          </a:bodyPr>
          <a:lstStyle/>
          <a:p>
            <a:pPr marL="0" indent="0">
              <a:buNone/>
            </a:pPr>
            <a:r>
              <a:rPr lang="en-GB" sz="2400" i="1" dirty="0">
                <a:solidFill>
                  <a:srgbClr val="0070C0"/>
                </a:solidFill>
              </a:rPr>
              <a:t>The term ALN</a:t>
            </a:r>
          </a:p>
          <a:p>
            <a:r>
              <a:rPr lang="en-GB" sz="2400" i="1" dirty="0">
                <a:solidFill>
                  <a:srgbClr val="0070C0"/>
                </a:solidFill>
              </a:rPr>
              <a:t>Intentions</a:t>
            </a:r>
          </a:p>
          <a:p>
            <a:pPr lvl="1"/>
            <a:r>
              <a:rPr lang="en-GB" sz="2000" i="1" dirty="0">
                <a:solidFill>
                  <a:srgbClr val="0070C0"/>
                </a:solidFill>
              </a:rPr>
              <a:t>Equity</a:t>
            </a:r>
          </a:p>
          <a:p>
            <a:pPr lvl="1"/>
            <a:r>
              <a:rPr lang="en-GB" sz="2000" i="1" dirty="0">
                <a:solidFill>
                  <a:srgbClr val="0070C0"/>
                </a:solidFill>
              </a:rPr>
              <a:t>Coherence</a:t>
            </a:r>
          </a:p>
          <a:p>
            <a:pPr lvl="1"/>
            <a:r>
              <a:rPr lang="en-GB" sz="2000" i="1" dirty="0">
                <a:solidFill>
                  <a:srgbClr val="0070C0"/>
                </a:solidFill>
              </a:rPr>
              <a:t>Reduce stigma</a:t>
            </a:r>
          </a:p>
          <a:p>
            <a:pPr lvl="1"/>
            <a:r>
              <a:rPr lang="en-GB" sz="2000" i="1" dirty="0">
                <a:solidFill>
                  <a:srgbClr val="0070C0"/>
                </a:solidFill>
              </a:rPr>
              <a:t>Generally welcomed</a:t>
            </a:r>
          </a:p>
          <a:p>
            <a:r>
              <a:rPr lang="en-GB" sz="2400" i="1" dirty="0">
                <a:solidFill>
                  <a:srgbClr val="0070C0"/>
                </a:solidFill>
              </a:rPr>
              <a:t>Concerns</a:t>
            </a:r>
          </a:p>
          <a:p>
            <a:pPr lvl="1"/>
            <a:r>
              <a:rPr lang="en-GB" sz="2000" i="1" dirty="0">
                <a:solidFill>
                  <a:srgbClr val="0070C0"/>
                </a:solidFill>
              </a:rPr>
              <a:t>Open to interpretation</a:t>
            </a:r>
          </a:p>
          <a:p>
            <a:pPr lvl="1"/>
            <a:r>
              <a:rPr lang="en-GB" sz="2000" i="1" dirty="0">
                <a:solidFill>
                  <a:srgbClr val="0070C0"/>
                </a:solidFill>
              </a:rPr>
              <a:t>Could be applied inconsistently</a:t>
            </a:r>
          </a:p>
          <a:p>
            <a:pPr marL="457200" lvl="1" indent="0">
              <a:buNone/>
            </a:pPr>
            <a:r>
              <a:rPr lang="en-GB" sz="2000" i="1" dirty="0">
                <a:solidFill>
                  <a:srgbClr val="0070C0"/>
                </a:solidFill>
              </a:rPr>
              <a:t>(Dauncey, 2016)</a:t>
            </a:r>
            <a:endParaRPr lang="en-US" sz="2000" i="1" dirty="0">
              <a:solidFill>
                <a:srgbClr val="0070C0"/>
              </a:solidFill>
            </a:endParaRPr>
          </a:p>
          <a:p>
            <a:pPr marL="457200" lvl="1" indent="0">
              <a:buNone/>
            </a:pPr>
            <a:endParaRPr lang="en-GB" i="1" dirty="0"/>
          </a:p>
        </p:txBody>
      </p:sp>
      <p:sp>
        <p:nvSpPr>
          <p:cNvPr id="6" name="TextBox 5">
            <a:extLst>
              <a:ext uri="{FF2B5EF4-FFF2-40B4-BE49-F238E27FC236}">
                <a16:creationId xmlns:a16="http://schemas.microsoft.com/office/drawing/2014/main" id="{A3E1F2BC-ADB2-F401-79FB-EC9C86AB3441}"/>
              </a:ext>
            </a:extLst>
          </p:cNvPr>
          <p:cNvSpPr txBox="1"/>
          <p:nvPr/>
        </p:nvSpPr>
        <p:spPr>
          <a:xfrm>
            <a:off x="6416328" y="232948"/>
            <a:ext cx="5557674" cy="1938992"/>
          </a:xfrm>
          <a:prstGeom prst="rect">
            <a:avLst/>
          </a:prstGeom>
          <a:noFill/>
        </p:spPr>
        <p:txBody>
          <a:bodyPr wrap="square" rtlCol="0">
            <a:spAutoFit/>
          </a:bodyPr>
          <a:lstStyle/>
          <a:p>
            <a:r>
              <a:rPr lang="en-GB" sz="4000" dirty="0">
                <a:solidFill>
                  <a:srgbClr val="0070C0"/>
                </a:solidFill>
              </a:rPr>
              <a:t>ALN Tribunal (Wales) Act </a:t>
            </a:r>
            <a:endParaRPr lang="en-US" sz="4000" b="1" dirty="0"/>
          </a:p>
          <a:p>
            <a:endParaRPr lang="en-US" sz="4000" dirty="0">
              <a:solidFill>
                <a:srgbClr val="0070C0"/>
              </a:solidFill>
            </a:endParaRPr>
          </a:p>
        </p:txBody>
      </p:sp>
    </p:spTree>
    <p:extLst>
      <p:ext uri="{BB962C8B-B14F-4D97-AF65-F5344CB8AC3E}">
        <p14:creationId xmlns:p14="http://schemas.microsoft.com/office/powerpoint/2010/main" val="3820352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6920" y="363711"/>
            <a:ext cx="4614333" cy="1130527"/>
          </a:xfrm>
        </p:spPr>
        <p:txBody>
          <a:bodyPr>
            <a:normAutofit fontScale="90000"/>
          </a:bodyPr>
          <a:lstStyle/>
          <a:p>
            <a:r>
              <a:rPr lang="en-GB" sz="4000" dirty="0" err="1"/>
              <a:t>Deddf</a:t>
            </a:r>
            <a:r>
              <a:rPr lang="en-GB" sz="4000" dirty="0"/>
              <a:t> ADY </a:t>
            </a:r>
            <a:r>
              <a:rPr lang="en-GB" sz="4000" dirty="0" err="1"/>
              <a:t>Tribiwnlys</a:t>
            </a:r>
            <a:r>
              <a:rPr lang="en-GB" sz="4000" dirty="0"/>
              <a:t> (Cymru)</a:t>
            </a:r>
            <a:endParaRPr lang="en-US" sz="4000" i="1" dirty="0"/>
          </a:p>
        </p:txBody>
      </p:sp>
      <p:sp>
        <p:nvSpPr>
          <p:cNvPr id="8" name="Content Placeholder 7">
            <a:extLst>
              <a:ext uri="{FF2B5EF4-FFF2-40B4-BE49-F238E27FC236}">
                <a16:creationId xmlns:a16="http://schemas.microsoft.com/office/drawing/2014/main" id="{AA379285-79AB-CF5B-A8C3-849147D12807}"/>
              </a:ext>
            </a:extLst>
          </p:cNvPr>
          <p:cNvSpPr>
            <a:spLocks noGrp="1"/>
          </p:cNvSpPr>
          <p:nvPr>
            <p:ph sz="half" idx="1"/>
          </p:nvPr>
        </p:nvSpPr>
        <p:spPr>
          <a:xfrm>
            <a:off x="1211887" y="1719620"/>
            <a:ext cx="4114800" cy="4351338"/>
          </a:xfrm>
        </p:spPr>
        <p:txBody>
          <a:bodyPr/>
          <a:lstStyle/>
          <a:p>
            <a:pPr marL="0" indent="0">
              <a:buNone/>
            </a:pPr>
            <a:r>
              <a:rPr lang="en-GB" sz="2400" dirty="0" err="1"/>
              <a:t>Cynllun</a:t>
            </a:r>
            <a:r>
              <a:rPr lang="en-GB" sz="2400" dirty="0"/>
              <a:t> </a:t>
            </a:r>
            <a:r>
              <a:rPr lang="en-GB" sz="2400" dirty="0" err="1"/>
              <a:t>Unol</a:t>
            </a:r>
            <a:endParaRPr lang="en-GB" sz="2400" dirty="0"/>
          </a:p>
          <a:p>
            <a:r>
              <a:rPr lang="en-GB" sz="2400" dirty="0" err="1"/>
              <a:t>Bwriadau</a:t>
            </a:r>
            <a:endParaRPr lang="en-GB" sz="2400" dirty="0"/>
          </a:p>
          <a:p>
            <a:pPr lvl="1"/>
            <a:r>
              <a:rPr lang="en-GB" sz="2000" dirty="0" err="1"/>
              <a:t>Pob</a:t>
            </a:r>
            <a:r>
              <a:rPr lang="en-GB" sz="2000" dirty="0"/>
              <a:t> </a:t>
            </a:r>
            <a:r>
              <a:rPr lang="en-GB" sz="2000" dirty="0" err="1"/>
              <a:t>dysgwr</a:t>
            </a:r>
            <a:r>
              <a:rPr lang="en-GB" sz="2000" dirty="0"/>
              <a:t> â </a:t>
            </a:r>
            <a:r>
              <a:rPr lang="en-GB" sz="2000" dirty="0" err="1"/>
              <a:t>Chynllun</a:t>
            </a:r>
            <a:r>
              <a:rPr lang="en-GB" sz="2000" dirty="0"/>
              <a:t> </a:t>
            </a:r>
            <a:r>
              <a:rPr lang="en-GB" sz="2000" dirty="0" err="1"/>
              <a:t>Datblygu</a:t>
            </a:r>
            <a:r>
              <a:rPr lang="en-GB" sz="2000" dirty="0"/>
              <a:t> </a:t>
            </a:r>
            <a:r>
              <a:rPr lang="en-GB" sz="2000" dirty="0" err="1"/>
              <a:t>Unigol</a:t>
            </a:r>
            <a:endParaRPr lang="en-GB" sz="2000" dirty="0"/>
          </a:p>
          <a:p>
            <a:pPr lvl="1"/>
            <a:r>
              <a:rPr lang="en-GB" sz="2000" dirty="0" err="1"/>
              <a:t>Mwy</a:t>
            </a:r>
            <a:r>
              <a:rPr lang="en-GB" sz="2000" dirty="0"/>
              <a:t> </a:t>
            </a:r>
            <a:r>
              <a:rPr lang="en-GB" sz="2000" dirty="0" err="1"/>
              <a:t>hyblyg</a:t>
            </a:r>
            <a:r>
              <a:rPr lang="en-GB" sz="2000" dirty="0"/>
              <a:t> ac </a:t>
            </a:r>
            <a:r>
              <a:rPr lang="en-GB" sz="2000" dirty="0" err="1"/>
              <a:t>ymatebol</a:t>
            </a:r>
            <a:endParaRPr lang="en-GB" sz="2000" dirty="0"/>
          </a:p>
          <a:p>
            <a:pPr lvl="1"/>
            <a:r>
              <a:rPr lang="en-GB" sz="2000" dirty="0" err="1"/>
              <a:t>Parhâd</a:t>
            </a:r>
            <a:r>
              <a:rPr lang="en-GB" sz="2000" dirty="0"/>
              <a:t> a </a:t>
            </a:r>
            <a:r>
              <a:rPr lang="en-GB" sz="2000" dirty="0" err="1"/>
              <a:t>chysondeb</a:t>
            </a:r>
            <a:endParaRPr lang="en-GB" sz="2000" dirty="0"/>
          </a:p>
          <a:p>
            <a:r>
              <a:rPr lang="en-GB" sz="2400" dirty="0" err="1"/>
              <a:t>Pryderon</a:t>
            </a:r>
            <a:endParaRPr lang="en-GB" sz="2400" dirty="0"/>
          </a:p>
          <a:p>
            <a:pPr lvl="1"/>
            <a:r>
              <a:rPr lang="en-GB" sz="2000" dirty="0" err="1"/>
              <a:t>Diffyg</a:t>
            </a:r>
            <a:r>
              <a:rPr lang="en-GB" sz="2000" dirty="0"/>
              <a:t> </a:t>
            </a:r>
            <a:r>
              <a:rPr lang="en-GB" sz="2000" dirty="0" err="1"/>
              <a:t>eglurder</a:t>
            </a:r>
            <a:r>
              <a:rPr lang="en-GB" sz="2000" dirty="0"/>
              <a:t> </a:t>
            </a:r>
            <a:r>
              <a:rPr lang="en-GB" sz="2000" dirty="0" err="1"/>
              <a:t>ynglyn</a:t>
            </a:r>
            <a:r>
              <a:rPr lang="en-GB" sz="2000" dirty="0"/>
              <a:t> â </a:t>
            </a:r>
            <a:r>
              <a:rPr lang="en-GB" sz="2000" dirty="0" err="1"/>
              <a:t>phryd</a:t>
            </a:r>
            <a:r>
              <a:rPr lang="en-GB" sz="2000" dirty="0"/>
              <a:t> </a:t>
            </a:r>
            <a:r>
              <a:rPr lang="en-GB" sz="2000" dirty="0" err="1"/>
              <a:t>mae</a:t>
            </a:r>
            <a:r>
              <a:rPr lang="en-GB" sz="2000" dirty="0"/>
              <a:t>  </a:t>
            </a:r>
            <a:r>
              <a:rPr lang="en-GB" sz="2000" dirty="0" err="1"/>
              <a:t>arweiniad</a:t>
            </a:r>
            <a:r>
              <a:rPr lang="en-GB" sz="2000" dirty="0"/>
              <a:t> </a:t>
            </a:r>
            <a:r>
              <a:rPr lang="en-GB" sz="2000" dirty="0" err="1"/>
              <a:t>gan</a:t>
            </a:r>
            <a:r>
              <a:rPr lang="en-GB" sz="2000" dirty="0"/>
              <a:t> </a:t>
            </a:r>
            <a:r>
              <a:rPr lang="en-GB" sz="2000" dirty="0" err="1"/>
              <a:t>yr</a:t>
            </a:r>
            <a:r>
              <a:rPr lang="en-GB" sz="2000" dirty="0"/>
              <a:t> </a:t>
            </a:r>
            <a:r>
              <a:rPr lang="en-GB" sz="2000" dirty="0" err="1"/>
              <a:t>Awdurdod</a:t>
            </a:r>
            <a:r>
              <a:rPr lang="en-GB" sz="2000" dirty="0"/>
              <a:t> </a:t>
            </a:r>
            <a:r>
              <a:rPr lang="en-GB" sz="2000" dirty="0" err="1"/>
              <a:t>Lleol</a:t>
            </a:r>
            <a:r>
              <a:rPr lang="en-GB" sz="2000" dirty="0"/>
              <a:t> </a:t>
            </a:r>
            <a:r>
              <a:rPr lang="en-GB" sz="2000" dirty="0" err="1"/>
              <a:t>yn</a:t>
            </a:r>
            <a:r>
              <a:rPr lang="en-GB" sz="2000" dirty="0"/>
              <a:t> </a:t>
            </a:r>
            <a:r>
              <a:rPr lang="en-GB" sz="2000" dirty="0" err="1"/>
              <a:t>hytrach</a:t>
            </a:r>
            <a:r>
              <a:rPr lang="en-GB" sz="2000" dirty="0"/>
              <a:t> </a:t>
            </a:r>
            <a:r>
              <a:rPr lang="en-GB" sz="2000" dirty="0" err="1"/>
              <a:t>na’r</a:t>
            </a:r>
            <a:r>
              <a:rPr lang="en-GB" sz="2000" dirty="0"/>
              <a:t> </a:t>
            </a:r>
            <a:r>
              <a:rPr lang="en-GB" sz="2000" dirty="0" err="1"/>
              <a:t>ysgol</a:t>
            </a:r>
            <a:r>
              <a:rPr lang="en-GB" sz="2000" dirty="0"/>
              <a:t> / </a:t>
            </a:r>
            <a:r>
              <a:rPr lang="en-GB" sz="2000" dirty="0" err="1"/>
              <a:t>Addysg</a:t>
            </a:r>
            <a:r>
              <a:rPr lang="en-GB" sz="2000" dirty="0"/>
              <a:t> </a:t>
            </a:r>
            <a:r>
              <a:rPr lang="en-GB" sz="2000" dirty="0" err="1"/>
              <a:t>Bellach</a:t>
            </a:r>
            <a:endParaRPr lang="en-US" sz="2000" dirty="0"/>
          </a:p>
          <a:p>
            <a:endParaRPr lang="en-US" dirty="0"/>
          </a:p>
        </p:txBody>
      </p:sp>
      <p:sp>
        <p:nvSpPr>
          <p:cNvPr id="7" name="Content Placeholder 6">
            <a:extLst>
              <a:ext uri="{FF2B5EF4-FFF2-40B4-BE49-F238E27FC236}">
                <a16:creationId xmlns:a16="http://schemas.microsoft.com/office/drawing/2014/main" id="{634871E0-C5BD-C8FF-5378-597D620A570A}"/>
              </a:ext>
            </a:extLst>
          </p:cNvPr>
          <p:cNvSpPr>
            <a:spLocks noGrp="1"/>
          </p:cNvSpPr>
          <p:nvPr>
            <p:ph sz="half" idx="2"/>
          </p:nvPr>
        </p:nvSpPr>
        <p:spPr>
          <a:xfrm>
            <a:off x="6568980" y="1719620"/>
            <a:ext cx="4411133" cy="4457343"/>
          </a:xfrm>
        </p:spPr>
        <p:txBody>
          <a:bodyPr/>
          <a:lstStyle/>
          <a:p>
            <a:pPr marL="0" indent="0">
              <a:buNone/>
            </a:pPr>
            <a:r>
              <a:rPr lang="en-GB" sz="2400" i="1" dirty="0">
                <a:solidFill>
                  <a:srgbClr val="0070C0"/>
                </a:solidFill>
              </a:rPr>
              <a:t>A Unified Plan</a:t>
            </a:r>
          </a:p>
          <a:p>
            <a:r>
              <a:rPr lang="en-GB" sz="2400" i="1" dirty="0">
                <a:solidFill>
                  <a:srgbClr val="0070C0"/>
                </a:solidFill>
              </a:rPr>
              <a:t>Intentions</a:t>
            </a:r>
          </a:p>
          <a:p>
            <a:pPr lvl="1"/>
            <a:r>
              <a:rPr lang="en-GB" sz="2000" i="1" dirty="0">
                <a:solidFill>
                  <a:srgbClr val="0070C0"/>
                </a:solidFill>
              </a:rPr>
              <a:t>All learners have an Individual Development Plan</a:t>
            </a:r>
          </a:p>
          <a:p>
            <a:pPr lvl="1"/>
            <a:r>
              <a:rPr lang="en-GB" sz="2000" i="1" dirty="0">
                <a:solidFill>
                  <a:srgbClr val="0070C0"/>
                </a:solidFill>
              </a:rPr>
              <a:t>More flexible and responsive</a:t>
            </a:r>
          </a:p>
          <a:p>
            <a:pPr lvl="1"/>
            <a:r>
              <a:rPr lang="en-GB" sz="2000" i="1" dirty="0">
                <a:solidFill>
                  <a:srgbClr val="0070C0"/>
                </a:solidFill>
              </a:rPr>
              <a:t>Continuity and consistency</a:t>
            </a:r>
          </a:p>
          <a:p>
            <a:r>
              <a:rPr lang="en-GB" sz="2400" i="1" dirty="0">
                <a:solidFill>
                  <a:srgbClr val="0070C0"/>
                </a:solidFill>
              </a:rPr>
              <a:t>Concerns</a:t>
            </a:r>
          </a:p>
          <a:p>
            <a:pPr lvl="1"/>
            <a:r>
              <a:rPr lang="en-GB" sz="2000" i="1" dirty="0">
                <a:solidFill>
                  <a:srgbClr val="0070C0"/>
                </a:solidFill>
              </a:rPr>
              <a:t>Lack of clarity regarding where there is a lead by Local Authority and not school/ FE</a:t>
            </a:r>
          </a:p>
          <a:p>
            <a:pPr marL="457200" lvl="1" indent="0">
              <a:buNone/>
            </a:pPr>
            <a:r>
              <a:rPr lang="en-GB" sz="2000" i="1" dirty="0">
                <a:solidFill>
                  <a:srgbClr val="0070C0"/>
                </a:solidFill>
              </a:rPr>
              <a:t>(Dauncey, 2016)</a:t>
            </a:r>
            <a:endParaRPr lang="en-US" sz="2000" i="1" dirty="0">
              <a:solidFill>
                <a:srgbClr val="0070C0"/>
              </a:solidFill>
            </a:endParaRPr>
          </a:p>
          <a:p>
            <a:endParaRPr lang="en-US" dirty="0"/>
          </a:p>
        </p:txBody>
      </p:sp>
      <p:sp>
        <p:nvSpPr>
          <p:cNvPr id="6" name="TextBox 5">
            <a:extLst>
              <a:ext uri="{FF2B5EF4-FFF2-40B4-BE49-F238E27FC236}">
                <a16:creationId xmlns:a16="http://schemas.microsoft.com/office/drawing/2014/main" id="{F0BE705F-5C4B-EA16-252B-A54491A60C9A}"/>
              </a:ext>
            </a:extLst>
          </p:cNvPr>
          <p:cNvSpPr txBox="1"/>
          <p:nvPr/>
        </p:nvSpPr>
        <p:spPr>
          <a:xfrm>
            <a:off x="6650951" y="363711"/>
            <a:ext cx="5146964" cy="1938992"/>
          </a:xfrm>
          <a:prstGeom prst="rect">
            <a:avLst/>
          </a:prstGeom>
          <a:noFill/>
        </p:spPr>
        <p:txBody>
          <a:bodyPr wrap="square" rtlCol="0">
            <a:spAutoFit/>
          </a:bodyPr>
          <a:lstStyle/>
          <a:p>
            <a:r>
              <a:rPr lang="en-GB" sz="4000" dirty="0">
                <a:solidFill>
                  <a:srgbClr val="0070C0"/>
                </a:solidFill>
              </a:rPr>
              <a:t>ALN Tribunal (Wales) Act </a:t>
            </a:r>
            <a:endParaRPr lang="en-US" sz="4000" b="1" dirty="0"/>
          </a:p>
          <a:p>
            <a:endParaRPr lang="en-US" sz="4000" dirty="0">
              <a:solidFill>
                <a:srgbClr val="0070C0"/>
              </a:solidFill>
            </a:endParaRPr>
          </a:p>
        </p:txBody>
      </p:sp>
    </p:spTree>
    <p:extLst>
      <p:ext uri="{BB962C8B-B14F-4D97-AF65-F5344CB8AC3E}">
        <p14:creationId xmlns:p14="http://schemas.microsoft.com/office/powerpoint/2010/main" val="24729453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6ADC4-9315-2CED-FF33-A5C2A10276E4}"/>
              </a:ext>
            </a:extLst>
          </p:cNvPr>
          <p:cNvSpPr>
            <a:spLocks noGrp="1"/>
          </p:cNvSpPr>
          <p:nvPr>
            <p:ph type="title"/>
          </p:nvPr>
        </p:nvSpPr>
        <p:spPr>
          <a:xfrm>
            <a:off x="838200" y="365125"/>
            <a:ext cx="5181600" cy="1335683"/>
          </a:xfrm>
        </p:spPr>
        <p:txBody>
          <a:bodyPr>
            <a:normAutofit/>
          </a:bodyPr>
          <a:lstStyle/>
          <a:p>
            <a:r>
              <a:rPr lang="en-GB" sz="4000" dirty="0" err="1"/>
              <a:t>Mathau</a:t>
            </a:r>
            <a:r>
              <a:rPr lang="en-GB" sz="4000" dirty="0"/>
              <a:t> </a:t>
            </a:r>
            <a:r>
              <a:rPr lang="en-GB" sz="4000" dirty="0" err="1"/>
              <a:t>cyffredin</a:t>
            </a:r>
            <a:r>
              <a:rPr lang="en-GB" sz="4000" dirty="0"/>
              <a:t> o ADY</a:t>
            </a:r>
            <a:endParaRPr lang="en-US" sz="4000" dirty="0"/>
          </a:p>
        </p:txBody>
      </p:sp>
      <p:sp>
        <p:nvSpPr>
          <p:cNvPr id="7" name="Content Placeholder 6">
            <a:extLst>
              <a:ext uri="{FF2B5EF4-FFF2-40B4-BE49-F238E27FC236}">
                <a16:creationId xmlns:a16="http://schemas.microsoft.com/office/drawing/2014/main" id="{AC8D4FAA-674F-0D04-AAFF-836051697DE2}"/>
              </a:ext>
            </a:extLst>
          </p:cNvPr>
          <p:cNvSpPr>
            <a:spLocks noGrp="1"/>
          </p:cNvSpPr>
          <p:nvPr>
            <p:ph sz="half" idx="1"/>
          </p:nvPr>
        </p:nvSpPr>
        <p:spPr/>
        <p:txBody>
          <a:bodyPr>
            <a:normAutofit/>
          </a:bodyPr>
          <a:lstStyle/>
          <a:p>
            <a:pPr marL="0" indent="0">
              <a:buNone/>
            </a:pPr>
            <a:r>
              <a:rPr lang="en-US" sz="1600" b="1" i="0" u="sng" dirty="0" err="1">
                <a:solidFill>
                  <a:srgbClr val="202124"/>
                </a:solidFill>
                <a:effectLst/>
                <a:latin typeface="arial" panose="020B0604020202020204" pitchFamily="34" charset="0"/>
              </a:rPr>
              <a:t>Cyfathrebu</a:t>
            </a:r>
            <a:r>
              <a:rPr lang="en-US" sz="1600" b="1" i="0" u="sng" dirty="0">
                <a:solidFill>
                  <a:srgbClr val="202124"/>
                </a:solidFill>
                <a:effectLst/>
                <a:latin typeface="arial" panose="020B0604020202020204" pitchFamily="34" charset="0"/>
              </a:rPr>
              <a:t> a </a:t>
            </a:r>
            <a:r>
              <a:rPr lang="en-US" sz="1600" b="1" i="0" u="sng" dirty="0" err="1">
                <a:solidFill>
                  <a:srgbClr val="202124"/>
                </a:solidFill>
                <a:effectLst/>
                <a:latin typeface="arial" panose="020B0604020202020204" pitchFamily="34" charset="0"/>
              </a:rPr>
              <a:t>rhyngweithio</a:t>
            </a:r>
            <a:r>
              <a:rPr lang="en-US" sz="1600" b="1" i="0" u="sng" dirty="0">
                <a:solidFill>
                  <a:srgbClr val="202124"/>
                </a:solidFill>
                <a:effectLst/>
                <a:latin typeface="arial" panose="020B0604020202020204" pitchFamily="34" charset="0"/>
              </a:rPr>
              <a:t> </a:t>
            </a:r>
          </a:p>
          <a:p>
            <a:r>
              <a:rPr lang="en-US" sz="1600" b="0" i="0" dirty="0" err="1">
                <a:solidFill>
                  <a:srgbClr val="202124"/>
                </a:solidFill>
                <a:effectLst/>
                <a:latin typeface="arial" panose="020B0604020202020204" pitchFamily="34" charset="0"/>
              </a:rPr>
              <a:t>Lleferydd</a:t>
            </a:r>
            <a:r>
              <a:rPr lang="en-US" sz="1600" b="0" i="0" dirty="0">
                <a:solidFill>
                  <a:srgbClr val="202124"/>
                </a:solidFill>
                <a:effectLst/>
                <a:latin typeface="arial" panose="020B0604020202020204" pitchFamily="34" charset="0"/>
              </a:rPr>
              <a:t>, </a:t>
            </a:r>
            <a:r>
              <a:rPr lang="en-US" sz="1600" b="0" i="0" dirty="0" err="1">
                <a:solidFill>
                  <a:srgbClr val="202124"/>
                </a:solidFill>
                <a:effectLst/>
                <a:latin typeface="arial" panose="020B0604020202020204" pitchFamily="34" charset="0"/>
              </a:rPr>
              <a:t>iaith</a:t>
            </a:r>
            <a:r>
              <a:rPr lang="en-US" sz="1600" b="0" i="0" dirty="0">
                <a:solidFill>
                  <a:srgbClr val="202124"/>
                </a:solidFill>
                <a:effectLst/>
                <a:latin typeface="arial" panose="020B0604020202020204" pitchFamily="34" charset="0"/>
              </a:rPr>
              <a:t> a </a:t>
            </a:r>
            <a:r>
              <a:rPr lang="en-US" sz="1600" b="0" i="0" dirty="0" err="1">
                <a:solidFill>
                  <a:srgbClr val="202124"/>
                </a:solidFill>
                <a:effectLst/>
                <a:latin typeface="arial" panose="020B0604020202020204" pitchFamily="34" charset="0"/>
              </a:rPr>
              <a:t>chyfathrebu</a:t>
            </a:r>
            <a:r>
              <a:rPr lang="en-US" sz="1600" b="0" i="0" dirty="0">
                <a:solidFill>
                  <a:srgbClr val="202124"/>
                </a:solidFill>
                <a:effectLst/>
                <a:latin typeface="arial" panose="020B0604020202020204" pitchFamily="34" charset="0"/>
              </a:rPr>
              <a:t> (SLCD neu S&amp;L) </a:t>
            </a:r>
          </a:p>
          <a:p>
            <a:r>
              <a:rPr lang="en-US" sz="1600" b="0" i="0" dirty="0" err="1">
                <a:solidFill>
                  <a:srgbClr val="202124"/>
                </a:solidFill>
                <a:effectLst/>
                <a:latin typeface="arial" panose="020B0604020202020204" pitchFamily="34" charset="0"/>
              </a:rPr>
              <a:t>Awtistiaeth</a:t>
            </a:r>
            <a:r>
              <a:rPr lang="en-US" sz="1600" b="0" i="0" dirty="0">
                <a:solidFill>
                  <a:srgbClr val="202124"/>
                </a:solidFill>
                <a:effectLst/>
                <a:latin typeface="arial" panose="020B0604020202020204" pitchFamily="34" charset="0"/>
              </a:rPr>
              <a:t> (ASD neu ASC)</a:t>
            </a:r>
          </a:p>
          <a:p>
            <a:pPr marL="0" indent="0">
              <a:buNone/>
            </a:pPr>
            <a:endParaRPr lang="en-US" sz="1600" dirty="0">
              <a:solidFill>
                <a:srgbClr val="202124"/>
              </a:solidFill>
              <a:latin typeface="arial" panose="020B0604020202020204" pitchFamily="34" charset="0"/>
            </a:endParaRPr>
          </a:p>
          <a:p>
            <a:pPr marL="0" indent="0">
              <a:buNone/>
            </a:pPr>
            <a:r>
              <a:rPr lang="en-US" sz="1600" b="1" u="sng" dirty="0" err="1"/>
              <a:t>Gwybyddiaeth</a:t>
            </a:r>
            <a:r>
              <a:rPr lang="en-US" sz="1600" b="1" u="sng" dirty="0"/>
              <a:t> a </a:t>
            </a:r>
            <a:r>
              <a:rPr lang="en-US" sz="1600" b="1" u="sng" dirty="0" err="1"/>
              <a:t>dysgu</a:t>
            </a:r>
            <a:endParaRPr lang="en-US" sz="1600" b="1" u="sng" dirty="0"/>
          </a:p>
          <a:p>
            <a:r>
              <a:rPr lang="en-US" sz="1600" dirty="0" err="1"/>
              <a:t>Anawsterau</a:t>
            </a:r>
            <a:r>
              <a:rPr lang="en-US" sz="1600" dirty="0"/>
              <a:t> </a:t>
            </a:r>
            <a:r>
              <a:rPr lang="en-US" sz="1600" dirty="0" err="1"/>
              <a:t>Dysgu</a:t>
            </a:r>
            <a:r>
              <a:rPr lang="en-US" sz="1600" dirty="0"/>
              <a:t> </a:t>
            </a:r>
            <a:r>
              <a:rPr lang="en-US" sz="1600" dirty="0" err="1"/>
              <a:t>Cymedrol</a:t>
            </a:r>
            <a:r>
              <a:rPr lang="en-US" sz="1600" dirty="0"/>
              <a:t> (MLD)</a:t>
            </a:r>
          </a:p>
          <a:p>
            <a:r>
              <a:rPr lang="en-US" sz="1600" dirty="0" err="1"/>
              <a:t>Anawsterau</a:t>
            </a:r>
            <a:r>
              <a:rPr lang="en-US" sz="1600" dirty="0"/>
              <a:t> </a:t>
            </a:r>
            <a:r>
              <a:rPr lang="en-US" sz="1600" dirty="0" err="1"/>
              <a:t>Dysgu</a:t>
            </a:r>
            <a:r>
              <a:rPr lang="en-US" sz="1600" dirty="0"/>
              <a:t> </a:t>
            </a:r>
            <a:r>
              <a:rPr lang="en-US" sz="1600" dirty="0" err="1"/>
              <a:t>Difrifol</a:t>
            </a:r>
            <a:r>
              <a:rPr lang="en-US" sz="1600" dirty="0"/>
              <a:t> (SLD)</a:t>
            </a:r>
          </a:p>
          <a:p>
            <a:r>
              <a:rPr lang="en-US" sz="1600" dirty="0" err="1"/>
              <a:t>Anawsterau</a:t>
            </a:r>
            <a:r>
              <a:rPr lang="en-US" sz="1600" dirty="0"/>
              <a:t> </a:t>
            </a:r>
            <a:r>
              <a:rPr lang="en-US" sz="1600" dirty="0" err="1"/>
              <a:t>Dysgu</a:t>
            </a:r>
            <a:r>
              <a:rPr lang="en-US" sz="1600" dirty="0"/>
              <a:t> </a:t>
            </a:r>
            <a:r>
              <a:rPr lang="en-US" sz="1600" dirty="0" err="1"/>
              <a:t>Dwys</a:t>
            </a:r>
            <a:r>
              <a:rPr lang="en-US" sz="1600" dirty="0"/>
              <a:t> a </a:t>
            </a:r>
            <a:r>
              <a:rPr lang="en-US" sz="1600" dirty="0" err="1"/>
              <a:t>Lluosog</a:t>
            </a:r>
            <a:r>
              <a:rPr lang="en-US" sz="1600" dirty="0"/>
              <a:t> (PMLD)</a:t>
            </a:r>
          </a:p>
          <a:p>
            <a:r>
              <a:rPr lang="en-US" sz="1600" dirty="0" err="1"/>
              <a:t>Anawsterau</a:t>
            </a:r>
            <a:r>
              <a:rPr lang="en-US" sz="1600" dirty="0"/>
              <a:t> </a:t>
            </a:r>
            <a:r>
              <a:rPr lang="en-US" sz="1600" dirty="0" err="1"/>
              <a:t>Dysgu</a:t>
            </a:r>
            <a:r>
              <a:rPr lang="en-US" sz="1600" dirty="0"/>
              <a:t> </a:t>
            </a:r>
            <a:r>
              <a:rPr lang="en-US" sz="1600" dirty="0" err="1"/>
              <a:t>Penodol</a:t>
            </a:r>
            <a:r>
              <a:rPr lang="en-US" sz="1600" dirty="0"/>
              <a:t> (ADP, </a:t>
            </a:r>
            <a:r>
              <a:rPr lang="en-US" sz="1600" dirty="0" err="1"/>
              <a:t>mae'r</a:t>
            </a:r>
            <a:r>
              <a:rPr lang="en-US" sz="1600" dirty="0"/>
              <a:t> </a:t>
            </a:r>
            <a:r>
              <a:rPr lang="en-US" sz="1600" dirty="0" err="1"/>
              <a:t>rhain</a:t>
            </a:r>
            <a:r>
              <a:rPr lang="en-US" sz="1600" dirty="0"/>
              <a:t> </a:t>
            </a:r>
            <a:r>
              <a:rPr lang="en-US" sz="1600" dirty="0" err="1"/>
              <a:t>yn</a:t>
            </a:r>
            <a:r>
              <a:rPr lang="en-US" sz="1600" dirty="0"/>
              <a:t> </a:t>
            </a:r>
            <a:r>
              <a:rPr lang="en-US" sz="1600" dirty="0" err="1"/>
              <a:t>cynnwys</a:t>
            </a:r>
            <a:r>
              <a:rPr lang="en-US" sz="1600" dirty="0"/>
              <a:t> </a:t>
            </a:r>
            <a:r>
              <a:rPr lang="en-US" sz="1600" dirty="0" err="1"/>
              <a:t>dyslecsia</a:t>
            </a:r>
            <a:r>
              <a:rPr lang="en-US" sz="1600" dirty="0"/>
              <a:t>, </a:t>
            </a:r>
            <a:r>
              <a:rPr lang="en-US" sz="1600" dirty="0" err="1"/>
              <a:t>dyscalcwlia</a:t>
            </a:r>
            <a:r>
              <a:rPr lang="en-US" sz="1600" dirty="0"/>
              <a:t> a </a:t>
            </a:r>
            <a:r>
              <a:rPr lang="en-US" sz="1600" dirty="0" err="1"/>
              <a:t>dyspracsia</a:t>
            </a:r>
            <a:r>
              <a:rPr lang="en-US" sz="1600" dirty="0"/>
              <a:t>).</a:t>
            </a:r>
          </a:p>
        </p:txBody>
      </p:sp>
      <p:sp>
        <p:nvSpPr>
          <p:cNvPr id="4" name="Content Placeholder 3">
            <a:extLst>
              <a:ext uri="{FF2B5EF4-FFF2-40B4-BE49-F238E27FC236}">
                <a16:creationId xmlns:a16="http://schemas.microsoft.com/office/drawing/2014/main" id="{DE9CCC22-CC44-C697-2376-A744E7943E74}"/>
              </a:ext>
            </a:extLst>
          </p:cNvPr>
          <p:cNvSpPr>
            <a:spLocks noGrp="1"/>
          </p:cNvSpPr>
          <p:nvPr>
            <p:ph sz="half" idx="2"/>
          </p:nvPr>
        </p:nvSpPr>
        <p:spPr/>
        <p:txBody>
          <a:bodyPr>
            <a:normAutofit/>
          </a:bodyPr>
          <a:lstStyle/>
          <a:p>
            <a:pPr marL="0" indent="0" algn="l">
              <a:buNone/>
            </a:pPr>
            <a:r>
              <a:rPr lang="en-US" sz="1600" b="1" i="0" u="sng" dirty="0">
                <a:solidFill>
                  <a:srgbClr val="0070C0"/>
                </a:solidFill>
                <a:effectLst/>
              </a:rPr>
              <a:t>Communication and interaction</a:t>
            </a:r>
            <a:endParaRPr lang="en-US" sz="1600" b="0" i="0" dirty="0">
              <a:solidFill>
                <a:srgbClr val="0070C0"/>
              </a:solidFill>
              <a:effectLst/>
            </a:endParaRPr>
          </a:p>
          <a:p>
            <a:pPr algn="l">
              <a:buFont typeface="Arial" panose="020B0604020202020204" pitchFamily="34" charset="0"/>
              <a:buChar char="•"/>
            </a:pPr>
            <a:r>
              <a:rPr lang="en-US" sz="1600" b="0" i="0" dirty="0">
                <a:solidFill>
                  <a:srgbClr val="0070C0"/>
                </a:solidFill>
                <a:effectLst/>
              </a:rPr>
              <a:t>Speech, language and communication (SLCD or S&amp;L)</a:t>
            </a:r>
          </a:p>
          <a:p>
            <a:pPr algn="l">
              <a:buFont typeface="Arial" panose="020B0604020202020204" pitchFamily="34" charset="0"/>
              <a:buChar char="•"/>
            </a:pPr>
            <a:r>
              <a:rPr lang="en-US" sz="1600" b="0" i="0" dirty="0">
                <a:solidFill>
                  <a:srgbClr val="0070C0"/>
                </a:solidFill>
                <a:effectLst/>
              </a:rPr>
              <a:t>Autism (ASD or ASC)</a:t>
            </a:r>
          </a:p>
          <a:p>
            <a:pPr marL="0" indent="0" algn="l">
              <a:buNone/>
            </a:pPr>
            <a:endParaRPr lang="en-US" sz="1600" b="1" i="0" u="sng" dirty="0">
              <a:effectLst/>
            </a:endParaRPr>
          </a:p>
          <a:p>
            <a:pPr marL="0" indent="0" algn="l">
              <a:buNone/>
            </a:pPr>
            <a:r>
              <a:rPr lang="en-US" sz="1600" b="1" i="0" u="sng" dirty="0">
                <a:solidFill>
                  <a:srgbClr val="0070C0"/>
                </a:solidFill>
                <a:effectLst/>
              </a:rPr>
              <a:t>Cognition and learning</a:t>
            </a:r>
            <a:endParaRPr lang="en-US" sz="1600" b="0" i="0" dirty="0">
              <a:solidFill>
                <a:srgbClr val="0070C0"/>
              </a:solidFill>
              <a:effectLst/>
            </a:endParaRPr>
          </a:p>
          <a:p>
            <a:pPr algn="l">
              <a:buFont typeface="Arial" panose="020B0604020202020204" pitchFamily="34" charset="0"/>
              <a:buChar char="•"/>
            </a:pPr>
            <a:r>
              <a:rPr lang="en-US" sz="1600" b="0" i="0" dirty="0">
                <a:solidFill>
                  <a:srgbClr val="0070C0"/>
                </a:solidFill>
                <a:effectLst/>
              </a:rPr>
              <a:t>Moderate Learning Difficulties (MLD)</a:t>
            </a:r>
          </a:p>
          <a:p>
            <a:pPr algn="l">
              <a:buFont typeface="Arial" panose="020B0604020202020204" pitchFamily="34" charset="0"/>
              <a:buChar char="•"/>
            </a:pPr>
            <a:r>
              <a:rPr lang="en-US" sz="1600" b="0" i="0" dirty="0">
                <a:solidFill>
                  <a:srgbClr val="0070C0"/>
                </a:solidFill>
                <a:effectLst/>
              </a:rPr>
              <a:t>Severe Learning Difficulties (SLD)</a:t>
            </a:r>
          </a:p>
          <a:p>
            <a:pPr algn="l">
              <a:buFont typeface="Arial" panose="020B0604020202020204" pitchFamily="34" charset="0"/>
              <a:buChar char="•"/>
            </a:pPr>
            <a:r>
              <a:rPr lang="en-US" sz="1600" b="0" i="0" dirty="0">
                <a:solidFill>
                  <a:srgbClr val="0070C0"/>
                </a:solidFill>
                <a:effectLst/>
              </a:rPr>
              <a:t>Profound and Multiple Learning Difficulties (PMLD)</a:t>
            </a:r>
          </a:p>
          <a:p>
            <a:pPr algn="l">
              <a:buFont typeface="Arial" panose="020B0604020202020204" pitchFamily="34" charset="0"/>
              <a:buChar char="•"/>
            </a:pPr>
            <a:r>
              <a:rPr lang="en-US" sz="1600" b="0" i="0" dirty="0">
                <a:solidFill>
                  <a:srgbClr val="0070C0"/>
                </a:solidFill>
                <a:effectLst/>
              </a:rPr>
              <a:t>Specific Learning Difficulties (</a:t>
            </a:r>
            <a:r>
              <a:rPr lang="en-US" sz="1600" b="0" i="0" dirty="0" err="1">
                <a:solidFill>
                  <a:srgbClr val="0070C0"/>
                </a:solidFill>
                <a:effectLst/>
              </a:rPr>
              <a:t>SpLD</a:t>
            </a:r>
            <a:r>
              <a:rPr lang="en-US" sz="1600" b="0" i="0" dirty="0">
                <a:solidFill>
                  <a:srgbClr val="0070C0"/>
                </a:solidFill>
                <a:effectLst/>
              </a:rPr>
              <a:t>, these include dyslexia, dyscalculia and dyspraxia).</a:t>
            </a:r>
          </a:p>
          <a:p>
            <a:pPr marL="0" indent="0">
              <a:buNone/>
            </a:pPr>
            <a:endParaRPr lang="en-US" dirty="0"/>
          </a:p>
        </p:txBody>
      </p:sp>
      <p:sp>
        <p:nvSpPr>
          <p:cNvPr id="10" name="TextBox 9">
            <a:extLst>
              <a:ext uri="{FF2B5EF4-FFF2-40B4-BE49-F238E27FC236}">
                <a16:creationId xmlns:a16="http://schemas.microsoft.com/office/drawing/2014/main" id="{83CDD806-9955-1B48-4FF1-12F8FC40B603}"/>
              </a:ext>
            </a:extLst>
          </p:cNvPr>
          <p:cNvSpPr txBox="1"/>
          <p:nvPr/>
        </p:nvSpPr>
        <p:spPr>
          <a:xfrm>
            <a:off x="6172200" y="377369"/>
            <a:ext cx="4608512" cy="1323439"/>
          </a:xfrm>
          <a:prstGeom prst="rect">
            <a:avLst/>
          </a:prstGeom>
          <a:noFill/>
        </p:spPr>
        <p:txBody>
          <a:bodyPr wrap="square" rtlCol="0">
            <a:spAutoFit/>
          </a:bodyPr>
          <a:lstStyle/>
          <a:p>
            <a:r>
              <a:rPr lang="en-GB" sz="4000" dirty="0">
                <a:solidFill>
                  <a:srgbClr val="0070C0"/>
                </a:solidFill>
              </a:rPr>
              <a:t>Common types of ALN </a:t>
            </a:r>
          </a:p>
        </p:txBody>
      </p:sp>
    </p:spTree>
    <p:extLst>
      <p:ext uri="{BB962C8B-B14F-4D97-AF65-F5344CB8AC3E}">
        <p14:creationId xmlns:p14="http://schemas.microsoft.com/office/powerpoint/2010/main" val="25069233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FB7EA-6A52-EDB1-83E2-C1CA6E013232}"/>
              </a:ext>
            </a:extLst>
          </p:cNvPr>
          <p:cNvSpPr>
            <a:spLocks noGrp="1"/>
          </p:cNvSpPr>
          <p:nvPr>
            <p:ph type="title"/>
          </p:nvPr>
        </p:nvSpPr>
        <p:spPr>
          <a:xfrm>
            <a:off x="6172200" y="764704"/>
            <a:ext cx="4249688" cy="975643"/>
          </a:xfrm>
        </p:spPr>
        <p:txBody>
          <a:bodyPr>
            <a:normAutofit fontScale="90000"/>
          </a:bodyPr>
          <a:lstStyle/>
          <a:p>
            <a:r>
              <a:rPr lang="en-GB" sz="4400" dirty="0">
                <a:solidFill>
                  <a:srgbClr val="0070C0"/>
                </a:solidFill>
              </a:rPr>
              <a:t>Common types of ALN </a:t>
            </a:r>
            <a:br>
              <a:rPr lang="en-GB" sz="4400" dirty="0"/>
            </a:br>
            <a:endParaRPr lang="en-US" dirty="0"/>
          </a:p>
        </p:txBody>
      </p:sp>
      <p:sp>
        <p:nvSpPr>
          <p:cNvPr id="3" name="Content Placeholder 2">
            <a:extLst>
              <a:ext uri="{FF2B5EF4-FFF2-40B4-BE49-F238E27FC236}">
                <a16:creationId xmlns:a16="http://schemas.microsoft.com/office/drawing/2014/main" id="{DD10BEA5-2494-A33C-F060-FD8FF5575774}"/>
              </a:ext>
            </a:extLst>
          </p:cNvPr>
          <p:cNvSpPr>
            <a:spLocks noGrp="1"/>
          </p:cNvSpPr>
          <p:nvPr>
            <p:ph sz="half" idx="1"/>
          </p:nvPr>
        </p:nvSpPr>
        <p:spPr/>
        <p:txBody>
          <a:bodyPr>
            <a:normAutofit/>
          </a:bodyPr>
          <a:lstStyle/>
          <a:p>
            <a:pPr marL="0" indent="0">
              <a:buNone/>
            </a:pPr>
            <a:r>
              <a:rPr lang="en-US" sz="1600" b="1" u="sng" dirty="0" err="1"/>
              <a:t>Anawsterau</a:t>
            </a:r>
            <a:r>
              <a:rPr lang="en-US" sz="1600" b="1" u="sng" dirty="0"/>
              <a:t> </a:t>
            </a:r>
            <a:r>
              <a:rPr lang="en-US" sz="1600" b="1" u="sng" dirty="0" err="1"/>
              <a:t>cymdeithasol</a:t>
            </a:r>
            <a:r>
              <a:rPr lang="en-US" sz="1600" b="1" u="sng" dirty="0"/>
              <a:t>, </a:t>
            </a:r>
            <a:r>
              <a:rPr lang="en-US" sz="1600" b="1" u="sng" dirty="0" err="1"/>
              <a:t>emosiynol</a:t>
            </a:r>
            <a:r>
              <a:rPr lang="en-US" sz="1600" b="1" u="sng" dirty="0"/>
              <a:t> ac iechyd </a:t>
            </a:r>
            <a:r>
              <a:rPr lang="en-US" sz="1600" b="1" u="sng" dirty="0" err="1"/>
              <a:t>meddwl</a:t>
            </a:r>
            <a:endParaRPr lang="en-US" sz="1600" b="1" u="sng" dirty="0"/>
          </a:p>
          <a:p>
            <a:r>
              <a:rPr lang="en-US" sz="1600" dirty="0" err="1"/>
              <a:t>Anhwylder</a:t>
            </a:r>
            <a:r>
              <a:rPr lang="en-US" sz="1600" dirty="0"/>
              <a:t> </a:t>
            </a:r>
            <a:r>
              <a:rPr lang="en-US" sz="1600" dirty="0" err="1"/>
              <a:t>diffyg</a:t>
            </a:r>
            <a:r>
              <a:rPr lang="en-US" sz="1600" dirty="0"/>
              <a:t> </a:t>
            </a:r>
            <a:r>
              <a:rPr lang="en-US" sz="1600" dirty="0" err="1"/>
              <a:t>canolbwyntio</a:t>
            </a:r>
            <a:r>
              <a:rPr lang="en-US" sz="1600" dirty="0"/>
              <a:t> (ADD)</a:t>
            </a:r>
          </a:p>
          <a:p>
            <a:r>
              <a:rPr lang="en-US" sz="1600" dirty="0" err="1"/>
              <a:t>Anhwylder</a:t>
            </a:r>
            <a:r>
              <a:rPr lang="en-US" sz="1600" dirty="0"/>
              <a:t> </a:t>
            </a:r>
            <a:r>
              <a:rPr lang="en-US" sz="1600" dirty="0" err="1"/>
              <a:t>diffyg</a:t>
            </a:r>
            <a:r>
              <a:rPr lang="en-US" sz="1600" dirty="0"/>
              <a:t> </a:t>
            </a:r>
            <a:r>
              <a:rPr lang="en-US" sz="1600" dirty="0" err="1"/>
              <a:t>canolbwyntio</a:t>
            </a:r>
            <a:r>
              <a:rPr lang="en-US" sz="1600" dirty="0"/>
              <a:t> a </a:t>
            </a:r>
            <a:r>
              <a:rPr lang="en-US" sz="1600" dirty="0" err="1"/>
              <a:t>gorfywiogrwydd</a:t>
            </a:r>
            <a:r>
              <a:rPr lang="en-US" sz="1600" dirty="0"/>
              <a:t> (ADHD)</a:t>
            </a:r>
          </a:p>
          <a:p>
            <a:r>
              <a:rPr lang="en-US" sz="1600" dirty="0" err="1"/>
              <a:t>Anhwylder</a:t>
            </a:r>
            <a:r>
              <a:rPr lang="en-US" sz="1600" dirty="0"/>
              <a:t> </a:t>
            </a:r>
            <a:r>
              <a:rPr lang="en-US" sz="1600" dirty="0" err="1"/>
              <a:t>ymlyniad</a:t>
            </a:r>
            <a:endParaRPr lang="en-US" sz="1600" dirty="0"/>
          </a:p>
          <a:p>
            <a:pPr marL="0" indent="0">
              <a:buNone/>
            </a:pPr>
            <a:endParaRPr lang="en-US" sz="1600" dirty="0"/>
          </a:p>
          <a:p>
            <a:pPr marL="0" indent="0">
              <a:buNone/>
            </a:pPr>
            <a:r>
              <a:rPr lang="en-US" sz="1600" b="1" u="sng" dirty="0" err="1"/>
              <a:t>Anghenion</a:t>
            </a:r>
            <a:r>
              <a:rPr lang="en-US" sz="1600" b="1" u="sng" dirty="0"/>
              <a:t> </a:t>
            </a:r>
            <a:r>
              <a:rPr lang="en-US" sz="1600" b="1" u="sng" dirty="0" err="1"/>
              <a:t>synhwyraidd</a:t>
            </a:r>
            <a:endParaRPr lang="en-US" sz="1600" b="1" u="sng" dirty="0"/>
          </a:p>
          <a:p>
            <a:r>
              <a:rPr lang="en-US" sz="1600" dirty="0"/>
              <a:t>Nam </a:t>
            </a:r>
            <a:r>
              <a:rPr lang="en-US" sz="1600" dirty="0" err="1"/>
              <a:t>ar</a:t>
            </a:r>
            <a:r>
              <a:rPr lang="en-US" sz="1600" dirty="0"/>
              <a:t> y </a:t>
            </a:r>
            <a:r>
              <a:rPr lang="en-US" sz="1600" dirty="0" err="1"/>
              <a:t>Golwg</a:t>
            </a:r>
            <a:r>
              <a:rPr lang="en-US" sz="1600" dirty="0"/>
              <a:t> (VI)</a:t>
            </a:r>
          </a:p>
          <a:p>
            <a:r>
              <a:rPr lang="en-US" sz="1600" dirty="0"/>
              <a:t>Nam </a:t>
            </a:r>
            <a:r>
              <a:rPr lang="en-US" sz="1600" dirty="0" err="1"/>
              <a:t>ar</a:t>
            </a:r>
            <a:r>
              <a:rPr lang="en-US" sz="1600" dirty="0"/>
              <a:t> y </a:t>
            </a:r>
            <a:r>
              <a:rPr lang="en-US" sz="1600" dirty="0" err="1"/>
              <a:t>Clyw</a:t>
            </a:r>
            <a:r>
              <a:rPr lang="en-US" sz="1600" dirty="0"/>
              <a:t> (HI)</a:t>
            </a:r>
          </a:p>
        </p:txBody>
      </p:sp>
      <p:sp>
        <p:nvSpPr>
          <p:cNvPr id="4" name="Content Placeholder 3">
            <a:extLst>
              <a:ext uri="{FF2B5EF4-FFF2-40B4-BE49-F238E27FC236}">
                <a16:creationId xmlns:a16="http://schemas.microsoft.com/office/drawing/2014/main" id="{C4A33EBE-C0A5-8431-49BC-35AEC4DE01E2}"/>
              </a:ext>
            </a:extLst>
          </p:cNvPr>
          <p:cNvSpPr>
            <a:spLocks noGrp="1"/>
          </p:cNvSpPr>
          <p:nvPr>
            <p:ph sz="half" idx="2"/>
          </p:nvPr>
        </p:nvSpPr>
        <p:spPr/>
        <p:txBody>
          <a:bodyPr>
            <a:normAutofit/>
          </a:bodyPr>
          <a:lstStyle/>
          <a:p>
            <a:pPr marL="0" indent="0" algn="l">
              <a:buNone/>
            </a:pPr>
            <a:r>
              <a:rPr lang="en-US" sz="1600" b="1" i="0" u="sng" dirty="0">
                <a:solidFill>
                  <a:srgbClr val="0070C0"/>
                </a:solidFill>
                <a:effectLst/>
              </a:rPr>
              <a:t>Social, emotional and mental health difficulties</a:t>
            </a:r>
            <a:endParaRPr lang="en-US" sz="1600" b="0" i="0" dirty="0">
              <a:solidFill>
                <a:srgbClr val="0070C0"/>
              </a:solidFill>
              <a:effectLst/>
            </a:endParaRPr>
          </a:p>
          <a:p>
            <a:pPr algn="l">
              <a:buFont typeface="Arial" panose="020B0604020202020204" pitchFamily="34" charset="0"/>
              <a:buChar char="•"/>
            </a:pPr>
            <a:r>
              <a:rPr lang="en-US" sz="1600" b="0" i="0" dirty="0">
                <a:solidFill>
                  <a:srgbClr val="0070C0"/>
                </a:solidFill>
                <a:effectLst/>
              </a:rPr>
              <a:t>Attention deficit disorder (ADD)</a:t>
            </a:r>
          </a:p>
          <a:p>
            <a:pPr algn="l">
              <a:buFont typeface="Arial" panose="020B0604020202020204" pitchFamily="34" charset="0"/>
              <a:buChar char="•"/>
            </a:pPr>
            <a:r>
              <a:rPr lang="en-US" sz="1600" b="0" i="0" dirty="0">
                <a:solidFill>
                  <a:srgbClr val="0070C0"/>
                </a:solidFill>
                <a:effectLst/>
              </a:rPr>
              <a:t>Attention deficit Hyperactivity disorder (ADHD)</a:t>
            </a:r>
          </a:p>
          <a:p>
            <a:pPr algn="l">
              <a:buFont typeface="Arial" panose="020B0604020202020204" pitchFamily="34" charset="0"/>
              <a:buChar char="•"/>
            </a:pPr>
            <a:r>
              <a:rPr lang="en-US" sz="1600" b="0" i="0" dirty="0">
                <a:solidFill>
                  <a:srgbClr val="0070C0"/>
                </a:solidFill>
                <a:effectLst/>
              </a:rPr>
              <a:t>Attachment disorder</a:t>
            </a:r>
          </a:p>
          <a:p>
            <a:pPr marL="0" indent="0" algn="l">
              <a:buNone/>
            </a:pPr>
            <a:endParaRPr lang="en-US" sz="1600" b="1" i="0" u="sng" dirty="0">
              <a:solidFill>
                <a:srgbClr val="0070C0"/>
              </a:solidFill>
              <a:effectLst/>
            </a:endParaRPr>
          </a:p>
          <a:p>
            <a:pPr marL="0" indent="0" algn="l">
              <a:buNone/>
            </a:pPr>
            <a:r>
              <a:rPr lang="en-US" sz="1600" b="1" i="0" u="sng" dirty="0">
                <a:solidFill>
                  <a:srgbClr val="0070C0"/>
                </a:solidFill>
                <a:effectLst/>
              </a:rPr>
              <a:t>Sensory needs</a:t>
            </a:r>
            <a:endParaRPr lang="en-US" sz="1600" b="0" i="0" dirty="0">
              <a:solidFill>
                <a:srgbClr val="0070C0"/>
              </a:solidFill>
              <a:effectLst/>
            </a:endParaRPr>
          </a:p>
          <a:p>
            <a:pPr algn="l">
              <a:buFont typeface="Arial" panose="020B0604020202020204" pitchFamily="34" charset="0"/>
              <a:buChar char="•"/>
            </a:pPr>
            <a:r>
              <a:rPr lang="en-US" sz="1600" b="0" i="0" dirty="0">
                <a:solidFill>
                  <a:srgbClr val="0070C0"/>
                </a:solidFill>
                <a:effectLst/>
              </a:rPr>
              <a:t>Vision Impairment (VI)</a:t>
            </a:r>
          </a:p>
          <a:p>
            <a:pPr algn="l">
              <a:buFont typeface="Arial" panose="020B0604020202020204" pitchFamily="34" charset="0"/>
              <a:buChar char="•"/>
            </a:pPr>
            <a:r>
              <a:rPr lang="en-US" sz="1600" b="0" i="0" dirty="0">
                <a:solidFill>
                  <a:srgbClr val="0070C0"/>
                </a:solidFill>
                <a:effectLst/>
              </a:rPr>
              <a:t>Hearing Impairment (HI)</a:t>
            </a:r>
          </a:p>
          <a:p>
            <a:endParaRPr lang="en-US" dirty="0"/>
          </a:p>
        </p:txBody>
      </p:sp>
      <p:sp>
        <p:nvSpPr>
          <p:cNvPr id="5" name="TextBox 4">
            <a:extLst>
              <a:ext uri="{FF2B5EF4-FFF2-40B4-BE49-F238E27FC236}">
                <a16:creationId xmlns:a16="http://schemas.microsoft.com/office/drawing/2014/main" id="{3ADB1334-BECE-4FF3-5552-CCAB150919C9}"/>
              </a:ext>
            </a:extLst>
          </p:cNvPr>
          <p:cNvSpPr txBox="1"/>
          <p:nvPr/>
        </p:nvSpPr>
        <p:spPr>
          <a:xfrm>
            <a:off x="838200" y="333241"/>
            <a:ext cx="4536504" cy="1323439"/>
          </a:xfrm>
          <a:prstGeom prst="rect">
            <a:avLst/>
          </a:prstGeom>
          <a:noFill/>
        </p:spPr>
        <p:txBody>
          <a:bodyPr wrap="square" rtlCol="0">
            <a:spAutoFit/>
          </a:bodyPr>
          <a:lstStyle/>
          <a:p>
            <a:r>
              <a:rPr lang="en-GB" sz="4000" dirty="0" err="1"/>
              <a:t>Mathau</a:t>
            </a:r>
            <a:r>
              <a:rPr lang="en-GB" sz="4000" dirty="0"/>
              <a:t> </a:t>
            </a:r>
            <a:r>
              <a:rPr lang="en-GB" sz="4000" dirty="0" err="1"/>
              <a:t>cyffredin</a:t>
            </a:r>
            <a:r>
              <a:rPr lang="en-GB" sz="4000" dirty="0"/>
              <a:t> o ADY</a:t>
            </a:r>
            <a:endParaRPr lang="en-US" sz="4000" dirty="0"/>
          </a:p>
        </p:txBody>
      </p:sp>
    </p:spTree>
    <p:extLst>
      <p:ext uri="{BB962C8B-B14F-4D97-AF65-F5344CB8AC3E}">
        <p14:creationId xmlns:p14="http://schemas.microsoft.com/office/powerpoint/2010/main" val="22449979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09395-DB65-CFCB-5C42-DC8ABBB4E57E}"/>
              </a:ext>
            </a:extLst>
          </p:cNvPr>
          <p:cNvSpPr>
            <a:spLocks noGrp="1"/>
          </p:cNvSpPr>
          <p:nvPr>
            <p:ph type="title"/>
          </p:nvPr>
        </p:nvSpPr>
        <p:spPr>
          <a:xfrm>
            <a:off x="6117421" y="393624"/>
            <a:ext cx="4969768" cy="1191667"/>
          </a:xfrm>
        </p:spPr>
        <p:txBody>
          <a:bodyPr>
            <a:normAutofit/>
          </a:bodyPr>
          <a:lstStyle/>
          <a:p>
            <a:r>
              <a:rPr lang="en-GB" sz="4000" dirty="0">
                <a:solidFill>
                  <a:srgbClr val="0070C0"/>
                </a:solidFill>
                <a:latin typeface="+mn-lt"/>
              </a:rPr>
              <a:t>What might this look like? </a:t>
            </a:r>
            <a:endParaRPr lang="en-US" sz="4000" dirty="0">
              <a:solidFill>
                <a:srgbClr val="0070C0"/>
              </a:solidFill>
              <a:latin typeface="+mn-lt"/>
            </a:endParaRPr>
          </a:p>
        </p:txBody>
      </p:sp>
      <p:sp>
        <p:nvSpPr>
          <p:cNvPr id="3" name="Content Placeholder 2">
            <a:extLst>
              <a:ext uri="{FF2B5EF4-FFF2-40B4-BE49-F238E27FC236}">
                <a16:creationId xmlns:a16="http://schemas.microsoft.com/office/drawing/2014/main" id="{EC9B9C50-DFE1-8820-9433-B63C791D502D}"/>
              </a:ext>
            </a:extLst>
          </p:cNvPr>
          <p:cNvSpPr>
            <a:spLocks noGrp="1"/>
          </p:cNvSpPr>
          <p:nvPr>
            <p:ph sz="half" idx="1"/>
          </p:nvPr>
        </p:nvSpPr>
        <p:spPr/>
        <p:txBody>
          <a:bodyPr>
            <a:normAutofit/>
          </a:bodyPr>
          <a:lstStyle/>
          <a:p>
            <a:pPr marL="0" indent="0">
              <a:lnSpc>
                <a:spcPct val="150000"/>
              </a:lnSpc>
              <a:buNone/>
            </a:pPr>
            <a:r>
              <a:rPr lang="en-US" sz="1800" dirty="0" err="1"/>
              <a:t>Anawsterau</a:t>
            </a:r>
            <a:r>
              <a:rPr lang="en-US" sz="1800" dirty="0"/>
              <a:t> </a:t>
            </a:r>
            <a:r>
              <a:rPr lang="en-US" sz="1800" dirty="0" err="1"/>
              <a:t>gyda</a:t>
            </a:r>
            <a:r>
              <a:rPr lang="en-US" sz="1800" dirty="0"/>
              <a:t>;</a:t>
            </a:r>
          </a:p>
          <a:p>
            <a:pPr marL="0" indent="0">
              <a:lnSpc>
                <a:spcPct val="150000"/>
              </a:lnSpc>
              <a:buNone/>
            </a:pPr>
            <a:r>
              <a:rPr lang="en-US" sz="1800" dirty="0"/>
              <a:t>1. </a:t>
            </a:r>
            <a:r>
              <a:rPr lang="en-US" sz="1800" dirty="0" err="1"/>
              <a:t>Sgiliau</a:t>
            </a:r>
            <a:r>
              <a:rPr lang="en-US" sz="1800" dirty="0"/>
              <a:t> </a:t>
            </a:r>
            <a:r>
              <a:rPr lang="en-US" sz="1800" dirty="0" err="1"/>
              <a:t>cymdeithasol</a:t>
            </a:r>
            <a:r>
              <a:rPr lang="en-US" sz="1800" dirty="0"/>
              <a:t> </a:t>
            </a:r>
          </a:p>
          <a:p>
            <a:pPr marL="0" indent="0">
              <a:lnSpc>
                <a:spcPct val="150000"/>
              </a:lnSpc>
              <a:buNone/>
            </a:pPr>
            <a:r>
              <a:rPr lang="en-US" sz="1800" dirty="0"/>
              <a:t>2. </a:t>
            </a:r>
            <a:r>
              <a:rPr lang="en-US" sz="1800" dirty="0" err="1"/>
              <a:t>Cyfeillgarwch</a:t>
            </a:r>
            <a:r>
              <a:rPr lang="en-US" sz="1800" dirty="0"/>
              <a:t> a </a:t>
            </a:r>
            <a:r>
              <a:rPr lang="en-US" sz="1800" dirty="0" err="1"/>
              <a:t>pherthnasoedd</a:t>
            </a:r>
            <a:r>
              <a:rPr lang="en-US" sz="1800" dirty="0"/>
              <a:t> </a:t>
            </a:r>
          </a:p>
          <a:p>
            <a:pPr marL="0" indent="0">
              <a:lnSpc>
                <a:spcPct val="150000"/>
              </a:lnSpc>
              <a:buNone/>
            </a:pPr>
            <a:r>
              <a:rPr lang="en-US" sz="1800" dirty="0"/>
              <a:t>3. </a:t>
            </a:r>
            <a:r>
              <a:rPr lang="en-US" sz="1800" dirty="0" err="1"/>
              <a:t>Rheoli</a:t>
            </a:r>
            <a:r>
              <a:rPr lang="en-US" sz="1800" dirty="0"/>
              <a:t> </a:t>
            </a:r>
            <a:r>
              <a:rPr lang="en-US" sz="1800" dirty="0" err="1"/>
              <a:t>dicter</a:t>
            </a:r>
            <a:r>
              <a:rPr lang="en-US" sz="1800" dirty="0"/>
              <a:t> </a:t>
            </a:r>
          </a:p>
          <a:p>
            <a:pPr marL="0" indent="0">
              <a:lnSpc>
                <a:spcPct val="150000"/>
              </a:lnSpc>
              <a:buNone/>
            </a:pPr>
            <a:r>
              <a:rPr lang="en-US" sz="1800" dirty="0"/>
              <a:t>4. </a:t>
            </a:r>
            <a:r>
              <a:rPr lang="en-US" sz="1800" dirty="0" err="1"/>
              <a:t>Colled</a:t>
            </a:r>
            <a:r>
              <a:rPr lang="en-US" sz="1800" dirty="0"/>
              <a:t> a </a:t>
            </a:r>
            <a:r>
              <a:rPr lang="en-US" sz="1800" dirty="0" err="1"/>
              <a:t>newid</a:t>
            </a:r>
            <a:r>
              <a:rPr lang="en-US" sz="1800" dirty="0"/>
              <a:t> </a:t>
            </a:r>
          </a:p>
          <a:p>
            <a:pPr marL="0" indent="0">
              <a:lnSpc>
                <a:spcPct val="150000"/>
              </a:lnSpc>
              <a:buNone/>
            </a:pPr>
            <a:r>
              <a:rPr lang="en-US" sz="1800" dirty="0"/>
              <a:t>5. Hunan-</a:t>
            </a:r>
            <a:r>
              <a:rPr lang="en-US" sz="1800" dirty="0" err="1"/>
              <a:t>drefniadaeth</a:t>
            </a:r>
            <a:endParaRPr lang="en-US" sz="1800" dirty="0"/>
          </a:p>
        </p:txBody>
      </p:sp>
      <p:sp>
        <p:nvSpPr>
          <p:cNvPr id="4" name="Content Placeholder 3">
            <a:extLst>
              <a:ext uri="{FF2B5EF4-FFF2-40B4-BE49-F238E27FC236}">
                <a16:creationId xmlns:a16="http://schemas.microsoft.com/office/drawing/2014/main" id="{5AD5CA0E-D752-011C-D60E-11C7DA86E9B5}"/>
              </a:ext>
            </a:extLst>
          </p:cNvPr>
          <p:cNvSpPr>
            <a:spLocks noGrp="1"/>
          </p:cNvSpPr>
          <p:nvPr>
            <p:ph sz="half" idx="2"/>
          </p:nvPr>
        </p:nvSpPr>
        <p:spPr>
          <a:xfrm>
            <a:off x="6172202" y="1916832"/>
            <a:ext cx="5108376" cy="3475583"/>
          </a:xfrm>
        </p:spPr>
        <p:txBody>
          <a:bodyPr/>
          <a:lstStyle/>
          <a:p>
            <a:pPr marL="0" indent="0">
              <a:lnSpc>
                <a:spcPct val="150000"/>
              </a:lnSpc>
              <a:buNone/>
            </a:pPr>
            <a:r>
              <a:rPr lang="en-US" sz="1800" b="0" i="0" u="none" strike="noStrike" dirty="0">
                <a:solidFill>
                  <a:srgbClr val="0070C0"/>
                </a:solidFill>
                <a:effectLst/>
              </a:rPr>
              <a:t>Difficulties with;</a:t>
            </a:r>
          </a:p>
          <a:p>
            <a:pPr marL="0" indent="0">
              <a:lnSpc>
                <a:spcPct val="150000"/>
              </a:lnSpc>
              <a:buNone/>
            </a:pPr>
            <a:r>
              <a:rPr lang="en-US" sz="1800" b="0" i="0" u="none" strike="noStrike" dirty="0">
                <a:solidFill>
                  <a:srgbClr val="0070C0"/>
                </a:solidFill>
                <a:effectLst/>
              </a:rPr>
              <a:t>1. Social skills</a:t>
            </a:r>
            <a:r>
              <a:rPr lang="en-US" sz="1800" b="0" i="0" dirty="0">
                <a:solidFill>
                  <a:srgbClr val="0070C0"/>
                </a:solidFill>
                <a:effectLst/>
              </a:rPr>
              <a:t>​</a:t>
            </a:r>
            <a:br>
              <a:rPr lang="en-US" sz="1800" b="0" i="0" dirty="0">
                <a:solidFill>
                  <a:srgbClr val="0070C0"/>
                </a:solidFill>
                <a:effectLst/>
              </a:rPr>
            </a:br>
            <a:r>
              <a:rPr lang="en-US" sz="1800" b="0" i="0" u="none" strike="noStrike" dirty="0">
                <a:solidFill>
                  <a:srgbClr val="0070C0"/>
                </a:solidFill>
                <a:effectLst/>
              </a:rPr>
              <a:t>2. Friendships and relationships</a:t>
            </a:r>
            <a:r>
              <a:rPr lang="en-US" sz="1800" b="0" i="0" dirty="0">
                <a:solidFill>
                  <a:srgbClr val="0070C0"/>
                </a:solidFill>
                <a:effectLst/>
              </a:rPr>
              <a:t>​</a:t>
            </a:r>
            <a:br>
              <a:rPr lang="en-US" sz="1800" b="0" i="0" dirty="0">
                <a:solidFill>
                  <a:srgbClr val="0070C0"/>
                </a:solidFill>
                <a:effectLst/>
              </a:rPr>
            </a:br>
            <a:r>
              <a:rPr lang="en-US" sz="1800" b="0" i="0" u="none" strike="noStrike" dirty="0">
                <a:solidFill>
                  <a:srgbClr val="0070C0"/>
                </a:solidFill>
                <a:effectLst/>
              </a:rPr>
              <a:t>3. Anger management</a:t>
            </a:r>
            <a:r>
              <a:rPr lang="en-US" sz="1800" b="0" i="0" dirty="0">
                <a:solidFill>
                  <a:srgbClr val="0070C0"/>
                </a:solidFill>
                <a:effectLst/>
              </a:rPr>
              <a:t>​</a:t>
            </a:r>
            <a:br>
              <a:rPr lang="en-US" sz="1800" b="0" i="0" dirty="0">
                <a:solidFill>
                  <a:srgbClr val="0070C0"/>
                </a:solidFill>
                <a:effectLst/>
              </a:rPr>
            </a:br>
            <a:r>
              <a:rPr lang="en-US" sz="1800" b="0" i="0" u="none" strike="noStrike" dirty="0">
                <a:solidFill>
                  <a:srgbClr val="0070C0"/>
                </a:solidFill>
                <a:effectLst/>
              </a:rPr>
              <a:t>4. Loss and change</a:t>
            </a:r>
            <a:r>
              <a:rPr lang="en-US" sz="1800" b="0" i="0" dirty="0">
                <a:solidFill>
                  <a:srgbClr val="0070C0"/>
                </a:solidFill>
                <a:effectLst/>
              </a:rPr>
              <a:t>​</a:t>
            </a:r>
            <a:br>
              <a:rPr lang="en-US" sz="1800" b="0" i="0" dirty="0">
                <a:solidFill>
                  <a:srgbClr val="0070C0"/>
                </a:solidFill>
                <a:effectLst/>
              </a:rPr>
            </a:br>
            <a:r>
              <a:rPr lang="en-US" sz="1800" b="0" i="0" u="none" strike="noStrike" dirty="0">
                <a:solidFill>
                  <a:srgbClr val="0070C0"/>
                </a:solidFill>
                <a:effectLst/>
              </a:rPr>
              <a:t>5. Self-</a:t>
            </a:r>
            <a:r>
              <a:rPr lang="en-US" sz="1800" b="0" i="0" u="none" strike="noStrike" dirty="0" err="1">
                <a:solidFill>
                  <a:srgbClr val="0070C0"/>
                </a:solidFill>
                <a:effectLst/>
              </a:rPr>
              <a:t>organisation</a:t>
            </a:r>
            <a:endParaRPr lang="en-US" dirty="0">
              <a:solidFill>
                <a:srgbClr val="0070C0"/>
              </a:solidFill>
            </a:endParaRPr>
          </a:p>
        </p:txBody>
      </p:sp>
      <p:sp>
        <p:nvSpPr>
          <p:cNvPr id="5" name="TextBox 4">
            <a:extLst>
              <a:ext uri="{FF2B5EF4-FFF2-40B4-BE49-F238E27FC236}">
                <a16:creationId xmlns:a16="http://schemas.microsoft.com/office/drawing/2014/main" id="{B56C62D5-175B-F808-648E-C66B5FE566ED}"/>
              </a:ext>
            </a:extLst>
          </p:cNvPr>
          <p:cNvSpPr txBox="1"/>
          <p:nvPr/>
        </p:nvSpPr>
        <p:spPr>
          <a:xfrm>
            <a:off x="623392" y="476672"/>
            <a:ext cx="4947188" cy="707886"/>
          </a:xfrm>
          <a:prstGeom prst="rect">
            <a:avLst/>
          </a:prstGeom>
          <a:noFill/>
        </p:spPr>
        <p:txBody>
          <a:bodyPr wrap="none" rtlCol="0">
            <a:spAutoFit/>
          </a:bodyPr>
          <a:lstStyle/>
          <a:p>
            <a:r>
              <a:rPr lang="en-US" sz="4000" dirty="0"/>
              <a:t>Sut gall </a:t>
            </a:r>
            <a:r>
              <a:rPr lang="en-US" sz="4000" dirty="0" err="1"/>
              <a:t>hwn</a:t>
            </a:r>
            <a:r>
              <a:rPr lang="en-US" sz="4000" dirty="0"/>
              <a:t> </a:t>
            </a:r>
            <a:r>
              <a:rPr lang="en-US" sz="4000" dirty="0" err="1"/>
              <a:t>edrych</a:t>
            </a:r>
            <a:r>
              <a:rPr lang="en-US" sz="4000" dirty="0"/>
              <a:t>?</a:t>
            </a:r>
          </a:p>
        </p:txBody>
      </p:sp>
    </p:spTree>
    <p:extLst>
      <p:ext uri="{BB962C8B-B14F-4D97-AF65-F5344CB8AC3E}">
        <p14:creationId xmlns:p14="http://schemas.microsoft.com/office/powerpoint/2010/main" val="33057821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EA7E0-A548-95F7-6492-7410B9478901}"/>
              </a:ext>
            </a:extLst>
          </p:cNvPr>
          <p:cNvSpPr>
            <a:spLocks noGrp="1"/>
          </p:cNvSpPr>
          <p:nvPr>
            <p:ph type="title"/>
          </p:nvPr>
        </p:nvSpPr>
        <p:spPr>
          <a:xfrm>
            <a:off x="6172200" y="378980"/>
            <a:ext cx="4862945" cy="1269711"/>
          </a:xfrm>
        </p:spPr>
        <p:txBody>
          <a:bodyPr>
            <a:normAutofit fontScale="90000"/>
          </a:bodyPr>
          <a:lstStyle/>
          <a:p>
            <a:r>
              <a:rPr lang="en-GB" dirty="0">
                <a:solidFill>
                  <a:srgbClr val="0070C0"/>
                </a:solidFill>
              </a:rPr>
              <a:t>The Curriculum for Wales</a:t>
            </a:r>
            <a:endParaRPr lang="en-US" dirty="0">
              <a:solidFill>
                <a:srgbClr val="0070C0"/>
              </a:solidFill>
            </a:endParaRPr>
          </a:p>
        </p:txBody>
      </p:sp>
      <p:sp>
        <p:nvSpPr>
          <p:cNvPr id="3" name="Content Placeholder 2">
            <a:extLst>
              <a:ext uri="{FF2B5EF4-FFF2-40B4-BE49-F238E27FC236}">
                <a16:creationId xmlns:a16="http://schemas.microsoft.com/office/drawing/2014/main" id="{2E0F0887-73CE-5DEB-D51F-059511C441DF}"/>
              </a:ext>
            </a:extLst>
          </p:cNvPr>
          <p:cNvSpPr>
            <a:spLocks noGrp="1"/>
          </p:cNvSpPr>
          <p:nvPr>
            <p:ph sz="half" idx="1"/>
          </p:nvPr>
        </p:nvSpPr>
        <p:spPr/>
        <p:txBody>
          <a:bodyPr>
            <a:normAutofit/>
          </a:bodyPr>
          <a:lstStyle/>
          <a:p>
            <a:r>
              <a:rPr lang="en-US" sz="2000" dirty="0" err="1"/>
              <a:t>Ffordd</a:t>
            </a:r>
            <a:r>
              <a:rPr lang="en-US" sz="2000" dirty="0"/>
              <a:t> </a:t>
            </a:r>
            <a:r>
              <a:rPr lang="en-US" sz="2000" dirty="0" err="1"/>
              <a:t>arall</a:t>
            </a:r>
            <a:r>
              <a:rPr lang="en-US" sz="2000" dirty="0"/>
              <a:t> y </a:t>
            </a:r>
            <a:r>
              <a:rPr lang="en-US" sz="2000" dirty="0" err="1"/>
              <a:t>bydd</a:t>
            </a:r>
            <a:r>
              <a:rPr lang="en-US" sz="2000" dirty="0"/>
              <a:t> </a:t>
            </a:r>
            <a:r>
              <a:rPr lang="en-US" sz="2000" dirty="0" err="1"/>
              <a:t>hawliau</a:t>
            </a:r>
            <a:r>
              <a:rPr lang="en-US" sz="2000" dirty="0"/>
              <a:t> plant </a:t>
            </a:r>
            <a:r>
              <a:rPr lang="en-US" sz="2000" dirty="0" err="1"/>
              <a:t>yn</a:t>
            </a:r>
            <a:r>
              <a:rPr lang="en-US" sz="2000" dirty="0"/>
              <a:t> </a:t>
            </a:r>
            <a:r>
              <a:rPr lang="en-US" sz="2000" dirty="0" err="1"/>
              <a:t>cyrraedd</a:t>
            </a:r>
            <a:r>
              <a:rPr lang="en-US" sz="2000" dirty="0"/>
              <a:t> </a:t>
            </a:r>
            <a:r>
              <a:rPr lang="en-US" sz="2000" dirty="0" err="1"/>
              <a:t>profiadau</a:t>
            </a:r>
            <a:r>
              <a:rPr lang="en-US" sz="2000" dirty="0"/>
              <a:t> </a:t>
            </a:r>
            <a:r>
              <a:rPr lang="en-US" sz="2000" dirty="0" err="1"/>
              <a:t>mewn</a:t>
            </a:r>
            <a:r>
              <a:rPr lang="en-US" sz="2000" dirty="0"/>
              <a:t> </a:t>
            </a:r>
            <a:r>
              <a:rPr lang="en-US" sz="2000" dirty="0" err="1"/>
              <a:t>lleoliadau</a:t>
            </a:r>
            <a:r>
              <a:rPr lang="en-US" sz="2000" dirty="0"/>
              <a:t> </a:t>
            </a:r>
            <a:r>
              <a:rPr lang="en-US" sz="2000" dirty="0" err="1"/>
              <a:t>addysg</a:t>
            </a:r>
            <a:r>
              <a:rPr lang="en-US" sz="2000" dirty="0"/>
              <a:t> </a:t>
            </a:r>
            <a:r>
              <a:rPr lang="en-US" sz="2000" dirty="0" err="1"/>
              <a:t>yng</a:t>
            </a:r>
            <a:r>
              <a:rPr lang="en-US" sz="2000" dirty="0"/>
              <a:t> </a:t>
            </a:r>
            <a:r>
              <a:rPr lang="en-US" sz="2000" dirty="0" err="1"/>
              <a:t>Nghymru</a:t>
            </a:r>
            <a:r>
              <a:rPr lang="en-US" sz="2000" dirty="0"/>
              <a:t> </a:t>
            </a:r>
            <a:r>
              <a:rPr lang="en-US" sz="2000" dirty="0" err="1"/>
              <a:t>yw</a:t>
            </a:r>
            <a:r>
              <a:rPr lang="en-US" sz="2000" dirty="0"/>
              <a:t> </a:t>
            </a:r>
            <a:r>
              <a:rPr lang="en-US" sz="2000" dirty="0" err="1"/>
              <a:t>drwy’r</a:t>
            </a:r>
            <a:r>
              <a:rPr lang="en-US" sz="2000" dirty="0"/>
              <a:t> </a:t>
            </a:r>
            <a:r>
              <a:rPr lang="en-US" sz="2000" dirty="0" err="1"/>
              <a:t>cwricwlwm</a:t>
            </a:r>
            <a:r>
              <a:rPr lang="en-US" sz="2000" dirty="0"/>
              <a:t> </a:t>
            </a:r>
            <a:r>
              <a:rPr lang="en-US" sz="2000" dirty="0" err="1"/>
              <a:t>newydd</a:t>
            </a:r>
            <a:r>
              <a:rPr lang="en-US" sz="2000" dirty="0"/>
              <a:t>.</a:t>
            </a:r>
          </a:p>
        </p:txBody>
      </p:sp>
      <p:sp>
        <p:nvSpPr>
          <p:cNvPr id="4" name="Content Placeholder 3">
            <a:extLst>
              <a:ext uri="{FF2B5EF4-FFF2-40B4-BE49-F238E27FC236}">
                <a16:creationId xmlns:a16="http://schemas.microsoft.com/office/drawing/2014/main" id="{9E589203-ED75-B43C-11D6-A004A23EBB4B}"/>
              </a:ext>
            </a:extLst>
          </p:cNvPr>
          <p:cNvSpPr>
            <a:spLocks noGrp="1"/>
          </p:cNvSpPr>
          <p:nvPr>
            <p:ph sz="half" idx="2"/>
          </p:nvPr>
        </p:nvSpPr>
        <p:spPr/>
        <p:txBody>
          <a:bodyPr>
            <a:normAutofit/>
          </a:bodyPr>
          <a:lstStyle/>
          <a:p>
            <a:r>
              <a:rPr lang="en-US" sz="2000" dirty="0">
                <a:solidFill>
                  <a:srgbClr val="0070C0"/>
                </a:solidFill>
              </a:rPr>
              <a:t>Another</a:t>
            </a:r>
            <a:r>
              <a:rPr lang="en-US" sz="2000" b="0" i="0" dirty="0">
                <a:solidFill>
                  <a:srgbClr val="0070C0"/>
                </a:solidFill>
                <a:effectLst/>
              </a:rPr>
              <a:t> way that children’s rights will reach experiences in education settings in Wales is through the new curriculum.</a:t>
            </a:r>
            <a:endParaRPr lang="en-US" sz="2000" dirty="0">
              <a:solidFill>
                <a:srgbClr val="0070C0"/>
              </a:solidFill>
            </a:endParaRPr>
          </a:p>
        </p:txBody>
      </p:sp>
      <p:sp>
        <p:nvSpPr>
          <p:cNvPr id="5" name="TextBox 4">
            <a:extLst>
              <a:ext uri="{FF2B5EF4-FFF2-40B4-BE49-F238E27FC236}">
                <a16:creationId xmlns:a16="http://schemas.microsoft.com/office/drawing/2014/main" id="{5195BB82-7EF6-0CD7-3015-0E446223BEBA}"/>
              </a:ext>
            </a:extLst>
          </p:cNvPr>
          <p:cNvSpPr txBox="1"/>
          <p:nvPr/>
        </p:nvSpPr>
        <p:spPr>
          <a:xfrm>
            <a:off x="838200" y="352115"/>
            <a:ext cx="3761509" cy="1323439"/>
          </a:xfrm>
          <a:prstGeom prst="rect">
            <a:avLst/>
          </a:prstGeom>
          <a:noFill/>
        </p:spPr>
        <p:txBody>
          <a:bodyPr wrap="square" rtlCol="0">
            <a:spAutoFit/>
          </a:bodyPr>
          <a:lstStyle/>
          <a:p>
            <a:r>
              <a:rPr lang="en-GB" sz="4000" dirty="0"/>
              <a:t>Y </a:t>
            </a:r>
            <a:r>
              <a:rPr lang="en-GB" sz="4000" dirty="0" err="1"/>
              <a:t>Cwriciwlwm</a:t>
            </a:r>
            <a:r>
              <a:rPr lang="en-GB" sz="4000" dirty="0"/>
              <a:t> I Cymru</a:t>
            </a:r>
            <a:endParaRPr lang="en-US" sz="4000" dirty="0"/>
          </a:p>
        </p:txBody>
      </p:sp>
    </p:spTree>
    <p:extLst>
      <p:ext uri="{BB962C8B-B14F-4D97-AF65-F5344CB8AC3E}">
        <p14:creationId xmlns:p14="http://schemas.microsoft.com/office/powerpoint/2010/main" val="925196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86D90B97-2F6A-E393-24DB-CF4050432842}"/>
              </a:ext>
            </a:extLst>
          </p:cNvPr>
          <p:cNvPicPr>
            <a:picLocks noGrp="1" noChangeAspect="1"/>
          </p:cNvPicPr>
          <p:nvPr>
            <p:ph idx="4294967295"/>
          </p:nvPr>
        </p:nvPicPr>
        <p:blipFill>
          <a:blip r:embed="rId3"/>
          <a:stretch>
            <a:fillRect/>
          </a:stretch>
        </p:blipFill>
        <p:spPr>
          <a:xfrm>
            <a:off x="414224" y="114730"/>
            <a:ext cx="11363552" cy="5477149"/>
          </a:xfrm>
        </p:spPr>
      </p:pic>
      <p:sp>
        <p:nvSpPr>
          <p:cNvPr id="3" name="TextBox 2">
            <a:extLst>
              <a:ext uri="{FF2B5EF4-FFF2-40B4-BE49-F238E27FC236}">
                <a16:creationId xmlns:a16="http://schemas.microsoft.com/office/drawing/2014/main" id="{7788F25B-6452-15A8-8201-E4E6E60333A4}"/>
              </a:ext>
            </a:extLst>
          </p:cNvPr>
          <p:cNvSpPr txBox="1"/>
          <p:nvPr/>
        </p:nvSpPr>
        <p:spPr>
          <a:xfrm>
            <a:off x="9053945" y="2057400"/>
            <a:ext cx="1697901" cy="369332"/>
          </a:xfrm>
          <a:prstGeom prst="rect">
            <a:avLst/>
          </a:prstGeom>
          <a:noFill/>
        </p:spPr>
        <p:txBody>
          <a:bodyPr wrap="none" rtlCol="0">
            <a:spAutoFit/>
          </a:bodyPr>
          <a:lstStyle/>
          <a:p>
            <a:r>
              <a:rPr lang="en-GB" b="1" dirty="0"/>
              <a:t>Iechyd a </a:t>
            </a:r>
            <a:r>
              <a:rPr lang="en-GB" b="1" dirty="0" err="1"/>
              <a:t>Lles</a:t>
            </a:r>
            <a:endParaRPr lang="en-US" b="1" dirty="0"/>
          </a:p>
        </p:txBody>
      </p:sp>
      <p:sp>
        <p:nvSpPr>
          <p:cNvPr id="5" name="TextBox 4">
            <a:extLst>
              <a:ext uri="{FF2B5EF4-FFF2-40B4-BE49-F238E27FC236}">
                <a16:creationId xmlns:a16="http://schemas.microsoft.com/office/drawing/2014/main" id="{610D67EF-7336-9E89-FFC3-6A5B9C69305C}"/>
              </a:ext>
            </a:extLst>
          </p:cNvPr>
          <p:cNvSpPr txBox="1"/>
          <p:nvPr/>
        </p:nvSpPr>
        <p:spPr>
          <a:xfrm>
            <a:off x="554181" y="4828309"/>
            <a:ext cx="3326552" cy="369332"/>
          </a:xfrm>
          <a:prstGeom prst="rect">
            <a:avLst/>
          </a:prstGeom>
          <a:noFill/>
        </p:spPr>
        <p:txBody>
          <a:bodyPr wrap="none" rtlCol="0">
            <a:spAutoFit/>
          </a:bodyPr>
          <a:lstStyle/>
          <a:p>
            <a:r>
              <a:rPr lang="en-GB" b="1" dirty="0" err="1"/>
              <a:t>Gwyddoniaeth</a:t>
            </a:r>
            <a:r>
              <a:rPr lang="en-GB" b="1" dirty="0"/>
              <a:t> a </a:t>
            </a:r>
            <a:r>
              <a:rPr lang="en-GB" b="1" dirty="0" err="1"/>
              <a:t>Thechnoleg</a:t>
            </a:r>
            <a:endParaRPr lang="en-US" b="1" dirty="0"/>
          </a:p>
        </p:txBody>
      </p:sp>
      <p:sp>
        <p:nvSpPr>
          <p:cNvPr id="6" name="TextBox 5">
            <a:extLst>
              <a:ext uri="{FF2B5EF4-FFF2-40B4-BE49-F238E27FC236}">
                <a16:creationId xmlns:a16="http://schemas.microsoft.com/office/drawing/2014/main" id="{8381243B-2DE8-EF9B-85A4-A34B119F8AD1}"/>
              </a:ext>
            </a:extLst>
          </p:cNvPr>
          <p:cNvSpPr txBox="1"/>
          <p:nvPr/>
        </p:nvSpPr>
        <p:spPr>
          <a:xfrm>
            <a:off x="4772561" y="4828309"/>
            <a:ext cx="2646878" cy="369332"/>
          </a:xfrm>
          <a:prstGeom prst="rect">
            <a:avLst/>
          </a:prstGeom>
          <a:noFill/>
        </p:spPr>
        <p:txBody>
          <a:bodyPr wrap="none" rtlCol="0">
            <a:spAutoFit/>
          </a:bodyPr>
          <a:lstStyle/>
          <a:p>
            <a:r>
              <a:rPr lang="en-GB" b="1" dirty="0" err="1"/>
              <a:t>Mathemateg</a:t>
            </a:r>
            <a:r>
              <a:rPr lang="en-GB" dirty="0"/>
              <a:t> </a:t>
            </a:r>
            <a:r>
              <a:rPr lang="en-GB" b="1" dirty="0"/>
              <a:t>a </a:t>
            </a:r>
            <a:r>
              <a:rPr lang="en-GB" b="1" dirty="0" err="1"/>
              <a:t>Rhifedd</a:t>
            </a:r>
            <a:endParaRPr lang="en-US" b="1" dirty="0"/>
          </a:p>
        </p:txBody>
      </p:sp>
      <p:sp>
        <p:nvSpPr>
          <p:cNvPr id="7" name="TextBox 6">
            <a:extLst>
              <a:ext uri="{FF2B5EF4-FFF2-40B4-BE49-F238E27FC236}">
                <a16:creationId xmlns:a16="http://schemas.microsoft.com/office/drawing/2014/main" id="{A82A6EFE-B399-2E1A-3FBB-9D74670E87FA}"/>
              </a:ext>
            </a:extLst>
          </p:cNvPr>
          <p:cNvSpPr txBox="1"/>
          <p:nvPr/>
        </p:nvSpPr>
        <p:spPr>
          <a:xfrm>
            <a:off x="622469" y="2057400"/>
            <a:ext cx="3258264" cy="369332"/>
          </a:xfrm>
          <a:prstGeom prst="rect">
            <a:avLst/>
          </a:prstGeom>
          <a:noFill/>
        </p:spPr>
        <p:txBody>
          <a:bodyPr wrap="none" rtlCol="0">
            <a:spAutoFit/>
          </a:bodyPr>
          <a:lstStyle/>
          <a:p>
            <a:r>
              <a:rPr lang="en-GB" b="1" dirty="0"/>
              <a:t>Y </a:t>
            </a:r>
            <a:r>
              <a:rPr lang="en-GB" b="1" dirty="0" err="1"/>
              <a:t>Celfyddydau</a:t>
            </a:r>
            <a:r>
              <a:rPr lang="en-GB" b="1" dirty="0"/>
              <a:t> </a:t>
            </a:r>
            <a:r>
              <a:rPr lang="en-GB" b="1" dirty="0" err="1"/>
              <a:t>Mynegiannol</a:t>
            </a:r>
            <a:endParaRPr lang="en-US" b="1" dirty="0"/>
          </a:p>
        </p:txBody>
      </p:sp>
      <p:sp>
        <p:nvSpPr>
          <p:cNvPr id="8" name="TextBox 7">
            <a:extLst>
              <a:ext uri="{FF2B5EF4-FFF2-40B4-BE49-F238E27FC236}">
                <a16:creationId xmlns:a16="http://schemas.microsoft.com/office/drawing/2014/main" id="{18883A61-28DC-7EB4-CDCD-E74FBE1CA638}"/>
              </a:ext>
            </a:extLst>
          </p:cNvPr>
          <p:cNvSpPr txBox="1"/>
          <p:nvPr/>
        </p:nvSpPr>
        <p:spPr>
          <a:xfrm>
            <a:off x="5274781" y="2057400"/>
            <a:ext cx="1642437" cy="369332"/>
          </a:xfrm>
          <a:prstGeom prst="rect">
            <a:avLst/>
          </a:prstGeom>
          <a:noFill/>
        </p:spPr>
        <p:txBody>
          <a:bodyPr wrap="none" rtlCol="0">
            <a:spAutoFit/>
          </a:bodyPr>
          <a:lstStyle/>
          <a:p>
            <a:r>
              <a:rPr lang="en-GB" b="1" dirty="0"/>
              <a:t>Y </a:t>
            </a:r>
            <a:r>
              <a:rPr lang="en-GB" b="1" dirty="0" err="1"/>
              <a:t>Dyniaethau</a:t>
            </a:r>
            <a:endParaRPr lang="en-US" b="1" dirty="0"/>
          </a:p>
        </p:txBody>
      </p:sp>
      <p:sp>
        <p:nvSpPr>
          <p:cNvPr id="9" name="TextBox 8">
            <a:extLst>
              <a:ext uri="{FF2B5EF4-FFF2-40B4-BE49-F238E27FC236}">
                <a16:creationId xmlns:a16="http://schemas.microsoft.com/office/drawing/2014/main" id="{99CE75F6-9222-5A0D-1A8B-414C0716801B}"/>
              </a:ext>
            </a:extLst>
          </p:cNvPr>
          <p:cNvSpPr txBox="1"/>
          <p:nvPr/>
        </p:nvSpPr>
        <p:spPr>
          <a:xfrm>
            <a:off x="8416636" y="5028399"/>
            <a:ext cx="3057247" cy="646331"/>
          </a:xfrm>
          <a:prstGeom prst="rect">
            <a:avLst/>
          </a:prstGeom>
          <a:noFill/>
        </p:spPr>
        <p:txBody>
          <a:bodyPr wrap="none" rtlCol="0">
            <a:spAutoFit/>
          </a:bodyPr>
          <a:lstStyle/>
          <a:p>
            <a:pPr algn="ctr"/>
            <a:r>
              <a:rPr lang="en-GB" b="1" dirty="0" err="1"/>
              <a:t>Ieithoedd</a:t>
            </a:r>
            <a:r>
              <a:rPr lang="en-GB" b="1" dirty="0"/>
              <a:t>, </a:t>
            </a:r>
            <a:r>
              <a:rPr lang="en-GB" b="1" dirty="0" err="1"/>
              <a:t>Llythrennedd</a:t>
            </a:r>
            <a:r>
              <a:rPr lang="en-GB" b="1" dirty="0"/>
              <a:t> a </a:t>
            </a:r>
          </a:p>
          <a:p>
            <a:pPr algn="ctr"/>
            <a:r>
              <a:rPr lang="en-GB" b="1" dirty="0" err="1"/>
              <a:t>Chyfathrebu</a:t>
            </a:r>
            <a:endParaRPr lang="en-US" b="1" dirty="0"/>
          </a:p>
        </p:txBody>
      </p:sp>
    </p:spTree>
    <p:extLst>
      <p:ext uri="{BB962C8B-B14F-4D97-AF65-F5344CB8AC3E}">
        <p14:creationId xmlns:p14="http://schemas.microsoft.com/office/powerpoint/2010/main" val="3269681854"/>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9463</TotalTime>
  <Words>2223</Words>
  <Application>Microsoft Office PowerPoint</Application>
  <PresentationFormat>Widescreen</PresentationFormat>
  <Paragraphs>411</Paragraphs>
  <Slides>24</Slides>
  <Notes>22</Notes>
  <HiddenSlides>0</HiddenSlides>
  <MMClips>1</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UWTSD PP Template (Cream background)</vt:lpstr>
      <vt:lpstr>ECES5006/C Pawb yn Golygu Pawb Sesiwn 1  ECES5006 All Means All Session 1</vt:lpstr>
      <vt:lpstr>Siwmperi Nadolig Christmas Jumpers</vt:lpstr>
      <vt:lpstr>Amcanion y Modiwl   </vt:lpstr>
      <vt:lpstr>Deilliannau Dysgu</vt:lpstr>
      <vt:lpstr>Deilliannau Dysgu</vt:lpstr>
      <vt:lpstr>Eich Asesiad</vt:lpstr>
      <vt:lpstr>Beth dyle canllaw ymarferydd cynnwys?</vt:lpstr>
      <vt:lpstr>Assignment structure </vt:lpstr>
      <vt:lpstr>What is meant by the term ALN?</vt:lpstr>
      <vt:lpstr>Rules and law</vt:lpstr>
      <vt:lpstr>Inclusive practice; the law</vt:lpstr>
      <vt:lpstr>Childrens Rights Wales</vt:lpstr>
      <vt:lpstr>Hawliau Plant Cymru</vt:lpstr>
      <vt:lpstr>Additional Learning Needs and Education Tribunal (Wales) Act 2018</vt:lpstr>
      <vt:lpstr>Deddf ADY Tribiwnlys (Cymru)</vt:lpstr>
      <vt:lpstr>PowerPoint Presentation</vt:lpstr>
      <vt:lpstr>Nod y Bil</vt:lpstr>
      <vt:lpstr>Deddf ADY Tribiwnlys (Cymru)</vt:lpstr>
      <vt:lpstr>Deddf ADY Tribiwnlys (Cymru)</vt:lpstr>
      <vt:lpstr>Mathau cyffredin o ADY</vt:lpstr>
      <vt:lpstr>Common types of ALN  </vt:lpstr>
      <vt:lpstr>What might this look like? </vt:lpstr>
      <vt:lpstr>The Curriculum for Wales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Natasha Jones</cp:lastModifiedBy>
  <cp:revision>165</cp:revision>
  <cp:lastPrinted>2023-09-15T14:36:14Z</cp:lastPrinted>
  <dcterms:created xsi:type="dcterms:W3CDTF">2017-07-10T10:43:16Z</dcterms:created>
  <dcterms:modified xsi:type="dcterms:W3CDTF">2024-11-26T10:49:24Z</dcterms:modified>
</cp:coreProperties>
</file>