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4"/>
  </p:sldMasterIdLst>
  <p:notesMasterIdLst>
    <p:notesMasterId r:id="rId15"/>
  </p:notesMasterIdLst>
  <p:handoutMasterIdLst>
    <p:handoutMasterId r:id="rId16"/>
  </p:handoutMasterIdLst>
  <p:sldIdLst>
    <p:sldId id="256" r:id="rId5"/>
    <p:sldId id="264" r:id="rId6"/>
    <p:sldId id="259" r:id="rId7"/>
    <p:sldId id="266" r:id="rId8"/>
    <p:sldId id="265" r:id="rId9"/>
    <p:sldId id="260" r:id="rId10"/>
    <p:sldId id="267" r:id="rId11"/>
    <p:sldId id="268" r:id="rId12"/>
    <p:sldId id="269" r:id="rId13"/>
    <p:sldId id="270"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B23F454-0F3F-4500-97C9-44DF9D2595D4}" v="12465" dt="2026-06-10T16:26:19.6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05" autoAdjust="0"/>
  </p:normalViewPr>
  <p:slideViewPr>
    <p:cSldViewPr snapToGrid="0">
      <p:cViewPr>
        <p:scale>
          <a:sx n="100" d="100"/>
          <a:sy n="100" d="100"/>
        </p:scale>
        <p:origin x="58" y="-696"/>
      </p:cViewPr>
      <p:guideLst/>
    </p:cSldViewPr>
  </p:slideViewPr>
  <p:notesTextViewPr>
    <p:cViewPr>
      <p:scale>
        <a:sx n="1" d="1"/>
        <a:sy n="1" d="1"/>
      </p:scale>
      <p:origin x="0" y="0"/>
    </p:cViewPr>
  </p:notesTextViewPr>
  <p:notesViewPr>
    <p:cSldViewPr snapToGrid="0">
      <p:cViewPr varScale="1">
        <p:scale>
          <a:sx n="68" d="100"/>
          <a:sy n="68" d="100"/>
        </p:scale>
        <p:origin x="3288" y="84"/>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dia Rios Ahmed (2511212)" userId="S::2511212@student.uwtsd.ac.uk::7638619e-21f1-473c-9eb5-f505e4a3ca21" providerId="AD" clId="Web-{9B23F454-0F3F-4500-97C9-44DF9D2595D4}"/>
    <pc:docChg chg="addSld delSld modSld">
      <pc:chgData name="Nidia Rios Ahmed (2511212)" userId="S::2511212@student.uwtsd.ac.uk::7638619e-21f1-473c-9eb5-f505e4a3ca21" providerId="AD" clId="Web-{9B23F454-0F3F-4500-97C9-44DF9D2595D4}" dt="2026-06-10T16:26:19.617" v="7981" actId="20577"/>
      <pc:docMkLst>
        <pc:docMk/>
      </pc:docMkLst>
      <pc:sldChg chg="addSp delSp modSp">
        <pc:chgData name="Nidia Rios Ahmed (2511212)" userId="S::2511212@student.uwtsd.ac.uk::7638619e-21f1-473c-9eb5-f505e4a3ca21" providerId="AD" clId="Web-{9B23F454-0F3F-4500-97C9-44DF9D2595D4}" dt="2026-06-09T14:24:16.509" v="230" actId="20577"/>
        <pc:sldMkLst>
          <pc:docMk/>
          <pc:sldMk cId="264202284" sldId="256"/>
        </pc:sldMkLst>
        <pc:spChg chg="del mod">
          <ac:chgData name="Nidia Rios Ahmed (2511212)" userId="S::2511212@student.uwtsd.ac.uk::7638619e-21f1-473c-9eb5-f505e4a3ca21" providerId="AD" clId="Web-{9B23F454-0F3F-4500-97C9-44DF9D2595D4}" dt="2026-06-09T14:04:40.120" v="52"/>
          <ac:spMkLst>
            <pc:docMk/>
            <pc:sldMk cId="264202284" sldId="256"/>
            <ac:spMk id="2" creationId="{6BE7596B-F237-47DD-989E-9D8B0B49B4BB}"/>
          </ac:spMkLst>
        </pc:spChg>
        <pc:spChg chg="del mod">
          <ac:chgData name="Nidia Rios Ahmed (2511212)" userId="S::2511212@student.uwtsd.ac.uk::7638619e-21f1-473c-9eb5-f505e4a3ca21" providerId="AD" clId="Web-{9B23F454-0F3F-4500-97C9-44DF9D2595D4}" dt="2026-06-09T14:04:46.636" v="53"/>
          <ac:spMkLst>
            <pc:docMk/>
            <pc:sldMk cId="264202284" sldId="256"/>
            <ac:spMk id="3" creationId="{6063915B-82A1-4F1C-B5C6-3E18DDD97232}"/>
          </ac:spMkLst>
        </pc:spChg>
        <pc:spChg chg="add del mod">
          <ac:chgData name="Nidia Rios Ahmed (2511212)" userId="S::2511212@student.uwtsd.ac.uk::7638619e-21f1-473c-9eb5-f505e4a3ca21" providerId="AD" clId="Web-{9B23F454-0F3F-4500-97C9-44DF9D2595D4}" dt="2026-06-09T14:04:52.714" v="54"/>
          <ac:spMkLst>
            <pc:docMk/>
            <pc:sldMk cId="264202284" sldId="256"/>
            <ac:spMk id="6" creationId="{1EE3BA3A-EC4A-CFE6-554E-52A5458BA861}"/>
          </ac:spMkLst>
        </pc:spChg>
        <pc:spChg chg="add del mod">
          <ac:chgData name="Nidia Rios Ahmed (2511212)" userId="S::2511212@student.uwtsd.ac.uk::7638619e-21f1-473c-9eb5-f505e4a3ca21" providerId="AD" clId="Web-{9B23F454-0F3F-4500-97C9-44DF9D2595D4}" dt="2026-06-09T14:04:57.558" v="55"/>
          <ac:spMkLst>
            <pc:docMk/>
            <pc:sldMk cId="264202284" sldId="256"/>
            <ac:spMk id="8" creationId="{3C7A4F0D-82A2-3373-E6FA-035A4E70E836}"/>
          </ac:spMkLst>
        </pc:spChg>
        <pc:spChg chg="add del mod">
          <ac:chgData name="Nidia Rios Ahmed (2511212)" userId="S::2511212@student.uwtsd.ac.uk::7638619e-21f1-473c-9eb5-f505e4a3ca21" providerId="AD" clId="Web-{9B23F454-0F3F-4500-97C9-44DF9D2595D4}" dt="2026-06-09T14:05:16.559" v="58"/>
          <ac:spMkLst>
            <pc:docMk/>
            <pc:sldMk cId="264202284" sldId="256"/>
            <ac:spMk id="9" creationId="{468D4895-BA70-5283-139B-25C1D2ABCD1C}"/>
          </ac:spMkLst>
        </pc:spChg>
        <pc:spChg chg="add mod">
          <ac:chgData name="Nidia Rios Ahmed (2511212)" userId="S::2511212@student.uwtsd.ac.uk::7638619e-21f1-473c-9eb5-f505e4a3ca21" providerId="AD" clId="Web-{9B23F454-0F3F-4500-97C9-44DF9D2595D4}" dt="2026-06-09T14:24:16.509" v="230" actId="20577"/>
          <ac:spMkLst>
            <pc:docMk/>
            <pc:sldMk cId="264202284" sldId="256"/>
            <ac:spMk id="11" creationId="{B1863835-0AB4-9282-477E-0F8FCEF3D125}"/>
          </ac:spMkLst>
        </pc:spChg>
      </pc:sldChg>
      <pc:sldChg chg="addSp delSp modSp">
        <pc:chgData name="Nidia Rios Ahmed (2511212)" userId="S::2511212@student.uwtsd.ac.uk::7638619e-21f1-473c-9eb5-f505e4a3ca21" providerId="AD" clId="Web-{9B23F454-0F3F-4500-97C9-44DF9D2595D4}" dt="2026-06-09T16:34:33.687" v="1315" actId="14100"/>
        <pc:sldMkLst>
          <pc:docMk/>
          <pc:sldMk cId="4112772953" sldId="259"/>
        </pc:sldMkLst>
        <pc:spChg chg="mod">
          <ac:chgData name="Nidia Rios Ahmed (2511212)" userId="S::2511212@student.uwtsd.ac.uk::7638619e-21f1-473c-9eb5-f505e4a3ca21" providerId="AD" clId="Web-{9B23F454-0F3F-4500-97C9-44DF9D2595D4}" dt="2026-06-09T15:43:08.311" v="702" actId="20577"/>
          <ac:spMkLst>
            <pc:docMk/>
            <pc:sldMk cId="4112772953" sldId="259"/>
            <ac:spMk id="2" creationId="{5F3F6C66-D6D7-4A72-9928-967AEA400766}"/>
          </ac:spMkLst>
        </pc:spChg>
        <pc:spChg chg="add del mod">
          <ac:chgData name="Nidia Rios Ahmed (2511212)" userId="S::2511212@student.uwtsd.ac.uk::7638619e-21f1-473c-9eb5-f505e4a3ca21" providerId="AD" clId="Web-{9B23F454-0F3F-4500-97C9-44DF9D2595D4}" dt="2026-06-09T16:20:59.588" v="707"/>
          <ac:spMkLst>
            <pc:docMk/>
            <pc:sldMk cId="4112772953" sldId="259"/>
            <ac:spMk id="3" creationId="{EC1A2E41-ED0B-FE72-CDBC-DDFBED20365A}"/>
          </ac:spMkLst>
        </pc:spChg>
        <pc:spChg chg="add mod">
          <ac:chgData name="Nidia Rios Ahmed (2511212)" userId="S::2511212@student.uwtsd.ac.uk::7638619e-21f1-473c-9eb5-f505e4a3ca21" providerId="AD" clId="Web-{9B23F454-0F3F-4500-97C9-44DF9D2595D4}" dt="2026-06-09T16:34:33.687" v="1315" actId="14100"/>
          <ac:spMkLst>
            <pc:docMk/>
            <pc:sldMk cId="4112772953" sldId="259"/>
            <ac:spMk id="4" creationId="{663AF438-F24F-4141-10C2-539D2B7E7130}"/>
          </ac:spMkLst>
        </pc:spChg>
        <pc:spChg chg="add del mod">
          <ac:chgData name="Nidia Rios Ahmed (2511212)" userId="S::2511212@student.uwtsd.ac.uk::7638619e-21f1-473c-9eb5-f505e4a3ca21" providerId="AD" clId="Web-{9B23F454-0F3F-4500-97C9-44DF9D2595D4}" dt="2026-06-09T15:40:35.524" v="657"/>
          <ac:spMkLst>
            <pc:docMk/>
            <pc:sldMk cId="4112772953" sldId="259"/>
            <ac:spMk id="4" creationId="{D6B6D723-EC4E-08C1-1C78-489C55819976}"/>
          </ac:spMkLst>
        </pc:spChg>
        <pc:graphicFrameChg chg="del">
          <ac:chgData name="Nidia Rios Ahmed (2511212)" userId="S::2511212@student.uwtsd.ac.uk::7638619e-21f1-473c-9eb5-f505e4a3ca21" providerId="AD" clId="Web-{9B23F454-0F3F-4500-97C9-44DF9D2595D4}" dt="2026-06-09T15:40:31.476" v="656"/>
          <ac:graphicFrameMkLst>
            <pc:docMk/>
            <pc:sldMk cId="4112772953" sldId="259"/>
            <ac:graphicFrameMk id="6" creationId="{4F8339CB-596F-46C7-A612-EA1CB5750EDB}"/>
          </ac:graphicFrameMkLst>
        </pc:graphicFrameChg>
      </pc:sldChg>
      <pc:sldChg chg="addSp delSp modSp">
        <pc:chgData name="Nidia Rios Ahmed (2511212)" userId="S::2511212@student.uwtsd.ac.uk::7638619e-21f1-473c-9eb5-f505e4a3ca21" providerId="AD" clId="Web-{9B23F454-0F3F-4500-97C9-44DF9D2595D4}" dt="2026-06-10T10:29:26.361" v="3734" actId="20577"/>
        <pc:sldMkLst>
          <pc:docMk/>
          <pc:sldMk cId="2984610312" sldId="260"/>
        </pc:sldMkLst>
        <pc:spChg chg="del mod">
          <ac:chgData name="Nidia Rios Ahmed (2511212)" userId="S::2511212@student.uwtsd.ac.uk::7638619e-21f1-473c-9eb5-f505e4a3ca21" providerId="AD" clId="Web-{9B23F454-0F3F-4500-97C9-44DF9D2595D4}" dt="2026-06-10T10:08:21.725" v="2846"/>
          <ac:spMkLst>
            <pc:docMk/>
            <pc:sldMk cId="2984610312" sldId="260"/>
            <ac:spMk id="2" creationId="{12B77B0A-41A1-428C-897D-2AEE4B4A56BD}"/>
          </ac:spMkLst>
        </pc:spChg>
        <pc:spChg chg="del mod">
          <ac:chgData name="Nidia Rios Ahmed (2511212)" userId="S::2511212@student.uwtsd.ac.uk::7638619e-21f1-473c-9eb5-f505e4a3ca21" providerId="AD" clId="Web-{9B23F454-0F3F-4500-97C9-44DF9D2595D4}" dt="2026-06-10T10:08:29.335" v="2848"/>
          <ac:spMkLst>
            <pc:docMk/>
            <pc:sldMk cId="2984610312" sldId="260"/>
            <ac:spMk id="4" creationId="{038BA689-20E2-4C6E-9788-5A871F3D197B}"/>
          </ac:spMkLst>
        </pc:spChg>
        <pc:spChg chg="add del mod">
          <ac:chgData name="Nidia Rios Ahmed (2511212)" userId="S::2511212@student.uwtsd.ac.uk::7638619e-21f1-473c-9eb5-f505e4a3ca21" providerId="AD" clId="Web-{9B23F454-0F3F-4500-97C9-44DF9D2595D4}" dt="2026-06-10T10:08:13.020" v="2844"/>
          <ac:spMkLst>
            <pc:docMk/>
            <pc:sldMk cId="2984610312" sldId="260"/>
            <ac:spMk id="5" creationId="{97E85E8F-E39C-5E60-F6D1-E326661EF977}"/>
          </ac:spMkLst>
        </pc:spChg>
        <pc:spChg chg="add mod">
          <ac:chgData name="Nidia Rios Ahmed (2511212)" userId="S::2511212@student.uwtsd.ac.uk::7638619e-21f1-473c-9eb5-f505e4a3ca21" providerId="AD" clId="Web-{9B23F454-0F3F-4500-97C9-44DF9D2595D4}" dt="2026-06-10T10:29:11.375" v="3732" actId="20577"/>
          <ac:spMkLst>
            <pc:docMk/>
            <pc:sldMk cId="2984610312" sldId="260"/>
            <ac:spMk id="2681" creationId="{90130145-FCEB-418B-BCDF-1654F8567F3B}"/>
          </ac:spMkLst>
        </pc:spChg>
        <pc:spChg chg="add mod">
          <ac:chgData name="Nidia Rios Ahmed (2511212)" userId="S::2511212@student.uwtsd.ac.uk::7638619e-21f1-473c-9eb5-f505e4a3ca21" providerId="AD" clId="Web-{9B23F454-0F3F-4500-97C9-44DF9D2595D4}" dt="2026-06-10T10:20:11.540" v="3298" actId="20577"/>
          <ac:spMkLst>
            <pc:docMk/>
            <pc:sldMk cId="2984610312" sldId="260"/>
            <ac:spMk id="2690" creationId="{39030FEE-154A-B65D-A56F-37ACA825D462}"/>
          </ac:spMkLst>
        </pc:spChg>
        <pc:spChg chg="add mod">
          <ac:chgData name="Nidia Rios Ahmed (2511212)" userId="S::2511212@student.uwtsd.ac.uk::7638619e-21f1-473c-9eb5-f505e4a3ca21" providerId="AD" clId="Web-{9B23F454-0F3F-4500-97C9-44DF9D2595D4}" dt="2026-06-10T10:29:26.361" v="3734" actId="20577"/>
          <ac:spMkLst>
            <pc:docMk/>
            <pc:sldMk cId="2984610312" sldId="260"/>
            <ac:spMk id="2691" creationId="{BB75F907-1E9E-5F31-32B2-F2E9029D713D}"/>
          </ac:spMkLst>
        </pc:spChg>
        <pc:spChg chg="add mod">
          <ac:chgData name="Nidia Rios Ahmed (2511212)" userId="S::2511212@student.uwtsd.ac.uk::7638619e-21f1-473c-9eb5-f505e4a3ca21" providerId="AD" clId="Web-{9B23F454-0F3F-4500-97C9-44DF9D2595D4}" dt="2026-06-10T10:28:39.669" v="3726" actId="20577"/>
          <ac:spMkLst>
            <pc:docMk/>
            <pc:sldMk cId="2984610312" sldId="260"/>
            <ac:spMk id="2700" creationId="{8F9B8F54-3714-99DA-13A6-A108EC7E88AA}"/>
          </ac:spMkLst>
        </pc:spChg>
        <pc:graphicFrameChg chg="add mod modGraphic">
          <ac:chgData name="Nidia Rios Ahmed (2511212)" userId="S::2511212@student.uwtsd.ac.uk::7638619e-21f1-473c-9eb5-f505e4a3ca21" providerId="AD" clId="Web-{9B23F454-0F3F-4500-97C9-44DF9D2595D4}" dt="2026-06-10T10:21:12.541" v="3301" actId="1076"/>
          <ac:graphicFrameMkLst>
            <pc:docMk/>
            <pc:sldMk cId="2984610312" sldId="260"/>
            <ac:graphicFrameMk id="7" creationId="{271A2E36-2A6F-5265-C4AD-E34BAA4F6B53}"/>
          </ac:graphicFrameMkLst>
        </pc:graphicFrameChg>
        <pc:picChg chg="del">
          <ac:chgData name="Nidia Rios Ahmed (2511212)" userId="S::2511212@student.uwtsd.ac.uk::7638619e-21f1-473c-9eb5-f505e4a3ca21" providerId="AD" clId="Web-{9B23F454-0F3F-4500-97C9-44DF9D2595D4}" dt="2026-06-10T10:08:06.347" v="2843"/>
          <ac:picMkLst>
            <pc:docMk/>
            <pc:sldMk cId="2984610312" sldId="260"/>
            <ac:picMk id="6" creationId="{2543122C-30CE-4CD2-B15E-CA20AE39CC4D}"/>
          </ac:picMkLst>
        </pc:picChg>
      </pc:sldChg>
      <pc:sldChg chg="addSp delSp modSp">
        <pc:chgData name="Nidia Rios Ahmed (2511212)" userId="S::2511212@student.uwtsd.ac.uk::7638619e-21f1-473c-9eb5-f505e4a3ca21" providerId="AD" clId="Web-{9B23F454-0F3F-4500-97C9-44DF9D2595D4}" dt="2026-06-10T16:06:29.898" v="7961" actId="20577"/>
        <pc:sldMkLst>
          <pc:docMk/>
          <pc:sldMk cId="2026403315" sldId="264"/>
        </pc:sldMkLst>
        <pc:spChg chg="add mod">
          <ac:chgData name="Nidia Rios Ahmed (2511212)" userId="S::2511212@student.uwtsd.ac.uk::7638619e-21f1-473c-9eb5-f505e4a3ca21" providerId="AD" clId="Web-{9B23F454-0F3F-4500-97C9-44DF9D2595D4}" dt="2026-06-10T16:06:29.898" v="7961" actId="20577"/>
          <ac:spMkLst>
            <pc:docMk/>
            <pc:sldMk cId="2026403315" sldId="264"/>
            <ac:spMk id="2" creationId="{70621124-FAF6-64F4-8327-D186C8D11881}"/>
          </ac:spMkLst>
        </pc:spChg>
        <pc:spChg chg="del">
          <ac:chgData name="Nidia Rios Ahmed (2511212)" userId="S::2511212@student.uwtsd.ac.uk::7638619e-21f1-473c-9eb5-f505e4a3ca21" providerId="AD" clId="Web-{9B23F454-0F3F-4500-97C9-44DF9D2595D4}" dt="2026-06-09T14:04:21.166" v="50"/>
          <ac:spMkLst>
            <pc:docMk/>
            <pc:sldMk cId="2026403315" sldId="264"/>
            <ac:spMk id="2" creationId="{A850B972-0B7A-40CD-9E79-07E8A87AB03C}"/>
          </ac:spMkLst>
        </pc:spChg>
        <pc:spChg chg="add del mod">
          <ac:chgData name="Nidia Rios Ahmed (2511212)" userId="S::2511212@student.uwtsd.ac.uk::7638619e-21f1-473c-9eb5-f505e4a3ca21" providerId="AD" clId="Web-{9B23F454-0F3F-4500-97C9-44DF9D2595D4}" dt="2026-06-09T14:18:34.204" v="173"/>
          <ac:spMkLst>
            <pc:docMk/>
            <pc:sldMk cId="2026403315" sldId="264"/>
            <ac:spMk id="26" creationId="{AFB9186D-0567-4697-D0DD-1033745B8916}"/>
          </ac:spMkLst>
        </pc:spChg>
        <pc:spChg chg="add del mod">
          <ac:chgData name="Nidia Rios Ahmed (2511212)" userId="S::2511212@student.uwtsd.ac.uk::7638619e-21f1-473c-9eb5-f505e4a3ca21" providerId="AD" clId="Web-{9B23F454-0F3F-4500-97C9-44DF9D2595D4}" dt="2026-06-09T14:18:24.047" v="171"/>
          <ac:spMkLst>
            <pc:docMk/>
            <pc:sldMk cId="2026403315" sldId="264"/>
            <ac:spMk id="28" creationId="{AAEF48A8-6278-D5C4-99AA-4BECDF72715F}"/>
          </ac:spMkLst>
        </pc:spChg>
        <pc:spChg chg="add">
          <ac:chgData name="Nidia Rios Ahmed (2511212)" userId="S::2511212@student.uwtsd.ac.uk::7638619e-21f1-473c-9eb5-f505e4a3ca21" providerId="AD" clId="Web-{9B23F454-0F3F-4500-97C9-44DF9D2595D4}" dt="2026-06-09T14:25:22.261" v="231"/>
          <ac:spMkLst>
            <pc:docMk/>
            <pc:sldMk cId="2026403315" sldId="264"/>
            <ac:spMk id="29" creationId="{EFCA981A-5A2F-78D2-DDDC-166A76FEAF6E}"/>
          </ac:spMkLst>
        </pc:spChg>
        <pc:graphicFrameChg chg="del">
          <ac:chgData name="Nidia Rios Ahmed (2511212)" userId="S::2511212@student.uwtsd.ac.uk::7638619e-21f1-473c-9eb5-f505e4a3ca21" providerId="AD" clId="Web-{9B23F454-0F3F-4500-97C9-44DF9D2595D4}" dt="2026-06-09T14:04:09.057" v="49"/>
          <ac:graphicFrameMkLst>
            <pc:docMk/>
            <pc:sldMk cId="2026403315" sldId="264"/>
            <ac:graphicFrameMk id="9" creationId="{8FF6EDB8-0D3A-4193-BDFE-DD56CEA7DAB2}"/>
          </ac:graphicFrameMkLst>
        </pc:graphicFrameChg>
        <pc:picChg chg="del">
          <ac:chgData name="Nidia Rios Ahmed (2511212)" userId="S::2511212@student.uwtsd.ac.uk::7638619e-21f1-473c-9eb5-f505e4a3ca21" providerId="AD" clId="Web-{9B23F454-0F3F-4500-97C9-44DF9D2595D4}" dt="2026-06-09T14:04:02.105" v="48"/>
          <ac:picMkLst>
            <pc:docMk/>
            <pc:sldMk cId="2026403315" sldId="264"/>
            <ac:picMk id="4" creationId="{7E185DA8-778E-49D9-863D-7DB5660424EB}"/>
          </ac:picMkLst>
        </pc:picChg>
      </pc:sldChg>
      <pc:sldChg chg="addSp delSp modSp mod setBg modClrScheme setClrOvrMap delDesignElem chgLayout">
        <pc:chgData name="Nidia Rios Ahmed (2511212)" userId="S::2511212@student.uwtsd.ac.uk::7638619e-21f1-473c-9eb5-f505e4a3ca21" providerId="AD" clId="Web-{9B23F454-0F3F-4500-97C9-44DF9D2595D4}" dt="2026-06-10T10:07:42.797" v="2842" actId="20577"/>
        <pc:sldMkLst>
          <pc:docMk/>
          <pc:sldMk cId="3069036693" sldId="265"/>
        </pc:sldMkLst>
        <pc:spChg chg="add del mod ord">
          <ac:chgData name="Nidia Rios Ahmed (2511212)" userId="S::2511212@student.uwtsd.ac.uk::7638619e-21f1-473c-9eb5-f505e4a3ca21" providerId="AD" clId="Web-{9B23F454-0F3F-4500-97C9-44DF9D2595D4}" dt="2026-06-10T09:25:35.094" v="2110"/>
          <ac:spMkLst>
            <pc:docMk/>
            <pc:sldMk cId="3069036693" sldId="265"/>
            <ac:spMk id="2" creationId="{27EBE550-DAAC-4312-83E0-66791BC69C30}"/>
          </ac:spMkLst>
        </pc:spChg>
        <pc:spChg chg="del">
          <ac:chgData name="Nidia Rios Ahmed (2511212)" userId="S::2511212@student.uwtsd.ac.uk::7638619e-21f1-473c-9eb5-f505e4a3ca21" providerId="AD" clId="Web-{9B23F454-0F3F-4500-97C9-44DF9D2595D4}" dt="2026-06-09T16:46:23.330" v="1801"/>
          <ac:spMkLst>
            <pc:docMk/>
            <pc:sldMk cId="3069036693" sldId="265"/>
            <ac:spMk id="2" creationId="{558B2B72-EB44-4428-96AA-8636E4A4ADFD}"/>
          </ac:spMkLst>
        </pc:spChg>
        <pc:spChg chg="add del mod ord">
          <ac:chgData name="Nidia Rios Ahmed (2511212)" userId="S::2511212@student.uwtsd.ac.uk::7638619e-21f1-473c-9eb5-f505e4a3ca21" providerId="AD" clId="Web-{9B23F454-0F3F-4500-97C9-44DF9D2595D4}" dt="2026-06-10T09:25:35.094" v="2110"/>
          <ac:spMkLst>
            <pc:docMk/>
            <pc:sldMk cId="3069036693" sldId="265"/>
            <ac:spMk id="3" creationId="{C519747D-D7E8-FE58-32B6-34DCC2E830B7}"/>
          </ac:spMkLst>
        </pc:spChg>
        <pc:spChg chg="add del mod">
          <ac:chgData name="Nidia Rios Ahmed (2511212)" userId="S::2511212@student.uwtsd.ac.uk::7638619e-21f1-473c-9eb5-f505e4a3ca21" providerId="AD" clId="Web-{9B23F454-0F3F-4500-97C9-44DF9D2595D4}" dt="2026-06-10T09:25:27.047" v="2107"/>
          <ac:spMkLst>
            <pc:docMk/>
            <pc:sldMk cId="3069036693" sldId="265"/>
            <ac:spMk id="4" creationId="{EEAB8ADB-31CB-26B3-1537-AA028296D125}"/>
          </ac:spMkLst>
        </pc:spChg>
        <pc:spChg chg="add del mod ord">
          <ac:chgData name="Nidia Rios Ahmed (2511212)" userId="S::2511212@student.uwtsd.ac.uk::7638619e-21f1-473c-9eb5-f505e4a3ca21" providerId="AD" clId="Web-{9B23F454-0F3F-4500-97C9-44DF9D2595D4}" dt="2026-06-10T09:27:17.222" v="2113"/>
          <ac:spMkLst>
            <pc:docMk/>
            <pc:sldMk cId="3069036693" sldId="265"/>
            <ac:spMk id="5" creationId="{2066D06C-82DA-3E6E-3D0B-AF6E1230D807}"/>
          </ac:spMkLst>
        </pc:spChg>
        <pc:spChg chg="add del mod ord">
          <ac:chgData name="Nidia Rios Ahmed (2511212)" userId="S::2511212@student.uwtsd.ac.uk::7638619e-21f1-473c-9eb5-f505e4a3ca21" providerId="AD" clId="Web-{9B23F454-0F3F-4500-97C9-44DF9D2595D4}" dt="2026-06-10T09:27:46.269" v="2116"/>
          <ac:spMkLst>
            <pc:docMk/>
            <pc:sldMk cId="3069036693" sldId="265"/>
            <ac:spMk id="7" creationId="{39E13ECB-4BE0-C47A-457C-4CE9A3B7BAC6}"/>
          </ac:spMkLst>
        </pc:spChg>
        <pc:spChg chg="add del mod ord">
          <ac:chgData name="Nidia Rios Ahmed (2511212)" userId="S::2511212@student.uwtsd.ac.uk::7638619e-21f1-473c-9eb5-f505e4a3ca21" providerId="AD" clId="Web-{9B23F454-0F3F-4500-97C9-44DF9D2595D4}" dt="2026-06-10T09:31:25.273" v="2197"/>
          <ac:spMkLst>
            <pc:docMk/>
            <pc:sldMk cId="3069036693" sldId="265"/>
            <ac:spMk id="8" creationId="{588DC622-A4D7-F4ED-6BBC-30225BFE6CAE}"/>
          </ac:spMkLst>
        </pc:spChg>
        <pc:spChg chg="add del mod ord">
          <ac:chgData name="Nidia Rios Ahmed (2511212)" userId="S::2511212@student.uwtsd.ac.uk::7638619e-21f1-473c-9eb5-f505e4a3ca21" providerId="AD" clId="Web-{9B23F454-0F3F-4500-97C9-44DF9D2595D4}" dt="2026-06-10T09:31:28.414" v="2198"/>
          <ac:spMkLst>
            <pc:docMk/>
            <pc:sldMk cId="3069036693" sldId="265"/>
            <ac:spMk id="9" creationId="{18C5560B-58B2-20FD-2C42-EF8C4EDA069E}"/>
          </ac:spMkLst>
        </pc:spChg>
        <pc:spChg chg="add del mod ord">
          <ac:chgData name="Nidia Rios Ahmed (2511212)" userId="S::2511212@student.uwtsd.ac.uk::7638619e-21f1-473c-9eb5-f505e4a3ca21" providerId="AD" clId="Web-{9B23F454-0F3F-4500-97C9-44DF9D2595D4}" dt="2026-06-10T09:27:50.770" v="2117"/>
          <ac:spMkLst>
            <pc:docMk/>
            <pc:sldMk cId="3069036693" sldId="265"/>
            <ac:spMk id="10" creationId="{DAB83572-35B8-95C0-878F-D0CCB004EF1D}"/>
          </ac:spMkLst>
        </pc:spChg>
        <pc:spChg chg="add del mod ord">
          <ac:chgData name="Nidia Rios Ahmed (2511212)" userId="S::2511212@student.uwtsd.ac.uk::7638619e-21f1-473c-9eb5-f505e4a3ca21" providerId="AD" clId="Web-{9B23F454-0F3F-4500-97C9-44DF9D2595D4}" dt="2026-06-10T09:31:21.789" v="2196"/>
          <ac:spMkLst>
            <pc:docMk/>
            <pc:sldMk cId="3069036693" sldId="265"/>
            <ac:spMk id="11" creationId="{2AEB452C-B1F6-7FCF-425D-25E085152CED}"/>
          </ac:spMkLst>
        </pc:spChg>
        <pc:spChg chg="add del mod ord">
          <ac:chgData name="Nidia Rios Ahmed (2511212)" userId="S::2511212@student.uwtsd.ac.uk::7638619e-21f1-473c-9eb5-f505e4a3ca21" providerId="AD" clId="Web-{9B23F454-0F3F-4500-97C9-44DF9D2595D4}" dt="2026-06-10T09:31:33.117" v="2199"/>
          <ac:spMkLst>
            <pc:docMk/>
            <pc:sldMk cId="3069036693" sldId="265"/>
            <ac:spMk id="12" creationId="{AF50FFA5-D77A-9BD0-663B-255A0ED7E3DC}"/>
          </ac:spMkLst>
        </pc:spChg>
        <pc:spChg chg="add del mod ord">
          <ac:chgData name="Nidia Rios Ahmed (2511212)" userId="S::2511212@student.uwtsd.ac.uk::7638619e-21f1-473c-9eb5-f505e4a3ca21" providerId="AD" clId="Web-{9B23F454-0F3F-4500-97C9-44DF9D2595D4}" dt="2026-06-10T09:30:50.945" v="2192"/>
          <ac:spMkLst>
            <pc:docMk/>
            <pc:sldMk cId="3069036693" sldId="265"/>
            <ac:spMk id="13" creationId="{22160B09-5EAA-D162-A2EA-5110A6428A69}"/>
          </ac:spMkLst>
        </pc:spChg>
        <pc:spChg chg="add del mod ord">
          <ac:chgData name="Nidia Rios Ahmed (2511212)" userId="S::2511212@student.uwtsd.ac.uk::7638619e-21f1-473c-9eb5-f505e4a3ca21" providerId="AD" clId="Web-{9B23F454-0F3F-4500-97C9-44DF9D2595D4}" dt="2026-06-10T09:31:15.617" v="2195"/>
          <ac:spMkLst>
            <pc:docMk/>
            <pc:sldMk cId="3069036693" sldId="265"/>
            <ac:spMk id="14" creationId="{B21AFC9F-200B-9A53-FF32-14C993B1DCEE}"/>
          </ac:spMkLst>
        </pc:spChg>
        <pc:spChg chg="add del mod">
          <ac:chgData name="Nidia Rios Ahmed (2511212)" userId="S::2511212@student.uwtsd.ac.uk::7638619e-21f1-473c-9eb5-f505e4a3ca21" providerId="AD" clId="Web-{9B23F454-0F3F-4500-97C9-44DF9D2595D4}" dt="2026-06-10T09:27:37.613" v="2115"/>
          <ac:spMkLst>
            <pc:docMk/>
            <pc:sldMk cId="3069036693" sldId="265"/>
            <ac:spMk id="16" creationId="{283BD7B9-65CB-7E41-76F8-AE4E5D6446FE}"/>
          </ac:spMkLst>
        </pc:spChg>
        <pc:spChg chg="add mod">
          <ac:chgData name="Nidia Rios Ahmed (2511212)" userId="S::2511212@student.uwtsd.ac.uk::7638619e-21f1-473c-9eb5-f505e4a3ca21" providerId="AD" clId="Web-{9B23F454-0F3F-4500-97C9-44DF9D2595D4}" dt="2026-06-10T10:06:02.812" v="2830" actId="20577"/>
          <ac:spMkLst>
            <pc:docMk/>
            <pc:sldMk cId="3069036693" sldId="265"/>
            <ac:spMk id="17" creationId="{8B4C26A6-1816-67BF-965B-A5940858B4B5}"/>
          </ac:spMkLst>
        </pc:spChg>
        <pc:spChg chg="add mod">
          <ac:chgData name="Nidia Rios Ahmed (2511212)" userId="S::2511212@student.uwtsd.ac.uk::7638619e-21f1-473c-9eb5-f505e4a3ca21" providerId="AD" clId="Web-{9B23F454-0F3F-4500-97C9-44DF9D2595D4}" dt="2026-06-10T10:07:13.734" v="2837" actId="20577"/>
          <ac:spMkLst>
            <pc:docMk/>
            <pc:sldMk cId="3069036693" sldId="265"/>
            <ac:spMk id="18" creationId="{9F959864-C136-31F4-550F-BBE984CFC057}"/>
          </ac:spMkLst>
        </pc:spChg>
        <pc:spChg chg="add mod">
          <ac:chgData name="Nidia Rios Ahmed (2511212)" userId="S::2511212@student.uwtsd.ac.uk::7638619e-21f1-473c-9eb5-f505e4a3ca21" providerId="AD" clId="Web-{9B23F454-0F3F-4500-97C9-44DF9D2595D4}" dt="2026-06-10T09:44:33.093" v="2524" actId="20577"/>
          <ac:spMkLst>
            <pc:docMk/>
            <pc:sldMk cId="3069036693" sldId="265"/>
            <ac:spMk id="19" creationId="{2CFD1C78-D604-2838-C0F6-3C8CD6C1D332}"/>
          </ac:spMkLst>
        </pc:spChg>
        <pc:spChg chg="add del mod">
          <ac:chgData name="Nidia Rios Ahmed (2511212)" userId="S::2511212@student.uwtsd.ac.uk::7638619e-21f1-473c-9eb5-f505e4a3ca21" providerId="AD" clId="Web-{9B23F454-0F3F-4500-97C9-44DF9D2595D4}" dt="2026-06-09T16:46:26.486" v="1802"/>
          <ac:spMkLst>
            <pc:docMk/>
            <pc:sldMk cId="3069036693" sldId="265"/>
            <ac:spMk id="20" creationId="{05598D8B-6BE1-E203-78C1-1495979C13DE}"/>
          </ac:spMkLst>
        </pc:spChg>
        <pc:spChg chg="add mod">
          <ac:chgData name="Nidia Rios Ahmed (2511212)" userId="S::2511212@student.uwtsd.ac.uk::7638619e-21f1-473c-9eb5-f505e4a3ca21" providerId="AD" clId="Web-{9B23F454-0F3F-4500-97C9-44DF9D2595D4}" dt="2026-06-10T10:07:27.405" v="2839" actId="20577"/>
          <ac:spMkLst>
            <pc:docMk/>
            <pc:sldMk cId="3069036693" sldId="265"/>
            <ac:spMk id="20" creationId="{1C0BE832-566E-E666-9ECF-1DB65628EFEA}"/>
          </ac:spMkLst>
        </pc:spChg>
        <pc:spChg chg="add mod">
          <ac:chgData name="Nidia Rios Ahmed (2511212)" userId="S::2511212@student.uwtsd.ac.uk::7638619e-21f1-473c-9eb5-f505e4a3ca21" providerId="AD" clId="Web-{9B23F454-0F3F-4500-97C9-44DF9D2595D4}" dt="2026-06-10T09:51:18.916" v="2534" actId="14100"/>
          <ac:spMkLst>
            <pc:docMk/>
            <pc:sldMk cId="3069036693" sldId="265"/>
            <ac:spMk id="21" creationId="{A0CBD123-A8A9-B0FF-6AE9-C8D3759E9BF8}"/>
          </ac:spMkLst>
        </pc:spChg>
        <pc:spChg chg="add mod">
          <ac:chgData name="Nidia Rios Ahmed (2511212)" userId="S::2511212@student.uwtsd.ac.uk::7638619e-21f1-473c-9eb5-f505e4a3ca21" providerId="AD" clId="Web-{9B23F454-0F3F-4500-97C9-44DF9D2595D4}" dt="2026-06-10T10:07:35.656" v="2840" actId="20577"/>
          <ac:spMkLst>
            <pc:docMk/>
            <pc:sldMk cId="3069036693" sldId="265"/>
            <ac:spMk id="23" creationId="{3CD30BE4-CB9B-D314-DBC9-9C6C03F071EA}"/>
          </ac:spMkLst>
        </pc:spChg>
        <pc:spChg chg="add del mod">
          <ac:chgData name="Nidia Rios Ahmed (2511212)" userId="S::2511212@student.uwtsd.ac.uk::7638619e-21f1-473c-9eb5-f505e4a3ca21" providerId="AD" clId="Web-{9B23F454-0F3F-4500-97C9-44DF9D2595D4}" dt="2026-06-09T16:46:33.549" v="1803"/>
          <ac:spMkLst>
            <pc:docMk/>
            <pc:sldMk cId="3069036693" sldId="265"/>
            <ac:spMk id="23" creationId="{75059617-25D2-50F8-087E-9153F3499247}"/>
          </ac:spMkLst>
        </pc:spChg>
        <pc:spChg chg="add del mod">
          <ac:chgData name="Nidia Rios Ahmed (2511212)" userId="S::2511212@student.uwtsd.ac.uk::7638619e-21f1-473c-9eb5-f505e4a3ca21" providerId="AD" clId="Web-{9B23F454-0F3F-4500-97C9-44DF9D2595D4}" dt="2026-06-10T10:06:21.969" v="2834" actId="20577"/>
          <ac:spMkLst>
            <pc:docMk/>
            <pc:sldMk cId="3069036693" sldId="265"/>
            <ac:spMk id="25" creationId="{99F1EE7E-EAEC-B1C2-D14D-947480B44A20}"/>
          </ac:spMkLst>
        </pc:spChg>
        <pc:spChg chg="add del">
          <ac:chgData name="Nidia Rios Ahmed (2511212)" userId="S::2511212@student.uwtsd.ac.uk::7638619e-21f1-473c-9eb5-f505e4a3ca21" providerId="AD" clId="Web-{9B23F454-0F3F-4500-97C9-44DF9D2595D4}" dt="2026-06-10T09:26:00.001" v="2111"/>
          <ac:spMkLst>
            <pc:docMk/>
            <pc:sldMk cId="3069036693" sldId="265"/>
            <ac:spMk id="26" creationId="{DC3B8C6B-63CA-4384-8059-2036BE520277}"/>
          </ac:spMkLst>
        </pc:spChg>
        <pc:spChg chg="add del">
          <ac:chgData name="Nidia Rios Ahmed (2511212)" userId="S::2511212@student.uwtsd.ac.uk::7638619e-21f1-473c-9eb5-f505e4a3ca21" providerId="AD" clId="Web-{9B23F454-0F3F-4500-97C9-44DF9D2595D4}" dt="2026-06-10T09:26:00.001" v="2111"/>
          <ac:spMkLst>
            <pc:docMk/>
            <pc:sldMk cId="3069036693" sldId="265"/>
            <ac:spMk id="30" creationId="{C71B03AA-C0EB-4104-84F8-E1AB8BFBEF60}"/>
          </ac:spMkLst>
        </pc:spChg>
        <pc:spChg chg="add del">
          <ac:chgData name="Nidia Rios Ahmed (2511212)" userId="S::2511212@student.uwtsd.ac.uk::7638619e-21f1-473c-9eb5-f505e4a3ca21" providerId="AD" clId="Web-{9B23F454-0F3F-4500-97C9-44DF9D2595D4}" dt="2026-06-10T09:40:16.412" v="2407"/>
          <ac:spMkLst>
            <pc:docMk/>
            <pc:sldMk cId="3069036693" sldId="265"/>
            <ac:spMk id="31" creationId="{EF1A451B-85AA-D3A4-BAD5-C5172BF6EBD7}"/>
          </ac:spMkLst>
        </pc:spChg>
        <pc:spChg chg="add mod">
          <ac:chgData name="Nidia Rios Ahmed (2511212)" userId="S::2511212@student.uwtsd.ac.uk::7638619e-21f1-473c-9eb5-f505e4a3ca21" providerId="AD" clId="Web-{9B23F454-0F3F-4500-97C9-44DF9D2595D4}" dt="2026-06-10T09:55:10.665" v="2566" actId="14100"/>
          <ac:spMkLst>
            <pc:docMk/>
            <pc:sldMk cId="3069036693" sldId="265"/>
            <ac:spMk id="33" creationId="{99F204F2-DB91-60DF-88D4-5FE9284DD3A0}"/>
          </ac:spMkLst>
        </pc:spChg>
        <pc:spChg chg="add del">
          <ac:chgData name="Nidia Rios Ahmed (2511212)" userId="S::2511212@student.uwtsd.ac.uk::7638619e-21f1-473c-9eb5-f505e4a3ca21" providerId="AD" clId="Web-{9B23F454-0F3F-4500-97C9-44DF9D2595D4}" dt="2026-06-10T09:19:34.945" v="2074"/>
          <ac:spMkLst>
            <pc:docMk/>
            <pc:sldMk cId="3069036693" sldId="265"/>
            <ac:spMk id="34" creationId="{D20EF05B-48CD-41DE-82FE-C25A5A3008F6}"/>
          </ac:spMkLst>
        </pc:spChg>
        <pc:spChg chg="add mod">
          <ac:chgData name="Nidia Rios Ahmed (2511212)" userId="S::2511212@student.uwtsd.ac.uk::7638619e-21f1-473c-9eb5-f505e4a3ca21" providerId="AD" clId="Web-{9B23F454-0F3F-4500-97C9-44DF9D2595D4}" dt="2026-06-10T10:07:42.797" v="2842" actId="20577"/>
          <ac:spMkLst>
            <pc:docMk/>
            <pc:sldMk cId="3069036693" sldId="265"/>
            <ac:spMk id="35" creationId="{19F92E5F-C063-4689-590B-DA64C47B93A0}"/>
          </ac:spMkLst>
        </pc:spChg>
        <pc:spChg chg="add del">
          <ac:chgData name="Nidia Rios Ahmed (2511212)" userId="S::2511212@student.uwtsd.ac.uk::7638619e-21f1-473c-9eb5-f505e4a3ca21" providerId="AD" clId="Web-{9B23F454-0F3F-4500-97C9-44DF9D2595D4}" dt="2026-06-10T09:19:34.945" v="2074"/>
          <ac:spMkLst>
            <pc:docMk/>
            <pc:sldMk cId="3069036693" sldId="265"/>
            <ac:spMk id="36" creationId="{C9DFF8EB-B522-4773-B8CF-C10622C1FA6F}"/>
          </ac:spMkLst>
        </pc:spChg>
        <pc:spChg chg="add mod">
          <ac:chgData name="Nidia Rios Ahmed (2511212)" userId="S::2511212@student.uwtsd.ac.uk::7638619e-21f1-473c-9eb5-f505e4a3ca21" providerId="AD" clId="Web-{9B23F454-0F3F-4500-97C9-44DF9D2595D4}" dt="2026-06-10T10:00:09.930" v="2675" actId="20577"/>
          <ac:spMkLst>
            <pc:docMk/>
            <pc:sldMk cId="3069036693" sldId="265"/>
            <ac:spMk id="37" creationId="{04A5B396-F58C-752C-B2EB-BC90EA9EAA07}"/>
          </ac:spMkLst>
        </pc:spChg>
        <pc:spChg chg="add mod">
          <ac:chgData name="Nidia Rios Ahmed (2511212)" userId="S::2511212@student.uwtsd.ac.uk::7638619e-21f1-473c-9eb5-f505e4a3ca21" providerId="AD" clId="Web-{9B23F454-0F3F-4500-97C9-44DF9D2595D4}" dt="2026-06-10T10:05:38.421" v="2827" actId="20577"/>
          <ac:spMkLst>
            <pc:docMk/>
            <pc:sldMk cId="3069036693" sldId="265"/>
            <ac:spMk id="39" creationId="{757C120D-3719-A624-84F9-59E8FAE97089}"/>
          </ac:spMkLst>
        </pc:spChg>
        <pc:spChg chg="add del">
          <ac:chgData name="Nidia Rios Ahmed (2511212)" userId="S::2511212@student.uwtsd.ac.uk::7638619e-21f1-473c-9eb5-f505e4a3ca21" providerId="AD" clId="Web-{9B23F454-0F3F-4500-97C9-44DF9D2595D4}" dt="2026-06-10T09:25:32.500" v="2109"/>
          <ac:spMkLst>
            <pc:docMk/>
            <pc:sldMk cId="3069036693" sldId="265"/>
            <ac:spMk id="42" creationId="{B40FCD49-2060-48B9-8212-8A5F1DF4726F}"/>
          </ac:spMkLst>
        </pc:spChg>
        <pc:graphicFrameChg chg="del">
          <ac:chgData name="Nidia Rios Ahmed (2511212)" userId="S::2511212@student.uwtsd.ac.uk::7638619e-21f1-473c-9eb5-f505e4a3ca21" providerId="AD" clId="Web-{9B23F454-0F3F-4500-97C9-44DF9D2595D4}" dt="2026-06-09T16:46:18.236" v="1800"/>
          <ac:graphicFrameMkLst>
            <pc:docMk/>
            <pc:sldMk cId="3069036693" sldId="265"/>
            <ac:graphicFrameMk id="12" creationId="{392A9BA3-CD8D-4E63-8279-5904B3797DA7}"/>
          </ac:graphicFrameMkLst>
        </pc:graphicFrameChg>
        <pc:picChg chg="del mod ord modCrop">
          <ac:chgData name="Nidia Rios Ahmed (2511212)" userId="S::2511212@student.uwtsd.ac.uk::7638619e-21f1-473c-9eb5-f505e4a3ca21" providerId="AD" clId="Web-{9B23F454-0F3F-4500-97C9-44DF9D2595D4}" dt="2026-06-10T09:27:22.081" v="2114"/>
          <ac:picMkLst>
            <pc:docMk/>
            <pc:sldMk cId="3069036693" sldId="265"/>
            <ac:picMk id="6" creationId="{29B78601-F415-4A48-AB86-2F6B81FA9136}"/>
          </ac:picMkLst>
        </pc:picChg>
        <pc:picChg chg="add del">
          <ac:chgData name="Nidia Rios Ahmed (2511212)" userId="S::2511212@student.uwtsd.ac.uk::7638619e-21f1-473c-9eb5-f505e4a3ca21" providerId="AD" clId="Web-{9B23F454-0F3F-4500-97C9-44DF9D2595D4}" dt="2026-06-10T09:26:00.001" v="2111"/>
          <ac:picMkLst>
            <pc:docMk/>
            <pc:sldMk cId="3069036693" sldId="265"/>
            <ac:picMk id="22" creationId="{22790EC5-ACA7-4536-8066-B60199F3C6DF}"/>
          </ac:picMkLst>
        </pc:picChg>
        <pc:picChg chg="add del">
          <ac:chgData name="Nidia Rios Ahmed (2511212)" userId="S::2511212@student.uwtsd.ac.uk::7638619e-21f1-473c-9eb5-f505e4a3ca21" providerId="AD" clId="Web-{9B23F454-0F3F-4500-97C9-44DF9D2595D4}" dt="2026-06-10T09:25:35.094" v="2110"/>
          <ac:picMkLst>
            <pc:docMk/>
            <pc:sldMk cId="3069036693" sldId="265"/>
            <ac:picMk id="24" creationId="{5F86BEAF-FD24-4827-AD37-6785EBC9C2A8}"/>
          </ac:picMkLst>
        </pc:picChg>
        <pc:picChg chg="add del">
          <ac:chgData name="Nidia Rios Ahmed (2511212)" userId="S::2511212@student.uwtsd.ac.uk::7638619e-21f1-473c-9eb5-f505e4a3ca21" providerId="AD" clId="Web-{9B23F454-0F3F-4500-97C9-44DF9D2595D4}" dt="2026-06-10T09:19:34.945" v="2074"/>
          <ac:picMkLst>
            <pc:docMk/>
            <pc:sldMk cId="3069036693" sldId="265"/>
            <ac:picMk id="27" creationId="{22790EC5-ACA7-4536-8066-B60199F3C6DF}"/>
          </ac:picMkLst>
        </pc:picChg>
        <pc:picChg chg="add del">
          <ac:chgData name="Nidia Rios Ahmed (2511212)" userId="S::2511212@student.uwtsd.ac.uk::7638619e-21f1-473c-9eb5-f505e4a3ca21" providerId="AD" clId="Web-{9B23F454-0F3F-4500-97C9-44DF9D2595D4}" dt="2026-06-10T09:26:00.001" v="2111"/>
          <ac:picMkLst>
            <pc:docMk/>
            <pc:sldMk cId="3069036693" sldId="265"/>
            <ac:picMk id="28" creationId="{F5B52056-26AD-4841-8A16-C1D9E3C09936}"/>
          </ac:picMkLst>
        </pc:picChg>
        <pc:picChg chg="add del">
          <ac:chgData name="Nidia Rios Ahmed (2511212)" userId="S::2511212@student.uwtsd.ac.uk::7638619e-21f1-473c-9eb5-f505e4a3ca21" providerId="AD" clId="Web-{9B23F454-0F3F-4500-97C9-44DF9D2595D4}" dt="2026-06-10T09:19:34.945" v="2074"/>
          <ac:picMkLst>
            <pc:docMk/>
            <pc:sldMk cId="3069036693" sldId="265"/>
            <ac:picMk id="29" creationId="{5F86BEAF-FD24-4827-AD37-6785EBC9C2A8}"/>
          </ac:picMkLst>
        </pc:picChg>
        <pc:picChg chg="add del">
          <ac:chgData name="Nidia Rios Ahmed (2511212)" userId="S::2511212@student.uwtsd.ac.uk::7638619e-21f1-473c-9eb5-f505e4a3ca21" providerId="AD" clId="Web-{9B23F454-0F3F-4500-97C9-44DF9D2595D4}" dt="2026-06-10T09:26:00.001" v="2111"/>
          <ac:picMkLst>
            <pc:docMk/>
            <pc:sldMk cId="3069036693" sldId="265"/>
            <ac:picMk id="32" creationId="{09C2B723-6C2F-49DE-A429-50BDFD1ADB45}"/>
          </ac:picMkLst>
        </pc:picChg>
        <pc:picChg chg="add del">
          <ac:chgData name="Nidia Rios Ahmed (2511212)" userId="S::2511212@student.uwtsd.ac.uk::7638619e-21f1-473c-9eb5-f505e4a3ca21" providerId="AD" clId="Web-{9B23F454-0F3F-4500-97C9-44DF9D2595D4}" dt="2026-06-10T09:19:34.945" v="2074"/>
          <ac:picMkLst>
            <pc:docMk/>
            <pc:sldMk cId="3069036693" sldId="265"/>
            <ac:picMk id="38" creationId="{6EA99E25-F57B-4182-929C-D5A100153A73}"/>
          </ac:picMkLst>
        </pc:picChg>
        <pc:picChg chg="add del">
          <ac:chgData name="Nidia Rios Ahmed (2511212)" userId="S::2511212@student.uwtsd.ac.uk::7638619e-21f1-473c-9eb5-f505e4a3ca21" providerId="AD" clId="Web-{9B23F454-0F3F-4500-97C9-44DF9D2595D4}" dt="2026-06-10T09:25:32.500" v="2109"/>
          <ac:picMkLst>
            <pc:docMk/>
            <pc:sldMk cId="3069036693" sldId="265"/>
            <ac:picMk id="40" creationId="{22790EC5-ACA7-4536-8066-B60199F3C6DF}"/>
          </ac:picMkLst>
        </pc:picChg>
        <pc:picChg chg="add del">
          <ac:chgData name="Nidia Rios Ahmed (2511212)" userId="S::2511212@student.uwtsd.ac.uk::7638619e-21f1-473c-9eb5-f505e4a3ca21" providerId="AD" clId="Web-{9B23F454-0F3F-4500-97C9-44DF9D2595D4}" dt="2026-06-10T09:25:32.500" v="2109"/>
          <ac:picMkLst>
            <pc:docMk/>
            <pc:sldMk cId="3069036693" sldId="265"/>
            <ac:picMk id="41" creationId="{CAD20AEA-7CAF-4A83-BE2E-EAF010B8B7FC}"/>
          </ac:picMkLst>
        </pc:picChg>
        <pc:picChg chg="add del">
          <ac:chgData name="Nidia Rios Ahmed (2511212)" userId="S::2511212@student.uwtsd.ac.uk::7638619e-21f1-473c-9eb5-f505e4a3ca21" providerId="AD" clId="Web-{9B23F454-0F3F-4500-97C9-44DF9D2595D4}" dt="2026-06-10T09:25:32.500" v="2109"/>
          <ac:picMkLst>
            <pc:docMk/>
            <pc:sldMk cId="3069036693" sldId="265"/>
            <ac:picMk id="43" creationId="{83A45DCD-B5FB-4A86-88D2-91088C7FFC5F}"/>
          </ac:picMkLst>
        </pc:picChg>
      </pc:sldChg>
      <pc:sldChg chg="addSp delSp modSp new">
        <pc:chgData name="Nidia Rios Ahmed (2511212)" userId="S::2511212@student.uwtsd.ac.uk::7638619e-21f1-473c-9eb5-f505e4a3ca21" providerId="AD" clId="Web-{9B23F454-0F3F-4500-97C9-44DF9D2595D4}" dt="2026-06-10T09:07:56.643" v="1914" actId="20577"/>
        <pc:sldMkLst>
          <pc:docMk/>
          <pc:sldMk cId="769159527" sldId="266"/>
        </pc:sldMkLst>
        <pc:spChg chg="del">
          <ac:chgData name="Nidia Rios Ahmed (2511212)" userId="S::2511212@student.uwtsd.ac.uk::7638619e-21f1-473c-9eb5-f505e4a3ca21" providerId="AD" clId="Web-{9B23F454-0F3F-4500-97C9-44DF9D2595D4}" dt="2026-06-09T15:43:54.796" v="704"/>
          <ac:spMkLst>
            <pc:docMk/>
            <pc:sldMk cId="769159527" sldId="266"/>
            <ac:spMk id="2" creationId="{4934171B-8376-D446-1116-8753BAB803DD}"/>
          </ac:spMkLst>
        </pc:spChg>
        <pc:spChg chg="add mod">
          <ac:chgData name="Nidia Rios Ahmed (2511212)" userId="S::2511212@student.uwtsd.ac.uk::7638619e-21f1-473c-9eb5-f505e4a3ca21" providerId="AD" clId="Web-{9B23F454-0F3F-4500-97C9-44DF9D2595D4}" dt="2026-06-10T09:07:56.643" v="1914" actId="20577"/>
          <ac:spMkLst>
            <pc:docMk/>
            <pc:sldMk cId="769159527" sldId="266"/>
            <ac:spMk id="2" creationId="{905740DF-A3D8-EA62-8354-C080CB7A8A5A}"/>
          </ac:spMkLst>
        </pc:spChg>
        <pc:spChg chg="del mod">
          <ac:chgData name="Nidia Rios Ahmed (2511212)" userId="S::2511212@student.uwtsd.ac.uk::7638619e-21f1-473c-9eb5-f505e4a3ca21" providerId="AD" clId="Web-{9B23F454-0F3F-4500-97C9-44DF9D2595D4}" dt="2026-06-09T16:35:08.063" v="1317"/>
          <ac:spMkLst>
            <pc:docMk/>
            <pc:sldMk cId="769159527" sldId="266"/>
            <ac:spMk id="3" creationId="{868334EC-E58D-F396-9E59-174C443CCDD5}"/>
          </ac:spMkLst>
        </pc:spChg>
      </pc:sldChg>
      <pc:sldChg chg="addSp delSp modSp new">
        <pc:chgData name="Nidia Rios Ahmed (2511212)" userId="S::2511212@student.uwtsd.ac.uk::7638619e-21f1-473c-9eb5-f505e4a3ca21" providerId="AD" clId="Web-{9B23F454-0F3F-4500-97C9-44DF9D2595D4}" dt="2026-06-10T11:05:47.189" v="5317" actId="20577"/>
        <pc:sldMkLst>
          <pc:docMk/>
          <pc:sldMk cId="1526217918" sldId="267"/>
        </pc:sldMkLst>
        <pc:spChg chg="add mod">
          <ac:chgData name="Nidia Rios Ahmed (2511212)" userId="S::2511212@student.uwtsd.ac.uk::7638619e-21f1-473c-9eb5-f505e4a3ca21" providerId="AD" clId="Web-{9B23F454-0F3F-4500-97C9-44DF9D2595D4}" dt="2026-06-10T10:33:03.733" v="3796" actId="20577"/>
          <ac:spMkLst>
            <pc:docMk/>
            <pc:sldMk cId="1526217918" sldId="267"/>
            <ac:spMk id="2" creationId="{22D6D074-9C1A-1886-2756-F11F32AABDD5}"/>
          </ac:spMkLst>
        </pc:spChg>
        <pc:spChg chg="add mod">
          <ac:chgData name="Nidia Rios Ahmed (2511212)" userId="S::2511212@student.uwtsd.ac.uk::7638619e-21f1-473c-9eb5-f505e4a3ca21" providerId="AD" clId="Web-{9B23F454-0F3F-4500-97C9-44DF9D2595D4}" dt="2026-06-10T11:05:04.984" v="5311" actId="20577"/>
          <ac:spMkLst>
            <pc:docMk/>
            <pc:sldMk cId="1526217918" sldId="267"/>
            <ac:spMk id="6105" creationId="{2DFC4CD0-AEF2-1D20-835E-EBE581105BCB}"/>
          </ac:spMkLst>
        </pc:spChg>
        <pc:spChg chg="add mod">
          <ac:chgData name="Nidia Rios Ahmed (2511212)" userId="S::2511212@student.uwtsd.ac.uk::7638619e-21f1-473c-9eb5-f505e4a3ca21" providerId="AD" clId="Web-{9B23F454-0F3F-4500-97C9-44DF9D2595D4}" dt="2026-06-10T11:05:47.189" v="5317" actId="20577"/>
          <ac:spMkLst>
            <pc:docMk/>
            <pc:sldMk cId="1526217918" sldId="267"/>
            <ac:spMk id="6106" creationId="{5D097471-FC67-FE77-0A6C-A7DBFD240AB7}"/>
          </ac:spMkLst>
        </pc:spChg>
        <pc:spChg chg="add mod">
          <ac:chgData name="Nidia Rios Ahmed (2511212)" userId="S::2511212@student.uwtsd.ac.uk::7638619e-21f1-473c-9eb5-f505e4a3ca21" providerId="AD" clId="Web-{9B23F454-0F3F-4500-97C9-44DF9D2595D4}" dt="2026-06-10T10:59:33.744" v="5051" actId="14100"/>
          <ac:spMkLst>
            <pc:docMk/>
            <pc:sldMk cId="1526217918" sldId="267"/>
            <ac:spMk id="6107" creationId="{C41DD807-0A21-9146-4557-D095DF9927BD}"/>
          </ac:spMkLst>
        </pc:spChg>
        <pc:spChg chg="add mod">
          <ac:chgData name="Nidia Rios Ahmed (2511212)" userId="S::2511212@student.uwtsd.ac.uk::7638619e-21f1-473c-9eb5-f505e4a3ca21" providerId="AD" clId="Web-{9B23F454-0F3F-4500-97C9-44DF9D2595D4}" dt="2026-06-10T11:04:50.358" v="5307" actId="20577"/>
          <ac:spMkLst>
            <pc:docMk/>
            <pc:sldMk cId="1526217918" sldId="267"/>
            <ac:spMk id="6108" creationId="{BF9E2C57-D924-CF1A-D076-09E8CC8FB87F}"/>
          </ac:spMkLst>
        </pc:spChg>
        <pc:spChg chg="add mod">
          <ac:chgData name="Nidia Rios Ahmed (2511212)" userId="S::2511212@student.uwtsd.ac.uk::7638619e-21f1-473c-9eb5-f505e4a3ca21" providerId="AD" clId="Web-{9B23F454-0F3F-4500-97C9-44DF9D2595D4}" dt="2026-06-10T11:04:34.404" v="5304" actId="20577"/>
          <ac:spMkLst>
            <pc:docMk/>
            <pc:sldMk cId="1526217918" sldId="267"/>
            <ac:spMk id="6109" creationId="{CF1EEDBD-4DA7-CEF8-78B3-097D4DF0E00E}"/>
          </ac:spMkLst>
        </pc:spChg>
        <pc:graphicFrameChg chg="add del mod modGraphic">
          <ac:chgData name="Nidia Rios Ahmed (2511212)" userId="S::2511212@student.uwtsd.ac.uk::7638619e-21f1-473c-9eb5-f505e4a3ca21" providerId="AD" clId="Web-{9B23F454-0F3F-4500-97C9-44DF9D2595D4}" dt="2026-06-10T10:46:50.077" v="4365"/>
          <ac:graphicFrameMkLst>
            <pc:docMk/>
            <pc:sldMk cId="1526217918" sldId="267"/>
            <ac:graphicFrameMk id="3" creationId="{54985801-5F27-7587-3991-00388B387CDB}"/>
          </ac:graphicFrameMkLst>
        </pc:graphicFrameChg>
      </pc:sldChg>
      <pc:sldChg chg="addSp modSp new">
        <pc:chgData name="Nidia Rios Ahmed (2511212)" userId="S::2511212@student.uwtsd.ac.uk::7638619e-21f1-473c-9eb5-f505e4a3ca21" providerId="AD" clId="Web-{9B23F454-0F3F-4500-97C9-44DF9D2595D4}" dt="2026-06-10T11:27:01.242" v="6394" actId="20577"/>
        <pc:sldMkLst>
          <pc:docMk/>
          <pc:sldMk cId="89184989" sldId="268"/>
        </pc:sldMkLst>
        <pc:spChg chg="add mod">
          <ac:chgData name="Nidia Rios Ahmed (2511212)" userId="S::2511212@student.uwtsd.ac.uk::7638619e-21f1-473c-9eb5-f505e4a3ca21" providerId="AD" clId="Web-{9B23F454-0F3F-4500-97C9-44DF9D2595D4}" dt="2026-06-10T11:07:23.756" v="5350" actId="20577"/>
          <ac:spMkLst>
            <pc:docMk/>
            <pc:sldMk cId="89184989" sldId="268"/>
            <ac:spMk id="2" creationId="{9AE05FDF-F32A-1509-DE11-002116EB9C8D}"/>
          </ac:spMkLst>
        </pc:spChg>
        <pc:spChg chg="add mod">
          <ac:chgData name="Nidia Rios Ahmed (2511212)" userId="S::2511212@student.uwtsd.ac.uk::7638619e-21f1-473c-9eb5-f505e4a3ca21" providerId="AD" clId="Web-{9B23F454-0F3F-4500-97C9-44DF9D2595D4}" dt="2026-06-10T11:27:01.242" v="6394" actId="20577"/>
          <ac:spMkLst>
            <pc:docMk/>
            <pc:sldMk cId="89184989" sldId="268"/>
            <ac:spMk id="4" creationId="{E63E18CC-F739-9829-B404-96780798EC1D}"/>
          </ac:spMkLst>
        </pc:spChg>
        <pc:graphicFrameChg chg="add mod modGraphic">
          <ac:chgData name="Nidia Rios Ahmed (2511212)" userId="S::2511212@student.uwtsd.ac.uk::7638619e-21f1-473c-9eb5-f505e4a3ca21" providerId="AD" clId="Web-{9B23F454-0F3F-4500-97C9-44DF9D2595D4}" dt="2026-06-10T11:25:18.442" v="6313"/>
          <ac:graphicFrameMkLst>
            <pc:docMk/>
            <pc:sldMk cId="89184989" sldId="268"/>
            <ac:graphicFrameMk id="3" creationId="{968BCE07-D679-D674-8A7D-9680338350EB}"/>
          </ac:graphicFrameMkLst>
        </pc:graphicFrameChg>
      </pc:sldChg>
      <pc:sldChg chg="addSp modSp new">
        <pc:chgData name="Nidia Rios Ahmed (2511212)" userId="S::2511212@student.uwtsd.ac.uk::7638619e-21f1-473c-9eb5-f505e4a3ca21" providerId="AD" clId="Web-{9B23F454-0F3F-4500-97C9-44DF9D2595D4}" dt="2026-06-10T11:38:12.550" v="7086" actId="688"/>
        <pc:sldMkLst>
          <pc:docMk/>
          <pc:sldMk cId="2586170450" sldId="269"/>
        </pc:sldMkLst>
        <pc:spChg chg="add mod">
          <ac:chgData name="Nidia Rios Ahmed (2511212)" userId="S::2511212@student.uwtsd.ac.uk::7638619e-21f1-473c-9eb5-f505e4a3ca21" providerId="AD" clId="Web-{9B23F454-0F3F-4500-97C9-44DF9D2595D4}" dt="2026-06-10T11:38:12.550" v="7086" actId="688"/>
          <ac:spMkLst>
            <pc:docMk/>
            <pc:sldMk cId="2586170450" sldId="269"/>
            <ac:spMk id="2" creationId="{4C687033-A6CB-1779-4EF3-91EAC5B10090}"/>
          </ac:spMkLst>
        </pc:spChg>
        <pc:spChg chg="add mod">
          <ac:chgData name="Nidia Rios Ahmed (2511212)" userId="S::2511212@student.uwtsd.ac.uk::7638619e-21f1-473c-9eb5-f505e4a3ca21" providerId="AD" clId="Web-{9B23F454-0F3F-4500-97C9-44DF9D2595D4}" dt="2026-06-10T11:37:26.609" v="7080" actId="14100"/>
          <ac:spMkLst>
            <pc:docMk/>
            <pc:sldMk cId="2586170450" sldId="269"/>
            <ac:spMk id="3" creationId="{FFFE6B41-60A2-90A7-9AFC-F8721FDA0308}"/>
          </ac:spMkLst>
        </pc:spChg>
      </pc:sldChg>
      <pc:sldChg chg="addSp modSp new">
        <pc:chgData name="Nidia Rios Ahmed (2511212)" userId="S::2511212@student.uwtsd.ac.uk::7638619e-21f1-473c-9eb5-f505e4a3ca21" providerId="AD" clId="Web-{9B23F454-0F3F-4500-97C9-44DF9D2595D4}" dt="2026-06-10T16:26:19.617" v="7981" actId="20577"/>
        <pc:sldMkLst>
          <pc:docMk/>
          <pc:sldMk cId="3810502499" sldId="270"/>
        </pc:sldMkLst>
        <pc:spChg chg="add mod">
          <ac:chgData name="Nidia Rios Ahmed (2511212)" userId="S::2511212@student.uwtsd.ac.uk::7638619e-21f1-473c-9eb5-f505e4a3ca21" providerId="AD" clId="Web-{9B23F454-0F3F-4500-97C9-44DF9D2595D4}" dt="2026-06-10T16:26:19.617" v="7981" actId="20577"/>
          <ac:spMkLst>
            <pc:docMk/>
            <pc:sldMk cId="3810502499" sldId="270"/>
            <ac:spMk id="2" creationId="{05547999-E34D-E963-11DC-2D253F149BD4}"/>
          </ac:spMkLst>
        </pc:spChg>
      </pc:sldChg>
      <pc:sldChg chg="new del">
        <pc:chgData name="Nidia Rios Ahmed (2511212)" userId="S::2511212@student.uwtsd.ac.uk::7638619e-21f1-473c-9eb5-f505e4a3ca21" providerId="AD" clId="Web-{9B23F454-0F3F-4500-97C9-44DF9D2595D4}" dt="2026-06-10T15:43:59.474" v="7958"/>
        <pc:sldMkLst>
          <pc:docMk/>
          <pc:sldMk cId="170519046" sldId="271"/>
        </pc:sldMkLst>
      </pc:sldChg>
      <pc:sldChg chg="new del">
        <pc:chgData name="Nidia Rios Ahmed (2511212)" userId="S::2511212@student.uwtsd.ac.uk::7638619e-21f1-473c-9eb5-f505e4a3ca21" providerId="AD" clId="Web-{9B23F454-0F3F-4500-97C9-44DF9D2595D4}" dt="2026-06-10T15:44:00.912" v="7959"/>
        <pc:sldMkLst>
          <pc:docMk/>
          <pc:sldMk cId="3780025188" sldId="272"/>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1352170-3DB1-49C5-ABBF-8E2AE2019C87}"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GB"/>
        </a:p>
      </dgm:t>
    </dgm:pt>
    <dgm:pt modelId="{749FF01E-24B0-4E5B-9280-E169AC6FA668}">
      <dgm:prSet phldrT="[Text]" phldr="0"/>
      <dgm:spPr/>
      <dgm:t>
        <a:bodyPr/>
        <a:lstStyle/>
        <a:p>
          <a:pPr rtl="0"/>
          <a:r>
            <a:rPr lang="en-GB" sz="1100" dirty="0">
              <a:latin typeface="Calibri"/>
              <a:ea typeface="Calibri"/>
              <a:cs typeface="Calibri"/>
            </a:rPr>
            <a:t>Forming - Team members learn about the new project and their roles</a:t>
          </a:r>
          <a:endParaRPr lang="en-GB" dirty="0"/>
        </a:p>
      </dgm:t>
    </dgm:pt>
    <dgm:pt modelId="{845E513D-F666-476D-9CE0-086A248E2E21}" type="parTrans" cxnId="{5F2F540B-F77C-46D6-B81F-F0A4773CC1B3}">
      <dgm:prSet/>
      <dgm:spPr/>
      <dgm:t>
        <a:bodyPr/>
        <a:lstStyle/>
        <a:p>
          <a:endParaRPr lang="en-GB"/>
        </a:p>
      </dgm:t>
    </dgm:pt>
    <dgm:pt modelId="{8B32B77D-CF99-48A5-968E-85D7384D867D}" type="sibTrans" cxnId="{5F2F540B-F77C-46D6-B81F-F0A4773CC1B3}">
      <dgm:prSet/>
      <dgm:spPr/>
      <dgm:t>
        <a:bodyPr/>
        <a:lstStyle/>
        <a:p>
          <a:endParaRPr lang="en-GB"/>
        </a:p>
      </dgm:t>
    </dgm:pt>
    <dgm:pt modelId="{9EC9A115-3D1A-4322-B078-F8B8BB85F336}">
      <dgm:prSet phldrT="[Text]" phldr="0"/>
      <dgm:spPr/>
      <dgm:t>
        <a:bodyPr/>
        <a:lstStyle/>
        <a:p>
          <a:pPr rtl="0"/>
          <a:r>
            <a:rPr lang="en-GB" sz="1100" dirty="0">
              <a:latin typeface="Calibri"/>
              <a:ea typeface="Calibri"/>
              <a:cs typeface="Calibri"/>
            </a:rPr>
            <a:t>Storming - Differences of opinion may arise regarding proposed changes.</a:t>
          </a:r>
          <a:endParaRPr lang="en-GB" dirty="0"/>
        </a:p>
      </dgm:t>
    </dgm:pt>
    <dgm:pt modelId="{6350D89D-C1EA-4C38-AADC-BF3595465CCC}" type="parTrans" cxnId="{8D03C599-C9FB-4F61-B669-81D0305497E9}">
      <dgm:prSet/>
      <dgm:spPr/>
      <dgm:t>
        <a:bodyPr/>
        <a:lstStyle/>
        <a:p>
          <a:endParaRPr lang="en-GB"/>
        </a:p>
      </dgm:t>
    </dgm:pt>
    <dgm:pt modelId="{37833E06-FAC9-4362-A96B-C381E4C0B2B3}" type="sibTrans" cxnId="{8D03C599-C9FB-4F61-B669-81D0305497E9}">
      <dgm:prSet/>
      <dgm:spPr/>
      <dgm:t>
        <a:bodyPr/>
        <a:lstStyle/>
        <a:p>
          <a:endParaRPr lang="en-GB"/>
        </a:p>
      </dgm:t>
    </dgm:pt>
    <dgm:pt modelId="{64C40DD6-6FFF-4E48-8CAA-97277ACCD252}">
      <dgm:prSet phldrT="[Text]" phldr="0"/>
      <dgm:spPr/>
      <dgm:t>
        <a:bodyPr/>
        <a:lstStyle/>
        <a:p>
          <a:pPr rtl="0"/>
          <a:r>
            <a:rPr lang="en-GB" sz="1800" dirty="0">
              <a:latin typeface="Tw Cen MT" panose="020B0602020104020603"/>
            </a:rPr>
            <a:t>Norming - The team develops shared goals and agreed ways of working.</a:t>
          </a:r>
          <a:endParaRPr lang="en-GB" sz="1800" dirty="0"/>
        </a:p>
      </dgm:t>
    </dgm:pt>
    <dgm:pt modelId="{5FEC700E-664F-4442-B48E-464B279FBF4B}" type="parTrans" cxnId="{35FCD8FB-A1C9-4842-B414-FE51F9B993E9}">
      <dgm:prSet/>
      <dgm:spPr/>
      <dgm:t>
        <a:bodyPr/>
        <a:lstStyle/>
        <a:p>
          <a:endParaRPr lang="en-GB"/>
        </a:p>
      </dgm:t>
    </dgm:pt>
    <dgm:pt modelId="{8AFFE5A5-A32D-405E-BBCC-220BC7E8FC97}" type="sibTrans" cxnId="{35FCD8FB-A1C9-4842-B414-FE51F9B993E9}">
      <dgm:prSet/>
      <dgm:spPr/>
      <dgm:t>
        <a:bodyPr/>
        <a:lstStyle/>
        <a:p>
          <a:endParaRPr lang="en-GB"/>
        </a:p>
      </dgm:t>
    </dgm:pt>
    <dgm:pt modelId="{E15F810A-D3DC-4478-B55C-945D15568E2D}">
      <dgm:prSet phldrT="[Text]" phldr="0"/>
      <dgm:spPr/>
      <dgm:t>
        <a:bodyPr/>
        <a:lstStyle/>
        <a:p>
          <a:pPr rtl="0"/>
          <a:r>
            <a:rPr lang="en-GB" dirty="0">
              <a:latin typeface="Tw Cen MT" panose="020B0602020104020603"/>
            </a:rPr>
            <a:t>Performing - The team works collaboratively and effectively towards achieving objectives.</a:t>
          </a:r>
          <a:endParaRPr lang="en-GB" dirty="0"/>
        </a:p>
      </dgm:t>
    </dgm:pt>
    <dgm:pt modelId="{AD72AC66-E73F-4F4A-8DE2-62CFECE2FB31}" type="parTrans" cxnId="{D3FC83B6-F6E4-4C2D-BC6F-40BC2C121C29}">
      <dgm:prSet/>
      <dgm:spPr/>
      <dgm:t>
        <a:bodyPr/>
        <a:lstStyle/>
        <a:p>
          <a:endParaRPr lang="en-GB"/>
        </a:p>
      </dgm:t>
    </dgm:pt>
    <dgm:pt modelId="{E990B758-F62B-4D31-8B20-4E050636F45D}" type="sibTrans" cxnId="{D3FC83B6-F6E4-4C2D-BC6F-40BC2C121C29}">
      <dgm:prSet/>
      <dgm:spPr/>
      <dgm:t>
        <a:bodyPr/>
        <a:lstStyle/>
        <a:p>
          <a:endParaRPr lang="en-GB"/>
        </a:p>
      </dgm:t>
    </dgm:pt>
    <dgm:pt modelId="{EED10B07-F8DA-40F4-AED4-879F8EAFD207}" type="pres">
      <dgm:prSet presAssocID="{11352170-3DB1-49C5-ABBF-8E2AE2019C87}" presName="hierChild1" presStyleCnt="0">
        <dgm:presLayoutVars>
          <dgm:orgChart val="1"/>
          <dgm:chPref val="1"/>
          <dgm:dir/>
          <dgm:animOne val="branch"/>
          <dgm:animLvl val="lvl"/>
          <dgm:resizeHandles/>
        </dgm:presLayoutVars>
      </dgm:prSet>
      <dgm:spPr/>
    </dgm:pt>
    <dgm:pt modelId="{848F1CBD-7EA7-4923-840A-2DCA10E54D70}" type="pres">
      <dgm:prSet presAssocID="{749FF01E-24B0-4E5B-9280-E169AC6FA668}" presName="hierRoot1" presStyleCnt="0">
        <dgm:presLayoutVars>
          <dgm:hierBranch val="init"/>
        </dgm:presLayoutVars>
      </dgm:prSet>
      <dgm:spPr/>
    </dgm:pt>
    <dgm:pt modelId="{1FEE6148-A938-4970-9E82-C5704D83A2E5}" type="pres">
      <dgm:prSet presAssocID="{749FF01E-24B0-4E5B-9280-E169AC6FA668}" presName="rootComposite1" presStyleCnt="0"/>
      <dgm:spPr/>
    </dgm:pt>
    <dgm:pt modelId="{052F5852-72C2-48D3-9114-CC4F3183C1E2}" type="pres">
      <dgm:prSet presAssocID="{749FF01E-24B0-4E5B-9280-E169AC6FA668}" presName="rootText1" presStyleLbl="node0" presStyleIdx="0" presStyleCnt="1">
        <dgm:presLayoutVars>
          <dgm:chPref val="3"/>
        </dgm:presLayoutVars>
      </dgm:prSet>
      <dgm:spPr/>
    </dgm:pt>
    <dgm:pt modelId="{2097D201-6AC0-4273-A1FB-F4AC5887AD5F}" type="pres">
      <dgm:prSet presAssocID="{749FF01E-24B0-4E5B-9280-E169AC6FA668}" presName="rootConnector1" presStyleLbl="node1" presStyleIdx="0" presStyleCnt="0"/>
      <dgm:spPr/>
    </dgm:pt>
    <dgm:pt modelId="{03DEF2D8-3EE9-4327-AC63-8A6A0E9C80E7}" type="pres">
      <dgm:prSet presAssocID="{749FF01E-24B0-4E5B-9280-E169AC6FA668}" presName="hierChild2" presStyleCnt="0"/>
      <dgm:spPr/>
    </dgm:pt>
    <dgm:pt modelId="{86494656-DD0E-4967-95F4-5F79508731C9}" type="pres">
      <dgm:prSet presAssocID="{6350D89D-C1EA-4C38-AADC-BF3595465CCC}" presName="Name37" presStyleLbl="parChTrans1D2" presStyleIdx="0" presStyleCnt="3"/>
      <dgm:spPr/>
    </dgm:pt>
    <dgm:pt modelId="{72FB81C1-6E4E-496B-8CB2-14BC02415F0D}" type="pres">
      <dgm:prSet presAssocID="{9EC9A115-3D1A-4322-B078-F8B8BB85F336}" presName="hierRoot2" presStyleCnt="0">
        <dgm:presLayoutVars>
          <dgm:hierBranch val="init"/>
        </dgm:presLayoutVars>
      </dgm:prSet>
      <dgm:spPr/>
    </dgm:pt>
    <dgm:pt modelId="{9092AD2A-B72E-436C-A18B-10A7C194942C}" type="pres">
      <dgm:prSet presAssocID="{9EC9A115-3D1A-4322-B078-F8B8BB85F336}" presName="rootComposite" presStyleCnt="0"/>
      <dgm:spPr/>
    </dgm:pt>
    <dgm:pt modelId="{66EFE1EB-5847-4623-801C-B341E6E5F5B7}" type="pres">
      <dgm:prSet presAssocID="{9EC9A115-3D1A-4322-B078-F8B8BB85F336}" presName="rootText" presStyleLbl="node2" presStyleIdx="0" presStyleCnt="3">
        <dgm:presLayoutVars>
          <dgm:chPref val="3"/>
        </dgm:presLayoutVars>
      </dgm:prSet>
      <dgm:spPr/>
    </dgm:pt>
    <dgm:pt modelId="{8C5BA6D3-0A7E-4692-ACF8-8BD892CACD14}" type="pres">
      <dgm:prSet presAssocID="{9EC9A115-3D1A-4322-B078-F8B8BB85F336}" presName="rootConnector" presStyleLbl="node2" presStyleIdx="0" presStyleCnt="3"/>
      <dgm:spPr/>
    </dgm:pt>
    <dgm:pt modelId="{863D9CF9-8B3B-4088-844E-2F83805119BA}" type="pres">
      <dgm:prSet presAssocID="{9EC9A115-3D1A-4322-B078-F8B8BB85F336}" presName="hierChild4" presStyleCnt="0"/>
      <dgm:spPr/>
    </dgm:pt>
    <dgm:pt modelId="{BEBA63BD-FF3B-4FED-85F1-A864B38A7AAA}" type="pres">
      <dgm:prSet presAssocID="{9EC9A115-3D1A-4322-B078-F8B8BB85F336}" presName="hierChild5" presStyleCnt="0"/>
      <dgm:spPr/>
    </dgm:pt>
    <dgm:pt modelId="{DCDF709B-A267-4D8D-A008-4E3581184AF3}" type="pres">
      <dgm:prSet presAssocID="{5FEC700E-664F-4442-B48E-464B279FBF4B}" presName="Name37" presStyleLbl="parChTrans1D2" presStyleIdx="1" presStyleCnt="3"/>
      <dgm:spPr/>
    </dgm:pt>
    <dgm:pt modelId="{0E493311-4B30-47F6-99E3-C45713EE96D8}" type="pres">
      <dgm:prSet presAssocID="{64C40DD6-6FFF-4E48-8CAA-97277ACCD252}" presName="hierRoot2" presStyleCnt="0">
        <dgm:presLayoutVars>
          <dgm:hierBranch val="init"/>
        </dgm:presLayoutVars>
      </dgm:prSet>
      <dgm:spPr/>
    </dgm:pt>
    <dgm:pt modelId="{9E073DDE-A416-4502-8344-906FB9590FD8}" type="pres">
      <dgm:prSet presAssocID="{64C40DD6-6FFF-4E48-8CAA-97277ACCD252}" presName="rootComposite" presStyleCnt="0"/>
      <dgm:spPr/>
    </dgm:pt>
    <dgm:pt modelId="{5A49B7ED-31F0-4064-BA1D-356047302430}" type="pres">
      <dgm:prSet presAssocID="{64C40DD6-6FFF-4E48-8CAA-97277ACCD252}" presName="rootText" presStyleLbl="node2" presStyleIdx="1" presStyleCnt="3">
        <dgm:presLayoutVars>
          <dgm:chPref val="3"/>
        </dgm:presLayoutVars>
      </dgm:prSet>
      <dgm:spPr/>
    </dgm:pt>
    <dgm:pt modelId="{F824918C-3D74-4F66-A8C3-5CA3615F6B40}" type="pres">
      <dgm:prSet presAssocID="{64C40DD6-6FFF-4E48-8CAA-97277ACCD252}" presName="rootConnector" presStyleLbl="node2" presStyleIdx="1" presStyleCnt="3"/>
      <dgm:spPr/>
    </dgm:pt>
    <dgm:pt modelId="{A79A751B-2F8A-46E8-85AE-BA9C35AC7DBB}" type="pres">
      <dgm:prSet presAssocID="{64C40DD6-6FFF-4E48-8CAA-97277ACCD252}" presName="hierChild4" presStyleCnt="0"/>
      <dgm:spPr/>
    </dgm:pt>
    <dgm:pt modelId="{34C5768C-E765-41E6-93E6-B4F88ADE4A8E}" type="pres">
      <dgm:prSet presAssocID="{64C40DD6-6FFF-4E48-8CAA-97277ACCD252}" presName="hierChild5" presStyleCnt="0"/>
      <dgm:spPr/>
    </dgm:pt>
    <dgm:pt modelId="{FC054AF0-D6E8-4F03-9878-1DBA1109E072}" type="pres">
      <dgm:prSet presAssocID="{AD72AC66-E73F-4F4A-8DE2-62CFECE2FB31}" presName="Name37" presStyleLbl="parChTrans1D2" presStyleIdx="2" presStyleCnt="3"/>
      <dgm:spPr/>
    </dgm:pt>
    <dgm:pt modelId="{5E8C4038-D96B-4268-B3F9-4694FD4586AA}" type="pres">
      <dgm:prSet presAssocID="{E15F810A-D3DC-4478-B55C-945D15568E2D}" presName="hierRoot2" presStyleCnt="0">
        <dgm:presLayoutVars>
          <dgm:hierBranch val="init"/>
        </dgm:presLayoutVars>
      </dgm:prSet>
      <dgm:spPr/>
    </dgm:pt>
    <dgm:pt modelId="{B896595B-E0A0-462F-93A1-CE591F8E4E84}" type="pres">
      <dgm:prSet presAssocID="{E15F810A-D3DC-4478-B55C-945D15568E2D}" presName="rootComposite" presStyleCnt="0"/>
      <dgm:spPr/>
    </dgm:pt>
    <dgm:pt modelId="{F6579D4A-7ADB-409E-954E-5805689FE818}" type="pres">
      <dgm:prSet presAssocID="{E15F810A-D3DC-4478-B55C-945D15568E2D}" presName="rootText" presStyleLbl="node2" presStyleIdx="2" presStyleCnt="3">
        <dgm:presLayoutVars>
          <dgm:chPref val="3"/>
        </dgm:presLayoutVars>
      </dgm:prSet>
      <dgm:spPr/>
    </dgm:pt>
    <dgm:pt modelId="{9B64F726-81C5-488B-8AC1-5572EF7D160E}" type="pres">
      <dgm:prSet presAssocID="{E15F810A-D3DC-4478-B55C-945D15568E2D}" presName="rootConnector" presStyleLbl="node2" presStyleIdx="2" presStyleCnt="3"/>
      <dgm:spPr/>
    </dgm:pt>
    <dgm:pt modelId="{0413DDEA-C593-4698-A26F-DD23F26D6F14}" type="pres">
      <dgm:prSet presAssocID="{E15F810A-D3DC-4478-B55C-945D15568E2D}" presName="hierChild4" presStyleCnt="0"/>
      <dgm:spPr/>
    </dgm:pt>
    <dgm:pt modelId="{BC8CE8AC-D441-4086-8504-308B04BADC8B}" type="pres">
      <dgm:prSet presAssocID="{E15F810A-D3DC-4478-B55C-945D15568E2D}" presName="hierChild5" presStyleCnt="0"/>
      <dgm:spPr/>
    </dgm:pt>
    <dgm:pt modelId="{DBF55031-1761-43D6-988A-BA04E120C7D2}" type="pres">
      <dgm:prSet presAssocID="{749FF01E-24B0-4E5B-9280-E169AC6FA668}" presName="hierChild3" presStyleCnt="0"/>
      <dgm:spPr/>
    </dgm:pt>
  </dgm:ptLst>
  <dgm:cxnLst>
    <dgm:cxn modelId="{5F2F540B-F77C-46D6-B81F-F0A4773CC1B3}" srcId="{11352170-3DB1-49C5-ABBF-8E2AE2019C87}" destId="{749FF01E-24B0-4E5B-9280-E169AC6FA668}" srcOrd="0" destOrd="0" parTransId="{845E513D-F666-476D-9CE0-086A248E2E21}" sibTransId="{8B32B77D-CF99-48A5-968E-85D7384D867D}"/>
    <dgm:cxn modelId="{42F1CB1E-EF83-48F1-B8B2-AC2AA35C9B51}" type="presOf" srcId="{11352170-3DB1-49C5-ABBF-8E2AE2019C87}" destId="{EED10B07-F8DA-40F4-AED4-879F8EAFD207}" srcOrd="0" destOrd="0" presId="urn:microsoft.com/office/officeart/2005/8/layout/orgChart1"/>
    <dgm:cxn modelId="{56CC0220-265C-43B2-88BF-AB9518AD8C47}" type="presOf" srcId="{749FF01E-24B0-4E5B-9280-E169AC6FA668}" destId="{2097D201-6AC0-4273-A1FB-F4AC5887AD5F}" srcOrd="1" destOrd="0" presId="urn:microsoft.com/office/officeart/2005/8/layout/orgChart1"/>
    <dgm:cxn modelId="{EA8B6435-3D1B-44DD-838C-992E37EED27D}" type="presOf" srcId="{E15F810A-D3DC-4478-B55C-945D15568E2D}" destId="{F6579D4A-7ADB-409E-954E-5805689FE818}" srcOrd="0" destOrd="0" presId="urn:microsoft.com/office/officeart/2005/8/layout/orgChart1"/>
    <dgm:cxn modelId="{90F59235-C5A8-4FE8-98FF-A5527F11E0F3}" type="presOf" srcId="{749FF01E-24B0-4E5B-9280-E169AC6FA668}" destId="{052F5852-72C2-48D3-9114-CC4F3183C1E2}" srcOrd="0" destOrd="0" presId="urn:microsoft.com/office/officeart/2005/8/layout/orgChart1"/>
    <dgm:cxn modelId="{A3177039-EE65-4097-86E4-F52D09455DD2}" type="presOf" srcId="{64C40DD6-6FFF-4E48-8CAA-97277ACCD252}" destId="{F824918C-3D74-4F66-A8C3-5CA3615F6B40}" srcOrd="1" destOrd="0" presId="urn:microsoft.com/office/officeart/2005/8/layout/orgChart1"/>
    <dgm:cxn modelId="{CAB8C44B-7136-4768-8ADC-81370B8EC1BF}" type="presOf" srcId="{9EC9A115-3D1A-4322-B078-F8B8BB85F336}" destId="{8C5BA6D3-0A7E-4692-ACF8-8BD892CACD14}" srcOrd="1" destOrd="0" presId="urn:microsoft.com/office/officeart/2005/8/layout/orgChart1"/>
    <dgm:cxn modelId="{46658A6F-6C06-47C3-A3B4-A6F0B08E4A32}" type="presOf" srcId="{64C40DD6-6FFF-4E48-8CAA-97277ACCD252}" destId="{5A49B7ED-31F0-4064-BA1D-356047302430}" srcOrd="0" destOrd="0" presId="urn:microsoft.com/office/officeart/2005/8/layout/orgChart1"/>
    <dgm:cxn modelId="{4CC9B058-64FC-4FC2-A6DB-C5E27B9F5DF2}" type="presOf" srcId="{6350D89D-C1EA-4C38-AADC-BF3595465CCC}" destId="{86494656-DD0E-4967-95F4-5F79508731C9}" srcOrd="0" destOrd="0" presId="urn:microsoft.com/office/officeart/2005/8/layout/orgChart1"/>
    <dgm:cxn modelId="{8D03C599-C9FB-4F61-B669-81D0305497E9}" srcId="{749FF01E-24B0-4E5B-9280-E169AC6FA668}" destId="{9EC9A115-3D1A-4322-B078-F8B8BB85F336}" srcOrd="0" destOrd="0" parTransId="{6350D89D-C1EA-4C38-AADC-BF3595465CCC}" sibTransId="{37833E06-FAC9-4362-A96B-C381E4C0B2B3}"/>
    <dgm:cxn modelId="{D3FC83B6-F6E4-4C2D-BC6F-40BC2C121C29}" srcId="{749FF01E-24B0-4E5B-9280-E169AC6FA668}" destId="{E15F810A-D3DC-4478-B55C-945D15568E2D}" srcOrd="2" destOrd="0" parTransId="{AD72AC66-E73F-4F4A-8DE2-62CFECE2FB31}" sibTransId="{E990B758-F62B-4D31-8B20-4E050636F45D}"/>
    <dgm:cxn modelId="{D56E6CB9-D4A7-4407-A718-206565A103CF}" type="presOf" srcId="{5FEC700E-664F-4442-B48E-464B279FBF4B}" destId="{DCDF709B-A267-4D8D-A008-4E3581184AF3}" srcOrd="0" destOrd="0" presId="urn:microsoft.com/office/officeart/2005/8/layout/orgChart1"/>
    <dgm:cxn modelId="{55E84EC2-8E3B-4BFC-B1F3-AD2919D750C6}" type="presOf" srcId="{AD72AC66-E73F-4F4A-8DE2-62CFECE2FB31}" destId="{FC054AF0-D6E8-4F03-9878-1DBA1109E072}" srcOrd="0" destOrd="0" presId="urn:microsoft.com/office/officeart/2005/8/layout/orgChart1"/>
    <dgm:cxn modelId="{29B3F8D2-B447-4A6F-8A2A-C92DBECC1F33}" type="presOf" srcId="{E15F810A-D3DC-4478-B55C-945D15568E2D}" destId="{9B64F726-81C5-488B-8AC1-5572EF7D160E}" srcOrd="1" destOrd="0" presId="urn:microsoft.com/office/officeart/2005/8/layout/orgChart1"/>
    <dgm:cxn modelId="{FF7779EA-F63F-4F24-A842-1CFF04965A20}" type="presOf" srcId="{9EC9A115-3D1A-4322-B078-F8B8BB85F336}" destId="{66EFE1EB-5847-4623-801C-B341E6E5F5B7}" srcOrd="0" destOrd="0" presId="urn:microsoft.com/office/officeart/2005/8/layout/orgChart1"/>
    <dgm:cxn modelId="{35FCD8FB-A1C9-4842-B414-FE51F9B993E9}" srcId="{749FF01E-24B0-4E5B-9280-E169AC6FA668}" destId="{64C40DD6-6FFF-4E48-8CAA-97277ACCD252}" srcOrd="1" destOrd="0" parTransId="{5FEC700E-664F-4442-B48E-464B279FBF4B}" sibTransId="{8AFFE5A5-A32D-405E-BBCC-220BC7E8FC97}"/>
    <dgm:cxn modelId="{F613C0A7-C011-4C05-9181-8C3D7930AEAF}" type="presParOf" srcId="{EED10B07-F8DA-40F4-AED4-879F8EAFD207}" destId="{848F1CBD-7EA7-4923-840A-2DCA10E54D70}" srcOrd="0" destOrd="0" presId="urn:microsoft.com/office/officeart/2005/8/layout/orgChart1"/>
    <dgm:cxn modelId="{FB058388-A8F6-407C-9D75-0E48C61949B9}" type="presParOf" srcId="{848F1CBD-7EA7-4923-840A-2DCA10E54D70}" destId="{1FEE6148-A938-4970-9E82-C5704D83A2E5}" srcOrd="0" destOrd="0" presId="urn:microsoft.com/office/officeart/2005/8/layout/orgChart1"/>
    <dgm:cxn modelId="{EA5E26B2-69AA-4D60-86FD-B157C319BA29}" type="presParOf" srcId="{1FEE6148-A938-4970-9E82-C5704D83A2E5}" destId="{052F5852-72C2-48D3-9114-CC4F3183C1E2}" srcOrd="0" destOrd="0" presId="urn:microsoft.com/office/officeart/2005/8/layout/orgChart1"/>
    <dgm:cxn modelId="{F38D558F-F63D-47EE-B4D7-0E08B5CA2A57}" type="presParOf" srcId="{1FEE6148-A938-4970-9E82-C5704D83A2E5}" destId="{2097D201-6AC0-4273-A1FB-F4AC5887AD5F}" srcOrd="1" destOrd="0" presId="urn:microsoft.com/office/officeart/2005/8/layout/orgChart1"/>
    <dgm:cxn modelId="{A7FD35D4-ED37-44E1-96D0-AD55D03CEABE}" type="presParOf" srcId="{848F1CBD-7EA7-4923-840A-2DCA10E54D70}" destId="{03DEF2D8-3EE9-4327-AC63-8A6A0E9C80E7}" srcOrd="1" destOrd="0" presId="urn:microsoft.com/office/officeart/2005/8/layout/orgChart1"/>
    <dgm:cxn modelId="{432A6205-44C1-4691-A103-9DEBFC959475}" type="presParOf" srcId="{03DEF2D8-3EE9-4327-AC63-8A6A0E9C80E7}" destId="{86494656-DD0E-4967-95F4-5F79508731C9}" srcOrd="0" destOrd="0" presId="urn:microsoft.com/office/officeart/2005/8/layout/orgChart1"/>
    <dgm:cxn modelId="{4AF972B3-98BD-4049-A4D9-41250DBD6171}" type="presParOf" srcId="{03DEF2D8-3EE9-4327-AC63-8A6A0E9C80E7}" destId="{72FB81C1-6E4E-496B-8CB2-14BC02415F0D}" srcOrd="1" destOrd="0" presId="urn:microsoft.com/office/officeart/2005/8/layout/orgChart1"/>
    <dgm:cxn modelId="{4ECCCF7A-6DDE-47B6-9B60-AD85146B3A56}" type="presParOf" srcId="{72FB81C1-6E4E-496B-8CB2-14BC02415F0D}" destId="{9092AD2A-B72E-436C-A18B-10A7C194942C}" srcOrd="0" destOrd="0" presId="urn:microsoft.com/office/officeart/2005/8/layout/orgChart1"/>
    <dgm:cxn modelId="{65767375-3012-4DB8-B669-2A196D8E3EF8}" type="presParOf" srcId="{9092AD2A-B72E-436C-A18B-10A7C194942C}" destId="{66EFE1EB-5847-4623-801C-B341E6E5F5B7}" srcOrd="0" destOrd="0" presId="urn:microsoft.com/office/officeart/2005/8/layout/orgChart1"/>
    <dgm:cxn modelId="{42814C0B-2409-4459-B328-0D92CC8F1418}" type="presParOf" srcId="{9092AD2A-B72E-436C-A18B-10A7C194942C}" destId="{8C5BA6D3-0A7E-4692-ACF8-8BD892CACD14}" srcOrd="1" destOrd="0" presId="urn:microsoft.com/office/officeart/2005/8/layout/orgChart1"/>
    <dgm:cxn modelId="{4BF3325B-F120-45F0-8057-F8B45A0F8907}" type="presParOf" srcId="{72FB81C1-6E4E-496B-8CB2-14BC02415F0D}" destId="{863D9CF9-8B3B-4088-844E-2F83805119BA}" srcOrd="1" destOrd="0" presId="urn:microsoft.com/office/officeart/2005/8/layout/orgChart1"/>
    <dgm:cxn modelId="{684982F9-46DE-4572-B75A-CCA26AB4B007}" type="presParOf" srcId="{72FB81C1-6E4E-496B-8CB2-14BC02415F0D}" destId="{BEBA63BD-FF3B-4FED-85F1-A864B38A7AAA}" srcOrd="2" destOrd="0" presId="urn:microsoft.com/office/officeart/2005/8/layout/orgChart1"/>
    <dgm:cxn modelId="{48FD6EBA-C8CC-46D2-BE78-45D24A99152D}" type="presParOf" srcId="{03DEF2D8-3EE9-4327-AC63-8A6A0E9C80E7}" destId="{DCDF709B-A267-4D8D-A008-4E3581184AF3}" srcOrd="2" destOrd="0" presId="urn:microsoft.com/office/officeart/2005/8/layout/orgChart1"/>
    <dgm:cxn modelId="{984E4DDC-4E82-4687-B91A-9A01B78392F1}" type="presParOf" srcId="{03DEF2D8-3EE9-4327-AC63-8A6A0E9C80E7}" destId="{0E493311-4B30-47F6-99E3-C45713EE96D8}" srcOrd="3" destOrd="0" presId="urn:microsoft.com/office/officeart/2005/8/layout/orgChart1"/>
    <dgm:cxn modelId="{1BB308EF-E985-4DD1-8E46-6A54D910E908}" type="presParOf" srcId="{0E493311-4B30-47F6-99E3-C45713EE96D8}" destId="{9E073DDE-A416-4502-8344-906FB9590FD8}" srcOrd="0" destOrd="0" presId="urn:microsoft.com/office/officeart/2005/8/layout/orgChart1"/>
    <dgm:cxn modelId="{C09407F5-3CE4-4AE7-8521-254381A65133}" type="presParOf" srcId="{9E073DDE-A416-4502-8344-906FB9590FD8}" destId="{5A49B7ED-31F0-4064-BA1D-356047302430}" srcOrd="0" destOrd="0" presId="urn:microsoft.com/office/officeart/2005/8/layout/orgChart1"/>
    <dgm:cxn modelId="{E4254D5F-127C-4AB2-9FC4-5CAC67B291EF}" type="presParOf" srcId="{9E073DDE-A416-4502-8344-906FB9590FD8}" destId="{F824918C-3D74-4F66-A8C3-5CA3615F6B40}" srcOrd="1" destOrd="0" presId="urn:microsoft.com/office/officeart/2005/8/layout/orgChart1"/>
    <dgm:cxn modelId="{917B7EE1-2778-4E03-80F7-A722D376C6C0}" type="presParOf" srcId="{0E493311-4B30-47F6-99E3-C45713EE96D8}" destId="{A79A751B-2F8A-46E8-85AE-BA9C35AC7DBB}" srcOrd="1" destOrd="0" presId="urn:microsoft.com/office/officeart/2005/8/layout/orgChart1"/>
    <dgm:cxn modelId="{6C0CBF18-4B31-421E-97A7-736D40019AC3}" type="presParOf" srcId="{0E493311-4B30-47F6-99E3-C45713EE96D8}" destId="{34C5768C-E765-41E6-93E6-B4F88ADE4A8E}" srcOrd="2" destOrd="0" presId="urn:microsoft.com/office/officeart/2005/8/layout/orgChart1"/>
    <dgm:cxn modelId="{79EABC4D-706B-4F20-8958-7145AC464ADE}" type="presParOf" srcId="{03DEF2D8-3EE9-4327-AC63-8A6A0E9C80E7}" destId="{FC054AF0-D6E8-4F03-9878-1DBA1109E072}" srcOrd="4" destOrd="0" presId="urn:microsoft.com/office/officeart/2005/8/layout/orgChart1"/>
    <dgm:cxn modelId="{F5F94286-B717-4FEB-828D-5D7B11C1B0A2}" type="presParOf" srcId="{03DEF2D8-3EE9-4327-AC63-8A6A0E9C80E7}" destId="{5E8C4038-D96B-4268-B3F9-4694FD4586AA}" srcOrd="5" destOrd="0" presId="urn:microsoft.com/office/officeart/2005/8/layout/orgChart1"/>
    <dgm:cxn modelId="{D47DF4EB-4425-4737-8D3D-99C6E75E2688}" type="presParOf" srcId="{5E8C4038-D96B-4268-B3F9-4694FD4586AA}" destId="{B896595B-E0A0-462F-93A1-CE591F8E4E84}" srcOrd="0" destOrd="0" presId="urn:microsoft.com/office/officeart/2005/8/layout/orgChart1"/>
    <dgm:cxn modelId="{CA230D62-5F63-4AC0-92E5-8F1B06BC8090}" type="presParOf" srcId="{B896595B-E0A0-462F-93A1-CE591F8E4E84}" destId="{F6579D4A-7ADB-409E-954E-5805689FE818}" srcOrd="0" destOrd="0" presId="urn:microsoft.com/office/officeart/2005/8/layout/orgChart1"/>
    <dgm:cxn modelId="{CE5B5303-74CA-47CD-A8B6-8D161EC8C785}" type="presParOf" srcId="{B896595B-E0A0-462F-93A1-CE591F8E4E84}" destId="{9B64F726-81C5-488B-8AC1-5572EF7D160E}" srcOrd="1" destOrd="0" presId="urn:microsoft.com/office/officeart/2005/8/layout/orgChart1"/>
    <dgm:cxn modelId="{8E39C964-A4E3-4195-9108-E299B6D71E64}" type="presParOf" srcId="{5E8C4038-D96B-4268-B3F9-4694FD4586AA}" destId="{0413DDEA-C593-4698-A26F-DD23F26D6F14}" srcOrd="1" destOrd="0" presId="urn:microsoft.com/office/officeart/2005/8/layout/orgChart1"/>
    <dgm:cxn modelId="{8EC6171F-7AB4-45E4-BEDC-EBD548AB677B}" type="presParOf" srcId="{5E8C4038-D96B-4268-B3F9-4694FD4586AA}" destId="{BC8CE8AC-D441-4086-8504-308B04BADC8B}" srcOrd="2" destOrd="0" presId="urn:microsoft.com/office/officeart/2005/8/layout/orgChart1"/>
    <dgm:cxn modelId="{EFA13596-6479-44FC-8766-D5A58D689C0A}" type="presParOf" srcId="{848F1CBD-7EA7-4923-840A-2DCA10E54D70}" destId="{DBF55031-1761-43D6-988A-BA04E120C7D2}" srcOrd="2" destOrd="0" presId="urn:microsoft.com/office/officeart/2005/8/layout/orgChar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054AF0-D6E8-4F03-9878-1DBA1109E072}">
      <dsp:nvSpPr>
        <dsp:cNvPr id="0" name=""/>
        <dsp:cNvSpPr/>
      </dsp:nvSpPr>
      <dsp:spPr>
        <a:xfrm>
          <a:off x="2286000" y="1688450"/>
          <a:ext cx="1617361" cy="280699"/>
        </a:xfrm>
        <a:custGeom>
          <a:avLst/>
          <a:gdLst/>
          <a:ahLst/>
          <a:cxnLst/>
          <a:rect l="0" t="0" r="0" b="0"/>
          <a:pathLst>
            <a:path>
              <a:moveTo>
                <a:pt x="0" y="0"/>
              </a:moveTo>
              <a:lnTo>
                <a:pt x="0" y="140349"/>
              </a:lnTo>
              <a:lnTo>
                <a:pt x="1617361" y="140349"/>
              </a:lnTo>
              <a:lnTo>
                <a:pt x="1617361" y="280699"/>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CDF709B-A267-4D8D-A008-4E3581184AF3}">
      <dsp:nvSpPr>
        <dsp:cNvPr id="0" name=""/>
        <dsp:cNvSpPr/>
      </dsp:nvSpPr>
      <dsp:spPr>
        <a:xfrm>
          <a:off x="2240280" y="1688450"/>
          <a:ext cx="91440" cy="280699"/>
        </a:xfrm>
        <a:custGeom>
          <a:avLst/>
          <a:gdLst/>
          <a:ahLst/>
          <a:cxnLst/>
          <a:rect l="0" t="0" r="0" b="0"/>
          <a:pathLst>
            <a:path>
              <a:moveTo>
                <a:pt x="45720" y="0"/>
              </a:moveTo>
              <a:lnTo>
                <a:pt x="45720" y="280699"/>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6494656-DD0E-4967-95F4-5F79508731C9}">
      <dsp:nvSpPr>
        <dsp:cNvPr id="0" name=""/>
        <dsp:cNvSpPr/>
      </dsp:nvSpPr>
      <dsp:spPr>
        <a:xfrm>
          <a:off x="668638" y="1688450"/>
          <a:ext cx="1617361" cy="280699"/>
        </a:xfrm>
        <a:custGeom>
          <a:avLst/>
          <a:gdLst/>
          <a:ahLst/>
          <a:cxnLst/>
          <a:rect l="0" t="0" r="0" b="0"/>
          <a:pathLst>
            <a:path>
              <a:moveTo>
                <a:pt x="1617361" y="0"/>
              </a:moveTo>
              <a:lnTo>
                <a:pt x="1617361" y="140349"/>
              </a:lnTo>
              <a:lnTo>
                <a:pt x="0" y="140349"/>
              </a:lnTo>
              <a:lnTo>
                <a:pt x="0" y="280699"/>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52F5852-72C2-48D3-9114-CC4F3183C1E2}">
      <dsp:nvSpPr>
        <dsp:cNvPr id="0" name=""/>
        <dsp:cNvSpPr/>
      </dsp:nvSpPr>
      <dsp:spPr>
        <a:xfrm>
          <a:off x="1617668" y="1020119"/>
          <a:ext cx="1336662" cy="66833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rtl="0">
            <a:lnSpc>
              <a:spcPct val="90000"/>
            </a:lnSpc>
            <a:spcBef>
              <a:spcPct val="0"/>
            </a:spcBef>
            <a:spcAft>
              <a:spcPct val="35000"/>
            </a:spcAft>
            <a:buNone/>
          </a:pPr>
          <a:r>
            <a:rPr lang="en-GB" sz="1000" kern="1200" dirty="0">
              <a:latin typeface="Calibri"/>
              <a:ea typeface="Calibri"/>
              <a:cs typeface="Calibri"/>
            </a:rPr>
            <a:t>Forming - Team members learn about the new project and their roles</a:t>
          </a:r>
          <a:endParaRPr lang="en-GB" sz="1000" kern="1200" dirty="0"/>
        </a:p>
      </dsp:txBody>
      <dsp:txXfrm>
        <a:off x="1617668" y="1020119"/>
        <a:ext cx="1336662" cy="668331"/>
      </dsp:txXfrm>
    </dsp:sp>
    <dsp:sp modelId="{66EFE1EB-5847-4623-801C-B341E6E5F5B7}">
      <dsp:nvSpPr>
        <dsp:cNvPr id="0" name=""/>
        <dsp:cNvSpPr/>
      </dsp:nvSpPr>
      <dsp:spPr>
        <a:xfrm>
          <a:off x="306" y="1969149"/>
          <a:ext cx="1336662" cy="66833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rtl="0">
            <a:lnSpc>
              <a:spcPct val="90000"/>
            </a:lnSpc>
            <a:spcBef>
              <a:spcPct val="0"/>
            </a:spcBef>
            <a:spcAft>
              <a:spcPct val="35000"/>
            </a:spcAft>
            <a:buNone/>
          </a:pPr>
          <a:r>
            <a:rPr lang="en-GB" sz="1000" kern="1200" dirty="0">
              <a:latin typeface="Calibri"/>
              <a:ea typeface="Calibri"/>
              <a:cs typeface="Calibri"/>
            </a:rPr>
            <a:t>Storming - Differences of opinion may arise regarding proposed changes.</a:t>
          </a:r>
          <a:endParaRPr lang="en-GB" sz="1000" kern="1200" dirty="0"/>
        </a:p>
      </dsp:txBody>
      <dsp:txXfrm>
        <a:off x="306" y="1969149"/>
        <a:ext cx="1336662" cy="668331"/>
      </dsp:txXfrm>
    </dsp:sp>
    <dsp:sp modelId="{5A49B7ED-31F0-4064-BA1D-356047302430}">
      <dsp:nvSpPr>
        <dsp:cNvPr id="0" name=""/>
        <dsp:cNvSpPr/>
      </dsp:nvSpPr>
      <dsp:spPr>
        <a:xfrm>
          <a:off x="1617668" y="1969149"/>
          <a:ext cx="1336662" cy="66833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rtl="0">
            <a:lnSpc>
              <a:spcPct val="90000"/>
            </a:lnSpc>
            <a:spcBef>
              <a:spcPct val="0"/>
            </a:spcBef>
            <a:spcAft>
              <a:spcPct val="35000"/>
            </a:spcAft>
            <a:buNone/>
          </a:pPr>
          <a:r>
            <a:rPr lang="en-GB" sz="1000" kern="1200" dirty="0">
              <a:latin typeface="Tw Cen MT" panose="020B0602020104020603"/>
            </a:rPr>
            <a:t>Norming - The team develops shared goals and agreed ways of working.</a:t>
          </a:r>
          <a:endParaRPr lang="en-GB" sz="1000" kern="1200" dirty="0"/>
        </a:p>
      </dsp:txBody>
      <dsp:txXfrm>
        <a:off x="1617668" y="1969149"/>
        <a:ext cx="1336662" cy="668331"/>
      </dsp:txXfrm>
    </dsp:sp>
    <dsp:sp modelId="{F6579D4A-7ADB-409E-954E-5805689FE818}">
      <dsp:nvSpPr>
        <dsp:cNvPr id="0" name=""/>
        <dsp:cNvSpPr/>
      </dsp:nvSpPr>
      <dsp:spPr>
        <a:xfrm>
          <a:off x="3235030" y="1969149"/>
          <a:ext cx="1336662" cy="66833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rtl="0">
            <a:lnSpc>
              <a:spcPct val="90000"/>
            </a:lnSpc>
            <a:spcBef>
              <a:spcPct val="0"/>
            </a:spcBef>
            <a:spcAft>
              <a:spcPct val="35000"/>
            </a:spcAft>
            <a:buNone/>
          </a:pPr>
          <a:r>
            <a:rPr lang="en-GB" sz="1000" kern="1200" dirty="0">
              <a:latin typeface="Tw Cen MT" panose="020B0602020104020603"/>
            </a:rPr>
            <a:t>Performing - The team works collaboratively and effectively towards achieving objectives.</a:t>
          </a:r>
          <a:endParaRPr lang="en-GB" sz="1000" kern="1200" dirty="0"/>
        </a:p>
      </dsp:txBody>
      <dsp:txXfrm>
        <a:off x="3235030" y="1969149"/>
        <a:ext cx="1336662" cy="668331"/>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2AEF700-9B0B-4359-8356-DCE7EE4E41C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4B9BF05B-06DB-4EC8-B476-CF95F9BD85E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33D6361-1E3C-4214-95E1-B8DE93421F8F}" type="datetimeFigureOut">
              <a:rPr lang="en-US" smtClean="0"/>
              <a:t>6/10/2026</a:t>
            </a:fld>
            <a:endParaRPr lang="en-US" dirty="0"/>
          </a:p>
        </p:txBody>
      </p:sp>
      <p:sp>
        <p:nvSpPr>
          <p:cNvPr id="4" name="Footer Placeholder 3">
            <a:extLst>
              <a:ext uri="{FF2B5EF4-FFF2-40B4-BE49-F238E27FC236}">
                <a16:creationId xmlns:a16="http://schemas.microsoft.com/office/drawing/2014/main" id="{6321952E-79CD-4E03-AAEB-C22680419E2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B3DCA65F-8548-4E36-8331-FD471638BD8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8CE0281-66A0-46B8-BDE2-AEF0C7453753}" type="slidenum">
              <a:rPr lang="en-US" smtClean="0"/>
              <a:t>‹#›</a:t>
            </a:fld>
            <a:endParaRPr lang="en-US" dirty="0"/>
          </a:p>
        </p:txBody>
      </p:sp>
    </p:spTree>
    <p:extLst>
      <p:ext uri="{BB962C8B-B14F-4D97-AF65-F5344CB8AC3E}">
        <p14:creationId xmlns:p14="http://schemas.microsoft.com/office/powerpoint/2010/main" val="6557350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F9CFFA-1E2F-4435-8DD6-9B5CC3FF4505}" type="datetimeFigureOut">
              <a:rPr lang="en-US" smtClean="0"/>
              <a:t>6/10/2026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EDED1C-4656-4CF8-AD34-DC4A65BB3913}" type="slidenum">
              <a:rPr lang="en-US" smtClean="0"/>
              <a:t>‹#›</a:t>
            </a:fld>
            <a:endParaRPr lang="en-US" dirty="0"/>
          </a:p>
        </p:txBody>
      </p:sp>
    </p:spTree>
    <p:extLst>
      <p:ext uri="{BB962C8B-B14F-4D97-AF65-F5344CB8AC3E}">
        <p14:creationId xmlns:p14="http://schemas.microsoft.com/office/powerpoint/2010/main" val="38954299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9EDED1C-4656-4CF8-AD34-DC4A65BB3913}" type="slidenum">
              <a:rPr lang="en-US" smtClean="0"/>
              <a:t>1</a:t>
            </a:fld>
            <a:endParaRPr lang="en-US" dirty="0"/>
          </a:p>
        </p:txBody>
      </p:sp>
    </p:spTree>
    <p:extLst>
      <p:ext uri="{BB962C8B-B14F-4D97-AF65-F5344CB8AC3E}">
        <p14:creationId xmlns:p14="http://schemas.microsoft.com/office/powerpoint/2010/main" val="20408423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9EDED1C-4656-4CF8-AD34-DC4A65BB3913}" type="slidenum">
              <a:rPr lang="en-US" smtClean="0"/>
              <a:t>2</a:t>
            </a:fld>
            <a:endParaRPr lang="en-US" dirty="0"/>
          </a:p>
        </p:txBody>
      </p:sp>
    </p:spTree>
    <p:extLst>
      <p:ext uri="{BB962C8B-B14F-4D97-AF65-F5344CB8AC3E}">
        <p14:creationId xmlns:p14="http://schemas.microsoft.com/office/powerpoint/2010/main" val="6432301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9EDED1C-4656-4CF8-AD34-DC4A65BB3913}" type="slidenum">
              <a:rPr lang="en-US" smtClean="0"/>
              <a:t>3</a:t>
            </a:fld>
            <a:endParaRPr lang="en-US" dirty="0"/>
          </a:p>
        </p:txBody>
      </p:sp>
    </p:spTree>
    <p:extLst>
      <p:ext uri="{BB962C8B-B14F-4D97-AF65-F5344CB8AC3E}">
        <p14:creationId xmlns:p14="http://schemas.microsoft.com/office/powerpoint/2010/main" val="4707190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9EDED1C-4656-4CF8-AD34-DC4A65BB3913}" type="slidenum">
              <a:rPr lang="en-US" smtClean="0"/>
              <a:t>5</a:t>
            </a:fld>
            <a:endParaRPr lang="en-US" dirty="0"/>
          </a:p>
        </p:txBody>
      </p:sp>
    </p:spTree>
    <p:extLst>
      <p:ext uri="{BB962C8B-B14F-4D97-AF65-F5344CB8AC3E}">
        <p14:creationId xmlns:p14="http://schemas.microsoft.com/office/powerpoint/2010/main" val="34530783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9EDED1C-4656-4CF8-AD34-DC4A65BB3913}" type="slidenum">
              <a:rPr lang="en-US" smtClean="0"/>
              <a:t>6</a:t>
            </a:fld>
            <a:endParaRPr lang="en-US" dirty="0"/>
          </a:p>
        </p:txBody>
      </p:sp>
    </p:spTree>
    <p:extLst>
      <p:ext uri="{BB962C8B-B14F-4D97-AF65-F5344CB8AC3E}">
        <p14:creationId xmlns:p14="http://schemas.microsoft.com/office/powerpoint/2010/main" val="392917764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87403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627073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6/10/2026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753516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6/10/2026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516462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6/10/2026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7202498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6/10/2026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133268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smtClean="0"/>
              <a:t>6/10/2026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537943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6/10/2026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851858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6/10/2026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824912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6/10/2026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769795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6/10/2026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24229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6/10/2026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3316108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6/10/2026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92134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t>6/10/2026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883998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t>6/10/2026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7974186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396699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556400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0249728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0" cstate="email">
            <a:alphaModFix/>
            <a:extLst>
              <a:ext uri="{28A0092B-C50C-407E-A947-70E740481C1C}">
                <a14:useLocalDpi xmlns:a14="http://schemas.microsoft.com/office/drawing/2010/main"/>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smtClean="0"/>
              <a:pPr/>
              <a:t>6/10/2026</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75226178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705" r:id="rId18"/>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1.png"/><Relationship Id="rId7" Type="http://schemas.openxmlformats.org/officeDocument/2006/relationships/diagramQuickStyle" Target="../diagrams/quickStyle1.xml"/><Relationship Id="rId2" Type="http://schemas.openxmlformats.org/officeDocument/2006/relationships/notesSlide" Target="../notesSlides/notesSlide5.xml"/><Relationship Id="rId1" Type="http://schemas.openxmlformats.org/officeDocument/2006/relationships/slideLayout" Target="../slideLayouts/slideLayout9.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7.png"/><Relationship Id="rId9" Type="http://schemas.microsoft.com/office/2007/relationships/diagramDrawing" Target="../diagrams/drawing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A391C69-E52F-4DC0-B51A-0DABC5484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2">
            <a:extLst>
              <a:ext uri="{FF2B5EF4-FFF2-40B4-BE49-F238E27FC236}">
                <a16:creationId xmlns:a16="http://schemas.microsoft.com/office/drawing/2014/main" id="{C3C7ED6A-DE7F-4002-9699-B659DE5512C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cstate="email">
            <a:alphaModFix/>
            <a:extLst>
              <a:ext uri="{28A0092B-C50C-407E-A947-70E740481C1C}">
                <a14:useLocalDpi xmlns:a14="http://schemas.microsoft.com/office/drawing/2010/main"/>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a:extLst>
              <a:ext uri="{FF2B5EF4-FFF2-40B4-BE49-F238E27FC236}">
                <a16:creationId xmlns:a16="http://schemas.microsoft.com/office/drawing/2014/main" id="{048390FD-448E-4FF2-AEE8-C46960568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5961" y="-2"/>
            <a:ext cx="81313" cy="6858002"/>
          </a:xfrm>
          <a:prstGeom prst="rect">
            <a:avLst/>
          </a:prstGeom>
          <a:gradFill flip="none" rotWithShape="1">
            <a:gsLst>
              <a:gs pos="84000">
                <a:srgbClr val="B5B5B5"/>
              </a:gs>
              <a:gs pos="60159">
                <a:srgbClr val="D5D5D5"/>
              </a:gs>
              <a:gs pos="50447">
                <a:srgbClr val="E6E6E6"/>
              </a:gs>
              <a:gs pos="44260">
                <a:srgbClr val="D5D5D5"/>
              </a:gs>
              <a:gs pos="15928">
                <a:srgbClr val="B5B5B5"/>
              </a:gs>
              <a:gs pos="7000">
                <a:srgbClr val="8A8A8A"/>
              </a:gs>
              <a:gs pos="0">
                <a:srgbClr val="BBBBBB"/>
              </a:gs>
              <a:gs pos="93000">
                <a:srgbClr val="8A8A8A"/>
              </a:gs>
              <a:gs pos="100000">
                <a:srgbClr val="BBBBB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Petri Dish">
            <a:extLst>
              <a:ext uri="{FF2B5EF4-FFF2-40B4-BE49-F238E27FC236}">
                <a16:creationId xmlns:a16="http://schemas.microsoft.com/office/drawing/2014/main" id="{D16B27C4-A9C2-4AC4-9DD3-88F63F48E83C}"/>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7357274" y="10"/>
            <a:ext cx="4834726" cy="6857990"/>
          </a:xfrm>
          <a:prstGeom prst="rect">
            <a:avLst/>
          </a:prstGeom>
        </p:spPr>
      </p:pic>
      <p:pic>
        <p:nvPicPr>
          <p:cNvPr id="16" name="Picture 15">
            <a:extLst>
              <a:ext uri="{FF2B5EF4-FFF2-40B4-BE49-F238E27FC236}">
                <a16:creationId xmlns:a16="http://schemas.microsoft.com/office/drawing/2014/main" id="{0BD259F2-A289-4420-B3EB-BBC6A904FC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B1863835-0AB4-9282-477E-0F8FCEF3D125}"/>
              </a:ext>
            </a:extLst>
          </p:cNvPr>
          <p:cNvSpPr txBox="1"/>
          <p:nvPr/>
        </p:nvSpPr>
        <p:spPr>
          <a:xfrm>
            <a:off x="5802" y="2414424"/>
            <a:ext cx="7027219"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Student Name: Nidia Rios Ahmed</a:t>
            </a:r>
          </a:p>
          <a:p>
            <a:r>
              <a:rPr lang="en-GB"/>
              <a:t>Student number: 2511212</a:t>
            </a:r>
            <a:endParaRPr lang="en-GB" dirty="0"/>
          </a:p>
          <a:p>
            <a:r>
              <a:rPr lang="en-GB" dirty="0"/>
              <a:t>Module:  Professional Development within the health and soci</a:t>
            </a:r>
            <a:r>
              <a:rPr lang="en-GB"/>
              <a:t>al care</a:t>
            </a:r>
          </a:p>
          <a:p>
            <a:r>
              <a:rPr lang="en-GB"/>
              <a:t>Module number: LCHS4009</a:t>
            </a:r>
            <a:endParaRPr lang="en-GB" dirty="0"/>
          </a:p>
          <a:p>
            <a:r>
              <a:rPr lang="en-GB"/>
              <a:t>Lecturer: Wafa Nasir</a:t>
            </a:r>
          </a:p>
          <a:p>
            <a:r>
              <a:rPr lang="en-GB" dirty="0" err="1"/>
              <a:t>Tiltle</a:t>
            </a:r>
            <a:r>
              <a:rPr lang="en-GB" dirty="0"/>
              <a:t>: Critical Thinking: An essential Skill for a GP Practise Manager</a:t>
            </a:r>
          </a:p>
        </p:txBody>
      </p:sp>
    </p:spTree>
    <p:extLst>
      <p:ext uri="{BB962C8B-B14F-4D97-AF65-F5344CB8AC3E}">
        <p14:creationId xmlns:p14="http://schemas.microsoft.com/office/powerpoint/2010/main" val="2642022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113" name="Rectangle 112">
            <a:extLst>
              <a:ext uri="{FF2B5EF4-FFF2-40B4-BE49-F238E27FC236}">
                <a16:creationId xmlns:a16="http://schemas.microsoft.com/office/drawing/2014/main" id="{48FE65CB-EFD8-497D-A30A-093E20EACB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5" name="Picture 114">
            <a:extLst>
              <a:ext uri="{FF2B5EF4-FFF2-40B4-BE49-F238E27FC236}">
                <a16:creationId xmlns:a16="http://schemas.microsoft.com/office/drawing/2014/main" id="{E3265C2A-0A58-43AD-A406-8F4478E2875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9" name="TextBox 28">
            <a:extLst>
              <a:ext uri="{FF2B5EF4-FFF2-40B4-BE49-F238E27FC236}">
                <a16:creationId xmlns:a16="http://schemas.microsoft.com/office/drawing/2014/main" id="{EFCA981A-5A2F-78D2-DDDC-166A76FEAF6E}"/>
              </a:ext>
            </a:extLst>
          </p:cNvPr>
          <p:cNvSpPr txBox="1"/>
          <p:nvPr/>
        </p:nvSpPr>
        <p:spPr>
          <a:xfrm>
            <a:off x="1123997" y="1345111"/>
            <a:ext cx="10097552" cy="44038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2" name="TextBox 1">
            <a:extLst>
              <a:ext uri="{FF2B5EF4-FFF2-40B4-BE49-F238E27FC236}">
                <a16:creationId xmlns:a16="http://schemas.microsoft.com/office/drawing/2014/main" id="{70621124-FAF6-64F4-8327-D186C8D11881}"/>
              </a:ext>
            </a:extLst>
          </p:cNvPr>
          <p:cNvSpPr txBox="1"/>
          <p:nvPr/>
        </p:nvSpPr>
        <p:spPr>
          <a:xfrm>
            <a:off x="1050292" y="1381964"/>
            <a:ext cx="10005421" cy="42473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Introduction:</a:t>
            </a:r>
          </a:p>
          <a:p>
            <a:endParaRPr lang="en-GB"/>
          </a:p>
          <a:p>
            <a:r>
              <a:rPr lang="en-GB" dirty="0"/>
              <a:t>This presentation will explain why critical thinking is important in professional practise, demonstrate how it can be applied in a GP surgery, explore my own </a:t>
            </a:r>
            <a:r>
              <a:rPr lang="en-GB" dirty="0" err="1"/>
              <a:t>strenghts</a:t>
            </a:r>
            <a:r>
              <a:rPr lang="en-GB" dirty="0"/>
              <a:t> and areas for development, and conclude with a personal action plan for career progression.</a:t>
            </a:r>
            <a:endParaRPr lang="en-GB"/>
          </a:p>
          <a:p>
            <a:endParaRPr lang="en-GB"/>
          </a:p>
          <a:p>
            <a:r>
              <a:rPr lang="en-GB"/>
              <a:t>I am interested in progressing into the role of a GP Practise Manager within health and social care. Today, I will discuss one key skill that is essential for this role: Critical Thinking.</a:t>
            </a:r>
          </a:p>
          <a:p>
            <a:endParaRPr lang="en-GB" dirty="0"/>
          </a:p>
          <a:p>
            <a:r>
              <a:rPr lang="en-GB" dirty="0"/>
              <a:t>Critical thinking is the ability to objectively analyse information, evaluate evidence, consider different perspectives, and make informed decisions (Cottrell,2017). In healthcare settings, where patient safety, service quality and organisational performance are priorities, critical thinking </a:t>
            </a:r>
            <a:r>
              <a:rPr lang="en-GB"/>
              <a:t>enables managers to solve problems effectively and make sound decisions.  </a:t>
            </a:r>
          </a:p>
          <a:p>
            <a:endParaRPr lang="en-GB"/>
          </a:p>
          <a:p>
            <a:endParaRPr lang="en-GB"/>
          </a:p>
        </p:txBody>
      </p:sp>
    </p:spTree>
    <p:extLst>
      <p:ext uri="{BB962C8B-B14F-4D97-AF65-F5344CB8AC3E}">
        <p14:creationId xmlns:p14="http://schemas.microsoft.com/office/powerpoint/2010/main" val="20264033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5E630259-2E99-42C6-925A-ED71BD9ED2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2" name="Rectangle 21">
            <a:extLst>
              <a:ext uri="{FF2B5EF4-FFF2-40B4-BE49-F238E27FC236}">
                <a16:creationId xmlns:a16="http://schemas.microsoft.com/office/drawing/2014/main" id="{CD7ECD05-B4E0-4A46-AE36-17B3B1B208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2065" y="0"/>
            <a:ext cx="4059935" cy="6858000"/>
          </a:xfrm>
          <a:prstGeom prst="rect">
            <a:avLst/>
          </a:prstGeom>
          <a:ln>
            <a:noFill/>
          </a:ln>
          <a:effectLst>
            <a:outerShdw blurRad="50800" dist="12700" dir="10800000" algn="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4" name="Picture 23">
            <a:extLst>
              <a:ext uri="{FF2B5EF4-FFF2-40B4-BE49-F238E27FC236}">
                <a16:creationId xmlns:a16="http://schemas.microsoft.com/office/drawing/2014/main" id="{210643E1-7ABA-4C1E-A734-A26C5D70414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cstate="email">
            <a:extLst>
              <a:ext uri="{28A0092B-C50C-407E-A947-70E740481C1C}">
                <a14:useLocalDpi xmlns:a14="http://schemas.microsoft.com/office/drawing/2010/main"/>
              </a:ext>
            </a:extLst>
          </a:blip>
          <a:srcRect/>
          <a:stretch/>
        </p:blipFill>
        <p:spPr>
          <a:xfrm>
            <a:off x="8132064" y="0"/>
            <a:ext cx="4059936" cy="6858000"/>
          </a:xfrm>
          <a:prstGeom prst="rect">
            <a:avLst/>
          </a:prstGeom>
        </p:spPr>
      </p:pic>
      <p:sp>
        <p:nvSpPr>
          <p:cNvPr id="2" name="Title 1">
            <a:extLst>
              <a:ext uri="{FF2B5EF4-FFF2-40B4-BE49-F238E27FC236}">
                <a16:creationId xmlns:a16="http://schemas.microsoft.com/office/drawing/2014/main" id="{5F3F6C66-D6D7-4A72-9928-967AEA400766}"/>
              </a:ext>
            </a:extLst>
          </p:cNvPr>
          <p:cNvSpPr>
            <a:spLocks noGrp="1"/>
          </p:cNvSpPr>
          <p:nvPr>
            <p:ph type="title"/>
          </p:nvPr>
        </p:nvSpPr>
        <p:spPr>
          <a:xfrm>
            <a:off x="8740031" y="1314449"/>
            <a:ext cx="2844002" cy="4073627"/>
          </a:xfrm>
          <a:noFill/>
        </p:spPr>
        <p:txBody>
          <a:bodyPr>
            <a:normAutofit fontScale="90000"/>
          </a:bodyPr>
          <a:lstStyle/>
          <a:p>
            <a:pPr algn="l"/>
            <a:r>
              <a:rPr lang="en-US" sz="4000">
                <a:solidFill>
                  <a:schemeClr val="tx1">
                    <a:lumMod val="65000"/>
                    <a:lumOff val="35000"/>
                  </a:schemeClr>
                </a:solidFill>
              </a:rPr>
              <a:t>Why </a:t>
            </a:r>
            <a:r>
              <a:rPr lang="en-US" sz="4000" dirty="0">
                <a:solidFill>
                  <a:schemeClr val="tx1">
                    <a:lumMod val="65000"/>
                    <a:lumOff val="35000"/>
                  </a:schemeClr>
                </a:solidFill>
              </a:rPr>
              <a:t>critical </a:t>
            </a:r>
            <a:r>
              <a:rPr lang="en-US" sz="4000">
                <a:solidFill>
                  <a:schemeClr val="tx1">
                    <a:lumMod val="65000"/>
                    <a:lumOff val="35000"/>
                  </a:schemeClr>
                </a:solidFill>
              </a:rPr>
              <a:t>Thinking is important in the Health and Social Care</a:t>
            </a:r>
            <a:endParaRPr lang="en-US" sz="4000" dirty="0">
              <a:solidFill>
                <a:schemeClr val="tx1">
                  <a:lumMod val="65000"/>
                  <a:lumOff val="35000"/>
                </a:schemeClr>
              </a:solidFill>
            </a:endParaRPr>
          </a:p>
        </p:txBody>
      </p:sp>
      <p:sp>
        <p:nvSpPr>
          <p:cNvPr id="4" name="TextBox 3">
            <a:extLst>
              <a:ext uri="{FF2B5EF4-FFF2-40B4-BE49-F238E27FC236}">
                <a16:creationId xmlns:a16="http://schemas.microsoft.com/office/drawing/2014/main" id="{663AF438-F24F-4141-10C2-539D2B7E7130}"/>
              </a:ext>
            </a:extLst>
          </p:cNvPr>
          <p:cNvSpPr txBox="1"/>
          <p:nvPr/>
        </p:nvSpPr>
        <p:spPr>
          <a:xfrm>
            <a:off x="534359" y="681769"/>
            <a:ext cx="7567362" cy="61863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Critical thinking is highly relevant in health and social care because professionals are regularly required to make decisions that affect patient outcomes and service delivery.</a:t>
            </a:r>
          </a:p>
          <a:p>
            <a:endParaRPr lang="en-GB" dirty="0"/>
          </a:p>
          <a:p>
            <a:r>
              <a:rPr lang="en-GB" dirty="0"/>
              <a:t>For a GP Practise Manager, critical thinking is important because it helps </a:t>
            </a:r>
            <a:r>
              <a:rPr lang="en-GB"/>
              <a:t>to:</a:t>
            </a:r>
          </a:p>
          <a:p>
            <a:endParaRPr lang="en-GB" dirty="0"/>
          </a:p>
          <a:p>
            <a:pPr marL="285750" indent="-285750">
              <a:buFont typeface="Wingdings"/>
              <a:buChar char="Ø"/>
            </a:pPr>
            <a:r>
              <a:rPr lang="en-GB" dirty="0"/>
              <a:t>Analyse complex situations and identify underlying causes of problems.</a:t>
            </a:r>
          </a:p>
          <a:p>
            <a:pPr marL="285750" indent="-285750">
              <a:buFont typeface="Wingdings"/>
              <a:buChar char="Ø"/>
            </a:pPr>
            <a:r>
              <a:rPr lang="en-GB" dirty="0"/>
              <a:t>Make evidence-based decisions rather </a:t>
            </a:r>
            <a:r>
              <a:rPr lang="en-GB" dirty="0" err="1"/>
              <a:t>thean</a:t>
            </a:r>
            <a:r>
              <a:rPr lang="en-GB" dirty="0"/>
              <a:t> relying on assumptions.</a:t>
            </a:r>
          </a:p>
          <a:p>
            <a:pPr marL="285750" indent="-285750">
              <a:buFont typeface="Wingdings"/>
              <a:buChar char="Ø"/>
            </a:pPr>
            <a:r>
              <a:rPr lang="en-GB"/>
              <a:t>Improve patient safety and quality of care.</a:t>
            </a:r>
            <a:endParaRPr lang="en-GB" dirty="0"/>
          </a:p>
          <a:p>
            <a:pPr marL="285750" indent="-285750">
              <a:buFont typeface="Wingdings"/>
              <a:buChar char="Ø"/>
            </a:pPr>
            <a:r>
              <a:rPr lang="en-GB"/>
              <a:t>Manage resources effectively</a:t>
            </a:r>
            <a:endParaRPr lang="en-GB" dirty="0"/>
          </a:p>
          <a:p>
            <a:pPr marL="285750" indent="-285750">
              <a:buFont typeface="Wingdings"/>
              <a:buChar char="Ø"/>
            </a:pPr>
            <a:r>
              <a:rPr lang="en-GB" dirty="0"/>
              <a:t>Respond to </a:t>
            </a:r>
            <a:r>
              <a:rPr lang="en-GB" dirty="0" err="1"/>
              <a:t>changesin</a:t>
            </a:r>
            <a:r>
              <a:rPr lang="en-GB" dirty="0"/>
              <a:t> the NHS policies and regulations.</a:t>
            </a:r>
          </a:p>
          <a:p>
            <a:pPr marL="285750" indent="-285750">
              <a:buFont typeface="Wingdings"/>
              <a:buChar char="Ø"/>
            </a:pPr>
            <a:r>
              <a:rPr lang="en-GB" dirty="0"/>
              <a:t>Support </a:t>
            </a:r>
            <a:r>
              <a:rPr lang="en-GB" dirty="0" err="1"/>
              <a:t>stagg</a:t>
            </a:r>
            <a:r>
              <a:rPr lang="en-GB" dirty="0"/>
              <a:t> development and organisational improvement.</a:t>
            </a:r>
          </a:p>
          <a:p>
            <a:pPr marL="285750" indent="-285750">
              <a:buFont typeface="Wingdings"/>
              <a:buChar char="Ø"/>
            </a:pPr>
            <a:endParaRPr lang="en-GB" dirty="0"/>
          </a:p>
          <a:p>
            <a:pPr marL="285750" indent="-285750">
              <a:buFont typeface="Wingdings"/>
              <a:buChar char="Ø"/>
            </a:pPr>
            <a:endParaRPr lang="en-GB" dirty="0"/>
          </a:p>
          <a:p>
            <a:pPr marL="285750" indent="-285750">
              <a:buFont typeface="Wingdings"/>
              <a:buChar char="Ø"/>
            </a:pPr>
            <a:endParaRPr lang="en-GB"/>
          </a:p>
          <a:p>
            <a:r>
              <a:rPr lang="en-GB"/>
              <a:t>According to the NHS Leadership Academy (2023), effective </a:t>
            </a:r>
            <a:r>
              <a:rPr lang="en-GB" dirty="0"/>
              <a:t>healthcare leaders must use analytical and critical thinking skills to improve </a:t>
            </a:r>
            <a:r>
              <a:rPr lang="en-GB"/>
              <a:t>services and</a:t>
            </a:r>
            <a:r>
              <a:rPr lang="en-GB" dirty="0"/>
              <a:t> patient outcomes.</a:t>
            </a:r>
          </a:p>
          <a:p>
            <a:endParaRPr lang="en-GB" dirty="0"/>
          </a:p>
          <a:p>
            <a:r>
              <a:rPr lang="en-GB" dirty="0"/>
              <a:t>Similarly, the Care Quality </a:t>
            </a:r>
            <a:r>
              <a:rPr lang="en-GB" dirty="0" err="1"/>
              <a:t>CoMmission</a:t>
            </a:r>
            <a:r>
              <a:rPr lang="en-GB" dirty="0"/>
              <a:t> (CQC) expects healthcare organisations to demonstrate effective leadership, governance and continuous  improvement, all of which require critical evaluation and decision-making (CQC, 2024).</a:t>
            </a:r>
          </a:p>
        </p:txBody>
      </p:sp>
    </p:spTree>
    <p:extLst>
      <p:ext uri="{BB962C8B-B14F-4D97-AF65-F5344CB8AC3E}">
        <p14:creationId xmlns:p14="http://schemas.microsoft.com/office/powerpoint/2010/main" val="41127729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05740DF-A3D8-EA62-8354-C080CB7A8A5A}"/>
              </a:ext>
            </a:extLst>
          </p:cNvPr>
          <p:cNvSpPr txBox="1"/>
          <p:nvPr/>
        </p:nvSpPr>
        <p:spPr>
          <a:xfrm>
            <a:off x="368524" y="386950"/>
            <a:ext cx="11258402" cy="48013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Critical Thinking in the role of a GP Practise </a:t>
            </a:r>
            <a:r>
              <a:rPr lang="en-GB"/>
              <a:t>Manager</a:t>
            </a:r>
          </a:p>
          <a:p>
            <a:endParaRPr lang="en-GB" dirty="0"/>
          </a:p>
          <a:p>
            <a:r>
              <a:rPr lang="en-GB" dirty="0"/>
              <a:t>The role of a GP Practise Manager involves overseeing daily operations, managing staff, monitoring budgets, ensuring regulatory compliance and maintaining high standards of patient care.</a:t>
            </a:r>
          </a:p>
          <a:p>
            <a:endParaRPr lang="en-GB" dirty="0"/>
          </a:p>
          <a:p>
            <a:r>
              <a:rPr lang="en-GB"/>
              <a:t>Critical Thinking supports this role by enabling managers to:</a:t>
            </a:r>
          </a:p>
          <a:p>
            <a:endParaRPr lang="en-GB" dirty="0"/>
          </a:p>
          <a:p>
            <a:pPr marL="285750" indent="-285750">
              <a:buFont typeface="Wingdings"/>
              <a:buChar char="Ø"/>
            </a:pPr>
            <a:r>
              <a:rPr lang="en-GB" dirty="0"/>
              <a:t>Evaluate patient feedback and identify trends.</a:t>
            </a:r>
          </a:p>
          <a:p>
            <a:pPr marL="285750" indent="-285750">
              <a:buFont typeface="Wingdings"/>
              <a:buChar char="Ø"/>
            </a:pPr>
            <a:r>
              <a:rPr lang="en-GB"/>
              <a:t>Investigate operational issues.</a:t>
            </a:r>
          </a:p>
          <a:p>
            <a:pPr marL="285750" indent="-285750">
              <a:buFont typeface="Wingdings"/>
              <a:buChar char="Ø"/>
            </a:pPr>
            <a:r>
              <a:rPr lang="en-GB" dirty="0"/>
              <a:t>Balance patient needs with finan</a:t>
            </a:r>
            <a:r>
              <a:rPr lang="en-GB"/>
              <a:t>cial constraints.</a:t>
            </a:r>
          </a:p>
          <a:p>
            <a:pPr marL="285750" indent="-285750">
              <a:buFont typeface="Wingdings"/>
              <a:buChar char="Ø"/>
            </a:pPr>
            <a:r>
              <a:rPr lang="en-GB" dirty="0"/>
              <a:t>Assess risks and im</a:t>
            </a:r>
            <a:r>
              <a:rPr lang="en-GB"/>
              <a:t>plement solutions.</a:t>
            </a:r>
          </a:p>
          <a:p>
            <a:pPr marL="285750" indent="-285750">
              <a:buFont typeface="Wingdings"/>
              <a:buChar char="Ø"/>
            </a:pPr>
            <a:r>
              <a:rPr lang="en-GB" dirty="0"/>
              <a:t>Interpret </a:t>
            </a:r>
            <a:r>
              <a:rPr lang="en-GB"/>
              <a:t>performance</a:t>
            </a:r>
            <a:r>
              <a:rPr lang="en-GB" dirty="0"/>
              <a:t> data and quality indicators.</a:t>
            </a:r>
          </a:p>
          <a:p>
            <a:pPr marL="285750" indent="-285750">
              <a:buFont typeface="Wingdings"/>
              <a:buChar char="Ø"/>
            </a:pPr>
            <a:endParaRPr lang="en-GB" dirty="0"/>
          </a:p>
          <a:p>
            <a:r>
              <a:rPr lang="en-GB" dirty="0"/>
              <a:t>Rather than reacting to problems immediately, a critical thinker gathers information, examines </a:t>
            </a:r>
            <a:r>
              <a:rPr lang="en-GB" dirty="0" err="1"/>
              <a:t>evidenceand</a:t>
            </a:r>
            <a:r>
              <a:rPr lang="en-GB" dirty="0"/>
              <a:t> evaluates different options before making decisions (Moon, 2008).</a:t>
            </a:r>
          </a:p>
          <a:p>
            <a:endParaRPr lang="en-GB" dirty="0"/>
          </a:p>
          <a:p>
            <a:r>
              <a:rPr lang="en-GB" dirty="0"/>
              <a:t>This approach helps ensure decisions are fair, effective and aligned with organisational goals.</a:t>
            </a:r>
          </a:p>
        </p:txBody>
      </p:sp>
    </p:spTree>
    <p:extLst>
      <p:ext uri="{BB962C8B-B14F-4D97-AF65-F5344CB8AC3E}">
        <p14:creationId xmlns:p14="http://schemas.microsoft.com/office/powerpoint/2010/main" val="7691595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p:nvSpPr>
          <p:cNvPr id="25" name="TextBox 24">
            <a:extLst>
              <a:ext uri="{FF2B5EF4-FFF2-40B4-BE49-F238E27FC236}">
                <a16:creationId xmlns:a16="http://schemas.microsoft.com/office/drawing/2014/main" id="{99F1EE7E-EAEC-B1C2-D14D-947480B44A20}"/>
              </a:ext>
            </a:extLst>
          </p:cNvPr>
          <p:cNvSpPr txBox="1"/>
          <p:nvPr/>
        </p:nvSpPr>
        <p:spPr>
          <a:xfrm>
            <a:off x="143719" y="608064"/>
            <a:ext cx="11748748" cy="129266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latin typeface="Arial"/>
                <a:cs typeface="Arial"/>
              </a:rPr>
              <a:t>Real-World Example: Managing Long Patient Waiting Times</a:t>
            </a:r>
            <a:endParaRPr lang="en-GB" sz="1200" dirty="0">
              <a:latin typeface="Arial"/>
              <a:cs typeface="Arial"/>
            </a:endParaRPr>
          </a:p>
          <a:p>
            <a:endParaRPr lang="en-GB" sz="1200" dirty="0">
              <a:latin typeface="Arial"/>
              <a:cs typeface="Arial"/>
            </a:endParaRPr>
          </a:p>
          <a:p>
            <a:r>
              <a:rPr lang="en-GB" sz="1200" dirty="0">
                <a:latin typeface="Arial"/>
                <a:cs typeface="Arial"/>
              </a:rPr>
              <a:t>A practical example of critical thinking in a GP surgery is addressing excessi</a:t>
            </a:r>
            <a:r>
              <a:rPr lang="en-GB" sz="1200">
                <a:latin typeface="Arial"/>
                <a:cs typeface="Arial"/>
              </a:rPr>
              <a:t>ve patient waiting list times.</a:t>
            </a:r>
            <a:endParaRPr lang="en-GB" sz="1200" dirty="0">
              <a:latin typeface="Arial"/>
              <a:cs typeface="Arial"/>
            </a:endParaRPr>
          </a:p>
          <a:p>
            <a:endParaRPr lang="en-GB" sz="1200" dirty="0">
              <a:latin typeface="Arial"/>
              <a:cs typeface="Arial"/>
            </a:endParaRPr>
          </a:p>
          <a:p>
            <a:r>
              <a:rPr lang="en-GB" sz="1200" dirty="0">
                <a:latin typeface="Arial"/>
                <a:cs typeface="Arial"/>
              </a:rPr>
              <a:t>Imagine a GP practise receives frequent complaints that patients are waiting </a:t>
            </a:r>
            <a:r>
              <a:rPr lang="en-GB" sz="1200">
                <a:latin typeface="Arial"/>
                <a:cs typeface="Arial"/>
              </a:rPr>
              <a:t>over three weeks for routine appointments. </a:t>
            </a:r>
            <a:endParaRPr lang="en-GB" sz="1200" dirty="0">
              <a:latin typeface="Arial"/>
              <a:cs typeface="Arial"/>
            </a:endParaRPr>
          </a:p>
          <a:p>
            <a:endParaRPr lang="en-GB" dirty="0"/>
          </a:p>
        </p:txBody>
      </p:sp>
      <p:sp>
        <p:nvSpPr>
          <p:cNvPr id="17" name="TextBox 16">
            <a:extLst>
              <a:ext uri="{FF2B5EF4-FFF2-40B4-BE49-F238E27FC236}">
                <a16:creationId xmlns:a16="http://schemas.microsoft.com/office/drawing/2014/main" id="{8B4C26A6-1816-67BF-965B-A5940858B4B5}"/>
              </a:ext>
            </a:extLst>
          </p:cNvPr>
          <p:cNvSpPr txBox="1"/>
          <p:nvPr/>
        </p:nvSpPr>
        <p:spPr>
          <a:xfrm>
            <a:off x="248350" y="2352493"/>
            <a:ext cx="3875886"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latin typeface="Arial"/>
                <a:cs typeface="Arial"/>
              </a:rPr>
              <a:t>A GP Practice Manager using critical thinking would:</a:t>
            </a:r>
          </a:p>
        </p:txBody>
      </p:sp>
      <p:sp>
        <p:nvSpPr>
          <p:cNvPr id="18" name="TextBox 17">
            <a:extLst>
              <a:ext uri="{FF2B5EF4-FFF2-40B4-BE49-F238E27FC236}">
                <a16:creationId xmlns:a16="http://schemas.microsoft.com/office/drawing/2014/main" id="{9F959864-C136-31F4-550F-BBE984CFC057}"/>
              </a:ext>
            </a:extLst>
          </p:cNvPr>
          <p:cNvSpPr txBox="1"/>
          <p:nvPr/>
        </p:nvSpPr>
        <p:spPr>
          <a:xfrm>
            <a:off x="237569" y="3030530"/>
            <a:ext cx="2781144"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solidFill>
                  <a:schemeClr val="accent1">
                    <a:lumMod val="76000"/>
                  </a:schemeClr>
                </a:solidFill>
                <a:latin typeface="Arial"/>
                <a:cs typeface="Arial"/>
              </a:rPr>
              <a:t>Step1: Gather Evidence</a:t>
            </a:r>
          </a:p>
        </p:txBody>
      </p:sp>
      <p:sp>
        <p:nvSpPr>
          <p:cNvPr id="19" name="TextBox 18">
            <a:extLst>
              <a:ext uri="{FF2B5EF4-FFF2-40B4-BE49-F238E27FC236}">
                <a16:creationId xmlns:a16="http://schemas.microsoft.com/office/drawing/2014/main" id="{2CFD1C78-D604-2838-C0F6-3C8CD6C1D332}"/>
              </a:ext>
            </a:extLst>
          </p:cNvPr>
          <p:cNvSpPr txBox="1"/>
          <p:nvPr/>
        </p:nvSpPr>
        <p:spPr>
          <a:xfrm>
            <a:off x="225278" y="3451289"/>
            <a:ext cx="3550431"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latin typeface="Arial"/>
                <a:cs typeface="Arial"/>
              </a:rPr>
              <a:t>Review appointment data.</a:t>
            </a:r>
            <a:endParaRPr lang="en-US" sz="1200">
              <a:latin typeface="Arial"/>
              <a:cs typeface="Arial"/>
            </a:endParaRPr>
          </a:p>
          <a:p>
            <a:r>
              <a:rPr lang="en-GB" sz="1200">
                <a:latin typeface="Arial"/>
                <a:cs typeface="Arial"/>
              </a:rPr>
              <a:t>Analyse staff rotas.</a:t>
            </a:r>
            <a:endParaRPr lang="en-GB" sz="1200" dirty="0">
              <a:latin typeface="Arial"/>
              <a:cs typeface="Arial"/>
            </a:endParaRPr>
          </a:p>
          <a:p>
            <a:r>
              <a:rPr lang="en-GB" sz="1200">
                <a:latin typeface="Arial"/>
                <a:cs typeface="Arial"/>
              </a:rPr>
              <a:t>Examine patient feedback.</a:t>
            </a:r>
            <a:endParaRPr lang="en-GB" sz="1200" dirty="0">
              <a:latin typeface="Arial"/>
              <a:cs typeface="Arial"/>
            </a:endParaRPr>
          </a:p>
          <a:p>
            <a:r>
              <a:rPr lang="en-GB" sz="1200" dirty="0">
                <a:latin typeface="Arial"/>
                <a:cs typeface="Arial"/>
              </a:rPr>
              <a:t>Identify peak demand periods.</a:t>
            </a:r>
          </a:p>
        </p:txBody>
      </p:sp>
      <p:sp>
        <p:nvSpPr>
          <p:cNvPr id="20" name="TextBox 19">
            <a:extLst>
              <a:ext uri="{FF2B5EF4-FFF2-40B4-BE49-F238E27FC236}">
                <a16:creationId xmlns:a16="http://schemas.microsoft.com/office/drawing/2014/main" id="{1C0BE832-566E-E666-9ECF-1DB65628EFEA}"/>
              </a:ext>
            </a:extLst>
          </p:cNvPr>
          <p:cNvSpPr txBox="1"/>
          <p:nvPr/>
        </p:nvSpPr>
        <p:spPr>
          <a:xfrm rot="-10800000" flipV="1">
            <a:off x="228336" y="4486290"/>
            <a:ext cx="2776674" cy="518636"/>
          </a:xfrm>
          <a:prstGeom prst="downArrowCallou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solidFill>
                  <a:schemeClr val="accent1">
                    <a:lumMod val="76000"/>
                  </a:schemeClr>
                </a:solidFill>
                <a:latin typeface="Arial"/>
                <a:cs typeface="Arial"/>
              </a:rPr>
              <a:t>Step 2: Identify Root Causes</a:t>
            </a:r>
          </a:p>
        </p:txBody>
      </p:sp>
      <p:sp>
        <p:nvSpPr>
          <p:cNvPr id="21" name="TextBox 20">
            <a:extLst>
              <a:ext uri="{FF2B5EF4-FFF2-40B4-BE49-F238E27FC236}">
                <a16:creationId xmlns:a16="http://schemas.microsoft.com/office/drawing/2014/main" id="{A0CBD123-A8A9-B0FF-6AE9-C8D3759E9BF8}"/>
              </a:ext>
            </a:extLst>
          </p:cNvPr>
          <p:cNvSpPr txBox="1"/>
          <p:nvPr/>
        </p:nvSpPr>
        <p:spPr>
          <a:xfrm>
            <a:off x="252857" y="4945429"/>
            <a:ext cx="468036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Arial"/>
                <a:cs typeface="Arial"/>
              </a:rPr>
              <a:t>Possible causes may include:</a:t>
            </a:r>
          </a:p>
          <a:p>
            <a:endParaRPr lang="en-GB" sz="1200" dirty="0">
              <a:latin typeface="Arial"/>
              <a:cs typeface="Arial"/>
            </a:endParaRPr>
          </a:p>
          <a:p>
            <a:r>
              <a:rPr lang="en-GB" sz="1200">
                <a:latin typeface="Arial"/>
                <a:cs typeface="Arial"/>
              </a:rPr>
              <a:t>GP shortages.</a:t>
            </a:r>
            <a:endParaRPr lang="en-GB" sz="1200" dirty="0">
              <a:latin typeface="Arial"/>
              <a:cs typeface="Arial"/>
            </a:endParaRPr>
          </a:p>
          <a:p>
            <a:r>
              <a:rPr lang="en-GB" sz="1200" dirty="0">
                <a:latin typeface="Arial"/>
                <a:cs typeface="Arial"/>
              </a:rPr>
              <a:t>Inefficient appointments scheduli</a:t>
            </a:r>
            <a:r>
              <a:rPr lang="en-GB" sz="1200">
                <a:latin typeface="Arial"/>
                <a:cs typeface="Arial"/>
              </a:rPr>
              <a:t>ng.</a:t>
            </a:r>
            <a:endParaRPr lang="en-GB" sz="1200" dirty="0">
              <a:latin typeface="Arial"/>
              <a:cs typeface="Arial"/>
            </a:endParaRPr>
          </a:p>
          <a:p>
            <a:r>
              <a:rPr lang="en-GB" sz="1200">
                <a:latin typeface="Arial"/>
                <a:cs typeface="Arial"/>
              </a:rPr>
              <a:t>Increased patient demand.</a:t>
            </a:r>
            <a:endParaRPr lang="en-GB" sz="1200" dirty="0">
              <a:latin typeface="Arial"/>
              <a:cs typeface="Arial"/>
            </a:endParaRPr>
          </a:p>
          <a:p>
            <a:r>
              <a:rPr lang="en-GB" sz="1200" dirty="0">
                <a:latin typeface="Arial"/>
                <a:cs typeface="Arial"/>
              </a:rPr>
              <a:t>Administrative bo</a:t>
            </a:r>
            <a:r>
              <a:rPr lang="en-GB" sz="1200">
                <a:latin typeface="Arial"/>
                <a:cs typeface="Arial"/>
              </a:rPr>
              <a:t>ttlenecks.</a:t>
            </a:r>
            <a:endParaRPr lang="en-GB" sz="1200" dirty="0">
              <a:latin typeface="Arial"/>
              <a:cs typeface="Arial"/>
            </a:endParaRPr>
          </a:p>
        </p:txBody>
      </p:sp>
      <p:sp>
        <p:nvSpPr>
          <p:cNvPr id="23" name="TextBox 22">
            <a:extLst>
              <a:ext uri="{FF2B5EF4-FFF2-40B4-BE49-F238E27FC236}">
                <a16:creationId xmlns:a16="http://schemas.microsoft.com/office/drawing/2014/main" id="{3CD30BE4-CB9B-D314-DBC9-9C6C03F071EA}"/>
              </a:ext>
            </a:extLst>
          </p:cNvPr>
          <p:cNvSpPr txBox="1"/>
          <p:nvPr/>
        </p:nvSpPr>
        <p:spPr>
          <a:xfrm>
            <a:off x="3476727" y="3051747"/>
            <a:ext cx="2629607"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solidFill>
                  <a:schemeClr val="accent1">
                    <a:lumMod val="76000"/>
                  </a:schemeClr>
                </a:solidFill>
                <a:latin typeface="Arial"/>
                <a:cs typeface="Arial"/>
              </a:rPr>
              <a:t>Step3: Evaluate Solutions</a:t>
            </a:r>
          </a:p>
        </p:txBody>
      </p:sp>
      <p:sp>
        <p:nvSpPr>
          <p:cNvPr id="33" name="TextBox 32">
            <a:extLst>
              <a:ext uri="{FF2B5EF4-FFF2-40B4-BE49-F238E27FC236}">
                <a16:creationId xmlns:a16="http://schemas.microsoft.com/office/drawing/2014/main" id="{99F204F2-DB91-60DF-88D4-5FE9284DD3A0}"/>
              </a:ext>
            </a:extLst>
          </p:cNvPr>
          <p:cNvSpPr txBox="1"/>
          <p:nvPr/>
        </p:nvSpPr>
        <p:spPr>
          <a:xfrm>
            <a:off x="3505291" y="3426974"/>
            <a:ext cx="3205970" cy="8555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Arial"/>
                <a:cs typeface="Arial"/>
              </a:rPr>
              <a:t>Introduce additional nurse-led clinics.</a:t>
            </a:r>
          </a:p>
          <a:p>
            <a:r>
              <a:rPr lang="en-GB" sz="1200">
                <a:latin typeface="Arial"/>
                <a:cs typeface="Arial"/>
              </a:rPr>
              <a:t>Implement online triage systems.</a:t>
            </a:r>
            <a:endParaRPr lang="en-GB" sz="1200" dirty="0">
              <a:latin typeface="Arial"/>
              <a:cs typeface="Arial"/>
            </a:endParaRPr>
          </a:p>
          <a:p>
            <a:r>
              <a:rPr lang="en-GB" sz="1200">
                <a:latin typeface="Arial"/>
                <a:cs typeface="Arial"/>
              </a:rPr>
              <a:t>Adjust staff schedules.</a:t>
            </a:r>
            <a:endParaRPr lang="en-GB" sz="1200" dirty="0">
              <a:latin typeface="Arial"/>
              <a:cs typeface="Arial"/>
            </a:endParaRPr>
          </a:p>
          <a:p>
            <a:r>
              <a:rPr lang="en-GB" sz="1200">
                <a:latin typeface="Arial"/>
                <a:cs typeface="Arial"/>
              </a:rPr>
              <a:t>Recruit temporary clinical staff.</a:t>
            </a:r>
            <a:endParaRPr lang="en-GB" sz="1200" dirty="0">
              <a:latin typeface="Arial"/>
              <a:cs typeface="Arial"/>
            </a:endParaRPr>
          </a:p>
        </p:txBody>
      </p:sp>
      <p:sp>
        <p:nvSpPr>
          <p:cNvPr id="35" name="TextBox 34">
            <a:extLst>
              <a:ext uri="{FF2B5EF4-FFF2-40B4-BE49-F238E27FC236}">
                <a16:creationId xmlns:a16="http://schemas.microsoft.com/office/drawing/2014/main" id="{19F92E5F-C063-4689-590B-DA64C47B93A0}"/>
              </a:ext>
            </a:extLst>
          </p:cNvPr>
          <p:cNvSpPr txBox="1"/>
          <p:nvPr/>
        </p:nvSpPr>
        <p:spPr>
          <a:xfrm>
            <a:off x="3507056" y="4489854"/>
            <a:ext cx="289319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solidFill>
                  <a:schemeClr val="accent1">
                    <a:lumMod val="76000"/>
                  </a:schemeClr>
                </a:solidFill>
                <a:latin typeface="Arial"/>
                <a:cs typeface="Arial"/>
              </a:rPr>
              <a:t>Step 4: Monitor </a:t>
            </a:r>
            <a:r>
              <a:rPr lang="en-GB" sz="1600">
                <a:solidFill>
                  <a:schemeClr val="accent1">
                    <a:lumMod val="76000"/>
                  </a:schemeClr>
                </a:solidFill>
                <a:latin typeface="Arial"/>
                <a:cs typeface="Arial"/>
              </a:rPr>
              <a:t>Outcomes</a:t>
            </a:r>
          </a:p>
        </p:txBody>
      </p:sp>
      <p:sp>
        <p:nvSpPr>
          <p:cNvPr id="37" name="TextBox 36">
            <a:extLst>
              <a:ext uri="{FF2B5EF4-FFF2-40B4-BE49-F238E27FC236}">
                <a16:creationId xmlns:a16="http://schemas.microsoft.com/office/drawing/2014/main" id="{04A5B396-F58C-752C-B2EB-BC90EA9EAA07}"/>
              </a:ext>
            </a:extLst>
          </p:cNvPr>
          <p:cNvSpPr txBox="1"/>
          <p:nvPr/>
        </p:nvSpPr>
        <p:spPr>
          <a:xfrm>
            <a:off x="3593106" y="5048776"/>
            <a:ext cx="263494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Arial"/>
                <a:cs typeface="Arial"/>
              </a:rPr>
              <a:t>Measure </a:t>
            </a:r>
            <a:r>
              <a:rPr lang="en-GB" sz="1200">
                <a:latin typeface="Arial"/>
                <a:cs typeface="Arial"/>
              </a:rPr>
              <a:t>appointments</a:t>
            </a:r>
            <a:r>
              <a:rPr lang="en-GB" sz="1200" dirty="0">
                <a:latin typeface="Arial"/>
                <a:cs typeface="Arial"/>
              </a:rPr>
              <a:t> availability.</a:t>
            </a:r>
          </a:p>
          <a:p>
            <a:r>
              <a:rPr lang="en-GB" sz="1200" dirty="0">
                <a:latin typeface="Arial"/>
                <a:cs typeface="Arial"/>
              </a:rPr>
              <a:t>Track patient satis</a:t>
            </a:r>
            <a:r>
              <a:rPr lang="en-GB" sz="1200">
                <a:latin typeface="Arial"/>
                <a:cs typeface="Arial"/>
              </a:rPr>
              <a:t>faction.</a:t>
            </a:r>
            <a:endParaRPr lang="en-GB" sz="1200" dirty="0">
              <a:latin typeface="Arial"/>
              <a:cs typeface="Arial"/>
            </a:endParaRPr>
          </a:p>
          <a:p>
            <a:r>
              <a:rPr lang="en-GB" sz="1200" dirty="0">
                <a:latin typeface="Arial"/>
                <a:cs typeface="Arial"/>
              </a:rPr>
              <a:t>Review performance indicat</a:t>
            </a:r>
            <a:r>
              <a:rPr lang="en-GB" sz="1200">
                <a:latin typeface="Arial"/>
                <a:cs typeface="Arial"/>
              </a:rPr>
              <a:t>ors.</a:t>
            </a:r>
            <a:endParaRPr lang="en-GB" sz="1200" dirty="0">
              <a:latin typeface="Arial"/>
              <a:cs typeface="Arial"/>
            </a:endParaRPr>
          </a:p>
        </p:txBody>
      </p:sp>
      <p:sp>
        <p:nvSpPr>
          <p:cNvPr id="39" name="TextBox 38">
            <a:extLst>
              <a:ext uri="{FF2B5EF4-FFF2-40B4-BE49-F238E27FC236}">
                <a16:creationId xmlns:a16="http://schemas.microsoft.com/office/drawing/2014/main" id="{757C120D-3719-A624-84F9-59E8FAE97089}"/>
              </a:ext>
            </a:extLst>
          </p:cNvPr>
          <p:cNvSpPr txBox="1"/>
          <p:nvPr/>
        </p:nvSpPr>
        <p:spPr>
          <a:xfrm>
            <a:off x="6780838" y="3150879"/>
            <a:ext cx="4680252"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Arial"/>
                <a:cs typeface="Arial"/>
              </a:rPr>
              <a:t>By using evidence-based decision making rather than assumptions, the manager can im</a:t>
            </a:r>
            <a:r>
              <a:rPr lang="en-GB" sz="1200">
                <a:latin typeface="Arial"/>
                <a:cs typeface="Arial"/>
              </a:rPr>
              <a:t>prove service delivery and patient experience</a:t>
            </a:r>
            <a:r>
              <a:rPr lang="en-GB"/>
              <a:t>.</a:t>
            </a:r>
          </a:p>
          <a:p>
            <a:endParaRPr lang="en-GB" dirty="0"/>
          </a:p>
          <a:p>
            <a:endParaRPr lang="en-GB" dirty="0"/>
          </a:p>
          <a:p>
            <a:endParaRPr lang="en-GB" dirty="0"/>
          </a:p>
          <a:p>
            <a:r>
              <a:rPr lang="en-GB" sz="1200" dirty="0">
                <a:latin typeface="Arial"/>
                <a:cs typeface="Arial"/>
              </a:rPr>
              <a:t>This reflects the princi</a:t>
            </a:r>
            <a:r>
              <a:rPr lang="en-GB" sz="1200">
                <a:latin typeface="Arial"/>
                <a:cs typeface="Arial"/>
              </a:rPr>
              <a:t>ple of quality improvement promoted by NHS England (2024).</a:t>
            </a:r>
            <a:endParaRPr lang="en-GB" sz="1200" dirty="0">
              <a:latin typeface="Arial"/>
              <a:cs typeface="Arial"/>
            </a:endParaRPr>
          </a:p>
        </p:txBody>
      </p:sp>
    </p:spTree>
    <p:extLst>
      <p:ext uri="{BB962C8B-B14F-4D97-AF65-F5344CB8AC3E}">
        <p14:creationId xmlns:p14="http://schemas.microsoft.com/office/powerpoint/2010/main" val="30690366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46" name="Picture 2">
            <a:extLst>
              <a:ext uri="{FF2B5EF4-FFF2-40B4-BE49-F238E27FC236}">
                <a16:creationId xmlns:a16="http://schemas.microsoft.com/office/drawing/2014/main" id="{22790EC5-ACA7-4536-8066-B60199F3C6D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48" name="Picture 47">
            <a:extLst>
              <a:ext uri="{FF2B5EF4-FFF2-40B4-BE49-F238E27FC236}">
                <a16:creationId xmlns:a16="http://schemas.microsoft.com/office/drawing/2014/main" id="{CAD20AEA-7CAF-4A83-BE2E-EAF010B8B7F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50" name="Rectangle 49">
            <a:extLst>
              <a:ext uri="{FF2B5EF4-FFF2-40B4-BE49-F238E27FC236}">
                <a16:creationId xmlns:a16="http://schemas.microsoft.com/office/drawing/2014/main" id="{2255CADE-DCE0-447F-B290-2AE78E5E55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2" name="Picture 2">
            <a:extLst>
              <a:ext uri="{FF2B5EF4-FFF2-40B4-BE49-F238E27FC236}">
                <a16:creationId xmlns:a16="http://schemas.microsoft.com/office/drawing/2014/main" id="{240987D2-7FAC-4B65-A97B-0EAADE73BB3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rcRect/>
          <a:stretch>
            <a:fillRect/>
          </a:stretch>
        </p:blipFill>
        <p:spPr bwMode="auto">
          <a:xfrm>
            <a:off x="0" y="130627"/>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54" name="Rectangle 53">
            <a:extLst>
              <a:ext uri="{FF2B5EF4-FFF2-40B4-BE49-F238E27FC236}">
                <a16:creationId xmlns:a16="http://schemas.microsoft.com/office/drawing/2014/main" id="{4245587C-701C-48A1-9B6B-10C3DF81A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33061" y="-2"/>
            <a:ext cx="81313" cy="6858002"/>
          </a:xfrm>
          <a:prstGeom prst="rect">
            <a:avLst/>
          </a:prstGeom>
          <a:gradFill flip="none" rotWithShape="1">
            <a:gsLst>
              <a:gs pos="84000">
                <a:srgbClr val="B5B5B5"/>
              </a:gs>
              <a:gs pos="60159">
                <a:srgbClr val="D5D5D5"/>
              </a:gs>
              <a:gs pos="50447">
                <a:srgbClr val="E6E6E6"/>
              </a:gs>
              <a:gs pos="44260">
                <a:srgbClr val="D5D5D5"/>
              </a:gs>
              <a:gs pos="15928">
                <a:srgbClr val="B5B5B5"/>
              </a:gs>
              <a:gs pos="7000">
                <a:srgbClr val="8A8A8A"/>
              </a:gs>
              <a:gs pos="0">
                <a:srgbClr val="BBBBBB"/>
              </a:gs>
              <a:gs pos="93000">
                <a:srgbClr val="8A8A8A"/>
              </a:gs>
              <a:gs pos="100000">
                <a:srgbClr val="BBBBB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6" name="Picture 55">
            <a:extLst>
              <a:ext uri="{FF2B5EF4-FFF2-40B4-BE49-F238E27FC236}">
                <a16:creationId xmlns:a16="http://schemas.microsoft.com/office/drawing/2014/main" id="{2E5CF545-7AAF-4A13-8871-089E929E850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8860" y="0"/>
            <a:ext cx="12192000" cy="6858000"/>
          </a:xfrm>
          <a:prstGeom prst="rect">
            <a:avLst/>
          </a:prstGeom>
        </p:spPr>
      </p:pic>
      <p:graphicFrame>
        <p:nvGraphicFramePr>
          <p:cNvPr id="7" name="Diagram 6">
            <a:extLst>
              <a:ext uri="{FF2B5EF4-FFF2-40B4-BE49-F238E27FC236}">
                <a16:creationId xmlns:a16="http://schemas.microsoft.com/office/drawing/2014/main" id="{271A2E36-2A6F-5265-C4AD-E34BAA4F6B53}"/>
              </a:ext>
            </a:extLst>
          </p:cNvPr>
          <p:cNvGraphicFramePr/>
          <p:nvPr>
            <p:extLst>
              <p:ext uri="{D42A27DB-BD31-4B8C-83A1-F6EECF244321}">
                <p14:modId xmlns:p14="http://schemas.microsoft.com/office/powerpoint/2010/main" val="201537959"/>
              </p:ext>
            </p:extLst>
          </p:nvPr>
        </p:nvGraphicFramePr>
        <p:xfrm>
          <a:off x="1044678" y="2595716"/>
          <a:ext cx="4572000" cy="36576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2681" name="TextBox 2680">
            <a:extLst>
              <a:ext uri="{FF2B5EF4-FFF2-40B4-BE49-F238E27FC236}">
                <a16:creationId xmlns:a16="http://schemas.microsoft.com/office/drawing/2014/main" id="{90130145-FCEB-418B-BCDF-1654F8567F3B}"/>
              </a:ext>
            </a:extLst>
          </p:cNvPr>
          <p:cNvSpPr txBox="1"/>
          <p:nvPr/>
        </p:nvSpPr>
        <p:spPr>
          <a:xfrm>
            <a:off x="773900" y="294819"/>
            <a:ext cx="565684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latin typeface="Arial"/>
                <a:cs typeface="Arial"/>
              </a:rPr>
              <a:t>Applying Tuckman's Model of Team Development</a:t>
            </a:r>
          </a:p>
        </p:txBody>
      </p:sp>
      <p:sp>
        <p:nvSpPr>
          <p:cNvPr id="2690" name="TextBox 2689">
            <a:extLst>
              <a:ext uri="{FF2B5EF4-FFF2-40B4-BE49-F238E27FC236}">
                <a16:creationId xmlns:a16="http://schemas.microsoft.com/office/drawing/2014/main" id="{39030FEE-154A-B65D-A56F-37ACA825D462}"/>
              </a:ext>
            </a:extLst>
          </p:cNvPr>
          <p:cNvSpPr txBox="1"/>
          <p:nvPr/>
        </p:nvSpPr>
        <p:spPr>
          <a:xfrm>
            <a:off x="405376" y="1031866"/>
            <a:ext cx="604379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Arial"/>
                <a:cs typeface="Arial"/>
              </a:rPr>
              <a:t>When implementing change within a GP practice, critical thinking must be combined with effective </a:t>
            </a:r>
            <a:r>
              <a:rPr lang="en-GB" sz="1200">
                <a:latin typeface="Arial"/>
                <a:cs typeface="Arial"/>
              </a:rPr>
              <a:t>teamwork</a:t>
            </a:r>
            <a:endParaRPr lang="en-GB" sz="1200" dirty="0">
              <a:latin typeface="Arial"/>
              <a:cs typeface="Arial"/>
            </a:endParaRPr>
          </a:p>
        </p:txBody>
      </p:sp>
      <p:sp>
        <p:nvSpPr>
          <p:cNvPr id="2691" name="Speech Bubble: Rectangle with Corners Rounded 2690">
            <a:extLst>
              <a:ext uri="{FF2B5EF4-FFF2-40B4-BE49-F238E27FC236}">
                <a16:creationId xmlns:a16="http://schemas.microsoft.com/office/drawing/2014/main" id="{BB75F907-1E9E-5F31-32B2-F2E9029D713D}"/>
              </a:ext>
            </a:extLst>
          </p:cNvPr>
          <p:cNvSpPr/>
          <p:nvPr/>
        </p:nvSpPr>
        <p:spPr>
          <a:xfrm>
            <a:off x="1295987" y="1928670"/>
            <a:ext cx="4066034" cy="1222486"/>
          </a:xfrm>
          <a:prstGeom prst="wedgeRoundRect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latin typeface="Arial"/>
                <a:cs typeface="Arial"/>
              </a:rPr>
              <a:t>Tuckman's Model (1965) identifies four stages of team development</a:t>
            </a:r>
          </a:p>
        </p:txBody>
      </p:sp>
      <p:sp>
        <p:nvSpPr>
          <p:cNvPr id="2700" name="TextBox 2699">
            <a:extLst>
              <a:ext uri="{FF2B5EF4-FFF2-40B4-BE49-F238E27FC236}">
                <a16:creationId xmlns:a16="http://schemas.microsoft.com/office/drawing/2014/main" id="{8F9B8F54-3714-99DA-13A6-A108EC7E88AA}"/>
              </a:ext>
            </a:extLst>
          </p:cNvPr>
          <p:cNvSpPr txBox="1"/>
          <p:nvPr/>
        </p:nvSpPr>
        <p:spPr>
          <a:xfrm>
            <a:off x="7462606" y="2162873"/>
            <a:ext cx="4170455" cy="249299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Arial"/>
                <a:cs typeface="Arial"/>
              </a:rPr>
              <a:t>For example, if a GP Practice Manager introduces a new digital appointment system, staff may initiall</a:t>
            </a:r>
            <a:r>
              <a:rPr lang="en-GB" sz="1200">
                <a:latin typeface="Arial"/>
                <a:cs typeface="Arial"/>
              </a:rPr>
              <a:t>y resist the change during the Storming stage.</a:t>
            </a:r>
            <a:endParaRPr lang="en-GB" sz="1200" dirty="0">
              <a:latin typeface="Arial"/>
              <a:cs typeface="Arial"/>
            </a:endParaRPr>
          </a:p>
          <a:p>
            <a:endParaRPr lang="en-GB" sz="1200" dirty="0">
              <a:latin typeface="Arial"/>
              <a:cs typeface="Arial"/>
            </a:endParaRPr>
          </a:p>
          <a:p>
            <a:endParaRPr lang="en-GB" sz="1200" dirty="0">
              <a:latin typeface="Arial"/>
              <a:cs typeface="Arial"/>
            </a:endParaRPr>
          </a:p>
          <a:p>
            <a:r>
              <a:rPr lang="en-GB" sz="1200" dirty="0">
                <a:latin typeface="Arial"/>
                <a:cs typeface="Arial"/>
              </a:rPr>
              <a:t>Using critical thinking, the manager can analyse concerns, provide evidence of benefits, facilitate communication and support staff through the transition.</a:t>
            </a:r>
          </a:p>
          <a:p>
            <a:endParaRPr lang="en-GB" sz="1200" dirty="0">
              <a:latin typeface="Arial"/>
              <a:cs typeface="Arial"/>
            </a:endParaRPr>
          </a:p>
          <a:p>
            <a:endParaRPr lang="en-GB" sz="1200" dirty="0">
              <a:latin typeface="Arial"/>
              <a:cs typeface="Arial"/>
            </a:endParaRPr>
          </a:p>
          <a:p>
            <a:r>
              <a:rPr lang="en-GB" sz="1200" dirty="0">
                <a:latin typeface="Arial"/>
                <a:cs typeface="Arial"/>
              </a:rPr>
              <a:t>As the team progresses through the stages, performance improves and </a:t>
            </a:r>
            <a:r>
              <a:rPr lang="en-GB" sz="1200">
                <a:latin typeface="Arial"/>
                <a:cs typeface="Arial"/>
              </a:rPr>
              <a:t>organisational goals are achieved more effectively (Tuckman, 1965).</a:t>
            </a:r>
            <a:endParaRPr lang="en-GB" sz="1200" dirty="0">
              <a:latin typeface="Arial"/>
              <a:cs typeface="Arial"/>
            </a:endParaRPr>
          </a:p>
        </p:txBody>
      </p:sp>
    </p:spTree>
    <p:extLst>
      <p:ext uri="{BB962C8B-B14F-4D97-AF65-F5344CB8AC3E}">
        <p14:creationId xmlns:p14="http://schemas.microsoft.com/office/powerpoint/2010/main" val="29846103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2D6D074-9C1A-1886-2756-F11F32AABDD5}"/>
              </a:ext>
            </a:extLst>
          </p:cNvPr>
          <p:cNvSpPr txBox="1"/>
          <p:nvPr/>
        </p:nvSpPr>
        <p:spPr>
          <a:xfrm>
            <a:off x="2137021" y="608064"/>
            <a:ext cx="7393522"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latin typeface="Arial"/>
                <a:cs typeface="Arial"/>
              </a:rPr>
              <a:t>Personal </a:t>
            </a:r>
            <a:r>
              <a:rPr lang="en-GB" sz="1600">
                <a:latin typeface="Arial"/>
                <a:cs typeface="Arial"/>
              </a:rPr>
              <a:t>Strengths</a:t>
            </a:r>
            <a:r>
              <a:rPr lang="en-GB" sz="1600" dirty="0">
                <a:latin typeface="Arial"/>
                <a:cs typeface="Arial"/>
              </a:rPr>
              <a:t> and Areas for Development</a:t>
            </a:r>
          </a:p>
        </p:txBody>
      </p:sp>
      <p:sp>
        <p:nvSpPr>
          <p:cNvPr id="6105" name="TextBox 6104">
            <a:extLst>
              <a:ext uri="{FF2B5EF4-FFF2-40B4-BE49-F238E27FC236}">
                <a16:creationId xmlns:a16="http://schemas.microsoft.com/office/drawing/2014/main" id="{2DFC4CD0-AEF2-1D20-835E-EBE581105BCB}"/>
              </a:ext>
            </a:extLst>
          </p:cNvPr>
          <p:cNvSpPr txBox="1"/>
          <p:nvPr/>
        </p:nvSpPr>
        <p:spPr>
          <a:xfrm>
            <a:off x="479080" y="1381963"/>
            <a:ext cx="5623211" cy="21236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Strengths</a:t>
            </a:r>
          </a:p>
          <a:p>
            <a:endParaRPr lang="en-GB" dirty="0"/>
          </a:p>
          <a:p>
            <a:pPr marL="285750" indent="-285750">
              <a:buFont typeface="Wingdings"/>
              <a:buChar char="Ø"/>
            </a:pPr>
            <a:r>
              <a:rPr lang="en-GB" sz="1200" dirty="0">
                <a:latin typeface="Arial"/>
                <a:cs typeface="Arial"/>
              </a:rPr>
              <a:t>Over 17 </a:t>
            </a:r>
            <a:r>
              <a:rPr lang="en-GB" sz="1200">
                <a:latin typeface="Arial"/>
                <a:cs typeface="Arial"/>
              </a:rPr>
              <a:t>years' experience in the health and social care.</a:t>
            </a:r>
            <a:endParaRPr lang="en-GB" sz="1200" dirty="0">
              <a:latin typeface="Arial"/>
              <a:cs typeface="Arial"/>
            </a:endParaRPr>
          </a:p>
          <a:p>
            <a:pPr marL="285750" indent="-285750">
              <a:buFont typeface="Wingdings"/>
              <a:buChar char="Ø"/>
            </a:pPr>
            <a:r>
              <a:rPr lang="en-GB" sz="1200" dirty="0">
                <a:latin typeface="Arial"/>
                <a:cs typeface="Arial"/>
              </a:rPr>
              <a:t>Experience working in community settings, hospitals and care homes.</a:t>
            </a:r>
          </a:p>
          <a:p>
            <a:pPr marL="285750" indent="-285750">
              <a:buFont typeface="Wingdings"/>
              <a:buChar char="Ø"/>
            </a:pPr>
            <a:r>
              <a:rPr lang="en-GB" sz="1200">
                <a:latin typeface="Arial"/>
                <a:cs typeface="Arial"/>
              </a:rPr>
              <a:t>Leadership experience as a Supervisor and Team Leader.</a:t>
            </a:r>
            <a:endParaRPr lang="en-GB" sz="1200" dirty="0">
              <a:latin typeface="Arial"/>
              <a:cs typeface="Arial"/>
            </a:endParaRPr>
          </a:p>
          <a:p>
            <a:pPr marL="285750" indent="-285750">
              <a:buFont typeface="Wingdings"/>
              <a:buChar char="Ø"/>
            </a:pPr>
            <a:r>
              <a:rPr lang="en-GB" sz="1200">
                <a:latin typeface="Arial"/>
                <a:cs typeface="Arial"/>
              </a:rPr>
              <a:t>Experience as an Assessor supporting staff development.</a:t>
            </a:r>
            <a:endParaRPr lang="en-GB" sz="1200" dirty="0">
              <a:latin typeface="Arial"/>
              <a:cs typeface="Arial"/>
            </a:endParaRPr>
          </a:p>
          <a:p>
            <a:pPr marL="285750" indent="-285750">
              <a:buFont typeface="Wingdings"/>
              <a:buChar char="Ø"/>
            </a:pPr>
            <a:r>
              <a:rPr lang="en-GB" sz="1200" dirty="0">
                <a:latin typeface="Arial"/>
                <a:cs typeface="Arial"/>
              </a:rPr>
              <a:t>Housing Officer/Manager experience involving, leadership, compliance and service management.</a:t>
            </a:r>
          </a:p>
          <a:p>
            <a:pPr marL="285750" indent="-285750">
              <a:buFont typeface="Wingdings"/>
              <a:buChar char="Ø"/>
            </a:pPr>
            <a:r>
              <a:rPr lang="en-GB" sz="1200" dirty="0">
                <a:latin typeface="Arial"/>
                <a:cs typeface="Arial"/>
              </a:rPr>
              <a:t>Strong communication and problem-solving skills.</a:t>
            </a:r>
          </a:p>
          <a:p>
            <a:pPr marL="285750" indent="-285750">
              <a:buFont typeface="Wingdings"/>
              <a:buChar char="Ø"/>
            </a:pPr>
            <a:r>
              <a:rPr lang="en-GB" sz="1200" dirty="0">
                <a:latin typeface="Arial"/>
                <a:cs typeface="Arial"/>
              </a:rPr>
              <a:t>Ability to work collaboratively with multidisci</a:t>
            </a:r>
            <a:r>
              <a:rPr lang="en-GB" sz="1200">
                <a:latin typeface="Arial"/>
                <a:cs typeface="Arial"/>
              </a:rPr>
              <a:t>plinary teams.</a:t>
            </a:r>
            <a:endParaRPr lang="en-GB" sz="1200" dirty="0">
              <a:latin typeface="Arial"/>
              <a:cs typeface="Arial"/>
            </a:endParaRPr>
          </a:p>
        </p:txBody>
      </p:sp>
      <p:sp>
        <p:nvSpPr>
          <p:cNvPr id="6106" name="TextBox 6105">
            <a:extLst>
              <a:ext uri="{FF2B5EF4-FFF2-40B4-BE49-F238E27FC236}">
                <a16:creationId xmlns:a16="http://schemas.microsoft.com/office/drawing/2014/main" id="{5D097471-FC67-FE77-0A6C-A7DBFD240AB7}"/>
              </a:ext>
            </a:extLst>
          </p:cNvPr>
          <p:cNvSpPr txBox="1"/>
          <p:nvPr/>
        </p:nvSpPr>
        <p:spPr>
          <a:xfrm rot="-10800000" flipV="1">
            <a:off x="463215" y="4046589"/>
            <a:ext cx="42919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Arial"/>
                <a:cs typeface="Arial"/>
              </a:rPr>
              <a:t>These experiences have helped to further development in decision-making, leadership and organisational skills that are transferable to healthcare </a:t>
            </a:r>
            <a:r>
              <a:rPr lang="en-GB" sz="1200">
                <a:latin typeface="Arial"/>
                <a:cs typeface="Arial"/>
              </a:rPr>
              <a:t>management</a:t>
            </a:r>
            <a:r>
              <a:rPr lang="en-GB" sz="1200" dirty="0">
                <a:latin typeface="Arial"/>
                <a:cs typeface="Arial"/>
              </a:rPr>
              <a:t>.</a:t>
            </a:r>
          </a:p>
        </p:txBody>
      </p:sp>
      <p:sp>
        <p:nvSpPr>
          <p:cNvPr id="6107" name="TextBox 6106">
            <a:extLst>
              <a:ext uri="{FF2B5EF4-FFF2-40B4-BE49-F238E27FC236}">
                <a16:creationId xmlns:a16="http://schemas.microsoft.com/office/drawing/2014/main" id="{C41DD807-0A21-9146-4557-D095DF9927BD}"/>
              </a:ext>
            </a:extLst>
          </p:cNvPr>
          <p:cNvSpPr txBox="1"/>
          <p:nvPr/>
        </p:nvSpPr>
        <p:spPr>
          <a:xfrm>
            <a:off x="7210590" y="1398160"/>
            <a:ext cx="353361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Areas for Further Developm</a:t>
            </a:r>
            <a:r>
              <a:rPr lang="en-GB"/>
              <a:t>ent</a:t>
            </a:r>
          </a:p>
        </p:txBody>
      </p:sp>
      <p:sp>
        <p:nvSpPr>
          <p:cNvPr id="6108" name="TextBox 6107">
            <a:extLst>
              <a:ext uri="{FF2B5EF4-FFF2-40B4-BE49-F238E27FC236}">
                <a16:creationId xmlns:a16="http://schemas.microsoft.com/office/drawing/2014/main" id="{BF9E2C57-D924-CF1A-D076-09E8CC8FB87F}"/>
              </a:ext>
            </a:extLst>
          </p:cNvPr>
          <p:cNvSpPr txBox="1"/>
          <p:nvPr/>
        </p:nvSpPr>
        <p:spPr>
          <a:xfrm>
            <a:off x="6891395" y="1990028"/>
            <a:ext cx="4514416"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Ø"/>
            </a:pPr>
            <a:r>
              <a:rPr lang="en-GB" sz="1200">
                <a:latin typeface="Arial"/>
                <a:cs typeface="Arial"/>
              </a:rPr>
              <a:t>NHS finance and budgeting knowledge</a:t>
            </a:r>
            <a:endParaRPr lang="en-GB" sz="1200" dirty="0">
              <a:latin typeface="Arial"/>
              <a:cs typeface="Arial"/>
            </a:endParaRPr>
          </a:p>
          <a:p>
            <a:pPr marL="285750" indent="-285750">
              <a:buFont typeface="Wingdings"/>
              <a:buChar char="Ø"/>
            </a:pPr>
            <a:r>
              <a:rPr lang="en-GB" sz="1200" dirty="0">
                <a:latin typeface="Arial"/>
                <a:cs typeface="Arial"/>
              </a:rPr>
              <a:t>Strategic healthcare leadershi</a:t>
            </a:r>
            <a:r>
              <a:rPr lang="en-GB" sz="1200">
                <a:latin typeface="Arial"/>
                <a:cs typeface="Arial"/>
              </a:rPr>
              <a:t>p.</a:t>
            </a:r>
            <a:endParaRPr lang="en-GB" sz="1200" dirty="0">
              <a:latin typeface="Arial"/>
              <a:cs typeface="Arial"/>
            </a:endParaRPr>
          </a:p>
          <a:p>
            <a:pPr marL="285750" indent="-285750">
              <a:buFont typeface="Wingdings"/>
              <a:buChar char="Ø"/>
            </a:pPr>
            <a:r>
              <a:rPr lang="en-GB" sz="1200" dirty="0">
                <a:latin typeface="Arial"/>
                <a:cs typeface="Arial"/>
              </a:rPr>
              <a:t>Data analysis and quality improvemen</a:t>
            </a:r>
            <a:r>
              <a:rPr lang="en-GB" sz="1200">
                <a:latin typeface="Arial"/>
                <a:cs typeface="Arial"/>
              </a:rPr>
              <a:t>t methodologies.</a:t>
            </a:r>
            <a:endParaRPr lang="en-GB" sz="1200" dirty="0">
              <a:latin typeface="Arial"/>
              <a:cs typeface="Arial"/>
            </a:endParaRPr>
          </a:p>
          <a:p>
            <a:pPr marL="285750" indent="-285750">
              <a:buFont typeface="Wingdings"/>
              <a:buChar char="Ø"/>
            </a:pPr>
            <a:r>
              <a:rPr lang="en-GB" sz="1200" dirty="0">
                <a:latin typeface="Arial"/>
                <a:cs typeface="Arial"/>
              </a:rPr>
              <a:t>Understanding of current NHS primar</a:t>
            </a:r>
            <a:r>
              <a:rPr lang="en-GB" sz="1200">
                <a:latin typeface="Arial"/>
                <a:cs typeface="Arial"/>
              </a:rPr>
              <a:t>y care policies.</a:t>
            </a:r>
            <a:endParaRPr lang="en-GB" sz="1200" dirty="0">
              <a:latin typeface="Arial"/>
              <a:cs typeface="Arial"/>
            </a:endParaRPr>
          </a:p>
        </p:txBody>
      </p:sp>
      <p:sp>
        <p:nvSpPr>
          <p:cNvPr id="6109" name="TextBox 6108">
            <a:extLst>
              <a:ext uri="{FF2B5EF4-FFF2-40B4-BE49-F238E27FC236}">
                <a16:creationId xmlns:a16="http://schemas.microsoft.com/office/drawing/2014/main" id="{CF1EEDBD-4DA7-CEF8-78B3-097D4DF0E00E}"/>
              </a:ext>
            </a:extLst>
          </p:cNvPr>
          <p:cNvSpPr txBox="1"/>
          <p:nvPr/>
        </p:nvSpPr>
        <p:spPr>
          <a:xfrm>
            <a:off x="7149361" y="4624973"/>
            <a:ext cx="425645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Arial"/>
                <a:cs typeface="Arial"/>
              </a:rPr>
              <a:t>Recognising these development needs demonstrates self-awareness and readiness for professional advancement (Kolb, 2015).</a:t>
            </a:r>
          </a:p>
        </p:txBody>
      </p:sp>
    </p:spTree>
    <p:extLst>
      <p:ext uri="{BB962C8B-B14F-4D97-AF65-F5344CB8AC3E}">
        <p14:creationId xmlns:p14="http://schemas.microsoft.com/office/powerpoint/2010/main" val="15262179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AE05FDF-F32A-1509-DE11-002116EB9C8D}"/>
              </a:ext>
            </a:extLst>
          </p:cNvPr>
          <p:cNvSpPr txBox="1"/>
          <p:nvPr/>
        </p:nvSpPr>
        <p:spPr>
          <a:xfrm>
            <a:off x="497507" y="405376"/>
            <a:ext cx="6983526"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latin typeface="Arial"/>
                <a:cs typeface="Arial"/>
              </a:rPr>
              <a:t>Personal Goal and Action Plan</a:t>
            </a:r>
          </a:p>
        </p:txBody>
      </p:sp>
      <p:graphicFrame>
        <p:nvGraphicFramePr>
          <p:cNvPr id="3" name="Table 2">
            <a:extLst>
              <a:ext uri="{FF2B5EF4-FFF2-40B4-BE49-F238E27FC236}">
                <a16:creationId xmlns:a16="http://schemas.microsoft.com/office/drawing/2014/main" id="{968BCE07-D679-D674-8A7D-9680338350EB}"/>
              </a:ext>
            </a:extLst>
          </p:cNvPr>
          <p:cNvGraphicFramePr>
            <a:graphicFrameLocks noGrp="1"/>
          </p:cNvGraphicFramePr>
          <p:nvPr>
            <p:extLst>
              <p:ext uri="{D42A27DB-BD31-4B8C-83A1-F6EECF244321}">
                <p14:modId xmlns:p14="http://schemas.microsoft.com/office/powerpoint/2010/main" val="3677536480"/>
              </p:ext>
            </p:extLst>
          </p:nvPr>
        </p:nvGraphicFramePr>
        <p:xfrm>
          <a:off x="2015612" y="1904999"/>
          <a:ext cx="8168637" cy="3754469"/>
        </p:xfrm>
        <a:graphic>
          <a:graphicData uri="http://schemas.openxmlformats.org/drawingml/2006/table">
            <a:tbl>
              <a:tblPr firstRow="1" bandRow="1">
                <a:tableStyleId>{5C22544A-7EE6-4342-B048-85BDC9FD1C3A}</a:tableStyleId>
              </a:tblPr>
              <a:tblGrid>
                <a:gridCol w="2722879">
                  <a:extLst>
                    <a:ext uri="{9D8B030D-6E8A-4147-A177-3AD203B41FA5}">
                      <a16:colId xmlns:a16="http://schemas.microsoft.com/office/drawing/2014/main" val="1260057962"/>
                    </a:ext>
                  </a:extLst>
                </a:gridCol>
                <a:gridCol w="2722879">
                  <a:extLst>
                    <a:ext uri="{9D8B030D-6E8A-4147-A177-3AD203B41FA5}">
                      <a16:colId xmlns:a16="http://schemas.microsoft.com/office/drawing/2014/main" val="152235633"/>
                    </a:ext>
                  </a:extLst>
                </a:gridCol>
                <a:gridCol w="2722879">
                  <a:extLst>
                    <a:ext uri="{9D8B030D-6E8A-4147-A177-3AD203B41FA5}">
                      <a16:colId xmlns:a16="http://schemas.microsoft.com/office/drawing/2014/main" val="3948570383"/>
                    </a:ext>
                  </a:extLst>
                </a:gridCol>
              </a:tblGrid>
              <a:tr h="652868">
                <a:tc>
                  <a:txBody>
                    <a:bodyPr/>
                    <a:lstStyle/>
                    <a:p>
                      <a:pPr lvl="0">
                        <a:buNone/>
                      </a:pPr>
                      <a:r>
                        <a:rPr lang="en-GB" sz="1600">
                          <a:latin typeface="Arial"/>
                          <a:cs typeface="Arial"/>
                        </a:rPr>
                        <a:t>Goal</a:t>
                      </a:r>
                      <a:endParaRPr lang="en-GB" sz="1600" dirty="0">
                        <a:latin typeface="Arial"/>
                        <a:cs typeface="Arial"/>
                      </a:endParaRPr>
                    </a:p>
                  </a:txBody>
                  <a:tcPr/>
                </a:tc>
                <a:tc>
                  <a:txBody>
                    <a:bodyPr/>
                    <a:lstStyle/>
                    <a:p>
                      <a:r>
                        <a:rPr lang="en-GB" sz="1600">
                          <a:latin typeface="Arial"/>
                          <a:cs typeface="Arial"/>
                        </a:rPr>
                        <a:t>Action</a:t>
                      </a:r>
                      <a:endParaRPr lang="en-GB" sz="1600" dirty="0">
                        <a:latin typeface="Arial"/>
                        <a:cs typeface="Arial"/>
                      </a:endParaRPr>
                    </a:p>
                  </a:txBody>
                  <a:tcPr/>
                </a:tc>
                <a:tc>
                  <a:txBody>
                    <a:bodyPr/>
                    <a:lstStyle/>
                    <a:p>
                      <a:r>
                        <a:rPr lang="en-GB" sz="1600">
                          <a:latin typeface="Arial"/>
                          <a:cs typeface="Arial"/>
                        </a:rPr>
                        <a:t>Timescale</a:t>
                      </a:r>
                      <a:endParaRPr lang="en-GB" sz="1600" dirty="0">
                        <a:latin typeface="Arial"/>
                        <a:cs typeface="Arial"/>
                      </a:endParaRPr>
                    </a:p>
                  </a:txBody>
                  <a:tcPr/>
                </a:tc>
                <a:extLst>
                  <a:ext uri="{0D108BD9-81ED-4DB2-BD59-A6C34878D82A}">
                    <a16:rowId xmlns:a16="http://schemas.microsoft.com/office/drawing/2014/main" val="1338962958"/>
                  </a:ext>
                </a:extLst>
              </a:tr>
              <a:tr h="652868">
                <a:tc>
                  <a:txBody>
                    <a:bodyPr/>
                    <a:lstStyle/>
                    <a:p>
                      <a:pPr lvl="0">
                        <a:buNone/>
                      </a:pPr>
                      <a:r>
                        <a:rPr lang="en-GB" sz="1200" dirty="0">
                          <a:latin typeface="Arial"/>
                          <a:cs typeface="Arial"/>
                        </a:rPr>
                        <a:t>Gain a formal </a:t>
                      </a:r>
                      <a:r>
                        <a:rPr lang="en-GB" sz="1200">
                          <a:latin typeface="Arial"/>
                          <a:cs typeface="Arial"/>
                        </a:rPr>
                        <a:t>qualification</a:t>
                      </a:r>
                      <a:endParaRPr lang="en-GB" sz="1200" dirty="0">
                        <a:latin typeface="Arial"/>
                        <a:cs typeface="Arial"/>
                      </a:endParaRPr>
                    </a:p>
                  </a:txBody>
                  <a:tcPr/>
                </a:tc>
                <a:tc>
                  <a:txBody>
                    <a:bodyPr/>
                    <a:lstStyle/>
                    <a:p>
                      <a:r>
                        <a:rPr lang="en-GB" sz="1200" dirty="0">
                          <a:latin typeface="Arial"/>
                          <a:cs typeface="Arial"/>
                        </a:rPr>
                        <a:t> </a:t>
                      </a:r>
                      <a:r>
                        <a:rPr lang="en-GB" sz="1200">
                          <a:latin typeface="Arial"/>
                          <a:cs typeface="Arial"/>
                        </a:rPr>
                        <a:t>Complete Level 4/5 Health and Social Care qualification</a:t>
                      </a:r>
                      <a:endParaRPr lang="en-US" sz="1200">
                        <a:latin typeface="Arial"/>
                        <a:cs typeface="Arial"/>
                      </a:endParaRPr>
                    </a:p>
                  </a:txBody>
                  <a:tcPr/>
                </a:tc>
                <a:tc>
                  <a:txBody>
                    <a:bodyPr/>
                    <a:lstStyle/>
                    <a:p>
                      <a:r>
                        <a:rPr lang="en-GB" sz="1200">
                          <a:latin typeface="Arial"/>
                          <a:cs typeface="Arial"/>
                        </a:rPr>
                        <a:t>Within 12 months</a:t>
                      </a:r>
                      <a:endParaRPr lang="en-GB" sz="1200" dirty="0">
                        <a:latin typeface="Arial"/>
                        <a:cs typeface="Arial"/>
                      </a:endParaRPr>
                    </a:p>
                  </a:txBody>
                  <a:tcPr/>
                </a:tc>
                <a:extLst>
                  <a:ext uri="{0D108BD9-81ED-4DB2-BD59-A6C34878D82A}">
                    <a16:rowId xmlns:a16="http://schemas.microsoft.com/office/drawing/2014/main" val="2492435025"/>
                  </a:ext>
                </a:extLst>
              </a:tr>
              <a:tr h="652868">
                <a:tc>
                  <a:txBody>
                    <a:bodyPr/>
                    <a:lstStyle/>
                    <a:p>
                      <a:pPr lvl="0">
                        <a:buNone/>
                      </a:pPr>
                      <a:r>
                        <a:rPr lang="en-GB" sz="1200" dirty="0">
                          <a:latin typeface="Arial"/>
                          <a:cs typeface="Arial"/>
                        </a:rPr>
                        <a:t>Improve Leadershi</a:t>
                      </a:r>
                      <a:r>
                        <a:rPr lang="en-GB" sz="1200">
                          <a:latin typeface="Arial"/>
                          <a:cs typeface="Arial"/>
                        </a:rPr>
                        <a:t>p skills</a:t>
                      </a:r>
                      <a:endParaRPr lang="en-GB" sz="1200" dirty="0">
                        <a:latin typeface="Arial"/>
                        <a:cs typeface="Arial"/>
                      </a:endParaRPr>
                    </a:p>
                  </a:txBody>
                  <a:tcPr/>
                </a:tc>
                <a:tc>
                  <a:txBody>
                    <a:bodyPr/>
                    <a:lstStyle/>
                    <a:p>
                      <a:r>
                        <a:rPr lang="en-GB" sz="1200">
                          <a:latin typeface="Arial"/>
                          <a:ea typeface="Calibri"/>
                          <a:cs typeface="Arial"/>
                        </a:rPr>
                        <a:t>Attend NHS leadership training</a:t>
                      </a:r>
                    </a:p>
                  </a:txBody>
                  <a:tcPr/>
                </a:tc>
                <a:tc>
                  <a:txBody>
                    <a:bodyPr/>
                    <a:lstStyle/>
                    <a:p>
                      <a:r>
                        <a:rPr lang="en-GB" sz="1200" dirty="0">
                          <a:latin typeface="Arial"/>
                          <a:cs typeface="Arial"/>
                        </a:rPr>
                        <a:t>Within 6 mon</a:t>
                      </a:r>
                      <a:r>
                        <a:rPr lang="en-GB" sz="1200">
                          <a:latin typeface="Arial"/>
                          <a:cs typeface="Arial"/>
                        </a:rPr>
                        <a:t>ths</a:t>
                      </a:r>
                      <a:endParaRPr lang="en-GB" sz="1200" dirty="0">
                        <a:latin typeface="Arial"/>
                        <a:cs typeface="Arial"/>
                      </a:endParaRPr>
                    </a:p>
                  </a:txBody>
                  <a:tcPr/>
                </a:tc>
                <a:extLst>
                  <a:ext uri="{0D108BD9-81ED-4DB2-BD59-A6C34878D82A}">
                    <a16:rowId xmlns:a16="http://schemas.microsoft.com/office/drawing/2014/main" val="2901540652"/>
                  </a:ext>
                </a:extLst>
              </a:tr>
              <a:tr h="652868">
                <a:tc>
                  <a:txBody>
                    <a:bodyPr/>
                    <a:lstStyle/>
                    <a:p>
                      <a:pPr lvl="0">
                        <a:buNone/>
                      </a:pPr>
                      <a:r>
                        <a:rPr lang="en-GB" sz="1200" dirty="0">
                          <a:latin typeface="Arial"/>
                          <a:cs typeface="Arial"/>
                        </a:rPr>
                        <a:t>Increase knowledge of GP practice  </a:t>
                      </a:r>
                      <a:r>
                        <a:rPr lang="en-GB" sz="1200">
                          <a:latin typeface="Arial"/>
                          <a:cs typeface="Arial"/>
                        </a:rPr>
                        <a:t>managemen</a:t>
                      </a:r>
                      <a:r>
                        <a:rPr lang="en-GB" sz="1200" dirty="0">
                          <a:latin typeface="Arial"/>
                          <a:cs typeface="Arial"/>
                        </a:rPr>
                        <a:t>t</a:t>
                      </a:r>
                    </a:p>
                  </a:txBody>
                  <a:tcPr/>
                </a:tc>
                <a:tc>
                  <a:txBody>
                    <a:bodyPr/>
                    <a:lstStyle/>
                    <a:p>
                      <a:r>
                        <a:rPr lang="en-GB" sz="1200" dirty="0">
                          <a:latin typeface="Arial"/>
                          <a:cs typeface="Arial"/>
                        </a:rPr>
                        <a:t>Shadow experienced Practi</a:t>
                      </a:r>
                      <a:r>
                        <a:rPr lang="en-GB" sz="1200">
                          <a:latin typeface="Arial"/>
                          <a:cs typeface="Arial"/>
                        </a:rPr>
                        <a:t>ce Managers</a:t>
                      </a:r>
                      <a:endParaRPr lang="en-GB" sz="1200" dirty="0">
                        <a:latin typeface="Arial"/>
                        <a:cs typeface="Arial"/>
                      </a:endParaRPr>
                    </a:p>
                  </a:txBody>
                  <a:tcPr/>
                </a:tc>
                <a:tc>
                  <a:txBody>
                    <a:bodyPr/>
                    <a:lstStyle/>
                    <a:p>
                      <a:r>
                        <a:rPr lang="en-GB" sz="1200">
                          <a:latin typeface="Arial"/>
                          <a:cs typeface="Arial"/>
                        </a:rPr>
                        <a:t>Within 6 months</a:t>
                      </a:r>
                      <a:endParaRPr lang="en-GB" sz="1200" dirty="0">
                        <a:latin typeface="Arial"/>
                        <a:cs typeface="Arial"/>
                      </a:endParaRPr>
                    </a:p>
                  </a:txBody>
                  <a:tcPr/>
                </a:tc>
                <a:extLst>
                  <a:ext uri="{0D108BD9-81ED-4DB2-BD59-A6C34878D82A}">
                    <a16:rowId xmlns:a16="http://schemas.microsoft.com/office/drawing/2014/main" val="3847460777"/>
                  </a:ext>
                </a:extLst>
              </a:tr>
              <a:tr h="571499">
                <a:tc>
                  <a:txBody>
                    <a:bodyPr/>
                    <a:lstStyle/>
                    <a:p>
                      <a:pPr lvl="0">
                        <a:buNone/>
                      </a:pPr>
                      <a:r>
                        <a:rPr lang="en-GB" sz="1200">
                          <a:latin typeface="Arial"/>
                          <a:cs typeface="Arial"/>
                        </a:rPr>
                        <a:t>Develop data analysis skills</a:t>
                      </a:r>
                      <a:endParaRPr lang="en-GB" sz="1200" dirty="0">
                        <a:latin typeface="Arial"/>
                        <a:cs typeface="Arial"/>
                      </a:endParaRPr>
                    </a:p>
                  </a:txBody>
                  <a:tcPr/>
                </a:tc>
                <a:tc>
                  <a:txBody>
                    <a:bodyPr/>
                    <a:lstStyle/>
                    <a:p>
                      <a:r>
                        <a:rPr lang="en-GB" sz="1200">
                          <a:latin typeface="Arial"/>
                          <a:cs typeface="Arial"/>
                        </a:rPr>
                        <a:t>Complete quality improvement training</a:t>
                      </a:r>
                      <a:endParaRPr lang="en-GB" sz="1200" dirty="0">
                        <a:latin typeface="Arial"/>
                        <a:cs typeface="Arial"/>
                      </a:endParaRPr>
                    </a:p>
                  </a:txBody>
                  <a:tcPr/>
                </a:tc>
                <a:tc>
                  <a:txBody>
                    <a:bodyPr/>
                    <a:lstStyle/>
                    <a:p>
                      <a:r>
                        <a:rPr lang="en-GB" sz="1200">
                          <a:latin typeface="Arial"/>
                          <a:cs typeface="Arial"/>
                        </a:rPr>
                        <a:t>Within 9 months</a:t>
                      </a:r>
                      <a:endParaRPr lang="en-GB" sz="1200" dirty="0">
                        <a:latin typeface="Arial"/>
                        <a:cs typeface="Arial"/>
                      </a:endParaRPr>
                    </a:p>
                  </a:txBody>
                  <a:tcPr/>
                </a:tc>
                <a:extLst>
                  <a:ext uri="{0D108BD9-81ED-4DB2-BD59-A6C34878D82A}">
                    <a16:rowId xmlns:a16="http://schemas.microsoft.com/office/drawing/2014/main" val="3158581876"/>
                  </a:ext>
                </a:extLst>
              </a:tr>
              <a:tr h="571498">
                <a:tc>
                  <a:txBody>
                    <a:bodyPr/>
                    <a:lstStyle/>
                    <a:p>
                      <a:pPr lvl="0">
                        <a:buNone/>
                      </a:pPr>
                      <a:r>
                        <a:rPr lang="en-GB" sz="1200">
                          <a:latin typeface="Arial"/>
                          <a:cs typeface="Arial"/>
                        </a:rPr>
                        <a:t>Build professional networks</a:t>
                      </a:r>
                      <a:endParaRPr lang="en-GB" sz="1200" dirty="0">
                        <a:latin typeface="Arial"/>
                        <a:cs typeface="Arial"/>
                      </a:endParaRPr>
                    </a:p>
                  </a:txBody>
                  <a:tcPr/>
                </a:tc>
                <a:tc>
                  <a:txBody>
                    <a:bodyPr/>
                    <a:lstStyle/>
                    <a:p>
                      <a:pPr lvl="0">
                        <a:buNone/>
                      </a:pPr>
                      <a:r>
                        <a:rPr lang="en-GB" sz="1200">
                          <a:latin typeface="Arial"/>
                          <a:cs typeface="Arial"/>
                        </a:rPr>
                        <a:t>Join healthcare forums and events</a:t>
                      </a:r>
                      <a:endParaRPr lang="en-GB" sz="1200" dirty="0">
                        <a:latin typeface="Arial"/>
                        <a:cs typeface="Arial"/>
                      </a:endParaRPr>
                    </a:p>
                  </a:txBody>
                  <a:tcPr/>
                </a:tc>
                <a:tc>
                  <a:txBody>
                    <a:bodyPr/>
                    <a:lstStyle/>
                    <a:p>
                      <a:pPr lvl="0">
                        <a:buNone/>
                      </a:pPr>
                      <a:r>
                        <a:rPr lang="en-GB" sz="1200">
                          <a:latin typeface="Arial"/>
                          <a:cs typeface="Arial"/>
                        </a:rPr>
                        <a:t>Ongoing</a:t>
                      </a:r>
                      <a:endParaRPr lang="en-GB" sz="1200" dirty="0">
                        <a:latin typeface="Arial"/>
                        <a:cs typeface="Arial"/>
                      </a:endParaRPr>
                    </a:p>
                  </a:txBody>
                  <a:tcPr/>
                </a:tc>
                <a:extLst>
                  <a:ext uri="{0D108BD9-81ED-4DB2-BD59-A6C34878D82A}">
                    <a16:rowId xmlns:a16="http://schemas.microsoft.com/office/drawing/2014/main" val="2267094303"/>
                  </a:ext>
                </a:extLst>
              </a:tr>
            </a:tbl>
          </a:graphicData>
        </a:graphic>
      </p:graphicFrame>
      <p:sp>
        <p:nvSpPr>
          <p:cNvPr id="4" name="TextBox 3">
            <a:extLst>
              <a:ext uri="{FF2B5EF4-FFF2-40B4-BE49-F238E27FC236}">
                <a16:creationId xmlns:a16="http://schemas.microsoft.com/office/drawing/2014/main" id="{E63E18CC-F739-9829-B404-96780798EC1D}"/>
              </a:ext>
            </a:extLst>
          </p:cNvPr>
          <p:cNvSpPr txBox="1"/>
          <p:nvPr/>
        </p:nvSpPr>
        <p:spPr>
          <a:xfrm>
            <a:off x="644916" y="5988511"/>
            <a:ext cx="6154347"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Arial"/>
                <a:cs typeface="Arial"/>
              </a:rPr>
              <a:t>This action plan will help build on existing strengths while addressing identified </a:t>
            </a:r>
            <a:r>
              <a:rPr lang="en-GB" sz="1200">
                <a:latin typeface="Arial"/>
                <a:cs typeface="Arial"/>
              </a:rPr>
              <a:t>development needs.</a:t>
            </a:r>
            <a:endParaRPr lang="en-GB" sz="1200" dirty="0">
              <a:latin typeface="Arial"/>
              <a:cs typeface="Arial"/>
            </a:endParaRPr>
          </a:p>
        </p:txBody>
      </p:sp>
    </p:spTree>
    <p:extLst>
      <p:ext uri="{BB962C8B-B14F-4D97-AF65-F5344CB8AC3E}">
        <p14:creationId xmlns:p14="http://schemas.microsoft.com/office/powerpoint/2010/main" val="891849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C687033-A6CB-1779-4EF3-91EAC5B10090}"/>
              </a:ext>
            </a:extLst>
          </p:cNvPr>
          <p:cNvSpPr txBox="1"/>
          <p:nvPr/>
        </p:nvSpPr>
        <p:spPr>
          <a:xfrm rot="-10800000" flipV="1">
            <a:off x="263992" y="1537768"/>
            <a:ext cx="1355597"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600">
                <a:latin typeface="Arial"/>
                <a:cs typeface="Arial"/>
              </a:rPr>
              <a:t>Conclusion</a:t>
            </a:r>
          </a:p>
        </p:txBody>
      </p:sp>
      <p:sp>
        <p:nvSpPr>
          <p:cNvPr id="3" name="TextBox 2">
            <a:extLst>
              <a:ext uri="{FF2B5EF4-FFF2-40B4-BE49-F238E27FC236}">
                <a16:creationId xmlns:a16="http://schemas.microsoft.com/office/drawing/2014/main" id="{FFFE6B41-60A2-90A7-9AFC-F8721FDA0308}"/>
              </a:ext>
            </a:extLst>
          </p:cNvPr>
          <p:cNvSpPr txBox="1"/>
          <p:nvPr/>
        </p:nvSpPr>
        <p:spPr>
          <a:xfrm>
            <a:off x="509743" y="2512766"/>
            <a:ext cx="10183305" cy="249299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Arial"/>
                <a:cs typeface="Arial"/>
              </a:rPr>
              <a:t>In conclusion, critical thinking is a fundamental skill for a GP </a:t>
            </a:r>
            <a:r>
              <a:rPr lang="en-GB" sz="1200">
                <a:latin typeface="Arial"/>
                <a:cs typeface="Arial"/>
              </a:rPr>
              <a:t>Practice Manager.</a:t>
            </a:r>
            <a:endParaRPr lang="en-GB" sz="1200" dirty="0">
              <a:latin typeface="Arial"/>
              <a:cs typeface="Arial"/>
            </a:endParaRPr>
          </a:p>
          <a:p>
            <a:endParaRPr lang="en-GB" sz="1200" dirty="0">
              <a:latin typeface="Arial"/>
              <a:cs typeface="Arial"/>
            </a:endParaRPr>
          </a:p>
          <a:p>
            <a:endParaRPr lang="en-GB" sz="1200" dirty="0">
              <a:latin typeface="Arial"/>
              <a:cs typeface="Arial"/>
            </a:endParaRPr>
          </a:p>
          <a:p>
            <a:r>
              <a:rPr lang="en-GB" sz="1200" dirty="0">
                <a:latin typeface="Arial"/>
                <a:cs typeface="Arial"/>
              </a:rPr>
              <a:t>It supports effective decision-making, problem solving, leadership and service </a:t>
            </a:r>
            <a:r>
              <a:rPr lang="en-GB" sz="1200">
                <a:latin typeface="Arial"/>
                <a:cs typeface="Arial"/>
              </a:rPr>
              <a:t>improvement within health and social care settings.</a:t>
            </a:r>
            <a:endParaRPr lang="en-GB" sz="1200" dirty="0">
              <a:latin typeface="Arial"/>
              <a:cs typeface="Arial"/>
            </a:endParaRPr>
          </a:p>
          <a:p>
            <a:endParaRPr lang="en-GB" sz="1200" dirty="0">
              <a:latin typeface="Arial"/>
              <a:cs typeface="Arial"/>
            </a:endParaRPr>
          </a:p>
          <a:p>
            <a:endParaRPr lang="en-GB" sz="1200" dirty="0">
              <a:latin typeface="Arial"/>
              <a:cs typeface="Arial"/>
            </a:endParaRPr>
          </a:p>
          <a:p>
            <a:r>
              <a:rPr lang="en-GB" sz="1200" dirty="0">
                <a:latin typeface="Arial"/>
                <a:cs typeface="Arial"/>
              </a:rPr>
              <a:t>Through a practical example of reducing patient waiting times, we can see how critical thinking enables managers to identify problems, evaluate evidence and implement effective solutions.</a:t>
            </a:r>
          </a:p>
          <a:p>
            <a:endParaRPr lang="en-GB" sz="1200" dirty="0">
              <a:latin typeface="Arial"/>
              <a:cs typeface="Arial"/>
            </a:endParaRPr>
          </a:p>
          <a:p>
            <a:endParaRPr lang="en-GB" sz="1200" dirty="0">
              <a:latin typeface="Arial"/>
              <a:cs typeface="Arial"/>
            </a:endParaRPr>
          </a:p>
          <a:p>
            <a:r>
              <a:rPr lang="en-GB" sz="1200" dirty="0">
                <a:latin typeface="Arial"/>
                <a:cs typeface="Arial"/>
              </a:rPr>
              <a:t>My extensive experience in health and social care, leadership and housing management has provided a strong foundation for this role. By continuing to develop my knowledge and skills through targeted professional development, I will be better prepared to progress into GP Practice Management and contribute positively to patient care and organisational success.</a:t>
            </a:r>
          </a:p>
        </p:txBody>
      </p:sp>
    </p:spTree>
    <p:extLst>
      <p:ext uri="{BB962C8B-B14F-4D97-AF65-F5344CB8AC3E}">
        <p14:creationId xmlns:p14="http://schemas.microsoft.com/office/powerpoint/2010/main" val="25861704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5547999-E34D-E963-11DC-2D253F149BD4}"/>
              </a:ext>
            </a:extLst>
          </p:cNvPr>
          <p:cNvSpPr txBox="1"/>
          <p:nvPr/>
        </p:nvSpPr>
        <p:spPr>
          <a:xfrm>
            <a:off x="479081" y="423802"/>
            <a:ext cx="7341506" cy="61863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600">
                <a:latin typeface="Arial"/>
                <a:cs typeface="Arial"/>
              </a:rPr>
              <a:t>References</a:t>
            </a:r>
          </a:p>
          <a:p>
            <a:endParaRPr lang="en-GB" sz="1600" dirty="0">
              <a:latin typeface="Arial"/>
              <a:cs typeface="Arial"/>
            </a:endParaRPr>
          </a:p>
          <a:p>
            <a:endParaRPr lang="en-GB" sz="1600" dirty="0">
              <a:latin typeface="Arial"/>
              <a:cs typeface="Arial"/>
            </a:endParaRPr>
          </a:p>
          <a:p>
            <a:r>
              <a:rPr lang="en-GB" sz="1200">
                <a:latin typeface="Arial"/>
                <a:cs typeface="Arial"/>
              </a:rPr>
              <a:t>Care Quality commission (CQC) (2024)</a:t>
            </a:r>
            <a:endParaRPr lang="en-GB" sz="1200" dirty="0">
              <a:latin typeface="Arial"/>
              <a:cs typeface="Arial"/>
            </a:endParaRPr>
          </a:p>
          <a:p>
            <a:r>
              <a:rPr lang="en-GB" sz="1200" dirty="0">
                <a:latin typeface="Arial"/>
                <a:cs typeface="Arial"/>
              </a:rPr>
              <a:t>Regulat</a:t>
            </a:r>
            <a:r>
              <a:rPr lang="en-GB" sz="1200">
                <a:latin typeface="Arial"/>
                <a:cs typeface="Arial"/>
              </a:rPr>
              <a:t>ion and inspection of GP services.</a:t>
            </a:r>
            <a:endParaRPr lang="en-GB" sz="1200" dirty="0">
              <a:latin typeface="Arial"/>
              <a:cs typeface="Arial"/>
            </a:endParaRPr>
          </a:p>
          <a:p>
            <a:r>
              <a:rPr lang="en-GB" sz="1200">
                <a:latin typeface="Arial"/>
                <a:cs typeface="Arial"/>
              </a:rPr>
              <a:t>London: CQC (Accessed: 6 June 2026).</a:t>
            </a:r>
            <a:endParaRPr lang="en-GB" sz="1200" dirty="0">
              <a:latin typeface="Arial"/>
              <a:cs typeface="Arial"/>
            </a:endParaRPr>
          </a:p>
          <a:p>
            <a:endParaRPr lang="en-GB" sz="1200" dirty="0">
              <a:latin typeface="Arial"/>
              <a:cs typeface="Arial"/>
            </a:endParaRPr>
          </a:p>
          <a:p>
            <a:endParaRPr lang="en-GB" sz="1200" dirty="0">
              <a:latin typeface="Arial"/>
              <a:cs typeface="Arial"/>
            </a:endParaRPr>
          </a:p>
          <a:p>
            <a:r>
              <a:rPr lang="en-GB" sz="1200" dirty="0">
                <a:latin typeface="Arial"/>
                <a:cs typeface="Arial"/>
              </a:rPr>
              <a:t>Cottrell, S. (2017) Critical thinking skills: </a:t>
            </a:r>
            <a:r>
              <a:rPr lang="en-GB" sz="1200">
                <a:latin typeface="Arial"/>
                <a:cs typeface="Arial"/>
              </a:rPr>
              <a:t>Effective Analysis, Argument and Reflection.</a:t>
            </a:r>
            <a:endParaRPr lang="en-GB" sz="1200" dirty="0">
              <a:latin typeface="Arial"/>
              <a:cs typeface="Arial"/>
            </a:endParaRPr>
          </a:p>
          <a:p>
            <a:r>
              <a:rPr lang="en-GB" sz="1200" dirty="0">
                <a:latin typeface="Arial"/>
                <a:cs typeface="Arial"/>
              </a:rPr>
              <a:t>3rd </a:t>
            </a:r>
            <a:r>
              <a:rPr lang="en-GB" sz="1200" dirty="0" err="1">
                <a:latin typeface="Arial"/>
                <a:cs typeface="Arial"/>
              </a:rPr>
              <a:t>edn</a:t>
            </a:r>
            <a:r>
              <a:rPr lang="en-GB" sz="1200" dirty="0">
                <a:latin typeface="Arial"/>
                <a:cs typeface="Arial"/>
              </a:rPr>
              <a:t>. London: Palgrave Macmillan.</a:t>
            </a:r>
          </a:p>
          <a:p>
            <a:r>
              <a:rPr lang="en-GB" sz="1200">
                <a:latin typeface="Arial"/>
                <a:cs typeface="Arial"/>
              </a:rPr>
              <a:t>(Accessed: 6 June 2026).</a:t>
            </a:r>
            <a:endParaRPr lang="en-GB" sz="1200" dirty="0">
              <a:latin typeface="Arial"/>
              <a:cs typeface="Arial"/>
            </a:endParaRPr>
          </a:p>
          <a:p>
            <a:endParaRPr lang="en-GB" sz="1200" dirty="0">
              <a:latin typeface="Arial"/>
              <a:cs typeface="Arial"/>
            </a:endParaRPr>
          </a:p>
          <a:p>
            <a:endParaRPr lang="en-GB" sz="1200" dirty="0">
              <a:latin typeface="Arial"/>
              <a:cs typeface="Arial"/>
            </a:endParaRPr>
          </a:p>
          <a:p>
            <a:r>
              <a:rPr lang="en-GB" sz="1200" dirty="0">
                <a:latin typeface="Arial"/>
                <a:cs typeface="Arial"/>
              </a:rPr>
              <a:t>Kolb, D.A. (2015) </a:t>
            </a:r>
            <a:r>
              <a:rPr lang="en-GB" sz="1200" dirty="0" err="1">
                <a:latin typeface="Arial"/>
                <a:cs typeface="Arial"/>
              </a:rPr>
              <a:t>Experiental</a:t>
            </a:r>
            <a:r>
              <a:rPr lang="en-GB" sz="1200" dirty="0">
                <a:latin typeface="Arial"/>
                <a:cs typeface="Arial"/>
              </a:rPr>
              <a:t> Learning: Experience as the Source of Learning and Development</a:t>
            </a:r>
          </a:p>
          <a:p>
            <a:r>
              <a:rPr lang="en-GB" sz="1200" dirty="0">
                <a:latin typeface="Arial"/>
                <a:cs typeface="Arial"/>
              </a:rPr>
              <a:t>2nd </a:t>
            </a:r>
            <a:r>
              <a:rPr lang="en-GB" sz="1200" dirty="0" err="1">
                <a:latin typeface="Arial"/>
                <a:cs typeface="Arial"/>
              </a:rPr>
              <a:t>edn</a:t>
            </a:r>
            <a:r>
              <a:rPr lang="en-GB" sz="1200">
                <a:latin typeface="Arial"/>
                <a:cs typeface="Arial"/>
              </a:rPr>
              <a:t>. Upper Saddle River: Pearson Education. (Accessed: 7 June 2026).</a:t>
            </a:r>
          </a:p>
          <a:p>
            <a:endParaRPr lang="en-GB" sz="1200" dirty="0">
              <a:latin typeface="Arial"/>
              <a:cs typeface="Arial"/>
            </a:endParaRPr>
          </a:p>
          <a:p>
            <a:r>
              <a:rPr lang="en-GB" sz="1200" dirty="0" err="1">
                <a:latin typeface="Arial"/>
                <a:cs typeface="Arial"/>
              </a:rPr>
              <a:t>Moon,J.A</a:t>
            </a:r>
            <a:r>
              <a:rPr lang="en-GB" sz="1200" dirty="0">
                <a:latin typeface="Arial"/>
                <a:cs typeface="Arial"/>
              </a:rPr>
              <a:t>. (2008) Critical Thinking: An exploration of Theory and Practice. London: Routledge.</a:t>
            </a:r>
          </a:p>
          <a:p>
            <a:r>
              <a:rPr lang="en-GB" sz="1200">
                <a:latin typeface="Arial"/>
                <a:cs typeface="Arial"/>
              </a:rPr>
              <a:t>(Accessed: 7 June 2026).</a:t>
            </a:r>
            <a:endParaRPr lang="en-GB" sz="1200" dirty="0">
              <a:latin typeface="Arial"/>
              <a:cs typeface="Arial"/>
            </a:endParaRPr>
          </a:p>
          <a:p>
            <a:endParaRPr lang="en-GB" sz="1200" dirty="0">
              <a:latin typeface="Arial"/>
              <a:cs typeface="Arial"/>
            </a:endParaRPr>
          </a:p>
          <a:p>
            <a:r>
              <a:rPr lang="en-GB" sz="1200">
                <a:latin typeface="Arial"/>
                <a:cs typeface="Arial"/>
              </a:rPr>
              <a:t>NHS England (2024) Quality Improvement Guide for Primary Care. London: NHS England.</a:t>
            </a:r>
          </a:p>
          <a:p>
            <a:r>
              <a:rPr lang="en-GB" sz="1200">
                <a:latin typeface="Arial"/>
                <a:cs typeface="Arial"/>
              </a:rPr>
              <a:t>(Accessed: 2 June 2026).</a:t>
            </a:r>
            <a:endParaRPr lang="en-GB" sz="1200" dirty="0">
              <a:latin typeface="Arial"/>
              <a:cs typeface="Arial"/>
            </a:endParaRPr>
          </a:p>
          <a:p>
            <a:endParaRPr lang="en-GB" sz="1200" dirty="0">
              <a:latin typeface="Arial"/>
              <a:cs typeface="Arial"/>
            </a:endParaRPr>
          </a:p>
          <a:p>
            <a:r>
              <a:rPr lang="en-GB" sz="1200" dirty="0">
                <a:latin typeface="Arial"/>
                <a:cs typeface="Arial"/>
              </a:rPr>
              <a:t>NHS Leadership Academy (2023) Healthcare Leadership Model. London: NHS Leadership Academy. </a:t>
            </a:r>
            <a:r>
              <a:rPr lang="en-GB" sz="1200">
                <a:latin typeface="Arial"/>
                <a:cs typeface="Arial"/>
              </a:rPr>
              <a:t>(Accessed: 2 June 2026).</a:t>
            </a:r>
            <a:endParaRPr lang="en-GB" sz="1200" dirty="0">
              <a:latin typeface="Arial"/>
              <a:cs typeface="Arial"/>
            </a:endParaRPr>
          </a:p>
          <a:p>
            <a:endParaRPr lang="en-GB" sz="1200" dirty="0">
              <a:latin typeface="Arial"/>
              <a:cs typeface="Arial"/>
            </a:endParaRPr>
          </a:p>
          <a:p>
            <a:r>
              <a:rPr lang="en-GB" sz="1200">
                <a:latin typeface="Arial"/>
                <a:cs typeface="Arial"/>
              </a:rPr>
              <a:t>Tuckman, B.W. (1965) 'Developmental sequence in small groups',</a:t>
            </a:r>
            <a:endParaRPr lang="en-GB" sz="1200" dirty="0">
              <a:latin typeface="Arial"/>
              <a:cs typeface="Arial"/>
            </a:endParaRPr>
          </a:p>
          <a:p>
            <a:r>
              <a:rPr lang="en-GB" sz="1200" dirty="0">
                <a:latin typeface="Arial"/>
                <a:cs typeface="Arial"/>
              </a:rPr>
              <a:t>Psyc</a:t>
            </a:r>
            <a:r>
              <a:rPr lang="en-GB" sz="1200">
                <a:latin typeface="Arial"/>
                <a:cs typeface="Arial"/>
              </a:rPr>
              <a:t>hological Bulletin, 63(6), pp. 384-399</a:t>
            </a:r>
            <a:endParaRPr lang="en-GB" sz="1200" dirty="0">
              <a:latin typeface="Arial"/>
              <a:cs typeface="Arial"/>
            </a:endParaRPr>
          </a:p>
          <a:p>
            <a:r>
              <a:rPr lang="en-GB" sz="1200">
                <a:latin typeface="Arial"/>
                <a:cs typeface="Arial"/>
              </a:rPr>
              <a:t>(Accessed: 7 June 2026).</a:t>
            </a:r>
            <a:endParaRPr lang="en-GB" sz="1200" dirty="0">
              <a:latin typeface="Arial"/>
              <a:cs typeface="Arial"/>
            </a:endParaRPr>
          </a:p>
          <a:p>
            <a:endParaRPr lang="en-GB" sz="1600" dirty="0">
              <a:latin typeface="Arial"/>
              <a:cs typeface="Arial"/>
            </a:endParaRPr>
          </a:p>
          <a:p>
            <a:endParaRPr lang="en-GB" sz="1600" dirty="0">
              <a:latin typeface="Arial"/>
              <a:cs typeface="Arial"/>
            </a:endParaRPr>
          </a:p>
          <a:p>
            <a:endParaRPr lang="en-GB" sz="1600" dirty="0">
              <a:latin typeface="Arial"/>
              <a:cs typeface="Arial"/>
            </a:endParaRPr>
          </a:p>
        </p:txBody>
      </p:sp>
    </p:spTree>
    <p:extLst>
      <p:ext uri="{BB962C8B-B14F-4D97-AF65-F5344CB8AC3E}">
        <p14:creationId xmlns:p14="http://schemas.microsoft.com/office/powerpoint/2010/main" val="3810502499"/>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93813dd7ca6ad654711aa0ab317e03a3">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f11dc0ce689dd3925e84e4e35398c6e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B5FC6BB-A55E-4545-8619-7F7F30CFA1FD}">
  <ds:schemaRefs>
    <ds:schemaRef ds:uri="http://schemas.microsoft.com/sharepoint/v3/contenttype/forms"/>
  </ds:schemaRefs>
</ds:datastoreItem>
</file>

<file path=customXml/itemProps2.xml><?xml version="1.0" encoding="utf-8"?>
<ds:datastoreItem xmlns:ds="http://schemas.openxmlformats.org/officeDocument/2006/customXml" ds:itemID="{90E03586-8184-4C49-8FA3-B20AB4AE10E1}">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C18C37A7-4AB7-40E8-AFED-CECDD3C7E0E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0</TotalTime>
  <Words>28</Words>
  <Application>Microsoft Office PowerPoint</Application>
  <PresentationFormat>Widescreen</PresentationFormat>
  <Paragraphs>17</Paragraphs>
  <Slides>10</Slides>
  <Notes>5</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Droplet</vt:lpstr>
      <vt:lpstr>PowerPoint Presentation</vt:lpstr>
      <vt:lpstr>PowerPoint Presentation</vt:lpstr>
      <vt:lpstr>Why critical Thinking is important in the Health and Social Care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1378</cp:revision>
  <dcterms:created xsi:type="dcterms:W3CDTF">2026-06-09T14:00:36Z</dcterms:created>
  <dcterms:modified xsi:type="dcterms:W3CDTF">2026-06-10T16:26:25Z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