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Lst>
  <p:sldIdLst>
    <p:sldId id="256" r:id="rId2"/>
    <p:sldId id="257" r:id="rId3"/>
    <p:sldId id="258" r:id="rId4"/>
    <p:sldId id="259" r:id="rId5"/>
    <p:sldId id="260" r:id="rId6"/>
    <p:sldId id="261" r:id="rId7"/>
    <p:sldId id="262" r:id="rId8"/>
    <p:sldId id="263" r:id="rId9"/>
    <p:sldId id="267"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1ACECA-5676-43C0-ACA9-48043A68E1D2}" v="83" dt="2019-04-29T15:49:45.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9" autoAdjust="0"/>
    <p:restoredTop sz="94660"/>
  </p:normalViewPr>
  <p:slideViewPr>
    <p:cSldViewPr snapToGrid="0">
      <p:cViewPr varScale="1">
        <p:scale>
          <a:sx n="80" d="100"/>
          <a:sy n="80" d="100"/>
        </p:scale>
        <p:origin x="36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 Allen" userId="9f07df6a6d6aef93" providerId="LiveId" clId="{9E1ACECA-5676-43C0-ACA9-48043A68E1D2}"/>
    <pc:docChg chg="undo custSel addSld delSld modSld sldOrd">
      <pc:chgData name="Kris Allen" userId="9f07df6a6d6aef93" providerId="LiveId" clId="{9E1ACECA-5676-43C0-ACA9-48043A68E1D2}" dt="2019-04-29T15:49:55.463" v="5257" actId="478"/>
      <pc:docMkLst>
        <pc:docMk/>
      </pc:docMkLst>
      <pc:sldChg chg="addSp modSp">
        <pc:chgData name="Kris Allen" userId="9f07df6a6d6aef93" providerId="LiveId" clId="{9E1ACECA-5676-43C0-ACA9-48043A68E1D2}" dt="2019-04-29T15:03:54.378" v="5254" actId="1076"/>
        <pc:sldMkLst>
          <pc:docMk/>
          <pc:sldMk cId="2164633902" sldId="256"/>
        </pc:sldMkLst>
        <pc:spChg chg="mod">
          <ac:chgData name="Kris Allen" userId="9f07df6a6d6aef93" providerId="LiveId" clId="{9E1ACECA-5676-43C0-ACA9-48043A68E1D2}" dt="2019-04-23T09:01:06.221" v="3" actId="20577"/>
          <ac:spMkLst>
            <pc:docMk/>
            <pc:sldMk cId="2164633902" sldId="256"/>
            <ac:spMk id="2" creationId="{79C076D8-446C-4E7A-AC82-01BC1ACA071A}"/>
          </ac:spMkLst>
        </pc:spChg>
        <pc:picChg chg="mod">
          <ac:chgData name="Kris Allen" userId="9f07df6a6d6aef93" providerId="LiveId" clId="{9E1ACECA-5676-43C0-ACA9-48043A68E1D2}" dt="2019-04-29T15:03:51.258" v="5253" actId="1076"/>
          <ac:picMkLst>
            <pc:docMk/>
            <pc:sldMk cId="2164633902" sldId="256"/>
            <ac:picMk id="1026" creationId="{00929C2F-6C6C-42AE-BC09-944799807B0A}"/>
          </ac:picMkLst>
        </pc:picChg>
        <pc:picChg chg="add mod">
          <ac:chgData name="Kris Allen" userId="9f07df6a6d6aef93" providerId="LiveId" clId="{9E1ACECA-5676-43C0-ACA9-48043A68E1D2}" dt="2019-04-29T15:03:54.378" v="5254" actId="1076"/>
          <ac:picMkLst>
            <pc:docMk/>
            <pc:sldMk cId="2164633902" sldId="256"/>
            <ac:picMk id="2050" creationId="{38A5D243-9C2C-4E61-98BD-29BDD3927D77}"/>
          </ac:picMkLst>
        </pc:picChg>
      </pc:sldChg>
      <pc:sldChg chg="addSp delSp modSp ord">
        <pc:chgData name="Kris Allen" userId="9f07df6a6d6aef93" providerId="LiveId" clId="{9E1ACECA-5676-43C0-ACA9-48043A68E1D2}" dt="2019-04-28T11:35:25.246" v="3286" actId="20577"/>
        <pc:sldMkLst>
          <pc:docMk/>
          <pc:sldMk cId="2313739826" sldId="258"/>
        </pc:sldMkLst>
        <pc:spChg chg="mod">
          <ac:chgData name="Kris Allen" userId="9f07df6a6d6aef93" providerId="LiveId" clId="{9E1ACECA-5676-43C0-ACA9-48043A68E1D2}" dt="2019-04-23T09:42:32.803" v="5" actId="1076"/>
          <ac:spMkLst>
            <pc:docMk/>
            <pc:sldMk cId="2313739826" sldId="258"/>
            <ac:spMk id="2" creationId="{C348BB40-CE41-49C6-ABDB-527FA71F7AFA}"/>
          </ac:spMkLst>
        </pc:spChg>
        <pc:spChg chg="add mod">
          <ac:chgData name="Kris Allen" userId="9f07df6a6d6aef93" providerId="LiveId" clId="{9E1ACECA-5676-43C0-ACA9-48043A68E1D2}" dt="2019-04-28T11:35:25.246" v="3286" actId="20577"/>
          <ac:spMkLst>
            <pc:docMk/>
            <pc:sldMk cId="2313739826" sldId="258"/>
            <ac:spMk id="3" creationId="{0F6851D8-D4B7-4CED-9D75-C5D7BE27B26F}"/>
          </ac:spMkLst>
        </pc:spChg>
        <pc:spChg chg="del">
          <ac:chgData name="Kris Allen" userId="9f07df6a6d6aef93" providerId="LiveId" clId="{9E1ACECA-5676-43C0-ACA9-48043A68E1D2}" dt="2019-04-23T09:00:32.862" v="0"/>
          <ac:spMkLst>
            <pc:docMk/>
            <pc:sldMk cId="2313739826" sldId="258"/>
            <ac:spMk id="3" creationId="{FFBD4B9F-E2BC-4438-AA32-AE064C4C2C06}"/>
          </ac:spMkLst>
        </pc:spChg>
        <pc:picChg chg="add mod">
          <ac:chgData name="Kris Allen" userId="9f07df6a6d6aef93" providerId="LiveId" clId="{9E1ACECA-5676-43C0-ACA9-48043A68E1D2}" dt="2019-04-23T09:00:35.708" v="1" actId="1076"/>
          <ac:picMkLst>
            <pc:docMk/>
            <pc:sldMk cId="2313739826" sldId="258"/>
            <ac:picMk id="7170" creationId="{F4A8B939-5AA8-4F4D-9FF1-19F869F8127B}"/>
          </ac:picMkLst>
        </pc:picChg>
      </pc:sldChg>
      <pc:sldChg chg="addSp delSp modSp ord">
        <pc:chgData name="Kris Allen" userId="9f07df6a6d6aef93" providerId="LiveId" clId="{9E1ACECA-5676-43C0-ACA9-48043A68E1D2}" dt="2019-04-29T15:49:55.463" v="5257" actId="478"/>
        <pc:sldMkLst>
          <pc:docMk/>
          <pc:sldMk cId="17247354" sldId="259"/>
        </pc:sldMkLst>
        <pc:spChg chg="mod">
          <ac:chgData name="Kris Allen" userId="9f07df6a6d6aef93" providerId="LiveId" clId="{9E1ACECA-5676-43C0-ACA9-48043A68E1D2}" dt="2019-04-29T14:40:10.220" v="5245" actId="313"/>
          <ac:spMkLst>
            <pc:docMk/>
            <pc:sldMk cId="17247354" sldId="259"/>
            <ac:spMk id="3" creationId="{6590DA41-EE39-4242-8BAF-85656D339B1A}"/>
          </ac:spMkLst>
        </pc:spChg>
        <pc:spChg chg="add mod">
          <ac:chgData name="Kris Allen" userId="9f07df6a6d6aef93" providerId="LiveId" clId="{9E1ACECA-5676-43C0-ACA9-48043A68E1D2}" dt="2019-04-25T13:11:05.075" v="345" actId="20577"/>
          <ac:spMkLst>
            <pc:docMk/>
            <pc:sldMk cId="17247354" sldId="259"/>
            <ac:spMk id="5" creationId="{6A948813-9A4D-4022-BBB5-5427721E7B60}"/>
          </ac:spMkLst>
        </pc:spChg>
        <pc:spChg chg="add mod">
          <ac:chgData name="Kris Allen" userId="9f07df6a6d6aef93" providerId="LiveId" clId="{9E1ACECA-5676-43C0-ACA9-48043A68E1D2}" dt="2019-04-25T12:09:06.810" v="326" actId="313"/>
          <ac:spMkLst>
            <pc:docMk/>
            <pc:sldMk cId="17247354" sldId="259"/>
            <ac:spMk id="6" creationId="{82DEF21B-450A-451D-90D8-63CEE7A47419}"/>
          </ac:spMkLst>
        </pc:spChg>
        <pc:picChg chg="add del">
          <ac:chgData name="Kris Allen" userId="9f07df6a6d6aef93" providerId="LiveId" clId="{9E1ACECA-5676-43C0-ACA9-48043A68E1D2}" dt="2019-04-29T15:49:55.463" v="5257" actId="478"/>
          <ac:picMkLst>
            <pc:docMk/>
            <pc:sldMk cId="17247354" sldId="259"/>
            <ac:picMk id="3074" creationId="{11AB07AA-369F-4509-A0D4-30836DB5735C}"/>
          </ac:picMkLst>
        </pc:picChg>
      </pc:sldChg>
      <pc:sldChg chg="addSp modSp ord">
        <pc:chgData name="Kris Allen" userId="9f07df6a6d6aef93" providerId="LiveId" clId="{9E1ACECA-5676-43C0-ACA9-48043A68E1D2}" dt="2019-04-25T18:43:01.946" v="2166"/>
        <pc:sldMkLst>
          <pc:docMk/>
          <pc:sldMk cId="1437928914" sldId="260"/>
        </pc:sldMkLst>
        <pc:spChg chg="mod">
          <ac:chgData name="Kris Allen" userId="9f07df6a6d6aef93" providerId="LiveId" clId="{9E1ACECA-5676-43C0-ACA9-48043A68E1D2}" dt="2019-04-25T13:43:46.558" v="815" actId="20577"/>
          <ac:spMkLst>
            <pc:docMk/>
            <pc:sldMk cId="1437928914" sldId="260"/>
            <ac:spMk id="3" creationId="{3388EFE6-469B-42D0-9824-FE4D4258BA73}"/>
          </ac:spMkLst>
        </pc:spChg>
        <pc:spChg chg="add mod">
          <ac:chgData name="Kris Allen" userId="9f07df6a6d6aef93" providerId="LiveId" clId="{9E1ACECA-5676-43C0-ACA9-48043A68E1D2}" dt="2019-04-25T13:56:51.250" v="1347" actId="20577"/>
          <ac:spMkLst>
            <pc:docMk/>
            <pc:sldMk cId="1437928914" sldId="260"/>
            <ac:spMk id="4" creationId="{99CD353C-61F4-4362-B474-EF66C9B6E635}"/>
          </ac:spMkLst>
        </pc:spChg>
      </pc:sldChg>
      <pc:sldChg chg="addSp modSp">
        <pc:chgData name="Kris Allen" userId="9f07df6a6d6aef93" providerId="LiveId" clId="{9E1ACECA-5676-43C0-ACA9-48043A68E1D2}" dt="2019-04-28T08:26:29.220" v="2554" actId="1076"/>
        <pc:sldMkLst>
          <pc:docMk/>
          <pc:sldMk cId="1484890280" sldId="261"/>
        </pc:sldMkLst>
        <pc:spChg chg="mod">
          <ac:chgData name="Kris Allen" userId="9f07df6a6d6aef93" providerId="LiveId" clId="{9E1ACECA-5676-43C0-ACA9-48043A68E1D2}" dt="2019-04-28T08:24:02.664" v="2500" actId="1076"/>
          <ac:spMkLst>
            <pc:docMk/>
            <pc:sldMk cId="1484890280" sldId="261"/>
            <ac:spMk id="3" creationId="{44320051-E66C-4F70-9394-B6F1BAD7E373}"/>
          </ac:spMkLst>
        </pc:spChg>
        <pc:spChg chg="add mod">
          <ac:chgData name="Kris Allen" userId="9f07df6a6d6aef93" providerId="LiveId" clId="{9E1ACECA-5676-43C0-ACA9-48043A68E1D2}" dt="2019-04-28T08:24:05.563" v="2501" actId="1076"/>
          <ac:spMkLst>
            <pc:docMk/>
            <pc:sldMk cId="1484890280" sldId="261"/>
            <ac:spMk id="5" creationId="{58AAFEA5-142B-471B-B64E-2E7E6B711120}"/>
          </ac:spMkLst>
        </pc:spChg>
        <pc:spChg chg="add mod">
          <ac:chgData name="Kris Allen" userId="9f07df6a6d6aef93" providerId="LiveId" clId="{9E1ACECA-5676-43C0-ACA9-48043A68E1D2}" dt="2019-04-28T08:26:18.335" v="2552" actId="1076"/>
          <ac:spMkLst>
            <pc:docMk/>
            <pc:sldMk cId="1484890280" sldId="261"/>
            <ac:spMk id="6" creationId="{75BC6A9A-2941-44FE-A358-C26BE77298B3}"/>
          </ac:spMkLst>
        </pc:spChg>
        <pc:spChg chg="add mod">
          <ac:chgData name="Kris Allen" userId="9f07df6a6d6aef93" providerId="LiveId" clId="{9E1ACECA-5676-43C0-ACA9-48043A68E1D2}" dt="2019-04-28T08:26:29.220" v="2554" actId="1076"/>
          <ac:spMkLst>
            <pc:docMk/>
            <pc:sldMk cId="1484890280" sldId="261"/>
            <ac:spMk id="7" creationId="{33FA7D87-96BF-432F-9B7A-947E7C1BF693}"/>
          </ac:spMkLst>
        </pc:spChg>
      </pc:sldChg>
      <pc:sldChg chg="addSp delSp modSp">
        <pc:chgData name="Kris Allen" userId="9f07df6a6d6aef93" providerId="LiveId" clId="{9E1ACECA-5676-43C0-ACA9-48043A68E1D2}" dt="2019-04-28T10:51:00.047" v="3272"/>
        <pc:sldMkLst>
          <pc:docMk/>
          <pc:sldMk cId="2720666333" sldId="262"/>
        </pc:sldMkLst>
        <pc:spChg chg="mod">
          <ac:chgData name="Kris Allen" userId="9f07df6a6d6aef93" providerId="LiveId" clId="{9E1ACECA-5676-43C0-ACA9-48043A68E1D2}" dt="2019-04-28T10:12:48.591" v="2763" actId="20577"/>
          <ac:spMkLst>
            <pc:docMk/>
            <pc:sldMk cId="2720666333" sldId="262"/>
            <ac:spMk id="2" creationId="{5241D063-C64E-4CBE-892B-0C5977D83CE0}"/>
          </ac:spMkLst>
        </pc:spChg>
        <pc:spChg chg="mod">
          <ac:chgData name="Kris Allen" userId="9f07df6a6d6aef93" providerId="LiveId" clId="{9E1ACECA-5676-43C0-ACA9-48043A68E1D2}" dt="2019-04-28T10:46:30.561" v="3236" actId="27636"/>
          <ac:spMkLst>
            <pc:docMk/>
            <pc:sldMk cId="2720666333" sldId="262"/>
            <ac:spMk id="3" creationId="{292274C4-D483-4D7C-9093-F4AA07EC5B0E}"/>
          </ac:spMkLst>
        </pc:spChg>
        <pc:spChg chg="add del mod">
          <ac:chgData name="Kris Allen" userId="9f07df6a6d6aef93" providerId="LiveId" clId="{9E1ACECA-5676-43C0-ACA9-48043A68E1D2}" dt="2019-04-28T10:46:35.815" v="3239" actId="478"/>
          <ac:spMkLst>
            <pc:docMk/>
            <pc:sldMk cId="2720666333" sldId="262"/>
            <ac:spMk id="5" creationId="{0964B81D-95D3-420B-BF82-73523DDAD412}"/>
          </ac:spMkLst>
        </pc:spChg>
        <pc:spChg chg="add del mod">
          <ac:chgData name="Kris Allen" userId="9f07df6a6d6aef93" providerId="LiveId" clId="{9E1ACECA-5676-43C0-ACA9-48043A68E1D2}" dt="2019-04-28T10:46:46.895" v="3240" actId="478"/>
          <ac:spMkLst>
            <pc:docMk/>
            <pc:sldMk cId="2720666333" sldId="262"/>
            <ac:spMk id="6" creationId="{35EFF188-CD38-4158-A50F-8398C9163186}"/>
          </ac:spMkLst>
        </pc:spChg>
        <pc:picChg chg="add del mod">
          <ac:chgData name="Kris Allen" userId="9f07df6a6d6aef93" providerId="LiveId" clId="{9E1ACECA-5676-43C0-ACA9-48043A68E1D2}" dt="2019-04-28T10:51:00.047" v="3272"/>
          <ac:picMkLst>
            <pc:docMk/>
            <pc:sldMk cId="2720666333" sldId="262"/>
            <ac:picMk id="7" creationId="{527F7C61-3EA7-49C4-9264-37BA1A4F58B3}"/>
          </ac:picMkLst>
        </pc:picChg>
        <pc:picChg chg="add del mod">
          <ac:chgData name="Kris Allen" userId="9f07df6a6d6aef93" providerId="LiveId" clId="{9E1ACECA-5676-43C0-ACA9-48043A68E1D2}" dt="2019-04-28T10:48:48.136" v="3251" actId="478"/>
          <ac:picMkLst>
            <pc:docMk/>
            <pc:sldMk cId="2720666333" sldId="262"/>
            <ac:picMk id="8" creationId="{D005932C-711A-49EE-B056-F8EF1D881880}"/>
          </ac:picMkLst>
        </pc:picChg>
        <pc:picChg chg="add mod">
          <ac:chgData name="Kris Allen" userId="9f07df6a6d6aef93" providerId="LiveId" clId="{9E1ACECA-5676-43C0-ACA9-48043A68E1D2}" dt="2019-04-28T10:50:47.682" v="3266" actId="1076"/>
          <ac:picMkLst>
            <pc:docMk/>
            <pc:sldMk cId="2720666333" sldId="262"/>
            <ac:picMk id="9" creationId="{3E8F18D5-B0E3-4621-BBE2-C28AEEAA4987}"/>
          </ac:picMkLst>
        </pc:picChg>
      </pc:sldChg>
      <pc:sldChg chg="addSp modSp">
        <pc:chgData name="Kris Allen" userId="9f07df6a6d6aef93" providerId="LiveId" clId="{9E1ACECA-5676-43C0-ACA9-48043A68E1D2}" dt="2019-04-29T09:19:48.876" v="3830" actId="1076"/>
        <pc:sldMkLst>
          <pc:docMk/>
          <pc:sldMk cId="2295029145" sldId="263"/>
        </pc:sldMkLst>
        <pc:spChg chg="mod">
          <ac:chgData name="Kris Allen" userId="9f07df6a6d6aef93" providerId="LiveId" clId="{9E1ACECA-5676-43C0-ACA9-48043A68E1D2}" dt="2019-04-26T10:16:56.872" v="2167" actId="313"/>
          <ac:spMkLst>
            <pc:docMk/>
            <pc:sldMk cId="2295029145" sldId="263"/>
            <ac:spMk id="2" creationId="{61EAF5F4-79D0-4751-B79F-E8F27174F039}"/>
          </ac:spMkLst>
        </pc:spChg>
        <pc:spChg chg="mod">
          <ac:chgData name="Kris Allen" userId="9f07df6a6d6aef93" providerId="LiveId" clId="{9E1ACECA-5676-43C0-ACA9-48043A68E1D2}" dt="2019-04-28T09:53:02.902" v="2749" actId="1076"/>
          <ac:spMkLst>
            <pc:docMk/>
            <pc:sldMk cId="2295029145" sldId="263"/>
            <ac:spMk id="3" creationId="{B374A4AB-E484-4DF2-842D-B13770A5ADC4}"/>
          </ac:spMkLst>
        </pc:spChg>
        <pc:spChg chg="add mod">
          <ac:chgData name="Kris Allen" userId="9f07df6a6d6aef93" providerId="LiveId" clId="{9E1ACECA-5676-43C0-ACA9-48043A68E1D2}" dt="2019-04-28T11:35:44.453" v="3290" actId="20577"/>
          <ac:spMkLst>
            <pc:docMk/>
            <pc:sldMk cId="2295029145" sldId="263"/>
            <ac:spMk id="5" creationId="{DABE52FC-4B3D-43A1-8141-0404114EB278}"/>
          </ac:spMkLst>
        </pc:spChg>
        <pc:picChg chg="add mod">
          <ac:chgData name="Kris Allen" userId="9f07df6a6d6aef93" providerId="LiveId" clId="{9E1ACECA-5676-43C0-ACA9-48043A68E1D2}" dt="2019-04-29T09:19:48.876" v="3830" actId="1076"/>
          <ac:picMkLst>
            <pc:docMk/>
            <pc:sldMk cId="2295029145" sldId="263"/>
            <ac:picMk id="1026" creationId="{CF84AC1F-CB8D-40B1-9DF6-09372EE2C432}"/>
          </ac:picMkLst>
        </pc:picChg>
      </pc:sldChg>
      <pc:sldChg chg="addSp modSp">
        <pc:chgData name="Kris Allen" userId="9f07df6a6d6aef93" providerId="LiveId" clId="{9E1ACECA-5676-43C0-ACA9-48043A68E1D2}" dt="2019-04-29T11:29:39.387" v="4820" actId="313"/>
        <pc:sldMkLst>
          <pc:docMk/>
          <pc:sldMk cId="2579585782" sldId="264"/>
        </pc:sldMkLst>
        <pc:spChg chg="mod">
          <ac:chgData name="Kris Allen" userId="9f07df6a6d6aef93" providerId="LiveId" clId="{9E1ACECA-5676-43C0-ACA9-48043A68E1D2}" dt="2019-04-29T11:27:54.565" v="4434" actId="313"/>
          <ac:spMkLst>
            <pc:docMk/>
            <pc:sldMk cId="2579585782" sldId="264"/>
            <ac:spMk id="2" creationId="{79B5F4EB-CF91-4E75-9276-FEF27F21A64D}"/>
          </ac:spMkLst>
        </pc:spChg>
        <pc:spChg chg="mod">
          <ac:chgData name="Kris Allen" userId="9f07df6a6d6aef93" providerId="LiveId" clId="{9E1ACECA-5676-43C0-ACA9-48043A68E1D2}" dt="2019-04-29T11:02:17.412" v="4373" actId="20577"/>
          <ac:spMkLst>
            <pc:docMk/>
            <pc:sldMk cId="2579585782" sldId="264"/>
            <ac:spMk id="3" creationId="{A76C3F3D-E694-4B83-BD0A-DF6BFB1B83F4}"/>
          </ac:spMkLst>
        </pc:spChg>
        <pc:spChg chg="add mod">
          <ac:chgData name="Kris Allen" userId="9f07df6a6d6aef93" providerId="LiveId" clId="{9E1ACECA-5676-43C0-ACA9-48043A68E1D2}" dt="2019-04-29T11:29:39.387" v="4820" actId="313"/>
          <ac:spMkLst>
            <pc:docMk/>
            <pc:sldMk cId="2579585782" sldId="264"/>
            <ac:spMk id="5" creationId="{4531FDAF-6C75-4089-A8F4-921E4683860A}"/>
          </ac:spMkLst>
        </pc:spChg>
        <pc:picChg chg="add">
          <ac:chgData name="Kris Allen" userId="9f07df6a6d6aef93" providerId="LiveId" clId="{9E1ACECA-5676-43C0-ACA9-48043A68E1D2}" dt="2019-04-23T11:39:54.544" v="236"/>
          <ac:picMkLst>
            <pc:docMk/>
            <pc:sldMk cId="2579585782" sldId="264"/>
            <ac:picMk id="4" creationId="{54AC4CFF-6AF5-42F4-AE4E-4F1D4C2A3B8D}"/>
          </ac:picMkLst>
        </pc:picChg>
      </pc:sldChg>
      <pc:sldChg chg="addSp delSp modSp add">
        <pc:chgData name="Kris Allen" userId="9f07df6a6d6aef93" providerId="LiveId" clId="{9E1ACECA-5676-43C0-ACA9-48043A68E1D2}" dt="2019-04-29T15:04:05.621" v="5255" actId="14100"/>
        <pc:sldMkLst>
          <pc:docMk/>
          <pc:sldMk cId="1874168810" sldId="265"/>
        </pc:sldMkLst>
        <pc:spChg chg="mod">
          <ac:chgData name="Kris Allen" userId="9f07df6a6d6aef93" providerId="LiveId" clId="{9E1ACECA-5676-43C0-ACA9-48043A68E1D2}" dt="2019-04-29T11:29:58.860" v="4829" actId="20577"/>
          <ac:spMkLst>
            <pc:docMk/>
            <pc:sldMk cId="1874168810" sldId="265"/>
            <ac:spMk id="2" creationId="{9551F1A2-65D8-4555-9779-B55CBD669FE6}"/>
          </ac:spMkLst>
        </pc:spChg>
        <pc:spChg chg="mod">
          <ac:chgData name="Kris Allen" userId="9f07df6a6d6aef93" providerId="LiveId" clId="{9E1ACECA-5676-43C0-ACA9-48043A68E1D2}" dt="2019-04-29T11:46:58.730" v="5243" actId="313"/>
          <ac:spMkLst>
            <pc:docMk/>
            <pc:sldMk cId="1874168810" sldId="265"/>
            <ac:spMk id="3" creationId="{3C7CA728-DF99-449B-91BA-F5A04E57C6C6}"/>
          </ac:spMkLst>
        </pc:spChg>
        <pc:picChg chg="add">
          <ac:chgData name="Kris Allen" userId="9f07df6a6d6aef93" providerId="LiveId" clId="{9E1ACECA-5676-43C0-ACA9-48043A68E1D2}" dt="2019-04-23T11:39:56.535" v="237"/>
          <ac:picMkLst>
            <pc:docMk/>
            <pc:sldMk cId="1874168810" sldId="265"/>
            <ac:picMk id="4" creationId="{289D225F-702D-439B-BA2C-FC2512EB6C11}"/>
          </ac:picMkLst>
        </pc:picChg>
        <pc:picChg chg="add mod">
          <ac:chgData name="Kris Allen" userId="9f07df6a6d6aef93" providerId="LiveId" clId="{9E1ACECA-5676-43C0-ACA9-48043A68E1D2}" dt="2019-04-29T15:04:05.621" v="5255" actId="14100"/>
          <ac:picMkLst>
            <pc:docMk/>
            <pc:sldMk cId="1874168810" sldId="265"/>
            <ac:picMk id="5" creationId="{EA9E189C-1B22-418D-9176-D0B03BB69585}"/>
          </ac:picMkLst>
        </pc:picChg>
        <pc:picChg chg="add del mod">
          <ac:chgData name="Kris Allen" userId="9f07df6a6d6aef93" providerId="LiveId" clId="{9E1ACECA-5676-43C0-ACA9-48043A68E1D2}" dt="2019-04-29T15:03:37.979" v="5248" actId="478"/>
          <ac:picMkLst>
            <pc:docMk/>
            <pc:sldMk cId="1874168810" sldId="265"/>
            <ac:picMk id="1026" creationId="{9B796E02-74AC-4381-B0E2-E3456E796E07}"/>
          </ac:picMkLst>
        </pc:picChg>
      </pc:sldChg>
      <pc:sldChg chg="modSp add">
        <pc:chgData name="Kris Allen" userId="9f07df6a6d6aef93" providerId="LiveId" clId="{9E1ACECA-5676-43C0-ACA9-48043A68E1D2}" dt="2019-04-25T13:02:23.290" v="341" actId="1076"/>
        <pc:sldMkLst>
          <pc:docMk/>
          <pc:sldMk cId="1643166270" sldId="266"/>
        </pc:sldMkLst>
        <pc:spChg chg="mod">
          <ac:chgData name="Kris Allen" userId="9f07df6a6d6aef93" providerId="LiveId" clId="{9E1ACECA-5676-43C0-ACA9-48043A68E1D2}" dt="2019-04-23T11:42:30.337" v="247" actId="20577"/>
          <ac:spMkLst>
            <pc:docMk/>
            <pc:sldMk cId="1643166270" sldId="266"/>
            <ac:spMk id="2" creationId="{DA98C06A-B4CE-441C-B270-22DCEEA9593D}"/>
          </ac:spMkLst>
        </pc:spChg>
        <pc:spChg chg="mod">
          <ac:chgData name="Kris Allen" userId="9f07df6a6d6aef93" providerId="LiveId" clId="{9E1ACECA-5676-43C0-ACA9-48043A68E1D2}" dt="2019-04-25T13:02:23.290" v="341" actId="1076"/>
          <ac:spMkLst>
            <pc:docMk/>
            <pc:sldMk cId="1643166270" sldId="266"/>
            <ac:spMk id="3" creationId="{73256AA5-68E7-4FBC-8D2B-E311AAC33633}"/>
          </ac:spMkLst>
        </pc:spChg>
      </pc:sldChg>
      <pc:sldChg chg="addSp delSp modSp add">
        <pc:chgData name="Kris Allen" userId="9f07df6a6d6aef93" providerId="LiveId" clId="{9E1ACECA-5676-43C0-ACA9-48043A68E1D2}" dt="2019-04-29T09:22:35.463" v="3840" actId="20577"/>
        <pc:sldMkLst>
          <pc:docMk/>
          <pc:sldMk cId="3772691516" sldId="267"/>
        </pc:sldMkLst>
        <pc:spChg chg="mod">
          <ac:chgData name="Kris Allen" userId="9f07df6a6d6aef93" providerId="LiveId" clId="{9E1ACECA-5676-43C0-ACA9-48043A68E1D2}" dt="2019-04-25T16:43:46.296" v="1729" actId="20577"/>
          <ac:spMkLst>
            <pc:docMk/>
            <pc:sldMk cId="3772691516" sldId="267"/>
            <ac:spMk id="2" creationId="{1D17722E-32DD-4FC4-AC72-53CD6224295A}"/>
          </ac:spMkLst>
        </pc:spChg>
        <pc:spChg chg="add del mod">
          <ac:chgData name="Kris Allen" userId="9f07df6a6d6aef93" providerId="LiveId" clId="{9E1ACECA-5676-43C0-ACA9-48043A68E1D2}" dt="2019-04-28T11:40:24.784" v="3558" actId="27636"/>
          <ac:spMkLst>
            <pc:docMk/>
            <pc:sldMk cId="3772691516" sldId="267"/>
            <ac:spMk id="3" creationId="{51486661-40F9-409C-AB1E-6A86B47EFCAC}"/>
          </ac:spMkLst>
        </pc:spChg>
        <pc:spChg chg="del mod">
          <ac:chgData name="Kris Allen" userId="9f07df6a6d6aef93" providerId="LiveId" clId="{9E1ACECA-5676-43C0-ACA9-48043A68E1D2}" dt="2019-04-25T16:43:38.232" v="1727"/>
          <ac:spMkLst>
            <pc:docMk/>
            <pc:sldMk cId="3772691516" sldId="267"/>
            <ac:spMk id="4" creationId="{DCD8A509-3D10-487C-AD74-ADA99997ED2B}"/>
          </ac:spMkLst>
        </pc:spChg>
        <pc:spChg chg="add del">
          <ac:chgData name="Kris Allen" userId="9f07df6a6d6aef93" providerId="LiveId" clId="{9E1ACECA-5676-43C0-ACA9-48043A68E1D2}" dt="2019-04-28T08:29:28.278" v="2574"/>
          <ac:spMkLst>
            <pc:docMk/>
            <pc:sldMk cId="3772691516" sldId="267"/>
            <ac:spMk id="5" creationId="{8127DDC6-960B-4CB9-B2B1-7767F2898613}"/>
          </ac:spMkLst>
        </pc:spChg>
        <pc:spChg chg="add mod">
          <ac:chgData name="Kris Allen" userId="9f07df6a6d6aef93" providerId="LiveId" clId="{9E1ACECA-5676-43C0-ACA9-48043A68E1D2}" dt="2019-04-29T09:18:16.613" v="3829" actId="20577"/>
          <ac:spMkLst>
            <pc:docMk/>
            <pc:sldMk cId="3772691516" sldId="267"/>
            <ac:spMk id="6" creationId="{8C09663B-667F-4A3F-9222-A87A4DCB101B}"/>
          </ac:spMkLst>
        </pc:spChg>
        <pc:spChg chg="add mod">
          <ac:chgData name="Kris Allen" userId="9f07df6a6d6aef93" providerId="LiveId" clId="{9E1ACECA-5676-43C0-ACA9-48043A68E1D2}" dt="2019-04-29T09:22:35.463" v="3840" actId="20577"/>
          <ac:spMkLst>
            <pc:docMk/>
            <pc:sldMk cId="3772691516" sldId="267"/>
            <ac:spMk id="7" creationId="{5413BAC5-CA8F-4722-8C94-F4542AD74D77}"/>
          </ac:spMkLst>
        </pc:spChg>
        <pc:spChg chg="add del">
          <ac:chgData name="Kris Allen" userId="9f07df6a6d6aef93" providerId="LiveId" clId="{9E1ACECA-5676-43C0-ACA9-48043A68E1D2}" dt="2019-04-28T10:50:58.498" v="3270"/>
          <ac:spMkLst>
            <pc:docMk/>
            <pc:sldMk cId="3772691516" sldId="267"/>
            <ac:spMk id="8" creationId="{D75A661B-7E85-4C40-BF6B-F300C8CCECCD}"/>
          </ac:spMkLst>
        </pc:spChg>
        <pc:picChg chg="add">
          <ac:chgData name="Kris Allen" userId="9f07df6a6d6aef93" providerId="LiveId" clId="{9E1ACECA-5676-43C0-ACA9-48043A68E1D2}" dt="2019-04-26T14:19:37.579" v="2182"/>
          <ac:picMkLst>
            <pc:docMk/>
            <pc:sldMk cId="3772691516" sldId="267"/>
            <ac:picMk id="4" creationId="{6CBF2705-DEDB-4684-A830-5E64DE0C2324}"/>
          </ac:picMkLst>
        </pc:picChg>
        <pc:picChg chg="add mod">
          <ac:chgData name="Kris Allen" userId="9f07df6a6d6aef93" providerId="LiveId" clId="{9E1ACECA-5676-43C0-ACA9-48043A68E1D2}" dt="2019-04-28T10:59:01.090" v="3282" actId="1076"/>
          <ac:picMkLst>
            <pc:docMk/>
            <pc:sldMk cId="3772691516" sldId="267"/>
            <ac:picMk id="9" creationId="{97D24822-CBC0-4AEF-84FF-0E1481C2DC61}"/>
          </ac:picMkLst>
        </pc:picChg>
        <pc:picChg chg="add mod">
          <ac:chgData name="Kris Allen" userId="9f07df6a6d6aef93" providerId="LiveId" clId="{9E1ACECA-5676-43C0-ACA9-48043A68E1D2}" dt="2019-04-28T10:59:07.872" v="3285" actId="14100"/>
          <ac:picMkLst>
            <pc:docMk/>
            <pc:sldMk cId="3772691516" sldId="267"/>
            <ac:picMk id="2050" creationId="{9384FFEB-8484-472C-A949-6CBCD57947B2}"/>
          </ac:picMkLst>
        </pc:picChg>
      </pc:sldChg>
      <pc:sldChg chg="addSp modSp add del">
        <pc:chgData name="Kris Allen" userId="9f07df6a6d6aef93" providerId="LiveId" clId="{9E1ACECA-5676-43C0-ACA9-48043A68E1D2}" dt="2019-04-28T10:51:12.435" v="3277" actId="2696"/>
        <pc:sldMkLst>
          <pc:docMk/>
          <pc:sldMk cId="2547757480" sldId="268"/>
        </pc:sldMkLst>
        <pc:spChg chg="mod">
          <ac:chgData name="Kris Allen" userId="9f07df6a6d6aef93" providerId="LiveId" clId="{9E1ACECA-5676-43C0-ACA9-48043A68E1D2}" dt="2019-04-26T14:19:31.199" v="2181" actId="115"/>
          <ac:spMkLst>
            <pc:docMk/>
            <pc:sldMk cId="2547757480" sldId="268"/>
            <ac:spMk id="2" creationId="{8593C096-2023-4A52-A8D3-B2DCEB34904C}"/>
          </ac:spMkLst>
        </pc:spChg>
        <pc:spChg chg="mod">
          <ac:chgData name="Kris Allen" userId="9f07df6a6d6aef93" providerId="LiveId" clId="{9E1ACECA-5676-43C0-ACA9-48043A68E1D2}" dt="2019-04-28T08:31:29.526" v="2598" actId="5793"/>
          <ac:spMkLst>
            <pc:docMk/>
            <pc:sldMk cId="2547757480" sldId="268"/>
            <ac:spMk id="3" creationId="{AE459F91-39F7-4294-924B-6804E6CB6B9C}"/>
          </ac:spMkLst>
        </pc:spChg>
        <pc:spChg chg="add mod">
          <ac:chgData name="Kris Allen" userId="9f07df6a6d6aef93" providerId="LiveId" clId="{9E1ACECA-5676-43C0-ACA9-48043A68E1D2}" dt="2019-04-28T08:31:22.748" v="2596" actId="5793"/>
          <ac:spMkLst>
            <pc:docMk/>
            <pc:sldMk cId="2547757480" sldId="268"/>
            <ac:spMk id="5" creationId="{C0DA2593-868C-433C-8859-AF278D7880B9}"/>
          </ac:spMkLst>
        </pc:spChg>
        <pc:spChg chg="add mod">
          <ac:chgData name="Kris Allen" userId="9f07df6a6d6aef93" providerId="LiveId" clId="{9E1ACECA-5676-43C0-ACA9-48043A68E1D2}" dt="2019-04-28T08:31:26.566" v="2597" actId="1076"/>
          <ac:spMkLst>
            <pc:docMk/>
            <pc:sldMk cId="2547757480" sldId="268"/>
            <ac:spMk id="6" creationId="{E1938B21-42B5-4745-8A08-55B6A72B51CE}"/>
          </ac:spMkLst>
        </pc:spChg>
        <pc:picChg chg="add">
          <ac:chgData name="Kris Allen" userId="9f07df6a6d6aef93" providerId="LiveId" clId="{9E1ACECA-5676-43C0-ACA9-48043A68E1D2}" dt="2019-04-26T14:19:38.832" v="2183"/>
          <ac:picMkLst>
            <pc:docMk/>
            <pc:sldMk cId="2547757480" sldId="268"/>
            <ac:picMk id="4" creationId="{AFF28B41-5EF0-407B-8E7E-BE7B755EDE31}"/>
          </ac:picMkLst>
        </pc:picChg>
        <pc:picChg chg="add">
          <ac:chgData name="Kris Allen" userId="9f07df6a6d6aef93" providerId="LiveId" clId="{9E1ACECA-5676-43C0-ACA9-48043A68E1D2}" dt="2019-04-28T10:51:01.802" v="3273"/>
          <ac:picMkLst>
            <pc:docMk/>
            <pc:sldMk cId="2547757480" sldId="268"/>
            <ac:picMk id="7" creationId="{D0098E74-5ED5-4D20-A18F-37D1CCDCFAA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C1190-0182-4B91-AA27-334AE07773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931D0C-A098-4C80-A7D1-3767E2E7E7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923680-C210-42A6-9EA7-832C66FBC0B1}"/>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5" name="Footer Placeholder 4">
            <a:extLst>
              <a:ext uri="{FF2B5EF4-FFF2-40B4-BE49-F238E27FC236}">
                <a16:creationId xmlns:a16="http://schemas.microsoft.com/office/drawing/2014/main" id="{B36F70F6-7B88-4A78-BEBE-062BFE649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2AC616-D175-47D4-A745-52F9279FA2AE}"/>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155678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67FCF-4A96-4720-BF4A-CBEC3C652F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55AF5D-5752-4F91-A562-AD401FE2C3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5AAB90-FF6E-487F-BEE7-419905B63C56}"/>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5" name="Footer Placeholder 4">
            <a:extLst>
              <a:ext uri="{FF2B5EF4-FFF2-40B4-BE49-F238E27FC236}">
                <a16:creationId xmlns:a16="http://schemas.microsoft.com/office/drawing/2014/main" id="{7A01EE53-DE8F-42E6-AF05-7DF6CC0201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4C2E7F-ABA6-4ED0-B945-EA3F03CF9E30}"/>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3838911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FB349-A99D-47F1-B28B-DC04E39418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20BE60-B7E5-49DB-A9EF-B7540AAE96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4F528B-CF80-4FD8-B0A2-9973DA3C5D81}"/>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5" name="Footer Placeholder 4">
            <a:extLst>
              <a:ext uri="{FF2B5EF4-FFF2-40B4-BE49-F238E27FC236}">
                <a16:creationId xmlns:a16="http://schemas.microsoft.com/office/drawing/2014/main" id="{07CAED52-1BF2-4726-9930-CD050BD4F1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A621F3-2D9F-40B3-BB43-CB8B0FDE5FFA}"/>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3125006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551AD-CC48-40C0-AEFF-D766300FA2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C58852-18A3-401C-BBD2-1F2EE48B2C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EF0BA-E70F-4956-9B25-62D1B4A069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9F3103-3580-4129-8B3D-809442CC5AB4}"/>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6" name="Footer Placeholder 5">
            <a:extLst>
              <a:ext uri="{FF2B5EF4-FFF2-40B4-BE49-F238E27FC236}">
                <a16:creationId xmlns:a16="http://schemas.microsoft.com/office/drawing/2014/main" id="{87534F90-08AC-49C0-BAC4-1B1EDF2A5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8C2351-84D3-411F-B619-CBBD25029EF9}"/>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3084026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3B80C-A1D2-42CA-957D-B66F622448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8818ED-29EE-45DA-8067-E05087FE1E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F6C4F9-2849-4300-97FD-8939B0F286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61D6A5-FF36-4659-B03D-E92B793262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D3AF6E-FDAE-4E8D-B01D-9F3F92F309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F43EF5-8B55-48B8-B6BE-05331AFAF21F}"/>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8" name="Footer Placeholder 7">
            <a:extLst>
              <a:ext uri="{FF2B5EF4-FFF2-40B4-BE49-F238E27FC236}">
                <a16:creationId xmlns:a16="http://schemas.microsoft.com/office/drawing/2014/main" id="{F37E2450-5E0E-4BB6-9F48-28956C9EB4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B95D0D-AE8B-4082-9E24-653ECA680702}"/>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1869340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7ED28-6F41-4D5A-891F-1F33F7199A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26D59D-50D6-468C-AD0C-7F2957977A83}"/>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4" name="Footer Placeholder 3">
            <a:extLst>
              <a:ext uri="{FF2B5EF4-FFF2-40B4-BE49-F238E27FC236}">
                <a16:creationId xmlns:a16="http://schemas.microsoft.com/office/drawing/2014/main" id="{3B352F10-0103-4616-A177-5A44B38CC1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D5FA64-CAC6-40B9-9035-05C497225DE4}"/>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2874777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4F954-D407-4769-B3B7-9CD2D752C2A0}"/>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3" name="Footer Placeholder 2">
            <a:extLst>
              <a:ext uri="{FF2B5EF4-FFF2-40B4-BE49-F238E27FC236}">
                <a16:creationId xmlns:a16="http://schemas.microsoft.com/office/drawing/2014/main" id="{F6339D6D-46FA-4783-9ED0-0B11156A95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2E667D-10B5-425A-9829-4738D828C32B}"/>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3464892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F628D-ECC3-4E41-A807-8084451A80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6B30BB8-E81D-49EB-A414-AE54833097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E2B96D-D6ED-499B-95E3-2E0D6C635D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C85C89-E946-45C9-AD08-2199E2E7A1BF}"/>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6" name="Footer Placeholder 5">
            <a:extLst>
              <a:ext uri="{FF2B5EF4-FFF2-40B4-BE49-F238E27FC236}">
                <a16:creationId xmlns:a16="http://schemas.microsoft.com/office/drawing/2014/main" id="{BDBED17B-97B2-4AF3-9638-8E027E91C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E41446-6AB4-495B-BDC7-B69D4DA455F3}"/>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3593547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B8B6E-4DFC-42D7-B157-DE9543D707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FC4F17-530D-4B46-A338-507276CBAC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2E88B1-DC1A-40B4-9DEF-96341FEE90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827F0E-FB8D-48BC-A8FB-1B1A618AB240}"/>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6" name="Footer Placeholder 5">
            <a:extLst>
              <a:ext uri="{FF2B5EF4-FFF2-40B4-BE49-F238E27FC236}">
                <a16:creationId xmlns:a16="http://schemas.microsoft.com/office/drawing/2014/main" id="{A34A6215-69B9-4025-ACF1-A475B7BF8D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25D2CE-2379-4FFA-9FED-FAC08C365E2A}"/>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1325370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47B9-076E-457B-A150-9BF1DBB49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5F9C5E-982C-430C-94D1-7606F7CCE0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F6ED3F-E174-489F-BCC4-8DEE62EAABB1}"/>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5" name="Footer Placeholder 4">
            <a:extLst>
              <a:ext uri="{FF2B5EF4-FFF2-40B4-BE49-F238E27FC236}">
                <a16:creationId xmlns:a16="http://schemas.microsoft.com/office/drawing/2014/main" id="{2C23CF44-EB58-49C4-AB68-FDDA6ADA50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EE4989-4F4B-4AF6-AE6E-D30AF4C3CB31}"/>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2448857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F686EC-52F7-4A98-B6BB-F15483E36A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A12DFE-FFDE-4C99-B813-473CCA06A3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94B6DF-B5C0-4163-A1C2-B17A1FDDB836}"/>
              </a:ext>
            </a:extLst>
          </p:cNvPr>
          <p:cNvSpPr>
            <a:spLocks noGrp="1"/>
          </p:cNvSpPr>
          <p:nvPr>
            <p:ph type="dt" sz="half" idx="10"/>
          </p:nvPr>
        </p:nvSpPr>
        <p:spPr/>
        <p:txBody>
          <a:bodyPr/>
          <a:lstStyle/>
          <a:p>
            <a:fld id="{32F9A17A-D7CF-49CC-AD95-706AADBEA83E}" type="datetimeFigureOut">
              <a:rPr lang="en-GB" smtClean="0"/>
              <a:t>29/04/2019</a:t>
            </a:fld>
            <a:endParaRPr lang="en-GB"/>
          </a:p>
        </p:txBody>
      </p:sp>
      <p:sp>
        <p:nvSpPr>
          <p:cNvPr id="5" name="Footer Placeholder 4">
            <a:extLst>
              <a:ext uri="{FF2B5EF4-FFF2-40B4-BE49-F238E27FC236}">
                <a16:creationId xmlns:a16="http://schemas.microsoft.com/office/drawing/2014/main" id="{69E53A6B-7033-4ADF-A1FE-24E3B9DA9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171281-02E5-4CCB-ADC6-CFB215284E9C}"/>
              </a:ext>
            </a:extLst>
          </p:cNvPr>
          <p:cNvSpPr>
            <a:spLocks noGrp="1"/>
          </p:cNvSpPr>
          <p:nvPr>
            <p:ph type="sldNum" sz="quarter" idx="12"/>
          </p:nvPr>
        </p:nvSpPr>
        <p:spPr/>
        <p:txBody>
          <a:bodyPr/>
          <a:lstStyle/>
          <a:p>
            <a:fld id="{87BEF825-3363-47C9-B6C6-078AE643FFD8}" type="slidenum">
              <a:rPr lang="en-GB" smtClean="0"/>
              <a:t>‹#›</a:t>
            </a:fld>
            <a:endParaRPr lang="en-GB"/>
          </a:p>
        </p:txBody>
      </p:sp>
    </p:spTree>
    <p:extLst>
      <p:ext uri="{BB962C8B-B14F-4D97-AF65-F5344CB8AC3E}">
        <p14:creationId xmlns:p14="http://schemas.microsoft.com/office/powerpoint/2010/main" val="688777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F5A1BE-42DC-4F71-9692-410DEC4FBA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1DF65A-FB89-4C47-BDD5-DD0A066913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00159A-67E4-4A3A-A166-B045BE1C71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F9A17A-D7CF-49CC-AD95-706AADBEA83E}" type="datetimeFigureOut">
              <a:rPr lang="en-GB" smtClean="0"/>
              <a:t>29/04/2019</a:t>
            </a:fld>
            <a:endParaRPr lang="en-GB"/>
          </a:p>
        </p:txBody>
      </p:sp>
      <p:sp>
        <p:nvSpPr>
          <p:cNvPr id="5" name="Footer Placeholder 4">
            <a:extLst>
              <a:ext uri="{FF2B5EF4-FFF2-40B4-BE49-F238E27FC236}">
                <a16:creationId xmlns:a16="http://schemas.microsoft.com/office/drawing/2014/main" id="{A6C282C8-69B3-4270-94A4-9D2ECE5C26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B3C9F8B-A11A-45A4-B235-4A0F0E61E0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BEF825-3363-47C9-B6C6-078AE643FFD8}" type="slidenum">
              <a:rPr lang="en-GB" smtClean="0"/>
              <a:t>‹#›</a:t>
            </a:fld>
            <a:endParaRPr lang="en-GB"/>
          </a:p>
        </p:txBody>
      </p:sp>
    </p:spTree>
    <p:extLst>
      <p:ext uri="{BB962C8B-B14F-4D97-AF65-F5344CB8AC3E}">
        <p14:creationId xmlns:p14="http://schemas.microsoft.com/office/powerpoint/2010/main" val="3273635719"/>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ebalancecareers.com/top-leadership-skills-2063782" TargetMode="External"/><Relationship Id="rId7" Type="http://schemas.openxmlformats.org/officeDocument/2006/relationships/hyperlink" Target="https://media.flyingtiger.com/en" TargetMode="External"/><Relationship Id="rId2" Type="http://schemas.openxmlformats.org/officeDocument/2006/relationships/hyperlink" Target="https://www.investorsinpeople.com/transformational-leadership-what-is-it/" TargetMode="External"/><Relationship Id="rId1" Type="http://schemas.openxmlformats.org/officeDocument/2006/relationships/slideLayout" Target="../slideLayouts/slideLayout2.xml"/><Relationship Id="rId6" Type="http://schemas.openxmlformats.org/officeDocument/2006/relationships/hyperlink" Target="http://www.commonsenseleaders.com/summariesandreviews/what-is-team-leadership/" TargetMode="External"/><Relationship Id="rId5" Type="http://schemas.openxmlformats.org/officeDocument/2006/relationships/hyperlink" Target="https://www.insights.com/media/1107/authentic-leadership.pdf" TargetMode="External"/><Relationship Id="rId4" Type="http://schemas.openxmlformats.org/officeDocument/2006/relationships/hyperlink" Target="http://www.businessdictionary.com/definition/transformational-leadershi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076D8-446C-4E7A-AC82-01BC1ACA071A}"/>
              </a:ext>
            </a:extLst>
          </p:cNvPr>
          <p:cNvSpPr>
            <a:spLocks noGrp="1"/>
          </p:cNvSpPr>
          <p:nvPr>
            <p:ph type="ctrTitle"/>
          </p:nvPr>
        </p:nvSpPr>
        <p:spPr>
          <a:xfrm>
            <a:off x="1524000" y="2235200"/>
            <a:ext cx="9144000" cy="2387600"/>
          </a:xfrm>
        </p:spPr>
        <p:txBody>
          <a:bodyPr>
            <a:normAutofit fontScale="90000"/>
          </a:bodyPr>
          <a:lstStyle/>
          <a:p>
            <a:r>
              <a:rPr lang="en-GB" b="1" dirty="0"/>
              <a:t>Leadership and Development Programme for Flying Tiger Copenhagen.</a:t>
            </a:r>
          </a:p>
        </p:txBody>
      </p:sp>
      <p:pic>
        <p:nvPicPr>
          <p:cNvPr id="1026" name="Picture 2" descr="Flying Tiger Copenhagen">
            <a:extLst>
              <a:ext uri="{FF2B5EF4-FFF2-40B4-BE49-F238E27FC236}">
                <a16:creationId xmlns:a16="http://schemas.microsoft.com/office/drawing/2014/main" id="{00929C2F-6C6C-42AE-BC09-944799807B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1477" y="580316"/>
            <a:ext cx="2647495" cy="7127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uk.flyingtiger.com/-/media/Flying-tiger/Images/homepage/M_HOP_B1A_GEN_201904_4.png?h=550&amp;w=708&amp;hash=CF1A920561ABDF36DBFD10C3730835D4859EE127">
            <a:extLst>
              <a:ext uri="{FF2B5EF4-FFF2-40B4-BE49-F238E27FC236}">
                <a16:creationId xmlns:a16="http://schemas.microsoft.com/office/drawing/2014/main" id="{0E6C3D58-26B2-435E-9608-11F4552EA9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06565" y="3277522"/>
            <a:ext cx="4609052" cy="358047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McAllen logo">
            <a:extLst>
              <a:ext uri="{FF2B5EF4-FFF2-40B4-BE49-F238E27FC236}">
                <a16:creationId xmlns:a16="http://schemas.microsoft.com/office/drawing/2014/main" id="{38A5D243-9C2C-4E61-98BD-29BDD3927D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8883" y="0"/>
            <a:ext cx="1484142" cy="1484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633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4C93-865B-43F2-935B-2093EE07D562}"/>
              </a:ext>
            </a:extLst>
          </p:cNvPr>
          <p:cNvSpPr>
            <a:spLocks noGrp="1"/>
          </p:cNvSpPr>
          <p:nvPr>
            <p:ph type="title"/>
          </p:nvPr>
        </p:nvSpPr>
        <p:spPr/>
        <p:txBody>
          <a:bodyPr/>
          <a:lstStyle/>
          <a:p>
            <a:r>
              <a:rPr lang="en-GB" u="sng" dirty="0"/>
              <a:t>Values of the Flying Tiger</a:t>
            </a:r>
          </a:p>
        </p:txBody>
      </p:sp>
      <p:sp>
        <p:nvSpPr>
          <p:cNvPr id="3" name="Content Placeholder 2">
            <a:extLst>
              <a:ext uri="{FF2B5EF4-FFF2-40B4-BE49-F238E27FC236}">
                <a16:creationId xmlns:a16="http://schemas.microsoft.com/office/drawing/2014/main" id="{8B64FE33-A77A-4F4F-86B1-D6C95EAC148B}"/>
              </a:ext>
            </a:extLst>
          </p:cNvPr>
          <p:cNvSpPr>
            <a:spLocks noGrp="1"/>
          </p:cNvSpPr>
          <p:nvPr>
            <p:ph idx="1"/>
          </p:nvPr>
        </p:nvSpPr>
        <p:spPr>
          <a:xfrm>
            <a:off x="755073" y="1690688"/>
            <a:ext cx="10515600" cy="4351338"/>
          </a:xfrm>
        </p:spPr>
        <p:txBody>
          <a:bodyPr/>
          <a:lstStyle/>
          <a:p>
            <a:pPr marL="0" indent="0">
              <a:buNone/>
            </a:pPr>
            <a:r>
              <a:rPr lang="en-GB" dirty="0"/>
              <a:t>“Our mission is to inspire people to make the things they care about happen. We want to ensure the long-term success of the Group by expanding our market presence and by daring to be different”. </a:t>
            </a:r>
          </a:p>
          <a:p>
            <a:r>
              <a:rPr lang="en-GB" dirty="0"/>
              <a:t>Over 1000 stores over Europe with 96 of them being in the UK. </a:t>
            </a:r>
          </a:p>
          <a:p>
            <a:r>
              <a:rPr lang="en-GB" dirty="0"/>
              <a:t>Opens 2-3 new stores every week</a:t>
            </a:r>
          </a:p>
          <a:p>
            <a:r>
              <a:rPr lang="en-GB" dirty="0"/>
              <a:t>Put a smile on peoples faces</a:t>
            </a:r>
          </a:p>
          <a:p>
            <a:r>
              <a:rPr lang="en-GB" dirty="0"/>
              <a:t>What people want at an affordable price.</a:t>
            </a:r>
          </a:p>
          <a:p>
            <a:r>
              <a:rPr lang="en-GB" dirty="0"/>
              <a:t>Renew product range by creating trends not copying them</a:t>
            </a:r>
          </a:p>
          <a:p>
            <a:pPr marL="0" indent="0">
              <a:buNone/>
            </a:pPr>
            <a:endParaRPr lang="en-GB" dirty="0"/>
          </a:p>
        </p:txBody>
      </p:sp>
      <p:pic>
        <p:nvPicPr>
          <p:cNvPr id="4" name="Picture 2" descr="Flying Tiger Copenhagen">
            <a:extLst>
              <a:ext uri="{FF2B5EF4-FFF2-40B4-BE49-F238E27FC236}">
                <a16:creationId xmlns:a16="http://schemas.microsoft.com/office/drawing/2014/main" id="{94C22AB9-7F79-4F96-9E67-F5A4DA8001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9197" y="365125"/>
            <a:ext cx="2647495" cy="712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0238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8BB40-CE41-49C6-ABDB-527FA71F7AFA}"/>
              </a:ext>
            </a:extLst>
          </p:cNvPr>
          <p:cNvSpPr>
            <a:spLocks noGrp="1"/>
          </p:cNvSpPr>
          <p:nvPr>
            <p:ph type="title"/>
          </p:nvPr>
        </p:nvSpPr>
        <p:spPr>
          <a:xfrm>
            <a:off x="838200" y="365125"/>
            <a:ext cx="10515600" cy="1325563"/>
          </a:xfrm>
        </p:spPr>
        <p:txBody>
          <a:bodyPr/>
          <a:lstStyle/>
          <a:p>
            <a:r>
              <a:rPr lang="en-GB" u="sng" dirty="0"/>
              <a:t>Skills required to be an effective </a:t>
            </a:r>
            <a:br>
              <a:rPr lang="en-GB" u="sng" dirty="0"/>
            </a:br>
            <a:r>
              <a:rPr lang="en-GB" u="sng" dirty="0"/>
              <a:t>leader.</a:t>
            </a:r>
          </a:p>
        </p:txBody>
      </p:sp>
      <p:pic>
        <p:nvPicPr>
          <p:cNvPr id="5" name="Picture 2" descr="Flying Tiger Copenhagen">
            <a:extLst>
              <a:ext uri="{FF2B5EF4-FFF2-40B4-BE49-F238E27FC236}">
                <a16:creationId xmlns:a16="http://schemas.microsoft.com/office/drawing/2014/main" id="{99E908FA-7F3A-4BC6-885B-7ADEB6DD77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9197" y="365125"/>
            <a:ext cx="2647495" cy="712787"/>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CSR. Man and woman with party hats ">
            <a:extLst>
              <a:ext uri="{FF2B5EF4-FFF2-40B4-BE49-F238E27FC236}">
                <a16:creationId xmlns:a16="http://schemas.microsoft.com/office/drawing/2014/main" id="{F4A8B939-5AA8-4F4D-9FF1-19F869F8127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414203" y="4519534"/>
            <a:ext cx="3837482" cy="233846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6851D8-D4B7-4CED-9D75-C5D7BE27B26F}"/>
              </a:ext>
            </a:extLst>
          </p:cNvPr>
          <p:cNvSpPr txBox="1"/>
          <p:nvPr/>
        </p:nvSpPr>
        <p:spPr>
          <a:xfrm>
            <a:off x="515170" y="1783099"/>
            <a:ext cx="10515600" cy="4247317"/>
          </a:xfrm>
          <a:prstGeom prst="rect">
            <a:avLst/>
          </a:prstGeom>
          <a:noFill/>
        </p:spPr>
        <p:txBody>
          <a:bodyPr wrap="square" rtlCol="0">
            <a:spAutoFit/>
          </a:bodyPr>
          <a:lstStyle/>
          <a:p>
            <a:r>
              <a:rPr lang="en-GB" dirty="0"/>
              <a:t>Communication: As a leader, you need to be able to clearly and succinctly explain to your employees everything from organizational goals to specific tasks.</a:t>
            </a:r>
          </a:p>
          <a:p>
            <a:endParaRPr lang="en-GB" dirty="0"/>
          </a:p>
          <a:p>
            <a:r>
              <a:rPr lang="en-GB" dirty="0"/>
              <a:t>Motivation: Leaders need to inspire their workers to go the extra mile for their organizations; just paying a fair salary to employees is typically not enough inspiration (although it is important too).</a:t>
            </a:r>
          </a:p>
          <a:p>
            <a:endParaRPr lang="en-GB" dirty="0"/>
          </a:p>
          <a:p>
            <a:r>
              <a:rPr lang="en-GB" dirty="0"/>
              <a:t>Delegating: Leaders who try to take on too many tasks by themselves will struggle to get anything done. These leaders often fear that delegating tasks is a sign of weakness, when in fact it is a sign of a strong leader.</a:t>
            </a:r>
          </a:p>
          <a:p>
            <a:endParaRPr lang="en-GB" dirty="0"/>
          </a:p>
          <a:p>
            <a:r>
              <a:rPr lang="en-GB" dirty="0"/>
              <a:t>Positivity: A positive attitude can go a long way in an office. You should be able to laugh at yourself</a:t>
            </a:r>
          </a:p>
          <a:p>
            <a:r>
              <a:rPr lang="en-GB" dirty="0"/>
              <a:t>when something doesn't go quite as planned; this helps create a happy and healthy work </a:t>
            </a:r>
          </a:p>
          <a:p>
            <a:r>
              <a:rPr lang="en-GB" dirty="0"/>
              <a:t>environment, even during busy, stressful periods.</a:t>
            </a:r>
          </a:p>
          <a:p>
            <a:endParaRPr lang="en-GB" dirty="0"/>
          </a:p>
          <a:p>
            <a:r>
              <a:rPr lang="en-GB" dirty="0"/>
              <a:t>Responsibility: A leader is responsible for both the successes and failures of his or her team.</a:t>
            </a:r>
          </a:p>
          <a:p>
            <a:r>
              <a:rPr lang="en-GB" dirty="0"/>
              <a:t>Therefore, you need to be willing to accept blame when something does not go correctly.</a:t>
            </a:r>
          </a:p>
        </p:txBody>
      </p:sp>
    </p:spTree>
    <p:extLst>
      <p:ext uri="{BB962C8B-B14F-4D97-AF65-F5344CB8AC3E}">
        <p14:creationId xmlns:p14="http://schemas.microsoft.com/office/powerpoint/2010/main" val="2313739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CF8B-9D83-4C97-99EA-A508D1E62334}"/>
              </a:ext>
            </a:extLst>
          </p:cNvPr>
          <p:cNvSpPr>
            <a:spLocks noGrp="1"/>
          </p:cNvSpPr>
          <p:nvPr>
            <p:ph type="title"/>
          </p:nvPr>
        </p:nvSpPr>
        <p:spPr/>
        <p:txBody>
          <a:bodyPr/>
          <a:lstStyle/>
          <a:p>
            <a:r>
              <a:rPr lang="en-GB" u="sng" dirty="0"/>
              <a:t>Theories behind Leadership </a:t>
            </a:r>
          </a:p>
        </p:txBody>
      </p:sp>
      <p:sp>
        <p:nvSpPr>
          <p:cNvPr id="3" name="Content Placeholder 2">
            <a:extLst>
              <a:ext uri="{FF2B5EF4-FFF2-40B4-BE49-F238E27FC236}">
                <a16:creationId xmlns:a16="http://schemas.microsoft.com/office/drawing/2014/main" id="{6590DA41-EE39-4242-8BAF-85656D339B1A}"/>
              </a:ext>
            </a:extLst>
          </p:cNvPr>
          <p:cNvSpPr>
            <a:spLocks noGrp="1"/>
          </p:cNvSpPr>
          <p:nvPr>
            <p:ph idx="1"/>
          </p:nvPr>
        </p:nvSpPr>
        <p:spPr>
          <a:xfrm>
            <a:off x="838200" y="1825625"/>
            <a:ext cx="3301538" cy="4351338"/>
          </a:xfrm>
        </p:spPr>
        <p:txBody>
          <a:bodyPr>
            <a:normAutofit fontScale="70000" lnSpcReduction="20000"/>
          </a:bodyPr>
          <a:lstStyle/>
          <a:p>
            <a:pPr marL="0" indent="0">
              <a:buNone/>
            </a:pPr>
            <a:r>
              <a:rPr lang="en-GB" sz="2600" dirty="0"/>
              <a:t>Team Leadership</a:t>
            </a:r>
          </a:p>
          <a:p>
            <a:pPr marL="0" indent="0">
              <a:buNone/>
            </a:pPr>
            <a:r>
              <a:rPr lang="en-GB" sz="2600" dirty="0"/>
              <a:t>Peter Northouse defines a team as “a specific type of group composed of members who are interdependent, who share common goals, and who must coordinate their activities to accomplish these goals”.</a:t>
            </a:r>
          </a:p>
          <a:p>
            <a:pPr marL="0" indent="0">
              <a:buNone/>
            </a:pPr>
            <a:r>
              <a:rPr lang="en-GB" sz="2600" dirty="0"/>
              <a:t>In this type of leadership, the role of the leader is team oversight; specifically, to help the team accomplish its goals by monitoring, diagnosing, and acting.  This often involves distributed leadership, which is the distribution of leadership roles and responsibilities to the most appropriate team member at any given time.</a:t>
            </a:r>
          </a:p>
          <a:p>
            <a:endParaRPr lang="en-GB" dirty="0"/>
          </a:p>
        </p:txBody>
      </p:sp>
      <p:pic>
        <p:nvPicPr>
          <p:cNvPr id="4" name="Picture 2" descr="Flying Tiger Copenhagen">
            <a:extLst>
              <a:ext uri="{FF2B5EF4-FFF2-40B4-BE49-F238E27FC236}">
                <a16:creationId xmlns:a16="http://schemas.microsoft.com/office/drawing/2014/main" id="{1E0F1E6E-0A5C-45BC-87B9-ACD8293BBB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9197" y="365125"/>
            <a:ext cx="2647495" cy="71278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A948813-9A4D-4022-BBB5-5427721E7B60}"/>
              </a:ext>
            </a:extLst>
          </p:cNvPr>
          <p:cNvSpPr txBox="1"/>
          <p:nvPr/>
        </p:nvSpPr>
        <p:spPr>
          <a:xfrm>
            <a:off x="4256115" y="1825625"/>
            <a:ext cx="3616037" cy="3970318"/>
          </a:xfrm>
          <a:prstGeom prst="rect">
            <a:avLst/>
          </a:prstGeom>
          <a:noFill/>
        </p:spPr>
        <p:txBody>
          <a:bodyPr wrap="square" rtlCol="0">
            <a:spAutoFit/>
          </a:bodyPr>
          <a:lstStyle/>
          <a:p>
            <a:r>
              <a:rPr lang="en-GB" dirty="0"/>
              <a:t>Transformational Leadership</a:t>
            </a:r>
          </a:p>
          <a:p>
            <a:endParaRPr lang="en-GB" dirty="0"/>
          </a:p>
          <a:p>
            <a:r>
              <a:rPr lang="en-GB" dirty="0"/>
              <a:t>Style of leadership in which the leader identifies the needed change, creates a vision to guide the change through inspiration, and executes the change with the commitment of the members of the group.</a:t>
            </a:r>
          </a:p>
          <a:p>
            <a:r>
              <a:rPr lang="en-GB" dirty="0"/>
              <a:t>Focuses on the needs of others, rather than the needs of the leader. In this way it’s similar to servant leadership, but differs because in each style the leader has a different focus.</a:t>
            </a:r>
          </a:p>
        </p:txBody>
      </p:sp>
      <p:sp>
        <p:nvSpPr>
          <p:cNvPr id="6" name="TextBox 5">
            <a:extLst>
              <a:ext uri="{FF2B5EF4-FFF2-40B4-BE49-F238E27FC236}">
                <a16:creationId xmlns:a16="http://schemas.microsoft.com/office/drawing/2014/main" id="{82DEF21B-450A-451D-90D8-63CEE7A47419}"/>
              </a:ext>
            </a:extLst>
          </p:cNvPr>
          <p:cNvSpPr txBox="1"/>
          <p:nvPr/>
        </p:nvSpPr>
        <p:spPr>
          <a:xfrm>
            <a:off x="7872152" y="1825625"/>
            <a:ext cx="3699164" cy="4801314"/>
          </a:xfrm>
          <a:prstGeom prst="rect">
            <a:avLst/>
          </a:prstGeom>
          <a:noFill/>
        </p:spPr>
        <p:txBody>
          <a:bodyPr wrap="square" rtlCol="0">
            <a:spAutoFit/>
          </a:bodyPr>
          <a:lstStyle/>
          <a:p>
            <a:r>
              <a:rPr lang="en-GB" dirty="0"/>
              <a:t>Authentic leadership</a:t>
            </a:r>
          </a:p>
          <a:p>
            <a:r>
              <a:rPr lang="en-GB" dirty="0"/>
              <a:t>“In leadership being genuine implies that we are embodying our true selves into our leadership role. Being true to ourselves calls us to draw on the very essence of our values, beliefs, principles, morals and that all of these create our ‘guiding compass’ in the job… Authentic leadership holds making the most of our strengths, recognising and trading off our weaknesses and taking full self-accountability for the impact we have on others. What authentic leadership is not about is adopting the styles or traits of other leaders.” – Steve Robinson</a:t>
            </a:r>
          </a:p>
        </p:txBody>
      </p:sp>
    </p:spTree>
    <p:extLst>
      <p:ext uri="{BB962C8B-B14F-4D97-AF65-F5344CB8AC3E}">
        <p14:creationId xmlns:p14="http://schemas.microsoft.com/office/powerpoint/2010/main" val="17247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46BD7-7AE4-4678-B44E-3A03EBC3A191}"/>
              </a:ext>
            </a:extLst>
          </p:cNvPr>
          <p:cNvSpPr>
            <a:spLocks noGrp="1"/>
          </p:cNvSpPr>
          <p:nvPr>
            <p:ph type="title"/>
          </p:nvPr>
        </p:nvSpPr>
        <p:spPr/>
        <p:txBody>
          <a:bodyPr/>
          <a:lstStyle/>
          <a:p>
            <a:r>
              <a:rPr lang="en-GB" u="sng" dirty="0"/>
              <a:t>Why these leadership methods are </a:t>
            </a:r>
            <a:br>
              <a:rPr lang="en-GB" u="sng" dirty="0"/>
            </a:br>
            <a:r>
              <a:rPr lang="en-GB" u="sng" dirty="0"/>
              <a:t>applicable for the development programme.</a:t>
            </a:r>
          </a:p>
        </p:txBody>
      </p:sp>
      <p:sp>
        <p:nvSpPr>
          <p:cNvPr id="3" name="Content Placeholder 2">
            <a:extLst>
              <a:ext uri="{FF2B5EF4-FFF2-40B4-BE49-F238E27FC236}">
                <a16:creationId xmlns:a16="http://schemas.microsoft.com/office/drawing/2014/main" id="{3388EFE6-469B-42D0-9824-FE4D4258BA73}"/>
              </a:ext>
            </a:extLst>
          </p:cNvPr>
          <p:cNvSpPr>
            <a:spLocks noGrp="1"/>
          </p:cNvSpPr>
          <p:nvPr>
            <p:ph idx="1"/>
          </p:nvPr>
        </p:nvSpPr>
        <p:spPr>
          <a:xfrm>
            <a:off x="838200" y="1708987"/>
            <a:ext cx="4612105" cy="4902617"/>
          </a:xfrm>
        </p:spPr>
        <p:txBody>
          <a:bodyPr/>
          <a:lstStyle/>
          <a:p>
            <a:r>
              <a:rPr lang="en-GB" sz="1800" dirty="0"/>
              <a:t>Increases productivity of leaders and team workers</a:t>
            </a:r>
          </a:p>
          <a:p>
            <a:r>
              <a:rPr lang="en-GB" sz="1800" dirty="0"/>
              <a:t>Increases skill set for employees as they work towards different roles in the company.</a:t>
            </a:r>
          </a:p>
          <a:p>
            <a:r>
              <a:rPr lang="en-GB" sz="1800" dirty="0"/>
              <a:t>Self assessments allow leaders so improve themselves </a:t>
            </a:r>
          </a:p>
          <a:p>
            <a:r>
              <a:rPr lang="en-GB" sz="1800" dirty="0"/>
              <a:t>Retain employees</a:t>
            </a:r>
          </a:p>
          <a:p>
            <a:r>
              <a:rPr lang="en-GB" sz="1800" dirty="0"/>
              <a:t>Increase employee engagement</a:t>
            </a:r>
          </a:p>
          <a:p>
            <a:r>
              <a:rPr lang="en-GB" sz="1800" dirty="0"/>
              <a:t>Prevents burnout of leaders and employees.</a:t>
            </a:r>
          </a:p>
          <a:p>
            <a:r>
              <a:rPr lang="en-GB" sz="1800" dirty="0"/>
              <a:t>Encouragement leads to high productivity</a:t>
            </a:r>
          </a:p>
          <a:p>
            <a:r>
              <a:rPr lang="en-GB" sz="1800" dirty="0"/>
              <a:t>Increases respect and understanding for the leader </a:t>
            </a:r>
          </a:p>
          <a:p>
            <a:endParaRPr lang="en-GB" sz="1800" dirty="0"/>
          </a:p>
          <a:p>
            <a:endParaRPr lang="en-GB" sz="1800" dirty="0"/>
          </a:p>
          <a:p>
            <a:endParaRPr lang="en-GB" sz="1800" dirty="0"/>
          </a:p>
          <a:p>
            <a:endParaRPr lang="en-GB" sz="1800" dirty="0"/>
          </a:p>
          <a:p>
            <a:pPr marL="0" indent="0">
              <a:buNone/>
            </a:pPr>
            <a:endParaRPr lang="en-GB" dirty="0"/>
          </a:p>
        </p:txBody>
      </p:sp>
      <p:pic>
        <p:nvPicPr>
          <p:cNvPr id="5" name="Picture 2" descr="Flying Tiger Copenhagen">
            <a:extLst>
              <a:ext uri="{FF2B5EF4-FFF2-40B4-BE49-F238E27FC236}">
                <a16:creationId xmlns:a16="http://schemas.microsoft.com/office/drawing/2014/main" id="{13786E42-7A93-457C-BA94-93EDB2B22A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9197" y="365125"/>
            <a:ext cx="2647495" cy="7127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9CD353C-61F4-4362-B474-EF66C9B6E635}"/>
              </a:ext>
            </a:extLst>
          </p:cNvPr>
          <p:cNvSpPr txBox="1"/>
          <p:nvPr/>
        </p:nvSpPr>
        <p:spPr>
          <a:xfrm>
            <a:off x="6184232" y="1708987"/>
            <a:ext cx="4776536" cy="4524315"/>
          </a:xfrm>
          <a:prstGeom prst="rect">
            <a:avLst/>
          </a:prstGeom>
          <a:noFill/>
        </p:spPr>
        <p:txBody>
          <a:bodyPr wrap="square" rtlCol="0">
            <a:spAutoFit/>
          </a:bodyPr>
          <a:lstStyle/>
          <a:p>
            <a:r>
              <a:rPr lang="en-GB" dirty="0"/>
              <a:t>This leadership development program is a long term investment. Results will take time.</a:t>
            </a:r>
          </a:p>
          <a:p>
            <a:endParaRPr lang="en-GB" dirty="0"/>
          </a:p>
          <a:p>
            <a:pPr marL="285750" indent="-285750">
              <a:buFont typeface="Arial" panose="020B0604020202020204" pitchFamily="34" charset="0"/>
              <a:buChar char="•"/>
            </a:pPr>
            <a:r>
              <a:rPr lang="en-GB" dirty="0"/>
              <a:t>People are individuals and take time to change.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May need to provide a tailored experience.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Leadership programme will last a minimum of 6 months with routine follow ups with assigned supervisors to ensure improvement of individuals.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Will focus on the strategies that the are often overlooked such as organisational and planning skills.</a:t>
            </a:r>
          </a:p>
        </p:txBody>
      </p:sp>
    </p:spTree>
    <p:extLst>
      <p:ext uri="{BB962C8B-B14F-4D97-AF65-F5344CB8AC3E}">
        <p14:creationId xmlns:p14="http://schemas.microsoft.com/office/powerpoint/2010/main" val="1437928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81DF1-74DD-4610-A0CB-F006B292C9A4}"/>
              </a:ext>
            </a:extLst>
          </p:cNvPr>
          <p:cNvSpPr>
            <a:spLocks noGrp="1"/>
          </p:cNvSpPr>
          <p:nvPr>
            <p:ph type="title"/>
          </p:nvPr>
        </p:nvSpPr>
        <p:spPr/>
        <p:txBody>
          <a:bodyPr/>
          <a:lstStyle/>
          <a:p>
            <a:r>
              <a:rPr lang="en-GB" u="sng" dirty="0"/>
              <a:t>Overview of Leadership development program</a:t>
            </a:r>
          </a:p>
        </p:txBody>
      </p:sp>
      <p:sp>
        <p:nvSpPr>
          <p:cNvPr id="3" name="Content Placeholder 2">
            <a:extLst>
              <a:ext uri="{FF2B5EF4-FFF2-40B4-BE49-F238E27FC236}">
                <a16:creationId xmlns:a16="http://schemas.microsoft.com/office/drawing/2014/main" id="{44320051-E66C-4F70-9394-B6F1BAD7E373}"/>
              </a:ext>
            </a:extLst>
          </p:cNvPr>
          <p:cNvSpPr>
            <a:spLocks noGrp="1"/>
          </p:cNvSpPr>
          <p:nvPr>
            <p:ph idx="1"/>
          </p:nvPr>
        </p:nvSpPr>
        <p:spPr>
          <a:xfrm>
            <a:off x="818147" y="2150394"/>
            <a:ext cx="2081464" cy="4351338"/>
          </a:xfrm>
        </p:spPr>
        <p:txBody>
          <a:bodyPr>
            <a:normAutofit/>
          </a:bodyPr>
          <a:lstStyle/>
          <a:p>
            <a:pPr marL="0" indent="0">
              <a:buNone/>
            </a:pPr>
            <a:r>
              <a:rPr lang="en-GB" sz="2000" u="sng" dirty="0"/>
              <a:t>Coaching</a:t>
            </a:r>
          </a:p>
          <a:p>
            <a:r>
              <a:rPr lang="en-GB" sz="1800" dirty="0"/>
              <a:t>Understanding and teaching the individual</a:t>
            </a:r>
          </a:p>
          <a:p>
            <a:r>
              <a:rPr lang="en-GB" sz="1800" dirty="0"/>
              <a:t>Provides easy access to a problem solving solution</a:t>
            </a:r>
          </a:p>
          <a:p>
            <a:r>
              <a:rPr lang="en-GB" sz="1800" dirty="0"/>
              <a:t>Regular sessions to measure improvements</a:t>
            </a:r>
          </a:p>
          <a:p>
            <a:endParaRPr lang="en-GB" sz="2000" dirty="0"/>
          </a:p>
        </p:txBody>
      </p:sp>
      <p:pic>
        <p:nvPicPr>
          <p:cNvPr id="4" name="Picture 2" descr="Flying Tiger Copenhagen">
            <a:extLst>
              <a:ext uri="{FF2B5EF4-FFF2-40B4-BE49-F238E27FC236}">
                <a16:creationId xmlns:a16="http://schemas.microsoft.com/office/drawing/2014/main" id="{AE25A1F1-97DF-43AF-AA9A-60A48E7FEA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9197" y="365125"/>
            <a:ext cx="2647495" cy="71278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8AAFEA5-142B-471B-B64E-2E7E6B711120}"/>
              </a:ext>
            </a:extLst>
          </p:cNvPr>
          <p:cNvSpPr txBox="1"/>
          <p:nvPr/>
        </p:nvSpPr>
        <p:spPr>
          <a:xfrm>
            <a:off x="3052011" y="2150394"/>
            <a:ext cx="2891589" cy="3477875"/>
          </a:xfrm>
          <a:prstGeom prst="rect">
            <a:avLst/>
          </a:prstGeom>
          <a:noFill/>
        </p:spPr>
        <p:txBody>
          <a:bodyPr wrap="square" rtlCol="0">
            <a:spAutoFit/>
          </a:bodyPr>
          <a:lstStyle/>
          <a:p>
            <a:r>
              <a:rPr lang="en-GB" sz="2000" u="sng" dirty="0"/>
              <a:t>Mental health awareness</a:t>
            </a:r>
          </a:p>
          <a:p>
            <a:endParaRPr lang="en-GB" sz="2000" u="sng" dirty="0"/>
          </a:p>
          <a:p>
            <a:pPr marL="342900" indent="-342900">
              <a:buFont typeface="Arial" panose="020B0604020202020204" pitchFamily="34" charset="0"/>
              <a:buChar char="•"/>
            </a:pPr>
            <a:r>
              <a:rPr lang="en-GB" dirty="0"/>
              <a:t>Outlining the benefits of delegation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Understanding the limits of both the employee and themselves</a:t>
            </a:r>
          </a:p>
          <a:p>
            <a:pPr marL="342900" indent="-342900">
              <a:buFont typeface="Arial" panose="020B0604020202020204" pitchFamily="34" charset="0"/>
              <a:buChar char="•"/>
            </a:pPr>
            <a:endParaRPr lang="en-GB" u="sng" dirty="0"/>
          </a:p>
          <a:p>
            <a:pPr marL="342900" indent="-342900">
              <a:buFont typeface="Arial" panose="020B0604020202020204" pitchFamily="34" charset="0"/>
              <a:buChar char="•"/>
            </a:pPr>
            <a:r>
              <a:rPr lang="en-GB" dirty="0"/>
              <a:t>Difference between pressure and overbalance</a:t>
            </a:r>
          </a:p>
        </p:txBody>
      </p:sp>
      <p:sp>
        <p:nvSpPr>
          <p:cNvPr id="6" name="TextBox 5">
            <a:extLst>
              <a:ext uri="{FF2B5EF4-FFF2-40B4-BE49-F238E27FC236}">
                <a16:creationId xmlns:a16="http://schemas.microsoft.com/office/drawing/2014/main" id="{75BC6A9A-2941-44FE-A358-C26BE77298B3}"/>
              </a:ext>
            </a:extLst>
          </p:cNvPr>
          <p:cNvSpPr txBox="1"/>
          <p:nvPr/>
        </p:nvSpPr>
        <p:spPr>
          <a:xfrm>
            <a:off x="6096000" y="2150394"/>
            <a:ext cx="2586789" cy="3970318"/>
          </a:xfrm>
          <a:prstGeom prst="rect">
            <a:avLst/>
          </a:prstGeom>
          <a:noFill/>
        </p:spPr>
        <p:txBody>
          <a:bodyPr wrap="square" rtlCol="0">
            <a:spAutoFit/>
          </a:bodyPr>
          <a:lstStyle/>
          <a:p>
            <a:r>
              <a:rPr lang="en-GB" sz="2000" u="sng" dirty="0"/>
              <a:t>Self Assessment</a:t>
            </a:r>
          </a:p>
          <a:p>
            <a:endParaRPr lang="en-GB" u="sng" dirty="0"/>
          </a:p>
          <a:p>
            <a:pPr marL="285750" indent="-285750">
              <a:buFont typeface="Arial" panose="020B0604020202020204" pitchFamily="34" charset="0"/>
              <a:buChar char="•"/>
            </a:pPr>
            <a:r>
              <a:rPr lang="en-GB" dirty="0"/>
              <a:t>Allows leader to understand their own effectiveness as an employee and as a leader in the eyes of co-workers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Provides planning as a routine via Checklist Tool that feeds back to the company</a:t>
            </a: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33FA7D87-96BF-432F-9B7A-947E7C1BF693}"/>
              </a:ext>
            </a:extLst>
          </p:cNvPr>
          <p:cNvSpPr txBox="1"/>
          <p:nvPr/>
        </p:nvSpPr>
        <p:spPr>
          <a:xfrm>
            <a:off x="8767011" y="2150394"/>
            <a:ext cx="2586789" cy="3416320"/>
          </a:xfrm>
          <a:prstGeom prst="rect">
            <a:avLst/>
          </a:prstGeom>
          <a:noFill/>
        </p:spPr>
        <p:txBody>
          <a:bodyPr wrap="square" rtlCol="0">
            <a:spAutoFit/>
          </a:bodyPr>
          <a:lstStyle/>
          <a:p>
            <a:r>
              <a:rPr lang="en-GB" sz="2000" u="sng" dirty="0"/>
              <a:t>Employee Focus</a:t>
            </a:r>
          </a:p>
          <a:p>
            <a:endParaRPr lang="en-GB" u="sng" dirty="0"/>
          </a:p>
          <a:p>
            <a:pPr marL="285750" indent="-285750">
              <a:buFont typeface="Arial" panose="020B0604020202020204" pitchFamily="34" charset="0"/>
              <a:buChar char="•"/>
            </a:pPr>
            <a:r>
              <a:rPr lang="en-GB" dirty="0"/>
              <a:t>Lower Turnover Rate saves training costs and keeps experience.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Increased productivity as workers enjoy their jobs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Happier customers due to smiling faces.</a:t>
            </a:r>
          </a:p>
        </p:txBody>
      </p:sp>
    </p:spTree>
    <p:extLst>
      <p:ext uri="{BB962C8B-B14F-4D97-AF65-F5344CB8AC3E}">
        <p14:creationId xmlns:p14="http://schemas.microsoft.com/office/powerpoint/2010/main" val="1484890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1D063-C64E-4CBE-892B-0C5977D83CE0}"/>
              </a:ext>
            </a:extLst>
          </p:cNvPr>
          <p:cNvSpPr>
            <a:spLocks noGrp="1"/>
          </p:cNvSpPr>
          <p:nvPr>
            <p:ph type="title"/>
          </p:nvPr>
        </p:nvSpPr>
        <p:spPr/>
        <p:txBody>
          <a:bodyPr/>
          <a:lstStyle/>
          <a:p>
            <a:r>
              <a:rPr lang="en-GB" u="sng" dirty="0"/>
              <a:t>Employee Focus/Mental Health</a:t>
            </a:r>
          </a:p>
        </p:txBody>
      </p:sp>
      <p:sp>
        <p:nvSpPr>
          <p:cNvPr id="3" name="Content Placeholder 2">
            <a:extLst>
              <a:ext uri="{FF2B5EF4-FFF2-40B4-BE49-F238E27FC236}">
                <a16:creationId xmlns:a16="http://schemas.microsoft.com/office/drawing/2014/main" id="{292274C4-D483-4D7C-9093-F4AA07EC5B0E}"/>
              </a:ext>
            </a:extLst>
          </p:cNvPr>
          <p:cNvSpPr>
            <a:spLocks noGrp="1"/>
          </p:cNvSpPr>
          <p:nvPr>
            <p:ph idx="1"/>
          </p:nvPr>
        </p:nvSpPr>
        <p:spPr>
          <a:xfrm>
            <a:off x="838200" y="1825625"/>
            <a:ext cx="3645570" cy="4351338"/>
          </a:xfrm>
        </p:spPr>
        <p:txBody>
          <a:bodyPr>
            <a:normAutofit/>
          </a:bodyPr>
          <a:lstStyle/>
          <a:p>
            <a:pPr marL="0" indent="0">
              <a:buNone/>
            </a:pPr>
            <a:r>
              <a:rPr lang="en-GB" sz="1800" dirty="0"/>
              <a:t>We will develop the leader to improve the own mental health and improve their focus on employees by: </a:t>
            </a:r>
          </a:p>
          <a:p>
            <a:r>
              <a:rPr lang="en-GB" sz="1800" dirty="0"/>
              <a:t>Building upon leaders individual leadership styles.</a:t>
            </a:r>
          </a:p>
          <a:p>
            <a:r>
              <a:rPr lang="en-GB" sz="1800" dirty="0"/>
              <a:t> Providing clear visual goals for employees to attain via feedback and support</a:t>
            </a:r>
          </a:p>
          <a:p>
            <a:r>
              <a:rPr lang="en-GB" sz="1800" dirty="0"/>
              <a:t>Delegation of some leaders work to other employees to provide part leadership training and positive change in workplace.</a:t>
            </a:r>
          </a:p>
          <a:p>
            <a:r>
              <a:rPr lang="en-GB" sz="1800" dirty="0"/>
              <a:t>Focusing on making the workplace an enjoyable one.</a:t>
            </a:r>
          </a:p>
          <a:p>
            <a:endParaRPr lang="en-GB" sz="1800" dirty="0"/>
          </a:p>
        </p:txBody>
      </p:sp>
      <p:pic>
        <p:nvPicPr>
          <p:cNvPr id="4" name="Picture 2" descr="Flying Tiger Copenhagen">
            <a:extLst>
              <a:ext uri="{FF2B5EF4-FFF2-40B4-BE49-F238E27FC236}">
                <a16:creationId xmlns:a16="http://schemas.microsoft.com/office/drawing/2014/main" id="{85B00804-6DF1-44FF-BE1E-D900D82B73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9197" y="365125"/>
            <a:ext cx="2647495" cy="71278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E8F18D5-B0E3-4621-BBE2-C28AEEAA4987}"/>
              </a:ext>
            </a:extLst>
          </p:cNvPr>
          <p:cNvPicPr>
            <a:picLocks noChangeAspect="1"/>
          </p:cNvPicPr>
          <p:nvPr/>
        </p:nvPicPr>
        <p:blipFill>
          <a:blip r:embed="rId3"/>
          <a:stretch>
            <a:fillRect/>
          </a:stretch>
        </p:blipFill>
        <p:spPr>
          <a:xfrm>
            <a:off x="4916919" y="1983862"/>
            <a:ext cx="7173090" cy="4034863"/>
          </a:xfrm>
          <a:prstGeom prst="rect">
            <a:avLst/>
          </a:prstGeom>
        </p:spPr>
      </p:pic>
    </p:spTree>
    <p:extLst>
      <p:ext uri="{BB962C8B-B14F-4D97-AF65-F5344CB8AC3E}">
        <p14:creationId xmlns:p14="http://schemas.microsoft.com/office/powerpoint/2010/main" val="2720666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AF5F4-79D0-4751-B79F-E8F27174F039}"/>
              </a:ext>
            </a:extLst>
          </p:cNvPr>
          <p:cNvSpPr>
            <a:spLocks noGrp="1"/>
          </p:cNvSpPr>
          <p:nvPr>
            <p:ph type="title"/>
          </p:nvPr>
        </p:nvSpPr>
        <p:spPr/>
        <p:txBody>
          <a:bodyPr/>
          <a:lstStyle/>
          <a:p>
            <a:r>
              <a:rPr lang="en-GB" u="sng" dirty="0"/>
              <a:t>Self Assessment</a:t>
            </a:r>
          </a:p>
        </p:txBody>
      </p:sp>
      <p:sp>
        <p:nvSpPr>
          <p:cNvPr id="3" name="Content Placeholder 2">
            <a:extLst>
              <a:ext uri="{FF2B5EF4-FFF2-40B4-BE49-F238E27FC236}">
                <a16:creationId xmlns:a16="http://schemas.microsoft.com/office/drawing/2014/main" id="{B374A4AB-E484-4DF2-842D-B13770A5ADC4}"/>
              </a:ext>
            </a:extLst>
          </p:cNvPr>
          <p:cNvSpPr>
            <a:spLocks noGrp="1"/>
          </p:cNvSpPr>
          <p:nvPr>
            <p:ph idx="1"/>
          </p:nvPr>
        </p:nvSpPr>
        <p:spPr>
          <a:xfrm>
            <a:off x="4668252" y="1625020"/>
            <a:ext cx="2855495" cy="4351338"/>
          </a:xfrm>
        </p:spPr>
        <p:txBody>
          <a:bodyPr>
            <a:normAutofit/>
          </a:bodyPr>
          <a:lstStyle/>
          <a:p>
            <a:r>
              <a:rPr lang="en-GB" sz="1800" dirty="0"/>
              <a:t>Self-assessments to understand your own talents, interests, skills and career values</a:t>
            </a:r>
          </a:p>
          <a:p>
            <a:r>
              <a:rPr lang="en-GB" sz="1800" dirty="0"/>
              <a:t>How to use your strengths to your advantage</a:t>
            </a:r>
          </a:p>
          <a:p>
            <a:r>
              <a:rPr lang="en-GB" sz="1800" dirty="0"/>
              <a:t>Career resilience to assist with challenges</a:t>
            </a:r>
          </a:p>
          <a:p>
            <a:r>
              <a:rPr lang="en-GB" sz="1800" dirty="0"/>
              <a:t>Cover letters, resumes and interviews that deliver results</a:t>
            </a:r>
          </a:p>
          <a:p>
            <a:r>
              <a:rPr lang="en-GB" sz="1800" dirty="0"/>
              <a:t>Building information interview and mentorship relationships</a:t>
            </a:r>
          </a:p>
          <a:p>
            <a:endParaRPr lang="en-GB" sz="1800" dirty="0"/>
          </a:p>
        </p:txBody>
      </p:sp>
      <p:pic>
        <p:nvPicPr>
          <p:cNvPr id="4" name="Picture 2" descr="Flying Tiger Copenhagen">
            <a:extLst>
              <a:ext uri="{FF2B5EF4-FFF2-40B4-BE49-F238E27FC236}">
                <a16:creationId xmlns:a16="http://schemas.microsoft.com/office/drawing/2014/main" id="{BC84B9A4-FADB-4E97-B4AE-2B5AAA3413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9197" y="365125"/>
            <a:ext cx="2647495" cy="71278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DABE52FC-4B3D-43A1-8141-0404114EB278}"/>
              </a:ext>
            </a:extLst>
          </p:cNvPr>
          <p:cNvSpPr txBox="1">
            <a:spLocks/>
          </p:cNvSpPr>
          <p:nvPr/>
        </p:nvSpPr>
        <p:spPr>
          <a:xfrm>
            <a:off x="838200" y="1690688"/>
            <a:ext cx="2855495" cy="502351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Why?</a:t>
            </a:r>
          </a:p>
          <a:p>
            <a:pPr marL="0" indent="0">
              <a:buNone/>
            </a:pPr>
            <a:r>
              <a:rPr lang="en-GB" sz="2000" dirty="0"/>
              <a:t>Allows the leader to understand their own effectiveness as an employee and as a leader in the eyes of co-workers.</a:t>
            </a:r>
          </a:p>
          <a:p>
            <a:pPr marL="0" indent="0">
              <a:buNone/>
            </a:pPr>
            <a:r>
              <a:rPr lang="en-GB" sz="2000" dirty="0"/>
              <a:t>Allows the leader to understand their own effectiveness as an employee and as a leader in the eyes of co-workers</a:t>
            </a:r>
          </a:p>
          <a:p>
            <a:pPr marL="0" indent="0">
              <a:buFont typeface="Arial" panose="020B0604020202020204" pitchFamily="34" charset="0"/>
              <a:buNone/>
            </a:pPr>
            <a:endParaRPr lang="en-GB" dirty="0"/>
          </a:p>
          <a:p>
            <a:endParaRPr lang="en-GB" dirty="0"/>
          </a:p>
        </p:txBody>
      </p:sp>
      <p:pic>
        <p:nvPicPr>
          <p:cNvPr id="1026" name="Picture 2" descr="Image result for personal self assessment">
            <a:extLst>
              <a:ext uri="{FF2B5EF4-FFF2-40B4-BE49-F238E27FC236}">
                <a16:creationId xmlns:a16="http://schemas.microsoft.com/office/drawing/2014/main" id="{CF84AC1F-CB8D-40B1-9DF6-09372EE2C4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8304" y="1991443"/>
            <a:ext cx="3603995" cy="3684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5029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7722E-32DD-4FC4-AC72-53CD6224295A}"/>
              </a:ext>
            </a:extLst>
          </p:cNvPr>
          <p:cNvSpPr>
            <a:spLocks noGrp="1"/>
          </p:cNvSpPr>
          <p:nvPr>
            <p:ph type="title"/>
          </p:nvPr>
        </p:nvSpPr>
        <p:spPr/>
        <p:txBody>
          <a:bodyPr/>
          <a:lstStyle/>
          <a:p>
            <a:r>
              <a:rPr lang="en-GB" u="sng" dirty="0"/>
              <a:t>Coaching</a:t>
            </a:r>
            <a:endParaRPr lang="en-GB" dirty="0"/>
          </a:p>
        </p:txBody>
      </p:sp>
      <p:sp>
        <p:nvSpPr>
          <p:cNvPr id="3" name="Content Placeholder 2">
            <a:extLst>
              <a:ext uri="{FF2B5EF4-FFF2-40B4-BE49-F238E27FC236}">
                <a16:creationId xmlns:a16="http://schemas.microsoft.com/office/drawing/2014/main" id="{51486661-40F9-409C-AB1E-6A86B47EFCAC}"/>
              </a:ext>
            </a:extLst>
          </p:cNvPr>
          <p:cNvSpPr>
            <a:spLocks noGrp="1"/>
          </p:cNvSpPr>
          <p:nvPr>
            <p:ph idx="1"/>
          </p:nvPr>
        </p:nvSpPr>
        <p:spPr>
          <a:xfrm>
            <a:off x="838199" y="1825625"/>
            <a:ext cx="2699085" cy="2236191"/>
          </a:xfrm>
        </p:spPr>
        <p:txBody>
          <a:bodyPr>
            <a:normAutofit fontScale="92500" lnSpcReduction="10000"/>
          </a:bodyPr>
          <a:lstStyle/>
          <a:p>
            <a:pPr marL="0" indent="0">
              <a:buNone/>
            </a:pPr>
            <a:r>
              <a:rPr lang="en-GB" sz="1800" dirty="0"/>
              <a:t>We will enable leaders a format where they can ask questions about the workplace.</a:t>
            </a:r>
          </a:p>
          <a:p>
            <a:pPr marL="0" indent="0">
              <a:buNone/>
            </a:pPr>
            <a:r>
              <a:rPr lang="en-GB" sz="1800" dirty="0"/>
              <a:t>A “buddy” system will be in place for other leaders from other Tiger stores to provide support for new leaders or old who have questions.</a:t>
            </a:r>
          </a:p>
          <a:p>
            <a:pPr marL="0" indent="0">
              <a:buNone/>
            </a:pPr>
            <a:endParaRPr lang="en-GB" sz="1800" dirty="0"/>
          </a:p>
        </p:txBody>
      </p:sp>
      <p:pic>
        <p:nvPicPr>
          <p:cNvPr id="4" name="Picture 2" descr="Flying Tiger Copenhagen">
            <a:extLst>
              <a:ext uri="{FF2B5EF4-FFF2-40B4-BE49-F238E27FC236}">
                <a16:creationId xmlns:a16="http://schemas.microsoft.com/office/drawing/2014/main" id="{6CBF2705-DEDB-4684-A830-5E64DE0C23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9197" y="365125"/>
            <a:ext cx="2647495" cy="712787"/>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8C09663B-667F-4A3F-9222-A87A4DCB101B}"/>
              </a:ext>
            </a:extLst>
          </p:cNvPr>
          <p:cNvSpPr txBox="1">
            <a:spLocks/>
          </p:cNvSpPr>
          <p:nvPr/>
        </p:nvSpPr>
        <p:spPr>
          <a:xfrm>
            <a:off x="3705726" y="1825625"/>
            <a:ext cx="2867526" cy="23568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Every 2 weeks a coaching session  via Skype will be used to follow up with how leaders planning skills are improving and gauging how the individual is overall doing with the programme.</a:t>
            </a:r>
          </a:p>
        </p:txBody>
      </p:sp>
      <p:sp>
        <p:nvSpPr>
          <p:cNvPr id="7" name="Content Placeholder 2">
            <a:extLst>
              <a:ext uri="{FF2B5EF4-FFF2-40B4-BE49-F238E27FC236}">
                <a16:creationId xmlns:a16="http://schemas.microsoft.com/office/drawing/2014/main" id="{5413BAC5-CA8F-4722-8C94-F4542AD74D77}"/>
              </a:ext>
            </a:extLst>
          </p:cNvPr>
          <p:cNvSpPr txBox="1">
            <a:spLocks/>
          </p:cNvSpPr>
          <p:nvPr/>
        </p:nvSpPr>
        <p:spPr>
          <a:xfrm>
            <a:off x="6870032" y="1825625"/>
            <a:ext cx="320842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A coach is someone who tells you what you don’t want to hear, who has you see what you don’t want to see, so you can be who you always knew you could be” </a:t>
            </a:r>
          </a:p>
          <a:p>
            <a:pPr marL="0" indent="0">
              <a:buNone/>
            </a:pPr>
            <a:r>
              <a:rPr lang="en-GB" sz="1800" dirty="0"/>
              <a:t> -Tom Landry</a:t>
            </a:r>
          </a:p>
        </p:txBody>
      </p:sp>
      <p:pic>
        <p:nvPicPr>
          <p:cNvPr id="9" name="Picture 8">
            <a:extLst>
              <a:ext uri="{FF2B5EF4-FFF2-40B4-BE49-F238E27FC236}">
                <a16:creationId xmlns:a16="http://schemas.microsoft.com/office/drawing/2014/main" id="{97D24822-CBC0-4AEF-84FF-0E1481C2DC61}"/>
              </a:ext>
            </a:extLst>
          </p:cNvPr>
          <p:cNvPicPr>
            <a:picLocks noChangeAspect="1"/>
          </p:cNvPicPr>
          <p:nvPr/>
        </p:nvPicPr>
        <p:blipFill>
          <a:blip r:embed="rId3"/>
          <a:stretch>
            <a:fillRect/>
          </a:stretch>
        </p:blipFill>
        <p:spPr>
          <a:xfrm>
            <a:off x="9395816" y="4061816"/>
            <a:ext cx="2796184" cy="2796184"/>
          </a:xfrm>
          <a:prstGeom prst="rect">
            <a:avLst/>
          </a:prstGeom>
        </p:spPr>
      </p:pic>
      <p:pic>
        <p:nvPicPr>
          <p:cNvPr id="2050" name="Picture 2" descr="Related image">
            <a:extLst>
              <a:ext uri="{FF2B5EF4-FFF2-40B4-BE49-F238E27FC236}">
                <a16:creationId xmlns:a16="http://schemas.microsoft.com/office/drawing/2014/main" id="{9384FFEB-8484-472C-A949-6CBCD57947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182520"/>
            <a:ext cx="5763126" cy="2646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2691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5F4EB-CF91-4E75-9276-FEF27F21A64D}"/>
              </a:ext>
            </a:extLst>
          </p:cNvPr>
          <p:cNvSpPr>
            <a:spLocks noGrp="1"/>
          </p:cNvSpPr>
          <p:nvPr>
            <p:ph type="title"/>
          </p:nvPr>
        </p:nvSpPr>
        <p:spPr/>
        <p:txBody>
          <a:bodyPr/>
          <a:lstStyle/>
          <a:p>
            <a:r>
              <a:rPr lang="en-GB" dirty="0"/>
              <a:t>About/Recommendations</a:t>
            </a:r>
          </a:p>
        </p:txBody>
      </p:sp>
      <p:sp>
        <p:nvSpPr>
          <p:cNvPr id="3" name="Content Placeholder 2">
            <a:extLst>
              <a:ext uri="{FF2B5EF4-FFF2-40B4-BE49-F238E27FC236}">
                <a16:creationId xmlns:a16="http://schemas.microsoft.com/office/drawing/2014/main" id="{A76C3F3D-E694-4B83-BD0A-DF6BFB1B83F4}"/>
              </a:ext>
            </a:extLst>
          </p:cNvPr>
          <p:cNvSpPr>
            <a:spLocks noGrp="1"/>
          </p:cNvSpPr>
          <p:nvPr>
            <p:ph idx="1"/>
          </p:nvPr>
        </p:nvSpPr>
        <p:spPr>
          <a:xfrm>
            <a:off x="838200" y="1825625"/>
            <a:ext cx="3793958" cy="4351338"/>
          </a:xfrm>
        </p:spPr>
        <p:txBody>
          <a:bodyPr/>
          <a:lstStyle/>
          <a:p>
            <a:pPr marL="0" indent="0">
              <a:buNone/>
            </a:pPr>
            <a:r>
              <a:rPr lang="en-GB" sz="1800" dirty="0"/>
              <a:t>Who will this leadership development program be aimed at?</a:t>
            </a:r>
          </a:p>
          <a:p>
            <a:pPr marL="0" indent="0">
              <a:buNone/>
            </a:pPr>
            <a:endParaRPr lang="en-GB" sz="1800" dirty="0"/>
          </a:p>
          <a:p>
            <a:r>
              <a:rPr lang="en-GB" sz="1800" dirty="0"/>
              <a:t>Current leaders within the organisation such as managers in the retail stores.</a:t>
            </a:r>
          </a:p>
          <a:p>
            <a:r>
              <a:rPr lang="en-GB" sz="1800" dirty="0"/>
              <a:t>Current Employees who have the potential to become new leaders.</a:t>
            </a:r>
          </a:p>
          <a:p>
            <a:r>
              <a:rPr lang="en-GB" sz="1800" dirty="0"/>
              <a:t>Senior management for those individuals who feel they need to be more help with their role in the company.</a:t>
            </a:r>
          </a:p>
          <a:p>
            <a:pPr marL="0" indent="0">
              <a:buNone/>
            </a:pPr>
            <a:endParaRPr lang="en-GB" dirty="0"/>
          </a:p>
          <a:p>
            <a:pPr marL="0" indent="0">
              <a:buNone/>
            </a:pPr>
            <a:endParaRPr lang="en-GB" dirty="0"/>
          </a:p>
        </p:txBody>
      </p:sp>
      <p:pic>
        <p:nvPicPr>
          <p:cNvPr id="4" name="Picture 2" descr="Flying Tiger Copenhagen">
            <a:extLst>
              <a:ext uri="{FF2B5EF4-FFF2-40B4-BE49-F238E27FC236}">
                <a16:creationId xmlns:a16="http://schemas.microsoft.com/office/drawing/2014/main" id="{54AC4CFF-6AF5-42F4-AE4E-4F1D4C2A3B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9197" y="365125"/>
            <a:ext cx="2647495" cy="71278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4531FDAF-6C75-4089-A8F4-921E4683860A}"/>
              </a:ext>
            </a:extLst>
          </p:cNvPr>
          <p:cNvSpPr txBox="1">
            <a:spLocks/>
          </p:cNvSpPr>
          <p:nvPr/>
        </p:nvSpPr>
        <p:spPr>
          <a:xfrm>
            <a:off x="6188242" y="1825625"/>
            <a:ext cx="379395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When will this program start?</a:t>
            </a:r>
          </a:p>
          <a:p>
            <a:r>
              <a:rPr lang="en-GB" sz="1800" dirty="0"/>
              <a:t>First sessions usually start within the next 3-4 weeks</a:t>
            </a:r>
          </a:p>
          <a:p>
            <a:r>
              <a:rPr lang="en-GB" sz="1800" dirty="0"/>
              <a:t>Follow up sessions are every 2 weeks.</a:t>
            </a:r>
          </a:p>
          <a:p>
            <a:r>
              <a:rPr lang="en-GB" sz="1800" dirty="0"/>
              <a:t>Program lasts for 6 months however can be extended when/if needed.</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579585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1F1A2-65D8-4555-9779-B55CBD669FE6}"/>
              </a:ext>
            </a:extLst>
          </p:cNvPr>
          <p:cNvSpPr>
            <a:spLocks noGrp="1"/>
          </p:cNvSpPr>
          <p:nvPr>
            <p:ph type="title"/>
          </p:nvPr>
        </p:nvSpPr>
        <p:spPr/>
        <p:txBody>
          <a:bodyPr/>
          <a:lstStyle/>
          <a:p>
            <a:r>
              <a:rPr lang="en-GB" dirty="0"/>
              <a:t>Why choose McAllen?</a:t>
            </a:r>
          </a:p>
        </p:txBody>
      </p:sp>
      <p:sp>
        <p:nvSpPr>
          <p:cNvPr id="3" name="Content Placeholder 2">
            <a:extLst>
              <a:ext uri="{FF2B5EF4-FFF2-40B4-BE49-F238E27FC236}">
                <a16:creationId xmlns:a16="http://schemas.microsoft.com/office/drawing/2014/main" id="{3C7CA728-DF99-449B-91BA-F5A04E57C6C6}"/>
              </a:ext>
            </a:extLst>
          </p:cNvPr>
          <p:cNvSpPr>
            <a:spLocks noGrp="1"/>
          </p:cNvSpPr>
          <p:nvPr>
            <p:ph idx="1"/>
          </p:nvPr>
        </p:nvSpPr>
        <p:spPr/>
        <p:txBody>
          <a:bodyPr/>
          <a:lstStyle/>
          <a:p>
            <a:r>
              <a:rPr lang="en-GB" dirty="0"/>
              <a:t>“Buddy” system provides advice and support whenever the leader needs it.</a:t>
            </a:r>
          </a:p>
          <a:p>
            <a:r>
              <a:rPr lang="en-GB" dirty="0"/>
              <a:t>We have a variety of different people with different experiences in different work places. We will help you improve.</a:t>
            </a:r>
          </a:p>
          <a:p>
            <a:r>
              <a:rPr lang="en-GB" dirty="0"/>
              <a:t>Provide future leaders for your company</a:t>
            </a:r>
          </a:p>
          <a:p>
            <a:r>
              <a:rPr lang="en-GB" dirty="0"/>
              <a:t>Improve performance.</a:t>
            </a:r>
          </a:p>
          <a:p>
            <a:r>
              <a:rPr lang="en-GB" dirty="0"/>
              <a:t>Improve organisational skills.</a:t>
            </a:r>
          </a:p>
        </p:txBody>
      </p:sp>
      <p:pic>
        <p:nvPicPr>
          <p:cNvPr id="4" name="Picture 2" descr="Flying Tiger Copenhagen">
            <a:extLst>
              <a:ext uri="{FF2B5EF4-FFF2-40B4-BE49-F238E27FC236}">
                <a16:creationId xmlns:a16="http://schemas.microsoft.com/office/drawing/2014/main" id="{289D225F-702D-439B-BA2C-FC2512EB6C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9197" y="365125"/>
            <a:ext cx="2647495" cy="7127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mage result for McAllen logo">
            <a:extLst>
              <a:ext uri="{FF2B5EF4-FFF2-40B4-BE49-F238E27FC236}">
                <a16:creationId xmlns:a16="http://schemas.microsoft.com/office/drawing/2014/main" id="{EA9E189C-1B22-418D-9176-D0B03BB695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9196" y="3566171"/>
            <a:ext cx="3182803" cy="3182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4168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8C06A-B4CE-441C-B270-22DCEEA9593D}"/>
              </a:ext>
            </a:extLst>
          </p:cNvPr>
          <p:cNvSpPr>
            <a:spLocks noGrp="1"/>
          </p:cNvSpPr>
          <p:nvPr>
            <p:ph type="title"/>
          </p:nvPr>
        </p:nvSpPr>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73256AA5-68E7-4FBC-8D2B-E311AAC33633}"/>
              </a:ext>
            </a:extLst>
          </p:cNvPr>
          <p:cNvSpPr>
            <a:spLocks noGrp="1"/>
          </p:cNvSpPr>
          <p:nvPr>
            <p:ph idx="1"/>
          </p:nvPr>
        </p:nvSpPr>
        <p:spPr>
          <a:xfrm>
            <a:off x="838200" y="2141537"/>
            <a:ext cx="10515600" cy="4351338"/>
          </a:xfrm>
        </p:spPr>
        <p:txBody>
          <a:bodyPr/>
          <a:lstStyle/>
          <a:p>
            <a:r>
              <a:rPr lang="en-GB" dirty="0">
                <a:hlinkClick r:id="rId2"/>
              </a:rPr>
              <a:t>https://www.investorsinpeople.com/transformational-leadership-what-is-it/</a:t>
            </a:r>
            <a:endParaRPr lang="en-GB" dirty="0"/>
          </a:p>
          <a:p>
            <a:r>
              <a:rPr lang="en-GB" dirty="0">
                <a:hlinkClick r:id="rId3"/>
              </a:rPr>
              <a:t>https://www.thebalancecareers.com/top-leadership-skills-2063782</a:t>
            </a:r>
            <a:endParaRPr lang="en-GB" dirty="0"/>
          </a:p>
          <a:p>
            <a:r>
              <a:rPr lang="en-GB" dirty="0">
                <a:hlinkClick r:id="rId4"/>
              </a:rPr>
              <a:t>http://www.businessdictionary.com/definition/transformational-leadership.html</a:t>
            </a:r>
            <a:endParaRPr lang="en-GB" dirty="0"/>
          </a:p>
          <a:p>
            <a:r>
              <a:rPr lang="en-GB" dirty="0">
                <a:hlinkClick r:id="rId5"/>
              </a:rPr>
              <a:t>https://www.insights.com/media/1107/authentic-leadership.pdf</a:t>
            </a:r>
            <a:endParaRPr lang="en-GB" dirty="0"/>
          </a:p>
          <a:p>
            <a:r>
              <a:rPr lang="en-GB" dirty="0">
                <a:hlinkClick r:id="rId6"/>
              </a:rPr>
              <a:t>http://www.commonsenseleaders.com/summariesandreviews/what-is-team-leadership/</a:t>
            </a:r>
            <a:endParaRPr lang="en-GB" dirty="0"/>
          </a:p>
          <a:p>
            <a:r>
              <a:rPr lang="en-GB" dirty="0">
                <a:hlinkClick r:id="rId7"/>
              </a:rPr>
              <a:t>https://media.flyingtiger.com/en</a:t>
            </a:r>
            <a:endParaRPr lang="en-GB" dirty="0"/>
          </a:p>
        </p:txBody>
      </p:sp>
    </p:spTree>
    <p:extLst>
      <p:ext uri="{BB962C8B-B14F-4D97-AF65-F5344CB8AC3E}">
        <p14:creationId xmlns:p14="http://schemas.microsoft.com/office/powerpoint/2010/main" val="16431662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1795</TotalTime>
  <Words>1163</Words>
  <Application>Microsoft Office PowerPoint</Application>
  <PresentationFormat>Widescreen</PresentationFormat>
  <Paragraphs>120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Leadership and Development Programme for Flying Tiger Copenhagen.</vt:lpstr>
      <vt:lpstr>Values of the Flying Tiger</vt:lpstr>
      <vt:lpstr>Skills required to be an effective  leader.</vt:lpstr>
      <vt:lpstr>Theories behind Leadership </vt:lpstr>
      <vt:lpstr>Why these leadership methods are  applicable for the development programme.</vt:lpstr>
      <vt:lpstr>Overview of Leadership development program</vt:lpstr>
      <vt:lpstr>Employee Focus/Mental Health</vt:lpstr>
      <vt:lpstr>Self Assessment</vt:lpstr>
      <vt:lpstr>Coaching</vt:lpstr>
      <vt:lpstr>About/Recommendations</vt:lpstr>
      <vt:lpstr>Why choose McAllen?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 programme for Flying Tiger Copenhagen.</dc:title>
  <dc:creator>Kris Allen</dc:creator>
  <cp:lastModifiedBy>Kris Allen</cp:lastModifiedBy>
  <cp:revision>2</cp:revision>
  <dcterms:created xsi:type="dcterms:W3CDTF">2019-04-23T08:41:39Z</dcterms:created>
  <dcterms:modified xsi:type="dcterms:W3CDTF">2019-04-29T15:50:04Z</dcterms:modified>
</cp:coreProperties>
</file>