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74" r:id="rId2"/>
    <p:sldId id="275" r:id="rId3"/>
  </p:sldIdLst>
  <p:sldSz cx="10693400" cy="15113000"/>
  <p:notesSz cx="6858000" cy="9144000"/>
  <p:embeddedFontLst>
    <p:embeddedFont>
      <p:font typeface="Open Sans 1" panose="020B0604020202020204" charset="0"/>
      <p:regular r:id="rId5"/>
    </p:embeddedFont>
    <p:embeddedFont>
      <p:font typeface="Open Sans 1 Bold" panose="020B0604020202020204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62721" autoAdjust="0"/>
  </p:normalViewPr>
  <p:slideViewPr>
    <p:cSldViewPr>
      <p:cViewPr>
        <p:scale>
          <a:sx n="100" d="100"/>
          <a:sy n="100" d="100"/>
        </p:scale>
        <p:origin x="-180" y="-23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microsoft.com/office/2016/11/relationships/changesInfo" Target="changesInfos/changesInfo1.xml"/><Relationship Id="rId5" Type="http://schemas.openxmlformats.org/officeDocument/2006/relationships/font" Target="fonts/font1.fntdata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him Uddin" userId="76445bb28c884b4a" providerId="LiveId" clId="{13E93DBA-40D1-44EC-A685-C7F0C51530AD}"/>
    <pc:docChg chg="undo custSel addSld delSld modSld sldOrd">
      <pc:chgData name="Jashim Uddin" userId="76445bb28c884b4a" providerId="LiveId" clId="{13E93DBA-40D1-44EC-A685-C7F0C51530AD}" dt="2025-11-28T20:14:52.090" v="895" actId="14100"/>
      <pc:docMkLst>
        <pc:docMk/>
      </pc:docMkLst>
      <pc:sldChg chg="del">
        <pc:chgData name="Jashim Uddin" userId="76445bb28c884b4a" providerId="LiveId" clId="{13E93DBA-40D1-44EC-A685-C7F0C51530AD}" dt="2025-11-24T05:20:23.602" v="2" actId="47"/>
        <pc:sldMkLst>
          <pc:docMk/>
          <pc:sldMk cId="0" sldId="256"/>
        </pc:sldMkLst>
      </pc:sldChg>
      <pc:sldChg chg="addSp delSp modSp add del mod modNotes modNotesTx">
        <pc:chgData name="Jashim Uddin" userId="76445bb28c884b4a" providerId="LiveId" clId="{13E93DBA-40D1-44EC-A685-C7F0C51530AD}" dt="2025-11-28T20:08:25.560" v="870" actId="47"/>
        <pc:sldMkLst>
          <pc:docMk/>
          <pc:sldMk cId="0" sldId="257"/>
        </pc:sldMkLst>
        <pc:spChg chg="mod">
          <ac:chgData name="Jashim Uddin" userId="76445bb28c884b4a" providerId="LiveId" clId="{13E93DBA-40D1-44EC-A685-C7F0C51530AD}" dt="2025-11-27T19:11:13.312" v="465" actId="571"/>
          <ac:spMkLst>
            <pc:docMk/>
            <pc:sldMk cId="0" sldId="257"/>
            <ac:spMk id="37" creationId="{36880334-3BDC-E06F-76FD-90CF03D43AF4}"/>
          </ac:spMkLst>
        </pc:spChg>
        <pc:spChg chg="mod">
          <ac:chgData name="Jashim Uddin" userId="76445bb28c884b4a" providerId="LiveId" clId="{13E93DBA-40D1-44EC-A685-C7F0C51530AD}" dt="2025-11-27T19:11:13.312" v="465" actId="571"/>
          <ac:spMkLst>
            <pc:docMk/>
            <pc:sldMk cId="0" sldId="257"/>
            <ac:spMk id="41" creationId="{070D5AD2-135F-6F80-43CB-495E75F169D9}"/>
          </ac:spMkLst>
        </pc:spChg>
        <pc:spChg chg="add mod">
          <ac:chgData name="Jashim Uddin" userId="76445bb28c884b4a" providerId="LiveId" clId="{13E93DBA-40D1-44EC-A685-C7F0C51530AD}" dt="2025-11-27T19:12:07.342" v="480" actId="1076"/>
          <ac:spMkLst>
            <pc:docMk/>
            <pc:sldMk cId="0" sldId="257"/>
            <ac:spMk id="43" creationId="{7EBBA267-A053-7BEE-74A5-15421E9BACF5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85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87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91" creationId="{00000000-0000-0000-0000-000000000000}"/>
          </ac:spMkLst>
        </pc:spChg>
        <pc:spChg chg="mod">
          <ac:chgData name="Jashim Uddin" userId="76445bb28c884b4a" providerId="LiveId" clId="{13E93DBA-40D1-44EC-A685-C7F0C51530AD}" dt="2025-11-27T07:57:21.925" v="439" actId="1035"/>
          <ac:spMkLst>
            <pc:docMk/>
            <pc:sldMk cId="0" sldId="257"/>
            <ac:spMk id="96" creationId="{00000000-0000-0000-0000-000000000000}"/>
          </ac:spMkLst>
        </pc:spChg>
        <pc:spChg chg="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106" creationId="{00000000-0000-0000-0000-000000000000}"/>
          </ac:spMkLst>
        </pc:spChg>
        <pc:spChg chg="add del mod">
          <ac:chgData name="Jashim Uddin" userId="76445bb28c884b4a" providerId="LiveId" clId="{13E93DBA-40D1-44EC-A685-C7F0C51530AD}" dt="2025-11-27T19:11:28.082" v="470" actId="478"/>
          <ac:spMkLst>
            <pc:docMk/>
            <pc:sldMk cId="0" sldId="257"/>
            <ac:spMk id="145" creationId="{0E40CE3D-A7A3-D8E7-AA13-1C9A3D874615}"/>
          </ac:spMkLst>
        </pc:spChg>
        <pc:spChg chg="add mod">
          <ac:chgData name="Jashim Uddin" userId="76445bb28c884b4a" providerId="LiveId" clId="{13E93DBA-40D1-44EC-A685-C7F0C51530AD}" dt="2025-11-27T07:57:37.113" v="445" actId="6549"/>
          <ac:spMkLst>
            <pc:docMk/>
            <pc:sldMk cId="0" sldId="257"/>
            <ac:spMk id="148" creationId="{A76F20EF-BBD8-5309-F948-C729B7336E0D}"/>
          </ac:spMkLst>
        </pc:spChg>
        <pc:spChg chg="add mod">
          <ac:chgData name="Jashim Uddin" userId="76445bb28c884b4a" providerId="LiveId" clId="{13E93DBA-40D1-44EC-A685-C7F0C51530AD}" dt="2025-11-27T19:09:49.591" v="456"/>
          <ac:spMkLst>
            <pc:docMk/>
            <pc:sldMk cId="0" sldId="257"/>
            <ac:spMk id="159" creationId="{1DE9EA3B-7991-B65D-E8C5-99B8B0C96FB9}"/>
          </ac:spMkLst>
        </pc:spChg>
        <pc:grpChg chg="mod">
          <ac:chgData name="Jashim Uddin" userId="76445bb28c884b4a" providerId="LiveId" clId="{13E93DBA-40D1-44EC-A685-C7F0C51530AD}" dt="2025-11-27T19:12:34.192" v="484" actId="14100"/>
          <ac:grpSpMkLst>
            <pc:docMk/>
            <pc:sldMk cId="0" sldId="257"/>
            <ac:grpSpMk id="5" creationId="{00000000-0000-0000-0000-000000000000}"/>
          </ac:grpSpMkLst>
        </pc:grpChg>
        <pc:grpChg chg="add mod">
          <ac:chgData name="Jashim Uddin" userId="76445bb28c884b4a" providerId="LiveId" clId="{13E93DBA-40D1-44EC-A685-C7F0C51530AD}" dt="2025-11-27T19:12:46.436" v="485" actId="1076"/>
          <ac:grpSpMkLst>
            <pc:docMk/>
            <pc:sldMk cId="0" sldId="257"/>
            <ac:grpSpMk id="36" creationId="{DEF80915-3952-0B44-53F0-BD0D3DB6B8EB}"/>
          </ac:grpSpMkLst>
        </pc:grpChg>
        <pc:grpChg chg="add del mod">
          <ac:chgData name="Jashim Uddin" userId="76445bb28c884b4a" providerId="LiveId" clId="{13E93DBA-40D1-44EC-A685-C7F0C51530AD}" dt="2025-11-27T19:11:31.029" v="471" actId="478"/>
          <ac:grpSpMkLst>
            <pc:docMk/>
            <pc:sldMk cId="0" sldId="257"/>
            <ac:grpSpMk id="142" creationId="{BDFBDE70-BA15-136C-FA39-2C4079713880}"/>
          </ac:grpSpMkLst>
        </pc:grpChg>
        <pc:picChg chg="add mod">
          <ac:chgData name="Jashim Uddin" userId="76445bb28c884b4a" providerId="LiveId" clId="{13E93DBA-40D1-44EC-A685-C7F0C51530AD}" dt="2025-11-27T19:12:23.126" v="482" actId="14100"/>
          <ac:picMkLst>
            <pc:docMk/>
            <pc:sldMk cId="0" sldId="257"/>
            <ac:picMk id="35" creationId="{800F6A2A-0878-F3D3-501F-41535DD4B4F6}"/>
          </ac:picMkLst>
        </pc:picChg>
        <pc:picChg chg="add del mod">
          <ac:chgData name="Jashim Uddin" userId="76445bb28c884b4a" providerId="LiveId" clId="{13E93DBA-40D1-44EC-A685-C7F0C51530AD}" dt="2025-11-27T19:11:20.448" v="468" actId="478"/>
          <ac:picMkLst>
            <pc:docMk/>
            <pc:sldMk cId="0" sldId="257"/>
            <ac:picMk id="42" creationId="{BEB563A0-4E0B-6E39-C16D-6DCB85F39709}"/>
          </ac:picMkLst>
        </pc:picChg>
        <pc:picChg chg="add del mod">
          <ac:chgData name="Jashim Uddin" userId="76445bb28c884b4a" providerId="LiveId" clId="{13E93DBA-40D1-44EC-A685-C7F0C51530AD}" dt="2025-11-27T19:10:48.362" v="457" actId="478"/>
          <ac:picMkLst>
            <pc:docMk/>
            <pc:sldMk cId="0" sldId="257"/>
            <ac:picMk id="141" creationId="{52341A8A-401D-6A9D-34F2-3575D69D88DC}"/>
          </ac:picMkLst>
        </pc:picChg>
        <pc:picChg chg="add mod">
          <ac:chgData name="Jashim Uddin" userId="76445bb28c884b4a" providerId="LiveId" clId="{13E93DBA-40D1-44EC-A685-C7F0C51530AD}" dt="2025-11-27T19:13:58.662" v="486" actId="14100"/>
          <ac:picMkLst>
            <pc:docMk/>
            <pc:sldMk cId="0" sldId="257"/>
            <ac:picMk id="146" creationId="{496D0522-2F6B-7880-6577-94A2AD9FB84A}"/>
          </ac:picMkLst>
        </pc:picChg>
      </pc:sldChg>
      <pc:sldChg chg="del">
        <pc:chgData name="Jashim Uddin" userId="76445bb28c884b4a" providerId="LiveId" clId="{13E93DBA-40D1-44EC-A685-C7F0C51530AD}" dt="2025-11-24T05:20:25.672" v="3" actId="47"/>
        <pc:sldMkLst>
          <pc:docMk/>
          <pc:sldMk cId="0" sldId="258"/>
        </pc:sldMkLst>
      </pc:sldChg>
      <pc:sldChg chg="del">
        <pc:chgData name="Jashim Uddin" userId="76445bb28c884b4a" providerId="LiveId" clId="{13E93DBA-40D1-44EC-A685-C7F0C51530AD}" dt="2025-11-24T05:20:27.778" v="4" actId="47"/>
        <pc:sldMkLst>
          <pc:docMk/>
          <pc:sldMk cId="0" sldId="259"/>
        </pc:sldMkLst>
      </pc:sldChg>
      <pc:sldChg chg="del">
        <pc:chgData name="Jashim Uddin" userId="76445bb28c884b4a" providerId="LiveId" clId="{13E93DBA-40D1-44EC-A685-C7F0C51530AD}" dt="2025-11-24T05:20:18.797" v="1" actId="47"/>
        <pc:sldMkLst>
          <pc:docMk/>
          <pc:sldMk cId="0" sldId="260"/>
        </pc:sldMkLst>
      </pc:sldChg>
      <pc:sldChg chg="del">
        <pc:chgData name="Jashim Uddin" userId="76445bb28c884b4a" providerId="LiveId" clId="{13E93DBA-40D1-44EC-A685-C7F0C51530AD}" dt="2025-11-24T05:20:17.127" v="0" actId="47"/>
        <pc:sldMkLst>
          <pc:docMk/>
          <pc:sldMk cId="0" sldId="261"/>
        </pc:sldMkLst>
      </pc:sldChg>
      <pc:sldChg chg="delSp modSp add mod ord">
        <pc:chgData name="Jashim Uddin" userId="76445bb28c884b4a" providerId="LiveId" clId="{13E93DBA-40D1-44EC-A685-C7F0C51530AD}" dt="2025-11-28T20:14:39.444" v="894" actId="6549"/>
        <pc:sldMkLst>
          <pc:docMk/>
          <pc:sldMk cId="2571161347" sldId="274"/>
        </pc:sldMkLst>
        <pc:spChg chg="del">
          <ac:chgData name="Jashim Uddin" userId="76445bb28c884b4a" providerId="LiveId" clId="{13E93DBA-40D1-44EC-A685-C7F0C51530AD}" dt="2025-11-27T09:49:04.088" v="450" actId="478"/>
          <ac:spMkLst>
            <pc:docMk/>
            <pc:sldMk cId="2571161347" sldId="274"/>
            <ac:spMk id="5" creationId="{00000000-0000-0000-0000-000000000000}"/>
          </ac:spMkLst>
        </pc:spChg>
        <pc:spChg chg="del">
          <ac:chgData name="Jashim Uddin" userId="76445bb28c884b4a" providerId="LiveId" clId="{13E93DBA-40D1-44EC-A685-C7F0C51530AD}" dt="2025-11-27T09:49:02.974" v="449" actId="478"/>
          <ac:spMkLst>
            <pc:docMk/>
            <pc:sldMk cId="2571161347" sldId="274"/>
            <ac:spMk id="13" creationId="{7C93AF8E-3FAA-E37A-992B-AF7CFCC1A1EB}"/>
          </ac:spMkLst>
        </pc:spChg>
        <pc:spChg chg="del">
          <ac:chgData name="Jashim Uddin" userId="76445bb28c884b4a" providerId="LiveId" clId="{13E93DBA-40D1-44EC-A685-C7F0C51530AD}" dt="2025-11-27T09:49:06.517" v="452" actId="478"/>
          <ac:spMkLst>
            <pc:docMk/>
            <pc:sldMk cId="2571161347" sldId="274"/>
            <ac:spMk id="14" creationId="{38C24C3A-7143-291E-69C0-C9CDA78E2858}"/>
          </ac:spMkLst>
        </pc:spChg>
        <pc:spChg chg="del">
          <ac:chgData name="Jashim Uddin" userId="76445bb28c884b4a" providerId="LiveId" clId="{13E93DBA-40D1-44EC-A685-C7F0C51530AD}" dt="2025-11-27T09:49:01.822" v="448" actId="478"/>
          <ac:spMkLst>
            <pc:docMk/>
            <pc:sldMk cId="2571161347" sldId="274"/>
            <ac:spMk id="15" creationId="{81C822CC-DB62-DB38-EC32-04D3C703022D}"/>
          </ac:spMkLst>
        </pc:spChg>
        <pc:spChg chg="del">
          <ac:chgData name="Jashim Uddin" userId="76445bb28c884b4a" providerId="LiveId" clId="{13E93DBA-40D1-44EC-A685-C7F0C51530AD}" dt="2025-11-27T09:49:07.835" v="453" actId="478"/>
          <ac:spMkLst>
            <pc:docMk/>
            <pc:sldMk cId="2571161347" sldId="274"/>
            <ac:spMk id="16" creationId="{00000000-0000-0000-0000-000000000000}"/>
          </ac:spMkLst>
        </pc:spChg>
        <pc:spChg chg="del">
          <ac:chgData name="Jashim Uddin" userId="76445bb28c884b4a" providerId="LiveId" clId="{13E93DBA-40D1-44EC-A685-C7F0C51530AD}" dt="2025-11-27T09:49:05.127" v="451" actId="478"/>
          <ac:spMkLst>
            <pc:docMk/>
            <pc:sldMk cId="2571161347" sldId="274"/>
            <ac:spMk id="17" creationId="{15AF8133-8FCD-4226-1BEF-E6D2B1927F45}"/>
          </ac:spMkLst>
        </pc:spChg>
        <pc:spChg chg="del">
          <ac:chgData name="Jashim Uddin" userId="76445bb28c884b4a" providerId="LiveId" clId="{13E93DBA-40D1-44EC-A685-C7F0C51530AD}" dt="2025-11-27T09:49:11.384" v="454" actId="478"/>
          <ac:spMkLst>
            <pc:docMk/>
            <pc:sldMk cId="2571161347" sldId="274"/>
            <ac:spMk id="22" creationId="{2D0A965D-62E0-FB57-3033-E668C068852C}"/>
          </ac:spMkLst>
        </pc:spChg>
        <pc:spChg chg="mod">
          <ac:chgData name="Jashim Uddin" userId="76445bb28c884b4a" providerId="LiveId" clId="{13E93DBA-40D1-44EC-A685-C7F0C51530AD}" dt="2025-11-28T20:14:39.444" v="894" actId="6549"/>
          <ac:spMkLst>
            <pc:docMk/>
            <pc:sldMk cId="2571161347" sldId="274"/>
            <ac:spMk id="23" creationId="{005097FB-3170-1244-F5A2-EE09D7CB152D}"/>
          </ac:spMkLst>
        </pc:spChg>
      </pc:sldChg>
      <pc:sldChg chg="addSp delSp modSp add mod setBg modNotesTx">
        <pc:chgData name="Jashim Uddin" userId="76445bb28c884b4a" providerId="LiveId" clId="{13E93DBA-40D1-44EC-A685-C7F0C51530AD}" dt="2025-11-28T20:14:52.090" v="895" actId="14100"/>
        <pc:sldMkLst>
          <pc:docMk/>
          <pc:sldMk cId="0" sldId="275"/>
        </pc:sldMkLst>
        <pc:spChg chg="mod">
          <ac:chgData name="Jashim Uddin" userId="76445bb28c884b4a" providerId="LiveId" clId="{13E93DBA-40D1-44EC-A685-C7F0C51530AD}" dt="2025-11-28T19:38:36.760" v="534" actId="207"/>
          <ac:spMkLst>
            <pc:docMk/>
            <pc:sldMk cId="0" sldId="275"/>
            <ac:spMk id="7" creationId="{00000000-0000-0000-0000-000000000000}"/>
          </ac:spMkLst>
        </pc:spChg>
        <pc:spChg chg="mod">
          <ac:chgData name="Jashim Uddin" userId="76445bb28c884b4a" providerId="LiveId" clId="{13E93DBA-40D1-44EC-A685-C7F0C51530AD}" dt="2025-11-28T19:33:02.396" v="503" actId="207"/>
          <ac:spMkLst>
            <pc:docMk/>
            <pc:sldMk cId="0" sldId="275"/>
            <ac:spMk id="10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3:29.197" v="836" actId="20577"/>
          <ac:spMkLst>
            <pc:docMk/>
            <pc:sldMk cId="0" sldId="275"/>
            <ac:spMk id="19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28:46.081" v="488" actId="478"/>
          <ac:spMkLst>
            <pc:docMk/>
            <pc:sldMk cId="0" sldId="275"/>
            <ac:spMk id="21" creationId="{00000000-0000-0000-0000-000000000000}"/>
          </ac:spMkLst>
        </pc:spChg>
        <pc:spChg chg="mod">
          <ac:chgData name="Jashim Uddin" userId="76445bb28c884b4a" providerId="LiveId" clId="{13E93DBA-40D1-44EC-A685-C7F0C51530AD}" dt="2025-11-28T19:28:55.665" v="490" actId="1035"/>
          <ac:spMkLst>
            <pc:docMk/>
            <pc:sldMk cId="0" sldId="275"/>
            <ac:spMk id="22" creationId="{00000000-0000-0000-0000-000000000000}"/>
          </ac:spMkLst>
        </pc:spChg>
        <pc:spChg chg="del mod">
          <ac:chgData name="Jashim Uddin" userId="76445bb28c884b4a" providerId="LiveId" clId="{13E93DBA-40D1-44EC-A685-C7F0C51530AD}" dt="2025-11-28T19:50:37.595" v="623" actId="478"/>
          <ac:spMkLst>
            <pc:docMk/>
            <pc:sldMk cId="0" sldId="275"/>
            <ac:spMk id="23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3:39.117" v="838" actId="207"/>
          <ac:spMkLst>
            <pc:docMk/>
            <pc:sldMk cId="0" sldId="275"/>
            <ac:spMk id="25" creationId="{00000000-0000-0000-0000-000000000000}"/>
          </ac:spMkLst>
        </pc:spChg>
        <pc:spChg chg="del mod">
          <ac:chgData name="Jashim Uddin" userId="76445bb28c884b4a" providerId="LiveId" clId="{13E93DBA-40D1-44EC-A685-C7F0C51530AD}" dt="2025-11-28T19:48:29.514" v="583" actId="478"/>
          <ac:spMkLst>
            <pc:docMk/>
            <pc:sldMk cId="0" sldId="275"/>
            <ac:spMk id="49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8:39.020" v="873" actId="20577"/>
          <ac:spMkLst>
            <pc:docMk/>
            <pc:sldMk cId="0" sldId="275"/>
            <ac:spMk id="50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29:11.790" v="493" actId="478"/>
          <ac:spMkLst>
            <pc:docMk/>
            <pc:sldMk cId="0" sldId="275"/>
            <ac:spMk id="51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29:04.981" v="492" actId="478"/>
          <ac:spMkLst>
            <pc:docMk/>
            <pc:sldMk cId="0" sldId="275"/>
            <ac:spMk id="52" creationId="{00000000-0000-0000-0000-000000000000}"/>
          </ac:spMkLst>
        </pc:spChg>
        <pc:spChg chg="mod">
          <ac:chgData name="Jashim Uddin" userId="76445bb28c884b4a" providerId="LiveId" clId="{13E93DBA-40D1-44EC-A685-C7F0C51530AD}" dt="2025-11-28T19:41:28.663" v="563" actId="404"/>
          <ac:spMkLst>
            <pc:docMk/>
            <pc:sldMk cId="0" sldId="275"/>
            <ac:spMk id="53" creationId="{00000000-0000-0000-0000-000000000000}"/>
          </ac:spMkLst>
        </pc:spChg>
        <pc:spChg chg="mod">
          <ac:chgData name="Jashim Uddin" userId="76445bb28c884b4a" providerId="LiveId" clId="{13E93DBA-40D1-44EC-A685-C7F0C51530AD}" dt="2025-11-28T19:41:36.325" v="566" actId="14100"/>
          <ac:spMkLst>
            <pc:docMk/>
            <pc:sldMk cId="0" sldId="275"/>
            <ac:spMk id="54" creationId="{00000000-0000-0000-0000-000000000000}"/>
          </ac:spMkLst>
        </pc:spChg>
        <pc:spChg chg="mod">
          <ac:chgData name="Jashim Uddin" userId="76445bb28c884b4a" providerId="LiveId" clId="{13E93DBA-40D1-44EC-A685-C7F0C51530AD}" dt="2025-11-28T19:58:49.651" v="696" actId="1076"/>
          <ac:spMkLst>
            <pc:docMk/>
            <pc:sldMk cId="0" sldId="275"/>
            <ac:spMk id="55" creationId="{00000000-0000-0000-0000-000000000000}"/>
          </ac:spMkLst>
        </pc:spChg>
        <pc:spChg chg="del mod">
          <ac:chgData name="Jashim Uddin" userId="76445bb28c884b4a" providerId="LiveId" clId="{13E93DBA-40D1-44EC-A685-C7F0C51530AD}" dt="2025-11-28T20:00:28.367" v="759" actId="478"/>
          <ac:spMkLst>
            <pc:docMk/>
            <pc:sldMk cId="0" sldId="275"/>
            <ac:spMk id="56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4:13.166" v="849" actId="114"/>
          <ac:spMkLst>
            <pc:docMk/>
            <pc:sldMk cId="0" sldId="275"/>
            <ac:spMk id="57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8:51.703" v="874" actId="12"/>
          <ac:spMkLst>
            <pc:docMk/>
            <pc:sldMk cId="0" sldId="275"/>
            <ac:spMk id="58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9:26.757" v="544" actId="478"/>
          <ac:spMkLst>
            <pc:docMk/>
            <pc:sldMk cId="0" sldId="275"/>
            <ac:spMk id="59" creationId="{00000000-0000-0000-0000-000000000000}"/>
          </ac:spMkLst>
        </pc:spChg>
        <pc:spChg chg="del">
          <ac:chgData name="Jashim Uddin" userId="76445bb28c884b4a" providerId="LiveId" clId="{13E93DBA-40D1-44EC-A685-C7F0C51530AD}" dt="2025-11-28T20:00:26.650" v="758" actId="478"/>
          <ac:spMkLst>
            <pc:docMk/>
            <pc:sldMk cId="0" sldId="275"/>
            <ac:spMk id="60" creationId="{00000000-0000-0000-0000-000000000000}"/>
          </ac:spMkLst>
        </pc:spChg>
        <pc:spChg chg="mod">
          <ac:chgData name="Jashim Uddin" userId="76445bb28c884b4a" providerId="LiveId" clId="{13E93DBA-40D1-44EC-A685-C7F0C51530AD}" dt="2025-11-28T20:05:13.811" v="860" actId="14100"/>
          <ac:spMkLst>
            <pc:docMk/>
            <pc:sldMk cId="0" sldId="275"/>
            <ac:spMk id="61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2:13.740" v="498" actId="478"/>
          <ac:spMkLst>
            <pc:docMk/>
            <pc:sldMk cId="0" sldId="275"/>
            <ac:spMk id="62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7:57.858" v="518" actId="478"/>
          <ac:spMkLst>
            <pc:docMk/>
            <pc:sldMk cId="0" sldId="275"/>
            <ac:spMk id="63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8:08.072" v="528" actId="478"/>
          <ac:spMkLst>
            <pc:docMk/>
            <pc:sldMk cId="0" sldId="275"/>
            <ac:spMk id="64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8:09.502" v="529" actId="478"/>
          <ac:spMkLst>
            <pc:docMk/>
            <pc:sldMk cId="0" sldId="275"/>
            <ac:spMk id="65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38:11.184" v="530" actId="478"/>
          <ac:spMkLst>
            <pc:docMk/>
            <pc:sldMk cId="0" sldId="275"/>
            <ac:spMk id="66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48:46.962" v="588" actId="478"/>
          <ac:spMkLst>
            <pc:docMk/>
            <pc:sldMk cId="0" sldId="275"/>
            <ac:spMk id="67" creationId="{00000000-0000-0000-0000-000000000000}"/>
          </ac:spMkLst>
        </pc:spChg>
        <pc:spChg chg="del mod">
          <ac:chgData name="Jashim Uddin" userId="76445bb28c884b4a" providerId="LiveId" clId="{13E93DBA-40D1-44EC-A685-C7F0C51530AD}" dt="2025-11-28T19:38:13.222" v="532" actId="478"/>
          <ac:spMkLst>
            <pc:docMk/>
            <pc:sldMk cId="0" sldId="275"/>
            <ac:spMk id="68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48:50.038" v="589" actId="478"/>
          <ac:spMkLst>
            <pc:docMk/>
            <pc:sldMk cId="0" sldId="275"/>
            <ac:spMk id="69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48:41.415" v="586" actId="478"/>
          <ac:spMkLst>
            <pc:docMk/>
            <pc:sldMk cId="0" sldId="275"/>
            <ac:spMk id="71" creationId="{00000000-0000-0000-0000-000000000000}"/>
          </ac:spMkLst>
        </pc:spChg>
        <pc:spChg chg="del">
          <ac:chgData name="Jashim Uddin" userId="76445bb28c884b4a" providerId="LiveId" clId="{13E93DBA-40D1-44EC-A685-C7F0C51530AD}" dt="2025-11-28T19:48:43.937" v="587" actId="478"/>
          <ac:spMkLst>
            <pc:docMk/>
            <pc:sldMk cId="0" sldId="275"/>
            <ac:spMk id="72" creationId="{00000000-0000-0000-0000-000000000000}"/>
          </ac:spMkLst>
        </pc:spChg>
        <pc:spChg chg="add mod">
          <ac:chgData name="Jashim Uddin" userId="76445bb28c884b4a" providerId="LiveId" clId="{13E93DBA-40D1-44EC-A685-C7F0C51530AD}" dt="2025-11-28T20:06:34.815" v="867" actId="20577"/>
          <ac:spMkLst>
            <pc:docMk/>
            <pc:sldMk cId="0" sldId="275"/>
            <ac:spMk id="73" creationId="{E6D29764-7EE7-817F-A650-E3D21F4D5817}"/>
          </ac:spMkLst>
        </pc:spChg>
        <pc:spChg chg="mod">
          <ac:chgData name="Jashim Uddin" userId="76445bb28c884b4a" providerId="LiveId" clId="{13E93DBA-40D1-44EC-A685-C7F0C51530AD}" dt="2025-11-28T19:38:55.162" v="535"/>
          <ac:spMkLst>
            <pc:docMk/>
            <pc:sldMk cId="0" sldId="275"/>
            <ac:spMk id="75" creationId="{C039B4BB-AE45-B5D2-A98B-C3C4F3BB9335}"/>
          </ac:spMkLst>
        </pc:spChg>
        <pc:spChg chg="mod">
          <ac:chgData name="Jashim Uddin" userId="76445bb28c884b4a" providerId="LiveId" clId="{13E93DBA-40D1-44EC-A685-C7F0C51530AD}" dt="2025-11-28T19:38:55.162" v="535"/>
          <ac:spMkLst>
            <pc:docMk/>
            <pc:sldMk cId="0" sldId="275"/>
            <ac:spMk id="76" creationId="{8E4B1293-EC80-05C4-38C2-6AE8D67E3E0E}"/>
          </ac:spMkLst>
        </pc:spChg>
        <pc:spChg chg="add mod">
          <ac:chgData name="Jashim Uddin" userId="76445bb28c884b4a" providerId="LiveId" clId="{13E93DBA-40D1-44EC-A685-C7F0C51530AD}" dt="2025-11-28T19:58:18.027" v="691" actId="404"/>
          <ac:spMkLst>
            <pc:docMk/>
            <pc:sldMk cId="0" sldId="275"/>
            <ac:spMk id="77" creationId="{128C2D8C-C877-C22C-E5F8-27D4905131CD}"/>
          </ac:spMkLst>
        </pc:spChg>
        <pc:spChg chg="add mod">
          <ac:chgData name="Jashim Uddin" userId="76445bb28c884b4a" providerId="LiveId" clId="{13E93DBA-40D1-44EC-A685-C7F0C51530AD}" dt="2025-11-28T19:58:56.147" v="697" actId="1076"/>
          <ac:spMkLst>
            <pc:docMk/>
            <pc:sldMk cId="0" sldId="275"/>
            <ac:spMk id="78" creationId="{7CA433BF-54CD-E5F8-12AB-370B0539C1C1}"/>
          </ac:spMkLst>
        </pc:spChg>
        <pc:spChg chg="add del mod">
          <ac:chgData name="Jashim Uddin" userId="76445bb28c884b4a" providerId="LiveId" clId="{13E93DBA-40D1-44EC-A685-C7F0C51530AD}" dt="2025-11-28T19:53:03.917" v="651" actId="478"/>
          <ac:spMkLst>
            <pc:docMk/>
            <pc:sldMk cId="0" sldId="275"/>
            <ac:spMk id="80" creationId="{2A037441-B7A2-7147-9915-1D7B54DBF4AD}"/>
          </ac:spMkLst>
        </pc:spChg>
        <pc:spChg chg="mod">
          <ac:chgData name="Jashim Uddin" userId="76445bb28c884b4a" providerId="LiveId" clId="{13E93DBA-40D1-44EC-A685-C7F0C51530AD}" dt="2025-11-28T19:53:07.754" v="653" actId="571"/>
          <ac:spMkLst>
            <pc:docMk/>
            <pc:sldMk cId="0" sldId="275"/>
            <ac:spMk id="82" creationId="{29DE7D34-D91A-362D-0C53-0ECEF1BE08CA}"/>
          </ac:spMkLst>
        </pc:spChg>
        <pc:spChg chg="mod">
          <ac:chgData name="Jashim Uddin" userId="76445bb28c884b4a" providerId="LiveId" clId="{13E93DBA-40D1-44EC-A685-C7F0C51530AD}" dt="2025-11-28T19:53:07.754" v="653" actId="571"/>
          <ac:spMkLst>
            <pc:docMk/>
            <pc:sldMk cId="0" sldId="275"/>
            <ac:spMk id="83" creationId="{624BC141-CA67-B49A-7F1D-D8FE659729DA}"/>
          </ac:spMkLst>
        </pc:spChg>
        <pc:spChg chg="add del mod">
          <ac:chgData name="Jashim Uddin" userId="76445bb28c884b4a" providerId="LiveId" clId="{13E93DBA-40D1-44EC-A685-C7F0C51530AD}" dt="2025-11-28T20:01:01.201" v="815" actId="478"/>
          <ac:spMkLst>
            <pc:docMk/>
            <pc:sldMk cId="0" sldId="275"/>
            <ac:spMk id="84" creationId="{3FD2E8F4-ED53-8A72-FA9F-0763EDC133EA}"/>
          </ac:spMkLst>
        </pc:spChg>
        <pc:spChg chg="mod">
          <ac:chgData name="Jashim Uddin" userId="76445bb28c884b4a" providerId="LiveId" clId="{13E93DBA-40D1-44EC-A685-C7F0C51530AD}" dt="2025-11-28T19:54:29.864" v="668"/>
          <ac:spMkLst>
            <pc:docMk/>
            <pc:sldMk cId="0" sldId="275"/>
            <ac:spMk id="86" creationId="{69F47F16-7BF4-9F06-ACF7-9BA9FDFF6B39}"/>
          </ac:spMkLst>
        </pc:spChg>
        <pc:spChg chg="mod">
          <ac:chgData name="Jashim Uddin" userId="76445bb28c884b4a" providerId="LiveId" clId="{13E93DBA-40D1-44EC-A685-C7F0C51530AD}" dt="2025-11-28T19:54:29.864" v="668"/>
          <ac:spMkLst>
            <pc:docMk/>
            <pc:sldMk cId="0" sldId="275"/>
            <ac:spMk id="87" creationId="{220CB861-FFD5-FAB5-0FDE-EEDB4D0A2699}"/>
          </ac:spMkLst>
        </pc:spChg>
        <pc:spChg chg="add mod">
          <ac:chgData name="Jashim Uddin" userId="76445bb28c884b4a" providerId="LiveId" clId="{13E93DBA-40D1-44EC-A685-C7F0C51530AD}" dt="2025-11-28T20:10:24.361" v="889" actId="12"/>
          <ac:spMkLst>
            <pc:docMk/>
            <pc:sldMk cId="0" sldId="275"/>
            <ac:spMk id="88" creationId="{7ED89A93-82EE-06E1-15E8-871D2347942D}"/>
          </ac:spMkLst>
        </pc:spChg>
        <pc:spChg chg="add mod">
          <ac:chgData name="Jashim Uddin" userId="76445bb28c884b4a" providerId="LiveId" clId="{13E93DBA-40D1-44EC-A685-C7F0C51530AD}" dt="2025-11-28T20:01:44.357" v="827" actId="404"/>
          <ac:spMkLst>
            <pc:docMk/>
            <pc:sldMk cId="0" sldId="275"/>
            <ac:spMk id="89" creationId="{2BFBBA2B-CFB9-8775-A919-58C0C6204CC2}"/>
          </ac:spMkLst>
        </pc:spChg>
        <pc:spChg chg="add mod">
          <ac:chgData name="Jashim Uddin" userId="76445bb28c884b4a" providerId="LiveId" clId="{13E93DBA-40D1-44EC-A685-C7F0C51530AD}" dt="2025-11-28T20:03:14.402" v="833" actId="123"/>
          <ac:spMkLst>
            <pc:docMk/>
            <pc:sldMk cId="0" sldId="275"/>
            <ac:spMk id="90" creationId="{63D57397-B65F-FD45-F562-B1BC6695A0C7}"/>
          </ac:spMkLst>
        </pc:spChg>
        <pc:spChg chg="add mod">
          <ac:chgData name="Jashim Uddin" userId="76445bb28c884b4a" providerId="LiveId" clId="{13E93DBA-40D1-44EC-A685-C7F0C51530AD}" dt="2025-11-28T20:00:53.658" v="813" actId="571"/>
          <ac:spMkLst>
            <pc:docMk/>
            <pc:sldMk cId="0" sldId="275"/>
            <ac:spMk id="91" creationId="{5F3AE226-6D31-677A-523F-8B4E0BC32286}"/>
          </ac:spMkLst>
        </pc:spChg>
        <pc:grpChg chg="add del mod">
          <ac:chgData name="Jashim Uddin" userId="76445bb28c884b4a" providerId="LiveId" clId="{13E93DBA-40D1-44EC-A685-C7F0C51530AD}" dt="2025-11-28T19:58:44.507" v="695" actId="14100"/>
          <ac:grpSpMkLst>
            <pc:docMk/>
            <pc:sldMk cId="0" sldId="275"/>
            <ac:grpSpMk id="6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8T19:58:25.552" v="692" actId="14100"/>
          <ac:grpSpMkLst>
            <pc:docMk/>
            <pc:sldMk cId="0" sldId="275"/>
            <ac:grpSpMk id="9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8T19:59:09.707" v="700" actId="14100"/>
          <ac:grpSpMkLst>
            <pc:docMk/>
            <pc:sldMk cId="0" sldId="275"/>
            <ac:grpSpMk id="12" creationId="{00000000-0000-0000-0000-000000000000}"/>
          </ac:grpSpMkLst>
        </pc:grpChg>
        <pc:grpChg chg="del mod">
          <ac:chgData name="Jashim Uddin" userId="76445bb28c884b4a" providerId="LiveId" clId="{13E93DBA-40D1-44EC-A685-C7F0C51530AD}" dt="2025-11-28T19:59:56.255" v="708" actId="478"/>
          <ac:grpSpMkLst>
            <pc:docMk/>
            <pc:sldMk cId="0" sldId="275"/>
            <ac:grpSpMk id="15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8T20:03:26.572" v="835" actId="14100"/>
          <ac:grpSpMkLst>
            <pc:docMk/>
            <pc:sldMk cId="0" sldId="275"/>
            <ac:grpSpMk id="18" creationId="{00000000-0000-0000-0000-000000000000}"/>
          </ac:grpSpMkLst>
        </pc:grpChg>
        <pc:grpChg chg="mod">
          <ac:chgData name="Jashim Uddin" userId="76445bb28c884b4a" providerId="LiveId" clId="{13E93DBA-40D1-44EC-A685-C7F0C51530AD}" dt="2025-11-28T20:03:23.183" v="834" actId="14100"/>
          <ac:grpSpMkLst>
            <pc:docMk/>
            <pc:sldMk cId="0" sldId="275"/>
            <ac:grpSpMk id="24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7:59.224" v="520" actId="478"/>
          <ac:grpSpMkLst>
            <pc:docMk/>
            <pc:sldMk cId="0" sldId="275"/>
            <ac:grpSpMk id="28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7:58.684" v="519" actId="478"/>
          <ac:grpSpMkLst>
            <pc:docMk/>
            <pc:sldMk cId="0" sldId="275"/>
            <ac:grpSpMk id="31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8:04.456" v="525" actId="478"/>
          <ac:grpSpMkLst>
            <pc:docMk/>
            <pc:sldMk cId="0" sldId="275"/>
            <ac:grpSpMk id="34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8:00.563" v="522" actId="478"/>
          <ac:grpSpMkLst>
            <pc:docMk/>
            <pc:sldMk cId="0" sldId="275"/>
            <ac:grpSpMk id="37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7:59.819" v="521" actId="478"/>
          <ac:grpSpMkLst>
            <pc:docMk/>
            <pc:sldMk cId="0" sldId="275"/>
            <ac:grpSpMk id="40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8:06.293" v="527" actId="478"/>
          <ac:grpSpMkLst>
            <pc:docMk/>
            <pc:sldMk cId="0" sldId="275"/>
            <ac:grpSpMk id="43" creationId="{00000000-0000-0000-0000-000000000000}"/>
          </ac:grpSpMkLst>
        </pc:grpChg>
        <pc:grpChg chg="del">
          <ac:chgData name="Jashim Uddin" userId="76445bb28c884b4a" providerId="LiveId" clId="{13E93DBA-40D1-44EC-A685-C7F0C51530AD}" dt="2025-11-28T19:38:05.466" v="526" actId="478"/>
          <ac:grpSpMkLst>
            <pc:docMk/>
            <pc:sldMk cId="0" sldId="275"/>
            <ac:grpSpMk id="46" creationId="{00000000-0000-0000-0000-000000000000}"/>
          </ac:grpSpMkLst>
        </pc:grpChg>
        <pc:grpChg chg="add mod">
          <ac:chgData name="Jashim Uddin" userId="76445bb28c884b4a" providerId="LiveId" clId="{13E93DBA-40D1-44EC-A685-C7F0C51530AD}" dt="2025-11-28T19:45:51.413" v="576" actId="14100"/>
          <ac:grpSpMkLst>
            <pc:docMk/>
            <pc:sldMk cId="0" sldId="275"/>
            <ac:grpSpMk id="74" creationId="{4452542E-3A44-45CA-A1B6-71AFBF507841}"/>
          </ac:grpSpMkLst>
        </pc:grpChg>
        <pc:grpChg chg="add mod">
          <ac:chgData name="Jashim Uddin" userId="76445bb28c884b4a" providerId="LiveId" clId="{13E93DBA-40D1-44EC-A685-C7F0C51530AD}" dt="2025-11-28T19:53:07.754" v="653" actId="571"/>
          <ac:grpSpMkLst>
            <pc:docMk/>
            <pc:sldMk cId="0" sldId="275"/>
            <ac:grpSpMk id="81" creationId="{15AEE597-387A-1CCE-2A81-074FCE4714DB}"/>
          </ac:grpSpMkLst>
        </pc:grpChg>
        <pc:grpChg chg="add mod">
          <ac:chgData name="Jashim Uddin" userId="76445bb28c884b4a" providerId="LiveId" clId="{13E93DBA-40D1-44EC-A685-C7F0C51530AD}" dt="2025-11-28T20:00:36.102" v="810" actId="1038"/>
          <ac:grpSpMkLst>
            <pc:docMk/>
            <pc:sldMk cId="0" sldId="275"/>
            <ac:grpSpMk id="85" creationId="{59933368-87EA-4A04-ACE7-10E5C69BE409}"/>
          </ac:grpSpMkLst>
        </pc:grpChg>
        <pc:graphicFrameChg chg="del">
          <ac:chgData name="Jashim Uddin" userId="76445bb28c884b4a" providerId="LiveId" clId="{13E93DBA-40D1-44EC-A685-C7F0C51530AD}" dt="2025-11-28T19:48:51.658" v="590" actId="478"/>
          <ac:graphicFrameMkLst>
            <pc:docMk/>
            <pc:sldMk cId="0" sldId="275"/>
            <ac:graphicFrameMk id="70" creationId="{00000000-0000-0000-0000-000000000000}"/>
          </ac:graphicFrameMkLst>
        </pc:graphicFrameChg>
        <pc:picChg chg="del">
          <ac:chgData name="Jashim Uddin" userId="76445bb28c884b4a" providerId="LiveId" clId="{13E93DBA-40D1-44EC-A685-C7F0C51530AD}" dt="2025-11-28T19:32:10.914" v="497" actId="478"/>
          <ac:picMkLst>
            <pc:docMk/>
            <pc:sldMk cId="0" sldId="275"/>
            <ac:picMk id="27" creationId="{00000000-0000-0000-0000-000000000000}"/>
          </ac:picMkLst>
        </pc:picChg>
        <pc:picChg chg="add mod">
          <ac:chgData name="Jashim Uddin" userId="76445bb28c884b4a" providerId="LiveId" clId="{13E93DBA-40D1-44EC-A685-C7F0C51530AD}" dt="2025-11-28T20:14:52.090" v="895" actId="14100"/>
          <ac:picMkLst>
            <pc:docMk/>
            <pc:sldMk cId="0" sldId="275"/>
            <ac:picMk id="79" creationId="{CEB5F43F-4441-A828-AD28-F65F076F87E1}"/>
          </ac:picMkLst>
        </pc:picChg>
        <pc:picChg chg="add mod">
          <ac:chgData name="Jashim Uddin" userId="76445bb28c884b4a" providerId="LiveId" clId="{13E93DBA-40D1-44EC-A685-C7F0C51530AD}" dt="2025-11-28T20:06:19.179" v="866" actId="14100"/>
          <ac:picMkLst>
            <pc:docMk/>
            <pc:sldMk cId="0" sldId="275"/>
            <ac:picMk id="92" creationId="{C4A225C1-0774-A08C-9A55-D521FC98AB4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CC990E-C1AC-4EBF-B9C0-457DACD22857}" type="datetimeFigureOut">
              <a:rPr lang="en-US" smtClean="0"/>
              <a:t>4/1/2026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6800" y="1143000"/>
            <a:ext cx="2184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948F1-C8C2-4895-8030-CBD761CF32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604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scalent.co/blog/top-consumer-trends-2026-market-research-insights-brands-need-to-build-winning-strategies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hp.com/us-en/newsroom/press-releases/2026/hp-introduces-hp-iq-connected-ecosystem.html" TargetMode="External"/><Relationship Id="rId4" Type="http://schemas.openxmlformats.org/officeDocument/2006/relationships/hyperlink" Target="https://www.futuremarketinsights.com/reports/consumer-electronics-market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38388" y="1143000"/>
            <a:ext cx="2181225" cy="3086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5C11F1-4588-41A3-AC71-56F6F4FBFD0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03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HP Brand Extension: The HP Eco-Pulse Smart Wellness Hub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1. </a:t>
            </a:r>
            <a:r>
              <a:rPr lang="en-US" b="1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Introduction to HP Inc.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>
                <a:solidFill>
                  <a:srgbClr val="FFFFFF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Founded in 1939 in a Palo Alto garage, HP Inc. is a global leader in personal systems and printing. With a legacy of "The HP Way", the company has transitioned into the AI era, recently launching HP IQ, an on-device intelligence layer designed to reduce digital friction (HP, 2026).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2.</a:t>
            </a:r>
            <a:r>
              <a:rPr lang="en-US" sz="1200" b="1" u="none" strike="noStrike" dirty="0">
                <a:solidFill>
                  <a:srgbClr val="3E51C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 The Brand Extension: HP Eco-Pulse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200" u="none" strike="noStrike" dirty="0">
                <a:solidFill>
                  <a:srgbClr val="000000"/>
                </a:solidFill>
                <a:latin typeface="Open Sans 1"/>
                <a:ea typeface="Open Sans 1"/>
                <a:cs typeface="Open Sans 1"/>
                <a:sym typeface="Open Sans 1"/>
              </a:rPr>
              <a:t>The HP Eco-Pulse is a professional-grade, AI-integrated wellness hub designed for the modern  "Future of Work" ecosystem. This device extends HP's computing expertise into the Health-Tech sector, serving as a desktop peripheral that monitors ergonomics, air quality, and cognitive fatigue using the HP IQ engine.</a:t>
            </a:r>
          </a:p>
          <a:p>
            <a:endParaRPr lang="en-US" dirty="0"/>
          </a:p>
          <a:p>
            <a:r>
              <a:rPr lang="en-US" dirty="0"/>
              <a:t>3. </a:t>
            </a:r>
            <a:r>
              <a:rPr lang="en-US" sz="1200" b="1" u="none" strike="noStrike" dirty="0">
                <a:solidFill>
                  <a:srgbClr val="000000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Market Appeal and Emerging Trends: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Radley"/>
              </a:rPr>
              <a:t>The extension targets the 2026 consumer shift toward </a:t>
            </a:r>
            <a:r>
              <a:rPr lang="en-US" sz="1200" b="1" i="1" dirty="0">
                <a:latin typeface="Radley"/>
              </a:rPr>
              <a:t>"Comfort-driven Consumption"</a:t>
            </a:r>
            <a:r>
              <a:rPr lang="en-US" sz="1200" i="1" dirty="0">
                <a:latin typeface="Radley"/>
              </a:rPr>
              <a:t> and </a:t>
            </a:r>
            <a:r>
              <a:rPr lang="en-US" sz="1200" b="1" i="1" dirty="0">
                <a:latin typeface="Radley"/>
              </a:rPr>
              <a:t>high-tech health solutions</a:t>
            </a:r>
            <a:r>
              <a:rPr lang="en-US" sz="1200" i="1" dirty="0">
                <a:latin typeface="Radley"/>
              </a:rPr>
              <a:t> (</a:t>
            </a:r>
            <a:r>
              <a:rPr lang="en-US" sz="1200" i="1" dirty="0" err="1">
                <a:latin typeface="Radley"/>
              </a:rPr>
              <a:t>Escalent</a:t>
            </a:r>
            <a:r>
              <a:rPr lang="en-US" sz="1200" i="1" dirty="0">
                <a:latin typeface="Radley"/>
              </a:rPr>
              <a:t>,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>
                <a:latin typeface="Radley"/>
              </a:rPr>
              <a:t>AI Personalization:</a:t>
            </a:r>
            <a:r>
              <a:rPr lang="en-US" sz="1200" i="1" dirty="0">
                <a:latin typeface="Radley"/>
              </a:rPr>
              <a:t> Utilizes 2nm processor technology to provide real-time, privacy-focused wellness data (FMI,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i="1" dirty="0">
                <a:latin typeface="Radley"/>
              </a:rPr>
              <a:t>Fulfilment Focus:</a:t>
            </a:r>
            <a:r>
              <a:rPr lang="en-US" sz="1200" i="1" dirty="0">
                <a:latin typeface="Radley"/>
              </a:rPr>
              <a:t> Addresses the "fulfilment deficit," where only 20% of workers report a healthy relationship with work (HP, 2026).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4. </a:t>
            </a:r>
            <a:r>
              <a:rPr lang="en-US" sz="1200" b="1" u="none" strike="noStrike" dirty="0">
                <a:solidFill>
                  <a:schemeClr val="bg1"/>
                </a:solidFill>
                <a:latin typeface="Open Sans 1 Bold"/>
                <a:ea typeface="Open Sans 1 Bold"/>
                <a:cs typeface="Open Sans 1 Bold"/>
                <a:sym typeface="Open Sans 1 Bold"/>
              </a:rPr>
              <a:t>Sustainability Alignment</a:t>
            </a:r>
          </a:p>
          <a:p>
            <a:pPr algn="l">
              <a:lnSpc>
                <a:spcPct val="150000"/>
              </a:lnSpc>
            </a:pPr>
            <a:r>
              <a:rPr lang="en-US" sz="12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Aligned with HP’s goal to achieve 75% circularity by 2030, the Eco-Pulse features:</a:t>
            </a:r>
          </a:p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Materials: </a:t>
            </a:r>
            <a:r>
              <a:rPr lang="en-US" sz="12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A chassis made from 90% recycled magnesium and ocean-bound plastics (HP, 2024).</a:t>
            </a:r>
          </a:p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b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Lifecycle</a:t>
            </a:r>
            <a:r>
              <a:rPr lang="en-US" sz="12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: Integration with HP Digital Passport for transparent tracking of the device’s carbon footprint and repairability (HP, 2026).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u="none" strike="noStrike" dirty="0">
              <a:solidFill>
                <a:schemeClr val="bg1"/>
              </a:solidFill>
              <a:latin typeface="Open Sans 1 Bold"/>
              <a:ea typeface="Open Sans 1 Bold"/>
              <a:cs typeface="Open Sans 1 Bold"/>
              <a:sym typeface="Open Sans 1 Bold"/>
            </a:endParaRPr>
          </a:p>
          <a:p>
            <a:r>
              <a:rPr lang="en-US" b="1" dirty="0"/>
              <a:t>5. Conclusion: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The HP Eco-Pulse leverages AI and circular design, positioning HP as a leader in sustainable, high-tech wellness for modern professionals.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effectLst/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effectLst/>
                <a:latin typeface="Open Sans 1" panose="020B0604020202020204" charset="0"/>
                <a:ea typeface="Open Sans 1" panose="020B0604020202020204" charset="0"/>
                <a:cs typeface="Open Sans 1" panose="020B0604020202020204" charset="0"/>
              </a:rPr>
              <a:t>6. Reference: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effectLst/>
              <a:latin typeface="Open Sans 1" panose="020B0604020202020204" charset="0"/>
              <a:ea typeface="Open Sans 1" panose="020B0604020202020204" charset="0"/>
              <a:cs typeface="Open Sans 1" panose="020B060402020202020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US" sz="1200" dirty="0" err="1">
                <a:latin typeface="Radley"/>
              </a:rPr>
              <a:t>Escalent</a:t>
            </a:r>
            <a:r>
              <a:rPr lang="en-US" sz="1200" dirty="0">
                <a:latin typeface="Radley"/>
              </a:rPr>
              <a:t> (2026) </a:t>
            </a:r>
            <a:r>
              <a:rPr lang="en-US" sz="1200" i="1" dirty="0">
                <a:latin typeface="Radley"/>
              </a:rPr>
              <a:t>Top Consumer Trends 2026: Market Research &amp; Insights Brands Need to Build Winning Strategies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3"/>
              </a:rPr>
              <a:t>https://escalent.co/blog/top-consumer-trends-2026-market-research-insights-brands-need-to-build-winning-strategies/</a:t>
            </a:r>
            <a:r>
              <a:rPr lang="en-US" sz="1200" dirty="0">
                <a:latin typeface="Radley"/>
              </a:rPr>
              <a:t> (Accessed: 27 March 2026).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latin typeface="Radley"/>
              </a:rPr>
              <a:t>Future Market Insights (FMI) (2026) </a:t>
            </a:r>
            <a:r>
              <a:rPr lang="en-US" sz="1200" i="1" dirty="0">
                <a:latin typeface="Radley"/>
              </a:rPr>
              <a:t>Consumer Electronics Market Size, Share &amp; Forecast to 2036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4"/>
              </a:rPr>
              <a:t>https://www.futuremarketinsights.com/reports/consumer-electronics-market</a:t>
            </a:r>
            <a:r>
              <a:rPr lang="en-US" sz="1200" dirty="0">
                <a:latin typeface="Radley"/>
              </a:rPr>
              <a:t> (Accessed: 27 March 2026).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latin typeface="Radley"/>
              </a:rPr>
              <a:t>HP (2026) </a:t>
            </a:r>
            <a:r>
              <a:rPr lang="en-US" sz="1200" i="1" dirty="0">
                <a:latin typeface="Radley"/>
              </a:rPr>
              <a:t>HP Imagine 2026: HP Demonstrates Its Vision for a Connected, Intelligent Ecosystem Across Devices and Spaces with the Introduction of HP IQ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5"/>
              </a:rPr>
              <a:t>https://www.hp.com/us-en/newsroom/press-releases/2026/hp-introduces-hp-iq-connected-ecosystem.html</a:t>
            </a:r>
            <a:r>
              <a:rPr lang="en-US" sz="1200" dirty="0">
                <a:latin typeface="Radley"/>
              </a:rPr>
              <a:t> (Accessed: 27 March 2026).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3948F1-C8C2-4895-8030-CBD761CF32C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192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hyperlink" Target="https://www.hp.com/us-en/newsroom/press-releases/2026/hp-introduces-hp-iq-connected-ecosystem.html" TargetMode="External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uturemarketinsights.com/reports/consumer-electronics-market" TargetMode="External"/><Relationship Id="rId11" Type="http://schemas.openxmlformats.org/officeDocument/2006/relationships/image" Target="../media/image6.png"/><Relationship Id="rId5" Type="http://schemas.openxmlformats.org/officeDocument/2006/relationships/hyperlink" Target="https://escalent.co/blog/top-consumer-trends-2026-market-research-insights-brands-need-to-build-winning-strategies/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3.svg"/><Relationship Id="rId9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721127" y="6983944"/>
            <a:ext cx="64413" cy="1647183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 sz="1578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29684" tIns="29684" rIns="29684" bIns="29684" rtlCol="0" anchor="ctr"/>
            <a:lstStyle/>
            <a:p>
              <a:pPr algn="ctr">
                <a:lnSpc>
                  <a:spcPts val="1671"/>
                </a:lnSpc>
              </a:pPr>
              <a:endParaRPr sz="1052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CB430F15-383B-0C6C-CB4A-295ECD1FA3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80611" y="1990114"/>
            <a:ext cx="3528100" cy="117187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05097FB-3170-1244-F5A2-EE09D7CB152D}"/>
              </a:ext>
            </a:extLst>
          </p:cNvPr>
          <p:cNvSpPr txBox="1"/>
          <p:nvPr/>
        </p:nvSpPr>
        <p:spPr>
          <a:xfrm>
            <a:off x="1465690" y="4279900"/>
            <a:ext cx="776202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Student Name: Akbar </a:t>
            </a:r>
            <a:r>
              <a:rPr lang="en-GB" b="1" dirty="0" err="1"/>
              <a:t>hossain</a:t>
            </a:r>
            <a:r>
              <a:rPr lang="en-GB" b="1" dirty="0"/>
              <a:t> 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Student ID: 2519734</a:t>
            </a:r>
            <a:endParaRPr lang="en-US" dirty="0"/>
          </a:p>
          <a:p>
            <a:pPr algn="ctr"/>
            <a:r>
              <a:rPr lang="en-GB" dirty="0"/>
              <a:t> </a:t>
            </a:r>
            <a:endParaRPr lang="en-US" dirty="0"/>
          </a:p>
          <a:p>
            <a:pPr algn="ctr"/>
            <a:r>
              <a:rPr lang="en-GB" dirty="0"/>
              <a:t> </a:t>
            </a:r>
            <a:endParaRPr lang="en-US" dirty="0"/>
          </a:p>
          <a:p>
            <a:pPr algn="ctr"/>
            <a:r>
              <a:rPr lang="en-GB" b="1" dirty="0"/>
              <a:t>Module Name: Marketing Management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Module Code: LCMB7024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Lecturer’s Name: Tola </a:t>
            </a:r>
            <a:r>
              <a:rPr lang="en-GB" b="1" dirty="0" err="1"/>
              <a:t>odugbesan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Poster 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  <a:p>
            <a:pPr algn="ctr"/>
            <a:r>
              <a:rPr lang="en-GB" b="1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161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0987" y="8914031"/>
            <a:ext cx="11135203" cy="6593558"/>
            <a:chOff x="0" y="0"/>
            <a:chExt cx="2821640" cy="167079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21640" cy="1670796"/>
            </a:xfrm>
            <a:custGeom>
              <a:avLst/>
              <a:gdLst/>
              <a:ahLst/>
              <a:cxnLst/>
              <a:rect l="l" t="t" r="r" b="b"/>
              <a:pathLst>
                <a:path w="2821640" h="1670796">
                  <a:moveTo>
                    <a:pt x="0" y="0"/>
                  </a:moveTo>
                  <a:lnTo>
                    <a:pt x="2821640" y="0"/>
                  </a:lnTo>
                  <a:lnTo>
                    <a:pt x="2821640" y="1670796"/>
                  </a:lnTo>
                  <a:lnTo>
                    <a:pt x="0" y="1670796"/>
                  </a:lnTo>
                  <a:close/>
                </a:path>
              </a:pathLst>
            </a:custGeom>
            <a:solidFill>
              <a:srgbClr val="17344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21640" cy="1708896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955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854098" y="-1090713"/>
            <a:ext cx="13694512" cy="10784428"/>
          </a:xfrm>
          <a:custGeom>
            <a:avLst/>
            <a:gdLst/>
            <a:ahLst/>
            <a:cxnLst/>
            <a:rect l="l" t="t" r="r" b="b"/>
            <a:pathLst>
              <a:path w="13694512" h="10784428">
                <a:moveTo>
                  <a:pt x="0" y="0"/>
                </a:moveTo>
                <a:lnTo>
                  <a:pt x="13694513" y="0"/>
                </a:lnTo>
                <a:lnTo>
                  <a:pt x="13694513" y="10784428"/>
                </a:lnTo>
                <a:lnTo>
                  <a:pt x="0" y="107844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5406087" y="3018156"/>
            <a:ext cx="5000287" cy="3236436"/>
            <a:chOff x="0" y="0"/>
            <a:chExt cx="1267064" cy="118284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67064" cy="1182847"/>
            </a:xfrm>
            <a:custGeom>
              <a:avLst/>
              <a:gdLst/>
              <a:ahLst/>
              <a:cxnLst/>
              <a:rect l="l" t="t" r="r" b="b"/>
              <a:pathLst>
                <a:path w="1267064" h="1182847">
                  <a:moveTo>
                    <a:pt x="0" y="0"/>
                  </a:moveTo>
                  <a:lnTo>
                    <a:pt x="1267064" y="0"/>
                  </a:lnTo>
                  <a:lnTo>
                    <a:pt x="1267064" y="1182847"/>
                  </a:lnTo>
                  <a:lnTo>
                    <a:pt x="0" y="1182847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267064" cy="1220947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81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85626" y="2914128"/>
            <a:ext cx="5000698" cy="4197383"/>
            <a:chOff x="0" y="-38100"/>
            <a:chExt cx="1267168" cy="153726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67168" cy="1499166"/>
            </a:xfrm>
            <a:custGeom>
              <a:avLst/>
              <a:gdLst/>
              <a:ahLst/>
              <a:cxnLst/>
              <a:rect l="l" t="t" r="r" b="b"/>
              <a:pathLst>
                <a:path w="1267168" h="1182847">
                  <a:moveTo>
                    <a:pt x="0" y="0"/>
                  </a:moveTo>
                  <a:lnTo>
                    <a:pt x="1267168" y="0"/>
                  </a:lnTo>
                  <a:lnTo>
                    <a:pt x="1267168" y="1182847"/>
                  </a:lnTo>
                  <a:lnTo>
                    <a:pt x="0" y="1182847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267168" cy="1220947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81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85626" y="7251700"/>
            <a:ext cx="10120748" cy="2346764"/>
            <a:chOff x="0" y="0"/>
            <a:chExt cx="2564579" cy="75050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564579" cy="750503"/>
            </a:xfrm>
            <a:custGeom>
              <a:avLst/>
              <a:gdLst/>
              <a:ahLst/>
              <a:cxnLst/>
              <a:rect l="l" t="t" r="r" b="b"/>
              <a:pathLst>
                <a:path w="2564579" h="750503">
                  <a:moveTo>
                    <a:pt x="0" y="0"/>
                  </a:moveTo>
                  <a:lnTo>
                    <a:pt x="2564579" y="0"/>
                  </a:lnTo>
                  <a:lnTo>
                    <a:pt x="2564579" y="750503"/>
                  </a:lnTo>
                  <a:lnTo>
                    <a:pt x="0" y="750503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564579" cy="788603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81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385297" y="11265488"/>
            <a:ext cx="5021077" cy="3301414"/>
            <a:chOff x="0" y="0"/>
            <a:chExt cx="1272332" cy="31894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72332" cy="318945"/>
            </a:xfrm>
            <a:custGeom>
              <a:avLst/>
              <a:gdLst/>
              <a:ahLst/>
              <a:cxnLst/>
              <a:rect l="l" t="t" r="r" b="b"/>
              <a:pathLst>
                <a:path w="1272332" h="318945">
                  <a:moveTo>
                    <a:pt x="0" y="0"/>
                  </a:moveTo>
                  <a:lnTo>
                    <a:pt x="1272332" y="0"/>
                  </a:lnTo>
                  <a:lnTo>
                    <a:pt x="1272332" y="318945"/>
                  </a:lnTo>
                  <a:lnTo>
                    <a:pt x="0" y="318945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272332" cy="357045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81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385297" y="9693716"/>
            <a:ext cx="5021077" cy="1409225"/>
            <a:chOff x="0" y="0"/>
            <a:chExt cx="1272332" cy="650304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272332" cy="650304"/>
            </a:xfrm>
            <a:custGeom>
              <a:avLst/>
              <a:gdLst/>
              <a:ahLst/>
              <a:cxnLst/>
              <a:rect l="l" t="t" r="r" b="b"/>
              <a:pathLst>
                <a:path w="1272332" h="650304">
                  <a:moveTo>
                    <a:pt x="0" y="0"/>
                  </a:moveTo>
                  <a:lnTo>
                    <a:pt x="1272332" y="0"/>
                  </a:lnTo>
                  <a:lnTo>
                    <a:pt x="1272332" y="650304"/>
                  </a:lnTo>
                  <a:lnTo>
                    <a:pt x="0" y="650304"/>
                  </a:lnTo>
                  <a:close/>
                </a:path>
              </a:pathLst>
            </a:custGeom>
            <a:solidFill>
              <a:schemeClr val="bg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272332" cy="688404"/>
            </a:xfrm>
            <a:prstGeom prst="rect">
              <a:avLst/>
            </a:prstGeom>
          </p:spPr>
          <p:txBody>
            <a:bodyPr lIns="16500" tIns="16500" rIns="16500" bIns="16500" rtlCol="0" anchor="ctr"/>
            <a:lstStyle/>
            <a:p>
              <a:pPr algn="ctr">
                <a:lnSpc>
                  <a:spcPts val="281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009969" y="1208364"/>
            <a:ext cx="6672061" cy="1119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7"/>
              </a:lnSpc>
              <a:spcBef>
                <a:spcPct val="0"/>
              </a:spcBef>
            </a:pPr>
            <a:r>
              <a:rPr lang="en-US" sz="3247" b="1" i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HP Brand Extension: The HP Eco-Pulse Smart Wellness Hub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396977" y="3145517"/>
            <a:ext cx="2816123" cy="320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28"/>
              </a:lnSpc>
              <a:spcBef>
                <a:spcPct val="0"/>
              </a:spcBef>
            </a:pPr>
            <a:r>
              <a:rPr lang="en-US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Introduction to HP Inc.</a:t>
            </a:r>
            <a:endParaRPr lang="en-US" sz="1948" u="sng" dirty="0">
              <a:solidFill>
                <a:srgbClr val="11536B"/>
              </a:solidFill>
              <a:latin typeface="Radley"/>
              <a:ea typeface="Radley"/>
              <a:cs typeface="Radley"/>
              <a:sym typeface="Radley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5727700" y="3139831"/>
            <a:ext cx="4531598" cy="320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28"/>
              </a:lnSpc>
              <a:spcBef>
                <a:spcPct val="0"/>
              </a:spcBef>
            </a:pPr>
            <a:r>
              <a:rPr lang="en-US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The Brand Extension: HP Eco-Pulse</a:t>
            </a:r>
            <a:endParaRPr lang="en-US" sz="2000" u="sng" dirty="0">
              <a:solidFill>
                <a:srgbClr val="11536B"/>
              </a:solidFill>
              <a:latin typeface="Radley"/>
              <a:ea typeface="Radley"/>
              <a:cs typeface="Radley"/>
              <a:sym typeface="Radley"/>
            </a:endParaRPr>
          </a:p>
        </p:txBody>
      </p:sp>
      <p:sp>
        <p:nvSpPr>
          <p:cNvPr id="55" name="TextBox 55"/>
          <p:cNvSpPr txBox="1"/>
          <p:nvPr/>
        </p:nvSpPr>
        <p:spPr>
          <a:xfrm>
            <a:off x="4476807" y="7207957"/>
            <a:ext cx="4814327" cy="3256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28"/>
              </a:lnSpc>
              <a:spcBef>
                <a:spcPct val="0"/>
              </a:spcBef>
            </a:pPr>
            <a:r>
              <a:rPr lang="en-US" sz="1948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Market Appeal and Emerging Trends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5506614" y="11272456"/>
            <a:ext cx="2353157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28"/>
              </a:lnSpc>
              <a:spcBef>
                <a:spcPct val="0"/>
              </a:spcBef>
            </a:pPr>
            <a:r>
              <a:rPr lang="en-US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References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434102" y="3627945"/>
            <a:ext cx="4677144" cy="21777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600" b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Founded in 1939 in a Palo Alto garage, HP Inc. is a global leader in personal systems and printing. With a legacy of "The HP Way", the company has transitioned into the AI era, recently launching HP IQ, an on-device intelligence layer designed to reduce digital friction (HP, 2026).</a:t>
            </a:r>
            <a:endParaRPr lang="en-US" sz="1600" dirty="0">
              <a:solidFill>
                <a:srgbClr val="11536B"/>
              </a:solidFill>
              <a:latin typeface="Radley"/>
              <a:ea typeface="Radley"/>
              <a:cs typeface="Radley"/>
              <a:sym typeface="Radley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5601289" y="11671300"/>
            <a:ext cx="4752684" cy="25853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US" sz="1200" dirty="0" err="1">
                <a:latin typeface="Radley"/>
              </a:rPr>
              <a:t>Escalent</a:t>
            </a:r>
            <a:r>
              <a:rPr lang="en-US" sz="1200" dirty="0">
                <a:latin typeface="Radley"/>
              </a:rPr>
              <a:t> (2026) </a:t>
            </a:r>
            <a:r>
              <a:rPr lang="en-US" sz="1200" i="1" dirty="0">
                <a:latin typeface="Radley"/>
              </a:rPr>
              <a:t>Top Consumer Trends 2026: Market Research &amp; Insights Brands Need to Build Winning Strategies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5"/>
              </a:rPr>
              <a:t>https://escalent.co/blog/top-consumer-trends-2026-market-research-insights-brands-need-to-build-winning-strategies/</a:t>
            </a:r>
            <a:r>
              <a:rPr lang="en-US" sz="1200" dirty="0">
                <a:latin typeface="Radley"/>
              </a:rPr>
              <a:t> (Accessed: 27 March 2026).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latin typeface="Radley"/>
              </a:rPr>
              <a:t>Future Market Insights (FMI) (2026) </a:t>
            </a:r>
            <a:r>
              <a:rPr lang="en-US" sz="1200" i="1" dirty="0">
                <a:latin typeface="Radley"/>
              </a:rPr>
              <a:t>Consumer Electronics Market Size, Share &amp; Forecast to 2036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6"/>
              </a:rPr>
              <a:t>https://www.futuremarketinsights.com/reports/consumer-electronics-market</a:t>
            </a:r>
            <a:r>
              <a:rPr lang="en-US" sz="1200" dirty="0">
                <a:latin typeface="Radley"/>
              </a:rPr>
              <a:t> (Accessed: 27 March 2026).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dirty="0">
                <a:latin typeface="Radley"/>
              </a:rPr>
              <a:t>HP (2026) </a:t>
            </a:r>
            <a:r>
              <a:rPr lang="en-US" sz="1200" i="1" dirty="0">
                <a:latin typeface="Radley"/>
              </a:rPr>
              <a:t>HP Imagine 2026: HP Demonstrates Its Vision for a Connected, Intelligent Ecosystem Across Devices and Spaces with the Introduction of HP IQ</a:t>
            </a:r>
            <a:r>
              <a:rPr lang="en-US" sz="1200" dirty="0">
                <a:latin typeface="Radley"/>
              </a:rPr>
              <a:t>. Available at: </a:t>
            </a:r>
            <a:r>
              <a:rPr lang="en-US" sz="1200" dirty="0">
                <a:latin typeface="Radley"/>
                <a:hlinkClick r:id="rId7"/>
              </a:rPr>
              <a:t>https://www.hp.com/us-en/newsroom/press-releases/2026/hp-introduces-hp-iq-connected-ecosystem.html</a:t>
            </a:r>
            <a:r>
              <a:rPr lang="en-US" sz="1200" dirty="0">
                <a:latin typeface="Radley"/>
              </a:rPr>
              <a:t> (Accessed: 27 March 2026).</a:t>
            </a:r>
          </a:p>
        </p:txBody>
      </p:sp>
      <p:grpSp>
        <p:nvGrpSpPr>
          <p:cNvPr id="74" name="Group 5">
            <a:extLst>
              <a:ext uri="{FF2B5EF4-FFF2-40B4-BE49-F238E27FC236}">
                <a16:creationId xmlns:a16="http://schemas.microsoft.com/office/drawing/2014/main" id="{4452542E-3A44-45CA-A1B6-71AFBF507841}"/>
              </a:ext>
            </a:extLst>
          </p:cNvPr>
          <p:cNvGrpSpPr/>
          <p:nvPr/>
        </p:nvGrpSpPr>
        <p:grpSpPr>
          <a:xfrm>
            <a:off x="5413633" y="3555377"/>
            <a:ext cx="4992741" cy="3575921"/>
            <a:chOff x="0" y="0"/>
            <a:chExt cx="1843925" cy="649851"/>
          </a:xfrm>
        </p:grpSpPr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C039B4BB-AE45-B5D2-A98B-C3C4F3BB9335}"/>
                </a:ext>
              </a:extLst>
            </p:cNvPr>
            <p:cNvSpPr/>
            <p:nvPr/>
          </p:nvSpPr>
          <p:spPr>
            <a:xfrm>
              <a:off x="0" y="0"/>
              <a:ext cx="1843925" cy="649851"/>
            </a:xfrm>
            <a:custGeom>
              <a:avLst/>
              <a:gdLst/>
              <a:ahLst/>
              <a:cxnLst/>
              <a:rect l="l" t="t" r="r" b="b"/>
              <a:pathLst>
                <a:path w="1843925" h="649851">
                  <a:moveTo>
                    <a:pt x="9672" y="0"/>
                  </a:moveTo>
                  <a:lnTo>
                    <a:pt x="1834253" y="0"/>
                  </a:lnTo>
                  <a:cubicBezTo>
                    <a:pt x="1836819" y="0"/>
                    <a:pt x="1839279" y="1019"/>
                    <a:pt x="1841092" y="2833"/>
                  </a:cubicBezTo>
                  <a:cubicBezTo>
                    <a:pt x="1842906" y="4647"/>
                    <a:pt x="1843925" y="7107"/>
                    <a:pt x="1843925" y="9672"/>
                  </a:cubicBezTo>
                  <a:lnTo>
                    <a:pt x="1843925" y="640179"/>
                  </a:lnTo>
                  <a:cubicBezTo>
                    <a:pt x="1843925" y="645521"/>
                    <a:pt x="1839595" y="649851"/>
                    <a:pt x="1834253" y="649851"/>
                  </a:cubicBezTo>
                  <a:lnTo>
                    <a:pt x="9672" y="649851"/>
                  </a:lnTo>
                  <a:cubicBezTo>
                    <a:pt x="7107" y="649851"/>
                    <a:pt x="4647" y="648832"/>
                    <a:pt x="2833" y="647018"/>
                  </a:cubicBezTo>
                  <a:cubicBezTo>
                    <a:pt x="1019" y="645204"/>
                    <a:pt x="0" y="642744"/>
                    <a:pt x="0" y="640179"/>
                  </a:cubicBezTo>
                  <a:lnTo>
                    <a:pt x="0" y="9672"/>
                  </a:lnTo>
                  <a:cubicBezTo>
                    <a:pt x="0" y="4330"/>
                    <a:pt x="4330" y="0"/>
                    <a:pt x="9672" y="0"/>
                  </a:cubicBezTo>
                  <a:close/>
                </a:path>
              </a:pathLst>
            </a:custGeom>
            <a:solidFill>
              <a:srgbClr val="1D234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TextBox 7">
              <a:extLst>
                <a:ext uri="{FF2B5EF4-FFF2-40B4-BE49-F238E27FC236}">
                  <a16:creationId xmlns:a16="http://schemas.microsoft.com/office/drawing/2014/main" id="{8E4B1293-EC80-05C4-38C2-6AE8D67E3E0E}"/>
                </a:ext>
              </a:extLst>
            </p:cNvPr>
            <p:cNvSpPr txBox="1"/>
            <p:nvPr/>
          </p:nvSpPr>
          <p:spPr>
            <a:xfrm>
              <a:off x="0" y="-19050"/>
              <a:ext cx="1843925" cy="668901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77" name="TextBox 59">
            <a:extLst>
              <a:ext uri="{FF2B5EF4-FFF2-40B4-BE49-F238E27FC236}">
                <a16:creationId xmlns:a16="http://schemas.microsoft.com/office/drawing/2014/main" id="{128C2D8C-C877-C22C-E5F8-27D4905131CD}"/>
              </a:ext>
            </a:extLst>
          </p:cNvPr>
          <p:cNvSpPr txBox="1"/>
          <p:nvPr/>
        </p:nvSpPr>
        <p:spPr>
          <a:xfrm>
            <a:off x="5587793" y="3691725"/>
            <a:ext cx="4593246" cy="1785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46"/>
              </a:lnSpc>
            </a:pPr>
            <a:r>
              <a:rPr lang="en-US" sz="1600" b="1" i="1" dirty="0">
                <a:solidFill>
                  <a:schemeClr val="bg1"/>
                </a:solidFill>
                <a:latin typeface="Radley"/>
                <a:ea typeface="Radley"/>
                <a:cs typeface="Radley"/>
                <a:sym typeface="Radley"/>
              </a:rPr>
              <a:t>The HP Eco-Pulse is a professional-grade, AI-integrated wellness hub designed for the modern  "Future of Work" ecosystem. This device extends HP's computing expertise into the Health-Tech sector, serving as a desktop peripheral that monitors ergonomics, air quality, and cognitive fatigue using the HP IQ engine.</a:t>
            </a:r>
            <a:endParaRPr lang="en-US" sz="1600" dirty="0">
              <a:solidFill>
                <a:schemeClr val="bg1"/>
              </a:solidFill>
              <a:latin typeface="Radley"/>
              <a:ea typeface="Radley"/>
              <a:cs typeface="Radley"/>
              <a:sym typeface="Radley"/>
            </a:endParaRPr>
          </a:p>
        </p:txBody>
      </p:sp>
      <p:sp>
        <p:nvSpPr>
          <p:cNvPr id="78" name="TextBox 23">
            <a:extLst>
              <a:ext uri="{FF2B5EF4-FFF2-40B4-BE49-F238E27FC236}">
                <a16:creationId xmlns:a16="http://schemas.microsoft.com/office/drawing/2014/main" id="{7CA433BF-54CD-E5F8-12AB-370B0539C1C1}"/>
              </a:ext>
            </a:extLst>
          </p:cNvPr>
          <p:cNvSpPr txBox="1"/>
          <p:nvPr/>
        </p:nvSpPr>
        <p:spPr>
          <a:xfrm>
            <a:off x="3353261" y="7556500"/>
            <a:ext cx="7000712" cy="19055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i="1" dirty="0">
                <a:latin typeface="Radley"/>
              </a:rPr>
              <a:t>The extension targets the 2026 consumer shift toward </a:t>
            </a:r>
            <a:r>
              <a:rPr lang="en-US" sz="1400" b="1" i="1" dirty="0">
                <a:latin typeface="Radley"/>
              </a:rPr>
              <a:t>"Comfort-driven Consumption"</a:t>
            </a:r>
            <a:r>
              <a:rPr lang="en-US" sz="1400" i="1" dirty="0">
                <a:latin typeface="Radley"/>
              </a:rPr>
              <a:t> and </a:t>
            </a:r>
            <a:r>
              <a:rPr lang="en-US" sz="1400" b="1" i="1" dirty="0">
                <a:latin typeface="Radley"/>
              </a:rPr>
              <a:t>high-tech health solutions</a:t>
            </a:r>
            <a:r>
              <a:rPr lang="en-US" sz="1400" i="1" dirty="0">
                <a:latin typeface="Radley"/>
              </a:rPr>
              <a:t> (</a:t>
            </a:r>
            <a:r>
              <a:rPr lang="en-US" sz="1400" i="1" dirty="0" err="1">
                <a:latin typeface="Radley"/>
              </a:rPr>
              <a:t>Escalent</a:t>
            </a:r>
            <a:r>
              <a:rPr lang="en-US" sz="1400" i="1" dirty="0">
                <a:latin typeface="Radley"/>
              </a:rPr>
              <a:t>,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b="1" i="1" dirty="0">
                <a:latin typeface="Radley"/>
              </a:rPr>
              <a:t>AI Personalization:</a:t>
            </a:r>
            <a:r>
              <a:rPr lang="en-US" sz="1400" i="1" dirty="0">
                <a:latin typeface="Radley"/>
              </a:rPr>
              <a:t> Utilizes 2nm processor technology to provide real-time, privacy-focused wellness data (FMI, 2026).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b="1" i="1" dirty="0">
                <a:latin typeface="Radley"/>
              </a:rPr>
              <a:t>Fulfilment Focus:</a:t>
            </a:r>
            <a:r>
              <a:rPr lang="en-US" sz="1400" i="1" dirty="0">
                <a:latin typeface="Radley"/>
              </a:rPr>
              <a:t> Addresses the "fulfilment deficit," where only 20% of workers report a healthy relationship with work (HP, 2026).</a:t>
            </a:r>
          </a:p>
        </p:txBody>
      </p:sp>
      <p:grpSp>
        <p:nvGrpSpPr>
          <p:cNvPr id="85" name="Group 47">
            <a:extLst>
              <a:ext uri="{FF2B5EF4-FFF2-40B4-BE49-F238E27FC236}">
                <a16:creationId xmlns:a16="http://schemas.microsoft.com/office/drawing/2014/main" id="{59933368-87EA-4A04-ACE7-10E5C69BE409}"/>
              </a:ext>
            </a:extLst>
          </p:cNvPr>
          <p:cNvGrpSpPr/>
          <p:nvPr/>
        </p:nvGrpSpPr>
        <p:grpSpPr>
          <a:xfrm>
            <a:off x="269802" y="9504311"/>
            <a:ext cx="5000698" cy="5238345"/>
            <a:chOff x="-43976" y="-19050"/>
            <a:chExt cx="1005549" cy="539526"/>
          </a:xfrm>
        </p:grpSpPr>
        <p:sp>
          <p:nvSpPr>
            <p:cNvPr id="86" name="Freeform 48">
              <a:extLst>
                <a:ext uri="{FF2B5EF4-FFF2-40B4-BE49-F238E27FC236}">
                  <a16:creationId xmlns:a16="http://schemas.microsoft.com/office/drawing/2014/main" id="{69F47F16-7BF4-9F06-ACF7-9BA9FDFF6B39}"/>
                </a:ext>
              </a:extLst>
            </p:cNvPr>
            <p:cNvSpPr/>
            <p:nvPr/>
          </p:nvSpPr>
          <p:spPr>
            <a:xfrm>
              <a:off x="-43976" y="0"/>
              <a:ext cx="1005549" cy="507505"/>
            </a:xfrm>
            <a:custGeom>
              <a:avLst/>
              <a:gdLst/>
              <a:ahLst/>
              <a:cxnLst/>
              <a:rect l="l" t="t" r="r" b="b"/>
              <a:pathLst>
                <a:path w="867442" h="520476">
                  <a:moveTo>
                    <a:pt x="20560" y="0"/>
                  </a:moveTo>
                  <a:lnTo>
                    <a:pt x="846882" y="0"/>
                  </a:lnTo>
                  <a:cubicBezTo>
                    <a:pt x="858237" y="0"/>
                    <a:pt x="867442" y="9205"/>
                    <a:pt x="867442" y="20560"/>
                  </a:cubicBezTo>
                  <a:lnTo>
                    <a:pt x="867442" y="499916"/>
                  </a:lnTo>
                  <a:cubicBezTo>
                    <a:pt x="867442" y="505369"/>
                    <a:pt x="865275" y="510598"/>
                    <a:pt x="861420" y="514454"/>
                  </a:cubicBezTo>
                  <a:cubicBezTo>
                    <a:pt x="857564" y="518310"/>
                    <a:pt x="852335" y="520476"/>
                    <a:pt x="846882" y="520476"/>
                  </a:cubicBezTo>
                  <a:lnTo>
                    <a:pt x="20560" y="520476"/>
                  </a:lnTo>
                  <a:cubicBezTo>
                    <a:pt x="15107" y="520476"/>
                    <a:pt x="9878" y="518310"/>
                    <a:pt x="6022" y="514454"/>
                  </a:cubicBezTo>
                  <a:cubicBezTo>
                    <a:pt x="2166" y="510598"/>
                    <a:pt x="0" y="505369"/>
                    <a:pt x="0" y="499916"/>
                  </a:cubicBezTo>
                  <a:lnTo>
                    <a:pt x="0" y="20560"/>
                  </a:lnTo>
                  <a:cubicBezTo>
                    <a:pt x="0" y="15107"/>
                    <a:pt x="2166" y="9878"/>
                    <a:pt x="6022" y="6022"/>
                  </a:cubicBezTo>
                  <a:cubicBezTo>
                    <a:pt x="9878" y="2166"/>
                    <a:pt x="15107" y="0"/>
                    <a:pt x="20560" y="0"/>
                  </a:cubicBez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87" name="TextBox 49">
              <a:extLst>
                <a:ext uri="{FF2B5EF4-FFF2-40B4-BE49-F238E27FC236}">
                  <a16:creationId xmlns:a16="http://schemas.microsoft.com/office/drawing/2014/main" id="{220CB861-FFD5-FAB5-0FDE-EEDB4D0A2699}"/>
                </a:ext>
              </a:extLst>
            </p:cNvPr>
            <p:cNvSpPr txBox="1"/>
            <p:nvPr/>
          </p:nvSpPr>
          <p:spPr>
            <a:xfrm>
              <a:off x="0" y="-19050"/>
              <a:ext cx="867442" cy="539526"/>
            </a:xfrm>
            <a:prstGeom prst="rect">
              <a:avLst/>
            </a:prstGeom>
          </p:spPr>
          <p:txBody>
            <a:bodyPr lIns="50292" tIns="50292" rIns="50292" bIns="50292" rtlCol="0" anchor="ctr"/>
            <a:lstStyle/>
            <a:p>
              <a:pPr algn="ctr">
                <a:lnSpc>
                  <a:spcPts val="1820"/>
                </a:lnSpc>
              </a:pPr>
              <a:endParaRPr/>
            </a:p>
          </p:txBody>
        </p:sp>
      </p:grpSp>
      <p:sp>
        <p:nvSpPr>
          <p:cNvPr id="88" name="TextBox 60">
            <a:extLst>
              <a:ext uri="{FF2B5EF4-FFF2-40B4-BE49-F238E27FC236}">
                <a16:creationId xmlns:a16="http://schemas.microsoft.com/office/drawing/2014/main" id="{7ED89A93-82EE-06E1-15E8-871D2347942D}"/>
              </a:ext>
            </a:extLst>
          </p:cNvPr>
          <p:cNvSpPr txBox="1"/>
          <p:nvPr/>
        </p:nvSpPr>
        <p:spPr>
          <a:xfrm>
            <a:off x="515047" y="10140216"/>
            <a:ext cx="4618119" cy="25471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16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Aligned with HP’s goal to achieve 75% circularity by 2030, the Eco-Pulse features:</a:t>
            </a:r>
          </a:p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Materials: </a:t>
            </a:r>
            <a:r>
              <a:rPr lang="en-US" sz="16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A chassis made from 90% recycled magnesium and ocean-bound plastics (HP, 2024).</a:t>
            </a:r>
          </a:p>
          <a:p>
            <a:pPr marL="171450" indent="-1714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Lifecycle</a:t>
            </a:r>
            <a:r>
              <a:rPr lang="en-US" sz="16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: Integration with HP Digital Passport for transparent tracking of the device’s carbon footprint and repairability (HP, 2026).</a:t>
            </a:r>
          </a:p>
        </p:txBody>
      </p:sp>
      <p:sp>
        <p:nvSpPr>
          <p:cNvPr id="89" name="TextBox 56">
            <a:extLst>
              <a:ext uri="{FF2B5EF4-FFF2-40B4-BE49-F238E27FC236}">
                <a16:creationId xmlns:a16="http://schemas.microsoft.com/office/drawing/2014/main" id="{2BFBBA2B-CFB9-8775-A919-58C0C6204CC2}"/>
              </a:ext>
            </a:extLst>
          </p:cNvPr>
          <p:cNvSpPr txBox="1"/>
          <p:nvPr/>
        </p:nvSpPr>
        <p:spPr>
          <a:xfrm>
            <a:off x="7429620" y="9797962"/>
            <a:ext cx="2353157" cy="325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28"/>
              </a:lnSpc>
              <a:spcBef>
                <a:spcPct val="0"/>
              </a:spcBef>
            </a:pPr>
            <a:r>
              <a:rPr lang="en-US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Conclusion</a:t>
            </a:r>
            <a:endParaRPr lang="en-US" sz="1948" b="1" i="1" u="sng" dirty="0">
              <a:solidFill>
                <a:srgbClr val="11536B"/>
              </a:solidFill>
              <a:latin typeface="Radley"/>
              <a:ea typeface="Radley"/>
              <a:cs typeface="Radley"/>
              <a:sym typeface="Radley"/>
            </a:endParaRPr>
          </a:p>
        </p:txBody>
      </p:sp>
      <p:sp>
        <p:nvSpPr>
          <p:cNvPr id="90" name="TextBox 60">
            <a:extLst>
              <a:ext uri="{FF2B5EF4-FFF2-40B4-BE49-F238E27FC236}">
                <a16:creationId xmlns:a16="http://schemas.microsoft.com/office/drawing/2014/main" id="{63D57397-B65F-FD45-F562-B1BC6695A0C7}"/>
              </a:ext>
            </a:extLst>
          </p:cNvPr>
          <p:cNvSpPr txBox="1"/>
          <p:nvPr/>
        </p:nvSpPr>
        <p:spPr>
          <a:xfrm>
            <a:off x="5684535" y="10190804"/>
            <a:ext cx="4493818" cy="858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73"/>
              </a:lnSpc>
            </a:pPr>
            <a:r>
              <a:rPr lang="en-US" sz="1600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The HP Eco-Pulse leverages AI and circular design, positioning HP as a leader in sustainable, high-tech wellness for modern professionals.</a:t>
            </a:r>
          </a:p>
        </p:txBody>
      </p:sp>
      <p:sp>
        <p:nvSpPr>
          <p:cNvPr id="91" name="TextBox 56">
            <a:extLst>
              <a:ext uri="{FF2B5EF4-FFF2-40B4-BE49-F238E27FC236}">
                <a16:creationId xmlns:a16="http://schemas.microsoft.com/office/drawing/2014/main" id="{5F3AE226-6D31-677A-523F-8B4E0BC32286}"/>
              </a:ext>
            </a:extLst>
          </p:cNvPr>
          <p:cNvSpPr txBox="1"/>
          <p:nvPr/>
        </p:nvSpPr>
        <p:spPr>
          <a:xfrm>
            <a:off x="1655741" y="9723808"/>
            <a:ext cx="2353157" cy="325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28"/>
              </a:lnSpc>
              <a:spcBef>
                <a:spcPct val="0"/>
              </a:spcBef>
            </a:pPr>
            <a:r>
              <a:rPr lang="en-US" b="1" i="1" u="sng" dirty="0">
                <a:solidFill>
                  <a:srgbClr val="11536B"/>
                </a:solidFill>
                <a:latin typeface="Radley"/>
                <a:ea typeface="Radley"/>
                <a:cs typeface="Radley"/>
                <a:sym typeface="Radley"/>
              </a:rPr>
              <a:t>Sustainability Alignment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9893BD-CFFB-A430-B5F7-8CE1A2AFB2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86844" y="5048782"/>
            <a:ext cx="3154674" cy="2523739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6CCDC9E-19E1-9804-2C38-1B29FEF6A34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1300" y="7259198"/>
            <a:ext cx="2909088" cy="232727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9B2B722-A01D-0D29-5853-4024A6BA5B4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6976" y="12985750"/>
            <a:ext cx="4736189" cy="104775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8DA7ADE-4E51-D3E4-8FBC-FCC120328B8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6525" y="530267"/>
            <a:ext cx="1878176" cy="187817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B43EF961-2FD8-ABE9-C05F-2DE9E6D7865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28198" y="501274"/>
            <a:ext cx="1878176" cy="187817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907</Words>
  <Application>Microsoft Office PowerPoint</Application>
  <PresentationFormat>Custom</PresentationFormat>
  <Paragraphs>67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Radley</vt:lpstr>
      <vt:lpstr>Arial</vt:lpstr>
      <vt:lpstr>Open Sans 1 Bold</vt:lpstr>
      <vt:lpstr>Open Sans 1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Jashim Uddin</cp:lastModifiedBy>
  <cp:revision>5</cp:revision>
  <dcterms:created xsi:type="dcterms:W3CDTF">2006-08-16T00:00:00Z</dcterms:created>
  <dcterms:modified xsi:type="dcterms:W3CDTF">2026-04-01T14:49:25Z</dcterms:modified>
  <dc:identifier>DAG5lM7OmfU</dc:identifier>
</cp:coreProperties>
</file>