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g" ContentType="vide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 id="2147483840" r:id="rId5"/>
    <p:sldMasterId id="2147483853" r:id="rId6"/>
  </p:sldMasterIdLst>
  <p:notesMasterIdLst>
    <p:notesMasterId r:id="rId120"/>
  </p:notesMasterIdLst>
  <p:handoutMasterIdLst>
    <p:handoutMasterId r:id="rId121"/>
  </p:handoutMasterIdLst>
  <p:sldIdLst>
    <p:sldId id="769" r:id="rId7"/>
    <p:sldId id="895" r:id="rId8"/>
    <p:sldId id="897" r:id="rId9"/>
    <p:sldId id="256" r:id="rId10"/>
    <p:sldId id="967" r:id="rId11"/>
    <p:sldId id="896" r:id="rId12"/>
    <p:sldId id="947" r:id="rId13"/>
    <p:sldId id="946" r:id="rId14"/>
    <p:sldId id="952" r:id="rId15"/>
    <p:sldId id="949" r:id="rId16"/>
    <p:sldId id="969" r:id="rId17"/>
    <p:sldId id="970" r:id="rId18"/>
    <p:sldId id="976" r:id="rId19"/>
    <p:sldId id="870" r:id="rId20"/>
    <p:sldId id="960" r:id="rId21"/>
    <p:sldId id="961" r:id="rId22"/>
    <p:sldId id="963" r:id="rId23"/>
    <p:sldId id="950" r:id="rId24"/>
    <p:sldId id="962" r:id="rId25"/>
    <p:sldId id="965" r:id="rId26"/>
    <p:sldId id="966" r:id="rId27"/>
    <p:sldId id="964" r:id="rId28"/>
    <p:sldId id="953" r:id="rId29"/>
    <p:sldId id="951" r:id="rId30"/>
    <p:sldId id="954" r:id="rId31"/>
    <p:sldId id="898" r:id="rId32"/>
    <p:sldId id="875" r:id="rId33"/>
    <p:sldId id="955" r:id="rId34"/>
    <p:sldId id="904" r:id="rId35"/>
    <p:sldId id="911" r:id="rId36"/>
    <p:sldId id="912" r:id="rId37"/>
    <p:sldId id="913" r:id="rId38"/>
    <p:sldId id="910" r:id="rId39"/>
    <p:sldId id="905" r:id="rId40"/>
    <p:sldId id="957" r:id="rId41"/>
    <p:sldId id="958" r:id="rId42"/>
    <p:sldId id="906" r:id="rId43"/>
    <p:sldId id="899" r:id="rId44"/>
    <p:sldId id="959" r:id="rId45"/>
    <p:sldId id="865" r:id="rId46"/>
    <p:sldId id="866" r:id="rId47"/>
    <p:sldId id="867" r:id="rId48"/>
    <p:sldId id="868" r:id="rId49"/>
    <p:sldId id="869" r:id="rId50"/>
    <p:sldId id="871" r:id="rId51"/>
    <p:sldId id="872" r:id="rId52"/>
    <p:sldId id="630" r:id="rId53"/>
    <p:sldId id="874" r:id="rId54"/>
    <p:sldId id="971" r:id="rId55"/>
    <p:sldId id="972" r:id="rId56"/>
    <p:sldId id="973" r:id="rId57"/>
    <p:sldId id="974" r:id="rId58"/>
    <p:sldId id="301" r:id="rId59"/>
    <p:sldId id="968" r:id="rId60"/>
    <p:sldId id="333" r:id="rId61"/>
    <p:sldId id="313" r:id="rId62"/>
    <p:sldId id="314" r:id="rId63"/>
    <p:sldId id="914" r:id="rId64"/>
    <p:sldId id="915" r:id="rId65"/>
    <p:sldId id="916" r:id="rId66"/>
    <p:sldId id="917" r:id="rId67"/>
    <p:sldId id="918" r:id="rId68"/>
    <p:sldId id="919" r:id="rId69"/>
    <p:sldId id="920" r:id="rId70"/>
    <p:sldId id="921" r:id="rId71"/>
    <p:sldId id="922" r:id="rId72"/>
    <p:sldId id="923" r:id="rId73"/>
    <p:sldId id="924" r:id="rId74"/>
    <p:sldId id="925" r:id="rId75"/>
    <p:sldId id="926" r:id="rId76"/>
    <p:sldId id="927" r:id="rId77"/>
    <p:sldId id="928" r:id="rId78"/>
    <p:sldId id="929" r:id="rId79"/>
    <p:sldId id="930" r:id="rId80"/>
    <p:sldId id="931" r:id="rId81"/>
    <p:sldId id="932" r:id="rId82"/>
    <p:sldId id="933" r:id="rId83"/>
    <p:sldId id="934" r:id="rId84"/>
    <p:sldId id="935" r:id="rId85"/>
    <p:sldId id="936" r:id="rId86"/>
    <p:sldId id="937" r:id="rId87"/>
    <p:sldId id="938" r:id="rId88"/>
    <p:sldId id="939" r:id="rId89"/>
    <p:sldId id="940" r:id="rId90"/>
    <p:sldId id="941" r:id="rId91"/>
    <p:sldId id="942" r:id="rId92"/>
    <p:sldId id="943" r:id="rId93"/>
    <p:sldId id="944" r:id="rId94"/>
    <p:sldId id="945" r:id="rId95"/>
    <p:sldId id="876" r:id="rId96"/>
    <p:sldId id="975" r:id="rId97"/>
    <p:sldId id="877" r:id="rId98"/>
    <p:sldId id="878" r:id="rId99"/>
    <p:sldId id="879" r:id="rId100"/>
    <p:sldId id="880" r:id="rId101"/>
    <p:sldId id="881" r:id="rId102"/>
    <p:sldId id="882" r:id="rId103"/>
    <p:sldId id="883" r:id="rId104"/>
    <p:sldId id="884" r:id="rId105"/>
    <p:sldId id="885" r:id="rId106"/>
    <p:sldId id="886" r:id="rId107"/>
    <p:sldId id="887" r:id="rId108"/>
    <p:sldId id="888" r:id="rId109"/>
    <p:sldId id="889" r:id="rId110"/>
    <p:sldId id="890" r:id="rId111"/>
    <p:sldId id="891" r:id="rId112"/>
    <p:sldId id="892" r:id="rId113"/>
    <p:sldId id="893" r:id="rId114"/>
    <p:sldId id="697" r:id="rId115"/>
    <p:sldId id="646" r:id="rId116"/>
    <p:sldId id="948" r:id="rId117"/>
    <p:sldId id="894" r:id="rId118"/>
    <p:sldId id="862" r:id="rId11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A6B66-546F-3941-A7A8-9EDC5D303023}" v="14" dt="2023-01-23T06:21:52.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3"/>
    <p:restoredTop sz="67058" autoAdjust="0"/>
  </p:normalViewPr>
  <p:slideViewPr>
    <p:cSldViewPr snapToObjects="1">
      <p:cViewPr varScale="1">
        <p:scale>
          <a:sx n="71" d="100"/>
          <a:sy n="71" d="100"/>
        </p:scale>
        <p:origin x="2696"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12" Type="http://schemas.openxmlformats.org/officeDocument/2006/relationships/slide" Target="slides/slide106.xml"/><Relationship Id="rId16" Type="http://schemas.openxmlformats.org/officeDocument/2006/relationships/slide" Target="slides/slide10.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113" Type="http://schemas.openxmlformats.org/officeDocument/2006/relationships/slide" Target="slides/slide107.xml"/><Relationship Id="rId118" Type="http://schemas.openxmlformats.org/officeDocument/2006/relationships/slide" Target="slides/slide112.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08" Type="http://schemas.openxmlformats.org/officeDocument/2006/relationships/slide" Target="slides/slide102.xml"/><Relationship Id="rId124" Type="http://schemas.openxmlformats.org/officeDocument/2006/relationships/theme" Target="theme/theme1.xml"/><Relationship Id="rId54" Type="http://schemas.openxmlformats.org/officeDocument/2006/relationships/slide" Target="slides/slide48.xml"/><Relationship Id="rId70" Type="http://schemas.openxmlformats.org/officeDocument/2006/relationships/slide" Target="slides/slide64.xml"/><Relationship Id="rId75" Type="http://schemas.openxmlformats.org/officeDocument/2006/relationships/slide" Target="slides/slide69.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7.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slide" Target="slides/slide108.xml"/><Relationship Id="rId119" Type="http://schemas.openxmlformats.org/officeDocument/2006/relationships/slide" Target="slides/slide113.xml"/><Relationship Id="rId44" Type="http://schemas.openxmlformats.org/officeDocument/2006/relationships/slide" Target="slides/slide38.xml"/><Relationship Id="rId60" Type="http://schemas.openxmlformats.org/officeDocument/2006/relationships/slide" Target="slides/slide54.xml"/><Relationship Id="rId65" Type="http://schemas.openxmlformats.org/officeDocument/2006/relationships/slide" Target="slides/slide59.xml"/><Relationship Id="rId81" Type="http://schemas.openxmlformats.org/officeDocument/2006/relationships/slide" Target="slides/slide75.xml"/><Relationship Id="rId86" Type="http://schemas.openxmlformats.org/officeDocument/2006/relationships/slide" Target="slides/slide80.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notesMaster" Target="notesMasters/notesMaster1.xml"/><Relationship Id="rId125" Type="http://schemas.openxmlformats.org/officeDocument/2006/relationships/tableStyles" Target="tableStyle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2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handoutMaster" Target="handoutMasters/handoutMaster1.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slide" Target="slides/slide110.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 Id="rId10" Type="http://schemas.openxmlformats.org/officeDocument/2006/relationships/slide" Target="slides/slide4.xml"/><Relationship Id="rId31" Type="http://schemas.openxmlformats.org/officeDocument/2006/relationships/slide" Target="slides/slide25.xml"/><Relationship Id="rId52" Type="http://schemas.openxmlformats.org/officeDocument/2006/relationships/slide" Target="slides/slide46.xml"/><Relationship Id="rId73" Type="http://schemas.openxmlformats.org/officeDocument/2006/relationships/slide" Target="slides/slide67.xml"/><Relationship Id="rId78" Type="http://schemas.openxmlformats.org/officeDocument/2006/relationships/slide" Target="slides/slide72.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AD14078-46C3-E8BF-40E4-A13DD4C518FD}"/>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80412D17-D0F4-98BF-6276-94562FCD78CC}"/>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BF8644D-AC46-1D53-A4EE-B8805FD9A8EB}"/>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735350D1-A8F3-2C16-C5A2-1C589F9A123A}"/>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1BB04E06-2DFE-1F47-BB2A-4FF4F5CB2EF9}"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442BC53-D422-20A4-EA72-01B247395A00}"/>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20811DB-D9FD-326F-FD6F-5C89CF0569FA}"/>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57F4C5C3-14BD-A51B-134C-A45289060776}"/>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C641798F-67E5-DF03-8CB8-3C81F71F626C}"/>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E310A076-8B12-8B38-1C4F-6F6BFDFDC8FF}"/>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8E0F8A0E-5307-1D80-C314-F3F2EC38779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3457B34C-D0B0-2444-AC29-7BDEE7A659D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5BFBC61C-1700-6D38-B336-1AFA7CC2FACE}"/>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8D4B541-EEA0-9B44-975B-57FADA35AB9B}"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F4BD54AE-D223-F5C6-F92B-CDA47B521744}"/>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0412FF15-FDAE-CCD4-03CD-7EE3D6A89B94}"/>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fld id="{3457B34C-D0B0-2444-AC29-7BDEE7A659DA}" type="slidenum">
              <a:rPr lang="en-GB" altLang="en-US" smtClean="0"/>
              <a:pPr/>
              <a:t>8</a:t>
            </a:fld>
            <a:endParaRPr lang="en-GB" altLang="en-US"/>
          </a:p>
        </p:txBody>
      </p:sp>
    </p:spTree>
    <p:extLst>
      <p:ext uri="{BB962C8B-B14F-4D97-AF65-F5344CB8AC3E}">
        <p14:creationId xmlns:p14="http://schemas.microsoft.com/office/powerpoint/2010/main" val="385205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10</a:t>
            </a:fld>
            <a:endParaRPr lang="en-GB" altLang="en-US"/>
          </a:p>
        </p:txBody>
      </p:sp>
    </p:spTree>
    <p:extLst>
      <p:ext uri="{BB962C8B-B14F-4D97-AF65-F5344CB8AC3E}">
        <p14:creationId xmlns:p14="http://schemas.microsoft.com/office/powerpoint/2010/main" val="3668848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18</a:t>
            </a:fld>
            <a:endParaRPr lang="en-GB" altLang="en-US"/>
          </a:p>
        </p:txBody>
      </p:sp>
    </p:spTree>
    <p:extLst>
      <p:ext uri="{BB962C8B-B14F-4D97-AF65-F5344CB8AC3E}">
        <p14:creationId xmlns:p14="http://schemas.microsoft.com/office/powerpoint/2010/main" val="1531189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19</a:t>
            </a:fld>
            <a:endParaRPr lang="en-GB" altLang="en-US"/>
          </a:p>
        </p:txBody>
      </p:sp>
    </p:spTree>
    <p:extLst>
      <p:ext uri="{BB962C8B-B14F-4D97-AF65-F5344CB8AC3E}">
        <p14:creationId xmlns:p14="http://schemas.microsoft.com/office/powerpoint/2010/main" val="3080136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25</a:t>
            </a:fld>
            <a:endParaRPr lang="en-GB" altLang="en-US"/>
          </a:p>
        </p:txBody>
      </p:sp>
    </p:spTree>
    <p:extLst>
      <p:ext uri="{BB962C8B-B14F-4D97-AF65-F5344CB8AC3E}">
        <p14:creationId xmlns:p14="http://schemas.microsoft.com/office/powerpoint/2010/main" val="3567543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If sufficient energy is accumulated in a molecule by collision, absorption of light/gamma rays/ cosmic rays, impact by high-speed particles etc. then it is possible that a bond can break. In many cases it is likely that the separated entities produced by the bond breakage recombine almost immediately. However, in some cases the separated entities form strong bonds with other atoms and molecules in the vicinity or undergo further fragmentation. This forms the basis of chemical kinetics. </a:t>
            </a:r>
            <a:r>
              <a:rPr lang="en-GB" sz="1200" dirty="0">
                <a:effectLst/>
                <a:latin typeface="Arial" panose="020B0604020202020204" pitchFamily="34" charset="0"/>
              </a:rPr>
              <a:t> </a:t>
            </a:r>
            <a:r>
              <a:rPr lang="en-GB" sz="1800" dirty="0">
                <a:effectLst/>
                <a:latin typeface="ArialMT"/>
              </a:rPr>
              <a:t>Most chemical reactions start with an endothermic step, this means that energy has to be added to the molecule causing the initial bond breakage., Immediately after separation, the fragments are in a very high energy state. The fragments can lose energy by collision, the particles will lose a lot more energy by forming new bonds or by rearranging and fragmenting further. The energy released by this to other molecules can cause those molecules to fragment and so lead to a succession of chemical reactions. Reactions which give out energy are called exothermic and it is the balance between the endothermic and the exothermic reactions which determines the overall energy output. Figure gives a schematic of the energy release for an exothermic reaction. </a:t>
            </a:r>
            <a:endParaRPr lang="en-GB" dirty="0"/>
          </a:p>
          <a:p>
            <a:r>
              <a:rPr lang="en-GB" sz="1800" dirty="0">
                <a:effectLst/>
                <a:latin typeface="ArialMT"/>
              </a:rPr>
              <a:t>The easiest way to concentrate energy into a molecule is by heating it. If once, chemical reaction has started, sufficient energy is released this can cause the system to be self-heating. Effectively a positive feedback mechanism, building up the energy release rate to the phenomenal levels seen in explosives. </a:t>
            </a:r>
            <a:endParaRPr lang="en-GB" dirty="0"/>
          </a:p>
          <a:p>
            <a:r>
              <a:rPr lang="en-GB" sz="1800" dirty="0">
                <a:effectLst/>
                <a:latin typeface="ArialMT"/>
              </a:rPr>
              <a:t>The energy required to take a molecule from its normal, standard temperature and pressure (298 K and 1 atmosphere) to the state where its weakest bond breaks is called the activation energy (</a:t>
            </a:r>
            <a:r>
              <a:rPr lang="en-GB" sz="1800" dirty="0" err="1">
                <a:effectLst/>
                <a:latin typeface="ArialMT"/>
              </a:rPr>
              <a:t>E</a:t>
            </a:r>
            <a:r>
              <a:rPr lang="en-GB" sz="1800" baseline="-25000" dirty="0" err="1">
                <a:effectLst/>
                <a:latin typeface="ArialMT"/>
              </a:rPr>
              <a:t>act</a:t>
            </a:r>
            <a:r>
              <a:rPr lang="en-GB" sz="1800" dirty="0">
                <a:effectLst/>
                <a:latin typeface="ArialMT"/>
              </a:rPr>
              <a:t>). The energy difference between the initial material and the final products is the energy that is available for doing other work. In most explosives this means a conversion from a solid or a liquid to a hot, high pressure gas which violently pushes against, fracturing and moving the surrounding material. Figure gives a schematic idea of the energy thresholds and energy output. </a:t>
            </a:r>
            <a:endParaRPr lang="en-GB" dirty="0"/>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26</a:t>
            </a:fld>
            <a:endParaRPr lang="en-GB" altLang="en-US"/>
          </a:p>
        </p:txBody>
      </p:sp>
    </p:spTree>
    <p:extLst>
      <p:ext uri="{BB962C8B-B14F-4D97-AF65-F5344CB8AC3E}">
        <p14:creationId xmlns:p14="http://schemas.microsoft.com/office/powerpoint/2010/main" val="426867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The three curves correspond to different concentrations of explosive, high, critical and low in an oven set at temperature To. These curves represent the energy output caused by the different concentration of explosive. The blue line represents thermal cooling. Newton developed a law of cooling which, simply stated, said that energy loss was directly proportional to the temperature difference between the hot body and the surrounding environment. </a:t>
            </a:r>
          </a:p>
          <a:p>
            <a:endParaRPr lang="en-GB" dirty="0"/>
          </a:p>
          <a:p>
            <a:r>
              <a:rPr lang="en-GB" sz="1800" dirty="0">
                <a:effectLst/>
                <a:latin typeface="ArialMT"/>
              </a:rPr>
              <a:t>In the case of the high concentration of explosive it can be seen that the energy release rate is always above that of the thermal cooling line. This implies that the explosive solution will rapidly heat up and will ‘run away’ generally to an explosion. </a:t>
            </a:r>
          </a:p>
          <a:p>
            <a:endParaRPr lang="en-GB" sz="1800" dirty="0">
              <a:effectLst/>
              <a:latin typeface="ArialMT"/>
            </a:endParaRPr>
          </a:p>
          <a:p>
            <a:r>
              <a:rPr lang="en-GB" sz="1800" dirty="0">
                <a:effectLst/>
                <a:latin typeface="ArialMT"/>
              </a:rPr>
              <a:t>At the other extreme we have the low concentration, the green line, as it is heated and releases energy it raises the temperature. However, the cooling processes are very strong compared to the energy release. This means that at the point where the solid green curve meets the blue cooling line the rate of energy release is balanced by thermal cooling, so the system sits at a temperature slightly above T0. The system neither heats nor cools from this temperature until the concentration of explosive, through decomposition, is reduced at which point the solution cools back towards T0. The dotted green curve indicates where the temperature would have risen, in the absence of cooling. </a:t>
            </a:r>
          </a:p>
          <a:p>
            <a:endParaRPr lang="en-GB" dirty="0"/>
          </a:p>
          <a:p>
            <a:r>
              <a:rPr lang="en-GB" sz="1800" dirty="0">
                <a:effectLst/>
                <a:latin typeface="ArialMT"/>
              </a:rPr>
              <a:t>For the critical concentration, decomposition causes the temperature to rise and as the temperature goes up so does the cooling rate. At this critical concentration a temperature is reached where the heating and the cooling are exactly balanced. Here the system is in a delicate balance, a slight increase in the energy release rate and the system will run away.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28</a:t>
            </a:fld>
            <a:endParaRPr lang="en-GB" altLang="en-US"/>
          </a:p>
        </p:txBody>
      </p:sp>
    </p:spTree>
    <p:extLst>
      <p:ext uri="{BB962C8B-B14F-4D97-AF65-F5344CB8AC3E}">
        <p14:creationId xmlns:p14="http://schemas.microsoft.com/office/powerpoint/2010/main" val="3705677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DDDAD5CF-D64D-DD9F-4107-15BB38A5A1B9}"/>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8646273-BBF8-9A4A-A4FF-08BC6E2631CB}" type="slidenum">
              <a:rPr lang="en-GB" altLang="en-US">
                <a:solidFill>
                  <a:schemeClr val="tx1"/>
                </a:solidFill>
              </a:rPr>
              <a:pPr/>
              <a:t>30</a:t>
            </a:fld>
            <a:endParaRPr lang="en-GB" altLang="en-US">
              <a:solidFill>
                <a:schemeClr val="tx1"/>
              </a:solidFill>
            </a:endParaRPr>
          </a:p>
        </p:txBody>
      </p:sp>
      <p:sp>
        <p:nvSpPr>
          <p:cNvPr id="14339" name="Rectangle 2">
            <a:extLst>
              <a:ext uri="{FF2B5EF4-FFF2-40B4-BE49-F238E27FC236}">
                <a16:creationId xmlns:a16="http://schemas.microsoft.com/office/drawing/2014/main" id="{07407D54-4986-88E2-A4CE-3E845C89A3F1}"/>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966E61F-EB3F-2321-E1F4-ADA8A9E6EA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F0C55D19-F5B4-5E32-3408-38BA0040F41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0798BD0-05B1-904B-A169-D099FE601F69}" type="slidenum">
              <a:rPr lang="en-GB" altLang="en-US">
                <a:solidFill>
                  <a:schemeClr val="tx1"/>
                </a:solidFill>
              </a:rPr>
              <a:pPr/>
              <a:t>31</a:t>
            </a:fld>
            <a:endParaRPr lang="en-GB" altLang="en-US">
              <a:solidFill>
                <a:schemeClr val="tx1"/>
              </a:solidFill>
            </a:endParaRPr>
          </a:p>
        </p:txBody>
      </p:sp>
      <p:sp>
        <p:nvSpPr>
          <p:cNvPr id="16387" name="Rectangle 2">
            <a:extLst>
              <a:ext uri="{FF2B5EF4-FFF2-40B4-BE49-F238E27FC236}">
                <a16:creationId xmlns:a16="http://schemas.microsoft.com/office/drawing/2014/main" id="{ED2E5A79-8AA5-4287-BDED-2C6CF13155D9}"/>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6D8CAED-899B-6107-9A34-4699F4C5A3C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C8731158-7BF6-1B19-276B-E898F373500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9FA8F9F3-CE4C-294B-BC59-112EABE008A4}" type="slidenum">
              <a:rPr lang="en-GB" altLang="en-US">
                <a:solidFill>
                  <a:schemeClr val="tx1"/>
                </a:solidFill>
              </a:rPr>
              <a:pPr/>
              <a:t>32</a:t>
            </a:fld>
            <a:endParaRPr lang="en-GB" altLang="en-US">
              <a:solidFill>
                <a:schemeClr val="tx1"/>
              </a:solidFill>
            </a:endParaRPr>
          </a:p>
        </p:txBody>
      </p:sp>
      <p:sp>
        <p:nvSpPr>
          <p:cNvPr id="18435" name="Rectangle 2">
            <a:extLst>
              <a:ext uri="{FF2B5EF4-FFF2-40B4-BE49-F238E27FC236}">
                <a16:creationId xmlns:a16="http://schemas.microsoft.com/office/drawing/2014/main" id="{8AAA5776-3473-8233-CF4C-41D0839C916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4477EB2-4704-CA1E-6F70-197D94F855B9}"/>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03036094-125B-07AA-2BCA-3E572A207BAE}"/>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5BBD0FF-1A3C-D046-A902-58E2BC90B144}" type="slidenum">
              <a:rPr lang="en-GB" altLang="en-US">
                <a:solidFill>
                  <a:schemeClr val="tx1"/>
                </a:solidFill>
              </a:rPr>
              <a:pPr/>
              <a:t>33</a:t>
            </a:fld>
            <a:endParaRPr lang="en-GB" altLang="en-US">
              <a:solidFill>
                <a:schemeClr val="tx1"/>
              </a:solidFill>
            </a:endParaRPr>
          </a:p>
        </p:txBody>
      </p:sp>
      <p:sp>
        <p:nvSpPr>
          <p:cNvPr id="20483" name="Rectangle 2">
            <a:extLst>
              <a:ext uri="{FF2B5EF4-FFF2-40B4-BE49-F238E27FC236}">
                <a16:creationId xmlns:a16="http://schemas.microsoft.com/office/drawing/2014/main" id="{5D8C5F6E-F285-85FF-3C91-089F5A939F9A}"/>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0B08E015-AB88-88DD-95BA-2EDD8707EE65}"/>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Dinitro </a:t>
            </a:r>
            <a:r>
              <a:rPr lang="en-US" dirty="0" err="1"/>
              <a:t>Resourcinate</a:t>
            </a:r>
            <a:r>
              <a:rPr lang="en-US" dirty="0"/>
              <a:t> (LDNR)</a:t>
            </a:r>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38</a:t>
            </a:fld>
            <a:endParaRPr lang="en-GB" altLang="en-US"/>
          </a:p>
        </p:txBody>
      </p:sp>
    </p:spTree>
    <p:extLst>
      <p:ext uri="{BB962C8B-B14F-4D97-AF65-F5344CB8AC3E}">
        <p14:creationId xmlns:p14="http://schemas.microsoft.com/office/powerpoint/2010/main" val="2181414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C77DC9D-7147-C787-665F-D55CA6DC1EA0}"/>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5BDAA365-96DC-58F4-999B-C3A44CD04BE0}"/>
              </a:ext>
            </a:extLst>
          </p:cNvPr>
          <p:cNvSpPr>
            <a:spLocks noGrp="1"/>
          </p:cNvSpPr>
          <p:nvPr>
            <p:ph type="body" idx="1"/>
          </p:nvPr>
        </p:nvSpPr>
        <p:spPr>
          <a:noFill/>
        </p:spPr>
        <p:txBody>
          <a:bodyPr/>
          <a:lstStyle/>
          <a:p>
            <a:pPr>
              <a:spcBef>
                <a:spcPct val="0"/>
              </a:spcBef>
            </a:pPr>
            <a:endParaRPr lang="en-US" altLang="en-US"/>
          </a:p>
        </p:txBody>
      </p:sp>
      <p:sp>
        <p:nvSpPr>
          <p:cNvPr id="28676" name="Header Placeholder 3">
            <a:extLst>
              <a:ext uri="{FF2B5EF4-FFF2-40B4-BE49-F238E27FC236}">
                <a16:creationId xmlns:a16="http://schemas.microsoft.com/office/drawing/2014/main" id="{62B1915E-A6B6-9007-1115-ED1E5DC11809}"/>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
        <p:nvSpPr>
          <p:cNvPr id="28677" name="Slide Number Placeholder 4">
            <a:extLst>
              <a:ext uri="{FF2B5EF4-FFF2-40B4-BE49-F238E27FC236}">
                <a16:creationId xmlns:a16="http://schemas.microsoft.com/office/drawing/2014/main" id="{C6FA9717-A950-3216-EA7E-D496589DC30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9ED9E4B-265C-1940-B1F9-FF704F745099}" type="slidenum">
              <a:rPr lang="en-GB" altLang="en-US">
                <a:solidFill>
                  <a:schemeClr val="tx1"/>
                </a:solidFill>
                <a:cs typeface="Arial" panose="020B0604020202020204" pitchFamily="34" charset="0"/>
              </a:rPr>
              <a:pPr/>
              <a:t>43</a:t>
            </a:fld>
            <a:endParaRPr lang="en-GB" altLang="en-US">
              <a:solidFill>
                <a:schemeClr val="tx1"/>
              </a:solidFill>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55</a:t>
            </a:fld>
            <a:endParaRPr lang="en-US" dirty="0"/>
          </a:p>
        </p:txBody>
      </p:sp>
    </p:spTree>
    <p:extLst>
      <p:ext uri="{BB962C8B-B14F-4D97-AF65-F5344CB8AC3E}">
        <p14:creationId xmlns:p14="http://schemas.microsoft.com/office/powerpoint/2010/main" val="1976767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F196163E-AC98-0C20-6D68-D9C2DB35917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2C789E0E-0B9D-2C4F-B87A-54153872903B}" type="slidenum">
              <a:rPr lang="en-GB" altLang="en-US">
                <a:solidFill>
                  <a:schemeClr val="tx1"/>
                </a:solidFill>
              </a:rPr>
              <a:pPr/>
              <a:t>89</a:t>
            </a:fld>
            <a:endParaRPr lang="en-GB" altLang="en-US">
              <a:solidFill>
                <a:schemeClr val="tx1"/>
              </a:solidFill>
            </a:endParaRPr>
          </a:p>
        </p:txBody>
      </p:sp>
      <p:sp>
        <p:nvSpPr>
          <p:cNvPr id="69635" name="Rectangle 2">
            <a:extLst>
              <a:ext uri="{FF2B5EF4-FFF2-40B4-BE49-F238E27FC236}">
                <a16:creationId xmlns:a16="http://schemas.microsoft.com/office/drawing/2014/main" id="{467677D9-33A1-440D-3B5D-E7DD7F7B83E3}"/>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EB914DEB-43A3-93E7-21DB-1187BC98C17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90B6B485-AD0E-678E-001B-31F021A246D3}"/>
              </a:ext>
            </a:extLst>
          </p:cNvPr>
          <p:cNvSpPr>
            <a:spLocks noGrp="1" noRot="1" noChangeAspect="1" noTextEdit="1"/>
          </p:cNvSpPr>
          <p:nvPr>
            <p:ph type="sldImg"/>
          </p:nvPr>
        </p:nvSpPr>
        <p:spPr>
          <a:ln/>
        </p:spPr>
      </p:sp>
      <p:sp>
        <p:nvSpPr>
          <p:cNvPr id="73731" name="Notes Placeholder 2">
            <a:extLst>
              <a:ext uri="{FF2B5EF4-FFF2-40B4-BE49-F238E27FC236}">
                <a16:creationId xmlns:a16="http://schemas.microsoft.com/office/drawing/2014/main" id="{44A3A474-DADB-326D-C817-E4435008DA82}"/>
              </a:ext>
            </a:extLst>
          </p:cNvPr>
          <p:cNvSpPr>
            <a:spLocks noGrp="1"/>
          </p:cNvSpPr>
          <p:nvPr>
            <p:ph type="body" idx="1"/>
          </p:nvPr>
        </p:nvSpPr>
        <p:spPr>
          <a:noFill/>
        </p:spPr>
        <p:txBody>
          <a:bodyPr/>
          <a:lstStyle/>
          <a:p>
            <a:pPr>
              <a:spcBef>
                <a:spcPct val="0"/>
              </a:spcBef>
            </a:pPr>
            <a:endParaRPr lang="en-US" altLang="en-US"/>
          </a:p>
        </p:txBody>
      </p:sp>
      <p:sp>
        <p:nvSpPr>
          <p:cNvPr id="73732" name="Slide Number Placeholder 3">
            <a:extLst>
              <a:ext uri="{FF2B5EF4-FFF2-40B4-BE49-F238E27FC236}">
                <a16:creationId xmlns:a16="http://schemas.microsoft.com/office/drawing/2014/main" id="{B121FFCA-9776-2C7E-229E-B60B4331929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2A098A0-65A3-FD41-BB28-31D95EDC832E}" type="slidenum">
              <a:rPr lang="en-GB" altLang="en-US">
                <a:solidFill>
                  <a:schemeClr val="tx1"/>
                </a:solidFill>
                <a:cs typeface="Arial" panose="020B0604020202020204" pitchFamily="34" charset="0"/>
              </a:rPr>
              <a:pPr/>
              <a:t>93</a:t>
            </a:fld>
            <a:endParaRPr lang="en-GB" altLang="en-US">
              <a:solidFill>
                <a:schemeClr val="tx1"/>
              </a:solidFill>
              <a:cs typeface="Arial" panose="020B0604020202020204" pitchFamily="34" charset="0"/>
            </a:endParaRPr>
          </a:p>
        </p:txBody>
      </p:sp>
      <p:sp>
        <p:nvSpPr>
          <p:cNvPr id="73733" name="Header Placeholder 4">
            <a:extLst>
              <a:ext uri="{FF2B5EF4-FFF2-40B4-BE49-F238E27FC236}">
                <a16:creationId xmlns:a16="http://schemas.microsoft.com/office/drawing/2014/main" id="{81BDA5BB-D2B3-F18E-0341-7C643E45B01D}"/>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3BB95A5A-E23B-0F95-0D5C-76639B4985D5}"/>
              </a:ext>
            </a:extLst>
          </p:cNvPr>
          <p:cNvSpPr>
            <a:spLocks noGrp="1" noRot="1" noChangeAspect="1" noTextEdit="1"/>
          </p:cNvSpPr>
          <p:nvPr>
            <p:ph type="sldImg"/>
          </p:nvPr>
        </p:nvSpPr>
        <p:spPr>
          <a:ln/>
        </p:spPr>
      </p:sp>
      <p:sp>
        <p:nvSpPr>
          <p:cNvPr id="75779" name="Notes Placeholder 2">
            <a:extLst>
              <a:ext uri="{FF2B5EF4-FFF2-40B4-BE49-F238E27FC236}">
                <a16:creationId xmlns:a16="http://schemas.microsoft.com/office/drawing/2014/main" id="{A10FB5E9-F415-7756-4041-A13A41BBED4C}"/>
              </a:ext>
            </a:extLst>
          </p:cNvPr>
          <p:cNvSpPr>
            <a:spLocks noGrp="1"/>
          </p:cNvSpPr>
          <p:nvPr>
            <p:ph type="body" idx="1"/>
          </p:nvPr>
        </p:nvSpPr>
        <p:spPr>
          <a:noFill/>
        </p:spPr>
        <p:txBody>
          <a:bodyPr/>
          <a:lstStyle/>
          <a:p>
            <a:pPr>
              <a:spcBef>
                <a:spcPct val="0"/>
              </a:spcBef>
            </a:pPr>
            <a:endParaRPr lang="en-US" altLang="en-US"/>
          </a:p>
        </p:txBody>
      </p:sp>
      <p:sp>
        <p:nvSpPr>
          <p:cNvPr id="75780" name="Slide Number Placeholder 3">
            <a:extLst>
              <a:ext uri="{FF2B5EF4-FFF2-40B4-BE49-F238E27FC236}">
                <a16:creationId xmlns:a16="http://schemas.microsoft.com/office/drawing/2014/main" id="{1FD1037C-1A8F-4247-7B10-993A37BC6DB1}"/>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6486C9B-D4FC-4241-98B4-680033E0E13B}" type="slidenum">
              <a:rPr lang="en-GB" altLang="en-US">
                <a:solidFill>
                  <a:schemeClr val="tx1"/>
                </a:solidFill>
                <a:cs typeface="Arial" panose="020B0604020202020204" pitchFamily="34" charset="0"/>
              </a:rPr>
              <a:pPr/>
              <a:t>94</a:t>
            </a:fld>
            <a:endParaRPr lang="en-GB" altLang="en-US">
              <a:solidFill>
                <a:schemeClr val="tx1"/>
              </a:solidFill>
              <a:cs typeface="Arial" panose="020B0604020202020204" pitchFamily="34" charset="0"/>
            </a:endParaRPr>
          </a:p>
        </p:txBody>
      </p:sp>
      <p:sp>
        <p:nvSpPr>
          <p:cNvPr id="75781" name="Header Placeholder 4">
            <a:extLst>
              <a:ext uri="{FF2B5EF4-FFF2-40B4-BE49-F238E27FC236}">
                <a16:creationId xmlns:a16="http://schemas.microsoft.com/office/drawing/2014/main" id="{DA6E4D4D-0037-15DF-A869-453DC52FAC0A}"/>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121F0638-B69B-755A-22A9-182CF5E7F4DC}"/>
              </a:ext>
            </a:extLst>
          </p:cNvPr>
          <p:cNvSpPr>
            <a:spLocks noGrp="1" noRot="1" noChangeAspect="1" noTextEdit="1"/>
          </p:cNvSpPr>
          <p:nvPr>
            <p:ph type="sldImg"/>
          </p:nvPr>
        </p:nvSpPr>
        <p:spPr>
          <a:ln/>
        </p:spPr>
      </p:sp>
      <p:sp>
        <p:nvSpPr>
          <p:cNvPr id="77827" name="Notes Placeholder 2">
            <a:extLst>
              <a:ext uri="{FF2B5EF4-FFF2-40B4-BE49-F238E27FC236}">
                <a16:creationId xmlns:a16="http://schemas.microsoft.com/office/drawing/2014/main" id="{165B2B9C-ADD9-78C1-0524-4CD46CAC4B8B}"/>
              </a:ext>
            </a:extLst>
          </p:cNvPr>
          <p:cNvSpPr>
            <a:spLocks noGrp="1"/>
          </p:cNvSpPr>
          <p:nvPr>
            <p:ph type="body" idx="1"/>
          </p:nvPr>
        </p:nvSpPr>
        <p:spPr>
          <a:noFill/>
        </p:spPr>
        <p:txBody>
          <a:bodyPr/>
          <a:lstStyle/>
          <a:p>
            <a:pPr>
              <a:spcBef>
                <a:spcPct val="0"/>
              </a:spcBef>
            </a:pPr>
            <a:endParaRPr lang="en-US" altLang="en-US"/>
          </a:p>
        </p:txBody>
      </p:sp>
      <p:sp>
        <p:nvSpPr>
          <p:cNvPr id="77828" name="Slide Number Placeholder 3">
            <a:extLst>
              <a:ext uri="{FF2B5EF4-FFF2-40B4-BE49-F238E27FC236}">
                <a16:creationId xmlns:a16="http://schemas.microsoft.com/office/drawing/2014/main" id="{6D64A859-D6FC-165D-699E-8DCDB9C5F49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F51EA11-650C-7D40-BDA2-51C9F7AB0E31}" type="slidenum">
              <a:rPr lang="en-GB" altLang="en-US">
                <a:solidFill>
                  <a:schemeClr val="tx1"/>
                </a:solidFill>
                <a:cs typeface="Arial" panose="020B0604020202020204" pitchFamily="34" charset="0"/>
              </a:rPr>
              <a:pPr/>
              <a:t>95</a:t>
            </a:fld>
            <a:endParaRPr lang="en-GB" altLang="en-US">
              <a:solidFill>
                <a:schemeClr val="tx1"/>
              </a:solidFill>
              <a:cs typeface="Arial" panose="020B0604020202020204" pitchFamily="34" charset="0"/>
            </a:endParaRPr>
          </a:p>
        </p:txBody>
      </p:sp>
      <p:sp>
        <p:nvSpPr>
          <p:cNvPr id="77829" name="Header Placeholder 4">
            <a:extLst>
              <a:ext uri="{FF2B5EF4-FFF2-40B4-BE49-F238E27FC236}">
                <a16:creationId xmlns:a16="http://schemas.microsoft.com/office/drawing/2014/main" id="{11BF96B8-517C-6FFB-A458-FCE7B9F88F49}"/>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D9DF802-2769-57C8-7588-C1EED83B9A66}"/>
              </a:ext>
            </a:extLst>
          </p:cNvPr>
          <p:cNvSpPr>
            <a:spLocks noGrp="1" noRot="1" noChangeAspect="1" noTextEdit="1"/>
          </p:cNvSpPr>
          <p:nvPr>
            <p:ph type="sldImg"/>
          </p:nvPr>
        </p:nvSpPr>
        <p:spPr>
          <a:ln/>
        </p:spPr>
      </p:sp>
      <p:sp>
        <p:nvSpPr>
          <p:cNvPr id="79875" name="Notes Placeholder 2">
            <a:extLst>
              <a:ext uri="{FF2B5EF4-FFF2-40B4-BE49-F238E27FC236}">
                <a16:creationId xmlns:a16="http://schemas.microsoft.com/office/drawing/2014/main" id="{51D33582-8F25-7167-61BA-21AE3656CBB6}"/>
              </a:ext>
            </a:extLst>
          </p:cNvPr>
          <p:cNvSpPr>
            <a:spLocks noGrp="1"/>
          </p:cNvSpPr>
          <p:nvPr>
            <p:ph type="body" idx="1"/>
          </p:nvPr>
        </p:nvSpPr>
        <p:spPr>
          <a:noFill/>
        </p:spPr>
        <p:txBody>
          <a:bodyPr/>
          <a:lstStyle/>
          <a:p>
            <a:pPr>
              <a:spcBef>
                <a:spcPct val="0"/>
              </a:spcBef>
            </a:pPr>
            <a:endParaRPr lang="en-US" altLang="en-US"/>
          </a:p>
        </p:txBody>
      </p:sp>
      <p:sp>
        <p:nvSpPr>
          <p:cNvPr id="79876" name="Slide Number Placeholder 3">
            <a:extLst>
              <a:ext uri="{FF2B5EF4-FFF2-40B4-BE49-F238E27FC236}">
                <a16:creationId xmlns:a16="http://schemas.microsoft.com/office/drawing/2014/main" id="{BE3EE6C5-D646-09B0-43DF-9474552F245D}"/>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5408993-8814-4F48-B4D4-936AEC106978}" type="slidenum">
              <a:rPr lang="en-GB" altLang="en-US">
                <a:solidFill>
                  <a:schemeClr val="tx1"/>
                </a:solidFill>
                <a:cs typeface="Arial" panose="020B0604020202020204" pitchFamily="34" charset="0"/>
              </a:rPr>
              <a:pPr/>
              <a:t>96</a:t>
            </a:fld>
            <a:endParaRPr lang="en-GB" altLang="en-US">
              <a:solidFill>
                <a:schemeClr val="tx1"/>
              </a:solidFill>
              <a:cs typeface="Arial" panose="020B0604020202020204" pitchFamily="34" charset="0"/>
            </a:endParaRPr>
          </a:p>
        </p:txBody>
      </p:sp>
      <p:sp>
        <p:nvSpPr>
          <p:cNvPr id="79877" name="Header Placeholder 4">
            <a:extLst>
              <a:ext uri="{FF2B5EF4-FFF2-40B4-BE49-F238E27FC236}">
                <a16:creationId xmlns:a16="http://schemas.microsoft.com/office/drawing/2014/main" id="{514F0AB1-4BE3-6AE7-0D53-2599E24C2D5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6050581-2D14-A0F3-0CEF-2154DB52A534}"/>
              </a:ext>
            </a:extLst>
          </p:cNvPr>
          <p:cNvSpPr>
            <a:spLocks noGrp="1" noRot="1" noChangeAspect="1" noTextEdit="1"/>
          </p:cNvSpPr>
          <p:nvPr>
            <p:ph type="sldImg"/>
          </p:nvPr>
        </p:nvSpPr>
        <p:spPr>
          <a:ln/>
        </p:spPr>
      </p:sp>
      <p:sp>
        <p:nvSpPr>
          <p:cNvPr id="81923" name="Notes Placeholder 2">
            <a:extLst>
              <a:ext uri="{FF2B5EF4-FFF2-40B4-BE49-F238E27FC236}">
                <a16:creationId xmlns:a16="http://schemas.microsoft.com/office/drawing/2014/main" id="{24FC63EB-38F8-ECC1-1431-888A3E917DF8}"/>
              </a:ext>
            </a:extLst>
          </p:cNvPr>
          <p:cNvSpPr>
            <a:spLocks noGrp="1"/>
          </p:cNvSpPr>
          <p:nvPr>
            <p:ph type="body" idx="1"/>
          </p:nvPr>
        </p:nvSpPr>
        <p:spPr>
          <a:noFill/>
        </p:spPr>
        <p:txBody>
          <a:bodyPr/>
          <a:lstStyle/>
          <a:p>
            <a:pPr>
              <a:spcBef>
                <a:spcPct val="0"/>
              </a:spcBef>
            </a:pPr>
            <a:endParaRPr lang="en-US" altLang="en-US"/>
          </a:p>
        </p:txBody>
      </p:sp>
      <p:sp>
        <p:nvSpPr>
          <p:cNvPr id="81924" name="Slide Number Placeholder 3">
            <a:extLst>
              <a:ext uri="{FF2B5EF4-FFF2-40B4-BE49-F238E27FC236}">
                <a16:creationId xmlns:a16="http://schemas.microsoft.com/office/drawing/2014/main" id="{EEAD548B-01B3-4A0B-4DE6-C7C4E9CA72D2}"/>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43E9F2C-525F-DD4A-A1EF-8287A0BFD28E}" type="slidenum">
              <a:rPr lang="en-GB" altLang="en-US">
                <a:solidFill>
                  <a:schemeClr val="tx1"/>
                </a:solidFill>
                <a:cs typeface="Arial" panose="020B0604020202020204" pitchFamily="34" charset="0"/>
              </a:rPr>
              <a:pPr/>
              <a:t>97</a:t>
            </a:fld>
            <a:endParaRPr lang="en-GB" altLang="en-US">
              <a:solidFill>
                <a:schemeClr val="tx1"/>
              </a:solidFill>
              <a:cs typeface="Arial" panose="020B0604020202020204" pitchFamily="34" charset="0"/>
            </a:endParaRPr>
          </a:p>
        </p:txBody>
      </p:sp>
      <p:sp>
        <p:nvSpPr>
          <p:cNvPr id="81925" name="Header Placeholder 4">
            <a:extLst>
              <a:ext uri="{FF2B5EF4-FFF2-40B4-BE49-F238E27FC236}">
                <a16:creationId xmlns:a16="http://schemas.microsoft.com/office/drawing/2014/main" id="{6055C0A0-9B7C-4A04-98F8-C6631A47B3D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D50543F4-E2DA-3E45-03B8-80CF8B8CBEE1}"/>
              </a:ext>
            </a:extLst>
          </p:cNvPr>
          <p:cNvSpPr>
            <a:spLocks noGrp="1" noRot="1" noChangeAspect="1" noTextEdit="1"/>
          </p:cNvSpPr>
          <p:nvPr>
            <p:ph type="sldImg"/>
          </p:nvPr>
        </p:nvSpPr>
        <p:spPr>
          <a:ln/>
        </p:spPr>
      </p:sp>
      <p:sp>
        <p:nvSpPr>
          <p:cNvPr id="86019" name="Notes Placeholder 2">
            <a:extLst>
              <a:ext uri="{FF2B5EF4-FFF2-40B4-BE49-F238E27FC236}">
                <a16:creationId xmlns:a16="http://schemas.microsoft.com/office/drawing/2014/main" id="{73CDCD0E-1A8D-D210-B9B6-D80D47636353}"/>
              </a:ext>
            </a:extLst>
          </p:cNvPr>
          <p:cNvSpPr>
            <a:spLocks noGrp="1"/>
          </p:cNvSpPr>
          <p:nvPr>
            <p:ph type="body" idx="1"/>
          </p:nvPr>
        </p:nvSpPr>
        <p:spPr>
          <a:noFill/>
        </p:spPr>
        <p:txBody>
          <a:bodyPr/>
          <a:lstStyle/>
          <a:p>
            <a:pPr>
              <a:spcBef>
                <a:spcPct val="0"/>
              </a:spcBef>
            </a:pPr>
            <a:endParaRPr lang="en-US" altLang="en-US"/>
          </a:p>
        </p:txBody>
      </p:sp>
      <p:sp>
        <p:nvSpPr>
          <p:cNvPr id="86020" name="Slide Number Placeholder 3">
            <a:extLst>
              <a:ext uri="{FF2B5EF4-FFF2-40B4-BE49-F238E27FC236}">
                <a16:creationId xmlns:a16="http://schemas.microsoft.com/office/drawing/2014/main" id="{E380559E-ECC7-C1BB-EBC5-BFD0713DBA4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81C6F0B4-E412-B049-B392-3A7670D4993D}" type="slidenum">
              <a:rPr lang="en-GB" altLang="en-US">
                <a:solidFill>
                  <a:schemeClr val="tx1"/>
                </a:solidFill>
                <a:cs typeface="Arial" panose="020B0604020202020204" pitchFamily="34" charset="0"/>
              </a:rPr>
              <a:pPr/>
              <a:t>100</a:t>
            </a:fld>
            <a:endParaRPr lang="en-GB" altLang="en-US">
              <a:solidFill>
                <a:schemeClr val="tx1"/>
              </a:solidFill>
              <a:cs typeface="Arial" panose="020B0604020202020204" pitchFamily="34" charset="0"/>
            </a:endParaRPr>
          </a:p>
        </p:txBody>
      </p:sp>
      <p:sp>
        <p:nvSpPr>
          <p:cNvPr id="86021" name="Header Placeholder 4">
            <a:extLst>
              <a:ext uri="{FF2B5EF4-FFF2-40B4-BE49-F238E27FC236}">
                <a16:creationId xmlns:a16="http://schemas.microsoft.com/office/drawing/2014/main" id="{351BAED6-41CE-3D27-3CC9-8916CC37A9B1}"/>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97C10D62-A18F-F987-6DE3-B392428A93B7}"/>
              </a:ext>
            </a:extLst>
          </p:cNvPr>
          <p:cNvSpPr>
            <a:spLocks noGrp="1" noRot="1" noChangeAspect="1" noTextEdit="1"/>
          </p:cNvSpPr>
          <p:nvPr>
            <p:ph type="sldImg"/>
          </p:nvPr>
        </p:nvSpPr>
        <p:spPr>
          <a:ln/>
        </p:spPr>
      </p:sp>
      <p:sp>
        <p:nvSpPr>
          <p:cNvPr id="88067" name="Notes Placeholder 2">
            <a:extLst>
              <a:ext uri="{FF2B5EF4-FFF2-40B4-BE49-F238E27FC236}">
                <a16:creationId xmlns:a16="http://schemas.microsoft.com/office/drawing/2014/main" id="{1F0E7A36-1A0D-6E0B-18F6-1E8AFCA04FCC}"/>
              </a:ext>
            </a:extLst>
          </p:cNvPr>
          <p:cNvSpPr>
            <a:spLocks noGrp="1"/>
          </p:cNvSpPr>
          <p:nvPr>
            <p:ph type="body" idx="1"/>
          </p:nvPr>
        </p:nvSpPr>
        <p:spPr>
          <a:noFill/>
        </p:spPr>
        <p:txBody>
          <a:bodyPr/>
          <a:lstStyle/>
          <a:p>
            <a:pPr>
              <a:spcBef>
                <a:spcPct val="0"/>
              </a:spcBef>
            </a:pPr>
            <a:endParaRPr lang="en-US" altLang="en-US"/>
          </a:p>
        </p:txBody>
      </p:sp>
      <p:sp>
        <p:nvSpPr>
          <p:cNvPr id="88068" name="Slide Number Placeholder 3">
            <a:extLst>
              <a:ext uri="{FF2B5EF4-FFF2-40B4-BE49-F238E27FC236}">
                <a16:creationId xmlns:a16="http://schemas.microsoft.com/office/drawing/2014/main" id="{436BCED5-0350-EBCF-5B28-E7C54381DF3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4ABA942-F9ED-354B-B248-2D23EA549B54}" type="slidenum">
              <a:rPr lang="en-GB" altLang="en-US">
                <a:solidFill>
                  <a:schemeClr val="tx1"/>
                </a:solidFill>
                <a:cs typeface="Arial" panose="020B0604020202020204" pitchFamily="34" charset="0"/>
              </a:rPr>
              <a:pPr/>
              <a:t>101</a:t>
            </a:fld>
            <a:endParaRPr lang="en-GB" altLang="en-US">
              <a:solidFill>
                <a:schemeClr val="tx1"/>
              </a:solidFill>
              <a:cs typeface="Arial" panose="020B0604020202020204" pitchFamily="34" charset="0"/>
            </a:endParaRPr>
          </a:p>
        </p:txBody>
      </p:sp>
      <p:sp>
        <p:nvSpPr>
          <p:cNvPr id="88069" name="Header Placeholder 4">
            <a:extLst>
              <a:ext uri="{FF2B5EF4-FFF2-40B4-BE49-F238E27FC236}">
                <a16:creationId xmlns:a16="http://schemas.microsoft.com/office/drawing/2014/main" id="{63E1E60C-C923-429E-DA0F-2A0DF109D5C3}"/>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EE5D3F50-10CD-95E5-BF76-FD54A828BDE8}"/>
              </a:ext>
            </a:extLst>
          </p:cNvPr>
          <p:cNvSpPr>
            <a:spLocks noGrp="1" noRot="1" noChangeAspect="1" noTextEdit="1"/>
          </p:cNvSpPr>
          <p:nvPr>
            <p:ph type="sldImg"/>
          </p:nvPr>
        </p:nvSpPr>
        <p:spPr>
          <a:ln/>
        </p:spPr>
      </p:sp>
      <p:sp>
        <p:nvSpPr>
          <p:cNvPr id="90115" name="Notes Placeholder 2">
            <a:extLst>
              <a:ext uri="{FF2B5EF4-FFF2-40B4-BE49-F238E27FC236}">
                <a16:creationId xmlns:a16="http://schemas.microsoft.com/office/drawing/2014/main" id="{6278AF2A-9302-F011-BC44-20A0ABBFFB85}"/>
              </a:ext>
            </a:extLst>
          </p:cNvPr>
          <p:cNvSpPr>
            <a:spLocks noGrp="1"/>
          </p:cNvSpPr>
          <p:nvPr>
            <p:ph type="body" idx="1"/>
          </p:nvPr>
        </p:nvSpPr>
        <p:spPr>
          <a:noFill/>
        </p:spPr>
        <p:txBody>
          <a:bodyPr/>
          <a:lstStyle/>
          <a:p>
            <a:pPr>
              <a:spcBef>
                <a:spcPct val="0"/>
              </a:spcBef>
            </a:pPr>
            <a:endParaRPr lang="en-US" altLang="en-US"/>
          </a:p>
        </p:txBody>
      </p:sp>
      <p:sp>
        <p:nvSpPr>
          <p:cNvPr id="90116" name="Slide Number Placeholder 3">
            <a:extLst>
              <a:ext uri="{FF2B5EF4-FFF2-40B4-BE49-F238E27FC236}">
                <a16:creationId xmlns:a16="http://schemas.microsoft.com/office/drawing/2014/main" id="{D644E7F1-99EC-6D13-D741-5EE731B74D92}"/>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883021F-BDC1-6B4E-9F85-126BC878B2D7}" type="slidenum">
              <a:rPr lang="en-GB" altLang="en-US">
                <a:solidFill>
                  <a:schemeClr val="tx1"/>
                </a:solidFill>
                <a:cs typeface="Arial" panose="020B0604020202020204" pitchFamily="34" charset="0"/>
              </a:rPr>
              <a:pPr/>
              <a:t>102</a:t>
            </a:fld>
            <a:endParaRPr lang="en-GB" altLang="en-US">
              <a:solidFill>
                <a:schemeClr val="tx1"/>
              </a:solidFill>
              <a:cs typeface="Arial" panose="020B0604020202020204" pitchFamily="34" charset="0"/>
            </a:endParaRPr>
          </a:p>
        </p:txBody>
      </p:sp>
      <p:sp>
        <p:nvSpPr>
          <p:cNvPr id="90117" name="Header Placeholder 4">
            <a:extLst>
              <a:ext uri="{FF2B5EF4-FFF2-40B4-BE49-F238E27FC236}">
                <a16:creationId xmlns:a16="http://schemas.microsoft.com/office/drawing/2014/main" id="{377EC364-8C7F-1C47-7288-30FAAC4462DD}"/>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E48B35FD-F363-2290-4347-F9184CB4CD11}"/>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25178B9E-97AD-8F52-2954-A2F173D57C04}"/>
              </a:ext>
            </a:extLst>
          </p:cNvPr>
          <p:cNvSpPr>
            <a:spLocks noGrp="1"/>
          </p:cNvSpPr>
          <p:nvPr>
            <p:ph type="body" idx="1"/>
          </p:nvPr>
        </p:nvSpPr>
        <p:spPr>
          <a:noFill/>
        </p:spPr>
        <p:txBody>
          <a:bodyPr/>
          <a:lstStyle/>
          <a:p>
            <a:pPr>
              <a:spcBef>
                <a:spcPct val="0"/>
              </a:spcBef>
            </a:pPr>
            <a:endParaRPr lang="en-US" altLang="en-US"/>
          </a:p>
        </p:txBody>
      </p:sp>
      <p:sp>
        <p:nvSpPr>
          <p:cNvPr id="92164" name="Header Placeholder 3">
            <a:extLst>
              <a:ext uri="{FF2B5EF4-FFF2-40B4-BE49-F238E27FC236}">
                <a16:creationId xmlns:a16="http://schemas.microsoft.com/office/drawing/2014/main" id="{B16049CE-D839-E39B-2881-F31E9D77096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
        <p:nvSpPr>
          <p:cNvPr id="92165" name="Slide Number Placeholder 4">
            <a:extLst>
              <a:ext uri="{FF2B5EF4-FFF2-40B4-BE49-F238E27FC236}">
                <a16:creationId xmlns:a16="http://schemas.microsoft.com/office/drawing/2014/main" id="{5CFC0CB5-61DA-133E-6916-C9EB6E7E3BF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2F8176D-50EA-6744-AEC4-D801629A14A0}" type="slidenum">
              <a:rPr lang="en-GB" altLang="en-US">
                <a:solidFill>
                  <a:schemeClr val="tx1"/>
                </a:solidFill>
                <a:cs typeface="Arial" panose="020B0604020202020204" pitchFamily="34" charset="0"/>
              </a:rPr>
              <a:pPr/>
              <a:t>103</a:t>
            </a:fld>
            <a:endParaRPr lang="en-GB" altLang="en-US">
              <a:solidFill>
                <a:schemeClr val="tx1"/>
              </a:solidFill>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B09BDC53-BE7E-F131-7792-2F7D7E5F6E83}"/>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A9F3518B-C2AD-BD4A-1AED-171DB79E6D77}"/>
              </a:ext>
            </a:extLst>
          </p:cNvPr>
          <p:cNvSpPr>
            <a:spLocks noGrp="1"/>
          </p:cNvSpPr>
          <p:nvPr>
            <p:ph type="body" idx="1"/>
          </p:nvPr>
        </p:nvSpPr>
        <p:spPr>
          <a:noFill/>
        </p:spPr>
        <p:txBody>
          <a:bodyPr/>
          <a:lstStyle/>
          <a:p>
            <a:pPr>
              <a:spcBef>
                <a:spcPct val="0"/>
              </a:spcBef>
            </a:pPr>
            <a:endParaRPr lang="en-US" altLang="en-US"/>
          </a:p>
        </p:txBody>
      </p:sp>
      <p:sp>
        <p:nvSpPr>
          <p:cNvPr id="95236" name="Slide Number Placeholder 3">
            <a:extLst>
              <a:ext uri="{FF2B5EF4-FFF2-40B4-BE49-F238E27FC236}">
                <a16:creationId xmlns:a16="http://schemas.microsoft.com/office/drawing/2014/main" id="{E7ED118E-D18A-BF55-AFF4-9C5ABD28E1F4}"/>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8FA8F28-D8C6-A245-BBA7-295E1E964051}" type="slidenum">
              <a:rPr lang="en-GB" altLang="en-US">
                <a:solidFill>
                  <a:schemeClr val="tx1"/>
                </a:solidFill>
                <a:cs typeface="Arial" panose="020B0604020202020204" pitchFamily="34" charset="0"/>
              </a:rPr>
              <a:pPr/>
              <a:t>105</a:t>
            </a:fld>
            <a:endParaRPr lang="en-GB" altLang="en-US">
              <a:solidFill>
                <a:schemeClr val="tx1"/>
              </a:solidFill>
              <a:cs typeface="Arial" panose="020B0604020202020204" pitchFamily="34" charset="0"/>
            </a:endParaRPr>
          </a:p>
        </p:txBody>
      </p:sp>
      <p:sp>
        <p:nvSpPr>
          <p:cNvPr id="95237" name="Header Placeholder 4">
            <a:extLst>
              <a:ext uri="{FF2B5EF4-FFF2-40B4-BE49-F238E27FC236}">
                <a16:creationId xmlns:a16="http://schemas.microsoft.com/office/drawing/2014/main" id="{0D9E72BD-8C08-39AA-DEA1-643DDC9E12F2}"/>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7B51D9A1-220C-20E9-EE8C-EC60E2621600}"/>
              </a:ext>
            </a:extLst>
          </p:cNvPr>
          <p:cNvSpPr>
            <a:spLocks noGrp="1" noRot="1" noChangeAspect="1" noTextEdit="1"/>
          </p:cNvSpPr>
          <p:nvPr>
            <p:ph type="sldImg"/>
          </p:nvPr>
        </p:nvSpPr>
        <p:spPr>
          <a:ln/>
        </p:spPr>
      </p:sp>
      <p:sp>
        <p:nvSpPr>
          <p:cNvPr id="97283" name="Notes Placeholder 2">
            <a:extLst>
              <a:ext uri="{FF2B5EF4-FFF2-40B4-BE49-F238E27FC236}">
                <a16:creationId xmlns:a16="http://schemas.microsoft.com/office/drawing/2014/main" id="{E856B619-5628-63AA-7453-B289565DBA1D}"/>
              </a:ext>
            </a:extLst>
          </p:cNvPr>
          <p:cNvSpPr>
            <a:spLocks noGrp="1"/>
          </p:cNvSpPr>
          <p:nvPr>
            <p:ph type="body" idx="1"/>
          </p:nvPr>
        </p:nvSpPr>
        <p:spPr>
          <a:noFill/>
        </p:spPr>
        <p:txBody>
          <a:bodyPr/>
          <a:lstStyle/>
          <a:p>
            <a:pPr>
              <a:spcBef>
                <a:spcPct val="0"/>
              </a:spcBef>
            </a:pPr>
            <a:endParaRPr lang="en-US" altLang="en-US"/>
          </a:p>
        </p:txBody>
      </p:sp>
      <p:sp>
        <p:nvSpPr>
          <p:cNvPr id="97284" name="Slide Number Placeholder 3">
            <a:extLst>
              <a:ext uri="{FF2B5EF4-FFF2-40B4-BE49-F238E27FC236}">
                <a16:creationId xmlns:a16="http://schemas.microsoft.com/office/drawing/2014/main" id="{E089F363-52CC-2FE0-1FBC-0D3ED761796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EEE0EBD8-600C-654E-B5A1-22914392361D}" type="slidenum">
              <a:rPr lang="en-GB" altLang="en-US">
                <a:solidFill>
                  <a:schemeClr val="tx1"/>
                </a:solidFill>
                <a:cs typeface="Arial" panose="020B0604020202020204" pitchFamily="34" charset="0"/>
              </a:rPr>
              <a:pPr/>
              <a:t>106</a:t>
            </a:fld>
            <a:endParaRPr lang="en-GB" altLang="en-US">
              <a:solidFill>
                <a:schemeClr val="tx1"/>
              </a:solidFill>
              <a:cs typeface="Arial" panose="020B0604020202020204" pitchFamily="34" charset="0"/>
            </a:endParaRPr>
          </a:p>
        </p:txBody>
      </p:sp>
      <p:sp>
        <p:nvSpPr>
          <p:cNvPr id="97285" name="Header Placeholder 4">
            <a:extLst>
              <a:ext uri="{FF2B5EF4-FFF2-40B4-BE49-F238E27FC236}">
                <a16:creationId xmlns:a16="http://schemas.microsoft.com/office/drawing/2014/main" id="{4DE08A1D-D53B-C9ED-1C6E-9DFA2D97E0DA}"/>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427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full heat of explosion of a fuel is only realised when it is mixed with its chemical equivalent (stoichiometric) quantity of air. However, a fuel/air explosion is very inefficient in terms of energy (little more than 40%). This is because energy is absorbed by nitrogen in the air, which dilutes the system, and imparting motion to the explosion gases reduces the energy available to the blast wave. The nine-fold advantage of propane over TNT is therefore reduced to four-fold in reality. The initial detonation pressures and velocities in fuel-air explosions are much less than those for an equivalent weight of conventional explosive. Therefore, fuel-air explosions have little comparable brisance or shattering effect. Notwithstanding this, they do have other advantages in the propagation of the air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As we have seen from </a:t>
            </a:r>
            <a:r>
              <a:rPr lang="en-GB" sz="1200" b="1" u="sng" kern="1200" dirty="0">
                <a:solidFill>
                  <a:schemeClr val="tx1"/>
                </a:solidFill>
                <a:effectLst/>
                <a:latin typeface="+mn-lt"/>
                <a:ea typeface="+mn-ea"/>
                <a:cs typeface="+mn-cs"/>
              </a:rPr>
              <a:t>The profile of a blast wave (diagrammatic)</a:t>
            </a:r>
            <a:r>
              <a:rPr lang="en-GB" sz="1200" kern="1200" dirty="0">
                <a:solidFill>
                  <a:schemeClr val="tx1"/>
                </a:solidFill>
                <a:effectLst/>
                <a:latin typeface="+mn-lt"/>
                <a:ea typeface="+mn-ea"/>
                <a:cs typeface="+mn-cs"/>
              </a:rPr>
              <a:t>, a condensed explosive detonates as a ‘point source’ and the blast overpressure falls rapidly with increasing distance from the charge. In contrast, a fuel-air explosion is a large cloud, which cannot be regarded as a point source and therefore the decay in peak overpressure falls much less rapidly with distance from the edge of the cloud. Furthermore, the duration of the positive phase of the blast wave is greater than that from condensed explosive so the impulse will be even greater. FAE therefore possess the potential to do more work on the surrounding environment, the positive phase duration being an important parameter in the response of structures to a blast. Although on first sight the lower overpressure to that of a conventional solid explosive would seem to be a disadvantage, civilian accidents, trials and operational use have proved the effectiveness of FAE against personnel, soft skinned vehicles, parked aircraft and structures – a maximum overpressure of 0.9 bar is all that is required to sink a ship and this value was obtained from the sinking of the ‘mothballed’ destroyer USS McNulty in 1973 with ethylene and propylene oxide.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maximum rate of deflagration within a fuel-air cloud, and hence its effectiveness in creating a blast wave, varies for different fuels since the volume occupied by the fuel-air cloud is much greater than a conventional explosive and fluid dynamics are associated with the fuel mixing with the air. </a:t>
            </a:r>
            <a:r>
              <a:rPr lang="en-GB" sz="1200" kern="1200" dirty="0" err="1">
                <a:solidFill>
                  <a:schemeClr val="tx1"/>
                </a:solidFill>
                <a:effectLst/>
                <a:latin typeface="+mn-lt"/>
                <a:ea typeface="+mn-ea"/>
                <a:cs typeface="+mn-cs"/>
              </a:rPr>
              <a:t>Shelkin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Troshin</a:t>
            </a:r>
            <a:r>
              <a:rPr lang="en-GB" sz="1200" kern="1200" dirty="0">
                <a:solidFill>
                  <a:schemeClr val="tx1"/>
                </a:solidFill>
                <a:effectLst/>
                <a:latin typeface="+mn-lt"/>
                <a:ea typeface="+mn-ea"/>
                <a:cs typeface="+mn-cs"/>
              </a:rPr>
              <a:t> report that 1000 kg of TNT occupies a hemisphere of 0.5 m radius whilst 1000 kg of methane would require a 24m radius. As such, Hopkinson’s scaling law does not apply. </a:t>
            </a:r>
            <a:r>
              <a:rPr lang="en-GB" sz="1200" kern="1200" dirty="0" err="1">
                <a:solidFill>
                  <a:schemeClr val="tx1"/>
                </a:solidFill>
                <a:effectLst/>
                <a:latin typeface="+mn-lt"/>
                <a:ea typeface="+mn-ea"/>
                <a:cs typeface="+mn-cs"/>
              </a:rPr>
              <a:t>Gasodynamics</a:t>
            </a:r>
            <a:r>
              <a:rPr lang="en-GB" sz="1200" kern="1200" dirty="0">
                <a:solidFill>
                  <a:schemeClr val="tx1"/>
                </a:solidFill>
                <a:effectLst/>
                <a:latin typeface="+mn-lt"/>
                <a:ea typeface="+mn-ea"/>
                <a:cs typeface="+mn-cs"/>
              </a:rPr>
              <a:t> of Combustion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39710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111</a:t>
            </a:fld>
            <a:endParaRPr lang="en-GB" altLang="en-US"/>
          </a:p>
        </p:txBody>
      </p:sp>
    </p:spTree>
    <p:extLst>
      <p:ext uri="{BB962C8B-B14F-4D97-AF65-F5344CB8AC3E}">
        <p14:creationId xmlns:p14="http://schemas.microsoft.com/office/powerpoint/2010/main" val="1539576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044384931"/>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54260969"/>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965104762"/>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42321314"/>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36191644"/>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5884510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8452995"/>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68238155"/>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07088280"/>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40184269"/>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65758395"/>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18/12/2023</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197685374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5446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263912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859326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95450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4552338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766470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152985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6239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40733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535936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37798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779009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153841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6371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38"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9" r:id="rId12"/>
    <p:sldLayoutId id="2147483852" r:id="rId13"/>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3187222796"/>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12944930"/>
      </p:ext>
    </p:extLst>
  </p:cSld>
  <p:clrMap bg1="lt1" tx1="dk1" bg2="lt2" tx2="dk2" accent1="accent1" accent2="accent2" accent3="accent3" accent4="accent4" accent5="accent5" accent6="accent6" hlink="hlink" folHlink="folHlink"/>
  <p:sldLayoutIdLst>
    <p:sldLayoutId id="2147483854" r:id="rId1"/>
    <p:sldLayoutId id="214748385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aXW1TFg_E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image" Target="../media/image10.png"/><Relationship Id="rId16" Type="http://schemas.openxmlformats.org/officeDocument/2006/relationships/image" Target="../media/image24.png"/><Relationship Id="rId1" Type="http://schemas.openxmlformats.org/officeDocument/2006/relationships/slideLayout" Target="../slideLayouts/slideLayout14.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png"/></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g"/><Relationship Id="rId1" Type="http://schemas.microsoft.com/office/2007/relationships/media" Target="../media/media1.mpg"/><Relationship Id="rId5" Type="http://schemas.openxmlformats.org/officeDocument/2006/relationships/image" Target="../media/image31.png"/><Relationship Id="rId4" Type="http://schemas.openxmlformats.org/officeDocument/2006/relationships/notesSlide" Target="../notesSlides/notesSlide4.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forensic-architecture.org/investigation/beirut-port-explosion"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7.jpeg"/></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3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49.jpeg"/></Relationships>
</file>

<file path=ppt/slides/_rels/slide3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6.xml"/><Relationship Id="rId5" Type="http://schemas.openxmlformats.org/officeDocument/2006/relationships/image" Target="../media/image54.png"/><Relationship Id="rId4" Type="http://schemas.openxmlformats.org/officeDocument/2006/relationships/image" Target="../media/image53.png"/></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6.xml"/><Relationship Id="rId5" Type="http://schemas.openxmlformats.org/officeDocument/2006/relationships/image" Target="../media/image53.png"/><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png"/><Relationship Id="rId1" Type="http://schemas.openxmlformats.org/officeDocument/2006/relationships/slideLayout" Target="../slideLayouts/slideLayout6.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 Id="rId9" Type="http://schemas.openxmlformats.org/officeDocument/2006/relationships/image" Target="../media/image65.png"/></Relationships>
</file>

<file path=ppt/slides/_rels/slide5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6.xml"/><Relationship Id="rId4" Type="http://schemas.openxmlformats.org/officeDocument/2006/relationships/image" Target="../media/image68.png"/></Relationships>
</file>

<file path=ppt/slides/_rels/slide5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6.jpeg"/><Relationship Id="rId10" Type="http://schemas.openxmlformats.org/officeDocument/2006/relationships/image" Target="../media/image81.jpeg"/><Relationship Id="rId4" Type="http://schemas.openxmlformats.org/officeDocument/2006/relationships/image" Target="../media/image75.jpeg"/><Relationship Id="rId9" Type="http://schemas.openxmlformats.org/officeDocument/2006/relationships/image" Target="../media/image80.jpeg"/></Relationships>
</file>

<file path=ppt/slides/_rels/slide9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9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89.png"/></Relationships>
</file>

<file path=ppt/slides/_rels/slide95.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 Id="rId9" Type="http://schemas.openxmlformats.org/officeDocument/2006/relationships/image" Target="../media/image96.png"/></Relationships>
</file>

<file path=ppt/slides/_rels/slide96.xml.rels><?xml version="1.0" encoding="UTF-8" standalone="yes"?>
<Relationships xmlns="http://schemas.openxmlformats.org/package/2006/relationships"><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3" Type="http://schemas.openxmlformats.org/officeDocument/2006/relationships/image" Target="../media/image112.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11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29.xml"/><Relationship Id="rId1" Type="http://schemas.openxmlformats.org/officeDocument/2006/relationships/slideLayout" Target="../slideLayouts/slideLayout26.xml"/><Relationship Id="rId4" Type="http://schemas.openxmlformats.org/officeDocument/2006/relationships/image" Target="../media/image115.png"/></Relationships>
</file>

<file path=ppt/slides/_rels/slide111.xml.rels><?xml version="1.0" encoding="UTF-8" standalone="yes"?>
<Relationships xmlns="http://schemas.openxmlformats.org/package/2006/relationships"><Relationship Id="rId3" Type="http://schemas.openxmlformats.org/officeDocument/2006/relationships/hyperlink" Target="https://www.youtube.com/watch?v=SS4e7RS9g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16.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9D3AF54-68AB-092B-BFE4-C6E6259B7A77}"/>
              </a:ext>
            </a:extLst>
          </p:cNvPr>
          <p:cNvSpPr>
            <a:spLocks noGrp="1" noChangeArrowheads="1"/>
          </p:cNvSpPr>
          <p:nvPr>
            <p:ph type="ctrTitle" sz="quarter"/>
          </p:nvPr>
        </p:nvSpPr>
        <p:spPr>
          <a:xfrm>
            <a:off x="247650" y="2060575"/>
            <a:ext cx="8572500" cy="1143000"/>
          </a:xfrm>
        </p:spPr>
        <p:txBody>
          <a:bodyPr/>
          <a:lstStyle/>
          <a:p>
            <a:pPr algn="l" eaLnBrk="1" hangingPunct="1"/>
            <a:r>
              <a:rPr lang="en-US" altLang="en-US" dirty="0"/>
              <a:t>Ordnance, Munitions and Explosives</a:t>
            </a:r>
            <a:br>
              <a:rPr lang="en-US" altLang="en-US" dirty="0"/>
            </a:br>
            <a:r>
              <a:rPr lang="en-US" altLang="en-US" dirty="0"/>
              <a:t>Principles of OME</a:t>
            </a:r>
            <a:br>
              <a:rPr lang="en-US" altLang="en-US" dirty="0"/>
            </a:br>
            <a:r>
              <a:rPr lang="en-US" altLang="en-US" dirty="0"/>
              <a:t>Level 4</a:t>
            </a:r>
            <a:br>
              <a:rPr lang="en-US" altLang="en-US" dirty="0"/>
            </a:br>
            <a:r>
              <a:rPr lang="en-US" altLang="en-US" dirty="0"/>
              <a:t>ACDA4019</a:t>
            </a:r>
            <a:br>
              <a:rPr lang="en-US" altLang="en-US" dirty="0"/>
            </a:br>
            <a:br>
              <a:rPr lang="en-US" altLang="en-US" dirty="0"/>
            </a:br>
            <a:r>
              <a:rPr lang="en-US" altLang="en-US" dirty="0"/>
              <a:t>Deflagration, Detonation and the Ignition Train</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0A850D8E-E0A6-D117-DA63-38C57567A940}"/>
              </a:ext>
            </a:extLst>
          </p:cNvPr>
          <p:cNvSpPr>
            <a:spLocks noGrp="1"/>
          </p:cNvSpPr>
          <p:nvPr>
            <p:ph type="title"/>
          </p:nvPr>
        </p:nvSpPr>
        <p:spPr>
          <a:xfrm>
            <a:off x="473202" y="502920"/>
            <a:ext cx="2564892" cy="1463040"/>
          </a:xfrm>
        </p:spPr>
        <p:txBody>
          <a:bodyPr anchor="ctr">
            <a:normAutofit/>
          </a:bodyPr>
          <a:lstStyle/>
          <a:p>
            <a:r>
              <a:rPr lang="en-GB" altLang="en-US" sz="4200"/>
              <a:t>Aim of Lecture</a:t>
            </a:r>
          </a:p>
        </p:txBody>
      </p:sp>
      <p:sp>
        <p:nvSpPr>
          <p:cNvPr id="820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Content Placeholder 2">
            <a:extLst>
              <a:ext uri="{FF2B5EF4-FFF2-40B4-BE49-F238E27FC236}">
                <a16:creationId xmlns:a16="http://schemas.microsoft.com/office/drawing/2014/main" id="{C5887573-5597-36B7-8FE3-300292D33EB0}"/>
              </a:ext>
            </a:extLst>
          </p:cNvPr>
          <p:cNvSpPr>
            <a:spLocks noGrp="1"/>
          </p:cNvSpPr>
          <p:nvPr>
            <p:ph idx="1"/>
          </p:nvPr>
        </p:nvSpPr>
        <p:spPr>
          <a:xfrm>
            <a:off x="3490721" y="502920"/>
            <a:ext cx="5170932" cy="1463040"/>
          </a:xfrm>
        </p:spPr>
        <p:txBody>
          <a:bodyPr anchor="ctr">
            <a:normAutofit/>
          </a:bodyPr>
          <a:lstStyle/>
          <a:p>
            <a:r>
              <a:rPr lang="en-GB" altLang="en-US" sz="1900">
                <a:cs typeface="Times New Roman" panose="02020603050405020304" pitchFamily="18" charset="0"/>
              </a:rPr>
              <a:t>Consider the mechanisms for producing an explosive event, the requirements that are placed on the chemical components, and examples of explosives in military use.</a:t>
            </a:r>
          </a:p>
          <a:p>
            <a:endParaRPr lang="en-GB" altLang="en-US" sz="1900"/>
          </a:p>
        </p:txBody>
      </p:sp>
      <p:pic>
        <p:nvPicPr>
          <p:cNvPr id="3" name="Picture 2" descr="Diagram&#10;&#10;Description automatically generated">
            <a:extLst>
              <a:ext uri="{FF2B5EF4-FFF2-40B4-BE49-F238E27FC236}">
                <a16:creationId xmlns:a16="http://schemas.microsoft.com/office/drawing/2014/main" id="{7848A97C-A8F0-F1E4-3D83-A1824825DB0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79011" y="2290936"/>
            <a:ext cx="6976833" cy="3959352"/>
          </a:xfrm>
          <a:prstGeom prst="rect">
            <a:avLst/>
          </a:prstGeom>
        </p:spPr>
      </p:pic>
      <p:sp>
        <p:nvSpPr>
          <p:cNvPr id="8196" name="Slide Number Placeholder 2">
            <a:extLst>
              <a:ext uri="{FF2B5EF4-FFF2-40B4-BE49-F238E27FC236}">
                <a16:creationId xmlns:a16="http://schemas.microsoft.com/office/drawing/2014/main" id="{5B16D8E4-B0AF-9867-6818-D68B402CB1F5}"/>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GB" altLang="en-US" sz="1600" b="1" dirty="0">
              <a:solidFill>
                <a:schemeClr val="tx1"/>
              </a:solidFill>
              <a:cs typeface="Arial" panose="020B0604020202020204" pitchFamily="34" charset="0"/>
            </a:endParaRP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0437AD6-92DF-8634-042B-12617D84B8EE}"/>
              </a:ext>
            </a:extLst>
          </p:cNvPr>
          <p:cNvSpPr>
            <a:spLocks noGrp="1"/>
          </p:cNvSpPr>
          <p:nvPr>
            <p:ph type="title"/>
          </p:nvPr>
        </p:nvSpPr>
        <p:spPr/>
        <p:txBody>
          <a:bodyPr/>
          <a:lstStyle/>
          <a:p>
            <a:r>
              <a:rPr lang="en-GB" altLang="en-US"/>
              <a:t>Start sensitive and build from there!</a:t>
            </a:r>
          </a:p>
        </p:txBody>
      </p:sp>
      <p:sp>
        <p:nvSpPr>
          <p:cNvPr id="10243" name="Content Placeholder 2">
            <a:extLst>
              <a:ext uri="{FF2B5EF4-FFF2-40B4-BE49-F238E27FC236}">
                <a16:creationId xmlns:a16="http://schemas.microsoft.com/office/drawing/2014/main" id="{8176B184-E6DA-93F1-BB8F-CC38FBEFB7CC}"/>
              </a:ext>
            </a:extLst>
          </p:cNvPr>
          <p:cNvSpPr>
            <a:spLocks noGrp="1"/>
          </p:cNvSpPr>
          <p:nvPr>
            <p:ph idx="1"/>
          </p:nvPr>
        </p:nvSpPr>
        <p:spPr/>
        <p:txBody>
          <a:bodyPr/>
          <a:lstStyle/>
          <a:p>
            <a:r>
              <a:rPr lang="en-GB" altLang="en-US"/>
              <a:t>Match, Paper, Wood, Coal.</a:t>
            </a:r>
          </a:p>
          <a:p>
            <a:endParaRPr lang="en-GB" altLang="en-US"/>
          </a:p>
          <a:p>
            <a:r>
              <a:rPr lang="en-GB" altLang="en-US"/>
              <a:t>You wouldn’t hold a Swan Vesta under a lump of best Welsh anthracite steam coal and hope it would light? Would you?</a:t>
            </a:r>
          </a:p>
          <a:p>
            <a:endParaRPr lang="en-GB" altLang="en-US"/>
          </a:p>
          <a:p>
            <a:r>
              <a:rPr lang="en-GB" altLang="en-US"/>
              <a:t>You’d build the fire from paper, kindling, wood and then coal.</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514725" y="1435894"/>
            <a:ext cx="594586"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72607" y="1124907"/>
            <a:ext cx="1062727"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H</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O</a:t>
            </a:r>
            <a:r>
              <a:rPr lang="en-US" sz="1350" baseline="-25000" dirty="0">
                <a:solidFill>
                  <a:prstClr val="black"/>
                </a:solidFill>
                <a:latin typeface="Calibri" panose="020F0502020204030204"/>
              </a:rPr>
              <a:t>(g)</a:t>
            </a:r>
            <a:r>
              <a:rPr lang="en-US" sz="1350" dirty="0">
                <a:solidFill>
                  <a:prstClr val="black"/>
                </a:solidFill>
                <a:latin typeface="Calibri" panose="020F0502020204030204"/>
              </a:rPr>
              <a:t>, CO</a:t>
            </a:r>
            <a:r>
              <a:rPr lang="en-US" sz="1350" baseline="-25000" dirty="0">
                <a:solidFill>
                  <a:prstClr val="black"/>
                </a:solidFill>
                <a:latin typeface="Calibri" panose="020F0502020204030204"/>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a:off x="1984781" y="1122564"/>
            <a:ext cx="807272"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C</a:t>
            </a:r>
            <a:r>
              <a:rPr lang="en-US" sz="1350" baseline="-25000" dirty="0">
                <a:solidFill>
                  <a:prstClr val="black"/>
                </a:solidFill>
                <a:latin typeface="Calibri" panose="020F0502020204030204"/>
              </a:rPr>
              <a:t>(s)</a:t>
            </a:r>
            <a:r>
              <a:rPr lang="en-US" sz="1350" dirty="0">
                <a:solidFill>
                  <a:prstClr val="black"/>
                </a:solidFill>
                <a:latin typeface="Calibri" panose="020F0502020204030204"/>
              </a:rPr>
              <a:t>, CO</a:t>
            </a:r>
            <a:r>
              <a:rPr lang="en-US" sz="1350" baseline="-25000" dirty="0">
                <a:solidFill>
                  <a:prstClr val="black"/>
                </a:solidFill>
                <a:latin typeface="Calibri" panose="020F0502020204030204"/>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a:off x="4157522" y="1122564"/>
            <a:ext cx="483402"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O</a:t>
            </a:r>
            <a:r>
              <a:rPr lang="en-US" sz="1350" baseline="-25000" dirty="0">
                <a:solidFill>
                  <a:prstClr val="black"/>
                </a:solidFill>
                <a:latin typeface="Calibri" panose="020F0502020204030204"/>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a:off x="2792053" y="1272605"/>
            <a:ext cx="280554" cy="234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3951962" y="1261064"/>
            <a:ext cx="235343"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r>
              <a:rPr lang="en-US" sz="4000" dirty="0"/>
              <a:t>Primary and Secondary Explosives</a:t>
            </a:r>
          </a:p>
        </p:txBody>
      </p:sp>
    </p:spTree>
    <p:extLst>
      <p:ext uri="{BB962C8B-B14F-4D97-AF65-F5344CB8AC3E}">
        <p14:creationId xmlns:p14="http://schemas.microsoft.com/office/powerpoint/2010/main" val="1861707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34019" t="4429" r="34967" b="43885"/>
          <a:stretch/>
        </p:blipFill>
        <p:spPr bwMode="auto">
          <a:xfrm>
            <a:off x="893464" y="674285"/>
            <a:ext cx="7135926" cy="534700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F13A21F3-1365-1339-2647-7F1E5FFE20C9}"/>
              </a:ext>
            </a:extLst>
          </p:cNvPr>
          <p:cNvSpPr txBox="1"/>
          <p:nvPr/>
        </p:nvSpPr>
        <p:spPr>
          <a:xfrm>
            <a:off x="5662841" y="2736430"/>
            <a:ext cx="40588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NG</a:t>
            </a:r>
          </a:p>
        </p:txBody>
      </p:sp>
      <p:sp>
        <p:nvSpPr>
          <p:cNvPr id="8" name="TextBox 7">
            <a:extLst>
              <a:ext uri="{FF2B5EF4-FFF2-40B4-BE49-F238E27FC236}">
                <a16:creationId xmlns:a16="http://schemas.microsoft.com/office/drawing/2014/main" id="{250A5AAD-E34C-60CC-8006-2E324791AE61}"/>
              </a:ext>
            </a:extLst>
          </p:cNvPr>
          <p:cNvSpPr txBox="1"/>
          <p:nvPr/>
        </p:nvSpPr>
        <p:spPr>
          <a:xfrm>
            <a:off x="2555776" y="3933056"/>
            <a:ext cx="974947" cy="71558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 </a:t>
            </a:r>
          </a:p>
          <a:p>
            <a:pPr algn="ctr" defTabSz="685800" eaLnBrk="1" fontAlgn="auto" hangingPunct="1">
              <a:spcBef>
                <a:spcPts val="0"/>
              </a:spcBef>
              <a:spcAft>
                <a:spcPts val="0"/>
              </a:spcAft>
            </a:pPr>
            <a:r>
              <a:rPr lang="en-US" sz="1350" dirty="0">
                <a:solidFill>
                  <a:prstClr val="black"/>
                </a:solidFill>
                <a:latin typeface="Calibri" panose="020F0502020204030204"/>
              </a:rPr>
              <a:t>(14.14%)</a:t>
            </a:r>
          </a:p>
          <a:p>
            <a:pPr algn="ctr" defTabSz="685800" eaLnBrk="1" fontAlgn="auto" hangingPunct="1">
              <a:spcBef>
                <a:spcPts val="0"/>
              </a:spcBef>
              <a:spcAft>
                <a:spcPts val="0"/>
              </a:spcAft>
            </a:pPr>
            <a:r>
              <a:rPr lang="en-US" sz="1350" dirty="0">
                <a:solidFill>
                  <a:prstClr val="black"/>
                </a:solidFill>
                <a:latin typeface="Calibri" panose="020F0502020204030204"/>
              </a:rPr>
              <a:t>Single Base</a:t>
            </a:r>
          </a:p>
        </p:txBody>
      </p:sp>
      <p:sp>
        <p:nvSpPr>
          <p:cNvPr id="2" name="TextBox 1">
            <a:extLst>
              <a:ext uri="{FF2B5EF4-FFF2-40B4-BE49-F238E27FC236}">
                <a16:creationId xmlns:a16="http://schemas.microsoft.com/office/drawing/2014/main" id="{4202D4FA-EE65-A8E5-BCBA-FF22663ABD21}"/>
              </a:ext>
            </a:extLst>
          </p:cNvPr>
          <p:cNvSpPr txBox="1"/>
          <p:nvPr/>
        </p:nvSpPr>
        <p:spPr>
          <a:xfrm>
            <a:off x="3671661" y="2681553"/>
            <a:ext cx="1061508"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NC/NG</a:t>
            </a:r>
          </a:p>
          <a:p>
            <a:pPr algn="ctr" defTabSz="685800" eaLnBrk="1" fontAlgn="auto" hangingPunct="1">
              <a:spcBef>
                <a:spcPts val="0"/>
              </a:spcBef>
              <a:spcAft>
                <a:spcPts val="0"/>
              </a:spcAft>
            </a:pPr>
            <a:r>
              <a:rPr lang="en-US" sz="1350" dirty="0">
                <a:solidFill>
                  <a:prstClr val="black"/>
                </a:solidFill>
                <a:latin typeface="Calibri" panose="020F0502020204030204"/>
              </a:rPr>
              <a:t>Double Base</a:t>
            </a:r>
          </a:p>
        </p:txBody>
      </p:sp>
      <p:sp>
        <p:nvSpPr>
          <p:cNvPr id="14" name="TextBox 13">
            <a:extLst>
              <a:ext uri="{FF2B5EF4-FFF2-40B4-BE49-F238E27FC236}">
                <a16:creationId xmlns:a16="http://schemas.microsoft.com/office/drawing/2014/main" id="{B7BB2F28-C634-DEC4-9AD3-B1FA9E5DEC97}"/>
              </a:ext>
            </a:extLst>
          </p:cNvPr>
          <p:cNvSpPr txBox="1"/>
          <p:nvPr/>
        </p:nvSpPr>
        <p:spPr>
          <a:xfrm>
            <a:off x="3724761" y="6370551"/>
            <a:ext cx="1877437" cy="369332"/>
          </a:xfrm>
          <a:prstGeom prst="rect">
            <a:avLst/>
          </a:prstGeom>
          <a:noFill/>
        </p:spPr>
        <p:txBody>
          <a:bodyPr wrap="none" rtlCol="0">
            <a:spAutoFit/>
          </a:bodyPr>
          <a:lstStyle/>
          <a:p>
            <a:r>
              <a:rPr lang="en-US" dirty="0"/>
              <a:t>Oxygen Balance</a:t>
            </a:r>
          </a:p>
        </p:txBody>
      </p:sp>
      <p:sp>
        <p:nvSpPr>
          <p:cNvPr id="15" name="TextBox 14">
            <a:extLst>
              <a:ext uri="{FF2B5EF4-FFF2-40B4-BE49-F238E27FC236}">
                <a16:creationId xmlns:a16="http://schemas.microsoft.com/office/drawing/2014/main" id="{7938D807-799B-F145-1414-20CDF99BA751}"/>
              </a:ext>
            </a:extLst>
          </p:cNvPr>
          <p:cNvSpPr txBox="1"/>
          <p:nvPr/>
        </p:nvSpPr>
        <p:spPr>
          <a:xfrm rot="16200000">
            <a:off x="-372815" y="3368651"/>
            <a:ext cx="1762021" cy="369332"/>
          </a:xfrm>
          <a:prstGeom prst="rect">
            <a:avLst/>
          </a:prstGeom>
          <a:noFill/>
        </p:spPr>
        <p:txBody>
          <a:bodyPr wrap="none" rtlCol="0">
            <a:spAutoFit/>
          </a:bodyPr>
          <a:lstStyle/>
          <a:p>
            <a:r>
              <a:rPr lang="en-US" dirty="0"/>
              <a:t>Force Constant</a:t>
            </a:r>
          </a:p>
        </p:txBody>
      </p:sp>
      <p:sp>
        <p:nvSpPr>
          <p:cNvPr id="17" name="TextBox 16">
            <a:extLst>
              <a:ext uri="{FF2B5EF4-FFF2-40B4-BE49-F238E27FC236}">
                <a16:creationId xmlns:a16="http://schemas.microsoft.com/office/drawing/2014/main" id="{926ED083-12CB-60AC-837B-4318D6656AAB}"/>
              </a:ext>
            </a:extLst>
          </p:cNvPr>
          <p:cNvSpPr txBox="1"/>
          <p:nvPr/>
        </p:nvSpPr>
        <p:spPr>
          <a:xfrm>
            <a:off x="2339752" y="5949280"/>
            <a:ext cx="518091" cy="369332"/>
          </a:xfrm>
          <a:prstGeom prst="rect">
            <a:avLst/>
          </a:prstGeom>
          <a:noFill/>
        </p:spPr>
        <p:txBody>
          <a:bodyPr wrap="none" rtlCol="0">
            <a:spAutoFit/>
          </a:bodyPr>
          <a:lstStyle/>
          <a:p>
            <a:r>
              <a:rPr lang="en-US" dirty="0"/>
              <a:t>-30</a:t>
            </a:r>
          </a:p>
        </p:txBody>
      </p:sp>
      <p:sp>
        <p:nvSpPr>
          <p:cNvPr id="18" name="TextBox 17">
            <a:extLst>
              <a:ext uri="{FF2B5EF4-FFF2-40B4-BE49-F238E27FC236}">
                <a16:creationId xmlns:a16="http://schemas.microsoft.com/office/drawing/2014/main" id="{EFE72A7A-2190-2BEC-7E8C-FAFFDC18A3AA}"/>
              </a:ext>
            </a:extLst>
          </p:cNvPr>
          <p:cNvSpPr txBox="1"/>
          <p:nvPr/>
        </p:nvSpPr>
        <p:spPr>
          <a:xfrm>
            <a:off x="2999303" y="5949280"/>
            <a:ext cx="518091" cy="369332"/>
          </a:xfrm>
          <a:prstGeom prst="rect">
            <a:avLst/>
          </a:prstGeom>
          <a:noFill/>
        </p:spPr>
        <p:txBody>
          <a:bodyPr wrap="none" rtlCol="0">
            <a:spAutoFit/>
          </a:bodyPr>
          <a:lstStyle/>
          <a:p>
            <a:r>
              <a:rPr lang="en-US" dirty="0"/>
              <a:t>-24</a:t>
            </a:r>
          </a:p>
        </p:txBody>
      </p:sp>
      <p:sp>
        <p:nvSpPr>
          <p:cNvPr id="19" name="TextBox 18">
            <a:extLst>
              <a:ext uri="{FF2B5EF4-FFF2-40B4-BE49-F238E27FC236}">
                <a16:creationId xmlns:a16="http://schemas.microsoft.com/office/drawing/2014/main" id="{3C4030E3-D402-F6FC-7376-07C29632F5D5}"/>
              </a:ext>
            </a:extLst>
          </p:cNvPr>
          <p:cNvSpPr txBox="1"/>
          <p:nvPr/>
        </p:nvSpPr>
        <p:spPr>
          <a:xfrm>
            <a:off x="5403795" y="5929354"/>
            <a:ext cx="639919" cy="369332"/>
          </a:xfrm>
          <a:prstGeom prst="rect">
            <a:avLst/>
          </a:prstGeom>
          <a:noFill/>
        </p:spPr>
        <p:txBody>
          <a:bodyPr wrap="none" rtlCol="0">
            <a:spAutoFit/>
          </a:bodyPr>
          <a:lstStyle/>
          <a:p>
            <a:r>
              <a:rPr lang="en-US" dirty="0"/>
              <a:t>+3.5</a:t>
            </a:r>
          </a:p>
        </p:txBody>
      </p:sp>
      <p:sp>
        <p:nvSpPr>
          <p:cNvPr id="20" name="TextBox 19">
            <a:extLst>
              <a:ext uri="{FF2B5EF4-FFF2-40B4-BE49-F238E27FC236}">
                <a16:creationId xmlns:a16="http://schemas.microsoft.com/office/drawing/2014/main" id="{4A280CC2-7EDC-9402-0C0D-B4B70F1335EB}"/>
              </a:ext>
            </a:extLst>
          </p:cNvPr>
          <p:cNvSpPr txBox="1"/>
          <p:nvPr/>
        </p:nvSpPr>
        <p:spPr>
          <a:xfrm>
            <a:off x="5027594" y="5929354"/>
            <a:ext cx="312906" cy="369332"/>
          </a:xfrm>
          <a:prstGeom prst="rect">
            <a:avLst/>
          </a:prstGeom>
          <a:noFill/>
        </p:spPr>
        <p:txBody>
          <a:bodyPr wrap="none" rtlCol="0">
            <a:spAutoFit/>
          </a:bodyPr>
          <a:lstStyle/>
          <a:p>
            <a:r>
              <a:rPr lang="en-US" dirty="0"/>
              <a:t>0</a:t>
            </a:r>
          </a:p>
        </p:txBody>
      </p:sp>
      <p:sp>
        <p:nvSpPr>
          <p:cNvPr id="21" name="TextBox 20">
            <a:extLst>
              <a:ext uri="{FF2B5EF4-FFF2-40B4-BE49-F238E27FC236}">
                <a16:creationId xmlns:a16="http://schemas.microsoft.com/office/drawing/2014/main" id="{57F41AEB-F057-B6A4-08D6-990CB775AF2B}"/>
              </a:ext>
            </a:extLst>
          </p:cNvPr>
          <p:cNvSpPr txBox="1"/>
          <p:nvPr/>
        </p:nvSpPr>
        <p:spPr>
          <a:xfrm>
            <a:off x="1835696" y="4509120"/>
            <a:ext cx="872355"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NQ</a:t>
            </a:r>
          </a:p>
          <a:p>
            <a:pPr algn="ctr" defTabSz="685800" eaLnBrk="1" fontAlgn="auto" hangingPunct="1">
              <a:spcBef>
                <a:spcPts val="0"/>
              </a:spcBef>
              <a:spcAft>
                <a:spcPts val="0"/>
              </a:spcAft>
            </a:pPr>
            <a:r>
              <a:rPr lang="en-US" sz="1350" dirty="0">
                <a:solidFill>
                  <a:prstClr val="black"/>
                </a:solidFill>
                <a:latin typeface="Calibri" panose="020F0502020204030204"/>
              </a:rPr>
              <a:t>(54.4% N)</a:t>
            </a:r>
          </a:p>
        </p:txBody>
      </p:sp>
      <p:sp>
        <p:nvSpPr>
          <p:cNvPr id="22" name="TextBox 21">
            <a:extLst>
              <a:ext uri="{FF2B5EF4-FFF2-40B4-BE49-F238E27FC236}">
                <a16:creationId xmlns:a16="http://schemas.microsoft.com/office/drawing/2014/main" id="{0AD9AD53-D92B-56AF-556D-A7035346DD81}"/>
              </a:ext>
            </a:extLst>
          </p:cNvPr>
          <p:cNvSpPr txBox="1"/>
          <p:nvPr/>
        </p:nvSpPr>
        <p:spPr>
          <a:xfrm>
            <a:off x="3138844" y="3261249"/>
            <a:ext cx="1001108"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NC/NG/NQ</a:t>
            </a:r>
          </a:p>
          <a:p>
            <a:pPr algn="ctr" defTabSz="685800" eaLnBrk="1" fontAlgn="auto" hangingPunct="1">
              <a:spcBef>
                <a:spcPts val="0"/>
              </a:spcBef>
              <a:spcAft>
                <a:spcPts val="0"/>
              </a:spcAft>
            </a:pPr>
            <a:r>
              <a:rPr lang="en-US" sz="1350" dirty="0">
                <a:solidFill>
                  <a:prstClr val="black"/>
                </a:solidFill>
                <a:latin typeface="Calibri" panose="020F0502020204030204"/>
              </a:rPr>
              <a:t>(Triple Base</a:t>
            </a:r>
          </a:p>
        </p:txBody>
      </p:sp>
      <p:sp>
        <p:nvSpPr>
          <p:cNvPr id="23" name="TextBox 22">
            <a:extLst>
              <a:ext uri="{FF2B5EF4-FFF2-40B4-BE49-F238E27FC236}">
                <a16:creationId xmlns:a16="http://schemas.microsoft.com/office/drawing/2014/main" id="{7E1B397F-EE3E-0FD2-7315-BD0FAA6656B6}"/>
              </a:ext>
            </a:extLst>
          </p:cNvPr>
          <p:cNvSpPr txBox="1"/>
          <p:nvPr/>
        </p:nvSpPr>
        <p:spPr>
          <a:xfrm>
            <a:off x="3085890" y="142093"/>
            <a:ext cx="2751074" cy="707886"/>
          </a:xfrm>
          <a:prstGeom prst="rect">
            <a:avLst/>
          </a:prstGeom>
          <a:noFill/>
        </p:spPr>
        <p:txBody>
          <a:bodyPr wrap="none" rtlCol="0">
            <a:spAutoFit/>
          </a:bodyPr>
          <a:lstStyle/>
          <a:p>
            <a:r>
              <a:rPr lang="en-US" sz="4000" dirty="0"/>
              <a:t>Propellants</a:t>
            </a:r>
          </a:p>
        </p:txBody>
      </p:sp>
      <p:sp>
        <p:nvSpPr>
          <p:cNvPr id="24" name="TextBox 23">
            <a:extLst>
              <a:ext uri="{FF2B5EF4-FFF2-40B4-BE49-F238E27FC236}">
                <a16:creationId xmlns:a16="http://schemas.microsoft.com/office/drawing/2014/main" id="{36C83507-03FD-0667-FD47-70FE222CEE7F}"/>
              </a:ext>
            </a:extLst>
          </p:cNvPr>
          <p:cNvSpPr txBox="1"/>
          <p:nvPr/>
        </p:nvSpPr>
        <p:spPr>
          <a:xfrm>
            <a:off x="6516216" y="1052736"/>
            <a:ext cx="2281394" cy="923330"/>
          </a:xfrm>
          <a:prstGeom prst="rect">
            <a:avLst/>
          </a:prstGeom>
          <a:noFill/>
        </p:spPr>
        <p:txBody>
          <a:bodyPr wrap="none" rtlCol="0">
            <a:spAutoFit/>
          </a:bodyPr>
          <a:lstStyle/>
          <a:p>
            <a:r>
              <a:rPr lang="en-US" dirty="0"/>
              <a:t>NC = </a:t>
            </a:r>
            <a:r>
              <a:rPr lang="en-US" dirty="0" err="1"/>
              <a:t>Nitrocullulose</a:t>
            </a:r>
            <a:endParaRPr lang="en-US" dirty="0"/>
          </a:p>
          <a:p>
            <a:r>
              <a:rPr lang="en-US" dirty="0"/>
              <a:t>NG = Nitroglycerine</a:t>
            </a:r>
          </a:p>
          <a:p>
            <a:r>
              <a:rPr lang="en-US" dirty="0"/>
              <a:t>NQ = Nitroguanidine</a:t>
            </a:r>
          </a:p>
        </p:txBody>
      </p:sp>
      <p:pic>
        <p:nvPicPr>
          <p:cNvPr id="26" name="Picture 25" descr="Diagram&#10;&#10;Description automatically generated">
            <a:extLst>
              <a:ext uri="{FF2B5EF4-FFF2-40B4-BE49-F238E27FC236}">
                <a16:creationId xmlns:a16="http://schemas.microsoft.com/office/drawing/2014/main" id="{BCD2BC54-C3AD-26C6-8081-AF761CEBC4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23763" y="1023678"/>
            <a:ext cx="2216150" cy="1835150"/>
          </a:xfrm>
          <a:prstGeom prst="rect">
            <a:avLst/>
          </a:prstGeom>
        </p:spPr>
      </p:pic>
      <p:pic>
        <p:nvPicPr>
          <p:cNvPr id="28" name="Picture 27" descr="Diagram&#10;&#10;Description automatically generated">
            <a:extLst>
              <a:ext uri="{FF2B5EF4-FFF2-40B4-BE49-F238E27FC236}">
                <a16:creationId xmlns:a16="http://schemas.microsoft.com/office/drawing/2014/main" id="{02168403-B293-4D2F-7F3A-5307841BF6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8110" y="2354517"/>
            <a:ext cx="2627785" cy="1527050"/>
          </a:xfrm>
          <a:prstGeom prst="rect">
            <a:avLst/>
          </a:prstGeom>
        </p:spPr>
      </p:pic>
      <p:pic>
        <p:nvPicPr>
          <p:cNvPr id="30" name="Picture 29" descr="Diagram, schematic&#10;&#10;Description automatically generated">
            <a:extLst>
              <a:ext uri="{FF2B5EF4-FFF2-40B4-BE49-F238E27FC236}">
                <a16:creationId xmlns:a16="http://schemas.microsoft.com/office/drawing/2014/main" id="{8784D0B5-DE21-87AA-2725-3F3CD68F14B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17658" y="4350582"/>
            <a:ext cx="2102813" cy="1638238"/>
          </a:xfrm>
          <a:prstGeom prst="rect">
            <a:avLst/>
          </a:prstGeom>
        </p:spPr>
      </p:pic>
      <p:sp>
        <p:nvSpPr>
          <p:cNvPr id="31" name="TextBox 30">
            <a:extLst>
              <a:ext uri="{FF2B5EF4-FFF2-40B4-BE49-F238E27FC236}">
                <a16:creationId xmlns:a16="http://schemas.microsoft.com/office/drawing/2014/main" id="{5932AB4E-5E87-8D5B-8D3F-02AF1202C3F8}"/>
              </a:ext>
            </a:extLst>
          </p:cNvPr>
          <p:cNvSpPr txBox="1"/>
          <p:nvPr/>
        </p:nvSpPr>
        <p:spPr>
          <a:xfrm>
            <a:off x="6418110" y="2354517"/>
            <a:ext cx="1595309" cy="369332"/>
          </a:xfrm>
          <a:prstGeom prst="rect">
            <a:avLst/>
          </a:prstGeom>
          <a:solidFill>
            <a:schemeClr val="bg1"/>
          </a:solidFill>
        </p:spPr>
        <p:txBody>
          <a:bodyPr wrap="none" rtlCol="0">
            <a:spAutoFit/>
          </a:bodyPr>
          <a:lstStyle/>
          <a:p>
            <a:r>
              <a:rPr lang="en-US" dirty="0"/>
              <a:t>Nitroglycerine</a:t>
            </a:r>
          </a:p>
        </p:txBody>
      </p:sp>
      <p:sp>
        <p:nvSpPr>
          <p:cNvPr id="32" name="TextBox 31">
            <a:extLst>
              <a:ext uri="{FF2B5EF4-FFF2-40B4-BE49-F238E27FC236}">
                <a16:creationId xmlns:a16="http://schemas.microsoft.com/office/drawing/2014/main" id="{C47B19FB-482B-77D0-C944-876B1806D74B}"/>
              </a:ext>
            </a:extLst>
          </p:cNvPr>
          <p:cNvSpPr txBox="1"/>
          <p:nvPr/>
        </p:nvSpPr>
        <p:spPr>
          <a:xfrm>
            <a:off x="6572155" y="4229093"/>
            <a:ext cx="1672253" cy="369332"/>
          </a:xfrm>
          <a:prstGeom prst="rect">
            <a:avLst/>
          </a:prstGeom>
          <a:solidFill>
            <a:schemeClr val="bg1"/>
          </a:solidFill>
        </p:spPr>
        <p:txBody>
          <a:bodyPr wrap="none" rtlCol="0">
            <a:spAutoFit/>
          </a:bodyPr>
          <a:lstStyle/>
          <a:p>
            <a:r>
              <a:rPr lang="en-US" dirty="0"/>
              <a:t>Nitroguanidine</a:t>
            </a:r>
          </a:p>
        </p:txBody>
      </p:sp>
      <p:sp>
        <p:nvSpPr>
          <p:cNvPr id="33" name="TextBox 32">
            <a:extLst>
              <a:ext uri="{FF2B5EF4-FFF2-40B4-BE49-F238E27FC236}">
                <a16:creationId xmlns:a16="http://schemas.microsoft.com/office/drawing/2014/main" id="{1CACC058-FB34-418D-3BFA-C1517E05935E}"/>
              </a:ext>
            </a:extLst>
          </p:cNvPr>
          <p:cNvSpPr txBox="1"/>
          <p:nvPr/>
        </p:nvSpPr>
        <p:spPr>
          <a:xfrm>
            <a:off x="943445" y="1017413"/>
            <a:ext cx="1569660" cy="369332"/>
          </a:xfrm>
          <a:prstGeom prst="rect">
            <a:avLst/>
          </a:prstGeom>
          <a:solidFill>
            <a:schemeClr val="bg1"/>
          </a:solidFill>
        </p:spPr>
        <p:txBody>
          <a:bodyPr wrap="none" rtlCol="0">
            <a:spAutoFit/>
          </a:bodyPr>
          <a:lstStyle/>
          <a:p>
            <a:r>
              <a:rPr lang="en-US" dirty="0"/>
              <a:t>Nitrocellulose</a:t>
            </a:r>
          </a:p>
        </p:txBody>
      </p:sp>
    </p:spTree>
    <p:extLst>
      <p:ext uri="{BB962C8B-B14F-4D97-AF65-F5344CB8AC3E}">
        <p14:creationId xmlns:p14="http://schemas.microsoft.com/office/powerpoint/2010/main" val="80258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extLst>
              <p:ext uri="{D42A27DB-BD31-4B8C-83A1-F6EECF244321}">
                <p14:modId xmlns:p14="http://schemas.microsoft.com/office/powerpoint/2010/main" val="3915508928"/>
              </p:ext>
            </p:extLst>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8AA46-8D68-8704-FF02-75CB284A02B6}"/>
              </a:ext>
            </a:extLst>
          </p:cNvPr>
          <p:cNvSpPr>
            <a:spLocks noGrp="1"/>
          </p:cNvSpPr>
          <p:nvPr>
            <p:ph type="title"/>
          </p:nvPr>
        </p:nvSpPr>
        <p:spPr>
          <a:xfrm>
            <a:off x="473202" y="640080"/>
            <a:ext cx="3614166" cy="1481328"/>
          </a:xfrm>
        </p:spPr>
        <p:txBody>
          <a:bodyPr anchor="b">
            <a:normAutofit/>
          </a:bodyPr>
          <a:lstStyle/>
          <a:p>
            <a:pPr>
              <a:lnSpc>
                <a:spcPct val="90000"/>
              </a:lnSpc>
            </a:pPr>
            <a:r>
              <a:rPr lang="en-US" sz="3600"/>
              <a:t>A deflagration in slow motion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7D3A0-E4B9-BF34-99F6-5F3D7EDF4ED2}"/>
              </a:ext>
            </a:extLst>
          </p:cNvPr>
          <p:cNvSpPr>
            <a:spLocks noGrp="1"/>
          </p:cNvSpPr>
          <p:nvPr>
            <p:ph idx="1"/>
          </p:nvPr>
        </p:nvSpPr>
        <p:spPr>
          <a:xfrm>
            <a:off x="473202" y="2660904"/>
            <a:ext cx="3614166" cy="3547872"/>
          </a:xfrm>
        </p:spPr>
        <p:txBody>
          <a:bodyPr anchor="t">
            <a:normAutofit/>
          </a:bodyPr>
          <a:lstStyle/>
          <a:p>
            <a:r>
              <a:rPr lang="en-US" sz="1900">
                <a:hlinkClick r:id="rId2"/>
              </a:rPr>
              <a:t>https://www.youtube.com/watch?v=-aXW1TFg_EA</a:t>
            </a:r>
            <a:endParaRPr lang="en-US" sz="1900"/>
          </a:p>
          <a:p>
            <a:endParaRPr lang="en-US" sz="1900"/>
          </a:p>
        </p:txBody>
      </p:sp>
      <p:pic>
        <p:nvPicPr>
          <p:cNvPr id="5" name="Picture 4" descr="Timeline&#10;&#10;Description automatically generated">
            <a:extLst>
              <a:ext uri="{FF2B5EF4-FFF2-40B4-BE49-F238E27FC236}">
                <a16:creationId xmlns:a16="http://schemas.microsoft.com/office/drawing/2014/main" id="{0175FD60-32A9-68A3-A4F8-A76539168D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62183" y="640080"/>
            <a:ext cx="3918432" cy="5577840"/>
          </a:xfrm>
          <a:prstGeom prst="rect">
            <a:avLst/>
          </a:prstGeom>
        </p:spPr>
      </p:pic>
    </p:spTree>
    <p:extLst>
      <p:ext uri="{BB962C8B-B14F-4D97-AF65-F5344CB8AC3E}">
        <p14:creationId xmlns:p14="http://schemas.microsoft.com/office/powerpoint/2010/main" val="3235506892"/>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a:t>What is detonation</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9CE0BE5-97E9-413C-A3CB-FB9373D93FF2}"/>
              </a:ext>
            </a:extLst>
          </p:cNvPr>
          <p:cNvSpPr/>
          <p:nvPr/>
        </p:nvSpPr>
        <p:spPr>
          <a:xfrm>
            <a:off x="6613605" y="1778540"/>
            <a:ext cx="2302256" cy="3998399"/>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mbria Math" panose="02040503050406030204" pitchFamily="18" charset="0"/>
              <a:ea typeface="Cambria Math" panose="02040503050406030204" pitchFamily="18" charset="0"/>
            </a:endParaRPr>
          </a:p>
        </p:txBody>
      </p:sp>
      <p:sp>
        <p:nvSpPr>
          <p:cNvPr id="29" name="Rectangle 28">
            <a:extLst>
              <a:ext uri="{FF2B5EF4-FFF2-40B4-BE49-F238E27FC236}">
                <a16:creationId xmlns:a16="http://schemas.microsoft.com/office/drawing/2014/main" id="{DE9E8CF3-CBD7-44FD-C2CD-324F8552F5A9}"/>
              </a:ext>
            </a:extLst>
          </p:cNvPr>
          <p:cNvSpPr/>
          <p:nvPr/>
        </p:nvSpPr>
        <p:spPr>
          <a:xfrm>
            <a:off x="3417572" y="1784557"/>
            <a:ext cx="3161530" cy="3998402"/>
          </a:xfrm>
          <a:prstGeom prst="rect">
            <a:avLst/>
          </a:prstGeom>
          <a:solidFill>
            <a:schemeClr val="accent4">
              <a:lumMod val="60000"/>
              <a:lumOff val="40000"/>
              <a:alpha val="46039"/>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mbria Math" panose="02040503050406030204" pitchFamily="18" charset="0"/>
              <a:ea typeface="Cambria Math" panose="02040503050406030204" pitchFamily="18" charset="0"/>
            </a:endParaRPr>
          </a:p>
        </p:txBody>
      </p:sp>
      <p:cxnSp>
        <p:nvCxnSpPr>
          <p:cNvPr id="5" name="Straight Connector 4">
            <a:extLst>
              <a:ext uri="{FF2B5EF4-FFF2-40B4-BE49-F238E27FC236}">
                <a16:creationId xmlns:a16="http://schemas.microsoft.com/office/drawing/2014/main" id="{C41EF922-81A0-910E-999F-F27BF1BCDD68}"/>
              </a:ext>
            </a:extLst>
          </p:cNvPr>
          <p:cNvCxnSpPr>
            <a:cxnSpLocks/>
          </p:cNvCxnSpPr>
          <p:nvPr/>
        </p:nvCxnSpPr>
        <p:spPr>
          <a:xfrm flipH="1">
            <a:off x="5268024" y="1778540"/>
            <a:ext cx="24764" cy="3998402"/>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CF1125C-3B0C-588B-3D8C-D4D298090350}"/>
              </a:ext>
            </a:extLst>
          </p:cNvPr>
          <p:cNvCxnSpPr>
            <a:cxnSpLocks/>
          </p:cNvCxnSpPr>
          <p:nvPr/>
        </p:nvCxnSpPr>
        <p:spPr>
          <a:xfrm flipH="1">
            <a:off x="6575719" y="1778540"/>
            <a:ext cx="18890" cy="399840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A676BEA-9F22-5677-0580-C35E6D888A16}"/>
              </a:ext>
            </a:extLst>
          </p:cNvPr>
          <p:cNvCxnSpPr>
            <a:cxnSpLocks/>
          </p:cNvCxnSpPr>
          <p:nvPr/>
        </p:nvCxnSpPr>
        <p:spPr>
          <a:xfrm flipH="1">
            <a:off x="3362397" y="1778540"/>
            <a:ext cx="26847" cy="399841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E15634-E927-3A31-EE9A-964478DCF564}"/>
              </a:ext>
            </a:extLst>
          </p:cNvPr>
          <p:cNvSpPr txBox="1"/>
          <p:nvPr/>
        </p:nvSpPr>
        <p:spPr>
          <a:xfrm>
            <a:off x="6557555" y="5343599"/>
            <a:ext cx="1007413" cy="461665"/>
          </a:xfrm>
          <a:prstGeom prst="rect">
            <a:avLst/>
          </a:prstGeom>
          <a:solidFill>
            <a:srgbClr val="FF0000"/>
          </a:solidFill>
          <a:ln>
            <a:solidFill>
              <a:schemeClr val="tx1"/>
            </a:solidFill>
          </a:ln>
        </p:spPr>
        <p:txBody>
          <a:bodyPr wrap="square" rtlCol="0">
            <a:spAutoFit/>
          </a:bodyPr>
          <a:lstStyle/>
          <a:p>
            <a:pPr algn="ctr" defTabSz="685800" eaLnBrk="1" fontAlgn="auto" hangingPunct="1">
              <a:spcBef>
                <a:spcPts val="0"/>
              </a:spcBef>
              <a:spcAft>
                <a:spcPts val="0"/>
              </a:spcAft>
            </a:pPr>
            <a:r>
              <a:rPr lang="en-US" sz="1200" dirty="0">
                <a:solidFill>
                  <a:prstClr val="black"/>
                </a:solidFill>
                <a:latin typeface="Cambria Math" panose="02040503050406030204" pitchFamily="18" charset="0"/>
                <a:ea typeface="Cambria Math" panose="02040503050406030204" pitchFamily="18" charset="0"/>
              </a:rPr>
              <a:t>Detonation </a:t>
            </a:r>
          </a:p>
          <a:p>
            <a:pPr algn="ctr" defTabSz="685800" eaLnBrk="1" fontAlgn="auto" hangingPunct="1">
              <a:spcBef>
                <a:spcPts val="0"/>
              </a:spcBef>
              <a:spcAft>
                <a:spcPts val="0"/>
              </a:spcAft>
            </a:pPr>
            <a:r>
              <a:rPr lang="en-US" sz="1200" dirty="0">
                <a:solidFill>
                  <a:prstClr val="black"/>
                </a:solidFill>
                <a:latin typeface="Cambria Math" panose="02040503050406030204" pitchFamily="18" charset="0"/>
                <a:ea typeface="Cambria Math" panose="02040503050406030204" pitchFamily="18" charset="0"/>
              </a:rPr>
              <a:t>Shock Front</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ABC76E75-B162-337A-77AB-B8CEE4E1BE46}"/>
                  </a:ext>
                </a:extLst>
              </p:cNvPr>
              <p:cNvSpPr txBox="1"/>
              <p:nvPr/>
            </p:nvSpPr>
            <p:spPr>
              <a:xfrm>
                <a:off x="3637438" y="2331670"/>
                <a:ext cx="1531188" cy="1142108"/>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Reaction Zone</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Reactants Converted </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to Products</a:t>
                </a:r>
              </a:p>
              <a:p>
                <a:pPr algn="ctr" defTabSz="685800" eaLnBrk="1" fontAlgn="auto" hangingPunct="1">
                  <a:spcBef>
                    <a:spcPts val="0"/>
                  </a:spcBef>
                  <a:spcAft>
                    <a:spcPts val="0"/>
                  </a:spcAft>
                </a:pPr>
                <a:endParaRPr lang="en-US" sz="90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(driven by oxygen balance)</a:t>
                </a:r>
              </a:p>
              <a:p>
                <a:pPr algn="ctr" defTabSz="685800" eaLnBrk="1" fontAlgn="auto" hangingPunct="1">
                  <a:spcBef>
                    <a:spcPts val="0"/>
                  </a:spcBef>
                  <a:spcAft>
                    <a:spcPts val="0"/>
                  </a:spcAft>
                </a:pPr>
                <a:endParaRPr lang="en-US" sz="90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(Governed by </a:t>
                </a:r>
                <a14:m>
                  <m:oMath xmlns:m="http://schemas.openxmlformats.org/officeDocument/2006/math">
                    <m:sSub>
                      <m:sSubPr>
                        <m:ctrlPr>
                          <a:rPr lang="en-US" sz="900" i="1">
                            <a:solidFill>
                              <a:prstClr val="black"/>
                            </a:solidFill>
                            <a:latin typeface="Cambria Math" panose="02040503050406030204" pitchFamily="18" charset="0"/>
                            <a:ea typeface="Cambria Math" panose="02040503050406030204" pitchFamily="18" charset="0"/>
                          </a:rPr>
                        </m:ctrlPr>
                      </m:sSubPr>
                      <m:e>
                        <m:r>
                          <m:rPr>
                            <m:sty m:val="p"/>
                          </m:rPr>
                          <a:rPr lang="el-GR" sz="900" i="1">
                            <a:solidFill>
                              <a:prstClr val="black"/>
                            </a:solidFill>
                            <a:latin typeface="Cambria Math" panose="02040503050406030204" pitchFamily="18" charset="0"/>
                            <a:ea typeface="Cambria Math" panose="02040503050406030204" pitchFamily="18" charset="0"/>
                          </a:rPr>
                          <m:t>Δ</m:t>
                        </m:r>
                        <m:r>
                          <a:rPr lang="en-GB" sz="900" i="1">
                            <a:solidFill>
                              <a:prstClr val="black"/>
                            </a:solidFill>
                            <a:latin typeface="Cambria Math" panose="02040503050406030204" pitchFamily="18" charset="0"/>
                            <a:ea typeface="Cambria Math" panose="02040503050406030204" pitchFamily="18" charset="0"/>
                          </a:rPr>
                          <m:t>𝐻</m:t>
                        </m:r>
                      </m:e>
                      <m:sub>
                        <m:r>
                          <a:rPr lang="en-GB" sz="900" i="1">
                            <a:solidFill>
                              <a:prstClr val="black"/>
                            </a:solidFill>
                            <a:latin typeface="Cambria Math" panose="02040503050406030204" pitchFamily="18" charset="0"/>
                            <a:ea typeface="Cambria Math" panose="02040503050406030204" pitchFamily="18" charset="0"/>
                          </a:rPr>
                          <m:t>𝑓</m:t>
                        </m:r>
                      </m:sub>
                    </m:sSub>
                  </m:oMath>
                </a14:m>
                <a:r>
                  <a:rPr lang="en-US" sz="900" dirty="0">
                    <a:solidFill>
                      <a:prstClr val="black"/>
                    </a:solidFill>
                    <a:latin typeface="Cambria Math" panose="02040503050406030204" pitchFamily="18" charset="0"/>
                    <a:ea typeface="Cambria Math" panose="02040503050406030204" pitchFamily="18" charset="0"/>
                  </a:rPr>
                  <a:t>)</a:t>
                </a:r>
              </a:p>
            </p:txBody>
          </p:sp>
        </mc:Choice>
        <mc:Fallback xmlns="">
          <p:sp>
            <p:nvSpPr>
              <p:cNvPr id="9" name="TextBox 8">
                <a:extLst>
                  <a:ext uri="{FF2B5EF4-FFF2-40B4-BE49-F238E27FC236}">
                    <a16:creationId xmlns:a16="http://schemas.microsoft.com/office/drawing/2014/main" id="{ABC76E75-B162-337A-77AB-B8CEE4E1BE46}"/>
                  </a:ext>
                </a:extLst>
              </p:cNvPr>
              <p:cNvSpPr txBox="1">
                <a:spLocks noRot="1" noChangeAspect="1" noMove="1" noResize="1" noEditPoints="1" noAdjustHandles="1" noChangeArrowheads="1" noChangeShapeType="1" noTextEdit="1"/>
              </p:cNvSpPr>
              <p:nvPr/>
            </p:nvSpPr>
            <p:spPr>
              <a:xfrm>
                <a:off x="3637438" y="2331670"/>
                <a:ext cx="1531188" cy="1142108"/>
              </a:xfrm>
              <a:prstGeom prst="rect">
                <a:avLst/>
              </a:prstGeom>
              <a:blipFill>
                <a:blip r:embed="rId2"/>
                <a:stretch>
                  <a:fillRect t="-1099" b="-1099"/>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177C5852-6E3A-E5FC-AFFF-E12FD5D4370F}"/>
              </a:ext>
            </a:extLst>
          </p:cNvPr>
          <p:cNvSpPr txBox="1"/>
          <p:nvPr/>
        </p:nvSpPr>
        <p:spPr>
          <a:xfrm>
            <a:off x="5375585" y="2440866"/>
            <a:ext cx="1213794" cy="784830"/>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Induction </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Zone</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(governed by </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Arrhenius Rate Law)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37BAF0A-F488-913C-7F4F-1815551DF018}"/>
                  </a:ext>
                </a:extLst>
              </p:cNvPr>
              <p:cNvSpPr txBox="1"/>
              <p:nvPr/>
            </p:nvSpPr>
            <p:spPr>
              <a:xfrm>
                <a:off x="6761544" y="4631460"/>
                <a:ext cx="201081" cy="424027"/>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𝑜</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2" name="TextBox 11">
                <a:extLst>
                  <a:ext uri="{FF2B5EF4-FFF2-40B4-BE49-F238E27FC236}">
                    <a16:creationId xmlns:a16="http://schemas.microsoft.com/office/drawing/2014/main" id="{237BAF0A-F488-913C-7F4F-1815551DF018}"/>
                  </a:ext>
                </a:extLst>
              </p:cNvPr>
              <p:cNvSpPr txBox="1">
                <a:spLocks noRot="1" noChangeAspect="1" noMove="1" noResize="1" noEditPoints="1" noAdjustHandles="1" noChangeArrowheads="1" noChangeShapeType="1" noTextEdit="1"/>
              </p:cNvSpPr>
              <p:nvPr/>
            </p:nvSpPr>
            <p:spPr>
              <a:xfrm>
                <a:off x="6761544" y="4631460"/>
                <a:ext cx="201081" cy="424027"/>
              </a:xfrm>
              <a:prstGeom prst="rect">
                <a:avLst/>
              </a:prstGeom>
              <a:blipFill>
                <a:blip r:embed="rId3"/>
                <a:stretch>
                  <a:fillRect l="-17647" t="-2941" b="-88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039A83D-C620-B0A3-1A00-AA28C60765BD}"/>
                  </a:ext>
                </a:extLst>
              </p:cNvPr>
              <p:cNvSpPr txBox="1"/>
              <p:nvPr/>
            </p:nvSpPr>
            <p:spPr>
              <a:xfrm>
                <a:off x="7061262" y="4631460"/>
                <a:ext cx="237437" cy="429285"/>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𝑜</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3" name="TextBox 12">
                <a:extLst>
                  <a:ext uri="{FF2B5EF4-FFF2-40B4-BE49-F238E27FC236}">
                    <a16:creationId xmlns:a16="http://schemas.microsoft.com/office/drawing/2014/main" id="{4039A83D-C620-B0A3-1A00-AA28C60765BD}"/>
                  </a:ext>
                </a:extLst>
              </p:cNvPr>
              <p:cNvSpPr txBox="1">
                <a:spLocks noRot="1" noChangeAspect="1" noMove="1" noResize="1" noEditPoints="1" noAdjustHandles="1" noChangeArrowheads="1" noChangeShapeType="1" noTextEdit="1"/>
              </p:cNvSpPr>
              <p:nvPr/>
            </p:nvSpPr>
            <p:spPr>
              <a:xfrm>
                <a:off x="7061262" y="4631460"/>
                <a:ext cx="237437" cy="429285"/>
              </a:xfrm>
              <a:prstGeom prst="rect">
                <a:avLst/>
              </a:prstGeom>
              <a:blipFill>
                <a:blip r:embed="rId4"/>
                <a:stretch>
                  <a:fillRect l="-15000" r="-5000"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5055216-71E0-D197-78AD-614EEAEA6CA9}"/>
                  </a:ext>
                </a:extLst>
              </p:cNvPr>
              <p:cNvSpPr txBox="1"/>
              <p:nvPr/>
            </p:nvSpPr>
            <p:spPr>
              <a:xfrm>
                <a:off x="6657268" y="3375430"/>
                <a:ext cx="422103" cy="316049"/>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5" name="TextBox 14">
                <a:extLst>
                  <a:ext uri="{FF2B5EF4-FFF2-40B4-BE49-F238E27FC236}">
                    <a16:creationId xmlns:a16="http://schemas.microsoft.com/office/drawing/2014/main" id="{E5055216-71E0-D197-78AD-614EEAEA6CA9}"/>
                  </a:ext>
                </a:extLst>
              </p:cNvPr>
              <p:cNvSpPr txBox="1">
                <a:spLocks noRot="1" noChangeAspect="1" noMove="1" noResize="1" noEditPoints="1" noAdjustHandles="1" noChangeArrowheads="1" noChangeShapeType="1" noTextEdit="1"/>
              </p:cNvSpPr>
              <p:nvPr/>
            </p:nvSpPr>
            <p:spPr>
              <a:xfrm>
                <a:off x="6657268" y="3375430"/>
                <a:ext cx="422103" cy="316049"/>
              </a:xfrm>
              <a:prstGeom prst="rect">
                <a:avLst/>
              </a:prstGeom>
              <a:blipFill>
                <a:blip r:embed="rId5"/>
                <a:stretch>
                  <a:fillRect/>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69BDD77D-2A96-2BA4-B82A-E9737E02BFD4}"/>
              </a:ext>
            </a:extLst>
          </p:cNvPr>
          <p:cNvCxnSpPr/>
          <p:nvPr/>
        </p:nvCxnSpPr>
        <p:spPr>
          <a:xfrm>
            <a:off x="6594609" y="3741319"/>
            <a:ext cx="64519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DB4F006-438E-A0A1-5443-33ECDBA29CAA}"/>
              </a:ext>
            </a:extLst>
          </p:cNvPr>
          <p:cNvCxnSpPr/>
          <p:nvPr/>
        </p:nvCxnSpPr>
        <p:spPr>
          <a:xfrm flipH="1">
            <a:off x="5329859" y="2385030"/>
            <a:ext cx="124586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B3752B-E9C1-0AD4-0A61-1AFA22B40960}"/>
              </a:ext>
            </a:extLst>
          </p:cNvPr>
          <p:cNvCxnSpPr>
            <a:cxnSpLocks/>
          </p:cNvCxnSpPr>
          <p:nvPr/>
        </p:nvCxnSpPr>
        <p:spPr>
          <a:xfrm flipH="1" flipV="1">
            <a:off x="3400557" y="1906038"/>
            <a:ext cx="1929302" cy="47899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5C2FB78-DD24-3977-8E79-CAA17D83C316}"/>
              </a:ext>
            </a:extLst>
          </p:cNvPr>
          <p:cNvCxnSpPr/>
          <p:nvPr/>
        </p:nvCxnSpPr>
        <p:spPr>
          <a:xfrm flipH="1">
            <a:off x="2143383" y="1912216"/>
            <a:ext cx="1245861" cy="0"/>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90BEA13-AE7D-3B13-DF82-F3326F1BB428}"/>
                  </a:ext>
                </a:extLst>
              </p:cNvPr>
              <p:cNvSpPr txBox="1"/>
              <p:nvPr/>
            </p:nvSpPr>
            <p:spPr>
              <a:xfrm>
                <a:off x="6184156" y="2108031"/>
                <a:ext cx="376304" cy="300082"/>
              </a:xfrm>
              <a:prstGeom prst="rect">
                <a:avLst/>
              </a:prstGeom>
              <a:noFill/>
            </p:spPr>
            <p:txBody>
              <a:bodyPr wrap="squar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25" name="TextBox 24">
                <a:extLst>
                  <a:ext uri="{FF2B5EF4-FFF2-40B4-BE49-F238E27FC236}">
                    <a16:creationId xmlns:a16="http://schemas.microsoft.com/office/drawing/2014/main" id="{890BEA13-AE7D-3B13-DF82-F3326F1BB428}"/>
                  </a:ext>
                </a:extLst>
              </p:cNvPr>
              <p:cNvSpPr txBox="1">
                <a:spLocks noRot="1" noChangeAspect="1" noMove="1" noResize="1" noEditPoints="1" noAdjustHandles="1" noChangeArrowheads="1" noChangeShapeType="1" noTextEdit="1"/>
              </p:cNvSpPr>
              <p:nvPr/>
            </p:nvSpPr>
            <p:spPr>
              <a:xfrm>
                <a:off x="6184156" y="2108031"/>
                <a:ext cx="376304" cy="300082"/>
              </a:xfrm>
              <a:prstGeom prst="rect">
                <a:avLst/>
              </a:prstGeom>
              <a:blipFill>
                <a:blip r:embed="rId6"/>
                <a:stretch>
                  <a:fillRect/>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F5AD6BFE-3603-BE44-092E-41146F139B60}"/>
              </a:ext>
            </a:extLst>
          </p:cNvPr>
          <p:cNvSpPr txBox="1"/>
          <p:nvPr/>
        </p:nvSpPr>
        <p:spPr>
          <a:xfrm>
            <a:off x="6941585" y="1842810"/>
            <a:ext cx="1690143"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Unreacted Explosive</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(Initial State)</a:t>
            </a:r>
          </a:p>
        </p:txBody>
      </p:sp>
      <p:sp>
        <p:nvSpPr>
          <p:cNvPr id="30" name="Rectangle 29">
            <a:extLst>
              <a:ext uri="{FF2B5EF4-FFF2-40B4-BE49-F238E27FC236}">
                <a16:creationId xmlns:a16="http://schemas.microsoft.com/office/drawing/2014/main" id="{531B7457-12DE-C69B-5D0C-28E1A1BD30C3}"/>
              </a:ext>
            </a:extLst>
          </p:cNvPr>
          <p:cNvSpPr/>
          <p:nvPr/>
        </p:nvSpPr>
        <p:spPr>
          <a:xfrm>
            <a:off x="190026" y="1784557"/>
            <a:ext cx="3161530" cy="3992393"/>
          </a:xfrm>
          <a:prstGeom prst="rect">
            <a:avLst/>
          </a:prstGeom>
          <a:solidFill>
            <a:schemeClr val="accent3">
              <a:lumMod val="60000"/>
              <a:lumOff val="40000"/>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&lt;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5E4AEA8F-4C92-C406-D183-36A4A115C724}"/>
                  </a:ext>
                </a:extLst>
              </p:cNvPr>
              <p:cNvSpPr txBox="1"/>
              <p:nvPr/>
            </p:nvSpPr>
            <p:spPr>
              <a:xfrm>
                <a:off x="3429547" y="2006691"/>
                <a:ext cx="270267" cy="427874"/>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𝐶𝐽</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26" name="TextBox 25">
                <a:extLst>
                  <a:ext uri="{FF2B5EF4-FFF2-40B4-BE49-F238E27FC236}">
                    <a16:creationId xmlns:a16="http://schemas.microsoft.com/office/drawing/2014/main" id="{5E4AEA8F-4C92-C406-D183-36A4A115C724}"/>
                  </a:ext>
                </a:extLst>
              </p:cNvPr>
              <p:cNvSpPr txBox="1">
                <a:spLocks noRot="1" noChangeAspect="1" noMove="1" noResize="1" noEditPoints="1" noAdjustHandles="1" noChangeArrowheads="1" noChangeShapeType="1" noTextEdit="1"/>
              </p:cNvSpPr>
              <p:nvPr/>
            </p:nvSpPr>
            <p:spPr>
              <a:xfrm>
                <a:off x="3429547" y="2006691"/>
                <a:ext cx="270267" cy="427874"/>
              </a:xfrm>
              <a:prstGeom prst="rect">
                <a:avLst/>
              </a:prstGeom>
              <a:blipFill>
                <a:blip r:embed="rId7"/>
                <a:stretch>
                  <a:fillRect l="-18182" t="-2857" r="-9091"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B4844B7-FECA-E668-A747-9214A8753F93}"/>
                  </a:ext>
                </a:extLst>
              </p:cNvPr>
              <p:cNvSpPr txBox="1"/>
              <p:nvPr/>
            </p:nvSpPr>
            <p:spPr>
              <a:xfrm>
                <a:off x="3458575" y="3764442"/>
                <a:ext cx="296363" cy="450701"/>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𝐶𝐽</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31" name="TextBox 30">
                <a:extLst>
                  <a:ext uri="{FF2B5EF4-FFF2-40B4-BE49-F238E27FC236}">
                    <a16:creationId xmlns:a16="http://schemas.microsoft.com/office/drawing/2014/main" id="{8B4844B7-FECA-E668-A747-9214A8753F93}"/>
                  </a:ext>
                </a:extLst>
              </p:cNvPr>
              <p:cNvSpPr txBox="1">
                <a:spLocks noRot="1" noChangeAspect="1" noMove="1" noResize="1" noEditPoints="1" noAdjustHandles="1" noChangeArrowheads="1" noChangeShapeType="1" noTextEdit="1"/>
              </p:cNvSpPr>
              <p:nvPr/>
            </p:nvSpPr>
            <p:spPr>
              <a:xfrm>
                <a:off x="3458575" y="3764442"/>
                <a:ext cx="296363" cy="450701"/>
              </a:xfrm>
              <a:prstGeom prst="rect">
                <a:avLst/>
              </a:prstGeom>
              <a:blipFill>
                <a:blip r:embed="rId8"/>
                <a:stretch>
                  <a:fillRect l="-12500" t="-2778" r="-12500"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7F743CA6-3C00-44EE-D89C-DA319AF1A2BC}"/>
                  </a:ext>
                </a:extLst>
              </p:cNvPr>
              <p:cNvSpPr txBox="1"/>
              <p:nvPr/>
            </p:nvSpPr>
            <p:spPr>
              <a:xfrm>
                <a:off x="7465811" y="3497215"/>
                <a:ext cx="1308371" cy="577081"/>
              </a:xfrm>
              <a:prstGeom prst="rect">
                <a:avLst/>
              </a:prstGeom>
              <a:noFill/>
            </p:spPr>
            <p:txBody>
              <a:bodyPr wrap="none" rtlCol="0">
                <a:spAutoFit/>
              </a:bodyPr>
              <a:lstStyle/>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At the shock front, </a:t>
                </a:r>
              </a:p>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adiabatic heating of</a:t>
                </a:r>
              </a:p>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reactants to </a:t>
                </a:r>
                <a14:m>
                  <m:oMath xmlns:m="http://schemas.openxmlformats.org/officeDocument/2006/math">
                    <m:sSub>
                      <m:sSubPr>
                        <m:ctrlPr>
                          <a:rPr lang="en-US" sz="1050" i="1">
                            <a:solidFill>
                              <a:prstClr val="black"/>
                            </a:solidFill>
                            <a:latin typeface="Cambria Math" panose="02040503050406030204" pitchFamily="18" charset="0"/>
                            <a:ea typeface="Cambria Math" panose="02040503050406030204" pitchFamily="18" charset="0"/>
                          </a:rPr>
                        </m:ctrlPr>
                      </m:sSubPr>
                      <m:e>
                        <m:r>
                          <a:rPr lang="en-GB" sz="1050" i="1">
                            <a:solidFill>
                              <a:prstClr val="black"/>
                            </a:solidFill>
                            <a:latin typeface="Cambria Math" panose="02040503050406030204" pitchFamily="18" charset="0"/>
                            <a:ea typeface="Cambria Math" panose="02040503050406030204" pitchFamily="18" charset="0"/>
                          </a:rPr>
                          <m:t>𝑇</m:t>
                        </m:r>
                      </m:e>
                      <m:sub>
                        <m:r>
                          <a:rPr lang="en-GB" sz="1050" i="1">
                            <a:solidFill>
                              <a:prstClr val="black"/>
                            </a:solidFill>
                            <a:latin typeface="Cambria Math" panose="02040503050406030204" pitchFamily="18" charset="0"/>
                            <a:ea typeface="Cambria Math" panose="02040503050406030204" pitchFamily="18" charset="0"/>
                          </a:rPr>
                          <m:t>𝑖</m:t>
                        </m:r>
                      </m:sub>
                    </m:sSub>
                  </m:oMath>
                </a14:m>
                <a:r>
                  <a:rPr lang="en-US" sz="1050" dirty="0">
                    <a:solidFill>
                      <a:prstClr val="black"/>
                    </a:solidFill>
                    <a:latin typeface="Cambria Math" panose="02040503050406030204" pitchFamily="18" charset="0"/>
                    <a:ea typeface="Cambria Math" panose="02040503050406030204" pitchFamily="18" charset="0"/>
                  </a:rPr>
                  <a:t> </a:t>
                </a:r>
              </a:p>
            </p:txBody>
          </p:sp>
        </mc:Choice>
        <mc:Fallback xmlns="">
          <p:sp>
            <p:nvSpPr>
              <p:cNvPr id="33" name="TextBox 32">
                <a:extLst>
                  <a:ext uri="{FF2B5EF4-FFF2-40B4-BE49-F238E27FC236}">
                    <a16:creationId xmlns:a16="http://schemas.microsoft.com/office/drawing/2014/main" id="{7F743CA6-3C00-44EE-D89C-DA319AF1A2BC}"/>
                  </a:ext>
                </a:extLst>
              </p:cNvPr>
              <p:cNvSpPr txBox="1">
                <a:spLocks noRot="1" noChangeAspect="1" noMove="1" noResize="1" noEditPoints="1" noAdjustHandles="1" noChangeArrowheads="1" noChangeShapeType="1" noTextEdit="1"/>
              </p:cNvSpPr>
              <p:nvPr/>
            </p:nvSpPr>
            <p:spPr>
              <a:xfrm>
                <a:off x="7465811" y="3497215"/>
                <a:ext cx="1308371" cy="577081"/>
              </a:xfrm>
              <a:prstGeom prst="rect">
                <a:avLst/>
              </a:prstGeom>
              <a:blipFill>
                <a:blip r:embed="rId9"/>
                <a:stretch>
                  <a:fillRect b="-6522"/>
                </a:stretch>
              </a:blipFill>
            </p:spPr>
            <p:txBody>
              <a:bodyPr/>
              <a:lstStyle/>
              <a:p>
                <a:r>
                  <a:rPr lang="en-US">
                    <a:noFill/>
                  </a:rPr>
                  <a:t> </a:t>
                </a:r>
              </a:p>
            </p:txBody>
          </p:sp>
        </mc:Fallback>
      </mc:AlternateContent>
      <p:sp>
        <p:nvSpPr>
          <p:cNvPr id="38" name="TextBox 37">
            <a:extLst>
              <a:ext uri="{FF2B5EF4-FFF2-40B4-BE49-F238E27FC236}">
                <a16:creationId xmlns:a16="http://schemas.microsoft.com/office/drawing/2014/main" id="{E5C22E97-8E40-5003-E9E4-7A5C27C1FAAF}"/>
              </a:ext>
            </a:extLst>
          </p:cNvPr>
          <p:cNvSpPr txBox="1"/>
          <p:nvPr/>
        </p:nvSpPr>
        <p:spPr>
          <a:xfrm>
            <a:off x="5217857" y="3595662"/>
            <a:ext cx="1443024" cy="1061829"/>
          </a:xfrm>
          <a:prstGeom prst="rect">
            <a:avLst/>
          </a:prstGeom>
          <a:noFill/>
        </p:spPr>
        <p:txBody>
          <a:bodyPr wrap="none" rtlCol="0">
            <a:spAutoFit/>
          </a:bodyPr>
          <a:lstStyle/>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Active radical species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are generated by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thermal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dissociation of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shock-heated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molecules</a:t>
            </a:r>
          </a:p>
        </p:txBody>
      </p:sp>
      <p:sp>
        <p:nvSpPr>
          <p:cNvPr id="41" name="TextBox 40">
            <a:extLst>
              <a:ext uri="{FF2B5EF4-FFF2-40B4-BE49-F238E27FC236}">
                <a16:creationId xmlns:a16="http://schemas.microsoft.com/office/drawing/2014/main" id="{819F2F04-0E43-A5E6-6E4C-8FCAB3B760E3}"/>
              </a:ext>
            </a:extLst>
          </p:cNvPr>
          <p:cNvSpPr txBox="1"/>
          <p:nvPr/>
        </p:nvSpPr>
        <p:spPr>
          <a:xfrm>
            <a:off x="773586" y="1837983"/>
            <a:ext cx="1708225"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Expanding</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Detonation Products</a:t>
            </a:r>
          </a:p>
        </p:txBody>
      </p:sp>
      <p:cxnSp>
        <p:nvCxnSpPr>
          <p:cNvPr id="42" name="Straight Connector 41">
            <a:extLst>
              <a:ext uri="{FF2B5EF4-FFF2-40B4-BE49-F238E27FC236}">
                <a16:creationId xmlns:a16="http://schemas.microsoft.com/office/drawing/2014/main" id="{64616D3E-4C24-0AA0-4639-C6AA02B23194}"/>
              </a:ext>
            </a:extLst>
          </p:cNvPr>
          <p:cNvCxnSpPr/>
          <p:nvPr/>
        </p:nvCxnSpPr>
        <p:spPr>
          <a:xfrm flipH="1">
            <a:off x="5329858" y="3460652"/>
            <a:ext cx="1245861"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D26CCF0-B74A-AC76-6E22-B7F04E5C2D95}"/>
              </a:ext>
            </a:extLst>
          </p:cNvPr>
          <p:cNvCxnSpPr>
            <a:cxnSpLocks/>
          </p:cNvCxnSpPr>
          <p:nvPr/>
        </p:nvCxnSpPr>
        <p:spPr>
          <a:xfrm flipH="1">
            <a:off x="3400557" y="3454313"/>
            <a:ext cx="1904539" cy="927043"/>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9A761D-6EAA-B4DC-205D-183B92DBFB0D}"/>
              </a:ext>
            </a:extLst>
          </p:cNvPr>
          <p:cNvCxnSpPr/>
          <p:nvPr/>
        </p:nvCxnSpPr>
        <p:spPr>
          <a:xfrm flipH="1">
            <a:off x="2116536" y="4381355"/>
            <a:ext cx="1245861" cy="0"/>
          </a:xfrm>
          <a:prstGeom prst="line">
            <a:avLst/>
          </a:prstGeom>
          <a:ln w="28575">
            <a:solidFill>
              <a:schemeClr val="accent6">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07DD054-F6BE-5B7C-FD48-93591DA47F5E}"/>
                  </a:ext>
                </a:extLst>
              </p:cNvPr>
              <p:cNvSpPr txBox="1"/>
              <p:nvPr/>
            </p:nvSpPr>
            <p:spPr>
              <a:xfrm>
                <a:off x="788665" y="2396965"/>
                <a:ext cx="1685270"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𝐶𝑂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r>
                        <a:rPr lang="en-GB" sz="1350" i="1">
                          <a:solidFill>
                            <a:prstClr val="black"/>
                          </a:solidFill>
                          <a:latin typeface="Cambria Math" panose="02040503050406030204" pitchFamily="18" charset="0"/>
                          <a:ea typeface="Cambria Math" panose="02040503050406030204" pitchFamily="18" charset="0"/>
                        </a:rPr>
                        <m:t>, </m:t>
                      </m:r>
                    </m:oMath>
                  </m:oMathPara>
                </a14:m>
                <a:endParaRPr lang="en-GB" sz="1350" i="1"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 </a:t>
                </a:r>
              </a:p>
            </p:txBody>
          </p:sp>
        </mc:Choice>
        <mc:Fallback xmlns="">
          <p:sp>
            <p:nvSpPr>
              <p:cNvPr id="47" name="TextBox 46">
                <a:extLst>
                  <a:ext uri="{FF2B5EF4-FFF2-40B4-BE49-F238E27FC236}">
                    <a16:creationId xmlns:a16="http://schemas.microsoft.com/office/drawing/2014/main" id="{907DD054-F6BE-5B7C-FD48-93591DA47F5E}"/>
                  </a:ext>
                </a:extLst>
              </p:cNvPr>
              <p:cNvSpPr txBox="1">
                <a:spLocks noRot="1" noChangeAspect="1" noMove="1" noResize="1" noEditPoints="1" noAdjustHandles="1" noChangeArrowheads="1" noChangeShapeType="1" noTextEdit="1"/>
              </p:cNvSpPr>
              <p:nvPr/>
            </p:nvSpPr>
            <p:spPr>
              <a:xfrm>
                <a:off x="788665" y="2396965"/>
                <a:ext cx="1685270" cy="507831"/>
              </a:xfrm>
              <a:prstGeom prst="rect">
                <a:avLst/>
              </a:prstGeom>
              <a:blipFill>
                <a:blip r:embed="rId10"/>
                <a:stretch>
                  <a:fillRect l="-746"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54BEF8D2-555B-08DA-2411-691FA1BF2626}"/>
                  </a:ext>
                </a:extLst>
              </p:cNvPr>
              <p:cNvSpPr txBox="1"/>
              <p:nvPr/>
            </p:nvSpPr>
            <p:spPr>
              <a:xfrm>
                <a:off x="785471" y="3368072"/>
                <a:ext cx="1646797"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𝐶𝑂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r>
                        <a:rPr lang="en-GB" sz="1350" i="1">
                          <a:solidFill>
                            <a:prstClr val="black"/>
                          </a:solidFill>
                          <a:latin typeface="Cambria Math" panose="02040503050406030204" pitchFamily="18" charset="0"/>
                          <a:ea typeface="Cambria Math" panose="02040503050406030204" pitchFamily="18" charset="0"/>
                        </a:rPr>
                        <m:t> </m:t>
                      </m:r>
                    </m:oMath>
                  </m:oMathPara>
                </a14:m>
                <a:endParaRPr lang="en-GB" sz="1350" i="1"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a:t>
                </a:r>
              </a:p>
            </p:txBody>
          </p:sp>
        </mc:Choice>
        <mc:Fallback xmlns="">
          <p:sp>
            <p:nvSpPr>
              <p:cNvPr id="49" name="TextBox 48">
                <a:extLst>
                  <a:ext uri="{FF2B5EF4-FFF2-40B4-BE49-F238E27FC236}">
                    <a16:creationId xmlns:a16="http://schemas.microsoft.com/office/drawing/2014/main" id="{54BEF8D2-555B-08DA-2411-691FA1BF2626}"/>
                  </a:ext>
                </a:extLst>
              </p:cNvPr>
              <p:cNvSpPr txBox="1">
                <a:spLocks noRot="1" noChangeAspect="1" noMove="1" noResize="1" noEditPoints="1" noAdjustHandles="1" noChangeArrowheads="1" noChangeShapeType="1" noTextEdit="1"/>
              </p:cNvSpPr>
              <p:nvPr/>
            </p:nvSpPr>
            <p:spPr>
              <a:xfrm>
                <a:off x="785471" y="3368072"/>
                <a:ext cx="1646797" cy="507831"/>
              </a:xfrm>
              <a:prstGeom prst="rect">
                <a:avLst/>
              </a:prstGeom>
              <a:blipFill>
                <a:blip r:embed="rId11"/>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3B53E58A-3BA7-B9B6-00D5-290465F9C162}"/>
                  </a:ext>
                </a:extLst>
              </p:cNvPr>
              <p:cNvSpPr txBox="1"/>
              <p:nvPr/>
            </p:nvSpPr>
            <p:spPr>
              <a:xfrm>
                <a:off x="767802" y="4429761"/>
                <a:ext cx="1646797"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GB" sz="1350" i="1">
                          <a:solidFill>
                            <a:prstClr val="black"/>
                          </a:solidFill>
                          <a:latin typeface="Cambria Math" panose="02040503050406030204" pitchFamily="18" charset="0"/>
                          <a:ea typeface="Cambria Math" panose="02040503050406030204" pitchFamily="18" charset="0"/>
                        </a:rPr>
                        <m:t>𝐶𝑂</m:t>
                      </m:r>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oMath>
                  </m:oMathPara>
                </a14:m>
                <a:endParaRPr lang="en-GB"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a:t>
                </a:r>
              </a:p>
            </p:txBody>
          </p:sp>
        </mc:Choice>
        <mc:Fallback xmlns="">
          <p:sp>
            <p:nvSpPr>
              <p:cNvPr id="50" name="TextBox 49">
                <a:extLst>
                  <a:ext uri="{FF2B5EF4-FFF2-40B4-BE49-F238E27FC236}">
                    <a16:creationId xmlns:a16="http://schemas.microsoft.com/office/drawing/2014/main" id="{3B53E58A-3BA7-B9B6-00D5-290465F9C162}"/>
                  </a:ext>
                </a:extLst>
              </p:cNvPr>
              <p:cNvSpPr txBox="1">
                <a:spLocks noRot="1" noChangeAspect="1" noMove="1" noResize="1" noEditPoints="1" noAdjustHandles="1" noChangeArrowheads="1" noChangeShapeType="1" noTextEdit="1"/>
              </p:cNvSpPr>
              <p:nvPr/>
            </p:nvSpPr>
            <p:spPr>
              <a:xfrm>
                <a:off x="767802" y="4429761"/>
                <a:ext cx="1646797" cy="507831"/>
              </a:xfrm>
              <a:prstGeom prst="rect">
                <a:avLst/>
              </a:prstGeom>
              <a:blipFill>
                <a:blip r:embed="rId12"/>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7890A18-97E1-B878-99FD-2B9359B9E3B9}"/>
                  </a:ext>
                </a:extLst>
              </p:cNvPr>
              <p:cNvSpPr txBox="1"/>
              <p:nvPr/>
            </p:nvSpPr>
            <p:spPr>
              <a:xfrm>
                <a:off x="1228262" y="5122312"/>
                <a:ext cx="621324"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GB" sz="1350" i="1">
                          <a:solidFill>
                            <a:prstClr val="black"/>
                          </a:solidFill>
                          <a:latin typeface="Cambria Math" panose="02040503050406030204" pitchFamily="18" charset="0"/>
                          <a:ea typeface="Cambria Math" panose="02040503050406030204" pitchFamily="18" charset="0"/>
                        </a:rPr>
                        <m:t>𝐶</m:t>
                      </m:r>
                      <m:r>
                        <a:rPr lang="en-GB" sz="1350" i="1">
                          <a:solidFill>
                            <a:prstClr val="black"/>
                          </a:solidFill>
                          <a:latin typeface="Cambria Math" panose="02040503050406030204" pitchFamily="18" charset="0"/>
                          <a:ea typeface="Cambria Math" panose="02040503050406030204" pitchFamily="18" charset="0"/>
                        </a:rPr>
                        <m:t>,</m:t>
                      </m:r>
                      <m:r>
                        <a:rPr lang="en-GB" sz="1350" i="1">
                          <a:solidFill>
                            <a:prstClr val="black"/>
                          </a:solidFill>
                          <a:latin typeface="Cambria Math" panose="02040503050406030204" pitchFamily="18" charset="0"/>
                          <a:ea typeface="Cambria Math" panose="02040503050406030204" pitchFamily="18" charset="0"/>
                        </a:rPr>
                        <m:t>𝐶𝑂</m:t>
                      </m:r>
                    </m:oMath>
                  </m:oMathPara>
                </a14:m>
                <a:endParaRPr lang="en-GB" sz="1350" i="1" dirty="0">
                  <a:solidFill>
                    <a:prstClr val="black"/>
                  </a:solidFill>
                  <a:latin typeface="Cambria Math" panose="02040503050406030204" pitchFamily="18" charset="0"/>
                  <a:ea typeface="Cambria Math" panose="02040503050406030204" pitchFamily="18" charset="0"/>
                </a:endParaRPr>
              </a:p>
            </p:txBody>
          </p:sp>
        </mc:Choice>
        <mc:Fallback xmlns="">
          <p:sp>
            <p:nvSpPr>
              <p:cNvPr id="54" name="TextBox 53">
                <a:extLst>
                  <a:ext uri="{FF2B5EF4-FFF2-40B4-BE49-F238E27FC236}">
                    <a16:creationId xmlns:a16="http://schemas.microsoft.com/office/drawing/2014/main" id="{27890A18-97E1-B878-99FD-2B9359B9E3B9}"/>
                  </a:ext>
                </a:extLst>
              </p:cNvPr>
              <p:cNvSpPr txBox="1">
                <a:spLocks noRot="1" noChangeAspect="1" noMove="1" noResize="1" noEditPoints="1" noAdjustHandles="1" noChangeArrowheads="1" noChangeShapeType="1" noTextEdit="1"/>
              </p:cNvSpPr>
              <p:nvPr/>
            </p:nvSpPr>
            <p:spPr>
              <a:xfrm>
                <a:off x="1228262" y="5122312"/>
                <a:ext cx="621324" cy="300082"/>
              </a:xfrm>
              <a:prstGeom prst="rect">
                <a:avLst/>
              </a:prstGeom>
              <a:blipFill>
                <a:blip r:embed="rId13"/>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8B926F0A-AD45-52FE-6F78-13E2F075AAEC}"/>
              </a:ext>
            </a:extLst>
          </p:cNvPr>
          <p:cNvSpPr txBox="1"/>
          <p:nvPr/>
        </p:nvSpPr>
        <p:spPr>
          <a:xfrm>
            <a:off x="3436171" y="5503497"/>
            <a:ext cx="3081153" cy="300082"/>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0800000" scaled="1"/>
            <a:tileRect/>
          </a:gradFill>
          <a:ln>
            <a:solidFill>
              <a:schemeClr val="tx1"/>
            </a:solidFill>
          </a:ln>
        </p:spPr>
        <p:txBody>
          <a:bodyPr wrap="squar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Detonation Driving Zone</a:t>
            </a:r>
          </a:p>
        </p:txBody>
      </p:sp>
      <p:sp>
        <p:nvSpPr>
          <p:cNvPr id="3" name="TextBox 2">
            <a:extLst>
              <a:ext uri="{FF2B5EF4-FFF2-40B4-BE49-F238E27FC236}">
                <a16:creationId xmlns:a16="http://schemas.microsoft.com/office/drawing/2014/main" id="{33E820C5-FA53-A381-2CD9-10CF2B84CF84}"/>
              </a:ext>
            </a:extLst>
          </p:cNvPr>
          <p:cNvSpPr txBox="1"/>
          <p:nvPr/>
        </p:nvSpPr>
        <p:spPr>
          <a:xfrm>
            <a:off x="218129" y="5499939"/>
            <a:ext cx="3081153" cy="300082"/>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a:solidFill>
              <a:schemeClr val="tx1"/>
            </a:solidFill>
          </a:ln>
        </p:spPr>
        <p:txBody>
          <a:bodyPr wrap="squar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Non-Driving Zone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B275911-C4EB-C803-5AD4-DD9D1830A229}"/>
                  </a:ext>
                </a:extLst>
              </p:cNvPr>
              <p:cNvSpPr txBox="1"/>
              <p:nvPr/>
            </p:nvSpPr>
            <p:spPr>
              <a:xfrm>
                <a:off x="218129" y="6493878"/>
                <a:ext cx="2437626" cy="300082"/>
              </a:xfrm>
              <a:prstGeom prst="rect">
                <a:avLst/>
              </a:prstGeom>
              <a:noFill/>
            </p:spPr>
            <p:txBody>
              <a:bodyPr wrap="squar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𝐼𝑔𝑛𝑖𝑡𝑖𝑜𝑛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𝑇𝑒𝑚𝑝𝑒𝑟𝑎𝑡𝑢𝑟𝑒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4" name="TextBox 3">
                <a:extLst>
                  <a:ext uri="{FF2B5EF4-FFF2-40B4-BE49-F238E27FC236}">
                    <a16:creationId xmlns:a16="http://schemas.microsoft.com/office/drawing/2014/main" id="{2B275911-C4EB-C803-5AD4-DD9D1830A229}"/>
                  </a:ext>
                </a:extLst>
              </p:cNvPr>
              <p:cNvSpPr txBox="1">
                <a:spLocks noRot="1" noChangeAspect="1" noMove="1" noResize="1" noEditPoints="1" noAdjustHandles="1" noChangeArrowheads="1" noChangeShapeType="1" noTextEdit="1"/>
              </p:cNvSpPr>
              <p:nvPr/>
            </p:nvSpPr>
            <p:spPr>
              <a:xfrm>
                <a:off x="218129" y="6493878"/>
                <a:ext cx="2437626" cy="300082"/>
              </a:xfrm>
              <a:prstGeom prst="rect">
                <a:avLst/>
              </a:prstGeom>
              <a:blipFill>
                <a:blip r:embed="rId14"/>
                <a:stretch>
                  <a:fillRect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1FAF129-6E75-F8B5-5F82-7D94E777B7A9}"/>
                  </a:ext>
                </a:extLst>
              </p:cNvPr>
              <p:cNvSpPr txBox="1"/>
              <p:nvPr/>
            </p:nvSpPr>
            <p:spPr>
              <a:xfrm>
                <a:off x="2616389" y="6517069"/>
                <a:ext cx="2277098" cy="316049"/>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𝐷𝑒𝑡𝑜𝑛𝑎𝑡𝑖𝑜𝑛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𝑃𝑟𝑒𝑠𝑠𝑢𝑟𝑒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1" name="TextBox 10">
                <a:extLst>
                  <a:ext uri="{FF2B5EF4-FFF2-40B4-BE49-F238E27FC236}">
                    <a16:creationId xmlns:a16="http://schemas.microsoft.com/office/drawing/2014/main" id="{11FAF129-6E75-F8B5-5F82-7D94E777B7A9}"/>
                  </a:ext>
                </a:extLst>
              </p:cNvPr>
              <p:cNvSpPr txBox="1">
                <a:spLocks noRot="1" noChangeAspect="1" noMove="1" noResize="1" noEditPoints="1" noAdjustHandles="1" noChangeArrowheads="1" noChangeShapeType="1" noTextEdit="1"/>
              </p:cNvSpPr>
              <p:nvPr/>
            </p:nvSpPr>
            <p:spPr>
              <a:xfrm>
                <a:off x="2616389" y="6517069"/>
                <a:ext cx="2277098" cy="316049"/>
              </a:xfrm>
              <a:prstGeom prst="rect">
                <a:avLst/>
              </a:prstGeom>
              <a:blipFill>
                <a:blip r:embed="rId15"/>
                <a:stretch>
                  <a:fillRect b="-38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9DF0B68-D954-F2F1-2422-EFDBED495D82}"/>
                  </a:ext>
                </a:extLst>
              </p:cNvPr>
              <p:cNvSpPr txBox="1"/>
              <p:nvPr/>
            </p:nvSpPr>
            <p:spPr>
              <a:xfrm>
                <a:off x="4809131" y="6494903"/>
                <a:ext cx="3216201" cy="316753"/>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b="0" i="1" smtClean="0">
                              <a:solidFill>
                                <a:prstClr val="black"/>
                              </a:solidFill>
                              <a:latin typeface="Cambria Math" panose="02040503050406030204" pitchFamily="18" charset="0"/>
                              <a:ea typeface="Cambria Math" panose="02040503050406030204" pitchFamily="18" charset="0"/>
                            </a:rPr>
                            <m:t>𝑐𝑗</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𝐷𝑒𝑡𝑜𝑛𝑎𝑡𝑖𝑜𝑛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𝑃𝑟𝑒𝑠𝑠𝑢𝑟𝑒</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𝑎𝑡</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𝐶𝐽</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𝑝𝑙𝑎𝑛𝑒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6" name="TextBox 15">
                <a:extLst>
                  <a:ext uri="{FF2B5EF4-FFF2-40B4-BE49-F238E27FC236}">
                    <a16:creationId xmlns:a16="http://schemas.microsoft.com/office/drawing/2014/main" id="{19DF0B68-D954-F2F1-2422-EFDBED495D82}"/>
                  </a:ext>
                </a:extLst>
              </p:cNvPr>
              <p:cNvSpPr txBox="1">
                <a:spLocks noRot="1" noChangeAspect="1" noMove="1" noResize="1" noEditPoints="1" noAdjustHandles="1" noChangeArrowheads="1" noChangeShapeType="1" noTextEdit="1"/>
              </p:cNvSpPr>
              <p:nvPr/>
            </p:nvSpPr>
            <p:spPr>
              <a:xfrm>
                <a:off x="4809131" y="6494903"/>
                <a:ext cx="3216201" cy="316753"/>
              </a:xfrm>
              <a:prstGeom prst="rect">
                <a:avLst/>
              </a:prstGeom>
              <a:blipFill>
                <a:blip r:embed="rId16"/>
                <a:stretch>
                  <a:fillRect b="-7692"/>
                </a:stretch>
              </a:blipFill>
            </p:spPr>
            <p:txBody>
              <a:bodyPr/>
              <a:lstStyle/>
              <a:p>
                <a:r>
                  <a:rPr lang="en-US">
                    <a:noFill/>
                  </a:rPr>
                  <a:t> </a:t>
                </a:r>
              </a:p>
            </p:txBody>
          </p:sp>
        </mc:Fallback>
      </mc:AlternateContent>
      <p:sp>
        <p:nvSpPr>
          <p:cNvPr id="36" name="TextBox 35">
            <a:extLst>
              <a:ext uri="{FF2B5EF4-FFF2-40B4-BE49-F238E27FC236}">
                <a16:creationId xmlns:a16="http://schemas.microsoft.com/office/drawing/2014/main" id="{D6AE41BC-569D-2BF1-62C8-2F226BB1D20F}"/>
              </a:ext>
            </a:extLst>
          </p:cNvPr>
          <p:cNvSpPr txBox="1"/>
          <p:nvPr/>
        </p:nvSpPr>
        <p:spPr>
          <a:xfrm>
            <a:off x="488991" y="333434"/>
            <a:ext cx="8166018" cy="523220"/>
          </a:xfrm>
          <a:prstGeom prst="rect">
            <a:avLst/>
          </a:prstGeom>
          <a:noFill/>
        </p:spPr>
        <p:txBody>
          <a:bodyPr wrap="none" rtlCol="0">
            <a:spAutoFit/>
          </a:bodyPr>
          <a:lstStyle/>
          <a:p>
            <a:r>
              <a:rPr lang="en-US" sz="2800" dirty="0"/>
              <a:t>What is happening in the detonation driving zone?</a:t>
            </a:r>
          </a:p>
        </p:txBody>
      </p:sp>
      <p:sp>
        <p:nvSpPr>
          <p:cNvPr id="37" name="TextBox 36">
            <a:extLst>
              <a:ext uri="{FF2B5EF4-FFF2-40B4-BE49-F238E27FC236}">
                <a16:creationId xmlns:a16="http://schemas.microsoft.com/office/drawing/2014/main" id="{8870D475-3B20-571D-6DC5-3FC5F4429CC7}"/>
              </a:ext>
            </a:extLst>
          </p:cNvPr>
          <p:cNvSpPr txBox="1"/>
          <p:nvPr/>
        </p:nvSpPr>
        <p:spPr>
          <a:xfrm>
            <a:off x="3397737" y="1321158"/>
            <a:ext cx="1941557" cy="369332"/>
          </a:xfrm>
          <a:prstGeom prst="rect">
            <a:avLst/>
          </a:prstGeom>
          <a:noFill/>
        </p:spPr>
        <p:txBody>
          <a:bodyPr wrap="none" rtlCol="0">
            <a:spAutoFit/>
          </a:bodyPr>
          <a:lstStyle/>
          <a:p>
            <a:r>
              <a:rPr lang="en-US" dirty="0"/>
              <a:t>1 to 10 mm wide</a:t>
            </a:r>
          </a:p>
        </p:txBody>
      </p:sp>
      <p:sp>
        <p:nvSpPr>
          <p:cNvPr id="39" name="TextBox 38">
            <a:extLst>
              <a:ext uri="{FF2B5EF4-FFF2-40B4-BE49-F238E27FC236}">
                <a16:creationId xmlns:a16="http://schemas.microsoft.com/office/drawing/2014/main" id="{BFF90F45-E902-FF50-B107-ABF55EA624F7}"/>
              </a:ext>
            </a:extLst>
          </p:cNvPr>
          <p:cNvSpPr txBox="1"/>
          <p:nvPr/>
        </p:nvSpPr>
        <p:spPr>
          <a:xfrm flipH="1">
            <a:off x="5268024" y="1333328"/>
            <a:ext cx="1600003" cy="369332"/>
          </a:xfrm>
          <a:prstGeom prst="rect">
            <a:avLst/>
          </a:prstGeom>
          <a:noFill/>
        </p:spPr>
        <p:txBody>
          <a:bodyPr wrap="square" rtlCol="0">
            <a:spAutoFit/>
          </a:bodyPr>
          <a:lstStyle/>
          <a:p>
            <a:r>
              <a:rPr lang="en-US" dirty="0"/>
              <a:t>   10</a:t>
            </a:r>
            <a:r>
              <a:rPr lang="en-US" baseline="30000" dirty="0"/>
              <a:t>-5</a:t>
            </a:r>
            <a:r>
              <a:rPr lang="en-US" dirty="0"/>
              <a:t> cm</a:t>
            </a:r>
          </a:p>
        </p:txBody>
      </p:sp>
      <p:sp>
        <p:nvSpPr>
          <p:cNvPr id="40" name="TextBox 39">
            <a:extLst>
              <a:ext uri="{FF2B5EF4-FFF2-40B4-BE49-F238E27FC236}">
                <a16:creationId xmlns:a16="http://schemas.microsoft.com/office/drawing/2014/main" id="{437D1EC0-3ED2-FEF1-5D79-426887A062D8}"/>
              </a:ext>
            </a:extLst>
          </p:cNvPr>
          <p:cNvSpPr txBox="1"/>
          <p:nvPr/>
        </p:nvSpPr>
        <p:spPr>
          <a:xfrm>
            <a:off x="3453865" y="5937580"/>
            <a:ext cx="1467068" cy="369332"/>
          </a:xfrm>
          <a:prstGeom prst="rect">
            <a:avLst/>
          </a:prstGeom>
          <a:noFill/>
        </p:spPr>
        <p:txBody>
          <a:bodyPr wrap="none" rtlCol="0">
            <a:spAutoFit/>
          </a:bodyPr>
          <a:lstStyle/>
          <a:p>
            <a:r>
              <a:rPr lang="en-US" dirty="0"/>
              <a:t>300 - 400 ns</a:t>
            </a:r>
          </a:p>
        </p:txBody>
      </p:sp>
      <p:sp>
        <p:nvSpPr>
          <p:cNvPr id="44" name="TextBox 43">
            <a:extLst>
              <a:ext uri="{FF2B5EF4-FFF2-40B4-BE49-F238E27FC236}">
                <a16:creationId xmlns:a16="http://schemas.microsoft.com/office/drawing/2014/main" id="{08BD05A9-5CA1-5C0B-0D93-F9462482D108}"/>
              </a:ext>
            </a:extLst>
          </p:cNvPr>
          <p:cNvSpPr txBox="1"/>
          <p:nvPr/>
        </p:nvSpPr>
        <p:spPr>
          <a:xfrm>
            <a:off x="827584" y="5939988"/>
            <a:ext cx="1576072" cy="369332"/>
          </a:xfrm>
          <a:prstGeom prst="rect">
            <a:avLst/>
          </a:prstGeom>
          <a:noFill/>
        </p:spPr>
        <p:txBody>
          <a:bodyPr wrap="none" rtlCol="0">
            <a:spAutoFit/>
          </a:bodyPr>
          <a:lstStyle/>
          <a:p>
            <a:r>
              <a:rPr lang="en-US" dirty="0"/>
              <a:t>Milliseconds+</a:t>
            </a:r>
          </a:p>
        </p:txBody>
      </p:sp>
      <p:sp>
        <p:nvSpPr>
          <p:cNvPr id="46" name="TextBox 45">
            <a:extLst>
              <a:ext uri="{FF2B5EF4-FFF2-40B4-BE49-F238E27FC236}">
                <a16:creationId xmlns:a16="http://schemas.microsoft.com/office/drawing/2014/main" id="{6642FB8F-923D-2DE0-DA04-34C0146266C3}"/>
              </a:ext>
            </a:extLst>
          </p:cNvPr>
          <p:cNvSpPr txBox="1"/>
          <p:nvPr/>
        </p:nvSpPr>
        <p:spPr>
          <a:xfrm>
            <a:off x="5446680" y="5965457"/>
            <a:ext cx="1210588" cy="369332"/>
          </a:xfrm>
          <a:prstGeom prst="rect">
            <a:avLst/>
          </a:prstGeom>
          <a:noFill/>
        </p:spPr>
        <p:txBody>
          <a:bodyPr wrap="none" rtlCol="0">
            <a:spAutoFit/>
          </a:bodyPr>
          <a:lstStyle/>
          <a:p>
            <a:r>
              <a:rPr lang="en-US" dirty="0"/>
              <a:t>60 - 80 ns</a:t>
            </a:r>
          </a:p>
        </p:txBody>
      </p:sp>
      <p:sp>
        <p:nvSpPr>
          <p:cNvPr id="48" name="TextBox 47">
            <a:extLst>
              <a:ext uri="{FF2B5EF4-FFF2-40B4-BE49-F238E27FC236}">
                <a16:creationId xmlns:a16="http://schemas.microsoft.com/office/drawing/2014/main" id="{6B89118A-FE8D-EEDD-34FF-6F00E1EFFD78}"/>
              </a:ext>
            </a:extLst>
          </p:cNvPr>
          <p:cNvSpPr txBox="1"/>
          <p:nvPr/>
        </p:nvSpPr>
        <p:spPr>
          <a:xfrm>
            <a:off x="251167" y="1312868"/>
            <a:ext cx="2826415" cy="369332"/>
          </a:xfrm>
          <a:prstGeom prst="rect">
            <a:avLst/>
          </a:prstGeom>
          <a:noFill/>
        </p:spPr>
        <p:txBody>
          <a:bodyPr wrap="none" rtlCol="0">
            <a:spAutoFit/>
          </a:bodyPr>
          <a:lstStyle/>
          <a:p>
            <a:r>
              <a:rPr lang="en-US" dirty="0"/>
              <a:t>10 – 20,000 times volume</a:t>
            </a:r>
          </a:p>
        </p:txBody>
      </p:sp>
    </p:spTree>
    <p:extLst>
      <p:ext uri="{BB962C8B-B14F-4D97-AF65-F5344CB8AC3E}">
        <p14:creationId xmlns:p14="http://schemas.microsoft.com/office/powerpoint/2010/main" val="2067227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reaction zone&#10;&#10;Description automatically generated">
            <a:extLst>
              <a:ext uri="{FF2B5EF4-FFF2-40B4-BE49-F238E27FC236}">
                <a16:creationId xmlns:a16="http://schemas.microsoft.com/office/drawing/2014/main" id="{FB6DA9C1-C19A-9F96-3E71-B60805511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537654"/>
            <a:ext cx="8178799" cy="3782692"/>
          </a:xfrm>
          <a:prstGeom prst="rect">
            <a:avLst/>
          </a:prstGeom>
        </p:spPr>
      </p:pic>
    </p:spTree>
    <p:extLst>
      <p:ext uri="{BB962C8B-B14F-4D97-AF65-F5344CB8AC3E}">
        <p14:creationId xmlns:p14="http://schemas.microsoft.com/office/powerpoint/2010/main" val="953797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B10F63-457D-7557-EEDD-536BDEEE358A}"/>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Comparison of Detonation and Deflagration</a:t>
            </a:r>
          </a:p>
        </p:txBody>
      </p:sp>
      <p:pic>
        <p:nvPicPr>
          <p:cNvPr id="5" name="Content Placeholder 4" descr="A diagram of a detonation and deflation&#10;&#10;Description automatically generated">
            <a:extLst>
              <a:ext uri="{FF2B5EF4-FFF2-40B4-BE49-F238E27FC236}">
                <a16:creationId xmlns:a16="http://schemas.microsoft.com/office/drawing/2014/main" id="{B027FCDE-833A-CEAA-DE20-3FF6186B95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581" y="1966293"/>
            <a:ext cx="8094836" cy="4452160"/>
          </a:xfrm>
          <a:prstGeom prst="rect">
            <a:avLst/>
          </a:prstGeom>
        </p:spPr>
      </p:pic>
    </p:spTree>
    <p:extLst>
      <p:ext uri="{BB962C8B-B14F-4D97-AF65-F5344CB8AC3E}">
        <p14:creationId xmlns:p14="http://schemas.microsoft.com/office/powerpoint/2010/main" val="2122840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latin typeface="+mn-lt"/>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Reaction</a:t>
              </a:r>
            </a:p>
            <a:p>
              <a:r>
                <a:rPr lang="en-GB" altLang="en-US">
                  <a:latin typeface="Times New Roman" panose="02020603050405020304" pitchFamily="18" charset="0"/>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Shock</a:t>
              </a:r>
            </a:p>
            <a:p>
              <a:r>
                <a:rPr lang="en-GB" altLang="en-US">
                  <a:latin typeface="Times New Roman" panose="02020603050405020304" pitchFamily="18" charset="0"/>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a:latin typeface="+mn-lt"/>
                <a:cs typeface="Times New Roman" panose="02020603050405020304" pitchFamily="18" charset="0"/>
              </a:rPr>
              <a:t>The material is now </a:t>
            </a:r>
            <a:r>
              <a:rPr lang="en-US" altLang="en-US" b="1" i="1">
                <a:latin typeface="+mn-lt"/>
                <a:cs typeface="Times New Roman" panose="02020603050405020304" pitchFamily="18" charset="0"/>
              </a:rPr>
              <a:t>detonating</a:t>
            </a:r>
            <a:r>
              <a:rPr lang="en-US" altLang="en-US">
                <a:latin typeface="+mn-lt"/>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latin typeface="+mn-lt"/>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rgbClr val="FFC000"/>
                </a:solidFill>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panose="020B0604020202020204" pitchFamily="34" charset="0"/>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076A4-2164-CB40-F6B1-1E840EA44420}"/>
              </a:ext>
            </a:extLst>
          </p:cNvPr>
          <p:cNvSpPr>
            <a:spLocks noGrp="1"/>
          </p:cNvSpPr>
          <p:nvPr>
            <p:ph type="title"/>
          </p:nvPr>
        </p:nvSpPr>
        <p:spPr>
          <a:xfrm>
            <a:off x="323528" y="208912"/>
            <a:ext cx="6435725" cy="522287"/>
          </a:xfrm>
        </p:spPr>
        <p:txBody>
          <a:bodyPr/>
          <a:lstStyle/>
          <a:p>
            <a:r>
              <a:rPr lang="en-US" dirty="0"/>
              <a:t>A fortunate deflagration</a:t>
            </a:r>
          </a:p>
        </p:txBody>
      </p:sp>
      <p:pic>
        <p:nvPicPr>
          <p:cNvPr id="7" name="Content Placeholder 6" descr="A picture containing ground, outdoor, tractor, dirt&#10;&#10;Description automatically generated">
            <a:extLst>
              <a:ext uri="{FF2B5EF4-FFF2-40B4-BE49-F238E27FC236}">
                <a16:creationId xmlns:a16="http://schemas.microsoft.com/office/drawing/2014/main" id="{0D1415F7-A85A-C010-AF9F-5994B6A0C449}"/>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726255" y="1052736"/>
            <a:ext cx="7691490" cy="5335208"/>
          </a:xfrm>
        </p:spPr>
      </p:pic>
    </p:spTree>
    <p:extLst>
      <p:ext uri="{BB962C8B-B14F-4D97-AF65-F5344CB8AC3E}">
        <p14:creationId xmlns:p14="http://schemas.microsoft.com/office/powerpoint/2010/main" val="1015378481"/>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E2F09-BB0F-93D3-9440-FC045269F02E}"/>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600" kern="1200" dirty="0">
                <a:latin typeface="+mj-lt"/>
                <a:ea typeface="+mj-ea"/>
                <a:cs typeface="+mj-cs"/>
              </a:rPr>
              <a:t>A detonation wave in slow motion</a:t>
            </a:r>
          </a:p>
        </p:txBody>
      </p:sp>
      <p:pic>
        <p:nvPicPr>
          <p:cNvPr id="4" name="EOE - HE Detonation - slow motion" descr="Shape&#10;&#10;Description automatically generated with medium confidence">
            <a:hlinkClick r:id="" action="ppaction://media"/>
            <a:extLst>
              <a:ext uri="{FF2B5EF4-FFF2-40B4-BE49-F238E27FC236}">
                <a16:creationId xmlns:a16="http://schemas.microsoft.com/office/drawing/2014/main" id="{6CCC166F-EC98-49B6-6D26-E6D2AE7C24E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026602" y="2139351"/>
            <a:ext cx="5090795" cy="4165196"/>
          </a:xfrm>
          <a:prstGeom prst="rect">
            <a:avLst/>
          </a:prstGeom>
        </p:spPr>
      </p:pic>
    </p:spTree>
    <p:extLst>
      <p:ext uri="{BB962C8B-B14F-4D97-AF65-F5344CB8AC3E}">
        <p14:creationId xmlns:p14="http://schemas.microsoft.com/office/powerpoint/2010/main" val="22154111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36" y="260648"/>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Shear band formation</a:t>
            </a:r>
          </a:p>
          <a:p>
            <a:pPr lvl="1"/>
            <a:r>
              <a:rPr lang="en-US" dirty="0"/>
              <a:t>4. Crystal fracture</a:t>
            </a:r>
          </a:p>
          <a:p>
            <a:pPr lvl="1"/>
            <a:r>
              <a:rPr lang="en-US" dirty="0"/>
              <a:t>5. </a:t>
            </a:r>
            <a:r>
              <a:rPr lang="en-US" dirty="0" err="1"/>
              <a:t>Visco</a:t>
            </a:r>
            <a:r>
              <a:rPr lang="en-US" dirty="0"/>
              <a:t>-plastic work</a:t>
            </a:r>
          </a:p>
          <a:p>
            <a:pPr lvl="1"/>
            <a:r>
              <a:rPr lang="en-US" dirty="0"/>
              <a:t>6.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effectLst/>
            </a:endParaRPr>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2BBE-1A0E-1315-E5BD-B8875F93599C}"/>
              </a:ext>
            </a:extLst>
          </p:cNvPr>
          <p:cNvSpPr>
            <a:spLocks noGrp="1"/>
          </p:cNvSpPr>
          <p:nvPr>
            <p:ph type="title"/>
          </p:nvPr>
        </p:nvSpPr>
        <p:spPr/>
        <p:txBody>
          <a:bodyPr/>
          <a:lstStyle/>
          <a:p>
            <a:r>
              <a:rPr lang="en-US" dirty="0"/>
              <a:t>Cumbrian Pie Video</a:t>
            </a:r>
          </a:p>
        </p:txBody>
      </p:sp>
    </p:spTree>
    <p:extLst>
      <p:ext uri="{BB962C8B-B14F-4D97-AF65-F5344CB8AC3E}">
        <p14:creationId xmlns:p14="http://schemas.microsoft.com/office/powerpoint/2010/main" val="330023071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4181-8543-99C4-F872-40A4E8C372FD}"/>
              </a:ext>
            </a:extLst>
          </p:cNvPr>
          <p:cNvSpPr>
            <a:spLocks noGrp="1"/>
          </p:cNvSpPr>
          <p:nvPr>
            <p:ph type="title"/>
          </p:nvPr>
        </p:nvSpPr>
        <p:spPr>
          <a:xfrm>
            <a:off x="480060" y="325369"/>
            <a:ext cx="3276451" cy="1956841"/>
          </a:xfrm>
        </p:spPr>
        <p:txBody>
          <a:bodyPr anchor="b">
            <a:normAutofit/>
          </a:bodyPr>
          <a:lstStyle/>
          <a:p>
            <a:pPr>
              <a:lnSpc>
                <a:spcPct val="90000"/>
              </a:lnSpc>
            </a:pPr>
            <a:r>
              <a:rPr lang="en-US" sz="3300"/>
              <a:t>Case Study – the Beirut port explosion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515CA3-42F2-2305-B8CE-18C747338F56}"/>
              </a:ext>
            </a:extLst>
          </p:cNvPr>
          <p:cNvSpPr>
            <a:spLocks noGrp="1"/>
          </p:cNvSpPr>
          <p:nvPr>
            <p:ph idx="1"/>
          </p:nvPr>
        </p:nvSpPr>
        <p:spPr>
          <a:xfrm>
            <a:off x="480060" y="2872899"/>
            <a:ext cx="3182691" cy="3320668"/>
          </a:xfrm>
        </p:spPr>
        <p:txBody>
          <a:bodyPr>
            <a:normAutofit/>
          </a:bodyPr>
          <a:lstStyle/>
          <a:p>
            <a:r>
              <a:rPr lang="en-US" sz="1900" dirty="0">
                <a:hlinkClick r:id="rId2"/>
              </a:rPr>
              <a:t>https://forensic-architecture.org/investigation/beirut-port-explosion</a:t>
            </a:r>
            <a:endParaRPr lang="en-US" sz="1900" dirty="0"/>
          </a:p>
          <a:p>
            <a:pPr marL="0" indent="0">
              <a:buNone/>
            </a:pPr>
            <a:endParaRPr lang="en-US" sz="1900" dirty="0"/>
          </a:p>
          <a:p>
            <a:pPr marL="0" indent="0">
              <a:buNone/>
            </a:pPr>
            <a:endParaRPr lang="en-US" sz="1900" dirty="0"/>
          </a:p>
        </p:txBody>
      </p:sp>
      <p:pic>
        <p:nvPicPr>
          <p:cNvPr id="5" name="Picture 4" descr="A picture containing ground, vegetable, dirty, stone&#10;&#10;Description automatically generated">
            <a:extLst>
              <a:ext uri="{FF2B5EF4-FFF2-40B4-BE49-F238E27FC236}">
                <a16:creationId xmlns:a16="http://schemas.microsoft.com/office/drawing/2014/main" id="{9483A53C-D468-478C-95E4-C42DAB463B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D3D66E85-AFD0-70F8-AEB1-CE1B9D946C71}"/>
              </a:ext>
            </a:extLst>
          </p:cNvPr>
          <p:cNvSpPr txBox="1"/>
          <p:nvPr/>
        </p:nvSpPr>
        <p:spPr>
          <a:xfrm>
            <a:off x="805105" y="4725144"/>
            <a:ext cx="1313180" cy="369332"/>
          </a:xfrm>
          <a:prstGeom prst="rect">
            <a:avLst/>
          </a:prstGeom>
          <a:noFill/>
        </p:spPr>
        <p:txBody>
          <a:bodyPr wrap="none" rtlCol="0">
            <a:spAutoFit/>
          </a:bodyPr>
          <a:lstStyle/>
          <a:p>
            <a:r>
              <a:rPr lang="en-US" dirty="0"/>
              <a:t>12 minutes</a:t>
            </a:r>
          </a:p>
        </p:txBody>
      </p:sp>
    </p:spTree>
    <p:extLst>
      <p:ext uri="{BB962C8B-B14F-4D97-AF65-F5344CB8AC3E}">
        <p14:creationId xmlns:p14="http://schemas.microsoft.com/office/powerpoint/2010/main" val="203708108"/>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D7AC60F-4DD7-7EC2-BA1A-1BBE5A558598}"/>
              </a:ext>
            </a:extLst>
          </p:cNvPr>
          <p:cNvSpPr>
            <a:spLocks noGrp="1"/>
          </p:cNvSpPr>
          <p:nvPr>
            <p:ph type="title"/>
          </p:nvPr>
        </p:nvSpPr>
        <p:spPr>
          <a:xfrm>
            <a:off x="251520" y="116632"/>
            <a:ext cx="7886700" cy="995363"/>
          </a:xfrm>
        </p:spPr>
        <p:txBody>
          <a:bodyPr/>
          <a:lstStyle/>
          <a:p>
            <a:r>
              <a:rPr lang="en-GB" altLang="en-US" dirty="0"/>
              <a:t>Energy, Sensitiveness and Power</a:t>
            </a:r>
          </a:p>
        </p:txBody>
      </p:sp>
      <p:pic>
        <p:nvPicPr>
          <p:cNvPr id="8" name="Content Placeholder 7" descr="Diagram&#10;&#10;Description automatically generated with medium confidence">
            <a:extLst>
              <a:ext uri="{FF2B5EF4-FFF2-40B4-BE49-F238E27FC236}">
                <a16:creationId xmlns:a16="http://schemas.microsoft.com/office/drawing/2014/main" id="{E21AD15C-1BD0-2EEB-0AEC-1CC818F0F67B}"/>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562807" y="1484784"/>
            <a:ext cx="8012865" cy="4608512"/>
          </a:xfrm>
        </p:spPr>
      </p:pic>
      <p:sp>
        <p:nvSpPr>
          <p:cNvPr id="10" name="TextBox 9">
            <a:extLst>
              <a:ext uri="{FF2B5EF4-FFF2-40B4-BE49-F238E27FC236}">
                <a16:creationId xmlns:a16="http://schemas.microsoft.com/office/drawing/2014/main" id="{1197B15C-2D77-D355-7301-36BDB130BC42}"/>
              </a:ext>
            </a:extLst>
          </p:cNvPr>
          <p:cNvSpPr txBox="1"/>
          <p:nvPr/>
        </p:nvSpPr>
        <p:spPr>
          <a:xfrm>
            <a:off x="827585" y="6255547"/>
            <a:ext cx="7793071" cy="369332"/>
          </a:xfrm>
          <a:prstGeom prst="rect">
            <a:avLst/>
          </a:prstGeom>
          <a:noFill/>
        </p:spPr>
        <p:txBody>
          <a:bodyPr wrap="square">
            <a:spAutoFit/>
          </a:bodyPr>
          <a:lstStyle/>
          <a:p>
            <a:r>
              <a:rPr lang="en-GB" sz="1800" b="1" dirty="0">
                <a:effectLst/>
                <a:latin typeface="Arial" panose="020B0604020202020204" pitchFamily="34" charset="0"/>
              </a:rPr>
              <a:t>Energy balance from reaction in an exothermic chemical system </a:t>
            </a:r>
            <a:endParaRPr lang="en-GB" dirty="0"/>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In some cases, the pressure may rise sufficiently to cause reaction in advance of the thermal stimulus, and acceleration of the rate occurs.</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If the propagation rate increases to the speed of sound in the material, the process is now a detonation – the fastest process that can be achieved in that system.</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9961E-75B0-1293-6880-8745247496FF}"/>
              </a:ext>
            </a:extLst>
          </p:cNvPr>
          <p:cNvSpPr>
            <a:spLocks noGrp="1"/>
          </p:cNvSpPr>
          <p:nvPr>
            <p:ph type="title"/>
          </p:nvPr>
        </p:nvSpPr>
        <p:spPr>
          <a:xfrm>
            <a:off x="323528" y="404664"/>
            <a:ext cx="6435725" cy="522287"/>
          </a:xfrm>
        </p:spPr>
        <p:txBody>
          <a:bodyPr/>
          <a:lstStyle/>
          <a:p>
            <a:r>
              <a:rPr lang="en-US" dirty="0"/>
              <a:t>Energy Balance for Explosive ‘X’</a:t>
            </a:r>
          </a:p>
        </p:txBody>
      </p:sp>
      <p:pic>
        <p:nvPicPr>
          <p:cNvPr id="5" name="Content Placeholder 4" descr="Diagram&#10;&#10;Description automatically generated">
            <a:extLst>
              <a:ext uri="{FF2B5EF4-FFF2-40B4-BE49-F238E27FC236}">
                <a16:creationId xmlns:a16="http://schemas.microsoft.com/office/drawing/2014/main" id="{80130B1A-2E58-368B-BABC-E14874E36896}"/>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1428750" y="1052736"/>
            <a:ext cx="6286500" cy="3797300"/>
          </a:xfrm>
        </p:spPr>
      </p:pic>
      <p:sp>
        <p:nvSpPr>
          <p:cNvPr id="7" name="TextBox 6">
            <a:extLst>
              <a:ext uri="{FF2B5EF4-FFF2-40B4-BE49-F238E27FC236}">
                <a16:creationId xmlns:a16="http://schemas.microsoft.com/office/drawing/2014/main" id="{EC926B0F-D43A-8D9F-E969-855B401CB18D}"/>
              </a:ext>
            </a:extLst>
          </p:cNvPr>
          <p:cNvSpPr txBox="1"/>
          <p:nvPr/>
        </p:nvSpPr>
        <p:spPr>
          <a:xfrm>
            <a:off x="656306" y="5068341"/>
            <a:ext cx="7831388" cy="1384995"/>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effectLst/>
                <a:ea typeface="Times New Roman" panose="02020603050405020304" pitchFamily="18" charset="0"/>
                <a:cs typeface="Arial" panose="020B0604020202020204" pitchFamily="34" charset="0"/>
              </a:rPr>
              <a:t>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a:t>
            </a:r>
            <a:r>
              <a:rPr lang="en-GB" sz="1200" b="1" i="1" dirty="0">
                <a:effectLst/>
                <a:ea typeface="Calibri" panose="020F0502020204030204" pitchFamily="34" charset="0"/>
                <a:cs typeface="Arial" panose="020B0604020202020204" pitchFamily="34" charset="0"/>
              </a:rPr>
              <a:t>Hot Spot Ignition Mechanisms for Explosives</a:t>
            </a:r>
            <a:r>
              <a:rPr lang="en-GB" sz="1200" dirty="0">
                <a:effectLst/>
                <a:ea typeface="Calibri" panose="020F0502020204030204" pitchFamily="34" charset="0"/>
                <a:cs typeface="Arial" panose="020B0604020202020204" pitchFamily="34" charset="0"/>
              </a:rPr>
              <a:t>. John E. Field. Acc. Chem. Res. 15</a:t>
            </a:r>
            <a:r>
              <a:rPr lang="en-GB" sz="1200" baseline="30000" dirty="0">
                <a:effectLst/>
                <a:ea typeface="Calibri" panose="020F0502020204030204" pitchFamily="34" charset="0"/>
                <a:cs typeface="Arial" panose="020B0604020202020204" pitchFamily="34" charset="0"/>
              </a:rPr>
              <a:t>th</a:t>
            </a:r>
            <a:r>
              <a:rPr lang="en-GB" sz="1200" dirty="0">
                <a:effectLst/>
                <a:ea typeface="Calibri" panose="020F0502020204030204" pitchFamily="34" charset="0"/>
                <a:cs typeface="Arial" panose="020B0604020202020204" pitchFamily="34" charset="0"/>
              </a:rPr>
              <a:t> April 1992, 25, 489 – 496.</a:t>
            </a:r>
          </a:p>
          <a:p>
            <a:endParaRPr lang="en-US" sz="1200" dirty="0">
              <a:cs typeface="Arial" panose="020B0604020202020204" pitchFamily="34" charset="0"/>
            </a:endParaRPr>
          </a:p>
          <a:p>
            <a:r>
              <a:rPr lang="en-US" sz="1200" dirty="0">
                <a:effectLst/>
                <a:ea typeface="Times New Roman" panose="02020603050405020304" pitchFamily="18" charset="0"/>
                <a:cs typeface="Arial" panose="020B0604020202020204" pitchFamily="34" charset="0"/>
              </a:rPr>
              <a:t>Ignition of secondary explosives is primarily through the adiabatic compression of small gas spaces between crystals. </a:t>
            </a:r>
            <a:endParaRPr lang="en-US" sz="1200" dirty="0">
              <a:cs typeface="Arial" panose="020B0604020202020204" pitchFamily="34" charset="0"/>
            </a:endParaRPr>
          </a:p>
        </p:txBody>
      </p:sp>
    </p:spTree>
    <p:extLst>
      <p:ext uri="{BB962C8B-B14F-4D97-AF65-F5344CB8AC3E}">
        <p14:creationId xmlns:p14="http://schemas.microsoft.com/office/powerpoint/2010/main" val="1071038410"/>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Shell</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a:defRPr/>
            </a:pPr>
            <a:r>
              <a:rPr lang="en-GB" sz="1200" dirty="0"/>
              <a:t>Cap:- </a:t>
            </a:r>
            <a:r>
              <a:rPr lang="en-GB" sz="1200" dirty="0" err="1"/>
              <a:t>Ingniferous</a:t>
            </a:r>
            <a:r>
              <a:rPr lang="en-GB" sz="1200" dirty="0"/>
              <a:t> input, </a:t>
            </a:r>
          </a:p>
          <a:p>
            <a:pPr>
              <a:defRPr/>
            </a:pPr>
            <a:r>
              <a:rPr lang="en-GB" sz="1200" dirty="0"/>
              <a:t>percussion or electric, </a:t>
            </a:r>
          </a:p>
          <a:p>
            <a:pPr>
              <a:defRPr/>
            </a:pPr>
            <a:r>
              <a:rPr lang="en-GB" sz="1200" dirty="0"/>
              <a:t>Lead </a:t>
            </a:r>
            <a:r>
              <a:rPr lang="en-GB" sz="1200" dirty="0" err="1"/>
              <a:t>styphnate</a:t>
            </a:r>
            <a:r>
              <a:rPr lang="en-GB" sz="1200" dirty="0"/>
              <a:t> based</a:t>
            </a:r>
          </a:p>
          <a:p>
            <a:pPr>
              <a:defRPr/>
            </a:pPr>
            <a:r>
              <a:rPr lang="en-GB" sz="1200" dirty="0"/>
              <a:t>Additives :- </a:t>
            </a:r>
          </a:p>
          <a:p>
            <a:pPr>
              <a:defRPr/>
            </a:pPr>
            <a:r>
              <a:rPr lang="en-GB" sz="1200" dirty="0"/>
              <a:t>Graphite in the electric cap.</a:t>
            </a:r>
          </a:p>
          <a:p>
            <a:pPr>
              <a:defRPr/>
            </a:pPr>
            <a:r>
              <a:rPr lang="en-GB" sz="1200" dirty="0"/>
              <a:t>Lead Oxide</a:t>
            </a:r>
          </a:p>
          <a:p>
            <a:pPr>
              <a:defRPr/>
            </a:pPr>
            <a:r>
              <a:rPr lang="en-GB" sz="1200" dirty="0"/>
              <a:t>Calcium silicide</a:t>
            </a:r>
          </a:p>
          <a:p>
            <a:pPr>
              <a:defRPr/>
            </a:pPr>
            <a:r>
              <a:rPr lang="en-GB" sz="1200" dirty="0"/>
              <a:t>Barium Nitrate</a:t>
            </a:r>
          </a:p>
          <a:p>
            <a:pPr>
              <a:defRPr/>
            </a:pPr>
            <a:r>
              <a:rPr lang="en-GB" sz="1200" dirty="0" err="1"/>
              <a:t>Tetrazine</a:t>
            </a:r>
            <a:r>
              <a:rPr lang="en-GB" sz="1200" dirty="0"/>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a:defRPr/>
            </a:pPr>
            <a:r>
              <a:rPr lang="en-GB" sz="1200" dirty="0"/>
              <a:t>First Fire layer (or layers)</a:t>
            </a:r>
          </a:p>
          <a:p>
            <a:pPr>
              <a:defRPr/>
            </a:pPr>
            <a:r>
              <a:rPr lang="en-GB" sz="1200" dirty="0"/>
              <a:t>Usefully fine gunpowder</a:t>
            </a:r>
          </a:p>
          <a:p>
            <a:pPr>
              <a:defRPr/>
            </a:pPr>
            <a:r>
              <a:rPr lang="en-GB" sz="1200" dirty="0"/>
              <a:t>Either pressed onto the cap or</a:t>
            </a:r>
          </a:p>
          <a:p>
            <a:pPr>
              <a:defRPr/>
            </a:pPr>
            <a:r>
              <a:rPr lang="en-GB" sz="1200" dirty="0"/>
              <a:t>in magazine in the primer</a:t>
            </a:r>
          </a:p>
          <a:p>
            <a:pPr>
              <a:defRPr/>
            </a:pPr>
            <a:r>
              <a:rPr lang="en-GB" sz="1200" dirty="0"/>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a:defRPr/>
            </a:pPr>
            <a:r>
              <a:rPr lang="en-GB" sz="1200" dirty="0"/>
              <a:t>Gunpowder G20 in</a:t>
            </a:r>
          </a:p>
          <a:p>
            <a:pPr>
              <a:defRPr/>
            </a:pPr>
            <a:r>
              <a:rPr lang="en-GB" sz="1200" dirty="0"/>
              <a:t>the primer body. Vents </a:t>
            </a:r>
          </a:p>
          <a:p>
            <a:pPr>
              <a:defRPr/>
            </a:pPr>
            <a:r>
              <a:rPr lang="en-GB" sz="1200" dirty="0"/>
              <a:t>Through holes and lights </a:t>
            </a:r>
          </a:p>
          <a:p>
            <a:pPr>
              <a:defRPr/>
            </a:pPr>
            <a:r>
              <a:rPr lang="en-GB" sz="1200" dirty="0"/>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a:defRPr/>
            </a:pPr>
            <a:r>
              <a:rPr lang="en-GB" sz="1200" dirty="0"/>
              <a:t>Granular propellant:-</a:t>
            </a:r>
          </a:p>
          <a:p>
            <a:pPr>
              <a:defRPr/>
            </a:pPr>
            <a:r>
              <a:rPr lang="en-GB" sz="1200" dirty="0"/>
              <a:t>double base, 7 hole granule. </a:t>
            </a:r>
          </a:p>
          <a:p>
            <a:pPr>
              <a:defRPr/>
            </a:pPr>
            <a:r>
              <a:rPr lang="en-GB" sz="1200" dirty="0"/>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a:defRPr/>
            </a:pPr>
            <a:r>
              <a:rPr lang="en-GB" sz="1200" dirty="0"/>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a:defRPr/>
            </a:pPr>
            <a:r>
              <a:rPr lang="en-GB" sz="1200" dirty="0"/>
              <a:t>Booster pellet:-</a:t>
            </a:r>
          </a:p>
          <a:p>
            <a:pPr>
              <a:defRPr/>
            </a:pPr>
            <a:r>
              <a:rPr lang="en-GB" sz="1200" dirty="0"/>
              <a:t>Formerly CE (</a:t>
            </a:r>
            <a:r>
              <a:rPr lang="en-GB" sz="1200" dirty="0" err="1"/>
              <a:t>tetryl</a:t>
            </a:r>
            <a:r>
              <a:rPr lang="en-GB" sz="1200" dirty="0"/>
              <a:t>)</a:t>
            </a:r>
          </a:p>
          <a:p>
            <a:pPr>
              <a:defRPr/>
            </a:pPr>
            <a:r>
              <a:rPr lang="en-GB" sz="1200" dirty="0"/>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a:defRPr/>
            </a:pPr>
            <a:r>
              <a:rPr lang="en-GB" sz="1050" dirty="0"/>
              <a:t>LDNR Stab sensitive</a:t>
            </a:r>
          </a:p>
          <a:p>
            <a:pPr>
              <a:defRPr/>
            </a:pPr>
            <a:r>
              <a:rPr lang="en-GB" sz="1050" dirty="0"/>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a:defRPr/>
            </a:pPr>
            <a:r>
              <a:rPr lang="en-GB" sz="1100" dirty="0"/>
              <a:t>Boron based delay.</a:t>
            </a:r>
          </a:p>
          <a:p>
            <a:pPr>
              <a:defRPr/>
            </a:pPr>
            <a:r>
              <a:rPr lang="en-GB" sz="1100" dirty="0"/>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a:defRPr/>
            </a:pPr>
            <a:r>
              <a:rPr lang="en-GB" sz="1050" dirty="0"/>
              <a:t>In line / out of line </a:t>
            </a:r>
          </a:p>
          <a:p>
            <a:pPr>
              <a:defRPr/>
            </a:pPr>
            <a:r>
              <a:rPr lang="en-GB" sz="1050" dirty="0"/>
              <a:t>Stemming and </a:t>
            </a:r>
          </a:p>
          <a:p>
            <a:pPr>
              <a:defRPr/>
            </a:pPr>
            <a:r>
              <a:rPr lang="en-GB" sz="1050" dirty="0"/>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a:defRPr/>
            </a:pPr>
            <a:r>
              <a:rPr lang="en-GB" sz="1000" b="1" dirty="0">
                <a:solidFill>
                  <a:srgbClr val="FF0000"/>
                </a:solidFill>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a:defRPr/>
            </a:pPr>
            <a:endParaRPr lang="en-GB"/>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endParaRPr lang="en-US"/>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r>
              <a:rPr lang="en-US" dirty="0"/>
              <a:t>LDNR = Lead dinitro </a:t>
            </a:r>
            <a:r>
              <a:rPr lang="en-US" dirty="0" err="1"/>
              <a:t>resorcinate</a:t>
            </a:r>
            <a:endParaRPr lang="en-US" dirty="0"/>
          </a:p>
        </p:txBody>
      </p:sp>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997D1F4-35F3-FD45-5A7C-35E2EAA15680}"/>
              </a:ext>
            </a:extLst>
          </p:cNvPr>
          <p:cNvSpPr>
            <a:spLocks noGrp="1" noChangeArrowheads="1"/>
          </p:cNvSpPr>
          <p:nvPr>
            <p:ph type="ctrTitle"/>
          </p:nvPr>
        </p:nvSpPr>
        <p:spPr>
          <a:xfrm>
            <a:off x="215789" y="349922"/>
            <a:ext cx="7356475" cy="534988"/>
          </a:xfrm>
        </p:spPr>
        <p:txBody>
          <a:bodyPr anchor="ctr"/>
          <a:lstStyle/>
          <a:p>
            <a:pPr algn="l"/>
            <a:r>
              <a:rPr lang="en-GB" altLang="en-US" sz="3200" dirty="0"/>
              <a:t>Propelling Charge Components</a:t>
            </a:r>
          </a:p>
        </p:txBody>
      </p:sp>
      <p:grpSp>
        <p:nvGrpSpPr>
          <p:cNvPr id="13315" name="Group 131">
            <a:extLst>
              <a:ext uri="{FF2B5EF4-FFF2-40B4-BE49-F238E27FC236}">
                <a16:creationId xmlns:a16="http://schemas.microsoft.com/office/drawing/2014/main" id="{FA4CBC74-111C-D919-9FB2-DF318FD17D8E}"/>
              </a:ext>
            </a:extLst>
          </p:cNvPr>
          <p:cNvGrpSpPr>
            <a:grpSpLocks/>
          </p:cNvGrpSpPr>
          <p:nvPr/>
        </p:nvGrpSpPr>
        <p:grpSpPr bwMode="auto">
          <a:xfrm>
            <a:off x="628650" y="1346200"/>
            <a:ext cx="7893050" cy="2152650"/>
            <a:chOff x="396" y="1088"/>
            <a:chExt cx="4972" cy="1356"/>
          </a:xfrm>
        </p:grpSpPr>
        <p:sp>
          <p:nvSpPr>
            <p:cNvPr id="13338" name="AutoShape 54">
              <a:extLst>
                <a:ext uri="{FF2B5EF4-FFF2-40B4-BE49-F238E27FC236}">
                  <a16:creationId xmlns:a16="http://schemas.microsoft.com/office/drawing/2014/main" id="{563E3498-9CB9-7002-4BF9-8E70C9E25EC0}"/>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39" name="Text Box 35">
              <a:extLst>
                <a:ext uri="{FF2B5EF4-FFF2-40B4-BE49-F238E27FC236}">
                  <a16:creationId xmlns:a16="http://schemas.microsoft.com/office/drawing/2014/main" id="{C026230C-5E94-67C3-8E4E-7F48BAA92E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CONVENTIONAL ARTILLERY CHARGE SYSTEM - “subtractive” increments</a:t>
              </a:r>
            </a:p>
          </p:txBody>
        </p:sp>
        <p:sp>
          <p:nvSpPr>
            <p:cNvPr id="13340" name="AutoShape 51">
              <a:extLst>
                <a:ext uri="{FF2B5EF4-FFF2-40B4-BE49-F238E27FC236}">
                  <a16:creationId xmlns:a16="http://schemas.microsoft.com/office/drawing/2014/main" id="{EB7090A3-2933-5778-171B-E1EDE32CB55F}"/>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1" name="AutoShape 59">
              <a:extLst>
                <a:ext uri="{FF2B5EF4-FFF2-40B4-BE49-F238E27FC236}">
                  <a16:creationId xmlns:a16="http://schemas.microsoft.com/office/drawing/2014/main" id="{D59C373B-32D1-F403-1F1E-58292922FD4C}"/>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2</a:t>
              </a:r>
            </a:p>
          </p:txBody>
        </p:sp>
        <p:sp>
          <p:nvSpPr>
            <p:cNvPr id="13342" name="AutoShape 57">
              <a:extLst>
                <a:ext uri="{FF2B5EF4-FFF2-40B4-BE49-F238E27FC236}">
                  <a16:creationId xmlns:a16="http://schemas.microsoft.com/office/drawing/2014/main" id="{1886BA46-784F-9B71-10CB-8D83FF66CD1B}"/>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1</a:t>
              </a:r>
            </a:p>
          </p:txBody>
        </p:sp>
        <p:sp>
          <p:nvSpPr>
            <p:cNvPr id="13343" name="AutoShape 58">
              <a:extLst>
                <a:ext uri="{FF2B5EF4-FFF2-40B4-BE49-F238E27FC236}">
                  <a16:creationId xmlns:a16="http://schemas.microsoft.com/office/drawing/2014/main" id="{724CD5E2-6279-94B7-AFFC-AB45460AA7BF}"/>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3</a:t>
              </a:r>
            </a:p>
          </p:txBody>
        </p:sp>
        <p:sp>
          <p:nvSpPr>
            <p:cNvPr id="13344" name="AutoShape 60">
              <a:extLst>
                <a:ext uri="{FF2B5EF4-FFF2-40B4-BE49-F238E27FC236}">
                  <a16:creationId xmlns:a16="http://schemas.microsoft.com/office/drawing/2014/main" id="{CE9D0EB6-5608-0519-D6A2-8B18073E1106}"/>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CHARGE 1</a:t>
              </a:r>
            </a:p>
          </p:txBody>
        </p:sp>
        <p:sp>
          <p:nvSpPr>
            <p:cNvPr id="13345" name="AutoShape 66">
              <a:extLst>
                <a:ext uri="{FF2B5EF4-FFF2-40B4-BE49-F238E27FC236}">
                  <a16:creationId xmlns:a16="http://schemas.microsoft.com/office/drawing/2014/main" id="{9E2A2598-0AC5-37D7-922B-9338582E346A}"/>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6" name="AutoShape 67">
              <a:extLst>
                <a:ext uri="{FF2B5EF4-FFF2-40B4-BE49-F238E27FC236}">
                  <a16:creationId xmlns:a16="http://schemas.microsoft.com/office/drawing/2014/main" id="{A26DE761-0933-EEFC-BC47-0391C37D9545}"/>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7" name="AutoShape 69">
              <a:extLst>
                <a:ext uri="{FF2B5EF4-FFF2-40B4-BE49-F238E27FC236}">
                  <a16:creationId xmlns:a16="http://schemas.microsoft.com/office/drawing/2014/main" id="{07AC277A-680F-68F2-EB50-856F27DEE679}"/>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8" name="Freeform 76">
              <a:extLst>
                <a:ext uri="{FF2B5EF4-FFF2-40B4-BE49-F238E27FC236}">
                  <a16:creationId xmlns:a16="http://schemas.microsoft.com/office/drawing/2014/main" id="{2AEBAC10-B62B-1189-0F7A-D76843FC2A3F}"/>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endParaRPr lang="en-US"/>
            </a:p>
          </p:txBody>
        </p:sp>
        <p:sp>
          <p:nvSpPr>
            <p:cNvPr id="13349" name="Text Box 52">
              <a:extLst>
                <a:ext uri="{FF2B5EF4-FFF2-40B4-BE49-F238E27FC236}">
                  <a16:creationId xmlns:a16="http://schemas.microsoft.com/office/drawing/2014/main" id="{6D41759D-62D4-7859-87F2-A2DB250E9E0E}"/>
                </a:ext>
              </a:extLst>
            </p:cNvPr>
            <p:cNvSpPr txBox="1">
              <a:spLocks noChangeArrowheads="1"/>
            </p:cNvSpPr>
            <p:nvPr/>
          </p:nvSpPr>
          <p:spPr bwMode="auto">
            <a:xfrm>
              <a:off x="4862" y="2271"/>
              <a:ext cx="50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IGNITER</a:t>
              </a:r>
            </a:p>
          </p:txBody>
        </p:sp>
        <p:sp>
          <p:nvSpPr>
            <p:cNvPr id="13350" name="Text Box 56">
              <a:extLst>
                <a:ext uri="{FF2B5EF4-FFF2-40B4-BE49-F238E27FC236}">
                  <a16:creationId xmlns:a16="http://schemas.microsoft.com/office/drawing/2014/main" id="{4D800EB3-86FF-7E7E-EC6C-83A5D36E0AC4}"/>
                </a:ext>
              </a:extLst>
            </p:cNvPr>
            <p:cNvSpPr txBox="1">
              <a:spLocks noChangeArrowheads="1"/>
            </p:cNvSpPr>
            <p:nvPr/>
          </p:nvSpPr>
          <p:spPr bwMode="auto">
            <a:xfrm>
              <a:off x="3064" y="1392"/>
              <a:ext cx="68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A11261DE-73B3-0296-FF5A-29DBA309FE10}"/>
              </a:ext>
            </a:extLst>
          </p:cNvPr>
          <p:cNvGrpSpPr>
            <a:grpSpLocks/>
          </p:cNvGrpSpPr>
          <p:nvPr/>
        </p:nvGrpSpPr>
        <p:grpSpPr bwMode="auto">
          <a:xfrm>
            <a:off x="1587500" y="4281488"/>
            <a:ext cx="6745288" cy="2179637"/>
            <a:chOff x="1000" y="2697"/>
            <a:chExt cx="4249" cy="1373"/>
          </a:xfrm>
        </p:grpSpPr>
        <p:grpSp>
          <p:nvGrpSpPr>
            <p:cNvPr id="13317" name="Group 114">
              <a:extLst>
                <a:ext uri="{FF2B5EF4-FFF2-40B4-BE49-F238E27FC236}">
                  <a16:creationId xmlns:a16="http://schemas.microsoft.com/office/drawing/2014/main" id="{375E8388-0F6B-A7D9-2B3B-FD32FC02865D}"/>
                </a:ext>
              </a:extLst>
            </p:cNvPr>
            <p:cNvGrpSpPr>
              <a:grpSpLocks/>
            </p:cNvGrpSpPr>
            <p:nvPr/>
          </p:nvGrpSpPr>
          <p:grpSpPr bwMode="auto">
            <a:xfrm>
              <a:off x="4577" y="3024"/>
              <a:ext cx="672" cy="720"/>
              <a:chOff x="712" y="3120"/>
              <a:chExt cx="672" cy="720"/>
            </a:xfrm>
          </p:grpSpPr>
          <p:sp>
            <p:nvSpPr>
              <p:cNvPr id="13336" name="AutoShape 115">
                <a:extLst>
                  <a:ext uri="{FF2B5EF4-FFF2-40B4-BE49-F238E27FC236}">
                    <a16:creationId xmlns:a16="http://schemas.microsoft.com/office/drawing/2014/main" id="{C9493C46-DBC6-3B03-A061-B6AAD0831CF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7" name="Oval 116">
                <a:extLst>
                  <a:ext uri="{FF2B5EF4-FFF2-40B4-BE49-F238E27FC236}">
                    <a16:creationId xmlns:a16="http://schemas.microsoft.com/office/drawing/2014/main" id="{5F535C0F-62F7-A1ED-0FA2-92E9E4D3CFD8}"/>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18" name="Group 117">
              <a:extLst>
                <a:ext uri="{FF2B5EF4-FFF2-40B4-BE49-F238E27FC236}">
                  <a16:creationId xmlns:a16="http://schemas.microsoft.com/office/drawing/2014/main" id="{19DAA5C4-2106-ACA9-A3E0-1A2F6C9C67B8}"/>
                </a:ext>
              </a:extLst>
            </p:cNvPr>
            <p:cNvGrpSpPr>
              <a:grpSpLocks/>
            </p:cNvGrpSpPr>
            <p:nvPr/>
          </p:nvGrpSpPr>
          <p:grpSpPr bwMode="auto">
            <a:xfrm>
              <a:off x="1000" y="3024"/>
              <a:ext cx="672" cy="720"/>
              <a:chOff x="712" y="3120"/>
              <a:chExt cx="672" cy="720"/>
            </a:xfrm>
          </p:grpSpPr>
          <p:sp>
            <p:nvSpPr>
              <p:cNvPr id="13334" name="AutoShape 118">
                <a:extLst>
                  <a:ext uri="{FF2B5EF4-FFF2-40B4-BE49-F238E27FC236}">
                    <a16:creationId xmlns:a16="http://schemas.microsoft.com/office/drawing/2014/main" id="{A7AA1831-3B3D-E1CB-BE2A-1B2E54030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5" name="Oval 119">
                <a:extLst>
                  <a:ext uri="{FF2B5EF4-FFF2-40B4-BE49-F238E27FC236}">
                    <a16:creationId xmlns:a16="http://schemas.microsoft.com/office/drawing/2014/main" id="{38207FB1-A4B9-AA9E-8A4D-90090F0FF2D7}"/>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19" name="Group 120">
              <a:extLst>
                <a:ext uri="{FF2B5EF4-FFF2-40B4-BE49-F238E27FC236}">
                  <a16:creationId xmlns:a16="http://schemas.microsoft.com/office/drawing/2014/main" id="{576E0C55-3A01-E865-3FA9-F8736ABA5D43}"/>
                </a:ext>
              </a:extLst>
            </p:cNvPr>
            <p:cNvGrpSpPr>
              <a:grpSpLocks/>
            </p:cNvGrpSpPr>
            <p:nvPr/>
          </p:nvGrpSpPr>
          <p:grpSpPr bwMode="auto">
            <a:xfrm>
              <a:off x="1899" y="3024"/>
              <a:ext cx="672" cy="720"/>
              <a:chOff x="712" y="3120"/>
              <a:chExt cx="672" cy="720"/>
            </a:xfrm>
          </p:grpSpPr>
          <p:sp>
            <p:nvSpPr>
              <p:cNvPr id="13332" name="AutoShape 121">
                <a:extLst>
                  <a:ext uri="{FF2B5EF4-FFF2-40B4-BE49-F238E27FC236}">
                    <a16:creationId xmlns:a16="http://schemas.microsoft.com/office/drawing/2014/main" id="{13A5166F-A114-0662-76AA-B4DBB6BD602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3" name="Oval 122">
                <a:extLst>
                  <a:ext uri="{FF2B5EF4-FFF2-40B4-BE49-F238E27FC236}">
                    <a16:creationId xmlns:a16="http://schemas.microsoft.com/office/drawing/2014/main" id="{65686B93-67F4-536F-7AA8-02D64EF323E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20" name="Group 123">
              <a:extLst>
                <a:ext uri="{FF2B5EF4-FFF2-40B4-BE49-F238E27FC236}">
                  <a16:creationId xmlns:a16="http://schemas.microsoft.com/office/drawing/2014/main" id="{6769AF3B-DE5E-FB8F-27C3-7CCDEAF625E6}"/>
                </a:ext>
              </a:extLst>
            </p:cNvPr>
            <p:cNvGrpSpPr>
              <a:grpSpLocks/>
            </p:cNvGrpSpPr>
            <p:nvPr/>
          </p:nvGrpSpPr>
          <p:grpSpPr bwMode="auto">
            <a:xfrm>
              <a:off x="2798" y="3024"/>
              <a:ext cx="672" cy="720"/>
              <a:chOff x="712" y="3120"/>
              <a:chExt cx="672" cy="720"/>
            </a:xfrm>
          </p:grpSpPr>
          <p:sp>
            <p:nvSpPr>
              <p:cNvPr id="13330" name="AutoShape 124">
                <a:extLst>
                  <a:ext uri="{FF2B5EF4-FFF2-40B4-BE49-F238E27FC236}">
                    <a16:creationId xmlns:a16="http://schemas.microsoft.com/office/drawing/2014/main" id="{4F92E333-B945-60FC-6E79-4BBC573429F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1" name="Oval 125">
                <a:extLst>
                  <a:ext uri="{FF2B5EF4-FFF2-40B4-BE49-F238E27FC236}">
                    <a16:creationId xmlns:a16="http://schemas.microsoft.com/office/drawing/2014/main" id="{02BF1301-6F4C-D238-315A-AF72C2A2DFD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21" name="Group 126">
              <a:extLst>
                <a:ext uri="{FF2B5EF4-FFF2-40B4-BE49-F238E27FC236}">
                  <a16:creationId xmlns:a16="http://schemas.microsoft.com/office/drawing/2014/main" id="{5D6DC285-055A-55D7-548D-40F0C20C42B9}"/>
                </a:ext>
              </a:extLst>
            </p:cNvPr>
            <p:cNvGrpSpPr>
              <a:grpSpLocks/>
            </p:cNvGrpSpPr>
            <p:nvPr/>
          </p:nvGrpSpPr>
          <p:grpSpPr bwMode="auto">
            <a:xfrm>
              <a:off x="3685" y="3024"/>
              <a:ext cx="672" cy="720"/>
              <a:chOff x="712" y="3120"/>
              <a:chExt cx="672" cy="720"/>
            </a:xfrm>
          </p:grpSpPr>
          <p:sp>
            <p:nvSpPr>
              <p:cNvPr id="13328" name="AutoShape 127">
                <a:extLst>
                  <a:ext uri="{FF2B5EF4-FFF2-40B4-BE49-F238E27FC236}">
                    <a16:creationId xmlns:a16="http://schemas.microsoft.com/office/drawing/2014/main" id="{AC040364-132D-7218-75C8-DEE05E3B7FBB}"/>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29" name="Oval 128">
                <a:extLst>
                  <a:ext uri="{FF2B5EF4-FFF2-40B4-BE49-F238E27FC236}">
                    <a16:creationId xmlns:a16="http://schemas.microsoft.com/office/drawing/2014/main" id="{4EE9B06F-ED6C-97FC-A21D-A7187A2C9FFF}"/>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3322" name="Text Box 50">
              <a:extLst>
                <a:ext uri="{FF2B5EF4-FFF2-40B4-BE49-F238E27FC236}">
                  <a16:creationId xmlns:a16="http://schemas.microsoft.com/office/drawing/2014/main" id="{1FCD7C0F-0AE5-3AF0-3DCD-0D4820887335}"/>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MODULAR CHARGE SYSTEM – “additive” increments</a:t>
              </a:r>
            </a:p>
          </p:txBody>
        </p:sp>
        <p:sp>
          <p:nvSpPr>
            <p:cNvPr id="13323" name="AutoShape 62">
              <a:extLst>
                <a:ext uri="{FF2B5EF4-FFF2-40B4-BE49-F238E27FC236}">
                  <a16:creationId xmlns:a16="http://schemas.microsoft.com/office/drawing/2014/main" id="{50A696A4-860D-A70D-21D1-517B9FC484E9}"/>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4" name="AutoShape 63">
              <a:extLst>
                <a:ext uri="{FF2B5EF4-FFF2-40B4-BE49-F238E27FC236}">
                  <a16:creationId xmlns:a16="http://schemas.microsoft.com/office/drawing/2014/main" id="{0FA60A70-16F6-91C4-EED2-CD63F89099D0}"/>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5" name="AutoShape 64">
              <a:extLst>
                <a:ext uri="{FF2B5EF4-FFF2-40B4-BE49-F238E27FC236}">
                  <a16:creationId xmlns:a16="http://schemas.microsoft.com/office/drawing/2014/main" id="{92F1E673-201F-F224-5C85-9E029BBC530E}"/>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6" name="AutoShape 65">
              <a:extLst>
                <a:ext uri="{FF2B5EF4-FFF2-40B4-BE49-F238E27FC236}">
                  <a16:creationId xmlns:a16="http://schemas.microsoft.com/office/drawing/2014/main" id="{D8E2BFC3-D5DD-2B8E-80B2-3B806940CCA3}"/>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7" name="Text Box 48">
              <a:extLst>
                <a:ext uri="{FF2B5EF4-FFF2-40B4-BE49-F238E27FC236}">
                  <a16:creationId xmlns:a16="http://schemas.microsoft.com/office/drawing/2014/main" id="{69EFAD71-15A1-36DF-9438-5ACC9A1F589E}"/>
                </a:ext>
              </a:extLst>
            </p:cNvPr>
            <p:cNvSpPr txBox="1">
              <a:spLocks noChangeArrowheads="1"/>
            </p:cNvSpPr>
            <p:nvPr/>
          </p:nvSpPr>
          <p:spPr bwMode="auto">
            <a:xfrm>
              <a:off x="1480" y="3897"/>
              <a:ext cx="3164"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Note - in example shown, each increment contains a central igniter</a:t>
              </a:r>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387B80C-BD55-FF7D-7955-856136FC6630}"/>
              </a:ext>
            </a:extLst>
          </p:cNvPr>
          <p:cNvSpPr>
            <a:spLocks noGrp="1" noChangeArrowheads="1"/>
          </p:cNvSpPr>
          <p:nvPr>
            <p:ph type="ctrTitle"/>
          </p:nvPr>
        </p:nvSpPr>
        <p:spPr>
          <a:xfrm>
            <a:off x="344312" y="330201"/>
            <a:ext cx="8177093" cy="534988"/>
          </a:xfrm>
        </p:spPr>
        <p:txBody>
          <a:bodyPr anchor="ctr"/>
          <a:lstStyle/>
          <a:p>
            <a:pPr algn="l"/>
            <a:r>
              <a:rPr lang="en-GB" altLang="en-US" sz="2800" dirty="0"/>
              <a:t>Charge Components – Artillery &amp; Armour</a:t>
            </a:r>
          </a:p>
        </p:txBody>
      </p:sp>
      <p:grpSp>
        <p:nvGrpSpPr>
          <p:cNvPr id="15363" name="Group 119">
            <a:extLst>
              <a:ext uri="{FF2B5EF4-FFF2-40B4-BE49-F238E27FC236}">
                <a16:creationId xmlns:a16="http://schemas.microsoft.com/office/drawing/2014/main" id="{8274DA32-32A1-C725-240A-579F13448755}"/>
              </a:ext>
            </a:extLst>
          </p:cNvPr>
          <p:cNvGrpSpPr>
            <a:grpSpLocks noChangeAspect="1"/>
          </p:cNvGrpSpPr>
          <p:nvPr/>
        </p:nvGrpSpPr>
        <p:grpSpPr bwMode="auto">
          <a:xfrm>
            <a:off x="4335463" y="4465638"/>
            <a:ext cx="2987675" cy="793750"/>
            <a:chOff x="2888" y="3077"/>
            <a:chExt cx="1423" cy="382"/>
          </a:xfrm>
        </p:grpSpPr>
        <p:sp>
          <p:nvSpPr>
            <p:cNvPr id="15448" name="AutoShape 89">
              <a:extLst>
                <a:ext uri="{FF2B5EF4-FFF2-40B4-BE49-F238E27FC236}">
                  <a16:creationId xmlns:a16="http://schemas.microsoft.com/office/drawing/2014/main" id="{DBF9015C-7916-5439-F2F8-3808F8EDBBAF}"/>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9" name="Freeform 34">
              <a:extLst>
                <a:ext uri="{FF2B5EF4-FFF2-40B4-BE49-F238E27FC236}">
                  <a16:creationId xmlns:a16="http://schemas.microsoft.com/office/drawing/2014/main" id="{E26CF09D-DF9F-99E6-4378-9B400539FD8B}"/>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5450" name="Freeform 36">
              <a:extLst>
                <a:ext uri="{FF2B5EF4-FFF2-40B4-BE49-F238E27FC236}">
                  <a16:creationId xmlns:a16="http://schemas.microsoft.com/office/drawing/2014/main" id="{36269CF9-84AD-D19A-7175-75E4095C7C3F}"/>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5451" name="Group 92">
              <a:extLst>
                <a:ext uri="{FF2B5EF4-FFF2-40B4-BE49-F238E27FC236}">
                  <a16:creationId xmlns:a16="http://schemas.microsoft.com/office/drawing/2014/main" id="{05FFA7C2-34B0-00A6-4892-D45357CA9E51}"/>
                </a:ext>
              </a:extLst>
            </p:cNvPr>
            <p:cNvGrpSpPr>
              <a:grpSpLocks noChangeAspect="1"/>
            </p:cNvGrpSpPr>
            <p:nvPr/>
          </p:nvGrpSpPr>
          <p:grpSpPr bwMode="auto">
            <a:xfrm>
              <a:off x="2888" y="3077"/>
              <a:ext cx="95" cy="380"/>
              <a:chOff x="2840" y="2365"/>
              <a:chExt cx="95" cy="380"/>
            </a:xfrm>
          </p:grpSpPr>
          <p:sp>
            <p:nvSpPr>
              <p:cNvPr id="15480" name="Freeform 35">
                <a:extLst>
                  <a:ext uri="{FF2B5EF4-FFF2-40B4-BE49-F238E27FC236}">
                    <a16:creationId xmlns:a16="http://schemas.microsoft.com/office/drawing/2014/main" id="{66CC0E75-6D9F-703E-EED5-5E7F59B1294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5481" name="Rectangle 49">
                <a:extLst>
                  <a:ext uri="{FF2B5EF4-FFF2-40B4-BE49-F238E27FC236}">
                    <a16:creationId xmlns:a16="http://schemas.microsoft.com/office/drawing/2014/main" id="{F6C99C42-D6A6-249E-5825-18DAAC2BEFA6}"/>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2" name="Group 91">
              <a:extLst>
                <a:ext uri="{FF2B5EF4-FFF2-40B4-BE49-F238E27FC236}">
                  <a16:creationId xmlns:a16="http://schemas.microsoft.com/office/drawing/2014/main" id="{9FAD2C0F-5E62-C9E5-AD8D-E8C1AC263F4B}"/>
                </a:ext>
              </a:extLst>
            </p:cNvPr>
            <p:cNvGrpSpPr>
              <a:grpSpLocks noChangeAspect="1"/>
            </p:cNvGrpSpPr>
            <p:nvPr/>
          </p:nvGrpSpPr>
          <p:grpSpPr bwMode="auto">
            <a:xfrm>
              <a:off x="2980" y="3106"/>
              <a:ext cx="1234" cy="321"/>
              <a:chOff x="2932" y="2394"/>
              <a:chExt cx="1234" cy="321"/>
            </a:xfrm>
          </p:grpSpPr>
          <p:grpSp>
            <p:nvGrpSpPr>
              <p:cNvPr id="15453" name="Group 61">
                <a:extLst>
                  <a:ext uri="{FF2B5EF4-FFF2-40B4-BE49-F238E27FC236}">
                    <a16:creationId xmlns:a16="http://schemas.microsoft.com/office/drawing/2014/main" id="{5D67074E-BDD8-0D0A-5B2D-F5C15C25002A}"/>
                  </a:ext>
                </a:extLst>
              </p:cNvPr>
              <p:cNvGrpSpPr>
                <a:grpSpLocks noChangeAspect="1"/>
              </p:cNvGrpSpPr>
              <p:nvPr/>
            </p:nvGrpSpPr>
            <p:grpSpPr bwMode="auto">
              <a:xfrm>
                <a:off x="2932" y="2397"/>
                <a:ext cx="1234" cy="105"/>
                <a:chOff x="2942" y="2401"/>
                <a:chExt cx="1234" cy="334"/>
              </a:xfrm>
            </p:grpSpPr>
            <p:sp>
              <p:nvSpPr>
                <p:cNvPr id="15473" name="Rectangle 62">
                  <a:extLst>
                    <a:ext uri="{FF2B5EF4-FFF2-40B4-BE49-F238E27FC236}">
                      <a16:creationId xmlns:a16="http://schemas.microsoft.com/office/drawing/2014/main" id="{871F07F3-1BAB-BE03-E7A6-F4C8DACA05EC}"/>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4" name="Rectangle 63">
                  <a:extLst>
                    <a:ext uri="{FF2B5EF4-FFF2-40B4-BE49-F238E27FC236}">
                      <a16:creationId xmlns:a16="http://schemas.microsoft.com/office/drawing/2014/main" id="{1FB3CF59-5D8F-AB01-B044-AA90EAFDCC3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5" name="Rectangle 64">
                  <a:extLst>
                    <a:ext uri="{FF2B5EF4-FFF2-40B4-BE49-F238E27FC236}">
                      <a16:creationId xmlns:a16="http://schemas.microsoft.com/office/drawing/2014/main" id="{57E49BC6-78DA-A52E-27F7-2A2F282C2666}"/>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6" name="Rectangle 65">
                  <a:extLst>
                    <a:ext uri="{FF2B5EF4-FFF2-40B4-BE49-F238E27FC236}">
                      <a16:creationId xmlns:a16="http://schemas.microsoft.com/office/drawing/2014/main" id="{F066D605-853F-C31B-DB86-2CD00713D25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7" name="Rectangle 66">
                  <a:extLst>
                    <a:ext uri="{FF2B5EF4-FFF2-40B4-BE49-F238E27FC236}">
                      <a16:creationId xmlns:a16="http://schemas.microsoft.com/office/drawing/2014/main" id="{360467A0-557A-0F04-8A11-AC291B4BE26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8" name="Rectangle 67">
                  <a:extLst>
                    <a:ext uri="{FF2B5EF4-FFF2-40B4-BE49-F238E27FC236}">
                      <a16:creationId xmlns:a16="http://schemas.microsoft.com/office/drawing/2014/main" id="{61E23A49-E0FE-BB1F-0F5F-334E2EEF767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9" name="Rectangle 68">
                  <a:extLst>
                    <a:ext uri="{FF2B5EF4-FFF2-40B4-BE49-F238E27FC236}">
                      <a16:creationId xmlns:a16="http://schemas.microsoft.com/office/drawing/2014/main" id="{FD062E4F-556D-F91A-05A9-078A2A2D5F2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4" name="Group 69">
                <a:extLst>
                  <a:ext uri="{FF2B5EF4-FFF2-40B4-BE49-F238E27FC236}">
                    <a16:creationId xmlns:a16="http://schemas.microsoft.com/office/drawing/2014/main" id="{4DA4BFC2-5468-92B7-1A90-98B9A575E03B}"/>
                  </a:ext>
                </a:extLst>
              </p:cNvPr>
              <p:cNvGrpSpPr>
                <a:grpSpLocks noChangeAspect="1"/>
              </p:cNvGrpSpPr>
              <p:nvPr/>
            </p:nvGrpSpPr>
            <p:grpSpPr bwMode="auto">
              <a:xfrm>
                <a:off x="2932" y="2503"/>
                <a:ext cx="1234" cy="104"/>
                <a:chOff x="2942" y="2401"/>
                <a:chExt cx="1234" cy="334"/>
              </a:xfrm>
            </p:grpSpPr>
            <p:sp>
              <p:nvSpPr>
                <p:cNvPr id="15466" name="Rectangle 70">
                  <a:extLst>
                    <a:ext uri="{FF2B5EF4-FFF2-40B4-BE49-F238E27FC236}">
                      <a16:creationId xmlns:a16="http://schemas.microsoft.com/office/drawing/2014/main" id="{96EA24F7-F759-936A-55FE-33769F926780}"/>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7" name="Rectangle 71">
                  <a:extLst>
                    <a:ext uri="{FF2B5EF4-FFF2-40B4-BE49-F238E27FC236}">
                      <a16:creationId xmlns:a16="http://schemas.microsoft.com/office/drawing/2014/main" id="{A83B290F-B7BA-DAA2-86A3-5903897FF63D}"/>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8" name="Rectangle 72">
                  <a:extLst>
                    <a:ext uri="{FF2B5EF4-FFF2-40B4-BE49-F238E27FC236}">
                      <a16:creationId xmlns:a16="http://schemas.microsoft.com/office/drawing/2014/main" id="{BA2931C6-FE1F-58D1-EDD6-42455A4FEA5E}"/>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9" name="Rectangle 73">
                  <a:extLst>
                    <a:ext uri="{FF2B5EF4-FFF2-40B4-BE49-F238E27FC236}">
                      <a16:creationId xmlns:a16="http://schemas.microsoft.com/office/drawing/2014/main" id="{377897C2-1EAF-9C3F-6EF4-354EC04D873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0" name="Rectangle 74">
                  <a:extLst>
                    <a:ext uri="{FF2B5EF4-FFF2-40B4-BE49-F238E27FC236}">
                      <a16:creationId xmlns:a16="http://schemas.microsoft.com/office/drawing/2014/main" id="{22BF75F0-7393-5B21-B707-9E2299285C0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1" name="Rectangle 75">
                  <a:extLst>
                    <a:ext uri="{FF2B5EF4-FFF2-40B4-BE49-F238E27FC236}">
                      <a16:creationId xmlns:a16="http://schemas.microsoft.com/office/drawing/2014/main" id="{D54DDA84-7DA6-5658-2A68-02DFDD3FF45B}"/>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2" name="Rectangle 76">
                  <a:extLst>
                    <a:ext uri="{FF2B5EF4-FFF2-40B4-BE49-F238E27FC236}">
                      <a16:creationId xmlns:a16="http://schemas.microsoft.com/office/drawing/2014/main" id="{6FF25D13-6D4F-86DE-9220-EF2126FF92B7}"/>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5" name="Group 77">
                <a:extLst>
                  <a:ext uri="{FF2B5EF4-FFF2-40B4-BE49-F238E27FC236}">
                    <a16:creationId xmlns:a16="http://schemas.microsoft.com/office/drawing/2014/main" id="{03131357-A0ED-30A2-9BD5-441272B33546}"/>
                  </a:ext>
                </a:extLst>
              </p:cNvPr>
              <p:cNvGrpSpPr>
                <a:grpSpLocks noChangeAspect="1"/>
              </p:cNvGrpSpPr>
              <p:nvPr/>
            </p:nvGrpSpPr>
            <p:grpSpPr bwMode="auto">
              <a:xfrm>
                <a:off x="2932" y="2609"/>
                <a:ext cx="1234" cy="105"/>
                <a:chOff x="2942" y="2401"/>
                <a:chExt cx="1234" cy="334"/>
              </a:xfrm>
            </p:grpSpPr>
            <p:sp>
              <p:nvSpPr>
                <p:cNvPr id="15459" name="Rectangle 78">
                  <a:extLst>
                    <a:ext uri="{FF2B5EF4-FFF2-40B4-BE49-F238E27FC236}">
                      <a16:creationId xmlns:a16="http://schemas.microsoft.com/office/drawing/2014/main" id="{BF017E3C-6D83-96EA-1DD5-CA22C6F316D9}"/>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0" name="Rectangle 79">
                  <a:extLst>
                    <a:ext uri="{FF2B5EF4-FFF2-40B4-BE49-F238E27FC236}">
                      <a16:creationId xmlns:a16="http://schemas.microsoft.com/office/drawing/2014/main" id="{B3769FFA-0ECB-9295-C5CE-016272E82246}"/>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1" name="Rectangle 80">
                  <a:extLst>
                    <a:ext uri="{FF2B5EF4-FFF2-40B4-BE49-F238E27FC236}">
                      <a16:creationId xmlns:a16="http://schemas.microsoft.com/office/drawing/2014/main" id="{A06ED128-6841-2643-6ECE-6B6549F5A82A}"/>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2" name="Rectangle 81">
                  <a:extLst>
                    <a:ext uri="{FF2B5EF4-FFF2-40B4-BE49-F238E27FC236}">
                      <a16:creationId xmlns:a16="http://schemas.microsoft.com/office/drawing/2014/main" id="{E3AEFC53-7C31-1D0F-16F8-118E62297996}"/>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3" name="Rectangle 82">
                  <a:extLst>
                    <a:ext uri="{FF2B5EF4-FFF2-40B4-BE49-F238E27FC236}">
                      <a16:creationId xmlns:a16="http://schemas.microsoft.com/office/drawing/2014/main" id="{18228B71-D4CF-29AC-96CC-EA4298864F33}"/>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4" name="Rectangle 83">
                  <a:extLst>
                    <a:ext uri="{FF2B5EF4-FFF2-40B4-BE49-F238E27FC236}">
                      <a16:creationId xmlns:a16="http://schemas.microsoft.com/office/drawing/2014/main" id="{48A0E4B0-8D35-D63D-CB9C-222BF40C25DC}"/>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5" name="Rectangle 84">
                  <a:extLst>
                    <a:ext uri="{FF2B5EF4-FFF2-40B4-BE49-F238E27FC236}">
                      <a16:creationId xmlns:a16="http://schemas.microsoft.com/office/drawing/2014/main" id="{27E81FE1-CF2A-3359-4323-00AF3977A4E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456" name="Line 85">
                <a:extLst>
                  <a:ext uri="{FF2B5EF4-FFF2-40B4-BE49-F238E27FC236}">
                    <a16:creationId xmlns:a16="http://schemas.microsoft.com/office/drawing/2014/main" id="{995BF420-55DE-EEAA-F472-404517D460BD}"/>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57" name="Line 86">
                <a:extLst>
                  <a:ext uri="{FF2B5EF4-FFF2-40B4-BE49-F238E27FC236}">
                    <a16:creationId xmlns:a16="http://schemas.microsoft.com/office/drawing/2014/main" id="{E9720350-6544-BCDE-4257-F544AE9716DA}"/>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58" name="Line 87">
                <a:extLst>
                  <a:ext uri="{FF2B5EF4-FFF2-40B4-BE49-F238E27FC236}">
                    <a16:creationId xmlns:a16="http://schemas.microsoft.com/office/drawing/2014/main" id="{96791B79-FE62-721D-1A33-A78495F4A1A8}"/>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64" name="Group 118">
            <a:extLst>
              <a:ext uri="{FF2B5EF4-FFF2-40B4-BE49-F238E27FC236}">
                <a16:creationId xmlns:a16="http://schemas.microsoft.com/office/drawing/2014/main" id="{71E3E4DA-2B09-9DA6-1F2A-59F0F9999997}"/>
              </a:ext>
            </a:extLst>
          </p:cNvPr>
          <p:cNvGrpSpPr>
            <a:grpSpLocks noChangeAspect="1"/>
          </p:cNvGrpSpPr>
          <p:nvPr/>
        </p:nvGrpSpPr>
        <p:grpSpPr bwMode="auto">
          <a:xfrm>
            <a:off x="1590675" y="4502150"/>
            <a:ext cx="2527300" cy="717550"/>
            <a:chOff x="336" y="2456"/>
            <a:chExt cx="1843" cy="461"/>
          </a:xfrm>
        </p:grpSpPr>
        <p:sp>
          <p:nvSpPr>
            <p:cNvPr id="15423" name="Freeform 93">
              <a:extLst>
                <a:ext uri="{FF2B5EF4-FFF2-40B4-BE49-F238E27FC236}">
                  <a16:creationId xmlns:a16="http://schemas.microsoft.com/office/drawing/2014/main" id="{426BFB7A-E3CF-6E42-C356-06B0714853EE}"/>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4" name="Freeform 94">
              <a:extLst>
                <a:ext uri="{FF2B5EF4-FFF2-40B4-BE49-F238E27FC236}">
                  <a16:creationId xmlns:a16="http://schemas.microsoft.com/office/drawing/2014/main" id="{BF0F1A30-4236-4A66-06BD-B874D2B21327}"/>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5" name="Freeform 95">
              <a:extLst>
                <a:ext uri="{FF2B5EF4-FFF2-40B4-BE49-F238E27FC236}">
                  <a16:creationId xmlns:a16="http://schemas.microsoft.com/office/drawing/2014/main" id="{CE7CF10E-73EE-5058-7BCD-4E4EE3DA4E4C}"/>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6" name="Freeform 96">
              <a:extLst>
                <a:ext uri="{FF2B5EF4-FFF2-40B4-BE49-F238E27FC236}">
                  <a16:creationId xmlns:a16="http://schemas.microsoft.com/office/drawing/2014/main" id="{72BF187D-849D-D4F2-E060-DF8D7C6B509D}"/>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7" name="Freeform 97">
              <a:extLst>
                <a:ext uri="{FF2B5EF4-FFF2-40B4-BE49-F238E27FC236}">
                  <a16:creationId xmlns:a16="http://schemas.microsoft.com/office/drawing/2014/main" id="{F802358B-B642-9126-D307-655D69868E81}"/>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8" name="Freeform 98">
              <a:extLst>
                <a:ext uri="{FF2B5EF4-FFF2-40B4-BE49-F238E27FC236}">
                  <a16:creationId xmlns:a16="http://schemas.microsoft.com/office/drawing/2014/main" id="{D9F3AC4B-2565-CDFE-37A7-C26F1E545226}"/>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9" name="Freeform 99">
              <a:extLst>
                <a:ext uri="{FF2B5EF4-FFF2-40B4-BE49-F238E27FC236}">
                  <a16:creationId xmlns:a16="http://schemas.microsoft.com/office/drawing/2014/main" id="{A185F3E3-6C27-6C82-6B3B-B6403211B1A4}"/>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30" name="AutoShape 100">
              <a:extLst>
                <a:ext uri="{FF2B5EF4-FFF2-40B4-BE49-F238E27FC236}">
                  <a16:creationId xmlns:a16="http://schemas.microsoft.com/office/drawing/2014/main" id="{7E8AE198-FC12-34C1-F9CB-6D1BD21A8AC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1" name="Freeform 101">
              <a:extLst>
                <a:ext uri="{FF2B5EF4-FFF2-40B4-BE49-F238E27FC236}">
                  <a16:creationId xmlns:a16="http://schemas.microsoft.com/office/drawing/2014/main" id="{9FEAAA1A-B525-1E56-A86C-5E2AB140956C}"/>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2" name="Freeform 102">
              <a:extLst>
                <a:ext uri="{FF2B5EF4-FFF2-40B4-BE49-F238E27FC236}">
                  <a16:creationId xmlns:a16="http://schemas.microsoft.com/office/drawing/2014/main" id="{9961E7A0-DAF0-47F9-7E35-8B32A7DF7073}"/>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3" name="Rectangle 103">
              <a:extLst>
                <a:ext uri="{FF2B5EF4-FFF2-40B4-BE49-F238E27FC236}">
                  <a16:creationId xmlns:a16="http://schemas.microsoft.com/office/drawing/2014/main" id="{4ACF9223-EC8F-DD7B-EC9C-1174DB2693F8}"/>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4" name="Rectangle 104">
              <a:extLst>
                <a:ext uri="{FF2B5EF4-FFF2-40B4-BE49-F238E27FC236}">
                  <a16:creationId xmlns:a16="http://schemas.microsoft.com/office/drawing/2014/main" id="{579ED194-3A28-26ED-6938-0F099ADCB9A4}"/>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5" name="AutoShape 105">
              <a:extLst>
                <a:ext uri="{FF2B5EF4-FFF2-40B4-BE49-F238E27FC236}">
                  <a16:creationId xmlns:a16="http://schemas.microsoft.com/office/drawing/2014/main" id="{934C10E6-E573-9ADA-B5B0-55C47C043116}"/>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6" name="AutoShape 106">
              <a:extLst>
                <a:ext uri="{FF2B5EF4-FFF2-40B4-BE49-F238E27FC236}">
                  <a16:creationId xmlns:a16="http://schemas.microsoft.com/office/drawing/2014/main" id="{FB29D463-BF19-5FB2-FA02-E776CD51174A}"/>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7" name="Rectangle 107">
              <a:extLst>
                <a:ext uri="{FF2B5EF4-FFF2-40B4-BE49-F238E27FC236}">
                  <a16:creationId xmlns:a16="http://schemas.microsoft.com/office/drawing/2014/main" id="{9BE20F63-5FE3-5E41-B2CC-F7591CB16F73}"/>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3372" name="Rectangle 108">
              <a:extLst>
                <a:ext uri="{FF2B5EF4-FFF2-40B4-BE49-F238E27FC236}">
                  <a16:creationId xmlns:a16="http://schemas.microsoft.com/office/drawing/2014/main" id="{115A021A-7063-8DAB-082C-96BA0D18A815}"/>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5439" name="Group 109">
              <a:extLst>
                <a:ext uri="{FF2B5EF4-FFF2-40B4-BE49-F238E27FC236}">
                  <a16:creationId xmlns:a16="http://schemas.microsoft.com/office/drawing/2014/main" id="{64A9A922-F700-586C-E551-338F93A312BB}"/>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F01946C1-53EE-3A0A-3FF5-0E9534BE55E2}"/>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523375" name="AutoShape 111">
                <a:extLst>
                  <a:ext uri="{FF2B5EF4-FFF2-40B4-BE49-F238E27FC236}">
                    <a16:creationId xmlns:a16="http://schemas.microsoft.com/office/drawing/2014/main" id="{EC076586-1996-047B-FE3F-68E2EC5AB5D0}"/>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5440" name="Rectangle 112">
              <a:extLst>
                <a:ext uri="{FF2B5EF4-FFF2-40B4-BE49-F238E27FC236}">
                  <a16:creationId xmlns:a16="http://schemas.microsoft.com/office/drawing/2014/main" id="{288EAC15-DE02-91CC-A1E0-E88521D586C4}"/>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1" name="AutoShape 113">
              <a:extLst>
                <a:ext uri="{FF2B5EF4-FFF2-40B4-BE49-F238E27FC236}">
                  <a16:creationId xmlns:a16="http://schemas.microsoft.com/office/drawing/2014/main" id="{E6968CED-205C-3B8D-5DFF-B58D2AC1E177}"/>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42" name="Freeform 114">
              <a:extLst>
                <a:ext uri="{FF2B5EF4-FFF2-40B4-BE49-F238E27FC236}">
                  <a16:creationId xmlns:a16="http://schemas.microsoft.com/office/drawing/2014/main" id="{286EF72E-3FEE-CE2F-E937-ADD4D54E5829}"/>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523379" name="AutoShape 115">
              <a:extLst>
                <a:ext uri="{FF2B5EF4-FFF2-40B4-BE49-F238E27FC236}">
                  <a16:creationId xmlns:a16="http://schemas.microsoft.com/office/drawing/2014/main" id="{FA5E24C8-45E2-370E-A993-79AAE02C4BE3}"/>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5444" name="Line 116">
              <a:extLst>
                <a:ext uri="{FF2B5EF4-FFF2-40B4-BE49-F238E27FC236}">
                  <a16:creationId xmlns:a16="http://schemas.microsoft.com/office/drawing/2014/main" id="{97DEE9FF-6030-DFBC-09D1-FD9FEF62E114}"/>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45" name="Line 117">
              <a:extLst>
                <a:ext uri="{FF2B5EF4-FFF2-40B4-BE49-F238E27FC236}">
                  <a16:creationId xmlns:a16="http://schemas.microsoft.com/office/drawing/2014/main" id="{8F71D46A-65F6-EECF-720D-E8C47931BA57}"/>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65" name="Text Box 124">
            <a:extLst>
              <a:ext uri="{FF2B5EF4-FFF2-40B4-BE49-F238E27FC236}">
                <a16:creationId xmlns:a16="http://schemas.microsoft.com/office/drawing/2014/main" id="{1C5B6BB3-D4D7-FC4A-3550-D3DEF4B52607}"/>
              </a:ext>
            </a:extLst>
          </p:cNvPr>
          <p:cNvSpPr txBox="1">
            <a:spLocks noChangeArrowheads="1"/>
          </p:cNvSpPr>
          <p:nvPr/>
        </p:nvSpPr>
        <p:spPr bwMode="auto">
          <a:xfrm>
            <a:off x="2660650" y="3819525"/>
            <a:ext cx="1766888" cy="2746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COMBUSTIBLE CASE</a:t>
            </a:r>
          </a:p>
        </p:txBody>
      </p:sp>
      <p:sp>
        <p:nvSpPr>
          <p:cNvPr id="15366" name="Text Box 125">
            <a:extLst>
              <a:ext uri="{FF2B5EF4-FFF2-40B4-BE49-F238E27FC236}">
                <a16:creationId xmlns:a16="http://schemas.microsoft.com/office/drawing/2014/main" id="{C88E6E09-E6E3-1B17-58FC-A86AFDD1A0BA}"/>
              </a:ext>
            </a:extLst>
          </p:cNvPr>
          <p:cNvSpPr txBox="1">
            <a:spLocks noChangeArrowheads="1"/>
          </p:cNvSpPr>
          <p:nvPr/>
        </p:nvSpPr>
        <p:spPr bwMode="auto">
          <a:xfrm>
            <a:off x="3459163" y="5645150"/>
            <a:ext cx="868362" cy="276225"/>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END CAP</a:t>
            </a:r>
          </a:p>
        </p:txBody>
      </p:sp>
      <p:sp>
        <p:nvSpPr>
          <p:cNvPr id="15367" name="Text Box 126">
            <a:extLst>
              <a:ext uri="{FF2B5EF4-FFF2-40B4-BE49-F238E27FC236}">
                <a16:creationId xmlns:a16="http://schemas.microsoft.com/office/drawing/2014/main" id="{7532F174-3FDE-4CA5-CEFF-69D1222B3C56}"/>
              </a:ext>
            </a:extLst>
          </p:cNvPr>
          <p:cNvSpPr txBox="1">
            <a:spLocks noChangeArrowheads="1"/>
          </p:cNvSpPr>
          <p:nvPr/>
        </p:nvSpPr>
        <p:spPr bwMode="auto">
          <a:xfrm>
            <a:off x="5503863" y="3771900"/>
            <a:ext cx="1717675" cy="276225"/>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STICK PROPELLANT</a:t>
            </a:r>
          </a:p>
        </p:txBody>
      </p:sp>
      <p:sp>
        <p:nvSpPr>
          <p:cNvPr id="15368" name="Text Box 127">
            <a:extLst>
              <a:ext uri="{FF2B5EF4-FFF2-40B4-BE49-F238E27FC236}">
                <a16:creationId xmlns:a16="http://schemas.microsoft.com/office/drawing/2014/main" id="{C5EB1044-754E-9FB9-BF87-0AE0EBFD01C0}"/>
              </a:ext>
            </a:extLst>
          </p:cNvPr>
          <p:cNvSpPr txBox="1">
            <a:spLocks noChangeArrowheads="1"/>
          </p:cNvSpPr>
          <p:nvPr/>
        </p:nvSpPr>
        <p:spPr bwMode="auto">
          <a:xfrm>
            <a:off x="7332663" y="5586413"/>
            <a:ext cx="803275" cy="45720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IGNITER</a:t>
            </a:r>
          </a:p>
          <a:p>
            <a:r>
              <a:rPr lang="en-GB" altLang="en-US" b="1"/>
              <a:t>PAD</a:t>
            </a:r>
          </a:p>
        </p:txBody>
      </p:sp>
      <p:sp>
        <p:nvSpPr>
          <p:cNvPr id="15369" name="Line 131">
            <a:extLst>
              <a:ext uri="{FF2B5EF4-FFF2-40B4-BE49-F238E27FC236}">
                <a16:creationId xmlns:a16="http://schemas.microsoft.com/office/drawing/2014/main" id="{9D473B65-5C55-26AA-CB1F-9282F1273302}"/>
              </a:ext>
            </a:extLst>
          </p:cNvPr>
          <p:cNvSpPr>
            <a:spLocks noChangeShapeType="1"/>
          </p:cNvSpPr>
          <p:nvPr/>
        </p:nvSpPr>
        <p:spPr bwMode="auto">
          <a:xfrm flipH="1">
            <a:off x="5888038" y="4051300"/>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0" name="Line 132">
            <a:extLst>
              <a:ext uri="{FF2B5EF4-FFF2-40B4-BE49-F238E27FC236}">
                <a16:creationId xmlns:a16="http://schemas.microsoft.com/office/drawing/2014/main" id="{6C379C60-AECB-C775-3516-AF0204BBDAF7}"/>
              </a:ext>
            </a:extLst>
          </p:cNvPr>
          <p:cNvSpPr>
            <a:spLocks noChangeShapeType="1"/>
          </p:cNvSpPr>
          <p:nvPr/>
        </p:nvSpPr>
        <p:spPr bwMode="auto">
          <a:xfrm>
            <a:off x="4400550"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1" name="Line 133">
            <a:extLst>
              <a:ext uri="{FF2B5EF4-FFF2-40B4-BE49-F238E27FC236}">
                <a16:creationId xmlns:a16="http://schemas.microsoft.com/office/drawing/2014/main" id="{BF025445-B8B4-6A72-AEF4-4BBFCF6F7B86}"/>
              </a:ext>
            </a:extLst>
          </p:cNvPr>
          <p:cNvSpPr>
            <a:spLocks noChangeShapeType="1"/>
          </p:cNvSpPr>
          <p:nvPr/>
        </p:nvSpPr>
        <p:spPr bwMode="auto">
          <a:xfrm flipV="1">
            <a:off x="4224338"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2" name="Line 134">
            <a:extLst>
              <a:ext uri="{FF2B5EF4-FFF2-40B4-BE49-F238E27FC236}">
                <a16:creationId xmlns:a16="http://schemas.microsoft.com/office/drawing/2014/main" id="{37A6B113-0318-7817-FA1B-485FC7D6A496}"/>
              </a:ext>
            </a:extLst>
          </p:cNvPr>
          <p:cNvSpPr>
            <a:spLocks noChangeShapeType="1"/>
          </p:cNvSpPr>
          <p:nvPr/>
        </p:nvSpPr>
        <p:spPr bwMode="auto">
          <a:xfrm flipH="1" flipV="1">
            <a:off x="7167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3" name="Text Box 153">
            <a:extLst>
              <a:ext uri="{FF2B5EF4-FFF2-40B4-BE49-F238E27FC236}">
                <a16:creationId xmlns:a16="http://schemas.microsoft.com/office/drawing/2014/main" id="{12865E68-B00F-A805-B816-AD5EF875FB50}"/>
              </a:ext>
            </a:extLst>
          </p:cNvPr>
          <p:cNvSpPr txBox="1">
            <a:spLocks noChangeArrowheads="1"/>
          </p:cNvSpPr>
          <p:nvPr/>
        </p:nvSpPr>
        <p:spPr bwMode="auto">
          <a:xfrm>
            <a:off x="182563" y="4381500"/>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Separate</a:t>
            </a:r>
          </a:p>
          <a:p>
            <a:r>
              <a:rPr lang="en-GB" altLang="en-US" sz="2000" b="1"/>
              <a:t> loading</a:t>
            </a:r>
          </a:p>
          <a:p>
            <a:r>
              <a:rPr lang="en-GB" altLang="en-US" sz="2000" b="1"/>
              <a:t>round</a:t>
            </a:r>
          </a:p>
        </p:txBody>
      </p:sp>
      <p:grpSp>
        <p:nvGrpSpPr>
          <p:cNvPr id="15374" name="Group 158">
            <a:extLst>
              <a:ext uri="{FF2B5EF4-FFF2-40B4-BE49-F238E27FC236}">
                <a16:creationId xmlns:a16="http://schemas.microsoft.com/office/drawing/2014/main" id="{A4044239-84FB-C07B-6DE4-EF8936CE5F1A}"/>
              </a:ext>
            </a:extLst>
          </p:cNvPr>
          <p:cNvGrpSpPr>
            <a:grpSpLocks noChangeAspect="1"/>
          </p:cNvGrpSpPr>
          <p:nvPr/>
        </p:nvGrpSpPr>
        <p:grpSpPr bwMode="auto">
          <a:xfrm>
            <a:off x="7578725" y="4743450"/>
            <a:ext cx="498475" cy="147638"/>
            <a:chOff x="2448" y="2832"/>
            <a:chExt cx="2208" cy="576"/>
          </a:xfrm>
        </p:grpSpPr>
        <p:sp>
          <p:nvSpPr>
            <p:cNvPr id="15416" name="Rectangle 159">
              <a:extLst>
                <a:ext uri="{FF2B5EF4-FFF2-40B4-BE49-F238E27FC236}">
                  <a16:creationId xmlns:a16="http://schemas.microsoft.com/office/drawing/2014/main" id="{B4743212-0B5C-474E-9E41-F6F1117F81ED}"/>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7" name="Rectangle 160">
              <a:extLst>
                <a:ext uri="{FF2B5EF4-FFF2-40B4-BE49-F238E27FC236}">
                  <a16:creationId xmlns:a16="http://schemas.microsoft.com/office/drawing/2014/main" id="{324A3141-7F36-20B4-1D2E-EBFFFF7B3EAC}"/>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8" name="Rectangle 161">
              <a:extLst>
                <a:ext uri="{FF2B5EF4-FFF2-40B4-BE49-F238E27FC236}">
                  <a16:creationId xmlns:a16="http://schemas.microsoft.com/office/drawing/2014/main" id="{F020EB66-0269-6327-BAD9-7ED62DE62F5E}"/>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9" name="Freeform 162" descr="Large confetti">
              <a:extLst>
                <a:ext uri="{FF2B5EF4-FFF2-40B4-BE49-F238E27FC236}">
                  <a16:creationId xmlns:a16="http://schemas.microsoft.com/office/drawing/2014/main" id="{7712B2D8-C58A-FA4B-9113-4DE1AA9E6F9D}"/>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0" name="Rectangle 163">
              <a:extLst>
                <a:ext uri="{FF2B5EF4-FFF2-40B4-BE49-F238E27FC236}">
                  <a16:creationId xmlns:a16="http://schemas.microsoft.com/office/drawing/2014/main" id="{7BA3FC29-91EA-4126-6041-EE9328657800}"/>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21" name="Freeform 164">
              <a:extLst>
                <a:ext uri="{FF2B5EF4-FFF2-40B4-BE49-F238E27FC236}">
                  <a16:creationId xmlns:a16="http://schemas.microsoft.com/office/drawing/2014/main" id="{FFB788E5-270B-120C-9F64-ADD65D2D9DC8}"/>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2" name="Freeform 165">
              <a:extLst>
                <a:ext uri="{FF2B5EF4-FFF2-40B4-BE49-F238E27FC236}">
                  <a16:creationId xmlns:a16="http://schemas.microsoft.com/office/drawing/2014/main" id="{FC38554D-B9A5-F59F-8FEF-D55412FE7582}"/>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75" name="Text Box 166">
            <a:extLst>
              <a:ext uri="{FF2B5EF4-FFF2-40B4-BE49-F238E27FC236}">
                <a16:creationId xmlns:a16="http://schemas.microsoft.com/office/drawing/2014/main" id="{3E9F2010-90B5-6F52-0C0D-9D064766B0C7}"/>
              </a:ext>
            </a:extLst>
          </p:cNvPr>
          <p:cNvSpPr txBox="1">
            <a:spLocks noChangeArrowheads="1"/>
          </p:cNvSpPr>
          <p:nvPr/>
        </p:nvSpPr>
        <p:spPr bwMode="auto">
          <a:xfrm>
            <a:off x="8234363" y="3657600"/>
            <a:ext cx="663575" cy="27463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15376" name="Line 167">
            <a:extLst>
              <a:ext uri="{FF2B5EF4-FFF2-40B4-BE49-F238E27FC236}">
                <a16:creationId xmlns:a16="http://schemas.microsoft.com/office/drawing/2014/main" id="{366300E4-EEE2-0248-9B71-6B42BF198AA1}"/>
              </a:ext>
            </a:extLst>
          </p:cNvPr>
          <p:cNvSpPr>
            <a:spLocks noChangeShapeType="1"/>
          </p:cNvSpPr>
          <p:nvPr/>
        </p:nvSpPr>
        <p:spPr bwMode="auto">
          <a:xfrm flipH="1">
            <a:off x="7897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7" name="Text Box 152">
            <a:extLst>
              <a:ext uri="{FF2B5EF4-FFF2-40B4-BE49-F238E27FC236}">
                <a16:creationId xmlns:a16="http://schemas.microsoft.com/office/drawing/2014/main" id="{2E843B4E-E946-E0C6-ADE5-3CC97FEDE23D}"/>
              </a:ext>
            </a:extLst>
          </p:cNvPr>
          <p:cNvSpPr txBox="1">
            <a:spLocks noChangeArrowheads="1"/>
          </p:cNvSpPr>
          <p:nvPr/>
        </p:nvSpPr>
        <p:spPr bwMode="auto">
          <a:xfrm>
            <a:off x="338138" y="1924050"/>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 Fixed</a:t>
            </a:r>
          </a:p>
          <a:p>
            <a:r>
              <a:rPr lang="en-GB" altLang="en-US" sz="2000" b="1"/>
              <a:t>Round</a:t>
            </a:r>
          </a:p>
        </p:txBody>
      </p:sp>
      <p:grpSp>
        <p:nvGrpSpPr>
          <p:cNvPr id="15378" name="Group 199">
            <a:extLst>
              <a:ext uri="{FF2B5EF4-FFF2-40B4-BE49-F238E27FC236}">
                <a16:creationId xmlns:a16="http://schemas.microsoft.com/office/drawing/2014/main" id="{511245F9-465B-1AFD-B913-4ECEDB6BFE2B}"/>
              </a:ext>
            </a:extLst>
          </p:cNvPr>
          <p:cNvGrpSpPr>
            <a:grpSpLocks/>
          </p:cNvGrpSpPr>
          <p:nvPr/>
        </p:nvGrpSpPr>
        <p:grpSpPr bwMode="auto">
          <a:xfrm>
            <a:off x="1535113" y="1198563"/>
            <a:ext cx="6197600" cy="2171700"/>
            <a:chOff x="967" y="755"/>
            <a:chExt cx="3904" cy="1368"/>
          </a:xfrm>
        </p:grpSpPr>
        <p:sp>
          <p:nvSpPr>
            <p:cNvPr id="15379" name="Text Box 121">
              <a:extLst>
                <a:ext uri="{FF2B5EF4-FFF2-40B4-BE49-F238E27FC236}">
                  <a16:creationId xmlns:a16="http://schemas.microsoft.com/office/drawing/2014/main" id="{FAA2ABA8-8E16-9381-D291-C229E0DC9C1B}"/>
                </a:ext>
              </a:extLst>
            </p:cNvPr>
            <p:cNvSpPr txBox="1">
              <a:spLocks noChangeArrowheads="1"/>
            </p:cNvSpPr>
            <p:nvPr/>
          </p:nvSpPr>
          <p:spPr bwMode="auto">
            <a:xfrm>
              <a:off x="4382" y="1933"/>
              <a:ext cx="48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15380" name="Text Box 122">
              <a:extLst>
                <a:ext uri="{FF2B5EF4-FFF2-40B4-BE49-F238E27FC236}">
                  <a16:creationId xmlns:a16="http://schemas.microsoft.com/office/drawing/2014/main" id="{7D636F30-2DFC-937A-F189-9F9C7919DC3F}"/>
                </a:ext>
              </a:extLst>
            </p:cNvPr>
            <p:cNvSpPr txBox="1">
              <a:spLocks noChangeArrowheads="1"/>
            </p:cNvSpPr>
            <p:nvPr/>
          </p:nvSpPr>
          <p:spPr bwMode="auto">
            <a:xfrm>
              <a:off x="1881" y="755"/>
              <a:ext cx="979" cy="17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CARTRIDGE CASE</a:t>
              </a:r>
            </a:p>
          </p:txBody>
        </p:sp>
        <p:sp>
          <p:nvSpPr>
            <p:cNvPr id="15381" name="Line 129">
              <a:extLst>
                <a:ext uri="{FF2B5EF4-FFF2-40B4-BE49-F238E27FC236}">
                  <a16:creationId xmlns:a16="http://schemas.microsoft.com/office/drawing/2014/main" id="{0269AA4D-3A30-B163-A09D-3CF18C1C8CFA}"/>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2" name="Freeform 47" descr="Large confetti">
              <a:extLst>
                <a:ext uri="{FF2B5EF4-FFF2-40B4-BE49-F238E27FC236}">
                  <a16:creationId xmlns:a16="http://schemas.microsoft.com/office/drawing/2014/main" id="{00159538-C9ED-6CFE-9292-ABF262603D4A}"/>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3" name="Freeform 9">
              <a:extLst>
                <a:ext uri="{FF2B5EF4-FFF2-40B4-BE49-F238E27FC236}">
                  <a16:creationId xmlns:a16="http://schemas.microsoft.com/office/drawing/2014/main" id="{1CB137CA-573E-64D6-1307-4C941A96C731}"/>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84" name="Freeform 6">
              <a:extLst>
                <a:ext uri="{FF2B5EF4-FFF2-40B4-BE49-F238E27FC236}">
                  <a16:creationId xmlns:a16="http://schemas.microsoft.com/office/drawing/2014/main" id="{500D8C9E-2771-44C8-47A9-2823E80F3C24}"/>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5385" name="Group 24">
              <a:extLst>
                <a:ext uri="{FF2B5EF4-FFF2-40B4-BE49-F238E27FC236}">
                  <a16:creationId xmlns:a16="http://schemas.microsoft.com/office/drawing/2014/main" id="{5862B199-40E0-123B-43AC-547EABF5775B}"/>
                </a:ext>
              </a:extLst>
            </p:cNvPr>
            <p:cNvGrpSpPr>
              <a:grpSpLocks noChangeAspect="1"/>
            </p:cNvGrpSpPr>
            <p:nvPr/>
          </p:nvGrpSpPr>
          <p:grpSpPr bwMode="auto">
            <a:xfrm>
              <a:off x="2228" y="1237"/>
              <a:ext cx="125" cy="400"/>
              <a:chOff x="3799" y="1296"/>
              <a:chExt cx="233" cy="707"/>
            </a:xfrm>
          </p:grpSpPr>
          <p:sp>
            <p:nvSpPr>
              <p:cNvPr id="15413" name="Rectangle 21">
                <a:extLst>
                  <a:ext uri="{FF2B5EF4-FFF2-40B4-BE49-F238E27FC236}">
                    <a16:creationId xmlns:a16="http://schemas.microsoft.com/office/drawing/2014/main" id="{7B4B3164-99D4-A8A3-2454-74904866360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4" name="AutoShape 22">
                <a:extLst>
                  <a:ext uri="{FF2B5EF4-FFF2-40B4-BE49-F238E27FC236}">
                    <a16:creationId xmlns:a16="http://schemas.microsoft.com/office/drawing/2014/main" id="{B2857052-8E27-8905-11CC-351838504DF3}"/>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5" name="AutoShape 23">
                <a:extLst>
                  <a:ext uri="{FF2B5EF4-FFF2-40B4-BE49-F238E27FC236}">
                    <a16:creationId xmlns:a16="http://schemas.microsoft.com/office/drawing/2014/main" id="{E26E7000-B36D-188D-653C-0507969498EF}"/>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86" name="Freeform 27">
              <a:extLst>
                <a:ext uri="{FF2B5EF4-FFF2-40B4-BE49-F238E27FC236}">
                  <a16:creationId xmlns:a16="http://schemas.microsoft.com/office/drawing/2014/main" id="{9A7A6FBE-C26B-E516-15B8-2B714FC9F20D}"/>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5387" name="Freeform 28">
              <a:extLst>
                <a:ext uri="{FF2B5EF4-FFF2-40B4-BE49-F238E27FC236}">
                  <a16:creationId xmlns:a16="http://schemas.microsoft.com/office/drawing/2014/main" id="{6608894E-94F1-D5B6-2FFC-3D420DC9EAFB}"/>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sp>
          <p:nvSpPr>
            <p:cNvPr id="15388" name="Line 130">
              <a:extLst>
                <a:ext uri="{FF2B5EF4-FFF2-40B4-BE49-F238E27FC236}">
                  <a16:creationId xmlns:a16="http://schemas.microsoft.com/office/drawing/2014/main" id="{5A58662A-7DAF-05F6-64FA-03FA53499C7C}"/>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9" name="Text Box 174">
              <a:extLst>
                <a:ext uri="{FF2B5EF4-FFF2-40B4-BE49-F238E27FC236}">
                  <a16:creationId xmlns:a16="http://schemas.microsoft.com/office/drawing/2014/main" id="{50C88394-B02F-39E0-DCEC-D3B9FDA8FC6E}"/>
                </a:ext>
              </a:extLst>
            </p:cNvPr>
            <p:cNvSpPr txBox="1">
              <a:spLocks noChangeArrowheads="1"/>
            </p:cNvSpPr>
            <p:nvPr/>
          </p:nvSpPr>
          <p:spPr bwMode="auto">
            <a:xfrm>
              <a:off x="3252" y="775"/>
              <a:ext cx="1342"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GRANULAR PROPELLANT</a:t>
              </a:r>
            </a:p>
          </p:txBody>
        </p:sp>
        <p:sp>
          <p:nvSpPr>
            <p:cNvPr id="15390" name="Line 175">
              <a:extLst>
                <a:ext uri="{FF2B5EF4-FFF2-40B4-BE49-F238E27FC236}">
                  <a16:creationId xmlns:a16="http://schemas.microsoft.com/office/drawing/2014/main" id="{320E6DC4-7D52-FC4A-1BC3-F00D51B445BF}"/>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1" name="Text Box 123">
              <a:extLst>
                <a:ext uri="{FF2B5EF4-FFF2-40B4-BE49-F238E27FC236}">
                  <a16:creationId xmlns:a16="http://schemas.microsoft.com/office/drawing/2014/main" id="{CD0AE3BE-169A-EB6E-17E2-9F337428FEE8}"/>
                </a:ext>
              </a:extLst>
            </p:cNvPr>
            <p:cNvSpPr txBox="1">
              <a:spLocks noChangeArrowheads="1"/>
            </p:cNvSpPr>
            <p:nvPr/>
          </p:nvSpPr>
          <p:spPr bwMode="auto">
            <a:xfrm>
              <a:off x="2380" y="1950"/>
              <a:ext cx="724"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WEAR LINER</a:t>
              </a:r>
            </a:p>
          </p:txBody>
        </p:sp>
        <p:sp>
          <p:nvSpPr>
            <p:cNvPr id="15392" name="Line 128">
              <a:extLst>
                <a:ext uri="{FF2B5EF4-FFF2-40B4-BE49-F238E27FC236}">
                  <a16:creationId xmlns:a16="http://schemas.microsoft.com/office/drawing/2014/main" id="{ECB4A53D-7409-BA7A-BACE-556BB3C931CE}"/>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3" name="AutoShape 178">
              <a:extLst>
                <a:ext uri="{FF2B5EF4-FFF2-40B4-BE49-F238E27FC236}">
                  <a16:creationId xmlns:a16="http://schemas.microsoft.com/office/drawing/2014/main" id="{5162AA1A-7BC0-B90F-1746-D2924315285B}"/>
                </a:ext>
              </a:extLst>
            </p:cNvPr>
            <p:cNvSpPr>
              <a:spLocks noChangeArrowheads="1"/>
            </p:cNvSpPr>
            <p:nvPr/>
          </p:nvSpPr>
          <p:spPr bwMode="auto">
            <a:xfrm>
              <a:off x="3336" y="1391"/>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4" name="Freeform 179">
              <a:extLst>
                <a:ext uri="{FF2B5EF4-FFF2-40B4-BE49-F238E27FC236}">
                  <a16:creationId xmlns:a16="http://schemas.microsoft.com/office/drawing/2014/main" id="{AA8043ED-26D2-359A-2197-A534C4C9739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5395" name="Rectangle 180">
              <a:extLst>
                <a:ext uri="{FF2B5EF4-FFF2-40B4-BE49-F238E27FC236}">
                  <a16:creationId xmlns:a16="http://schemas.microsoft.com/office/drawing/2014/main" id="{B5B06104-19D1-4C8D-0562-FED56C1E484F}"/>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6" name="Rectangle 181">
              <a:extLst>
                <a:ext uri="{FF2B5EF4-FFF2-40B4-BE49-F238E27FC236}">
                  <a16:creationId xmlns:a16="http://schemas.microsoft.com/office/drawing/2014/main" id="{1399A8D7-DEA8-A96F-9328-8185564CE015}"/>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7" name="Oval 182" descr="Granite">
              <a:extLst>
                <a:ext uri="{FF2B5EF4-FFF2-40B4-BE49-F238E27FC236}">
                  <a16:creationId xmlns:a16="http://schemas.microsoft.com/office/drawing/2014/main" id="{138D5DE5-599B-4B49-6C86-BB3A12E83F3E}"/>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8" name="Oval 183" descr="Granite">
              <a:extLst>
                <a:ext uri="{FF2B5EF4-FFF2-40B4-BE49-F238E27FC236}">
                  <a16:creationId xmlns:a16="http://schemas.microsoft.com/office/drawing/2014/main" id="{4464AB3B-4AFE-641A-03D6-1F3E0CE07AD5}"/>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9" name="Oval 184" descr="Granite">
              <a:extLst>
                <a:ext uri="{FF2B5EF4-FFF2-40B4-BE49-F238E27FC236}">
                  <a16:creationId xmlns:a16="http://schemas.microsoft.com/office/drawing/2014/main" id="{3ABEC337-FFAA-9454-9DFB-9CB51DDE2FFB}"/>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0" name="Oval 185" descr="Granite">
              <a:extLst>
                <a:ext uri="{FF2B5EF4-FFF2-40B4-BE49-F238E27FC236}">
                  <a16:creationId xmlns:a16="http://schemas.microsoft.com/office/drawing/2014/main" id="{0CF06D5B-BDF0-D119-E242-E91E30FE6C01}"/>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1" name="Oval 186" descr="Granite">
              <a:extLst>
                <a:ext uri="{FF2B5EF4-FFF2-40B4-BE49-F238E27FC236}">
                  <a16:creationId xmlns:a16="http://schemas.microsoft.com/office/drawing/2014/main" id="{F341659D-7862-57DB-40CE-B74DB90B78D6}"/>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2" name="Oval 187" descr="Granite">
              <a:extLst>
                <a:ext uri="{FF2B5EF4-FFF2-40B4-BE49-F238E27FC236}">
                  <a16:creationId xmlns:a16="http://schemas.microsoft.com/office/drawing/2014/main" id="{FDF6904B-074B-B631-0C18-7ADE1F996A54}"/>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3" name="Freeform 188" descr="Granite">
              <a:extLst>
                <a:ext uri="{FF2B5EF4-FFF2-40B4-BE49-F238E27FC236}">
                  <a16:creationId xmlns:a16="http://schemas.microsoft.com/office/drawing/2014/main" id="{38F4708E-A2F0-1DEB-FBE8-E25DF22EE880}"/>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4" name="Freeform 189" descr="Granite">
              <a:extLst>
                <a:ext uri="{FF2B5EF4-FFF2-40B4-BE49-F238E27FC236}">
                  <a16:creationId xmlns:a16="http://schemas.microsoft.com/office/drawing/2014/main" id="{129F288B-D3C1-0FE9-18CB-2AFBD88E4593}"/>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5" name="Freeform 190" descr="Granite">
              <a:extLst>
                <a:ext uri="{FF2B5EF4-FFF2-40B4-BE49-F238E27FC236}">
                  <a16:creationId xmlns:a16="http://schemas.microsoft.com/office/drawing/2014/main" id="{44F5D2AC-82F2-342D-0F02-BA32C4627E57}"/>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6" name="Freeform 191" descr="Granite">
              <a:extLst>
                <a:ext uri="{FF2B5EF4-FFF2-40B4-BE49-F238E27FC236}">
                  <a16:creationId xmlns:a16="http://schemas.microsoft.com/office/drawing/2014/main" id="{5A4C3952-E7CC-E9BB-4A44-45615C2A5C99}"/>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7" name="Freeform 192" descr="Granite">
              <a:extLst>
                <a:ext uri="{FF2B5EF4-FFF2-40B4-BE49-F238E27FC236}">
                  <a16:creationId xmlns:a16="http://schemas.microsoft.com/office/drawing/2014/main" id="{09D3E7CA-3E86-3C91-F2A3-40C8E4BFD82E}"/>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8" name="Freeform 193" descr="Granite">
              <a:extLst>
                <a:ext uri="{FF2B5EF4-FFF2-40B4-BE49-F238E27FC236}">
                  <a16:creationId xmlns:a16="http://schemas.microsoft.com/office/drawing/2014/main" id="{38326451-5A8F-D41C-6761-884A46BF8174}"/>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9" name="Freeform 194" descr="Granite">
              <a:extLst>
                <a:ext uri="{FF2B5EF4-FFF2-40B4-BE49-F238E27FC236}">
                  <a16:creationId xmlns:a16="http://schemas.microsoft.com/office/drawing/2014/main" id="{5A74A59A-4F25-7F42-838F-CB16C37E90AA}"/>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0" name="Freeform 195" descr="Granite">
              <a:extLst>
                <a:ext uri="{FF2B5EF4-FFF2-40B4-BE49-F238E27FC236}">
                  <a16:creationId xmlns:a16="http://schemas.microsoft.com/office/drawing/2014/main" id="{2E4D17CF-FC9B-B80E-521D-1B1B307916A4}"/>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1" name="Freeform 196" descr="Granite">
              <a:extLst>
                <a:ext uri="{FF2B5EF4-FFF2-40B4-BE49-F238E27FC236}">
                  <a16:creationId xmlns:a16="http://schemas.microsoft.com/office/drawing/2014/main" id="{ED1F6023-BEEA-6788-4FFD-2BB48F75B3A0}"/>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2" name="Freeform 197" descr="Granite">
              <a:extLst>
                <a:ext uri="{FF2B5EF4-FFF2-40B4-BE49-F238E27FC236}">
                  <a16:creationId xmlns:a16="http://schemas.microsoft.com/office/drawing/2014/main" id="{A8111C1A-A855-D12E-111E-2EB4A403D497}"/>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175B8DD-B6CD-C91C-6667-E69D6E7A0FEB}"/>
              </a:ext>
            </a:extLst>
          </p:cNvPr>
          <p:cNvSpPr>
            <a:spLocks noGrp="1" noChangeArrowheads="1"/>
          </p:cNvSpPr>
          <p:nvPr>
            <p:ph type="ctrTitle"/>
          </p:nvPr>
        </p:nvSpPr>
        <p:spPr>
          <a:xfrm>
            <a:off x="401638" y="920750"/>
            <a:ext cx="8416925" cy="534988"/>
          </a:xfrm>
        </p:spPr>
        <p:txBody>
          <a:bodyPr anchor="ctr"/>
          <a:lstStyle/>
          <a:p>
            <a:r>
              <a:rPr lang="en-GB" altLang="en-US" sz="2800"/>
              <a:t>Propulsion– Igniter Components</a:t>
            </a:r>
          </a:p>
        </p:txBody>
      </p:sp>
      <p:sp>
        <p:nvSpPr>
          <p:cNvPr id="17411" name="Text Box 3">
            <a:extLst>
              <a:ext uri="{FF2B5EF4-FFF2-40B4-BE49-F238E27FC236}">
                <a16:creationId xmlns:a16="http://schemas.microsoft.com/office/drawing/2014/main" id="{7A97C715-AC12-8985-3F3E-012B9345E929}"/>
              </a:ext>
            </a:extLst>
          </p:cNvPr>
          <p:cNvSpPr txBox="1">
            <a:spLocks noChangeArrowheads="1"/>
          </p:cNvSpPr>
          <p:nvPr/>
        </p:nvSpPr>
        <p:spPr bwMode="auto">
          <a:xfrm>
            <a:off x="6681788" y="2332038"/>
            <a:ext cx="1552575" cy="5222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C000"/>
                </a:solidFill>
              </a:rPr>
              <a:t>Typical example</a:t>
            </a:r>
          </a:p>
          <a:p>
            <a:r>
              <a:rPr lang="en-GB" altLang="en-US" sz="1400" b="1">
                <a:solidFill>
                  <a:srgbClr val="FFC000"/>
                </a:solidFill>
              </a:rPr>
              <a:t>4.5” Naval</a:t>
            </a:r>
          </a:p>
        </p:txBody>
      </p:sp>
      <p:grpSp>
        <p:nvGrpSpPr>
          <p:cNvPr id="17412" name="Group 4">
            <a:extLst>
              <a:ext uri="{FF2B5EF4-FFF2-40B4-BE49-F238E27FC236}">
                <a16:creationId xmlns:a16="http://schemas.microsoft.com/office/drawing/2014/main" id="{05B7F959-F6FB-0290-03B9-68FC59B72549}"/>
              </a:ext>
            </a:extLst>
          </p:cNvPr>
          <p:cNvGrpSpPr>
            <a:grpSpLocks/>
          </p:cNvGrpSpPr>
          <p:nvPr/>
        </p:nvGrpSpPr>
        <p:grpSpPr bwMode="auto">
          <a:xfrm>
            <a:off x="2403475" y="4975225"/>
            <a:ext cx="3505200" cy="914400"/>
            <a:chOff x="2448" y="2832"/>
            <a:chExt cx="2208" cy="576"/>
          </a:xfrm>
        </p:grpSpPr>
        <p:sp>
          <p:nvSpPr>
            <p:cNvPr id="17561" name="Rectangle 5">
              <a:extLst>
                <a:ext uri="{FF2B5EF4-FFF2-40B4-BE49-F238E27FC236}">
                  <a16:creationId xmlns:a16="http://schemas.microsoft.com/office/drawing/2014/main" id="{6F8164EA-31D6-2046-E70F-3ACE04E33997}"/>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2" name="Rectangle 6">
              <a:extLst>
                <a:ext uri="{FF2B5EF4-FFF2-40B4-BE49-F238E27FC236}">
                  <a16:creationId xmlns:a16="http://schemas.microsoft.com/office/drawing/2014/main" id="{20ABBFD3-296A-720D-CEB8-7E1BC8E34F89}"/>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3" name="Rectangle 7">
              <a:extLst>
                <a:ext uri="{FF2B5EF4-FFF2-40B4-BE49-F238E27FC236}">
                  <a16:creationId xmlns:a16="http://schemas.microsoft.com/office/drawing/2014/main" id="{D5C7DFC4-3F1B-83E9-8D13-D7AA0E0985C2}"/>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4" name="Freeform 8" descr="Large confetti">
              <a:extLst>
                <a:ext uri="{FF2B5EF4-FFF2-40B4-BE49-F238E27FC236}">
                  <a16:creationId xmlns:a16="http://schemas.microsoft.com/office/drawing/2014/main" id="{1460E902-5967-7214-3F1D-52655B979D6C}"/>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65" name="Rectangle 9">
              <a:extLst>
                <a:ext uri="{FF2B5EF4-FFF2-40B4-BE49-F238E27FC236}">
                  <a16:creationId xmlns:a16="http://schemas.microsoft.com/office/drawing/2014/main" id="{30531B72-3664-BF01-6E88-A9BC7B5C6061}"/>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6" name="Freeform 10">
              <a:extLst>
                <a:ext uri="{FF2B5EF4-FFF2-40B4-BE49-F238E27FC236}">
                  <a16:creationId xmlns:a16="http://schemas.microsoft.com/office/drawing/2014/main" id="{B712F300-B54C-45ED-CE35-6BF4C0517B77}"/>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67" name="Freeform 11">
              <a:extLst>
                <a:ext uri="{FF2B5EF4-FFF2-40B4-BE49-F238E27FC236}">
                  <a16:creationId xmlns:a16="http://schemas.microsoft.com/office/drawing/2014/main" id="{E43F6B3E-4FEF-720E-A716-16662F24C5BC}"/>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7413" name="Group 12">
            <a:extLst>
              <a:ext uri="{FF2B5EF4-FFF2-40B4-BE49-F238E27FC236}">
                <a16:creationId xmlns:a16="http://schemas.microsoft.com/office/drawing/2014/main" id="{308B737C-F6CA-A014-905E-D0DCD5CC8E40}"/>
              </a:ext>
            </a:extLst>
          </p:cNvPr>
          <p:cNvGrpSpPr>
            <a:grpSpLocks/>
          </p:cNvGrpSpPr>
          <p:nvPr/>
        </p:nvGrpSpPr>
        <p:grpSpPr bwMode="auto">
          <a:xfrm>
            <a:off x="1708150" y="2227263"/>
            <a:ext cx="4694238" cy="1228725"/>
            <a:chOff x="576" y="1488"/>
            <a:chExt cx="2957" cy="774"/>
          </a:xfrm>
        </p:grpSpPr>
        <p:sp>
          <p:nvSpPr>
            <p:cNvPr id="17524" name="AutoShape 13">
              <a:extLst>
                <a:ext uri="{FF2B5EF4-FFF2-40B4-BE49-F238E27FC236}">
                  <a16:creationId xmlns:a16="http://schemas.microsoft.com/office/drawing/2014/main" id="{7DBC79CA-3358-00BC-449E-854A57D93AE1}"/>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5" name="AutoShape 14">
              <a:extLst>
                <a:ext uri="{FF2B5EF4-FFF2-40B4-BE49-F238E27FC236}">
                  <a16:creationId xmlns:a16="http://schemas.microsoft.com/office/drawing/2014/main" id="{73FD2576-13E3-AFE1-96EA-2EA247DE5C39}"/>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26" name="Rectangle 15">
              <a:extLst>
                <a:ext uri="{FF2B5EF4-FFF2-40B4-BE49-F238E27FC236}">
                  <a16:creationId xmlns:a16="http://schemas.microsoft.com/office/drawing/2014/main" id="{1058F8E1-8F11-2D87-6E74-27A240FAF009}"/>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7" name="Rectangle 16">
              <a:extLst>
                <a:ext uri="{FF2B5EF4-FFF2-40B4-BE49-F238E27FC236}">
                  <a16:creationId xmlns:a16="http://schemas.microsoft.com/office/drawing/2014/main" id="{2492A574-785B-6209-8503-385C6893FBBA}"/>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8" name="AutoShape 17">
              <a:extLst>
                <a:ext uri="{FF2B5EF4-FFF2-40B4-BE49-F238E27FC236}">
                  <a16:creationId xmlns:a16="http://schemas.microsoft.com/office/drawing/2014/main" id="{C3CB0D34-7229-CFC5-D863-3B9D822A3C0D}"/>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9" name="Rectangle 18">
              <a:extLst>
                <a:ext uri="{FF2B5EF4-FFF2-40B4-BE49-F238E27FC236}">
                  <a16:creationId xmlns:a16="http://schemas.microsoft.com/office/drawing/2014/main" id="{731E3B89-5DCC-E4C3-7D29-61BBCE850509}"/>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0" name="AutoShape 19">
              <a:extLst>
                <a:ext uri="{FF2B5EF4-FFF2-40B4-BE49-F238E27FC236}">
                  <a16:creationId xmlns:a16="http://schemas.microsoft.com/office/drawing/2014/main" id="{B9022753-8681-8967-B9BC-CEEA4998DF44}"/>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1" name="Rectangle 20">
              <a:extLst>
                <a:ext uri="{FF2B5EF4-FFF2-40B4-BE49-F238E27FC236}">
                  <a16:creationId xmlns:a16="http://schemas.microsoft.com/office/drawing/2014/main" id="{AE50DDA0-732B-00B2-ADB3-E6CEF982F04D}"/>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2" name="AutoShape 21">
              <a:extLst>
                <a:ext uri="{FF2B5EF4-FFF2-40B4-BE49-F238E27FC236}">
                  <a16:creationId xmlns:a16="http://schemas.microsoft.com/office/drawing/2014/main" id="{B0EF929D-0988-F52C-8CFA-1846607F70D1}"/>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3" name="Rectangle 22">
              <a:extLst>
                <a:ext uri="{FF2B5EF4-FFF2-40B4-BE49-F238E27FC236}">
                  <a16:creationId xmlns:a16="http://schemas.microsoft.com/office/drawing/2014/main" id="{1390377A-F901-93CF-5BA8-4D36499BC6BD}"/>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4" name="AutoShape 23">
              <a:extLst>
                <a:ext uri="{FF2B5EF4-FFF2-40B4-BE49-F238E27FC236}">
                  <a16:creationId xmlns:a16="http://schemas.microsoft.com/office/drawing/2014/main" id="{83972157-7A43-FF76-7AA4-9F578FA3DF8B}"/>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5" name="Rectangle 24">
              <a:extLst>
                <a:ext uri="{FF2B5EF4-FFF2-40B4-BE49-F238E27FC236}">
                  <a16:creationId xmlns:a16="http://schemas.microsoft.com/office/drawing/2014/main" id="{8147AC7A-338B-BCD3-5ED2-1267A22EA4D7}"/>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6" name="AutoShape 25">
              <a:extLst>
                <a:ext uri="{FF2B5EF4-FFF2-40B4-BE49-F238E27FC236}">
                  <a16:creationId xmlns:a16="http://schemas.microsoft.com/office/drawing/2014/main" id="{16B09C8A-DCB6-989B-953F-0E4F32DDB6D1}"/>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7" name="Rectangle 26">
              <a:extLst>
                <a:ext uri="{FF2B5EF4-FFF2-40B4-BE49-F238E27FC236}">
                  <a16:creationId xmlns:a16="http://schemas.microsoft.com/office/drawing/2014/main" id="{E62BF3B9-0C96-D55A-AB45-05040B955833}"/>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8" name="AutoShape 27">
              <a:extLst>
                <a:ext uri="{FF2B5EF4-FFF2-40B4-BE49-F238E27FC236}">
                  <a16:creationId xmlns:a16="http://schemas.microsoft.com/office/drawing/2014/main" id="{1A152A6A-335F-3889-EAAA-10AFF5DEA446}"/>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9" name="AutoShape 28">
              <a:extLst>
                <a:ext uri="{FF2B5EF4-FFF2-40B4-BE49-F238E27FC236}">
                  <a16:creationId xmlns:a16="http://schemas.microsoft.com/office/drawing/2014/main" id="{0E721C11-E1DA-5D66-A4A2-1A89FBFEF5AD}"/>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0" name="Rectangle 29">
              <a:extLst>
                <a:ext uri="{FF2B5EF4-FFF2-40B4-BE49-F238E27FC236}">
                  <a16:creationId xmlns:a16="http://schemas.microsoft.com/office/drawing/2014/main" id="{5ADA3030-5EFC-9C59-36F1-CFE100909EAE}"/>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1" name="Rectangle 30">
              <a:extLst>
                <a:ext uri="{FF2B5EF4-FFF2-40B4-BE49-F238E27FC236}">
                  <a16:creationId xmlns:a16="http://schemas.microsoft.com/office/drawing/2014/main" id="{DDE6A367-7AFA-A8C2-F96F-05FBF06B9833}"/>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2" name="AutoShape 31">
              <a:extLst>
                <a:ext uri="{FF2B5EF4-FFF2-40B4-BE49-F238E27FC236}">
                  <a16:creationId xmlns:a16="http://schemas.microsoft.com/office/drawing/2014/main" id="{9CC0D332-1AD0-66D9-E5B4-CA19E125C41E}"/>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3" name="Rectangle 32">
              <a:extLst>
                <a:ext uri="{FF2B5EF4-FFF2-40B4-BE49-F238E27FC236}">
                  <a16:creationId xmlns:a16="http://schemas.microsoft.com/office/drawing/2014/main" id="{E5D5A13B-F82D-9D89-3C75-9B6CE2637C3E}"/>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4" name="AutoShape 33">
              <a:extLst>
                <a:ext uri="{FF2B5EF4-FFF2-40B4-BE49-F238E27FC236}">
                  <a16:creationId xmlns:a16="http://schemas.microsoft.com/office/drawing/2014/main" id="{0E11051C-CD96-4A38-A6EA-A8E6B02921FB}"/>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5" name="Rectangle 34">
              <a:extLst>
                <a:ext uri="{FF2B5EF4-FFF2-40B4-BE49-F238E27FC236}">
                  <a16:creationId xmlns:a16="http://schemas.microsoft.com/office/drawing/2014/main" id="{9E915B2C-2DB6-8E30-5FB9-D18F473358D3}"/>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6" name="AutoShape 35">
              <a:extLst>
                <a:ext uri="{FF2B5EF4-FFF2-40B4-BE49-F238E27FC236}">
                  <a16:creationId xmlns:a16="http://schemas.microsoft.com/office/drawing/2014/main" id="{D16698B7-05D5-9B60-88EA-4653C66F2CF5}"/>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7" name="Rectangle 36">
              <a:extLst>
                <a:ext uri="{FF2B5EF4-FFF2-40B4-BE49-F238E27FC236}">
                  <a16:creationId xmlns:a16="http://schemas.microsoft.com/office/drawing/2014/main" id="{A7FA8F17-A33B-C7C1-A6C7-3283173938B0}"/>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8" name="AutoShape 37">
              <a:extLst>
                <a:ext uri="{FF2B5EF4-FFF2-40B4-BE49-F238E27FC236}">
                  <a16:creationId xmlns:a16="http://schemas.microsoft.com/office/drawing/2014/main" id="{C28EAAF8-0B3E-D873-092E-CAEFBC7406BD}"/>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9" name="Rectangle 38">
              <a:extLst>
                <a:ext uri="{FF2B5EF4-FFF2-40B4-BE49-F238E27FC236}">
                  <a16:creationId xmlns:a16="http://schemas.microsoft.com/office/drawing/2014/main" id="{8A54B01B-27B3-6A5A-A25E-D625343496B7}"/>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0" name="AutoShape 39">
              <a:extLst>
                <a:ext uri="{FF2B5EF4-FFF2-40B4-BE49-F238E27FC236}">
                  <a16:creationId xmlns:a16="http://schemas.microsoft.com/office/drawing/2014/main" id="{30B3F0D2-166A-B699-8486-A9C3D266FA11}"/>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1" name="Rectangle 40">
              <a:extLst>
                <a:ext uri="{FF2B5EF4-FFF2-40B4-BE49-F238E27FC236}">
                  <a16:creationId xmlns:a16="http://schemas.microsoft.com/office/drawing/2014/main" id="{E757E87A-3C13-D22E-5F5A-2CF0A779BBDD}"/>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2" name="AutoShape 41">
              <a:extLst>
                <a:ext uri="{FF2B5EF4-FFF2-40B4-BE49-F238E27FC236}">
                  <a16:creationId xmlns:a16="http://schemas.microsoft.com/office/drawing/2014/main" id="{2A0F3B63-0EA9-7214-3707-4FFB0A836C6C}"/>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3" name="AutoShape 42" descr="Large confetti">
              <a:extLst>
                <a:ext uri="{FF2B5EF4-FFF2-40B4-BE49-F238E27FC236}">
                  <a16:creationId xmlns:a16="http://schemas.microsoft.com/office/drawing/2014/main" id="{FEEC16CC-CDBD-479C-75D5-9FCF047402EB}"/>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7554" name="Group 43">
              <a:extLst>
                <a:ext uri="{FF2B5EF4-FFF2-40B4-BE49-F238E27FC236}">
                  <a16:creationId xmlns:a16="http://schemas.microsoft.com/office/drawing/2014/main" id="{07BFD39B-9380-3236-D213-50F248C5FDDF}"/>
                </a:ext>
              </a:extLst>
            </p:cNvPr>
            <p:cNvGrpSpPr>
              <a:grpSpLocks/>
            </p:cNvGrpSpPr>
            <p:nvPr/>
          </p:nvGrpSpPr>
          <p:grpSpPr bwMode="auto">
            <a:xfrm>
              <a:off x="2867" y="1488"/>
              <a:ext cx="666" cy="774"/>
              <a:chOff x="3731" y="1728"/>
              <a:chExt cx="666" cy="774"/>
            </a:xfrm>
          </p:grpSpPr>
          <p:sp>
            <p:nvSpPr>
              <p:cNvPr id="17557" name="Freeform 44">
                <a:extLst>
                  <a:ext uri="{FF2B5EF4-FFF2-40B4-BE49-F238E27FC236}">
                    <a16:creationId xmlns:a16="http://schemas.microsoft.com/office/drawing/2014/main" id="{6569EA1E-4C2B-550B-AEDD-8F5630F3DB9A}"/>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7558" name="Rectangle 45">
                <a:extLst>
                  <a:ext uri="{FF2B5EF4-FFF2-40B4-BE49-F238E27FC236}">
                    <a16:creationId xmlns:a16="http://schemas.microsoft.com/office/drawing/2014/main" id="{A6437180-48A3-35F3-4072-2EF880CF7A13}"/>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9" name="Rectangle 46">
                <a:extLst>
                  <a:ext uri="{FF2B5EF4-FFF2-40B4-BE49-F238E27FC236}">
                    <a16:creationId xmlns:a16="http://schemas.microsoft.com/office/drawing/2014/main" id="{90EABA1B-5B36-35A3-47B4-EEDD1EE7B263}"/>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0" name="Rectangle 47">
                <a:extLst>
                  <a:ext uri="{FF2B5EF4-FFF2-40B4-BE49-F238E27FC236}">
                    <a16:creationId xmlns:a16="http://schemas.microsoft.com/office/drawing/2014/main" id="{AC38897E-21C0-A854-552B-44F2B9A31AE4}"/>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7555" name="Line 48">
              <a:extLst>
                <a:ext uri="{FF2B5EF4-FFF2-40B4-BE49-F238E27FC236}">
                  <a16:creationId xmlns:a16="http://schemas.microsoft.com/office/drawing/2014/main" id="{40AA49A0-3C2E-7473-2D16-E49F8E548C68}"/>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sp>
          <p:nvSpPr>
            <p:cNvPr id="17556" name="Line 49">
              <a:extLst>
                <a:ext uri="{FF2B5EF4-FFF2-40B4-BE49-F238E27FC236}">
                  <a16:creationId xmlns:a16="http://schemas.microsoft.com/office/drawing/2014/main" id="{D12C935D-2E4B-99C5-BA80-9B20F0FF252D}"/>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grpSp>
      <p:sp>
        <p:nvSpPr>
          <p:cNvPr id="17414" name="Text Box 50">
            <a:extLst>
              <a:ext uri="{FF2B5EF4-FFF2-40B4-BE49-F238E27FC236}">
                <a16:creationId xmlns:a16="http://schemas.microsoft.com/office/drawing/2014/main" id="{9C90490A-3830-44BD-31EC-C091F31A6BA7}"/>
              </a:ext>
            </a:extLst>
          </p:cNvPr>
          <p:cNvSpPr txBox="1">
            <a:spLocks noChangeArrowheads="1"/>
          </p:cNvSpPr>
          <p:nvPr/>
        </p:nvSpPr>
        <p:spPr bwMode="auto">
          <a:xfrm>
            <a:off x="400050" y="1709738"/>
            <a:ext cx="1922463"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INTERNAL TO CHARGE</a:t>
            </a:r>
          </a:p>
        </p:txBody>
      </p:sp>
      <p:sp>
        <p:nvSpPr>
          <p:cNvPr id="17415" name="Text Box 51">
            <a:extLst>
              <a:ext uri="{FF2B5EF4-FFF2-40B4-BE49-F238E27FC236}">
                <a16:creationId xmlns:a16="http://schemas.microsoft.com/office/drawing/2014/main" id="{B97474ED-8839-FBBA-73D8-8E717A23B8D7}"/>
              </a:ext>
            </a:extLst>
          </p:cNvPr>
          <p:cNvSpPr txBox="1">
            <a:spLocks noChangeArrowheads="1"/>
          </p:cNvSpPr>
          <p:nvPr/>
        </p:nvSpPr>
        <p:spPr bwMode="auto">
          <a:xfrm>
            <a:off x="396875" y="4475163"/>
            <a:ext cx="19748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EXTERNAL TO CHARGE</a:t>
            </a:r>
          </a:p>
        </p:txBody>
      </p:sp>
      <p:sp>
        <p:nvSpPr>
          <p:cNvPr id="17416" name="Text Box 52">
            <a:extLst>
              <a:ext uri="{FF2B5EF4-FFF2-40B4-BE49-F238E27FC236}">
                <a16:creationId xmlns:a16="http://schemas.microsoft.com/office/drawing/2014/main" id="{0200B6B2-B247-61C0-9863-5EDC93CAC14E}"/>
              </a:ext>
            </a:extLst>
          </p:cNvPr>
          <p:cNvSpPr txBox="1">
            <a:spLocks noChangeArrowheads="1"/>
          </p:cNvSpPr>
          <p:nvPr/>
        </p:nvSpPr>
        <p:spPr bwMode="auto">
          <a:xfrm>
            <a:off x="6508750" y="4832350"/>
            <a:ext cx="1906588" cy="522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C000"/>
                </a:solidFill>
              </a:rPr>
              <a:t>Typical example</a:t>
            </a:r>
          </a:p>
          <a:p>
            <a:r>
              <a:rPr lang="en-GB" altLang="en-US" sz="1400" b="1">
                <a:solidFill>
                  <a:srgbClr val="FFC000"/>
                </a:solidFill>
              </a:rPr>
              <a:t>UK 120mm tank gun</a:t>
            </a:r>
          </a:p>
        </p:txBody>
      </p:sp>
      <p:sp>
        <p:nvSpPr>
          <p:cNvPr id="17417" name="Text Box 53">
            <a:extLst>
              <a:ext uri="{FF2B5EF4-FFF2-40B4-BE49-F238E27FC236}">
                <a16:creationId xmlns:a16="http://schemas.microsoft.com/office/drawing/2014/main" id="{F49DFE1E-1F93-DAC7-8A15-35113FC719BE}"/>
              </a:ext>
            </a:extLst>
          </p:cNvPr>
          <p:cNvSpPr txBox="1">
            <a:spLocks noChangeArrowheads="1"/>
          </p:cNvSpPr>
          <p:nvPr/>
        </p:nvSpPr>
        <p:spPr bwMode="auto">
          <a:xfrm>
            <a:off x="785813" y="3421063"/>
            <a:ext cx="1212850" cy="3079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VENT HOLE</a:t>
            </a:r>
          </a:p>
        </p:txBody>
      </p:sp>
      <p:sp>
        <p:nvSpPr>
          <p:cNvPr id="17418" name="Text Box 54">
            <a:extLst>
              <a:ext uri="{FF2B5EF4-FFF2-40B4-BE49-F238E27FC236}">
                <a16:creationId xmlns:a16="http://schemas.microsoft.com/office/drawing/2014/main" id="{140D69DE-57E4-5CB8-1FCC-AC3D908AB2D7}"/>
              </a:ext>
            </a:extLst>
          </p:cNvPr>
          <p:cNvSpPr txBox="1">
            <a:spLocks noChangeArrowheads="1"/>
          </p:cNvSpPr>
          <p:nvPr/>
        </p:nvSpPr>
        <p:spPr bwMode="auto">
          <a:xfrm>
            <a:off x="1168400" y="5203825"/>
            <a:ext cx="850900"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Mouth</a:t>
            </a:r>
          </a:p>
          <a:p>
            <a:r>
              <a:rPr lang="en-GB" altLang="en-US" sz="1400" b="1"/>
              <a:t>Closure</a:t>
            </a:r>
          </a:p>
        </p:txBody>
      </p:sp>
      <p:sp>
        <p:nvSpPr>
          <p:cNvPr id="17419" name="Text Box 55">
            <a:extLst>
              <a:ext uri="{FF2B5EF4-FFF2-40B4-BE49-F238E27FC236}">
                <a16:creationId xmlns:a16="http://schemas.microsoft.com/office/drawing/2014/main" id="{8869E001-A77D-F905-8AB8-EBE30D49CFA3}"/>
              </a:ext>
            </a:extLst>
          </p:cNvPr>
          <p:cNvSpPr txBox="1">
            <a:spLocks noChangeArrowheads="1"/>
          </p:cNvSpPr>
          <p:nvPr/>
        </p:nvSpPr>
        <p:spPr bwMode="auto">
          <a:xfrm>
            <a:off x="2081213" y="3752850"/>
            <a:ext cx="792162"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SEAL</a:t>
            </a:r>
          </a:p>
          <a:p>
            <a:r>
              <a:rPr lang="en-GB" altLang="en-US" sz="1400" b="1"/>
              <a:t>LINING</a:t>
            </a:r>
          </a:p>
        </p:txBody>
      </p:sp>
      <p:sp>
        <p:nvSpPr>
          <p:cNvPr id="17420" name="Text Box 56">
            <a:extLst>
              <a:ext uri="{FF2B5EF4-FFF2-40B4-BE49-F238E27FC236}">
                <a16:creationId xmlns:a16="http://schemas.microsoft.com/office/drawing/2014/main" id="{0779984A-EC0C-A6F6-C229-79F6F91303FA}"/>
              </a:ext>
            </a:extLst>
          </p:cNvPr>
          <p:cNvSpPr txBox="1">
            <a:spLocks noChangeArrowheads="1"/>
          </p:cNvSpPr>
          <p:nvPr/>
        </p:nvSpPr>
        <p:spPr bwMode="auto">
          <a:xfrm>
            <a:off x="6042025" y="3827463"/>
            <a:ext cx="565150" cy="3079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CAP</a:t>
            </a:r>
          </a:p>
        </p:txBody>
      </p:sp>
      <p:sp>
        <p:nvSpPr>
          <p:cNvPr id="17421" name="Text Box 57">
            <a:extLst>
              <a:ext uri="{FF2B5EF4-FFF2-40B4-BE49-F238E27FC236}">
                <a16:creationId xmlns:a16="http://schemas.microsoft.com/office/drawing/2014/main" id="{81FCD785-F643-608C-8B3A-E05CC5D0E6C4}"/>
              </a:ext>
            </a:extLst>
          </p:cNvPr>
          <p:cNvSpPr txBox="1">
            <a:spLocks noChangeArrowheads="1"/>
          </p:cNvSpPr>
          <p:nvPr/>
        </p:nvSpPr>
        <p:spPr bwMode="auto">
          <a:xfrm>
            <a:off x="4759325" y="4062413"/>
            <a:ext cx="1327150"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SECONDARY</a:t>
            </a:r>
          </a:p>
          <a:p>
            <a:r>
              <a:rPr lang="en-GB" altLang="en-US" sz="1400" b="1"/>
              <a:t>IGNITION</a:t>
            </a:r>
          </a:p>
        </p:txBody>
      </p:sp>
      <p:sp>
        <p:nvSpPr>
          <p:cNvPr id="17422" name="Text Box 58">
            <a:extLst>
              <a:ext uri="{FF2B5EF4-FFF2-40B4-BE49-F238E27FC236}">
                <a16:creationId xmlns:a16="http://schemas.microsoft.com/office/drawing/2014/main" id="{8204737E-6F6A-F029-972C-ECC360919FA9}"/>
              </a:ext>
            </a:extLst>
          </p:cNvPr>
          <p:cNvSpPr txBox="1">
            <a:spLocks noChangeArrowheads="1"/>
          </p:cNvSpPr>
          <p:nvPr/>
        </p:nvSpPr>
        <p:spPr bwMode="auto">
          <a:xfrm>
            <a:off x="3875088" y="3838575"/>
            <a:ext cx="881062"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MAIN</a:t>
            </a:r>
          </a:p>
          <a:p>
            <a:r>
              <a:rPr lang="en-GB" altLang="en-US" sz="1400" b="1"/>
              <a:t>FILLING</a:t>
            </a:r>
          </a:p>
        </p:txBody>
      </p:sp>
      <p:sp>
        <p:nvSpPr>
          <p:cNvPr id="17423" name="Text Box 59">
            <a:extLst>
              <a:ext uri="{FF2B5EF4-FFF2-40B4-BE49-F238E27FC236}">
                <a16:creationId xmlns:a16="http://schemas.microsoft.com/office/drawing/2014/main" id="{E0520199-C038-B621-EBC8-44653BABD7CD}"/>
              </a:ext>
            </a:extLst>
          </p:cNvPr>
          <p:cNvSpPr txBox="1">
            <a:spLocks noChangeArrowheads="1"/>
          </p:cNvSpPr>
          <p:nvPr/>
        </p:nvSpPr>
        <p:spPr bwMode="auto">
          <a:xfrm>
            <a:off x="3116263" y="4062413"/>
            <a:ext cx="703262" cy="3079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BODY</a:t>
            </a:r>
          </a:p>
        </p:txBody>
      </p:sp>
      <p:sp>
        <p:nvSpPr>
          <p:cNvPr id="17424" name="Line 60">
            <a:extLst>
              <a:ext uri="{FF2B5EF4-FFF2-40B4-BE49-F238E27FC236}">
                <a16:creationId xmlns:a16="http://schemas.microsoft.com/office/drawing/2014/main" id="{1BFAF99D-A858-5B18-45C5-7BD4D2EB9568}"/>
              </a:ext>
            </a:extLst>
          </p:cNvPr>
          <p:cNvSpPr>
            <a:spLocks noChangeShapeType="1"/>
          </p:cNvSpPr>
          <p:nvPr/>
        </p:nvSpPr>
        <p:spPr bwMode="auto">
          <a:xfrm flipH="1" flipV="1">
            <a:off x="6049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5" name="Line 61">
            <a:extLst>
              <a:ext uri="{FF2B5EF4-FFF2-40B4-BE49-F238E27FC236}">
                <a16:creationId xmlns:a16="http://schemas.microsoft.com/office/drawing/2014/main" id="{F2BFDF1A-EA6B-C08A-26B2-4BB19F5C6921}"/>
              </a:ext>
            </a:extLst>
          </p:cNvPr>
          <p:cNvSpPr>
            <a:spLocks noChangeShapeType="1"/>
          </p:cNvSpPr>
          <p:nvPr/>
        </p:nvSpPr>
        <p:spPr bwMode="auto">
          <a:xfrm flipV="1">
            <a:off x="5376863" y="2809875"/>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6" name="Line 62">
            <a:extLst>
              <a:ext uri="{FF2B5EF4-FFF2-40B4-BE49-F238E27FC236}">
                <a16:creationId xmlns:a16="http://schemas.microsoft.com/office/drawing/2014/main" id="{8314A312-7D88-F46B-4027-7CD3866E8154}"/>
              </a:ext>
            </a:extLst>
          </p:cNvPr>
          <p:cNvSpPr>
            <a:spLocks noChangeShapeType="1"/>
          </p:cNvSpPr>
          <p:nvPr/>
        </p:nvSpPr>
        <p:spPr bwMode="auto">
          <a:xfrm flipV="1">
            <a:off x="4246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7" name="Line 63">
            <a:extLst>
              <a:ext uri="{FF2B5EF4-FFF2-40B4-BE49-F238E27FC236}">
                <a16:creationId xmlns:a16="http://schemas.microsoft.com/office/drawing/2014/main" id="{F014759A-3D13-9AD8-C719-C84127F0D36C}"/>
              </a:ext>
            </a:extLst>
          </p:cNvPr>
          <p:cNvSpPr>
            <a:spLocks noChangeShapeType="1"/>
          </p:cNvSpPr>
          <p:nvPr/>
        </p:nvSpPr>
        <p:spPr bwMode="auto">
          <a:xfrm flipV="1">
            <a:off x="3398838" y="3225800"/>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8" name="Line 64">
            <a:extLst>
              <a:ext uri="{FF2B5EF4-FFF2-40B4-BE49-F238E27FC236}">
                <a16:creationId xmlns:a16="http://schemas.microsoft.com/office/drawing/2014/main" id="{8876FDA2-D2F0-14EC-2E6F-C464B8909BFB}"/>
              </a:ext>
            </a:extLst>
          </p:cNvPr>
          <p:cNvSpPr>
            <a:spLocks noChangeShapeType="1"/>
          </p:cNvSpPr>
          <p:nvPr/>
        </p:nvSpPr>
        <p:spPr bwMode="auto">
          <a:xfrm flipV="1">
            <a:off x="2592388" y="3141663"/>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9" name="Line 65">
            <a:extLst>
              <a:ext uri="{FF2B5EF4-FFF2-40B4-BE49-F238E27FC236}">
                <a16:creationId xmlns:a16="http://schemas.microsoft.com/office/drawing/2014/main" id="{8618A60C-BFAF-DDC4-E258-DE688F287E65}"/>
              </a:ext>
            </a:extLst>
          </p:cNvPr>
          <p:cNvSpPr>
            <a:spLocks noChangeShapeType="1"/>
          </p:cNvSpPr>
          <p:nvPr/>
        </p:nvSpPr>
        <p:spPr bwMode="auto">
          <a:xfrm flipV="1">
            <a:off x="1811338" y="3200400"/>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0" name="Line 66">
            <a:extLst>
              <a:ext uri="{FF2B5EF4-FFF2-40B4-BE49-F238E27FC236}">
                <a16:creationId xmlns:a16="http://schemas.microsoft.com/office/drawing/2014/main" id="{FBB7DED9-B82F-00E5-7DBA-BF04DE4FCCD1}"/>
              </a:ext>
            </a:extLst>
          </p:cNvPr>
          <p:cNvSpPr>
            <a:spLocks noChangeShapeType="1"/>
          </p:cNvSpPr>
          <p:nvPr/>
        </p:nvSpPr>
        <p:spPr bwMode="auto">
          <a:xfrm>
            <a:off x="2043113"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1" name="Line 67">
            <a:extLst>
              <a:ext uri="{FF2B5EF4-FFF2-40B4-BE49-F238E27FC236}">
                <a16:creationId xmlns:a16="http://schemas.microsoft.com/office/drawing/2014/main" id="{3DF1CA7F-6D08-AFC7-2B8D-043B191F3863}"/>
              </a:ext>
            </a:extLst>
          </p:cNvPr>
          <p:cNvSpPr>
            <a:spLocks noChangeShapeType="1"/>
          </p:cNvSpPr>
          <p:nvPr/>
        </p:nvSpPr>
        <p:spPr bwMode="auto">
          <a:xfrm>
            <a:off x="3389313" y="4348163"/>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2" name="Line 68">
            <a:extLst>
              <a:ext uri="{FF2B5EF4-FFF2-40B4-BE49-F238E27FC236}">
                <a16:creationId xmlns:a16="http://schemas.microsoft.com/office/drawing/2014/main" id="{F1CC7540-2AB6-97C8-9D7E-FCC795EBC577}"/>
              </a:ext>
            </a:extLst>
          </p:cNvPr>
          <p:cNvSpPr>
            <a:spLocks noChangeShapeType="1"/>
          </p:cNvSpPr>
          <p:nvPr/>
        </p:nvSpPr>
        <p:spPr bwMode="auto">
          <a:xfrm>
            <a:off x="4229100" y="4297363"/>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3" name="Line 69">
            <a:extLst>
              <a:ext uri="{FF2B5EF4-FFF2-40B4-BE49-F238E27FC236}">
                <a16:creationId xmlns:a16="http://schemas.microsoft.com/office/drawing/2014/main" id="{CCADF33C-E601-FD4C-6B4E-7D1DB521F8E0}"/>
              </a:ext>
            </a:extLst>
          </p:cNvPr>
          <p:cNvSpPr>
            <a:spLocks noChangeShapeType="1"/>
          </p:cNvSpPr>
          <p:nvPr/>
        </p:nvSpPr>
        <p:spPr bwMode="auto">
          <a:xfrm>
            <a:off x="5359400"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4" name="Line 70">
            <a:extLst>
              <a:ext uri="{FF2B5EF4-FFF2-40B4-BE49-F238E27FC236}">
                <a16:creationId xmlns:a16="http://schemas.microsoft.com/office/drawing/2014/main" id="{D6A2B19A-B934-BC56-53C2-2713C675FFB8}"/>
              </a:ext>
            </a:extLst>
          </p:cNvPr>
          <p:cNvSpPr>
            <a:spLocks noChangeShapeType="1"/>
          </p:cNvSpPr>
          <p:nvPr/>
        </p:nvSpPr>
        <p:spPr bwMode="auto">
          <a:xfrm flipH="1">
            <a:off x="5759450" y="4089400"/>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5" name="Freeform 71" descr="Large confetti">
            <a:extLst>
              <a:ext uri="{FF2B5EF4-FFF2-40B4-BE49-F238E27FC236}">
                <a16:creationId xmlns:a16="http://schemas.microsoft.com/office/drawing/2014/main" id="{43FB6BF2-41C0-FB93-C0C5-A5F7786BA1B8}"/>
              </a:ext>
            </a:extLst>
          </p:cNvPr>
          <p:cNvSpPr>
            <a:spLocks noChangeAspect="1"/>
          </p:cNvSpPr>
          <p:nvPr/>
        </p:nvSpPr>
        <p:spPr bwMode="auto">
          <a:xfrm>
            <a:off x="7572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17436" name="Group 72">
            <a:extLst>
              <a:ext uri="{FF2B5EF4-FFF2-40B4-BE49-F238E27FC236}">
                <a16:creationId xmlns:a16="http://schemas.microsoft.com/office/drawing/2014/main" id="{02483D3A-06D2-346C-7B46-1DF1F213DB05}"/>
              </a:ext>
            </a:extLst>
          </p:cNvPr>
          <p:cNvGrpSpPr>
            <a:grpSpLocks noChangeAspect="1"/>
          </p:cNvGrpSpPr>
          <p:nvPr/>
        </p:nvGrpSpPr>
        <p:grpSpPr bwMode="auto">
          <a:xfrm>
            <a:off x="6796088" y="3013075"/>
            <a:ext cx="895350" cy="211138"/>
            <a:chOff x="1437" y="1305"/>
            <a:chExt cx="2993" cy="707"/>
          </a:xfrm>
        </p:grpSpPr>
        <p:sp>
          <p:nvSpPr>
            <p:cNvPr id="17518" name="Freeform 73">
              <a:extLst>
                <a:ext uri="{FF2B5EF4-FFF2-40B4-BE49-F238E27FC236}">
                  <a16:creationId xmlns:a16="http://schemas.microsoft.com/office/drawing/2014/main" id="{4B33125C-CB0D-1723-8C41-9615CD96DAE2}"/>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519" name="Freeform 74">
              <a:extLst>
                <a:ext uri="{FF2B5EF4-FFF2-40B4-BE49-F238E27FC236}">
                  <a16:creationId xmlns:a16="http://schemas.microsoft.com/office/drawing/2014/main" id="{FBFE5C9A-DAF7-0CFD-2667-7CFE2D20826E}"/>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7520" name="Group 75">
              <a:extLst>
                <a:ext uri="{FF2B5EF4-FFF2-40B4-BE49-F238E27FC236}">
                  <a16:creationId xmlns:a16="http://schemas.microsoft.com/office/drawing/2014/main" id="{D610BC81-8688-116D-C497-4CFF415DD310}"/>
                </a:ext>
              </a:extLst>
            </p:cNvPr>
            <p:cNvGrpSpPr>
              <a:grpSpLocks noChangeAspect="1"/>
            </p:cNvGrpSpPr>
            <p:nvPr/>
          </p:nvGrpSpPr>
          <p:grpSpPr bwMode="auto">
            <a:xfrm>
              <a:off x="3799" y="1305"/>
              <a:ext cx="233" cy="707"/>
              <a:chOff x="3799" y="1296"/>
              <a:chExt cx="233" cy="707"/>
            </a:xfrm>
          </p:grpSpPr>
          <p:sp>
            <p:nvSpPr>
              <p:cNvPr id="17521" name="Rectangle 76">
                <a:extLst>
                  <a:ext uri="{FF2B5EF4-FFF2-40B4-BE49-F238E27FC236}">
                    <a16:creationId xmlns:a16="http://schemas.microsoft.com/office/drawing/2014/main" id="{C09C1103-E38C-B7C7-DFC7-1AA7C797331B}"/>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2" name="AutoShape 77">
                <a:extLst>
                  <a:ext uri="{FF2B5EF4-FFF2-40B4-BE49-F238E27FC236}">
                    <a16:creationId xmlns:a16="http://schemas.microsoft.com/office/drawing/2014/main" id="{4159A0F1-5988-5E3D-758D-3C69A869A1D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23" name="AutoShape 78">
                <a:extLst>
                  <a:ext uri="{FF2B5EF4-FFF2-40B4-BE49-F238E27FC236}">
                    <a16:creationId xmlns:a16="http://schemas.microsoft.com/office/drawing/2014/main" id="{4E450A84-FED8-E399-676B-5E421259DA1B}"/>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7437" name="Group 79">
            <a:extLst>
              <a:ext uri="{FF2B5EF4-FFF2-40B4-BE49-F238E27FC236}">
                <a16:creationId xmlns:a16="http://schemas.microsoft.com/office/drawing/2014/main" id="{78D93636-E48B-FC56-7626-56FFCF07578F}"/>
              </a:ext>
            </a:extLst>
          </p:cNvPr>
          <p:cNvGrpSpPr>
            <a:grpSpLocks noChangeAspect="1"/>
          </p:cNvGrpSpPr>
          <p:nvPr/>
        </p:nvGrpSpPr>
        <p:grpSpPr bwMode="auto">
          <a:xfrm>
            <a:off x="7572375" y="2952750"/>
            <a:ext cx="1339850" cy="334963"/>
            <a:chOff x="3721" y="2861"/>
            <a:chExt cx="1519" cy="380"/>
          </a:xfrm>
        </p:grpSpPr>
        <p:sp>
          <p:nvSpPr>
            <p:cNvPr id="17516" name="Freeform 80">
              <a:extLst>
                <a:ext uri="{FF2B5EF4-FFF2-40B4-BE49-F238E27FC236}">
                  <a16:creationId xmlns:a16="http://schemas.microsoft.com/office/drawing/2014/main" id="{1452B3C4-E30D-CC5F-DE41-A99308607324}"/>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7517" name="Freeform 81">
              <a:extLst>
                <a:ext uri="{FF2B5EF4-FFF2-40B4-BE49-F238E27FC236}">
                  <a16:creationId xmlns:a16="http://schemas.microsoft.com/office/drawing/2014/main" id="{EAB9411D-5ECA-2BEA-BC92-DDFDCFAEAB7C}"/>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grpSp>
      <p:grpSp>
        <p:nvGrpSpPr>
          <p:cNvPr id="17438" name="Group 82">
            <a:extLst>
              <a:ext uri="{FF2B5EF4-FFF2-40B4-BE49-F238E27FC236}">
                <a16:creationId xmlns:a16="http://schemas.microsoft.com/office/drawing/2014/main" id="{C9B882F6-75A0-677D-BC2A-01371D41BCE5}"/>
              </a:ext>
            </a:extLst>
          </p:cNvPr>
          <p:cNvGrpSpPr>
            <a:grpSpLocks noChangeAspect="1"/>
          </p:cNvGrpSpPr>
          <p:nvPr/>
        </p:nvGrpSpPr>
        <p:grpSpPr bwMode="auto">
          <a:xfrm>
            <a:off x="8077200" y="3082925"/>
            <a:ext cx="835025" cy="76200"/>
            <a:chOff x="3058" y="1625"/>
            <a:chExt cx="1396" cy="129"/>
          </a:xfrm>
        </p:grpSpPr>
        <p:sp>
          <p:nvSpPr>
            <p:cNvPr id="17511" name="AutoShape 83">
              <a:extLst>
                <a:ext uri="{FF2B5EF4-FFF2-40B4-BE49-F238E27FC236}">
                  <a16:creationId xmlns:a16="http://schemas.microsoft.com/office/drawing/2014/main" id="{7CD71D22-9E82-262B-1CAE-F71BC391B733}"/>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2" name="AutoShape 84">
              <a:extLst>
                <a:ext uri="{FF2B5EF4-FFF2-40B4-BE49-F238E27FC236}">
                  <a16:creationId xmlns:a16="http://schemas.microsoft.com/office/drawing/2014/main" id="{A21B087D-616A-E429-4F35-3E736FE872AB}"/>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3" name="Freeform 85">
              <a:extLst>
                <a:ext uri="{FF2B5EF4-FFF2-40B4-BE49-F238E27FC236}">
                  <a16:creationId xmlns:a16="http://schemas.microsoft.com/office/drawing/2014/main" id="{0C4B58A2-E6AC-5387-893B-CA94B6B83898}"/>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US"/>
            </a:p>
          </p:txBody>
        </p:sp>
        <p:sp>
          <p:nvSpPr>
            <p:cNvPr id="17514" name="Rectangle 86">
              <a:extLst>
                <a:ext uri="{FF2B5EF4-FFF2-40B4-BE49-F238E27FC236}">
                  <a16:creationId xmlns:a16="http://schemas.microsoft.com/office/drawing/2014/main" id="{CE68B19B-431F-F3D5-E9A9-EE3FDEBBCE60}"/>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5" name="Rectangle 87">
              <a:extLst>
                <a:ext uri="{FF2B5EF4-FFF2-40B4-BE49-F238E27FC236}">
                  <a16:creationId xmlns:a16="http://schemas.microsoft.com/office/drawing/2014/main" id="{FA256124-EB95-98C9-3042-D9A43B7F131D}"/>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39" name="Group 88">
            <a:extLst>
              <a:ext uri="{FF2B5EF4-FFF2-40B4-BE49-F238E27FC236}">
                <a16:creationId xmlns:a16="http://schemas.microsoft.com/office/drawing/2014/main" id="{71DAE7B1-0A12-C7CB-3DB7-5E1C4EB0A835}"/>
              </a:ext>
            </a:extLst>
          </p:cNvPr>
          <p:cNvGrpSpPr>
            <a:grpSpLocks noChangeAspect="1"/>
          </p:cNvGrpSpPr>
          <p:nvPr/>
        </p:nvGrpSpPr>
        <p:grpSpPr bwMode="auto">
          <a:xfrm>
            <a:off x="7532688" y="5583238"/>
            <a:ext cx="1057275" cy="284162"/>
            <a:chOff x="2888" y="3077"/>
            <a:chExt cx="1423" cy="382"/>
          </a:xfrm>
        </p:grpSpPr>
        <p:sp>
          <p:nvSpPr>
            <p:cNvPr id="17477" name="AutoShape 89">
              <a:extLst>
                <a:ext uri="{FF2B5EF4-FFF2-40B4-BE49-F238E27FC236}">
                  <a16:creationId xmlns:a16="http://schemas.microsoft.com/office/drawing/2014/main" id="{C9ABF7BC-AA56-E7B1-E611-6B83458BCC2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78" name="Freeform 90">
              <a:extLst>
                <a:ext uri="{FF2B5EF4-FFF2-40B4-BE49-F238E27FC236}">
                  <a16:creationId xmlns:a16="http://schemas.microsoft.com/office/drawing/2014/main" id="{14FA0C92-2D2B-5988-564B-37BDC1B6B855}"/>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7479" name="Freeform 91">
              <a:extLst>
                <a:ext uri="{FF2B5EF4-FFF2-40B4-BE49-F238E27FC236}">
                  <a16:creationId xmlns:a16="http://schemas.microsoft.com/office/drawing/2014/main" id="{16413ABE-3BA0-F25B-BDBA-4284B4671719}"/>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7480" name="Group 92">
              <a:extLst>
                <a:ext uri="{FF2B5EF4-FFF2-40B4-BE49-F238E27FC236}">
                  <a16:creationId xmlns:a16="http://schemas.microsoft.com/office/drawing/2014/main" id="{103DBDFA-0EBF-6D9A-89AC-AF274720F831}"/>
                </a:ext>
              </a:extLst>
            </p:cNvPr>
            <p:cNvGrpSpPr>
              <a:grpSpLocks noChangeAspect="1"/>
            </p:cNvGrpSpPr>
            <p:nvPr/>
          </p:nvGrpSpPr>
          <p:grpSpPr bwMode="auto">
            <a:xfrm>
              <a:off x="2888" y="3077"/>
              <a:ext cx="95" cy="380"/>
              <a:chOff x="2840" y="2365"/>
              <a:chExt cx="95" cy="380"/>
            </a:xfrm>
          </p:grpSpPr>
          <p:sp>
            <p:nvSpPr>
              <p:cNvPr id="17509" name="Freeform 93">
                <a:extLst>
                  <a:ext uri="{FF2B5EF4-FFF2-40B4-BE49-F238E27FC236}">
                    <a16:creationId xmlns:a16="http://schemas.microsoft.com/office/drawing/2014/main" id="{072C7C44-5531-B4A4-CD5B-B8676C61AF37}"/>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7510" name="Rectangle 94">
                <a:extLst>
                  <a:ext uri="{FF2B5EF4-FFF2-40B4-BE49-F238E27FC236}">
                    <a16:creationId xmlns:a16="http://schemas.microsoft.com/office/drawing/2014/main" id="{C66512E8-0037-FA41-E52B-743F65F2E53D}"/>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1" name="Group 95">
              <a:extLst>
                <a:ext uri="{FF2B5EF4-FFF2-40B4-BE49-F238E27FC236}">
                  <a16:creationId xmlns:a16="http://schemas.microsoft.com/office/drawing/2014/main" id="{8721EE69-2FA8-E416-0D78-66AE7E9C8719}"/>
                </a:ext>
              </a:extLst>
            </p:cNvPr>
            <p:cNvGrpSpPr>
              <a:grpSpLocks noChangeAspect="1"/>
            </p:cNvGrpSpPr>
            <p:nvPr/>
          </p:nvGrpSpPr>
          <p:grpSpPr bwMode="auto">
            <a:xfrm>
              <a:off x="2980" y="3106"/>
              <a:ext cx="1234" cy="321"/>
              <a:chOff x="2932" y="2394"/>
              <a:chExt cx="1234" cy="321"/>
            </a:xfrm>
          </p:grpSpPr>
          <p:grpSp>
            <p:nvGrpSpPr>
              <p:cNvPr id="17482" name="Group 96">
                <a:extLst>
                  <a:ext uri="{FF2B5EF4-FFF2-40B4-BE49-F238E27FC236}">
                    <a16:creationId xmlns:a16="http://schemas.microsoft.com/office/drawing/2014/main" id="{78D42715-51FC-E92A-738F-3CDE84A4BE37}"/>
                  </a:ext>
                </a:extLst>
              </p:cNvPr>
              <p:cNvGrpSpPr>
                <a:grpSpLocks noChangeAspect="1"/>
              </p:cNvGrpSpPr>
              <p:nvPr/>
            </p:nvGrpSpPr>
            <p:grpSpPr bwMode="auto">
              <a:xfrm>
                <a:off x="2932" y="2397"/>
                <a:ext cx="1234" cy="105"/>
                <a:chOff x="2942" y="2401"/>
                <a:chExt cx="1234" cy="334"/>
              </a:xfrm>
            </p:grpSpPr>
            <p:sp>
              <p:nvSpPr>
                <p:cNvPr id="17502" name="Rectangle 97">
                  <a:extLst>
                    <a:ext uri="{FF2B5EF4-FFF2-40B4-BE49-F238E27FC236}">
                      <a16:creationId xmlns:a16="http://schemas.microsoft.com/office/drawing/2014/main" id="{2940A608-C018-D89D-2F40-8E7D7B2DFBCA}"/>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3" name="Rectangle 98">
                  <a:extLst>
                    <a:ext uri="{FF2B5EF4-FFF2-40B4-BE49-F238E27FC236}">
                      <a16:creationId xmlns:a16="http://schemas.microsoft.com/office/drawing/2014/main" id="{1EE85F73-A9B6-59A7-4B9E-2F6A3E70F20E}"/>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4" name="Rectangle 99">
                  <a:extLst>
                    <a:ext uri="{FF2B5EF4-FFF2-40B4-BE49-F238E27FC236}">
                      <a16:creationId xmlns:a16="http://schemas.microsoft.com/office/drawing/2014/main" id="{CA150CEC-7561-B676-26DC-CFB2A07BABF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5" name="Rectangle 100">
                  <a:extLst>
                    <a:ext uri="{FF2B5EF4-FFF2-40B4-BE49-F238E27FC236}">
                      <a16:creationId xmlns:a16="http://schemas.microsoft.com/office/drawing/2014/main" id="{366D1D70-E3D8-F980-C75E-D9781F506F38}"/>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6" name="Rectangle 101">
                  <a:extLst>
                    <a:ext uri="{FF2B5EF4-FFF2-40B4-BE49-F238E27FC236}">
                      <a16:creationId xmlns:a16="http://schemas.microsoft.com/office/drawing/2014/main" id="{A4EBB803-ECA3-D138-028B-4030FED4558E}"/>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7" name="Rectangle 102">
                  <a:extLst>
                    <a:ext uri="{FF2B5EF4-FFF2-40B4-BE49-F238E27FC236}">
                      <a16:creationId xmlns:a16="http://schemas.microsoft.com/office/drawing/2014/main" id="{FEB22507-DE52-B63A-FE47-D30D19928A0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8" name="Rectangle 103">
                  <a:extLst>
                    <a:ext uri="{FF2B5EF4-FFF2-40B4-BE49-F238E27FC236}">
                      <a16:creationId xmlns:a16="http://schemas.microsoft.com/office/drawing/2014/main" id="{2A622065-00BB-4BE3-26FC-BC2A48AFD9E2}"/>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3" name="Group 104">
                <a:extLst>
                  <a:ext uri="{FF2B5EF4-FFF2-40B4-BE49-F238E27FC236}">
                    <a16:creationId xmlns:a16="http://schemas.microsoft.com/office/drawing/2014/main" id="{86A924A8-02DB-B6CC-9374-52C7642E3541}"/>
                  </a:ext>
                </a:extLst>
              </p:cNvPr>
              <p:cNvGrpSpPr>
                <a:grpSpLocks noChangeAspect="1"/>
              </p:cNvGrpSpPr>
              <p:nvPr/>
            </p:nvGrpSpPr>
            <p:grpSpPr bwMode="auto">
              <a:xfrm>
                <a:off x="2932" y="2503"/>
                <a:ext cx="1234" cy="104"/>
                <a:chOff x="2942" y="2401"/>
                <a:chExt cx="1234" cy="334"/>
              </a:xfrm>
            </p:grpSpPr>
            <p:sp>
              <p:nvSpPr>
                <p:cNvPr id="17495" name="Rectangle 105">
                  <a:extLst>
                    <a:ext uri="{FF2B5EF4-FFF2-40B4-BE49-F238E27FC236}">
                      <a16:creationId xmlns:a16="http://schemas.microsoft.com/office/drawing/2014/main" id="{0D873BB2-9EF7-359A-9B8A-8E89215DE514}"/>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6" name="Rectangle 106">
                  <a:extLst>
                    <a:ext uri="{FF2B5EF4-FFF2-40B4-BE49-F238E27FC236}">
                      <a16:creationId xmlns:a16="http://schemas.microsoft.com/office/drawing/2014/main" id="{3DADDF6D-F60B-FB58-2B2A-16BFCB6AA83D}"/>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7" name="Rectangle 107">
                  <a:extLst>
                    <a:ext uri="{FF2B5EF4-FFF2-40B4-BE49-F238E27FC236}">
                      <a16:creationId xmlns:a16="http://schemas.microsoft.com/office/drawing/2014/main" id="{AEFAB054-1901-DBB1-AB36-52A7AD79162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8" name="Rectangle 108">
                  <a:extLst>
                    <a:ext uri="{FF2B5EF4-FFF2-40B4-BE49-F238E27FC236}">
                      <a16:creationId xmlns:a16="http://schemas.microsoft.com/office/drawing/2014/main" id="{3FEF18F0-FE32-6C13-444A-F51813C57EE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9" name="Rectangle 109">
                  <a:extLst>
                    <a:ext uri="{FF2B5EF4-FFF2-40B4-BE49-F238E27FC236}">
                      <a16:creationId xmlns:a16="http://schemas.microsoft.com/office/drawing/2014/main" id="{C51F0FCA-B6C1-EB26-B781-116D88174447}"/>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0" name="Rectangle 110">
                  <a:extLst>
                    <a:ext uri="{FF2B5EF4-FFF2-40B4-BE49-F238E27FC236}">
                      <a16:creationId xmlns:a16="http://schemas.microsoft.com/office/drawing/2014/main" id="{A1815D0D-7706-24A6-B051-99920635B17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1" name="Rectangle 111">
                  <a:extLst>
                    <a:ext uri="{FF2B5EF4-FFF2-40B4-BE49-F238E27FC236}">
                      <a16:creationId xmlns:a16="http://schemas.microsoft.com/office/drawing/2014/main" id="{4804FF21-0229-B5AA-0280-907C88319381}"/>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4" name="Group 112">
                <a:extLst>
                  <a:ext uri="{FF2B5EF4-FFF2-40B4-BE49-F238E27FC236}">
                    <a16:creationId xmlns:a16="http://schemas.microsoft.com/office/drawing/2014/main" id="{1233C0D6-7128-4986-C121-2DAE2FC57219}"/>
                  </a:ext>
                </a:extLst>
              </p:cNvPr>
              <p:cNvGrpSpPr>
                <a:grpSpLocks noChangeAspect="1"/>
              </p:cNvGrpSpPr>
              <p:nvPr/>
            </p:nvGrpSpPr>
            <p:grpSpPr bwMode="auto">
              <a:xfrm>
                <a:off x="2932" y="2609"/>
                <a:ext cx="1234" cy="105"/>
                <a:chOff x="2942" y="2401"/>
                <a:chExt cx="1234" cy="334"/>
              </a:xfrm>
            </p:grpSpPr>
            <p:sp>
              <p:nvSpPr>
                <p:cNvPr id="17488" name="Rectangle 113">
                  <a:extLst>
                    <a:ext uri="{FF2B5EF4-FFF2-40B4-BE49-F238E27FC236}">
                      <a16:creationId xmlns:a16="http://schemas.microsoft.com/office/drawing/2014/main" id="{B2399F6B-269E-9ED8-A486-A89E2F9A280E}"/>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89" name="Rectangle 114">
                  <a:extLst>
                    <a:ext uri="{FF2B5EF4-FFF2-40B4-BE49-F238E27FC236}">
                      <a16:creationId xmlns:a16="http://schemas.microsoft.com/office/drawing/2014/main" id="{6146DBFF-C54C-20EA-370B-81BEC790DB8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0" name="Rectangle 115">
                  <a:extLst>
                    <a:ext uri="{FF2B5EF4-FFF2-40B4-BE49-F238E27FC236}">
                      <a16:creationId xmlns:a16="http://schemas.microsoft.com/office/drawing/2014/main" id="{B402400B-F027-0CE3-A3B6-E17D3F79A3E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1" name="Rectangle 116">
                  <a:extLst>
                    <a:ext uri="{FF2B5EF4-FFF2-40B4-BE49-F238E27FC236}">
                      <a16:creationId xmlns:a16="http://schemas.microsoft.com/office/drawing/2014/main" id="{CADFD064-605A-295A-8228-52D6D0EF9352}"/>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2" name="Rectangle 117">
                  <a:extLst>
                    <a:ext uri="{FF2B5EF4-FFF2-40B4-BE49-F238E27FC236}">
                      <a16:creationId xmlns:a16="http://schemas.microsoft.com/office/drawing/2014/main" id="{F4414D59-1B17-CE54-AD3D-5054527ECA88}"/>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3" name="Rectangle 118">
                  <a:extLst>
                    <a:ext uri="{FF2B5EF4-FFF2-40B4-BE49-F238E27FC236}">
                      <a16:creationId xmlns:a16="http://schemas.microsoft.com/office/drawing/2014/main" id="{B739A8D4-7277-3B36-CB6D-D3382314FD3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4" name="Rectangle 119">
                  <a:extLst>
                    <a:ext uri="{FF2B5EF4-FFF2-40B4-BE49-F238E27FC236}">
                      <a16:creationId xmlns:a16="http://schemas.microsoft.com/office/drawing/2014/main" id="{A8045C5F-F70D-049A-914C-55C3C7F076D4}"/>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7485" name="Line 120">
                <a:extLst>
                  <a:ext uri="{FF2B5EF4-FFF2-40B4-BE49-F238E27FC236}">
                    <a16:creationId xmlns:a16="http://schemas.microsoft.com/office/drawing/2014/main" id="{4724B1F2-C48F-3FF2-9C17-6D3DFDE654BF}"/>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86" name="Line 121">
                <a:extLst>
                  <a:ext uri="{FF2B5EF4-FFF2-40B4-BE49-F238E27FC236}">
                    <a16:creationId xmlns:a16="http://schemas.microsoft.com/office/drawing/2014/main" id="{195D9382-B09A-D1EF-12EF-B99E80A42331}"/>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87" name="Line 122">
                <a:extLst>
                  <a:ext uri="{FF2B5EF4-FFF2-40B4-BE49-F238E27FC236}">
                    <a16:creationId xmlns:a16="http://schemas.microsoft.com/office/drawing/2014/main" id="{91F32ED2-ED75-B05A-85AA-E55A07E6BA56}"/>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7440" name="Group 123">
            <a:extLst>
              <a:ext uri="{FF2B5EF4-FFF2-40B4-BE49-F238E27FC236}">
                <a16:creationId xmlns:a16="http://schemas.microsoft.com/office/drawing/2014/main" id="{640CB644-358E-4903-4EC8-12E7F5DCFF2D}"/>
              </a:ext>
            </a:extLst>
          </p:cNvPr>
          <p:cNvGrpSpPr>
            <a:grpSpLocks noChangeAspect="1"/>
          </p:cNvGrpSpPr>
          <p:nvPr/>
        </p:nvGrpSpPr>
        <p:grpSpPr bwMode="auto">
          <a:xfrm>
            <a:off x="6467475" y="5595938"/>
            <a:ext cx="1025525" cy="257175"/>
            <a:chOff x="336" y="2456"/>
            <a:chExt cx="1843" cy="461"/>
          </a:xfrm>
        </p:grpSpPr>
        <p:sp>
          <p:nvSpPr>
            <p:cNvPr id="17452" name="Freeform 124">
              <a:extLst>
                <a:ext uri="{FF2B5EF4-FFF2-40B4-BE49-F238E27FC236}">
                  <a16:creationId xmlns:a16="http://schemas.microsoft.com/office/drawing/2014/main" id="{7B2A8242-A3BF-00A9-2882-C92994FDCAED}"/>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3" name="Freeform 125">
              <a:extLst>
                <a:ext uri="{FF2B5EF4-FFF2-40B4-BE49-F238E27FC236}">
                  <a16:creationId xmlns:a16="http://schemas.microsoft.com/office/drawing/2014/main" id="{A5BE36AD-421E-A1EB-E856-CE3FC67A2967}"/>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4" name="Freeform 126">
              <a:extLst>
                <a:ext uri="{FF2B5EF4-FFF2-40B4-BE49-F238E27FC236}">
                  <a16:creationId xmlns:a16="http://schemas.microsoft.com/office/drawing/2014/main" id="{0A03E295-931C-3D77-EB57-C7A4F9490890}"/>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5" name="Freeform 127">
              <a:extLst>
                <a:ext uri="{FF2B5EF4-FFF2-40B4-BE49-F238E27FC236}">
                  <a16:creationId xmlns:a16="http://schemas.microsoft.com/office/drawing/2014/main" id="{CC995E04-3C2F-F603-B7D8-636963A5BE63}"/>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6" name="Freeform 128">
              <a:extLst>
                <a:ext uri="{FF2B5EF4-FFF2-40B4-BE49-F238E27FC236}">
                  <a16:creationId xmlns:a16="http://schemas.microsoft.com/office/drawing/2014/main" id="{E292B763-6803-4A58-6DBF-9FCB0141E22A}"/>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7" name="Freeform 129">
              <a:extLst>
                <a:ext uri="{FF2B5EF4-FFF2-40B4-BE49-F238E27FC236}">
                  <a16:creationId xmlns:a16="http://schemas.microsoft.com/office/drawing/2014/main" id="{5E972960-8E93-0238-8A75-5F2C140A37B6}"/>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8" name="Freeform 130">
              <a:extLst>
                <a:ext uri="{FF2B5EF4-FFF2-40B4-BE49-F238E27FC236}">
                  <a16:creationId xmlns:a16="http://schemas.microsoft.com/office/drawing/2014/main" id="{25EBB789-0140-4F7E-670F-D4FF28569873}"/>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9" name="AutoShape 131">
              <a:extLst>
                <a:ext uri="{FF2B5EF4-FFF2-40B4-BE49-F238E27FC236}">
                  <a16:creationId xmlns:a16="http://schemas.microsoft.com/office/drawing/2014/main" id="{56A1F62B-16DB-F870-8722-A332023A82F6}"/>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0" name="Freeform 132">
              <a:extLst>
                <a:ext uri="{FF2B5EF4-FFF2-40B4-BE49-F238E27FC236}">
                  <a16:creationId xmlns:a16="http://schemas.microsoft.com/office/drawing/2014/main" id="{C1CFF5BD-0A07-5BBF-99C3-5E3CF491C31C}"/>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1" name="Freeform 133">
              <a:extLst>
                <a:ext uri="{FF2B5EF4-FFF2-40B4-BE49-F238E27FC236}">
                  <a16:creationId xmlns:a16="http://schemas.microsoft.com/office/drawing/2014/main" id="{A1A0F8BE-63BB-08E2-168D-40147EBE1BD4}"/>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2" name="Rectangle 134">
              <a:extLst>
                <a:ext uri="{FF2B5EF4-FFF2-40B4-BE49-F238E27FC236}">
                  <a16:creationId xmlns:a16="http://schemas.microsoft.com/office/drawing/2014/main" id="{01C0D0FA-0F6A-D5B4-C8FD-7DFDE546FBD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3" name="Rectangle 135">
              <a:extLst>
                <a:ext uri="{FF2B5EF4-FFF2-40B4-BE49-F238E27FC236}">
                  <a16:creationId xmlns:a16="http://schemas.microsoft.com/office/drawing/2014/main" id="{7A3A7034-B049-C8CE-3366-A7F5D23EC87A}"/>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4" name="AutoShape 136">
              <a:extLst>
                <a:ext uri="{FF2B5EF4-FFF2-40B4-BE49-F238E27FC236}">
                  <a16:creationId xmlns:a16="http://schemas.microsoft.com/office/drawing/2014/main" id="{E400342D-240B-C4A0-F05F-57F9766DE3EC}"/>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5" name="AutoShape 137">
              <a:extLst>
                <a:ext uri="{FF2B5EF4-FFF2-40B4-BE49-F238E27FC236}">
                  <a16:creationId xmlns:a16="http://schemas.microsoft.com/office/drawing/2014/main" id="{8026A76F-08AB-C1C9-A35C-E4FB948E8284}"/>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66" name="Rectangle 138">
              <a:extLst>
                <a:ext uri="{FF2B5EF4-FFF2-40B4-BE49-F238E27FC236}">
                  <a16:creationId xmlns:a16="http://schemas.microsoft.com/office/drawing/2014/main" id="{EC0C59CD-4E5A-6E3F-58C4-693B299BE0B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856298F3-23CD-F8CD-66ED-65E779CF35B2}"/>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7468" name="Group 140">
              <a:extLst>
                <a:ext uri="{FF2B5EF4-FFF2-40B4-BE49-F238E27FC236}">
                  <a16:creationId xmlns:a16="http://schemas.microsoft.com/office/drawing/2014/main" id="{2BFC4463-71FA-8072-9213-A575D0B48F30}"/>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7C3C7630-AF9B-1B17-5A91-70CCE3AE2EAF}"/>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228942" name="AutoShape 142">
                <a:extLst>
                  <a:ext uri="{FF2B5EF4-FFF2-40B4-BE49-F238E27FC236}">
                    <a16:creationId xmlns:a16="http://schemas.microsoft.com/office/drawing/2014/main" id="{19E5867D-2478-834E-1D87-98FB685900DE}"/>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7469" name="Rectangle 143">
              <a:extLst>
                <a:ext uri="{FF2B5EF4-FFF2-40B4-BE49-F238E27FC236}">
                  <a16:creationId xmlns:a16="http://schemas.microsoft.com/office/drawing/2014/main" id="{0FEF5219-549F-0423-7392-63D47D8902AE}"/>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70" name="AutoShape 144">
              <a:extLst>
                <a:ext uri="{FF2B5EF4-FFF2-40B4-BE49-F238E27FC236}">
                  <a16:creationId xmlns:a16="http://schemas.microsoft.com/office/drawing/2014/main" id="{D17BD0AB-9ECE-431B-293D-7A492587B215}"/>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71" name="Freeform 145">
              <a:extLst>
                <a:ext uri="{FF2B5EF4-FFF2-40B4-BE49-F238E27FC236}">
                  <a16:creationId xmlns:a16="http://schemas.microsoft.com/office/drawing/2014/main" id="{B3326312-46D5-FAD2-43F0-0182FF1B6A19}"/>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1228946" name="AutoShape 146">
              <a:extLst>
                <a:ext uri="{FF2B5EF4-FFF2-40B4-BE49-F238E27FC236}">
                  <a16:creationId xmlns:a16="http://schemas.microsoft.com/office/drawing/2014/main" id="{06FFB5FE-89EF-BA8E-DA63-5D91E50C1C27}"/>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7473" name="Line 147">
              <a:extLst>
                <a:ext uri="{FF2B5EF4-FFF2-40B4-BE49-F238E27FC236}">
                  <a16:creationId xmlns:a16="http://schemas.microsoft.com/office/drawing/2014/main" id="{C7E2349D-A2A2-DA05-ABA3-F519ADA4379F}"/>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74" name="Line 148">
              <a:extLst>
                <a:ext uri="{FF2B5EF4-FFF2-40B4-BE49-F238E27FC236}">
                  <a16:creationId xmlns:a16="http://schemas.microsoft.com/office/drawing/2014/main" id="{19B8BE03-BC03-C855-4F97-6FDF3BF62753}"/>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7441" name="Group 149">
            <a:extLst>
              <a:ext uri="{FF2B5EF4-FFF2-40B4-BE49-F238E27FC236}">
                <a16:creationId xmlns:a16="http://schemas.microsoft.com/office/drawing/2014/main" id="{6ED6BEE3-08B5-2BEA-D70B-DB42DA223278}"/>
              </a:ext>
            </a:extLst>
          </p:cNvPr>
          <p:cNvGrpSpPr>
            <a:grpSpLocks noChangeAspect="1"/>
          </p:cNvGrpSpPr>
          <p:nvPr/>
        </p:nvGrpSpPr>
        <p:grpSpPr bwMode="auto">
          <a:xfrm>
            <a:off x="8655050" y="5684838"/>
            <a:ext cx="315913" cy="82550"/>
            <a:chOff x="4232" y="2445"/>
            <a:chExt cx="1986" cy="516"/>
          </a:xfrm>
        </p:grpSpPr>
        <p:sp>
          <p:nvSpPr>
            <p:cNvPr id="17445" name="Rectangle 150">
              <a:extLst>
                <a:ext uri="{FF2B5EF4-FFF2-40B4-BE49-F238E27FC236}">
                  <a16:creationId xmlns:a16="http://schemas.microsoft.com/office/drawing/2014/main" id="{7B742F14-1E0C-142C-30B8-E6DBE5A1D4CB}"/>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6" name="Rectangle 151">
              <a:extLst>
                <a:ext uri="{FF2B5EF4-FFF2-40B4-BE49-F238E27FC236}">
                  <a16:creationId xmlns:a16="http://schemas.microsoft.com/office/drawing/2014/main" id="{CEAC5CC7-5A0D-FF96-CE04-C2824569723E}"/>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7" name="Rectangle 152">
              <a:extLst>
                <a:ext uri="{FF2B5EF4-FFF2-40B4-BE49-F238E27FC236}">
                  <a16:creationId xmlns:a16="http://schemas.microsoft.com/office/drawing/2014/main" id="{BD243F63-680A-310F-D80B-DFE4AB24FFE2}"/>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8" name="Freeform 153">
              <a:extLst>
                <a:ext uri="{FF2B5EF4-FFF2-40B4-BE49-F238E27FC236}">
                  <a16:creationId xmlns:a16="http://schemas.microsoft.com/office/drawing/2014/main" id="{DB33A10D-2FDF-1DDB-8138-5920272D756B}"/>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49" name="Rectangle 154">
              <a:extLst>
                <a:ext uri="{FF2B5EF4-FFF2-40B4-BE49-F238E27FC236}">
                  <a16:creationId xmlns:a16="http://schemas.microsoft.com/office/drawing/2014/main" id="{88F893DA-7244-57EB-44B8-A2DFF4CED7FC}"/>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50" name="Freeform 155">
              <a:extLst>
                <a:ext uri="{FF2B5EF4-FFF2-40B4-BE49-F238E27FC236}">
                  <a16:creationId xmlns:a16="http://schemas.microsoft.com/office/drawing/2014/main" id="{BCDBC074-5A08-BED0-1D88-F435039E6B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51" name="Freeform 156">
              <a:extLst>
                <a:ext uri="{FF2B5EF4-FFF2-40B4-BE49-F238E27FC236}">
                  <a16:creationId xmlns:a16="http://schemas.microsoft.com/office/drawing/2014/main" id="{6E75E85E-7F9A-0177-8B27-599CE47FEA47}"/>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7442" name="Rectangle 157">
            <a:extLst>
              <a:ext uri="{FF2B5EF4-FFF2-40B4-BE49-F238E27FC236}">
                <a16:creationId xmlns:a16="http://schemas.microsoft.com/office/drawing/2014/main" id="{0846F081-7DF1-203C-E19D-C2D6E1317B41}"/>
              </a:ext>
            </a:extLst>
          </p:cNvPr>
          <p:cNvSpPr>
            <a:spLocks noChangeAspect="1" noChangeArrowheads="1"/>
          </p:cNvSpPr>
          <p:nvPr/>
        </p:nvSpPr>
        <p:spPr bwMode="auto">
          <a:xfrm>
            <a:off x="293686" y="269377"/>
            <a:ext cx="6030913"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3600" b="1" dirty="0"/>
              <a:t>Charge Components</a:t>
            </a:r>
          </a:p>
        </p:txBody>
      </p:sp>
      <p:cxnSp>
        <p:nvCxnSpPr>
          <p:cNvPr id="3" name="Straight Arrow Connector 2">
            <a:extLst>
              <a:ext uri="{FF2B5EF4-FFF2-40B4-BE49-F238E27FC236}">
                <a16:creationId xmlns:a16="http://schemas.microsoft.com/office/drawing/2014/main" id="{D014D106-1EA1-7550-2160-AA451AF55D97}"/>
              </a:ext>
            </a:extLst>
          </p:cNvPr>
          <p:cNvCxnSpPr/>
          <p:nvPr/>
        </p:nvCxnSpPr>
        <p:spPr bwMode="auto">
          <a:xfrm flipH="1" flipV="1">
            <a:off x="6324600" y="2847975"/>
            <a:ext cx="1976438" cy="14763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E5EEA052-D31D-86F2-3C30-E2904732F3B4}"/>
              </a:ext>
            </a:extLst>
          </p:cNvPr>
          <p:cNvCxnSpPr/>
          <p:nvPr/>
        </p:nvCxnSpPr>
        <p:spPr bwMode="auto">
          <a:xfrm flipH="1" flipV="1">
            <a:off x="5969000" y="5376863"/>
            <a:ext cx="2881313" cy="21907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gtEl>
                                      </p:cBhvr>
                                    </p:animEffect>
                                    <p:set>
                                      <p:cBhvr>
                                        <p:cTn id="11" dur="1" fill="hold">
                                          <p:stCondLst>
                                            <p:cond delay="499"/>
                                          </p:stCondLst>
                                        </p:cTn>
                                        <p:tgtEl>
                                          <p:spTgt spid="3"/>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162"/>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xit" presetSubtype="0" fill="hold" nodeType="clickEffect">
                                  <p:stCondLst>
                                    <p:cond delay="0"/>
                                  </p:stCondLst>
                                  <p:childTnLst>
                                    <p:animEffect transition="out" filter="fade">
                                      <p:cBhvr>
                                        <p:cTn id="19" dur="500"/>
                                        <p:tgtEl>
                                          <p:spTgt spid="162"/>
                                        </p:tgtEl>
                                      </p:cBhvr>
                                    </p:animEffect>
                                    <p:set>
                                      <p:cBhvr>
                                        <p:cTn id="20" dur="1" fill="hold">
                                          <p:stCondLst>
                                            <p:cond delay="499"/>
                                          </p:stCondLst>
                                        </p:cTn>
                                        <p:tgtEl>
                                          <p:spTgt spid="1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7EE6E74D-3000-9845-0DE6-75BB3B4EEC2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0538" y="1362075"/>
            <a:ext cx="7289800"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9459" name="Group 4">
            <a:extLst>
              <a:ext uri="{FF2B5EF4-FFF2-40B4-BE49-F238E27FC236}">
                <a16:creationId xmlns:a16="http://schemas.microsoft.com/office/drawing/2014/main" id="{4F76249E-F93E-AE27-AB55-D0676D266D2B}"/>
              </a:ext>
            </a:extLst>
          </p:cNvPr>
          <p:cNvGrpSpPr>
            <a:grpSpLocks/>
          </p:cNvGrpSpPr>
          <p:nvPr/>
        </p:nvGrpSpPr>
        <p:grpSpPr bwMode="auto">
          <a:xfrm>
            <a:off x="1152525" y="1644650"/>
            <a:ext cx="1247775" cy="504825"/>
            <a:chOff x="1050" y="912"/>
            <a:chExt cx="786" cy="318"/>
          </a:xfrm>
        </p:grpSpPr>
        <p:sp>
          <p:nvSpPr>
            <p:cNvPr id="19493" name="Line 5">
              <a:extLst>
                <a:ext uri="{FF2B5EF4-FFF2-40B4-BE49-F238E27FC236}">
                  <a16:creationId xmlns:a16="http://schemas.microsoft.com/office/drawing/2014/main" id="{ECA3BD2F-307E-25E6-CD11-2A3E5778B7BF}"/>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4" name="Line 6">
              <a:extLst>
                <a:ext uri="{FF2B5EF4-FFF2-40B4-BE49-F238E27FC236}">
                  <a16:creationId xmlns:a16="http://schemas.microsoft.com/office/drawing/2014/main" id="{FE5E3B51-D17E-632B-042E-D63E239B3032}"/>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60" name="Text Box 7">
            <a:extLst>
              <a:ext uri="{FF2B5EF4-FFF2-40B4-BE49-F238E27FC236}">
                <a16:creationId xmlns:a16="http://schemas.microsoft.com/office/drawing/2014/main" id="{72AE0431-65DE-8080-CD38-F7B294CCA281}"/>
              </a:ext>
            </a:extLst>
          </p:cNvPr>
          <p:cNvSpPr txBox="1">
            <a:spLocks noChangeArrowheads="1"/>
          </p:cNvSpPr>
          <p:nvPr/>
        </p:nvSpPr>
        <p:spPr bwMode="auto">
          <a:xfrm>
            <a:off x="2411413" y="1484313"/>
            <a:ext cx="13414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Fuze</a:t>
            </a:r>
          </a:p>
        </p:txBody>
      </p:sp>
      <p:grpSp>
        <p:nvGrpSpPr>
          <p:cNvPr id="19461" name="Group 8">
            <a:extLst>
              <a:ext uri="{FF2B5EF4-FFF2-40B4-BE49-F238E27FC236}">
                <a16:creationId xmlns:a16="http://schemas.microsoft.com/office/drawing/2014/main" id="{ACC910A4-5075-5522-414E-25CCD6376BA8}"/>
              </a:ext>
            </a:extLst>
          </p:cNvPr>
          <p:cNvGrpSpPr>
            <a:grpSpLocks/>
          </p:cNvGrpSpPr>
          <p:nvPr/>
        </p:nvGrpSpPr>
        <p:grpSpPr bwMode="auto">
          <a:xfrm>
            <a:off x="1939925" y="2044700"/>
            <a:ext cx="1247775" cy="504825"/>
            <a:chOff x="1050" y="912"/>
            <a:chExt cx="786" cy="318"/>
          </a:xfrm>
        </p:grpSpPr>
        <p:sp>
          <p:nvSpPr>
            <p:cNvPr id="19491" name="Line 9">
              <a:extLst>
                <a:ext uri="{FF2B5EF4-FFF2-40B4-BE49-F238E27FC236}">
                  <a16:creationId xmlns:a16="http://schemas.microsoft.com/office/drawing/2014/main" id="{DEA16258-380F-6AFE-65AC-70E52F26DE86}"/>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2" name="Line 10">
              <a:extLst>
                <a:ext uri="{FF2B5EF4-FFF2-40B4-BE49-F238E27FC236}">
                  <a16:creationId xmlns:a16="http://schemas.microsoft.com/office/drawing/2014/main" id="{3EFC3C32-659C-980E-7EAF-F17B5563E2E0}"/>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62" name="Text Box 11">
            <a:extLst>
              <a:ext uri="{FF2B5EF4-FFF2-40B4-BE49-F238E27FC236}">
                <a16:creationId xmlns:a16="http://schemas.microsoft.com/office/drawing/2014/main" id="{13282716-6D00-676A-0D85-56059134D308}"/>
              </a:ext>
            </a:extLst>
          </p:cNvPr>
          <p:cNvSpPr txBox="1">
            <a:spLocks noChangeArrowheads="1"/>
          </p:cNvSpPr>
          <p:nvPr/>
        </p:nvSpPr>
        <p:spPr bwMode="auto">
          <a:xfrm>
            <a:off x="3122613" y="1905000"/>
            <a:ext cx="35512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Booster Pellet:- Pressed Rowanex 3601</a:t>
            </a:r>
          </a:p>
        </p:txBody>
      </p:sp>
      <p:grpSp>
        <p:nvGrpSpPr>
          <p:cNvPr id="19463" name="Group 12">
            <a:extLst>
              <a:ext uri="{FF2B5EF4-FFF2-40B4-BE49-F238E27FC236}">
                <a16:creationId xmlns:a16="http://schemas.microsoft.com/office/drawing/2014/main" id="{2D9DFCC5-58DA-CC00-FAE9-0385E9DDB82B}"/>
              </a:ext>
            </a:extLst>
          </p:cNvPr>
          <p:cNvGrpSpPr>
            <a:grpSpLocks/>
          </p:cNvGrpSpPr>
          <p:nvPr/>
        </p:nvGrpSpPr>
        <p:grpSpPr bwMode="auto">
          <a:xfrm>
            <a:off x="5500688" y="3567113"/>
            <a:ext cx="2435225" cy="628650"/>
            <a:chOff x="3136" y="1749"/>
            <a:chExt cx="1534" cy="396"/>
          </a:xfrm>
        </p:grpSpPr>
        <p:grpSp>
          <p:nvGrpSpPr>
            <p:cNvPr id="19487" name="Group 13">
              <a:extLst>
                <a:ext uri="{FF2B5EF4-FFF2-40B4-BE49-F238E27FC236}">
                  <a16:creationId xmlns:a16="http://schemas.microsoft.com/office/drawing/2014/main" id="{939C669F-7EA3-0CF4-8260-830B8E54F657}"/>
                </a:ext>
              </a:extLst>
            </p:cNvPr>
            <p:cNvGrpSpPr>
              <a:grpSpLocks/>
            </p:cNvGrpSpPr>
            <p:nvPr/>
          </p:nvGrpSpPr>
          <p:grpSpPr bwMode="auto">
            <a:xfrm>
              <a:off x="3136" y="1827"/>
              <a:ext cx="786" cy="318"/>
              <a:chOff x="1050" y="912"/>
              <a:chExt cx="786" cy="318"/>
            </a:xfrm>
          </p:grpSpPr>
          <p:sp>
            <p:nvSpPr>
              <p:cNvPr id="19489" name="Line 14">
                <a:extLst>
                  <a:ext uri="{FF2B5EF4-FFF2-40B4-BE49-F238E27FC236}">
                    <a16:creationId xmlns:a16="http://schemas.microsoft.com/office/drawing/2014/main" id="{B536AF19-1D1F-1938-4652-DADAB92B6141}"/>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0" name="Line 15">
                <a:extLst>
                  <a:ext uri="{FF2B5EF4-FFF2-40B4-BE49-F238E27FC236}">
                    <a16:creationId xmlns:a16="http://schemas.microsoft.com/office/drawing/2014/main" id="{9B1A7F3F-48D9-39AB-D436-45F2798DE891}"/>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88" name="Text Box 16">
              <a:extLst>
                <a:ext uri="{FF2B5EF4-FFF2-40B4-BE49-F238E27FC236}">
                  <a16:creationId xmlns:a16="http://schemas.microsoft.com/office/drawing/2014/main" id="{5D0CEAEE-570D-C00F-FE33-C66701063B74}"/>
                </a:ext>
              </a:extLst>
            </p:cNvPr>
            <p:cNvSpPr txBox="1">
              <a:spLocks noChangeArrowheads="1"/>
            </p:cNvSpPr>
            <p:nvPr/>
          </p:nvSpPr>
          <p:spPr bwMode="auto">
            <a:xfrm>
              <a:off x="3906" y="1749"/>
              <a:ext cx="76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66CCFF"/>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Shell Body</a:t>
              </a:r>
            </a:p>
          </p:txBody>
        </p:sp>
      </p:grpSp>
      <p:grpSp>
        <p:nvGrpSpPr>
          <p:cNvPr id="19464" name="Group 17">
            <a:extLst>
              <a:ext uri="{FF2B5EF4-FFF2-40B4-BE49-F238E27FC236}">
                <a16:creationId xmlns:a16="http://schemas.microsoft.com/office/drawing/2014/main" id="{DFD6E21F-52E2-F5C7-B8C4-EA572A92645E}"/>
              </a:ext>
            </a:extLst>
          </p:cNvPr>
          <p:cNvGrpSpPr>
            <a:grpSpLocks/>
          </p:cNvGrpSpPr>
          <p:nvPr/>
        </p:nvGrpSpPr>
        <p:grpSpPr bwMode="auto">
          <a:xfrm>
            <a:off x="3495675" y="2489200"/>
            <a:ext cx="4756150" cy="635000"/>
            <a:chOff x="2028" y="1452"/>
            <a:chExt cx="2996" cy="400"/>
          </a:xfrm>
        </p:grpSpPr>
        <p:grpSp>
          <p:nvGrpSpPr>
            <p:cNvPr id="19483" name="Group 18">
              <a:extLst>
                <a:ext uri="{FF2B5EF4-FFF2-40B4-BE49-F238E27FC236}">
                  <a16:creationId xmlns:a16="http://schemas.microsoft.com/office/drawing/2014/main" id="{DCA3FAB9-8A40-AF81-45DC-407285AED02D}"/>
                </a:ext>
              </a:extLst>
            </p:cNvPr>
            <p:cNvGrpSpPr>
              <a:grpSpLocks/>
            </p:cNvGrpSpPr>
            <p:nvPr/>
          </p:nvGrpSpPr>
          <p:grpSpPr bwMode="auto">
            <a:xfrm>
              <a:off x="2028" y="1534"/>
              <a:ext cx="786" cy="318"/>
              <a:chOff x="1050" y="912"/>
              <a:chExt cx="786" cy="318"/>
            </a:xfrm>
          </p:grpSpPr>
          <p:sp>
            <p:nvSpPr>
              <p:cNvPr id="19485" name="Line 19">
                <a:extLst>
                  <a:ext uri="{FF2B5EF4-FFF2-40B4-BE49-F238E27FC236}">
                    <a16:creationId xmlns:a16="http://schemas.microsoft.com/office/drawing/2014/main" id="{9FBBC617-0C58-A08B-9157-2AC2FE74E035}"/>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6" name="Line 20">
                <a:extLst>
                  <a:ext uri="{FF2B5EF4-FFF2-40B4-BE49-F238E27FC236}">
                    <a16:creationId xmlns:a16="http://schemas.microsoft.com/office/drawing/2014/main" id="{9CFE40D3-6828-3369-920F-2299049F11F9}"/>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84" name="Text Box 21">
              <a:extLst>
                <a:ext uri="{FF2B5EF4-FFF2-40B4-BE49-F238E27FC236}">
                  <a16:creationId xmlns:a16="http://schemas.microsoft.com/office/drawing/2014/main" id="{C6BF8B89-6471-2A49-7112-52EDE739F23B}"/>
                </a:ext>
              </a:extLst>
            </p:cNvPr>
            <p:cNvSpPr txBox="1">
              <a:spLocks noChangeArrowheads="1"/>
            </p:cNvSpPr>
            <p:nvPr/>
          </p:nvSpPr>
          <p:spPr bwMode="auto">
            <a:xfrm>
              <a:off x="2787" y="1452"/>
              <a:ext cx="2237"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66CCFF"/>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Flexible Liner</a:t>
              </a:r>
            </a:p>
          </p:txBody>
        </p:sp>
      </p:grpSp>
      <p:sp>
        <p:nvSpPr>
          <p:cNvPr id="19465" name="Line 22">
            <a:extLst>
              <a:ext uri="{FF2B5EF4-FFF2-40B4-BE49-F238E27FC236}">
                <a16:creationId xmlns:a16="http://schemas.microsoft.com/office/drawing/2014/main" id="{1B6B8396-88A1-A26F-4B0F-1278FB4C7FAD}"/>
              </a:ext>
            </a:extLst>
          </p:cNvPr>
          <p:cNvSpPr>
            <a:spLocks noChangeShapeType="1"/>
          </p:cNvSpPr>
          <p:nvPr/>
        </p:nvSpPr>
        <p:spPr bwMode="auto">
          <a:xfrm flipH="1">
            <a:off x="4968875" y="5905500"/>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6" name="Line 23">
            <a:extLst>
              <a:ext uri="{FF2B5EF4-FFF2-40B4-BE49-F238E27FC236}">
                <a16:creationId xmlns:a16="http://schemas.microsoft.com/office/drawing/2014/main" id="{38026AEC-021D-F925-2417-48216019111E}"/>
              </a:ext>
            </a:extLst>
          </p:cNvPr>
          <p:cNvSpPr>
            <a:spLocks noChangeShapeType="1"/>
          </p:cNvSpPr>
          <p:nvPr/>
        </p:nvSpPr>
        <p:spPr bwMode="auto">
          <a:xfrm>
            <a:off x="4543425" y="6232525"/>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7" name="Text Box 24">
            <a:extLst>
              <a:ext uri="{FF2B5EF4-FFF2-40B4-BE49-F238E27FC236}">
                <a16:creationId xmlns:a16="http://schemas.microsoft.com/office/drawing/2014/main" id="{B1573F22-E7EB-8325-0EA5-47BF7558A188}"/>
              </a:ext>
            </a:extLst>
          </p:cNvPr>
          <p:cNvSpPr txBox="1">
            <a:spLocks noChangeArrowheads="1"/>
          </p:cNvSpPr>
          <p:nvPr/>
        </p:nvSpPr>
        <p:spPr bwMode="auto">
          <a:xfrm>
            <a:off x="1747838" y="6080125"/>
            <a:ext cx="2838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Driving Band &amp; Obturator</a:t>
            </a:r>
          </a:p>
        </p:txBody>
      </p:sp>
      <p:sp>
        <p:nvSpPr>
          <p:cNvPr id="19468" name="Line 25">
            <a:extLst>
              <a:ext uri="{FF2B5EF4-FFF2-40B4-BE49-F238E27FC236}">
                <a16:creationId xmlns:a16="http://schemas.microsoft.com/office/drawing/2014/main" id="{F5CD4821-5927-7239-72A1-23CEE6C25B9A}"/>
              </a:ext>
            </a:extLst>
          </p:cNvPr>
          <p:cNvSpPr>
            <a:spLocks noChangeShapeType="1"/>
          </p:cNvSpPr>
          <p:nvPr/>
        </p:nvSpPr>
        <p:spPr bwMode="auto">
          <a:xfrm flipH="1">
            <a:off x="5184775" y="5540375"/>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9" name="Line 26">
            <a:extLst>
              <a:ext uri="{FF2B5EF4-FFF2-40B4-BE49-F238E27FC236}">
                <a16:creationId xmlns:a16="http://schemas.microsoft.com/office/drawing/2014/main" id="{F7AD91E6-FA5B-C741-F859-2924A754BFCE}"/>
              </a:ext>
            </a:extLst>
          </p:cNvPr>
          <p:cNvSpPr>
            <a:spLocks noChangeShapeType="1"/>
          </p:cNvSpPr>
          <p:nvPr/>
        </p:nvSpPr>
        <p:spPr bwMode="auto">
          <a:xfrm>
            <a:off x="4768850" y="5867400"/>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0" name="Text Box 27">
            <a:extLst>
              <a:ext uri="{FF2B5EF4-FFF2-40B4-BE49-F238E27FC236}">
                <a16:creationId xmlns:a16="http://schemas.microsoft.com/office/drawing/2014/main" id="{5A9FD152-977A-2BFD-DF3F-BFC97E6DB6A5}"/>
              </a:ext>
            </a:extLst>
          </p:cNvPr>
          <p:cNvSpPr txBox="1">
            <a:spLocks noChangeArrowheads="1"/>
          </p:cNvSpPr>
          <p:nvPr/>
        </p:nvSpPr>
        <p:spPr bwMode="auto">
          <a:xfrm>
            <a:off x="2579688" y="5734050"/>
            <a:ext cx="220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Base Bleed Grain</a:t>
            </a:r>
          </a:p>
        </p:txBody>
      </p:sp>
      <p:sp>
        <p:nvSpPr>
          <p:cNvPr id="19471" name="Line 28">
            <a:extLst>
              <a:ext uri="{FF2B5EF4-FFF2-40B4-BE49-F238E27FC236}">
                <a16:creationId xmlns:a16="http://schemas.microsoft.com/office/drawing/2014/main" id="{AD45398B-4323-3389-CAB6-5AB45D4E6A6C}"/>
              </a:ext>
            </a:extLst>
          </p:cNvPr>
          <p:cNvSpPr>
            <a:spLocks noChangeShapeType="1"/>
          </p:cNvSpPr>
          <p:nvPr/>
        </p:nvSpPr>
        <p:spPr bwMode="auto">
          <a:xfrm flipH="1">
            <a:off x="5295900" y="5260975"/>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2" name="Line 29">
            <a:extLst>
              <a:ext uri="{FF2B5EF4-FFF2-40B4-BE49-F238E27FC236}">
                <a16:creationId xmlns:a16="http://schemas.microsoft.com/office/drawing/2014/main" id="{70A3D201-1BB9-CC77-B957-A3EFB7BFB99F}"/>
              </a:ext>
            </a:extLst>
          </p:cNvPr>
          <p:cNvSpPr>
            <a:spLocks noChangeShapeType="1"/>
          </p:cNvSpPr>
          <p:nvPr/>
        </p:nvSpPr>
        <p:spPr bwMode="auto">
          <a:xfrm>
            <a:off x="4879975" y="5588000"/>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3" name="Text Box 30">
            <a:extLst>
              <a:ext uri="{FF2B5EF4-FFF2-40B4-BE49-F238E27FC236}">
                <a16:creationId xmlns:a16="http://schemas.microsoft.com/office/drawing/2014/main" id="{E3DEA731-CCA6-5F15-22FA-D5E116138C49}"/>
              </a:ext>
            </a:extLst>
          </p:cNvPr>
          <p:cNvSpPr txBox="1">
            <a:spLocks noChangeArrowheads="1"/>
          </p:cNvSpPr>
          <p:nvPr/>
        </p:nvSpPr>
        <p:spPr bwMode="auto">
          <a:xfrm>
            <a:off x="2719388" y="5416550"/>
            <a:ext cx="220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Igniter</a:t>
            </a:r>
          </a:p>
        </p:txBody>
      </p:sp>
      <p:grpSp>
        <p:nvGrpSpPr>
          <p:cNvPr id="19474" name="Group 31">
            <a:extLst>
              <a:ext uri="{FF2B5EF4-FFF2-40B4-BE49-F238E27FC236}">
                <a16:creationId xmlns:a16="http://schemas.microsoft.com/office/drawing/2014/main" id="{E56C6337-447A-46FD-59DF-1F3BC9F61C96}"/>
              </a:ext>
            </a:extLst>
          </p:cNvPr>
          <p:cNvGrpSpPr>
            <a:grpSpLocks/>
          </p:cNvGrpSpPr>
          <p:nvPr/>
        </p:nvGrpSpPr>
        <p:grpSpPr bwMode="auto">
          <a:xfrm>
            <a:off x="1908175" y="2279650"/>
            <a:ext cx="1247775" cy="504825"/>
            <a:chOff x="1050" y="912"/>
            <a:chExt cx="786" cy="318"/>
          </a:xfrm>
        </p:grpSpPr>
        <p:sp>
          <p:nvSpPr>
            <p:cNvPr id="19481" name="Line 32">
              <a:extLst>
                <a:ext uri="{FF2B5EF4-FFF2-40B4-BE49-F238E27FC236}">
                  <a16:creationId xmlns:a16="http://schemas.microsoft.com/office/drawing/2014/main" id="{C48D8F14-099F-D76F-D591-345E00A76CE0}"/>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2" name="Line 33">
              <a:extLst>
                <a:ext uri="{FF2B5EF4-FFF2-40B4-BE49-F238E27FC236}">
                  <a16:creationId xmlns:a16="http://schemas.microsoft.com/office/drawing/2014/main" id="{5B530082-C77F-104A-D664-5DDA38A13506}"/>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75" name="Text Box 34">
            <a:extLst>
              <a:ext uri="{FF2B5EF4-FFF2-40B4-BE49-F238E27FC236}">
                <a16:creationId xmlns:a16="http://schemas.microsoft.com/office/drawing/2014/main" id="{93449D3C-F1C3-8F33-0957-316C4ED8F065}"/>
              </a:ext>
            </a:extLst>
          </p:cNvPr>
          <p:cNvSpPr txBox="1">
            <a:spLocks noChangeArrowheads="1"/>
          </p:cNvSpPr>
          <p:nvPr/>
        </p:nvSpPr>
        <p:spPr bwMode="auto">
          <a:xfrm>
            <a:off x="3167063" y="2159000"/>
            <a:ext cx="1350962"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Aluminium / Steel Liner</a:t>
            </a:r>
          </a:p>
        </p:txBody>
      </p:sp>
      <p:sp>
        <p:nvSpPr>
          <p:cNvPr id="19476" name="Line 35">
            <a:extLst>
              <a:ext uri="{FF2B5EF4-FFF2-40B4-BE49-F238E27FC236}">
                <a16:creationId xmlns:a16="http://schemas.microsoft.com/office/drawing/2014/main" id="{6F099BF5-C8DB-13BD-5030-07FACC63AC1F}"/>
              </a:ext>
            </a:extLst>
          </p:cNvPr>
          <p:cNvSpPr>
            <a:spLocks noChangeShapeType="1"/>
          </p:cNvSpPr>
          <p:nvPr/>
        </p:nvSpPr>
        <p:spPr bwMode="auto">
          <a:xfrm flipH="1">
            <a:off x="3292475" y="4354513"/>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7" name="Line 36">
            <a:extLst>
              <a:ext uri="{FF2B5EF4-FFF2-40B4-BE49-F238E27FC236}">
                <a16:creationId xmlns:a16="http://schemas.microsoft.com/office/drawing/2014/main" id="{680FD6CC-8552-8A5B-9B1B-844F2E7E4B14}"/>
              </a:ext>
            </a:extLst>
          </p:cNvPr>
          <p:cNvSpPr>
            <a:spLocks noChangeShapeType="1"/>
          </p:cNvSpPr>
          <p:nvPr/>
        </p:nvSpPr>
        <p:spPr bwMode="auto">
          <a:xfrm>
            <a:off x="2867025" y="4681538"/>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8" name="Text Box 37">
            <a:extLst>
              <a:ext uri="{FF2B5EF4-FFF2-40B4-BE49-F238E27FC236}">
                <a16:creationId xmlns:a16="http://schemas.microsoft.com/office/drawing/2014/main" id="{07B1FF78-AB2B-DBDA-547F-35A188379E90}"/>
              </a:ext>
            </a:extLst>
          </p:cNvPr>
          <p:cNvSpPr txBox="1">
            <a:spLocks noChangeArrowheads="1"/>
          </p:cNvSpPr>
          <p:nvPr/>
        </p:nvSpPr>
        <p:spPr bwMode="auto">
          <a:xfrm>
            <a:off x="750888" y="4521200"/>
            <a:ext cx="220345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CAST ROWANEX 1100 Filling</a:t>
            </a:r>
          </a:p>
        </p:txBody>
      </p:sp>
      <p:sp>
        <p:nvSpPr>
          <p:cNvPr id="19479" name="Rectangle 38">
            <a:extLst>
              <a:ext uri="{FF2B5EF4-FFF2-40B4-BE49-F238E27FC236}">
                <a16:creationId xmlns:a16="http://schemas.microsoft.com/office/drawing/2014/main" id="{59236C58-13D0-2CCB-FE55-CA104081D828}"/>
              </a:ext>
            </a:extLst>
          </p:cNvPr>
          <p:cNvSpPr>
            <a:spLocks noChangeArrowheads="1"/>
          </p:cNvSpPr>
          <p:nvPr/>
        </p:nvSpPr>
        <p:spPr bwMode="auto">
          <a:xfrm>
            <a:off x="4991100" y="2978150"/>
            <a:ext cx="41529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1800"/>
              <a:t>155mm L15 HE IM (Extended Range)</a:t>
            </a:r>
            <a:endParaRPr lang="en-GB" altLang="en-US" sz="1800" b="1"/>
          </a:p>
        </p:txBody>
      </p:sp>
      <p:sp>
        <p:nvSpPr>
          <p:cNvPr id="19480" name="Rectangle 39">
            <a:extLst>
              <a:ext uri="{FF2B5EF4-FFF2-40B4-BE49-F238E27FC236}">
                <a16:creationId xmlns:a16="http://schemas.microsoft.com/office/drawing/2014/main" id="{C9FBD90A-CE9C-4095-4D20-5D60AE6DA634}"/>
              </a:ext>
            </a:extLst>
          </p:cNvPr>
          <p:cNvSpPr>
            <a:spLocks noChangeAspect="1" noChangeArrowheads="1"/>
          </p:cNvSpPr>
          <p:nvPr/>
        </p:nvSpPr>
        <p:spPr bwMode="auto">
          <a:xfrm>
            <a:off x="401638" y="920750"/>
            <a:ext cx="84169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a:spcBef>
                <a:spcPct val="0"/>
              </a:spcBef>
              <a:spcAft>
                <a:spcPct val="0"/>
              </a:spcAft>
              <a:buClrTx/>
              <a:buSzTx/>
              <a:buFontTx/>
              <a:buNone/>
            </a:pPr>
            <a:r>
              <a:rPr lang="en-GB" altLang="en-US" b="1"/>
              <a:t>Projectiles - Shell Components</a:t>
            </a:r>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4F58ACF-ADBB-B2FA-2E32-7392B7C5F68F}"/>
              </a:ext>
            </a:extLst>
          </p:cNvPr>
          <p:cNvSpPr>
            <a:spLocks noGrp="1"/>
          </p:cNvSpPr>
          <p:nvPr>
            <p:ph type="title"/>
          </p:nvPr>
        </p:nvSpPr>
        <p:spPr>
          <a:xfrm>
            <a:off x="395536" y="548680"/>
            <a:ext cx="6435725" cy="522287"/>
          </a:xfrm>
        </p:spPr>
        <p:txBody>
          <a:bodyPr/>
          <a:lstStyle/>
          <a:p>
            <a:r>
              <a:rPr lang="en-GB" altLang="en-US" sz="3200" dirty="0"/>
              <a:t>Detonators</a:t>
            </a:r>
            <a:br>
              <a:rPr lang="en-GB" altLang="en-US" sz="3200" dirty="0"/>
            </a:br>
            <a:endParaRPr lang="en-GB" altLang="en-US" sz="3200" dirty="0"/>
          </a:p>
        </p:txBody>
      </p:sp>
      <p:sp>
        <p:nvSpPr>
          <p:cNvPr id="21507" name="Content Placeholder 2">
            <a:extLst>
              <a:ext uri="{FF2B5EF4-FFF2-40B4-BE49-F238E27FC236}">
                <a16:creationId xmlns:a16="http://schemas.microsoft.com/office/drawing/2014/main" id="{1E825CC3-D986-F5A5-2800-F48ED019755D}"/>
              </a:ext>
            </a:extLst>
          </p:cNvPr>
          <p:cNvSpPr>
            <a:spLocks noGrp="1"/>
          </p:cNvSpPr>
          <p:nvPr>
            <p:ph idx="1"/>
          </p:nvPr>
        </p:nvSpPr>
        <p:spPr/>
        <p:txBody>
          <a:bodyPr/>
          <a:lstStyle/>
          <a:p>
            <a:r>
              <a:rPr lang="en-GB" altLang="en-US" dirty="0"/>
              <a:t>Detonators will not necessarily be a container full of lead </a:t>
            </a:r>
            <a:r>
              <a:rPr lang="en-GB" altLang="en-US" dirty="0" err="1"/>
              <a:t>azide</a:t>
            </a:r>
            <a:r>
              <a:rPr lang="en-GB" altLang="en-US" dirty="0"/>
              <a:t>.</a:t>
            </a:r>
          </a:p>
          <a:p>
            <a:endParaRPr lang="en-GB" altLang="en-US" dirty="0"/>
          </a:p>
          <a:p>
            <a:r>
              <a:rPr lang="en-GB" altLang="en-US" dirty="0"/>
              <a:t>They will be assembled in up to four layers.</a:t>
            </a:r>
          </a:p>
          <a:p>
            <a:pPr lvl="1"/>
            <a:r>
              <a:rPr lang="en-GB" altLang="en-US" dirty="0"/>
              <a:t>Essentially Match, Paper, Wood, Coal.</a:t>
            </a:r>
          </a:p>
          <a:p>
            <a:pPr lvl="1"/>
            <a:endParaRPr lang="en-GB" altLang="en-US" dirty="0"/>
          </a:p>
          <a:p>
            <a:r>
              <a:rPr lang="en-GB" altLang="en-US" dirty="0"/>
              <a:t>Construction will depend upon required initiation stimulus and output.</a:t>
            </a:r>
          </a:p>
          <a:p>
            <a:pPr lvl="1"/>
            <a:r>
              <a:rPr lang="en-GB" altLang="en-US" dirty="0"/>
              <a:t>Electrical, Stab, Flash etc</a:t>
            </a:r>
          </a:p>
          <a:p>
            <a:endParaRPr lang="en-GB" altLang="en-US" dirty="0"/>
          </a:p>
        </p:txBody>
      </p:sp>
    </p:spTree>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F9F9AE-5A12-11B8-7AA3-58AFF788952A}"/>
              </a:ext>
            </a:extLst>
          </p:cNvPr>
          <p:cNvSpPr>
            <a:spLocks noGrp="1"/>
          </p:cNvSpPr>
          <p:nvPr>
            <p:ph type="title"/>
          </p:nvPr>
        </p:nvSpPr>
        <p:spPr>
          <a:xfrm>
            <a:off x="323528" y="532607"/>
            <a:ext cx="6435725" cy="522287"/>
          </a:xfrm>
        </p:spPr>
        <p:txBody>
          <a:bodyPr/>
          <a:lstStyle/>
          <a:p>
            <a:r>
              <a:rPr lang="en-GB" altLang="en-US" dirty="0"/>
              <a:t>Lead Salts</a:t>
            </a:r>
          </a:p>
        </p:txBody>
      </p:sp>
      <p:sp>
        <p:nvSpPr>
          <p:cNvPr id="22535" name="TextBox 11">
            <a:extLst>
              <a:ext uri="{FF2B5EF4-FFF2-40B4-BE49-F238E27FC236}">
                <a16:creationId xmlns:a16="http://schemas.microsoft.com/office/drawing/2014/main" id="{1F51D93E-8248-100D-6EA3-F679127F4BE8}"/>
              </a:ext>
            </a:extLst>
          </p:cNvPr>
          <p:cNvSpPr txBox="1">
            <a:spLocks noChangeArrowheads="1"/>
          </p:cNvSpPr>
          <p:nvPr/>
        </p:nvSpPr>
        <p:spPr bwMode="auto">
          <a:xfrm>
            <a:off x="1868131" y="5956061"/>
            <a:ext cx="13260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Lead </a:t>
            </a:r>
            <a:r>
              <a:rPr lang="en-GB" altLang="en-US" dirty="0" err="1"/>
              <a:t>Azide</a:t>
            </a:r>
            <a:endParaRPr lang="en-GB" altLang="en-US" dirty="0"/>
          </a:p>
        </p:txBody>
      </p:sp>
      <p:sp>
        <p:nvSpPr>
          <p:cNvPr id="22537" name="TextBox 13">
            <a:extLst>
              <a:ext uri="{FF2B5EF4-FFF2-40B4-BE49-F238E27FC236}">
                <a16:creationId xmlns:a16="http://schemas.microsoft.com/office/drawing/2014/main" id="{D71CF261-11E7-9B65-6739-A3870D03C6B9}"/>
              </a:ext>
            </a:extLst>
          </p:cNvPr>
          <p:cNvSpPr txBox="1">
            <a:spLocks noChangeArrowheads="1"/>
          </p:cNvSpPr>
          <p:nvPr/>
        </p:nvSpPr>
        <p:spPr bwMode="auto">
          <a:xfrm>
            <a:off x="5724103" y="5949280"/>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Lead Styphnate</a:t>
            </a:r>
          </a:p>
        </p:txBody>
      </p:sp>
      <p:pic>
        <p:nvPicPr>
          <p:cNvPr id="2" name="Picture 1" descr="A picture containing hay, indoor, grass, woman&#10;&#10;Description automatically generated">
            <a:extLst>
              <a:ext uri="{FF2B5EF4-FFF2-40B4-BE49-F238E27FC236}">
                <a16:creationId xmlns:a16="http://schemas.microsoft.com/office/drawing/2014/main" id="{BBC71120-FB6B-2746-D40B-47DA5366C8B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32846" y="3272880"/>
            <a:ext cx="3596640" cy="2616200"/>
          </a:xfrm>
          <a:prstGeom prst="rect">
            <a:avLst/>
          </a:prstGeom>
        </p:spPr>
      </p:pic>
      <p:pic>
        <p:nvPicPr>
          <p:cNvPr id="4" name="Picture 3" descr="Diagram, schematic&#10;&#10;Description automatically generated with medium confidence">
            <a:extLst>
              <a:ext uri="{FF2B5EF4-FFF2-40B4-BE49-F238E27FC236}">
                <a16:creationId xmlns:a16="http://schemas.microsoft.com/office/drawing/2014/main" id="{96EB3190-63CA-02A9-C9C6-3BD541E2B46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02316" y="1424045"/>
            <a:ext cx="4457700" cy="1638300"/>
          </a:xfrm>
          <a:prstGeom prst="rect">
            <a:avLst/>
          </a:prstGeom>
        </p:spPr>
      </p:pic>
      <p:pic>
        <p:nvPicPr>
          <p:cNvPr id="7" name="Picture 6" descr="A picture containing clock, drawing&#10;&#10;Description automatically generated">
            <a:extLst>
              <a:ext uri="{FF2B5EF4-FFF2-40B4-BE49-F238E27FC236}">
                <a16:creationId xmlns:a16="http://schemas.microsoft.com/office/drawing/2014/main" id="{CFB6F530-CF10-D6CA-18C5-9EE47CFC466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427105" y="1424045"/>
            <a:ext cx="2664296" cy="1684071"/>
          </a:xfrm>
          <a:prstGeom prst="rect">
            <a:avLst/>
          </a:prstGeom>
        </p:spPr>
      </p:pic>
      <p:pic>
        <p:nvPicPr>
          <p:cNvPr id="8" name="Picture 7" descr="A picture containing sitting, teddy, indoor, bear&#10;&#10;Description automatically generated">
            <a:extLst>
              <a:ext uri="{FF2B5EF4-FFF2-40B4-BE49-F238E27FC236}">
                <a16:creationId xmlns:a16="http://schemas.microsoft.com/office/drawing/2014/main" id="{0F071735-F51A-C704-085F-0255F1E5FD7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751676" y="3272879"/>
            <a:ext cx="3596640" cy="2628405"/>
          </a:xfrm>
          <a:prstGeom prst="rect">
            <a:avLst/>
          </a:prstGeom>
        </p:spPr>
      </p:pic>
    </p:spTree>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FBA2512-EE47-6A9C-6302-190E716391E3}"/>
              </a:ext>
            </a:extLst>
          </p:cNvPr>
          <p:cNvSpPr>
            <a:spLocks noGrp="1"/>
          </p:cNvSpPr>
          <p:nvPr>
            <p:ph type="title"/>
          </p:nvPr>
        </p:nvSpPr>
        <p:spPr>
          <a:xfrm>
            <a:off x="344488" y="720725"/>
            <a:ext cx="6435725" cy="522288"/>
          </a:xfrm>
        </p:spPr>
        <p:txBody>
          <a:bodyPr/>
          <a:lstStyle/>
          <a:p>
            <a:r>
              <a:rPr lang="en-GB" altLang="en-US"/>
              <a:t>Detonator Schematic / Stab Sensitive (LZY)</a:t>
            </a:r>
          </a:p>
        </p:txBody>
      </p:sp>
      <p:sp>
        <p:nvSpPr>
          <p:cNvPr id="4" name="Rectangle 3">
            <a:extLst>
              <a:ext uri="{FF2B5EF4-FFF2-40B4-BE49-F238E27FC236}">
                <a16:creationId xmlns:a16="http://schemas.microsoft.com/office/drawing/2014/main" id="{4E631EAC-63C8-85F0-A716-0AA67083A50A}"/>
              </a:ext>
            </a:extLst>
          </p:cNvPr>
          <p:cNvSpPr/>
          <p:nvPr/>
        </p:nvSpPr>
        <p:spPr>
          <a:xfrm>
            <a:off x="1495673" y="2724001"/>
            <a:ext cx="80962" cy="2289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5" name="Rectangle 4">
            <a:extLst>
              <a:ext uri="{FF2B5EF4-FFF2-40B4-BE49-F238E27FC236}">
                <a16:creationId xmlns:a16="http://schemas.microsoft.com/office/drawing/2014/main" id="{D921F4E3-AE94-EB14-4E5F-DA1219706F6C}"/>
              </a:ext>
            </a:extLst>
          </p:cNvPr>
          <p:cNvSpPr/>
          <p:nvPr/>
        </p:nvSpPr>
        <p:spPr>
          <a:xfrm>
            <a:off x="2927598" y="2724001"/>
            <a:ext cx="85725" cy="2289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6" name="Rectangle 5">
            <a:extLst>
              <a:ext uri="{FF2B5EF4-FFF2-40B4-BE49-F238E27FC236}">
                <a16:creationId xmlns:a16="http://schemas.microsoft.com/office/drawing/2014/main" id="{E2EFBD28-FFE4-98EB-AFAE-F1D3699DF92F}"/>
              </a:ext>
            </a:extLst>
          </p:cNvPr>
          <p:cNvSpPr/>
          <p:nvPr/>
        </p:nvSpPr>
        <p:spPr>
          <a:xfrm>
            <a:off x="1576635" y="4924276"/>
            <a:ext cx="1350963" cy="88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8" name="Rectangle 7">
            <a:extLst>
              <a:ext uri="{FF2B5EF4-FFF2-40B4-BE49-F238E27FC236}">
                <a16:creationId xmlns:a16="http://schemas.microsoft.com/office/drawing/2014/main" id="{71A09123-EF34-475E-87D3-8E3B6E875800}"/>
              </a:ext>
            </a:extLst>
          </p:cNvPr>
          <p:cNvSpPr/>
          <p:nvPr/>
        </p:nvSpPr>
        <p:spPr>
          <a:xfrm>
            <a:off x="1579810" y="4562326"/>
            <a:ext cx="1352550" cy="358775"/>
          </a:xfrm>
          <a:prstGeom prst="rect">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9" name="Rectangle 8">
            <a:extLst>
              <a:ext uri="{FF2B5EF4-FFF2-40B4-BE49-F238E27FC236}">
                <a16:creationId xmlns:a16="http://schemas.microsoft.com/office/drawing/2014/main" id="{6116223B-5AC8-164D-CA10-ACD683C57613}"/>
              </a:ext>
            </a:extLst>
          </p:cNvPr>
          <p:cNvSpPr/>
          <p:nvPr/>
        </p:nvSpPr>
        <p:spPr>
          <a:xfrm>
            <a:off x="1576635" y="2724001"/>
            <a:ext cx="174625" cy="984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10" name="Rectangle 9">
            <a:extLst>
              <a:ext uri="{FF2B5EF4-FFF2-40B4-BE49-F238E27FC236}">
                <a16:creationId xmlns:a16="http://schemas.microsoft.com/office/drawing/2014/main" id="{4AFBBE2D-1B1C-B8C2-4575-9F3E99D0B884}"/>
              </a:ext>
            </a:extLst>
          </p:cNvPr>
          <p:cNvSpPr/>
          <p:nvPr/>
        </p:nvSpPr>
        <p:spPr>
          <a:xfrm>
            <a:off x="2752973" y="2724001"/>
            <a:ext cx="174625" cy="984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2" name="Freeform 21">
            <a:extLst>
              <a:ext uri="{FF2B5EF4-FFF2-40B4-BE49-F238E27FC236}">
                <a16:creationId xmlns:a16="http://schemas.microsoft.com/office/drawing/2014/main" id="{8B172FB2-AA45-FDB7-46C2-CE33D8CC96FC}"/>
              </a:ext>
            </a:extLst>
          </p:cNvPr>
          <p:cNvSpPr/>
          <p:nvPr/>
        </p:nvSpPr>
        <p:spPr>
          <a:xfrm>
            <a:off x="1751260" y="2728764"/>
            <a:ext cx="993775" cy="80962"/>
          </a:xfrm>
          <a:custGeom>
            <a:avLst/>
            <a:gdLst>
              <a:gd name="connsiteX0" fmla="*/ 0 w 1325609"/>
              <a:gd name="connsiteY0" fmla="*/ 0 h 108213"/>
              <a:gd name="connsiteX1" fmla="*/ 27053 w 1325609"/>
              <a:gd name="connsiteY1" fmla="*/ 16232 h 108213"/>
              <a:gd name="connsiteX2" fmla="*/ 43285 w 1325609"/>
              <a:gd name="connsiteY2" fmla="*/ 21642 h 108213"/>
              <a:gd name="connsiteX3" fmla="*/ 70338 w 1325609"/>
              <a:gd name="connsiteY3" fmla="*/ 27053 h 108213"/>
              <a:gd name="connsiteX4" fmla="*/ 102802 w 1325609"/>
              <a:gd name="connsiteY4" fmla="*/ 32464 h 108213"/>
              <a:gd name="connsiteX5" fmla="*/ 135266 w 1325609"/>
              <a:gd name="connsiteY5" fmla="*/ 43285 h 108213"/>
              <a:gd name="connsiteX6" fmla="*/ 151498 w 1325609"/>
              <a:gd name="connsiteY6" fmla="*/ 48696 h 108213"/>
              <a:gd name="connsiteX7" fmla="*/ 189372 w 1325609"/>
              <a:gd name="connsiteY7" fmla="*/ 59517 h 108213"/>
              <a:gd name="connsiteX8" fmla="*/ 297585 w 1325609"/>
              <a:gd name="connsiteY8" fmla="*/ 75749 h 108213"/>
              <a:gd name="connsiteX9" fmla="*/ 351692 w 1325609"/>
              <a:gd name="connsiteY9" fmla="*/ 86570 h 108213"/>
              <a:gd name="connsiteX10" fmla="*/ 373334 w 1325609"/>
              <a:gd name="connsiteY10" fmla="*/ 91981 h 108213"/>
              <a:gd name="connsiteX11" fmla="*/ 427441 w 1325609"/>
              <a:gd name="connsiteY11" fmla="*/ 97392 h 108213"/>
              <a:gd name="connsiteX12" fmla="*/ 465315 w 1325609"/>
              <a:gd name="connsiteY12" fmla="*/ 102802 h 108213"/>
              <a:gd name="connsiteX13" fmla="*/ 514011 w 1325609"/>
              <a:gd name="connsiteY13" fmla="*/ 108213 h 108213"/>
              <a:gd name="connsiteX14" fmla="*/ 638456 w 1325609"/>
              <a:gd name="connsiteY14" fmla="*/ 102802 h 108213"/>
              <a:gd name="connsiteX15" fmla="*/ 687152 w 1325609"/>
              <a:gd name="connsiteY15" fmla="*/ 97392 h 108213"/>
              <a:gd name="connsiteX16" fmla="*/ 892757 w 1325609"/>
              <a:gd name="connsiteY16" fmla="*/ 91981 h 108213"/>
              <a:gd name="connsiteX17" fmla="*/ 957685 w 1325609"/>
              <a:gd name="connsiteY17" fmla="*/ 86570 h 108213"/>
              <a:gd name="connsiteX18" fmla="*/ 1076719 w 1325609"/>
              <a:gd name="connsiteY18" fmla="*/ 81160 h 108213"/>
              <a:gd name="connsiteX19" fmla="*/ 1109183 w 1325609"/>
              <a:gd name="connsiteY19" fmla="*/ 70338 h 108213"/>
              <a:gd name="connsiteX20" fmla="*/ 1163289 w 1325609"/>
              <a:gd name="connsiteY20" fmla="*/ 64928 h 108213"/>
              <a:gd name="connsiteX21" fmla="*/ 1249860 w 1325609"/>
              <a:gd name="connsiteY21" fmla="*/ 43285 h 108213"/>
              <a:gd name="connsiteX22" fmla="*/ 1282324 w 1325609"/>
              <a:gd name="connsiteY22" fmla="*/ 27053 h 108213"/>
              <a:gd name="connsiteX23" fmla="*/ 1309377 w 1325609"/>
              <a:gd name="connsiteY23" fmla="*/ 21642 h 108213"/>
              <a:gd name="connsiteX24" fmla="*/ 1325609 w 1325609"/>
              <a:gd name="connsiteY24" fmla="*/ 16232 h 108213"/>
              <a:gd name="connsiteX25" fmla="*/ 1320198 w 1325609"/>
              <a:gd name="connsiteY25" fmla="*/ 10821 h 10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25609" h="108213">
                <a:moveTo>
                  <a:pt x="0" y="0"/>
                </a:moveTo>
                <a:cubicBezTo>
                  <a:pt x="9018" y="5411"/>
                  <a:pt x="17647" y="11529"/>
                  <a:pt x="27053" y="16232"/>
                </a:cubicBezTo>
                <a:cubicBezTo>
                  <a:pt x="32154" y="18783"/>
                  <a:pt x="37752" y="20259"/>
                  <a:pt x="43285" y="21642"/>
                </a:cubicBezTo>
                <a:cubicBezTo>
                  <a:pt x="52207" y="23872"/>
                  <a:pt x="61290" y="25408"/>
                  <a:pt x="70338" y="27053"/>
                </a:cubicBezTo>
                <a:cubicBezTo>
                  <a:pt x="81132" y="29016"/>
                  <a:pt x="92159" y="29803"/>
                  <a:pt x="102802" y="32464"/>
                </a:cubicBezTo>
                <a:cubicBezTo>
                  <a:pt x="113868" y="35231"/>
                  <a:pt x="124445" y="39678"/>
                  <a:pt x="135266" y="43285"/>
                </a:cubicBezTo>
                <a:lnTo>
                  <a:pt x="151498" y="48696"/>
                </a:lnTo>
                <a:cubicBezTo>
                  <a:pt x="164356" y="52982"/>
                  <a:pt x="175794" y="57254"/>
                  <a:pt x="189372" y="59517"/>
                </a:cubicBezTo>
                <a:cubicBezTo>
                  <a:pt x="234418" y="67025"/>
                  <a:pt x="248510" y="63480"/>
                  <a:pt x="297585" y="75749"/>
                </a:cubicBezTo>
                <a:cubicBezTo>
                  <a:pt x="347860" y="88318"/>
                  <a:pt x="285355" y="73303"/>
                  <a:pt x="351692" y="86570"/>
                </a:cubicBezTo>
                <a:cubicBezTo>
                  <a:pt x="358984" y="88028"/>
                  <a:pt x="365973" y="90929"/>
                  <a:pt x="373334" y="91981"/>
                </a:cubicBezTo>
                <a:cubicBezTo>
                  <a:pt x="391277" y="94545"/>
                  <a:pt x="409440" y="95274"/>
                  <a:pt x="427441" y="97392"/>
                </a:cubicBezTo>
                <a:cubicBezTo>
                  <a:pt x="440106" y="98882"/>
                  <a:pt x="452661" y="101220"/>
                  <a:pt x="465315" y="102802"/>
                </a:cubicBezTo>
                <a:cubicBezTo>
                  <a:pt x="481521" y="104828"/>
                  <a:pt x="497779" y="106409"/>
                  <a:pt x="514011" y="108213"/>
                </a:cubicBezTo>
                <a:lnTo>
                  <a:pt x="638456" y="102802"/>
                </a:lnTo>
                <a:cubicBezTo>
                  <a:pt x="654756" y="101783"/>
                  <a:pt x="670835" y="98086"/>
                  <a:pt x="687152" y="97392"/>
                </a:cubicBezTo>
                <a:cubicBezTo>
                  <a:pt x="755649" y="94477"/>
                  <a:pt x="824222" y="93785"/>
                  <a:pt x="892757" y="91981"/>
                </a:cubicBezTo>
                <a:cubicBezTo>
                  <a:pt x="914400" y="90177"/>
                  <a:pt x="936005" y="87845"/>
                  <a:pt x="957685" y="86570"/>
                </a:cubicBezTo>
                <a:cubicBezTo>
                  <a:pt x="997335" y="84238"/>
                  <a:pt x="1037226" y="85391"/>
                  <a:pt x="1076719" y="81160"/>
                </a:cubicBezTo>
                <a:cubicBezTo>
                  <a:pt x="1088061" y="79945"/>
                  <a:pt x="1097833" y="71473"/>
                  <a:pt x="1109183" y="70338"/>
                </a:cubicBezTo>
                <a:lnTo>
                  <a:pt x="1163289" y="64928"/>
                </a:lnTo>
                <a:cubicBezTo>
                  <a:pt x="1171091" y="63368"/>
                  <a:pt x="1235600" y="52791"/>
                  <a:pt x="1249860" y="43285"/>
                </a:cubicBezTo>
                <a:cubicBezTo>
                  <a:pt x="1265729" y="32706"/>
                  <a:pt x="1264404" y="31533"/>
                  <a:pt x="1282324" y="27053"/>
                </a:cubicBezTo>
                <a:cubicBezTo>
                  <a:pt x="1291246" y="24822"/>
                  <a:pt x="1300455" y="23872"/>
                  <a:pt x="1309377" y="21642"/>
                </a:cubicBezTo>
                <a:cubicBezTo>
                  <a:pt x="1314910" y="20259"/>
                  <a:pt x="1321576" y="20265"/>
                  <a:pt x="1325609" y="16232"/>
                </a:cubicBezTo>
                <a:lnTo>
                  <a:pt x="1320198" y="10821"/>
                </a:ln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3" name="Rectangle 22">
            <a:extLst>
              <a:ext uri="{FF2B5EF4-FFF2-40B4-BE49-F238E27FC236}">
                <a16:creationId xmlns:a16="http://schemas.microsoft.com/office/drawing/2014/main" id="{3916B62C-56B1-EEB5-AF91-0FEED77C8E25}"/>
              </a:ext>
            </a:extLst>
          </p:cNvPr>
          <p:cNvSpPr/>
          <p:nvPr/>
        </p:nvSpPr>
        <p:spPr>
          <a:xfrm>
            <a:off x="1576635" y="3303439"/>
            <a:ext cx="1347788" cy="1250950"/>
          </a:xfrm>
          <a:prstGeom prst="rect">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4" name="Freeform 23">
            <a:extLst>
              <a:ext uri="{FF2B5EF4-FFF2-40B4-BE49-F238E27FC236}">
                <a16:creationId xmlns:a16="http://schemas.microsoft.com/office/drawing/2014/main" id="{6FA552EA-A01A-1AAE-F48A-C89FF0E84F07}"/>
              </a:ext>
            </a:extLst>
          </p:cNvPr>
          <p:cNvSpPr/>
          <p:nvPr/>
        </p:nvSpPr>
        <p:spPr>
          <a:xfrm>
            <a:off x="1779835" y="2789089"/>
            <a:ext cx="73025" cy="33337"/>
          </a:xfrm>
          <a:custGeom>
            <a:avLst/>
            <a:gdLst>
              <a:gd name="connsiteX0" fmla="*/ 0 w 97392"/>
              <a:gd name="connsiteY0" fmla="*/ 44888 h 44888"/>
              <a:gd name="connsiteX1" fmla="*/ 27053 w 97392"/>
              <a:gd name="connsiteY1" fmla="*/ 39477 h 44888"/>
              <a:gd name="connsiteX2" fmla="*/ 59517 w 97392"/>
              <a:gd name="connsiteY2" fmla="*/ 28656 h 44888"/>
              <a:gd name="connsiteX3" fmla="*/ 70339 w 97392"/>
              <a:gd name="connsiteY3" fmla="*/ 17835 h 44888"/>
              <a:gd name="connsiteX4" fmla="*/ 97392 w 97392"/>
              <a:gd name="connsiteY4" fmla="*/ 1603 h 44888"/>
              <a:gd name="connsiteX5" fmla="*/ 86570 w 97392"/>
              <a:gd name="connsiteY5" fmla="*/ 1603 h 44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392" h="44888">
                <a:moveTo>
                  <a:pt x="0" y="44888"/>
                </a:moveTo>
                <a:cubicBezTo>
                  <a:pt x="9018" y="43084"/>
                  <a:pt x="18181" y="41897"/>
                  <a:pt x="27053" y="39477"/>
                </a:cubicBezTo>
                <a:cubicBezTo>
                  <a:pt x="38058" y="36476"/>
                  <a:pt x="59517" y="28656"/>
                  <a:pt x="59517" y="28656"/>
                </a:cubicBezTo>
                <a:cubicBezTo>
                  <a:pt x="63124" y="25049"/>
                  <a:pt x="65965" y="20460"/>
                  <a:pt x="70339" y="17835"/>
                </a:cubicBezTo>
                <a:cubicBezTo>
                  <a:pt x="74802" y="15157"/>
                  <a:pt x="97392" y="12569"/>
                  <a:pt x="97392" y="1603"/>
                </a:cubicBezTo>
                <a:cubicBezTo>
                  <a:pt x="97392" y="-2004"/>
                  <a:pt x="90177" y="1603"/>
                  <a:pt x="86570" y="1603"/>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5" name="Freeform 24">
            <a:extLst>
              <a:ext uri="{FF2B5EF4-FFF2-40B4-BE49-F238E27FC236}">
                <a16:creationId xmlns:a16="http://schemas.microsoft.com/office/drawing/2014/main" id="{9D5EF0B9-E540-1B8C-4489-75B592819188}"/>
              </a:ext>
            </a:extLst>
          </p:cNvPr>
          <p:cNvSpPr/>
          <p:nvPr/>
        </p:nvSpPr>
        <p:spPr>
          <a:xfrm>
            <a:off x="1970335" y="2814489"/>
            <a:ext cx="31750" cy="11112"/>
          </a:xfrm>
          <a:custGeom>
            <a:avLst/>
            <a:gdLst>
              <a:gd name="connsiteX0" fmla="*/ 0 w 43285"/>
              <a:gd name="connsiteY0" fmla="*/ 16231 h 16231"/>
              <a:gd name="connsiteX1" fmla="*/ 43285 w 43285"/>
              <a:gd name="connsiteY1" fmla="*/ 0 h 16231"/>
              <a:gd name="connsiteX2" fmla="*/ 0 w 43285"/>
              <a:gd name="connsiteY2" fmla="*/ 16231 h 16231"/>
            </a:gdLst>
            <a:ahLst/>
            <a:cxnLst>
              <a:cxn ang="0">
                <a:pos x="connsiteX0" y="connsiteY0"/>
              </a:cxn>
              <a:cxn ang="0">
                <a:pos x="connsiteX1" y="connsiteY1"/>
              </a:cxn>
              <a:cxn ang="0">
                <a:pos x="connsiteX2" y="connsiteY2"/>
              </a:cxn>
            </a:cxnLst>
            <a:rect l="l" t="t" r="r" b="b"/>
            <a:pathLst>
              <a:path w="43285" h="16231">
                <a:moveTo>
                  <a:pt x="0" y="16231"/>
                </a:moveTo>
                <a:cubicBezTo>
                  <a:pt x="19355" y="12360"/>
                  <a:pt x="29353" y="13932"/>
                  <a:pt x="43285" y="0"/>
                </a:cubicBezTo>
                <a:lnTo>
                  <a:pt x="0" y="16231"/>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6" name="Freeform 25">
            <a:extLst>
              <a:ext uri="{FF2B5EF4-FFF2-40B4-BE49-F238E27FC236}">
                <a16:creationId xmlns:a16="http://schemas.microsoft.com/office/drawing/2014/main" id="{EF3DC2C9-546B-8D87-10C0-407DDF6B3570}"/>
              </a:ext>
            </a:extLst>
          </p:cNvPr>
          <p:cNvSpPr/>
          <p:nvPr/>
        </p:nvSpPr>
        <p:spPr>
          <a:xfrm>
            <a:off x="2059235" y="2838301"/>
            <a:ext cx="73025" cy="60325"/>
          </a:xfrm>
          <a:custGeom>
            <a:avLst/>
            <a:gdLst>
              <a:gd name="connsiteX0" fmla="*/ 0 w 97435"/>
              <a:gd name="connsiteY0" fmla="*/ 81160 h 81160"/>
              <a:gd name="connsiteX1" fmla="*/ 27053 w 97435"/>
              <a:gd name="connsiteY1" fmla="*/ 59518 h 81160"/>
              <a:gd name="connsiteX2" fmla="*/ 48696 w 97435"/>
              <a:gd name="connsiteY2" fmla="*/ 37875 h 81160"/>
              <a:gd name="connsiteX3" fmla="*/ 81160 w 97435"/>
              <a:gd name="connsiteY3" fmla="*/ 10822 h 81160"/>
              <a:gd name="connsiteX4" fmla="*/ 97392 w 97435"/>
              <a:gd name="connsiteY4" fmla="*/ 0 h 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35" h="81160">
                <a:moveTo>
                  <a:pt x="0" y="81160"/>
                </a:moveTo>
                <a:cubicBezTo>
                  <a:pt x="9018" y="73946"/>
                  <a:pt x="19537" y="68286"/>
                  <a:pt x="27053" y="59518"/>
                </a:cubicBezTo>
                <a:cubicBezTo>
                  <a:pt x="50139" y="32584"/>
                  <a:pt x="11182" y="50381"/>
                  <a:pt x="48696" y="37875"/>
                </a:cubicBezTo>
                <a:cubicBezTo>
                  <a:pt x="60663" y="25908"/>
                  <a:pt x="66093" y="18355"/>
                  <a:pt x="81160" y="10822"/>
                </a:cubicBezTo>
                <a:cubicBezTo>
                  <a:pt x="99103" y="1850"/>
                  <a:pt x="97392" y="12060"/>
                  <a:pt x="97392"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7" name="Freeform 26">
            <a:extLst>
              <a:ext uri="{FF2B5EF4-FFF2-40B4-BE49-F238E27FC236}">
                <a16:creationId xmlns:a16="http://schemas.microsoft.com/office/drawing/2014/main" id="{FEED82DA-2C99-1E49-8585-753132A0FFA8}"/>
              </a:ext>
            </a:extLst>
          </p:cNvPr>
          <p:cNvSpPr/>
          <p:nvPr/>
        </p:nvSpPr>
        <p:spPr>
          <a:xfrm>
            <a:off x="2217985" y="2833539"/>
            <a:ext cx="84138" cy="73025"/>
          </a:xfrm>
          <a:custGeom>
            <a:avLst/>
            <a:gdLst>
              <a:gd name="connsiteX0" fmla="*/ 0 w 113624"/>
              <a:gd name="connsiteY0" fmla="*/ 97391 h 97391"/>
              <a:gd name="connsiteX1" fmla="*/ 59518 w 113624"/>
              <a:gd name="connsiteY1" fmla="*/ 54106 h 97391"/>
              <a:gd name="connsiteX2" fmla="*/ 75749 w 113624"/>
              <a:gd name="connsiteY2" fmla="*/ 43285 h 97391"/>
              <a:gd name="connsiteX3" fmla="*/ 97392 w 113624"/>
              <a:gd name="connsiteY3" fmla="*/ 21642 h 97391"/>
              <a:gd name="connsiteX4" fmla="*/ 113624 w 113624"/>
              <a:gd name="connsiteY4" fmla="*/ 0 h 973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24" h="97391">
                <a:moveTo>
                  <a:pt x="0" y="97391"/>
                </a:moveTo>
                <a:cubicBezTo>
                  <a:pt x="37211" y="67624"/>
                  <a:pt x="17444" y="82156"/>
                  <a:pt x="59518" y="54106"/>
                </a:cubicBezTo>
                <a:cubicBezTo>
                  <a:pt x="64928" y="50499"/>
                  <a:pt x="71151" y="47883"/>
                  <a:pt x="75749" y="43285"/>
                </a:cubicBezTo>
                <a:cubicBezTo>
                  <a:pt x="82963" y="36071"/>
                  <a:pt x="91733" y="30131"/>
                  <a:pt x="97392" y="21642"/>
                </a:cubicBezTo>
                <a:cubicBezTo>
                  <a:pt x="109628" y="3288"/>
                  <a:pt x="103614" y="10008"/>
                  <a:pt x="113624"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8" name="Freeform 27">
            <a:extLst>
              <a:ext uri="{FF2B5EF4-FFF2-40B4-BE49-F238E27FC236}">
                <a16:creationId xmlns:a16="http://schemas.microsoft.com/office/drawing/2014/main" id="{1FC9C34D-65AF-D921-D5AD-C38AF518D17F}"/>
              </a:ext>
            </a:extLst>
          </p:cNvPr>
          <p:cNvSpPr/>
          <p:nvPr/>
        </p:nvSpPr>
        <p:spPr>
          <a:xfrm>
            <a:off x="2400548" y="2825601"/>
            <a:ext cx="117475" cy="80963"/>
          </a:xfrm>
          <a:custGeom>
            <a:avLst/>
            <a:gdLst>
              <a:gd name="connsiteX0" fmla="*/ 0 w 156909"/>
              <a:gd name="connsiteY0" fmla="*/ 108213 h 108213"/>
              <a:gd name="connsiteX1" fmla="*/ 43285 w 156909"/>
              <a:gd name="connsiteY1" fmla="*/ 102803 h 108213"/>
              <a:gd name="connsiteX2" fmla="*/ 59517 w 156909"/>
              <a:gd name="connsiteY2" fmla="*/ 91982 h 108213"/>
              <a:gd name="connsiteX3" fmla="*/ 91981 w 156909"/>
              <a:gd name="connsiteY3" fmla="*/ 75750 h 108213"/>
              <a:gd name="connsiteX4" fmla="*/ 102802 w 156909"/>
              <a:gd name="connsiteY4" fmla="*/ 64928 h 108213"/>
              <a:gd name="connsiteX5" fmla="*/ 135266 w 156909"/>
              <a:gd name="connsiteY5" fmla="*/ 43286 h 108213"/>
              <a:gd name="connsiteX6" fmla="*/ 151498 w 156909"/>
              <a:gd name="connsiteY6" fmla="*/ 16232 h 108213"/>
              <a:gd name="connsiteX7" fmla="*/ 156909 w 156909"/>
              <a:gd name="connsiteY7" fmla="*/ 0 h 10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6909" h="108213">
                <a:moveTo>
                  <a:pt x="0" y="108213"/>
                </a:moveTo>
                <a:cubicBezTo>
                  <a:pt x="14428" y="106410"/>
                  <a:pt x="29257" y="106629"/>
                  <a:pt x="43285" y="102803"/>
                </a:cubicBezTo>
                <a:cubicBezTo>
                  <a:pt x="49559" y="101092"/>
                  <a:pt x="53701" y="94890"/>
                  <a:pt x="59517" y="91982"/>
                </a:cubicBezTo>
                <a:cubicBezTo>
                  <a:pt x="86181" y="78650"/>
                  <a:pt x="66143" y="96421"/>
                  <a:pt x="91981" y="75750"/>
                </a:cubicBezTo>
                <a:cubicBezTo>
                  <a:pt x="95964" y="72563"/>
                  <a:pt x="98721" y="67989"/>
                  <a:pt x="102802" y="64928"/>
                </a:cubicBezTo>
                <a:cubicBezTo>
                  <a:pt x="113206" y="57125"/>
                  <a:pt x="135266" y="43286"/>
                  <a:pt x="135266" y="43286"/>
                </a:cubicBezTo>
                <a:cubicBezTo>
                  <a:pt x="150594" y="-2696"/>
                  <a:pt x="129217" y="53368"/>
                  <a:pt x="151498" y="16232"/>
                </a:cubicBezTo>
                <a:cubicBezTo>
                  <a:pt x="154432" y="11341"/>
                  <a:pt x="156909" y="0"/>
                  <a:pt x="156909"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9" name="Freeform 28">
            <a:extLst>
              <a:ext uri="{FF2B5EF4-FFF2-40B4-BE49-F238E27FC236}">
                <a16:creationId xmlns:a16="http://schemas.microsoft.com/office/drawing/2014/main" id="{2191A0CE-C1EE-93C0-FA32-A84E227E7662}"/>
              </a:ext>
            </a:extLst>
          </p:cNvPr>
          <p:cNvSpPr/>
          <p:nvPr/>
        </p:nvSpPr>
        <p:spPr>
          <a:xfrm>
            <a:off x="2651373" y="2790676"/>
            <a:ext cx="31750" cy="23813"/>
          </a:xfrm>
          <a:custGeom>
            <a:avLst/>
            <a:gdLst>
              <a:gd name="connsiteX0" fmla="*/ 112 w 41859"/>
              <a:gd name="connsiteY0" fmla="*/ 31677 h 31942"/>
              <a:gd name="connsiteX1" fmla="*/ 27165 w 41859"/>
              <a:gd name="connsiteY1" fmla="*/ 20855 h 31942"/>
              <a:gd name="connsiteX2" fmla="*/ 37987 w 41859"/>
              <a:gd name="connsiteY2" fmla="*/ 10034 h 31942"/>
              <a:gd name="connsiteX3" fmla="*/ 112 w 41859"/>
              <a:gd name="connsiteY3" fmla="*/ 31677 h 31942"/>
            </a:gdLst>
            <a:ahLst/>
            <a:cxnLst>
              <a:cxn ang="0">
                <a:pos x="connsiteX0" y="connsiteY0"/>
              </a:cxn>
              <a:cxn ang="0">
                <a:pos x="connsiteX1" y="connsiteY1"/>
              </a:cxn>
              <a:cxn ang="0">
                <a:pos x="connsiteX2" y="connsiteY2"/>
              </a:cxn>
              <a:cxn ang="0">
                <a:pos x="connsiteX3" y="connsiteY3"/>
              </a:cxn>
            </a:cxnLst>
            <a:rect l="l" t="t" r="r" b="b"/>
            <a:pathLst>
              <a:path w="41859" h="31942">
                <a:moveTo>
                  <a:pt x="112" y="31677"/>
                </a:moveTo>
                <a:cubicBezTo>
                  <a:pt x="-1692" y="33480"/>
                  <a:pt x="18732" y="25674"/>
                  <a:pt x="27165" y="20855"/>
                </a:cubicBezTo>
                <a:cubicBezTo>
                  <a:pt x="31594" y="18324"/>
                  <a:pt x="35362" y="14408"/>
                  <a:pt x="37987" y="10034"/>
                </a:cubicBezTo>
                <a:cubicBezTo>
                  <a:pt x="56644" y="-21060"/>
                  <a:pt x="1916" y="29874"/>
                  <a:pt x="112" y="31677"/>
                </a:cubicBez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7" name="Rectangle 6">
            <a:extLst>
              <a:ext uri="{FF2B5EF4-FFF2-40B4-BE49-F238E27FC236}">
                <a16:creationId xmlns:a16="http://schemas.microsoft.com/office/drawing/2014/main" id="{A7D108C5-DE1B-DE07-7FBA-4D3D3AEC4C59}"/>
              </a:ext>
            </a:extLst>
          </p:cNvPr>
          <p:cNvSpPr/>
          <p:nvPr/>
        </p:nvSpPr>
        <p:spPr>
          <a:xfrm>
            <a:off x="1576635" y="2822426"/>
            <a:ext cx="376238" cy="9683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11" name="Rectangle 10">
            <a:extLst>
              <a:ext uri="{FF2B5EF4-FFF2-40B4-BE49-F238E27FC236}">
                <a16:creationId xmlns:a16="http://schemas.microsoft.com/office/drawing/2014/main" id="{8B67E954-BF1E-B1CD-8D13-738ED689B1AF}"/>
              </a:ext>
            </a:extLst>
          </p:cNvPr>
          <p:cNvSpPr/>
          <p:nvPr/>
        </p:nvSpPr>
        <p:spPr>
          <a:xfrm>
            <a:off x="2551360" y="2809726"/>
            <a:ext cx="376238" cy="98425"/>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cxnSp>
        <p:nvCxnSpPr>
          <p:cNvPr id="13" name="Straight Connector 12">
            <a:extLst>
              <a:ext uri="{FF2B5EF4-FFF2-40B4-BE49-F238E27FC236}">
                <a16:creationId xmlns:a16="http://schemas.microsoft.com/office/drawing/2014/main" id="{D20AF12E-480F-FA7C-02E2-CCFF7C661C63}"/>
              </a:ext>
            </a:extLst>
          </p:cNvPr>
          <p:cNvCxnSpPr/>
          <p:nvPr/>
        </p:nvCxnSpPr>
        <p:spPr>
          <a:xfrm>
            <a:off x="1576635" y="2917676"/>
            <a:ext cx="13509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0E603200-1231-B32E-250E-1503EE17AE3B}"/>
              </a:ext>
            </a:extLst>
          </p:cNvPr>
          <p:cNvSpPr/>
          <p:nvPr/>
        </p:nvSpPr>
        <p:spPr>
          <a:xfrm>
            <a:off x="1579810" y="2924026"/>
            <a:ext cx="1347788" cy="382588"/>
          </a:xfrm>
          <a:prstGeom prst="rect">
            <a:avLst/>
          </a:prstGeom>
          <a:blipFill>
            <a:blip r:embed="rId5"/>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cxnSp>
        <p:nvCxnSpPr>
          <p:cNvPr id="31" name="Straight Arrow Connector 30">
            <a:extLst>
              <a:ext uri="{FF2B5EF4-FFF2-40B4-BE49-F238E27FC236}">
                <a16:creationId xmlns:a16="http://schemas.microsoft.com/office/drawing/2014/main" id="{B8F4862F-CC61-5055-CC34-16A84755DF94}"/>
              </a:ext>
            </a:extLst>
          </p:cNvPr>
          <p:cNvCxnSpPr/>
          <p:nvPr/>
        </p:nvCxnSpPr>
        <p:spPr>
          <a:xfrm flipH="1">
            <a:off x="2551360" y="2374751"/>
            <a:ext cx="792163" cy="3937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2" name="Straight Arrow Connector 31">
            <a:extLst>
              <a:ext uri="{FF2B5EF4-FFF2-40B4-BE49-F238E27FC236}">
                <a16:creationId xmlns:a16="http://schemas.microsoft.com/office/drawing/2014/main" id="{32B51382-360C-8575-0707-BE59656D2441}"/>
              </a:ext>
            </a:extLst>
          </p:cNvPr>
          <p:cNvCxnSpPr/>
          <p:nvPr/>
        </p:nvCxnSpPr>
        <p:spPr>
          <a:xfrm flipH="1">
            <a:off x="2886323" y="2817664"/>
            <a:ext cx="809625" cy="444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3" name="Straight Arrow Connector 32">
            <a:extLst>
              <a:ext uri="{FF2B5EF4-FFF2-40B4-BE49-F238E27FC236}">
                <a16:creationId xmlns:a16="http://schemas.microsoft.com/office/drawing/2014/main" id="{E00F8BE6-DB6A-C24B-066B-9CE8995AE61E}"/>
              </a:ext>
            </a:extLst>
          </p:cNvPr>
          <p:cNvCxnSpPr/>
          <p:nvPr/>
        </p:nvCxnSpPr>
        <p:spPr>
          <a:xfrm flipH="1" flipV="1">
            <a:off x="2765673" y="2919264"/>
            <a:ext cx="860425" cy="1635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4" name="Straight Arrow Connector 33">
            <a:extLst>
              <a:ext uri="{FF2B5EF4-FFF2-40B4-BE49-F238E27FC236}">
                <a16:creationId xmlns:a16="http://schemas.microsoft.com/office/drawing/2014/main" id="{6344DAB5-A64E-EE8D-4C58-324EB8B93F99}"/>
              </a:ext>
            </a:extLst>
          </p:cNvPr>
          <p:cNvCxnSpPr/>
          <p:nvPr/>
        </p:nvCxnSpPr>
        <p:spPr>
          <a:xfrm flipV="1">
            <a:off x="1165473" y="4748064"/>
            <a:ext cx="838200" cy="381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5" name="Straight Arrow Connector 34">
            <a:extLst>
              <a:ext uri="{FF2B5EF4-FFF2-40B4-BE49-F238E27FC236}">
                <a16:creationId xmlns:a16="http://schemas.microsoft.com/office/drawing/2014/main" id="{EA6A536D-F082-6813-99A7-3AF8C9F217EF}"/>
              </a:ext>
            </a:extLst>
          </p:cNvPr>
          <p:cNvCxnSpPr/>
          <p:nvPr/>
        </p:nvCxnSpPr>
        <p:spPr>
          <a:xfrm>
            <a:off x="1084510" y="3082776"/>
            <a:ext cx="576263" cy="79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6" name="Straight Arrow Connector 35">
            <a:extLst>
              <a:ext uri="{FF2B5EF4-FFF2-40B4-BE49-F238E27FC236}">
                <a16:creationId xmlns:a16="http://schemas.microsoft.com/office/drawing/2014/main" id="{EAEF675E-FB9D-6310-0048-36E08910BA6F}"/>
              </a:ext>
            </a:extLst>
          </p:cNvPr>
          <p:cNvCxnSpPr/>
          <p:nvPr/>
        </p:nvCxnSpPr>
        <p:spPr>
          <a:xfrm flipV="1">
            <a:off x="1165473" y="3724126"/>
            <a:ext cx="877887" cy="74613"/>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12E58713-CF2A-F630-F089-298B95E7E7CC}"/>
              </a:ext>
            </a:extLst>
          </p:cNvPr>
          <p:cNvSpPr txBox="1"/>
          <p:nvPr/>
        </p:nvSpPr>
        <p:spPr>
          <a:xfrm>
            <a:off x="3002458" y="1926610"/>
            <a:ext cx="663964" cy="261610"/>
          </a:xfrm>
          <a:prstGeom prst="rect">
            <a:avLst/>
          </a:prstGeom>
          <a:noFill/>
        </p:spPr>
        <p:txBody>
          <a:bodyPr wrap="none">
            <a:spAutoFit/>
          </a:bodyPr>
          <a:lstStyle/>
          <a:p>
            <a:pPr>
              <a:defRPr/>
            </a:pPr>
            <a:r>
              <a:rPr lang="en-GB" sz="1100" dirty="0"/>
              <a:t>Varnish</a:t>
            </a:r>
          </a:p>
        </p:txBody>
      </p:sp>
      <p:sp>
        <p:nvSpPr>
          <p:cNvPr id="52" name="TextBox 51">
            <a:extLst>
              <a:ext uri="{FF2B5EF4-FFF2-40B4-BE49-F238E27FC236}">
                <a16:creationId xmlns:a16="http://schemas.microsoft.com/office/drawing/2014/main" id="{BF70852D-42C1-F33F-2860-B57B2D889484}"/>
              </a:ext>
            </a:extLst>
          </p:cNvPr>
          <p:cNvSpPr txBox="1"/>
          <p:nvPr/>
        </p:nvSpPr>
        <p:spPr>
          <a:xfrm>
            <a:off x="135013" y="2728133"/>
            <a:ext cx="1293944" cy="261610"/>
          </a:xfrm>
          <a:prstGeom prst="rect">
            <a:avLst/>
          </a:prstGeom>
          <a:noFill/>
        </p:spPr>
        <p:txBody>
          <a:bodyPr wrap="none">
            <a:spAutoFit/>
          </a:bodyPr>
          <a:lstStyle/>
          <a:p>
            <a:pPr>
              <a:defRPr/>
            </a:pPr>
            <a:r>
              <a:rPr lang="en-GB" sz="1100" dirty="0"/>
              <a:t>L-Mixture (32 mg)</a:t>
            </a:r>
          </a:p>
        </p:txBody>
      </p:sp>
      <p:sp>
        <p:nvSpPr>
          <p:cNvPr id="53" name="TextBox 52">
            <a:extLst>
              <a:ext uri="{FF2B5EF4-FFF2-40B4-BE49-F238E27FC236}">
                <a16:creationId xmlns:a16="http://schemas.microsoft.com/office/drawing/2014/main" id="{23391C73-F6A6-80DD-AD0A-ECC378052661}"/>
              </a:ext>
            </a:extLst>
          </p:cNvPr>
          <p:cNvSpPr txBox="1"/>
          <p:nvPr/>
        </p:nvSpPr>
        <p:spPr>
          <a:xfrm>
            <a:off x="3389561" y="3762460"/>
            <a:ext cx="1436612" cy="253916"/>
          </a:xfrm>
          <a:prstGeom prst="rect">
            <a:avLst/>
          </a:prstGeom>
          <a:noFill/>
        </p:spPr>
        <p:txBody>
          <a:bodyPr wrap="none">
            <a:spAutoFit/>
          </a:bodyPr>
          <a:lstStyle/>
          <a:p>
            <a:pPr>
              <a:defRPr/>
            </a:pPr>
            <a:r>
              <a:rPr lang="en-GB" sz="1050" dirty="0"/>
              <a:t>Al Cup with turn over</a:t>
            </a:r>
          </a:p>
        </p:txBody>
      </p:sp>
      <p:sp>
        <p:nvSpPr>
          <p:cNvPr id="55" name="TextBox 54">
            <a:extLst>
              <a:ext uri="{FF2B5EF4-FFF2-40B4-BE49-F238E27FC236}">
                <a16:creationId xmlns:a16="http://schemas.microsoft.com/office/drawing/2014/main" id="{C943B3DB-4817-C73B-7FAE-A147D783C08D}"/>
              </a:ext>
            </a:extLst>
          </p:cNvPr>
          <p:cNvSpPr txBox="1"/>
          <p:nvPr/>
        </p:nvSpPr>
        <p:spPr>
          <a:xfrm>
            <a:off x="3800723" y="2646214"/>
            <a:ext cx="670376" cy="261610"/>
          </a:xfrm>
          <a:prstGeom prst="rect">
            <a:avLst/>
          </a:prstGeom>
          <a:noFill/>
        </p:spPr>
        <p:txBody>
          <a:bodyPr wrap="none">
            <a:spAutoFit/>
          </a:bodyPr>
          <a:lstStyle/>
          <a:p>
            <a:pPr>
              <a:defRPr/>
            </a:pPr>
            <a:r>
              <a:rPr lang="en-GB" sz="1100" dirty="0"/>
              <a:t>Washer</a:t>
            </a:r>
          </a:p>
        </p:txBody>
      </p:sp>
      <p:sp>
        <p:nvSpPr>
          <p:cNvPr id="59" name="TextBox 58">
            <a:extLst>
              <a:ext uri="{FF2B5EF4-FFF2-40B4-BE49-F238E27FC236}">
                <a16:creationId xmlns:a16="http://schemas.microsoft.com/office/drawing/2014/main" id="{34458D7C-F65B-31D8-7658-C563AC1387FE}"/>
              </a:ext>
            </a:extLst>
          </p:cNvPr>
          <p:cNvSpPr txBox="1"/>
          <p:nvPr/>
        </p:nvSpPr>
        <p:spPr>
          <a:xfrm>
            <a:off x="3670215" y="2924026"/>
            <a:ext cx="1322798" cy="261610"/>
          </a:xfrm>
          <a:prstGeom prst="rect">
            <a:avLst/>
          </a:prstGeom>
          <a:noFill/>
        </p:spPr>
        <p:txBody>
          <a:bodyPr wrap="none">
            <a:spAutoFit/>
          </a:bodyPr>
          <a:lstStyle/>
          <a:p>
            <a:pPr>
              <a:defRPr/>
            </a:pPr>
            <a:r>
              <a:rPr lang="en-GB" sz="1100" dirty="0"/>
              <a:t>Tin Antimony Disk</a:t>
            </a:r>
          </a:p>
        </p:txBody>
      </p:sp>
      <p:cxnSp>
        <p:nvCxnSpPr>
          <p:cNvPr id="60" name="Straight Arrow Connector 59">
            <a:extLst>
              <a:ext uri="{FF2B5EF4-FFF2-40B4-BE49-F238E27FC236}">
                <a16:creationId xmlns:a16="http://schemas.microsoft.com/office/drawing/2014/main" id="{BF1F3329-86E9-4352-5DF6-6AF3335B0ABD}"/>
              </a:ext>
            </a:extLst>
          </p:cNvPr>
          <p:cNvCxnSpPr/>
          <p:nvPr/>
        </p:nvCxnSpPr>
        <p:spPr>
          <a:xfrm flipH="1">
            <a:off x="3013323" y="3617764"/>
            <a:ext cx="809625" cy="46037"/>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1" name="TextBox 60">
            <a:extLst>
              <a:ext uri="{FF2B5EF4-FFF2-40B4-BE49-F238E27FC236}">
                <a16:creationId xmlns:a16="http://schemas.microsoft.com/office/drawing/2014/main" id="{F257F194-87D6-F92B-5B19-6C629BD0DD73}"/>
              </a:ext>
            </a:extLst>
          </p:cNvPr>
          <p:cNvSpPr txBox="1"/>
          <p:nvPr/>
        </p:nvSpPr>
        <p:spPr>
          <a:xfrm>
            <a:off x="84787" y="3432656"/>
            <a:ext cx="1414170" cy="261610"/>
          </a:xfrm>
          <a:prstGeom prst="rect">
            <a:avLst/>
          </a:prstGeom>
          <a:noFill/>
        </p:spPr>
        <p:txBody>
          <a:bodyPr wrap="none">
            <a:spAutoFit/>
          </a:bodyPr>
          <a:lstStyle/>
          <a:p>
            <a:pPr>
              <a:defRPr/>
            </a:pPr>
            <a:r>
              <a:rPr lang="en-GB" sz="1100" dirty="0"/>
              <a:t>Lead </a:t>
            </a:r>
            <a:r>
              <a:rPr lang="en-GB" sz="1100" dirty="0" err="1"/>
              <a:t>Azide</a:t>
            </a:r>
            <a:r>
              <a:rPr lang="en-GB" sz="1100" dirty="0"/>
              <a:t> (91 mg)</a:t>
            </a:r>
          </a:p>
        </p:txBody>
      </p:sp>
      <p:sp>
        <p:nvSpPr>
          <p:cNvPr id="62" name="TextBox 61">
            <a:extLst>
              <a:ext uri="{FF2B5EF4-FFF2-40B4-BE49-F238E27FC236}">
                <a16:creationId xmlns:a16="http://schemas.microsoft.com/office/drawing/2014/main" id="{A6D48068-E71B-EF45-9160-18CE3CB77E09}"/>
              </a:ext>
            </a:extLst>
          </p:cNvPr>
          <p:cNvSpPr txBox="1"/>
          <p:nvPr/>
        </p:nvSpPr>
        <p:spPr>
          <a:xfrm>
            <a:off x="214124" y="4461218"/>
            <a:ext cx="1059906" cy="261610"/>
          </a:xfrm>
          <a:prstGeom prst="rect">
            <a:avLst/>
          </a:prstGeom>
          <a:noFill/>
        </p:spPr>
        <p:txBody>
          <a:bodyPr wrap="none">
            <a:spAutoFit/>
          </a:bodyPr>
          <a:lstStyle/>
          <a:p>
            <a:pPr>
              <a:defRPr/>
            </a:pPr>
            <a:r>
              <a:rPr lang="en-GB" sz="1100" dirty="0" err="1"/>
              <a:t>Tetryl</a:t>
            </a:r>
            <a:r>
              <a:rPr lang="en-GB" sz="1100" dirty="0"/>
              <a:t> (23 mg)</a:t>
            </a:r>
          </a:p>
        </p:txBody>
      </p:sp>
      <p:graphicFrame>
        <p:nvGraphicFramePr>
          <p:cNvPr id="63" name="Table 62">
            <a:extLst>
              <a:ext uri="{FF2B5EF4-FFF2-40B4-BE49-F238E27FC236}">
                <a16:creationId xmlns:a16="http://schemas.microsoft.com/office/drawing/2014/main" id="{95704340-FA25-C6DD-4D88-CD2E2D8DF571}"/>
              </a:ext>
            </a:extLst>
          </p:cNvPr>
          <p:cNvGraphicFramePr>
            <a:graphicFrameLocks noGrp="1"/>
          </p:cNvGraphicFramePr>
          <p:nvPr>
            <p:extLst>
              <p:ext uri="{D42A27DB-BD31-4B8C-83A1-F6EECF244321}">
                <p14:modId xmlns:p14="http://schemas.microsoft.com/office/powerpoint/2010/main" val="3326158199"/>
              </p:ext>
            </p:extLst>
          </p:nvPr>
        </p:nvGraphicFramePr>
        <p:xfrm>
          <a:off x="5069210" y="1998663"/>
          <a:ext cx="3751262" cy="3402110"/>
        </p:xfrm>
        <a:graphic>
          <a:graphicData uri="http://schemas.openxmlformats.org/drawingml/2006/table">
            <a:tbl>
              <a:tblPr firstRow="1" bandRow="1">
                <a:tableStyleId>{5C22544A-7EE6-4342-B048-85BDC9FD1C3A}</a:tableStyleId>
              </a:tblPr>
              <a:tblGrid>
                <a:gridCol w="1875631">
                  <a:extLst>
                    <a:ext uri="{9D8B030D-6E8A-4147-A177-3AD203B41FA5}">
                      <a16:colId xmlns:a16="http://schemas.microsoft.com/office/drawing/2014/main" val="190046648"/>
                    </a:ext>
                  </a:extLst>
                </a:gridCol>
                <a:gridCol w="1875631">
                  <a:extLst>
                    <a:ext uri="{9D8B030D-6E8A-4147-A177-3AD203B41FA5}">
                      <a16:colId xmlns:a16="http://schemas.microsoft.com/office/drawing/2014/main" val="1957305567"/>
                    </a:ext>
                  </a:extLst>
                </a:gridCol>
              </a:tblGrid>
              <a:tr h="501566">
                <a:tc>
                  <a:txBody>
                    <a:bodyPr/>
                    <a:lstStyle/>
                    <a:p>
                      <a:r>
                        <a:rPr lang="en-GB" sz="1200" dirty="0"/>
                        <a:t>Code</a:t>
                      </a:r>
                    </a:p>
                  </a:txBody>
                  <a:tcPr marL="68600" marR="68600" marT="34285" marB="3428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Description</a:t>
                      </a:r>
                    </a:p>
                  </a:txBody>
                  <a:tcPr marL="68600" marR="68600" marT="34285" marB="34285"/>
                </a:tc>
                <a:extLst>
                  <a:ext uri="{0D108BD9-81ED-4DB2-BD59-A6C34878D82A}">
                    <a16:rowId xmlns:a16="http://schemas.microsoft.com/office/drawing/2014/main" val="990140803"/>
                  </a:ext>
                </a:extLst>
              </a:tr>
              <a:tr h="947527">
                <a:tc>
                  <a:txBody>
                    <a:bodyPr/>
                    <a:lstStyle/>
                    <a:p>
                      <a:r>
                        <a:rPr lang="en-GB" sz="1200" dirty="0"/>
                        <a:t>L</a:t>
                      </a:r>
                    </a:p>
                    <a:p>
                      <a:pPr marL="171450" indent="-171450">
                        <a:buFont typeface="Arial" panose="020B0604020202020204" pitchFamily="34" charset="0"/>
                        <a:buChar char="•"/>
                      </a:pPr>
                      <a:r>
                        <a:rPr lang="en-GB" sz="1200" dirty="0"/>
                        <a:t>LDNR</a:t>
                      </a:r>
                    </a:p>
                    <a:p>
                      <a:pPr marL="171450" indent="-171450">
                        <a:buFont typeface="Arial" panose="020B0604020202020204" pitchFamily="34" charset="0"/>
                        <a:buChar char="•"/>
                      </a:pPr>
                      <a:r>
                        <a:rPr lang="en-GB" sz="1200" dirty="0" err="1"/>
                        <a:t>Tetrazole</a:t>
                      </a:r>
                      <a:endParaRPr lang="en-GB" sz="1200" dirty="0"/>
                    </a:p>
                    <a:p>
                      <a:pPr marL="171450" indent="-171450">
                        <a:buFont typeface="Arial" panose="020B0604020202020204" pitchFamily="34" charset="0"/>
                        <a:buChar char="•"/>
                      </a:pPr>
                      <a:r>
                        <a:rPr lang="en-GB" sz="1200" dirty="0"/>
                        <a:t>Barium</a:t>
                      </a:r>
                      <a:r>
                        <a:rPr lang="en-GB" sz="1200" baseline="0" dirty="0"/>
                        <a:t> Nitrate</a:t>
                      </a:r>
                      <a:endParaRPr lang="en-GB" sz="1200" dirty="0"/>
                    </a:p>
                  </a:txBody>
                  <a:tcPr marL="68600" marR="68600" marT="34285" marB="34285"/>
                </a:tc>
                <a:tc>
                  <a:txBody>
                    <a:bodyPr/>
                    <a:lstStyle/>
                    <a:p>
                      <a:r>
                        <a:rPr lang="en-GB" sz="1200" dirty="0"/>
                        <a:t>L Mixture</a:t>
                      </a:r>
                    </a:p>
                    <a:p>
                      <a:pPr marL="171450" indent="-171450">
                        <a:buFont typeface="Arial" panose="020B0604020202020204" pitchFamily="34" charset="0"/>
                        <a:buChar char="•"/>
                      </a:pPr>
                      <a:r>
                        <a:rPr lang="en-GB" sz="1200" dirty="0"/>
                        <a:t>50%</a:t>
                      </a:r>
                    </a:p>
                    <a:p>
                      <a:pPr marL="171450" indent="-171450">
                        <a:buFont typeface="Arial" panose="020B0604020202020204" pitchFamily="34" charset="0"/>
                        <a:buChar char="•"/>
                      </a:pPr>
                      <a:r>
                        <a:rPr lang="en-GB" sz="1200" dirty="0"/>
                        <a:t>5%</a:t>
                      </a:r>
                    </a:p>
                    <a:p>
                      <a:pPr marL="171450" indent="-171450">
                        <a:buFont typeface="Arial" panose="020B0604020202020204" pitchFamily="34" charset="0"/>
                        <a:buChar char="•"/>
                      </a:pPr>
                      <a:r>
                        <a:rPr lang="en-GB" sz="1200" dirty="0"/>
                        <a:t>45%</a:t>
                      </a:r>
                    </a:p>
                  </a:txBody>
                  <a:tcPr marL="68600" marR="68600" marT="34285" marB="34285"/>
                </a:tc>
                <a:extLst>
                  <a:ext uri="{0D108BD9-81ED-4DB2-BD59-A6C34878D82A}">
                    <a16:rowId xmlns:a16="http://schemas.microsoft.com/office/drawing/2014/main" val="2651814333"/>
                  </a:ext>
                </a:extLst>
              </a:tr>
              <a:tr h="292951">
                <a:tc>
                  <a:txBody>
                    <a:bodyPr/>
                    <a:lstStyle/>
                    <a:p>
                      <a:r>
                        <a:rPr lang="en-GB" sz="1200" dirty="0"/>
                        <a:t>R</a:t>
                      </a:r>
                    </a:p>
                  </a:txBody>
                  <a:tcPr marL="68600" marR="68600" marT="34285" marB="34285"/>
                </a:tc>
                <a:tc>
                  <a:txBody>
                    <a:bodyPr/>
                    <a:lstStyle/>
                    <a:p>
                      <a:r>
                        <a:rPr lang="en-GB" sz="1200" dirty="0"/>
                        <a:t>2,4,LDNR (RD</a:t>
                      </a:r>
                      <a:r>
                        <a:rPr lang="en-GB" sz="1200" baseline="0" dirty="0"/>
                        <a:t> 1337)</a:t>
                      </a:r>
                      <a:endParaRPr lang="en-GB" sz="1200" dirty="0"/>
                    </a:p>
                  </a:txBody>
                  <a:tcPr marL="68600" marR="68600" marT="34285" marB="34285"/>
                </a:tc>
                <a:extLst>
                  <a:ext uri="{0D108BD9-81ED-4DB2-BD59-A6C34878D82A}">
                    <a16:rowId xmlns:a16="http://schemas.microsoft.com/office/drawing/2014/main" val="490276173"/>
                  </a:ext>
                </a:extLst>
              </a:tr>
              <a:tr h="292951">
                <a:tc>
                  <a:txBody>
                    <a:bodyPr/>
                    <a:lstStyle/>
                    <a:p>
                      <a:r>
                        <a:rPr lang="en-GB" sz="1200" dirty="0"/>
                        <a:t>W</a:t>
                      </a:r>
                    </a:p>
                  </a:txBody>
                  <a:tcPr marL="68600" marR="68600" marT="34285" marB="34285"/>
                </a:tc>
                <a:tc>
                  <a:txBody>
                    <a:bodyPr/>
                    <a:lstStyle/>
                    <a:p>
                      <a:r>
                        <a:rPr lang="en-GB" sz="1200" dirty="0"/>
                        <a:t>Silver </a:t>
                      </a:r>
                      <a:r>
                        <a:rPr lang="en-GB" sz="1200" dirty="0" err="1"/>
                        <a:t>Azide</a:t>
                      </a:r>
                      <a:r>
                        <a:rPr lang="en-GB" sz="1200" baseline="0" dirty="0"/>
                        <a:t> (RD 1336)</a:t>
                      </a:r>
                      <a:endParaRPr lang="en-GB" sz="1200" dirty="0"/>
                    </a:p>
                  </a:txBody>
                  <a:tcPr marL="68600" marR="68600" marT="34285" marB="34285"/>
                </a:tc>
                <a:extLst>
                  <a:ext uri="{0D108BD9-81ED-4DB2-BD59-A6C34878D82A}">
                    <a16:rowId xmlns:a16="http://schemas.microsoft.com/office/drawing/2014/main" val="3729341991"/>
                  </a:ext>
                </a:extLst>
              </a:tr>
              <a:tr h="292951">
                <a:tc>
                  <a:txBody>
                    <a:bodyPr/>
                    <a:lstStyle/>
                    <a:p>
                      <a:r>
                        <a:rPr lang="en-GB" sz="1200" dirty="0"/>
                        <a:t>Y</a:t>
                      </a:r>
                    </a:p>
                  </a:txBody>
                  <a:tcPr marL="68600" marR="68600" marT="34285" marB="34285"/>
                </a:tc>
                <a:tc>
                  <a:txBody>
                    <a:bodyPr/>
                    <a:lstStyle/>
                    <a:p>
                      <a:r>
                        <a:rPr lang="en-GB" sz="1200" dirty="0" err="1"/>
                        <a:t>Tetryl</a:t>
                      </a:r>
                      <a:endParaRPr lang="en-GB" sz="1200" dirty="0"/>
                    </a:p>
                  </a:txBody>
                  <a:tcPr marL="68600" marR="68600" marT="34285" marB="34285"/>
                </a:tc>
                <a:extLst>
                  <a:ext uri="{0D108BD9-81ED-4DB2-BD59-A6C34878D82A}">
                    <a16:rowId xmlns:a16="http://schemas.microsoft.com/office/drawing/2014/main" val="1821782094"/>
                  </a:ext>
                </a:extLst>
              </a:tr>
              <a:tr h="292951">
                <a:tc>
                  <a:txBody>
                    <a:bodyPr/>
                    <a:lstStyle/>
                    <a:p>
                      <a:r>
                        <a:rPr lang="en-GB" sz="1200" dirty="0"/>
                        <a:t>Z</a:t>
                      </a:r>
                    </a:p>
                  </a:txBody>
                  <a:tcPr marL="68600" marR="68600" marT="34285" marB="34285"/>
                </a:tc>
                <a:tc>
                  <a:txBody>
                    <a:bodyPr/>
                    <a:lstStyle/>
                    <a:p>
                      <a:r>
                        <a:rPr lang="en-GB" sz="1200" dirty="0"/>
                        <a:t>Lead </a:t>
                      </a:r>
                      <a:r>
                        <a:rPr lang="en-GB" sz="1200" dirty="0" err="1"/>
                        <a:t>Azide</a:t>
                      </a:r>
                      <a:r>
                        <a:rPr lang="en-GB" sz="1200" baseline="0" dirty="0"/>
                        <a:t> (RD 1343)</a:t>
                      </a:r>
                      <a:endParaRPr lang="en-GB" sz="1200" dirty="0"/>
                    </a:p>
                  </a:txBody>
                  <a:tcPr marL="68600" marR="68600" marT="34285" marB="34285"/>
                </a:tc>
                <a:extLst>
                  <a:ext uri="{0D108BD9-81ED-4DB2-BD59-A6C34878D82A}">
                    <a16:rowId xmlns:a16="http://schemas.microsoft.com/office/drawing/2014/main" val="4168873998"/>
                  </a:ext>
                </a:extLst>
              </a:tr>
              <a:tr h="488262">
                <a:tc>
                  <a:txBody>
                    <a:bodyPr/>
                    <a:lstStyle/>
                    <a:p>
                      <a:r>
                        <a:rPr lang="en-GB" sz="1200" dirty="0"/>
                        <a:t>LAT</a:t>
                      </a:r>
                    </a:p>
                  </a:txBody>
                  <a:tcPr marL="68600" marR="68600" marT="34285" marB="34285"/>
                </a:tc>
                <a:tc>
                  <a:txBody>
                    <a:bodyPr/>
                    <a:lstStyle/>
                    <a:p>
                      <a:r>
                        <a:rPr lang="en-GB" sz="1200" dirty="0"/>
                        <a:t>Lead </a:t>
                      </a:r>
                      <a:r>
                        <a:rPr lang="en-GB" sz="1200" dirty="0" err="1"/>
                        <a:t>Azotetraole</a:t>
                      </a:r>
                      <a:r>
                        <a:rPr lang="en-GB" sz="1200" dirty="0"/>
                        <a:t> (RD 1355)</a:t>
                      </a:r>
                    </a:p>
                  </a:txBody>
                  <a:tcPr marL="68600" marR="68600" marT="34285" marB="34285"/>
                </a:tc>
                <a:extLst>
                  <a:ext uri="{0D108BD9-81ED-4DB2-BD59-A6C34878D82A}">
                    <a16:rowId xmlns:a16="http://schemas.microsoft.com/office/drawing/2014/main" val="2895413789"/>
                  </a:ext>
                </a:extLst>
              </a:tr>
              <a:tr h="292951">
                <a:tc>
                  <a:txBody>
                    <a:bodyPr/>
                    <a:lstStyle/>
                    <a:p>
                      <a:r>
                        <a:rPr lang="en-GB" sz="1200" dirty="0"/>
                        <a:t>RDX</a:t>
                      </a:r>
                    </a:p>
                  </a:txBody>
                  <a:tcPr marL="68600" marR="68600" marT="34285" marB="34285"/>
                </a:tc>
                <a:tc>
                  <a:txBody>
                    <a:bodyPr/>
                    <a:lstStyle/>
                    <a:p>
                      <a:r>
                        <a:rPr lang="en-GB" sz="1200" dirty="0"/>
                        <a:t>RDX (RD 1347)</a:t>
                      </a:r>
                    </a:p>
                  </a:txBody>
                  <a:tcPr marL="68600" marR="68600" marT="34285" marB="34285"/>
                </a:tc>
                <a:extLst>
                  <a:ext uri="{0D108BD9-81ED-4DB2-BD59-A6C34878D82A}">
                    <a16:rowId xmlns:a16="http://schemas.microsoft.com/office/drawing/2014/main" val="2340437482"/>
                  </a:ext>
                </a:extLst>
              </a:tr>
            </a:tbl>
          </a:graphicData>
        </a:graphic>
      </p:graphicFrame>
      <p:sp>
        <p:nvSpPr>
          <p:cNvPr id="23616" name="AutoShape 8" descr="Lead(2+) 2,4-dinitroresorcinolate - Substance Information - ECHA">
            <a:extLst>
              <a:ext uri="{FF2B5EF4-FFF2-40B4-BE49-F238E27FC236}">
                <a16:creationId xmlns:a16="http://schemas.microsoft.com/office/drawing/2014/main" id="{21A19CEE-F115-EE6F-0B3E-F42323A91945}"/>
              </a:ext>
            </a:extLst>
          </p:cNvPr>
          <p:cNvSpPr>
            <a:spLocks noChangeAspect="1" noChangeArrowheads="1"/>
          </p:cNvSpPr>
          <p:nvPr/>
        </p:nvSpPr>
        <p:spPr bwMode="auto">
          <a:xfrm>
            <a:off x="115888" y="749300"/>
            <a:ext cx="1274762"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Tree>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72A8-7EB5-7EC1-F13D-F6A9B2C49E38}"/>
              </a:ext>
            </a:extLst>
          </p:cNvPr>
          <p:cNvSpPr>
            <a:spLocks noGrp="1"/>
          </p:cNvSpPr>
          <p:nvPr>
            <p:ph type="title"/>
          </p:nvPr>
        </p:nvSpPr>
        <p:spPr>
          <a:xfrm>
            <a:off x="387350" y="458441"/>
            <a:ext cx="6435725" cy="522287"/>
          </a:xfrm>
        </p:spPr>
        <p:txBody>
          <a:bodyPr/>
          <a:lstStyle/>
          <a:p>
            <a:r>
              <a:rPr lang="en-US" dirty="0"/>
              <a:t>ASA Compositions - </a:t>
            </a:r>
            <a:r>
              <a:rPr lang="en-US" dirty="0" err="1"/>
              <a:t>igniferous</a:t>
            </a:r>
            <a:endParaRPr lang="en-US" dirty="0"/>
          </a:p>
        </p:txBody>
      </p:sp>
      <p:pic>
        <p:nvPicPr>
          <p:cNvPr id="5" name="Content Placeholder 4" descr="Diagram&#10;&#10;Description automatically generated">
            <a:extLst>
              <a:ext uri="{FF2B5EF4-FFF2-40B4-BE49-F238E27FC236}">
                <a16:creationId xmlns:a16="http://schemas.microsoft.com/office/drawing/2014/main" id="{85D13033-7978-757D-6B62-F0C34561873C}"/>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881951" y="1556792"/>
            <a:ext cx="7380097" cy="4176464"/>
          </a:xfrm>
        </p:spPr>
      </p:pic>
      <p:sp>
        <p:nvSpPr>
          <p:cNvPr id="7" name="TextBox 6">
            <a:extLst>
              <a:ext uri="{FF2B5EF4-FFF2-40B4-BE49-F238E27FC236}">
                <a16:creationId xmlns:a16="http://schemas.microsoft.com/office/drawing/2014/main" id="{47226597-B091-32C3-F959-1B0A3AE9060C}"/>
              </a:ext>
            </a:extLst>
          </p:cNvPr>
          <p:cNvSpPr txBox="1"/>
          <p:nvPr/>
        </p:nvSpPr>
        <p:spPr>
          <a:xfrm>
            <a:off x="2251074" y="6093296"/>
            <a:ext cx="5489277" cy="369332"/>
          </a:xfrm>
          <a:prstGeom prst="rect">
            <a:avLst/>
          </a:prstGeom>
          <a:noFill/>
        </p:spPr>
        <p:txBody>
          <a:bodyPr wrap="square">
            <a:spAutoFit/>
          </a:bodyPr>
          <a:lstStyle/>
          <a:p>
            <a:r>
              <a:rPr lang="en-GB" b="0" i="0" u="none" strike="noStrike" dirty="0">
                <a:solidFill>
                  <a:schemeClr val="tx1"/>
                </a:solidFill>
                <a:effectLst/>
                <a:latin typeface="arial" panose="020B0604020202020204" pitchFamily="34" charset="0"/>
              </a:rPr>
              <a:t>ASA = lead </a:t>
            </a:r>
            <a:r>
              <a:rPr lang="en-GB" b="0" i="0" u="none" strike="noStrike" dirty="0" err="1">
                <a:solidFill>
                  <a:schemeClr val="tx1"/>
                </a:solidFill>
                <a:effectLst/>
                <a:latin typeface="arial" panose="020B0604020202020204" pitchFamily="34" charset="0"/>
              </a:rPr>
              <a:t>azide</a:t>
            </a:r>
            <a:r>
              <a:rPr lang="en-GB" b="0" i="0" u="none" strike="noStrike" dirty="0">
                <a:solidFill>
                  <a:schemeClr val="tx1"/>
                </a:solidFill>
                <a:effectLst/>
                <a:latin typeface="arial" panose="020B0604020202020204" pitchFamily="34" charset="0"/>
              </a:rPr>
              <a:t>, lead styphnate and aluminium</a:t>
            </a:r>
            <a:endParaRPr lang="en-US" dirty="0">
              <a:solidFill>
                <a:schemeClr val="tx1"/>
              </a:solidFill>
            </a:endParaRPr>
          </a:p>
        </p:txBody>
      </p:sp>
    </p:spTree>
    <p:extLst>
      <p:ext uri="{BB962C8B-B14F-4D97-AF65-F5344CB8AC3E}">
        <p14:creationId xmlns:p14="http://schemas.microsoft.com/office/powerpoint/2010/main" val="1233235476"/>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1F6812-6D5F-18CB-BFC7-A7E74BAEC107}"/>
              </a:ext>
            </a:extLst>
          </p:cNvPr>
          <p:cNvSpPr>
            <a:spLocks noGrp="1"/>
          </p:cNvSpPr>
          <p:nvPr>
            <p:ph type="title"/>
          </p:nvPr>
        </p:nvSpPr>
        <p:spPr>
          <a:xfrm>
            <a:off x="457200" y="274638"/>
            <a:ext cx="8229600" cy="777875"/>
          </a:xfrm>
        </p:spPr>
        <p:txBody>
          <a:bodyPr/>
          <a:lstStyle/>
          <a:p>
            <a:r>
              <a:rPr lang="en-GB" altLang="en-US" sz="3600"/>
              <a:t>OME Performance Requirements</a:t>
            </a:r>
          </a:p>
        </p:txBody>
      </p:sp>
      <p:sp>
        <p:nvSpPr>
          <p:cNvPr id="11268" name="TextBox 3">
            <a:extLst>
              <a:ext uri="{FF2B5EF4-FFF2-40B4-BE49-F238E27FC236}">
                <a16:creationId xmlns:a16="http://schemas.microsoft.com/office/drawing/2014/main" id="{58E226D3-B555-E953-512F-A9FC9355A183}"/>
              </a:ext>
            </a:extLst>
          </p:cNvPr>
          <p:cNvSpPr txBox="1">
            <a:spLocks noChangeArrowheads="1"/>
          </p:cNvSpPr>
          <p:nvPr/>
        </p:nvSpPr>
        <p:spPr bwMode="auto">
          <a:xfrm>
            <a:off x="179388" y="1196975"/>
            <a:ext cx="8713787"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n-lt"/>
                <a:cs typeface="Times New Roman" panose="02020603050405020304" pitchFamily="18" charset="0"/>
              </a:rPr>
              <a:t>Simplistically, the required effects fall into the following general categories.</a:t>
            </a:r>
          </a:p>
          <a:p>
            <a:pPr>
              <a:defRPr/>
            </a:pPr>
            <a:endParaRPr lang="en-GB" altLang="en-US" sz="2400" dirty="0">
              <a:latin typeface="+mn-lt"/>
              <a:cs typeface="Times New Roman" panose="02020603050405020304" pitchFamily="18" charset="0"/>
            </a:endParaRPr>
          </a:p>
        </p:txBody>
      </p:sp>
      <p:sp>
        <p:nvSpPr>
          <p:cNvPr id="5" name="TextBox 4">
            <a:extLst>
              <a:ext uri="{FF2B5EF4-FFF2-40B4-BE49-F238E27FC236}">
                <a16:creationId xmlns:a16="http://schemas.microsoft.com/office/drawing/2014/main" id="{20193900-2173-727A-B5B9-CA95A5E99C0A}"/>
              </a:ext>
            </a:extLst>
          </p:cNvPr>
          <p:cNvSpPr txBox="1">
            <a:spLocks noChangeArrowheads="1"/>
          </p:cNvSpPr>
          <p:nvPr/>
        </p:nvSpPr>
        <p:spPr bwMode="auto">
          <a:xfrm>
            <a:off x="727075" y="1758950"/>
            <a:ext cx="8194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n-lt"/>
                <a:cs typeface="Times New Roman" panose="02020603050405020304" pitchFamily="18" charset="0"/>
              </a:rPr>
              <a:t>High Explosive.</a:t>
            </a:r>
            <a:endParaRPr lang="en-GB" altLang="en-US" sz="2000" b="1" dirty="0">
              <a:latin typeface="+mn-lt"/>
              <a:cs typeface="Times New Roman" panose="02020603050405020304" pitchFamily="18" charset="0"/>
            </a:endParaRPr>
          </a:p>
          <a:p>
            <a:pPr>
              <a:defRPr/>
            </a:pPr>
            <a:r>
              <a:rPr lang="en-GB" altLang="en-US" sz="2000" dirty="0">
                <a:latin typeface="+mn-lt"/>
                <a:cs typeface="Times New Roman" panose="02020603050405020304" pitchFamily="18" charset="0"/>
              </a:rPr>
              <a:t>The energy within the explosive material (single chemical or mixture) is released very rapidly. Time scale </a:t>
            </a:r>
            <a:r>
              <a:rPr lang="en-GB" altLang="en-US" sz="2000" dirty="0">
                <a:latin typeface="Times New Roman" panose="02020603050405020304" pitchFamily="18" charset="0"/>
                <a:cs typeface="Times New Roman" panose="02020603050405020304" pitchFamily="18" charset="0"/>
              </a:rPr>
              <a:t>~µs</a:t>
            </a:r>
          </a:p>
        </p:txBody>
      </p:sp>
      <p:sp>
        <p:nvSpPr>
          <p:cNvPr id="6" name="TextBox 5">
            <a:extLst>
              <a:ext uri="{FF2B5EF4-FFF2-40B4-BE49-F238E27FC236}">
                <a16:creationId xmlns:a16="http://schemas.microsoft.com/office/drawing/2014/main" id="{B230B95C-5D6B-516C-8126-936C4BAF0B9B}"/>
              </a:ext>
            </a:extLst>
          </p:cNvPr>
          <p:cNvSpPr txBox="1">
            <a:spLocks noChangeArrowheads="1"/>
          </p:cNvSpPr>
          <p:nvPr/>
        </p:nvSpPr>
        <p:spPr bwMode="auto">
          <a:xfrm>
            <a:off x="727075" y="2852738"/>
            <a:ext cx="8964613"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j-lt"/>
                <a:cs typeface="Times New Roman" panose="02020603050405020304" pitchFamily="18" charset="0"/>
              </a:rPr>
              <a:t>Propulsive</a:t>
            </a:r>
            <a:r>
              <a:rPr lang="en-GB" altLang="en-US" sz="2000" dirty="0">
                <a:solidFill>
                  <a:srgbClr val="FFC000"/>
                </a:solidFill>
                <a:latin typeface="+mj-lt"/>
                <a:cs typeface="Times New Roman" panose="02020603050405020304" pitchFamily="18" charset="0"/>
              </a:rPr>
              <a:t>.</a:t>
            </a:r>
          </a:p>
          <a:p>
            <a:pPr>
              <a:defRPr/>
            </a:pPr>
            <a:r>
              <a:rPr lang="en-GB" altLang="en-US" dirty="0">
                <a:latin typeface="+mj-lt"/>
                <a:cs typeface="Times New Roman" panose="02020603050405020304" pitchFamily="18" charset="0"/>
              </a:rPr>
              <a:t>The rate depends on the requirement.</a:t>
            </a:r>
          </a:p>
          <a:p>
            <a:pPr>
              <a:defRPr/>
            </a:pPr>
            <a:r>
              <a:rPr lang="en-GB" altLang="en-US" dirty="0">
                <a:latin typeface="+mj-lt"/>
                <a:cs typeface="Times New Roman" panose="02020603050405020304" pitchFamily="18" charset="0"/>
              </a:rPr>
              <a:t>	Gun shell propulsion : ~ s</a:t>
            </a:r>
          </a:p>
          <a:p>
            <a:pPr>
              <a:defRPr/>
            </a:pPr>
            <a:r>
              <a:rPr lang="en-GB" altLang="en-US" dirty="0">
                <a:latin typeface="+mj-lt"/>
                <a:cs typeface="Times New Roman" panose="02020603050405020304" pitchFamily="18" charset="0"/>
              </a:rPr>
              <a:t>	Rocket propulsion : ~s – long time</a:t>
            </a:r>
          </a:p>
        </p:txBody>
      </p:sp>
      <p:sp>
        <p:nvSpPr>
          <p:cNvPr id="7" name="TextBox 6">
            <a:extLst>
              <a:ext uri="{FF2B5EF4-FFF2-40B4-BE49-F238E27FC236}">
                <a16:creationId xmlns:a16="http://schemas.microsoft.com/office/drawing/2014/main" id="{671667CF-60B4-976E-321D-39E926908ED7}"/>
              </a:ext>
            </a:extLst>
          </p:cNvPr>
          <p:cNvSpPr txBox="1">
            <a:spLocks noChangeArrowheads="1"/>
          </p:cNvSpPr>
          <p:nvPr/>
        </p:nvSpPr>
        <p:spPr bwMode="auto">
          <a:xfrm>
            <a:off x="755650" y="4221163"/>
            <a:ext cx="7704138"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j-lt"/>
                <a:cs typeface="Times New Roman" panose="02020603050405020304" pitchFamily="18" charset="0"/>
              </a:rPr>
              <a:t>Pyrotechnic</a:t>
            </a:r>
            <a:r>
              <a:rPr lang="en-GB" altLang="en-US" sz="2000" dirty="0">
                <a:solidFill>
                  <a:srgbClr val="FFC000"/>
                </a:solidFill>
                <a:latin typeface="+mj-lt"/>
                <a:cs typeface="Times New Roman" panose="02020603050405020304" pitchFamily="18" charset="0"/>
              </a:rPr>
              <a:t>.</a:t>
            </a:r>
          </a:p>
          <a:p>
            <a:pPr>
              <a:defRPr/>
            </a:pPr>
            <a:r>
              <a:rPr lang="en-GB" altLang="en-US" sz="2000" dirty="0">
                <a:latin typeface="+mj-lt"/>
                <a:cs typeface="Times New Roman" panose="02020603050405020304" pitchFamily="18" charset="0"/>
              </a:rPr>
              <a:t>Huge range of requirements : -</a:t>
            </a:r>
          </a:p>
          <a:p>
            <a:pPr>
              <a:defRPr/>
            </a:pPr>
            <a:r>
              <a:rPr lang="en-GB" altLang="en-US" sz="2000" dirty="0">
                <a:latin typeface="+mj-lt"/>
                <a:cs typeface="Times New Roman" panose="02020603050405020304" pitchFamily="18" charset="0"/>
              </a:rPr>
              <a:t>	Flash/bang (</a:t>
            </a:r>
            <a:r>
              <a:rPr lang="en-GB" altLang="en-US" sz="2000" dirty="0" err="1">
                <a:latin typeface="+mj-lt"/>
                <a:cs typeface="Times New Roman" panose="02020603050405020304" pitchFamily="18" charset="0"/>
              </a:rPr>
              <a:t>ms</a:t>
            </a:r>
            <a:r>
              <a:rPr lang="en-GB" altLang="en-US" sz="2000" dirty="0">
                <a:latin typeface="+mj-lt"/>
                <a:cs typeface="Times New Roman" panose="02020603050405020304" pitchFamily="18" charset="0"/>
              </a:rPr>
              <a:t>) </a:t>
            </a:r>
          </a:p>
          <a:p>
            <a:pPr>
              <a:defRPr/>
            </a:pPr>
            <a:r>
              <a:rPr lang="en-GB" altLang="en-US" sz="2000" dirty="0">
                <a:latin typeface="+mj-lt"/>
                <a:cs typeface="Times New Roman" panose="02020603050405020304" pitchFamily="18" charset="0"/>
              </a:rPr>
              <a:t>	Combustion delay (~s) </a:t>
            </a:r>
          </a:p>
          <a:p>
            <a:pPr>
              <a:defRPr/>
            </a:pPr>
            <a:r>
              <a:rPr lang="en-GB" altLang="en-US" sz="2000" dirty="0">
                <a:latin typeface="+mj-lt"/>
                <a:cs typeface="Times New Roman" panose="02020603050405020304" pitchFamily="18" charset="0"/>
              </a:rPr>
              <a:t>	Smoke </a:t>
            </a:r>
            <a:r>
              <a:rPr lang="en-GB" altLang="en-US" dirty="0">
                <a:latin typeface="+mj-lt"/>
                <a:cs typeface="Times New Roman" panose="02020603050405020304" pitchFamily="18" charset="0"/>
              </a:rPr>
              <a:t>production</a:t>
            </a:r>
            <a:r>
              <a:rPr lang="en-GB" altLang="en-US" sz="2000" dirty="0">
                <a:latin typeface="+mj-lt"/>
                <a:cs typeface="Times New Roman" panose="02020603050405020304" pitchFamily="18" charset="0"/>
              </a:rPr>
              <a:t> (</a:t>
            </a:r>
            <a:r>
              <a:rPr lang="en-GB" altLang="en-US" sz="2000" dirty="0" err="1">
                <a:latin typeface="+mj-lt"/>
                <a:cs typeface="Times New Roman" panose="02020603050405020304" pitchFamily="18" charset="0"/>
              </a:rPr>
              <a:t>mins</a:t>
            </a:r>
            <a:r>
              <a:rPr lang="en-GB" altLang="en-US" sz="2000" dirty="0">
                <a:latin typeface="+mj-lt"/>
                <a:cs typeface="Times New Roman" panose="02020603050405020304" pitchFamily="18" charset="0"/>
              </a:rPr>
              <a:t>), etc..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E5B5538-038A-4785-1A93-679F195DC7FD}"/>
              </a:ext>
            </a:extLst>
          </p:cNvPr>
          <p:cNvSpPr>
            <a:spLocks noGrp="1"/>
          </p:cNvSpPr>
          <p:nvPr>
            <p:ph type="title"/>
          </p:nvPr>
        </p:nvSpPr>
        <p:spPr>
          <a:xfrm>
            <a:off x="457200" y="274638"/>
            <a:ext cx="8229600" cy="777875"/>
          </a:xfrm>
        </p:spPr>
        <p:txBody>
          <a:bodyPr/>
          <a:lstStyle/>
          <a:p>
            <a:r>
              <a:rPr lang="en-GB" altLang="en-US" sz="3600"/>
              <a:t>OME Performance Requirements</a:t>
            </a:r>
          </a:p>
        </p:txBody>
      </p:sp>
      <p:sp>
        <p:nvSpPr>
          <p:cNvPr id="4" name="TextBox 3">
            <a:extLst>
              <a:ext uri="{FF2B5EF4-FFF2-40B4-BE49-F238E27FC236}">
                <a16:creationId xmlns:a16="http://schemas.microsoft.com/office/drawing/2014/main" id="{53FCEB28-1C5E-41FE-1CD2-9C2D5ADF7B6B}"/>
              </a:ext>
            </a:extLst>
          </p:cNvPr>
          <p:cNvSpPr txBox="1">
            <a:spLocks noChangeArrowheads="1"/>
          </p:cNvSpPr>
          <p:nvPr/>
        </p:nvSpPr>
        <p:spPr bwMode="auto">
          <a:xfrm>
            <a:off x="684213" y="1412875"/>
            <a:ext cx="8280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The energy must be released on, </a:t>
            </a:r>
            <a:r>
              <a:rPr lang="en-GB" altLang="en-US" sz="2000" u="sng" dirty="0">
                <a:latin typeface="+mj-lt"/>
                <a:cs typeface="Times New Roman" panose="02020603050405020304" pitchFamily="18" charset="0"/>
              </a:rPr>
              <a:t>and only on</a:t>
            </a:r>
            <a:r>
              <a:rPr lang="en-GB" altLang="en-US" sz="2000" dirty="0">
                <a:latin typeface="+mj-lt"/>
                <a:cs typeface="Times New Roman" panose="02020603050405020304" pitchFamily="18" charset="0"/>
              </a:rPr>
              <a:t> demand.</a:t>
            </a:r>
          </a:p>
        </p:txBody>
      </p:sp>
      <p:sp>
        <p:nvSpPr>
          <p:cNvPr id="8" name="TextBox 7">
            <a:extLst>
              <a:ext uri="{FF2B5EF4-FFF2-40B4-BE49-F238E27FC236}">
                <a16:creationId xmlns:a16="http://schemas.microsoft.com/office/drawing/2014/main" id="{F31F7231-FC2B-1432-48FE-CB8564DF5D50}"/>
              </a:ext>
            </a:extLst>
          </p:cNvPr>
          <p:cNvSpPr txBox="1">
            <a:spLocks noChangeArrowheads="1"/>
          </p:cNvSpPr>
          <p:nvPr/>
        </p:nvSpPr>
        <p:spPr bwMode="auto">
          <a:xfrm>
            <a:off x="684213" y="2093913"/>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The performance must remain constant under defined storage conditions, for at least the defined lifetime (years).</a:t>
            </a:r>
          </a:p>
        </p:txBody>
      </p:sp>
      <p:sp>
        <p:nvSpPr>
          <p:cNvPr id="9" name="TextBox 8">
            <a:extLst>
              <a:ext uri="{FF2B5EF4-FFF2-40B4-BE49-F238E27FC236}">
                <a16:creationId xmlns:a16="http://schemas.microsoft.com/office/drawing/2014/main" id="{D2EE0D63-7C7A-BE55-C839-E240B9322CD8}"/>
              </a:ext>
            </a:extLst>
          </p:cNvPr>
          <p:cNvSpPr txBox="1">
            <a:spLocks noChangeArrowheads="1"/>
          </p:cNvSpPr>
          <p:nvPr/>
        </p:nvSpPr>
        <p:spPr bwMode="auto">
          <a:xfrm>
            <a:off x="684213" y="3173413"/>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munition must remain safe against accidental functioning due to impact, excessively hot storage, etc., etc..</a:t>
            </a:r>
          </a:p>
        </p:txBody>
      </p:sp>
      <p:sp>
        <p:nvSpPr>
          <p:cNvPr id="10" name="TextBox 9">
            <a:extLst>
              <a:ext uri="{FF2B5EF4-FFF2-40B4-BE49-F238E27FC236}">
                <a16:creationId xmlns:a16="http://schemas.microsoft.com/office/drawing/2014/main" id="{8B43C566-26C1-6AA1-E6A6-F2CBF5EFBB25}"/>
              </a:ext>
            </a:extLst>
          </p:cNvPr>
          <p:cNvSpPr txBox="1">
            <a:spLocks noChangeArrowheads="1"/>
          </p:cNvSpPr>
          <p:nvPr/>
        </p:nvSpPr>
        <p:spPr bwMode="auto">
          <a:xfrm>
            <a:off x="684213" y="4264025"/>
            <a:ext cx="8280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energetic material should not emit harmful gases on storage.</a:t>
            </a:r>
          </a:p>
        </p:txBody>
      </p:sp>
      <p:sp>
        <p:nvSpPr>
          <p:cNvPr id="11" name="TextBox 10">
            <a:extLst>
              <a:ext uri="{FF2B5EF4-FFF2-40B4-BE49-F238E27FC236}">
                <a16:creationId xmlns:a16="http://schemas.microsoft.com/office/drawing/2014/main" id="{503C6DB7-71B7-3BDA-42EA-1138DD4A669C}"/>
              </a:ext>
            </a:extLst>
          </p:cNvPr>
          <p:cNvSpPr txBox="1">
            <a:spLocks noChangeArrowheads="1"/>
          </p:cNvSpPr>
          <p:nvPr/>
        </p:nvSpPr>
        <p:spPr bwMode="auto">
          <a:xfrm>
            <a:off x="684213" y="5127625"/>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energetic material should not produce environmentally unacceptable products on functioning.</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109ED97-E3D9-2E6B-EF16-9B9B7516CDBC}"/>
              </a:ext>
            </a:extLst>
          </p:cNvPr>
          <p:cNvSpPr>
            <a:spLocks noGrp="1"/>
          </p:cNvSpPr>
          <p:nvPr>
            <p:ph type="title"/>
          </p:nvPr>
        </p:nvSpPr>
        <p:spPr>
          <a:xfrm>
            <a:off x="457200" y="274638"/>
            <a:ext cx="8229600" cy="777875"/>
          </a:xfrm>
        </p:spPr>
        <p:txBody>
          <a:bodyPr/>
          <a:lstStyle/>
          <a:p>
            <a:r>
              <a:rPr lang="en-GB" altLang="en-US" sz="3600" dirty="0"/>
              <a:t>Degradation and Safety</a:t>
            </a:r>
          </a:p>
        </p:txBody>
      </p:sp>
      <p:sp>
        <p:nvSpPr>
          <p:cNvPr id="13316" name="TextBox 3">
            <a:extLst>
              <a:ext uri="{FF2B5EF4-FFF2-40B4-BE49-F238E27FC236}">
                <a16:creationId xmlns:a16="http://schemas.microsoft.com/office/drawing/2014/main" id="{B723F54D-3B3A-934D-BF3F-174E81B21B26}"/>
              </a:ext>
            </a:extLst>
          </p:cNvPr>
          <p:cNvSpPr txBox="1">
            <a:spLocks noChangeArrowheads="1"/>
          </p:cNvSpPr>
          <p:nvPr/>
        </p:nvSpPr>
        <p:spPr bwMode="auto">
          <a:xfrm>
            <a:off x="827088" y="1416050"/>
            <a:ext cx="80660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Changes that may occur during the life of a munition include :</a:t>
            </a:r>
          </a:p>
        </p:txBody>
      </p:sp>
      <p:sp>
        <p:nvSpPr>
          <p:cNvPr id="11" name="TextBox 10">
            <a:extLst>
              <a:ext uri="{FF2B5EF4-FFF2-40B4-BE49-F238E27FC236}">
                <a16:creationId xmlns:a16="http://schemas.microsoft.com/office/drawing/2014/main" id="{FBA34458-FF7E-57F6-7C5E-84B8AD72F877}"/>
              </a:ext>
            </a:extLst>
          </p:cNvPr>
          <p:cNvSpPr txBox="1">
            <a:spLocks noChangeArrowheads="1"/>
          </p:cNvSpPr>
          <p:nvPr/>
        </p:nvSpPr>
        <p:spPr bwMode="auto">
          <a:xfrm>
            <a:off x="827088" y="2178050"/>
            <a:ext cx="806608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Decomposition, or other chemical reaction, of an energetic ingredient leading to increased sensitiveness of the material (increased hazard) or decreased sensitivity (reduced reliability of functioning).</a:t>
            </a:r>
          </a:p>
        </p:txBody>
      </p:sp>
      <p:sp>
        <p:nvSpPr>
          <p:cNvPr id="12" name="TextBox 11">
            <a:extLst>
              <a:ext uri="{FF2B5EF4-FFF2-40B4-BE49-F238E27FC236}">
                <a16:creationId xmlns:a16="http://schemas.microsoft.com/office/drawing/2014/main" id="{8F7664F3-2A7B-5F42-E2A5-04ADE83A28DB}"/>
              </a:ext>
            </a:extLst>
          </p:cNvPr>
          <p:cNvSpPr txBox="1">
            <a:spLocks noChangeArrowheads="1"/>
          </p:cNvSpPr>
          <p:nvPr/>
        </p:nvSpPr>
        <p:spPr bwMode="auto">
          <a:xfrm>
            <a:off x="827088" y="3455988"/>
            <a:ext cx="806608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Chemical reaction between an energetic material and non-explosive components of the munition to form explosive compounds where there should be none.</a:t>
            </a:r>
          </a:p>
        </p:txBody>
      </p:sp>
      <p:sp>
        <p:nvSpPr>
          <p:cNvPr id="13" name="TextBox 12">
            <a:extLst>
              <a:ext uri="{FF2B5EF4-FFF2-40B4-BE49-F238E27FC236}">
                <a16:creationId xmlns:a16="http://schemas.microsoft.com/office/drawing/2014/main" id="{619B59E6-16EA-47AB-2D74-F39DC941F1E0}"/>
              </a:ext>
            </a:extLst>
          </p:cNvPr>
          <p:cNvSpPr txBox="1">
            <a:spLocks noChangeArrowheads="1"/>
          </p:cNvSpPr>
          <p:nvPr/>
        </p:nvSpPr>
        <p:spPr bwMode="auto">
          <a:xfrm>
            <a:off x="827088" y="4733925"/>
            <a:ext cx="806608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A physical change in the energetic material such as cracking (usually after impact or thermal cycling), or migration of eutectic mixtures (during hot storage).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FE275F6-9E08-6423-B7C5-587B465652F3}"/>
              </a:ext>
            </a:extLst>
          </p:cNvPr>
          <p:cNvSpPr>
            <a:spLocks noGrp="1"/>
          </p:cNvSpPr>
          <p:nvPr>
            <p:ph type="title"/>
          </p:nvPr>
        </p:nvSpPr>
        <p:spPr>
          <a:xfrm>
            <a:off x="447675" y="274638"/>
            <a:ext cx="8229600" cy="777875"/>
          </a:xfrm>
        </p:spPr>
        <p:txBody>
          <a:bodyPr/>
          <a:lstStyle/>
          <a:p>
            <a:r>
              <a:rPr lang="en-GB" altLang="en-US" sz="3600"/>
              <a:t>Combustion Propagation Rate</a:t>
            </a:r>
          </a:p>
        </p:txBody>
      </p:sp>
      <p:sp>
        <p:nvSpPr>
          <p:cNvPr id="8" name="TextBox 7">
            <a:extLst>
              <a:ext uri="{FF2B5EF4-FFF2-40B4-BE49-F238E27FC236}">
                <a16:creationId xmlns:a16="http://schemas.microsoft.com/office/drawing/2014/main" id="{C69F328F-0A93-5840-9B1A-416F5618DFEF}"/>
              </a:ext>
            </a:extLst>
          </p:cNvPr>
          <p:cNvSpPr txBox="1">
            <a:spLocks noChangeArrowheads="1"/>
          </p:cNvSpPr>
          <p:nvPr/>
        </p:nvSpPr>
        <p:spPr bwMode="auto">
          <a:xfrm>
            <a:off x="703263" y="1700213"/>
            <a:ext cx="7993062"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Propagation requires transfer of heat from the combustion zone into the unburned energetic material which is usually a solid single ingredient, or a mixture of ingredients perhaps of widely differing physical properties (crystalline solid, solid organic, waxy plasticiser, ….. Etc.)</a:t>
            </a:r>
          </a:p>
        </p:txBody>
      </p:sp>
      <p:sp>
        <p:nvSpPr>
          <p:cNvPr id="9" name="TextBox 8">
            <a:extLst>
              <a:ext uri="{FF2B5EF4-FFF2-40B4-BE49-F238E27FC236}">
                <a16:creationId xmlns:a16="http://schemas.microsoft.com/office/drawing/2014/main" id="{B0B07E21-A3B9-9E31-75C4-C4F881CC4769}"/>
              </a:ext>
            </a:extLst>
          </p:cNvPr>
          <p:cNvSpPr txBox="1">
            <a:spLocks noChangeArrowheads="1"/>
          </p:cNvSpPr>
          <p:nvPr/>
        </p:nvSpPr>
        <p:spPr bwMode="auto">
          <a:xfrm>
            <a:off x="703263" y="3865563"/>
            <a:ext cx="7993062"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Heat is also lost from the combustion zone by conduction into the container, by volatilisation of hot reaction products, and perhaps by melting or vaporisation of unreacted or partly reacted energetic material.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210CEC7-0F84-21C5-6DE7-1BC83317091A}"/>
              </a:ext>
            </a:extLst>
          </p:cNvPr>
          <p:cNvSpPr>
            <a:spLocks noGrp="1"/>
          </p:cNvSpPr>
          <p:nvPr>
            <p:ph type="title"/>
          </p:nvPr>
        </p:nvSpPr>
        <p:spPr>
          <a:xfrm>
            <a:off x="446088" y="274638"/>
            <a:ext cx="8229600" cy="777875"/>
          </a:xfrm>
        </p:spPr>
        <p:txBody>
          <a:bodyPr/>
          <a:lstStyle/>
          <a:p>
            <a:r>
              <a:rPr lang="en-GB" altLang="en-US" sz="3600"/>
              <a:t>Combustion Propagation Rate</a:t>
            </a:r>
          </a:p>
        </p:txBody>
      </p:sp>
      <p:sp>
        <p:nvSpPr>
          <p:cNvPr id="10" name="TextBox 9">
            <a:extLst>
              <a:ext uri="{FF2B5EF4-FFF2-40B4-BE49-F238E27FC236}">
                <a16:creationId xmlns:a16="http://schemas.microsoft.com/office/drawing/2014/main" id="{BFED1EC1-8034-F9B2-0AA2-2A9F9A1FEDA0}"/>
              </a:ext>
            </a:extLst>
          </p:cNvPr>
          <p:cNvSpPr txBox="1">
            <a:spLocks noChangeArrowheads="1"/>
          </p:cNvSpPr>
          <p:nvPr/>
        </p:nvSpPr>
        <p:spPr bwMode="auto">
          <a:xfrm>
            <a:off x="1050925" y="4076700"/>
            <a:ext cx="73374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The chemical and physical characteristics of the explosive should therefore be required to remain constant during the life of the munition.</a:t>
            </a:r>
          </a:p>
        </p:txBody>
      </p:sp>
      <p:sp>
        <p:nvSpPr>
          <p:cNvPr id="11" name="TextBox 10">
            <a:extLst>
              <a:ext uri="{FF2B5EF4-FFF2-40B4-BE49-F238E27FC236}">
                <a16:creationId xmlns:a16="http://schemas.microsoft.com/office/drawing/2014/main" id="{AD7913E7-9438-7BDD-41A2-5071874B4566}"/>
              </a:ext>
            </a:extLst>
          </p:cNvPr>
          <p:cNvSpPr txBox="1">
            <a:spLocks noChangeArrowheads="1"/>
          </p:cNvSpPr>
          <p:nvPr/>
        </p:nvSpPr>
        <p:spPr bwMode="auto">
          <a:xfrm>
            <a:off x="1004888" y="2587625"/>
            <a:ext cx="6908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Thermal conductivity and porosity of a material are affected by :</a:t>
            </a:r>
          </a:p>
          <a:p>
            <a:pPr marL="1085850" lvl="1" indent="-342900">
              <a:buFont typeface="Arial" panose="020B0604020202020204" pitchFamily="34" charset="0"/>
              <a:buChar char="•"/>
              <a:defRPr/>
            </a:pPr>
            <a:r>
              <a:rPr lang="en-GB" altLang="en-US" sz="2000" dirty="0">
                <a:latin typeface="+mn-lt"/>
                <a:cs typeface="Times New Roman" panose="02020603050405020304" pitchFamily="18" charset="0"/>
              </a:rPr>
              <a:t>Density</a:t>
            </a:r>
          </a:p>
          <a:p>
            <a:pPr marL="1085850" lvl="1" indent="-342900">
              <a:buFont typeface="Arial" panose="020B0604020202020204" pitchFamily="34" charset="0"/>
              <a:buChar char="•"/>
              <a:defRPr/>
            </a:pPr>
            <a:r>
              <a:rPr lang="en-GB" altLang="en-US" sz="2000" dirty="0">
                <a:latin typeface="+mn-lt"/>
                <a:cs typeface="Times New Roman" panose="02020603050405020304" pitchFamily="18" charset="0"/>
              </a:rPr>
              <a:t>Physical structure (cracks, pores, phase change)</a:t>
            </a:r>
          </a:p>
        </p:txBody>
      </p:sp>
      <p:sp>
        <p:nvSpPr>
          <p:cNvPr id="16390" name="Rectangle 11">
            <a:extLst>
              <a:ext uri="{FF2B5EF4-FFF2-40B4-BE49-F238E27FC236}">
                <a16:creationId xmlns:a16="http://schemas.microsoft.com/office/drawing/2014/main" id="{39E0AFD7-C941-09F4-FAB1-D784A25785EE}"/>
              </a:ext>
            </a:extLst>
          </p:cNvPr>
          <p:cNvSpPr>
            <a:spLocks noChangeArrowheads="1"/>
          </p:cNvSpPr>
          <p:nvPr/>
        </p:nvSpPr>
        <p:spPr bwMode="auto">
          <a:xfrm>
            <a:off x="1042988" y="1268413"/>
            <a:ext cx="7272337"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Heat can be transferred from the reaction zone into the reactant by thermal conduction and by permeation of hot combustion products into the material.</a:t>
            </a:r>
          </a:p>
        </p:txBody>
      </p:sp>
      <p:sp>
        <p:nvSpPr>
          <p:cNvPr id="9" name="TextBox 8">
            <a:extLst>
              <a:ext uri="{FF2B5EF4-FFF2-40B4-BE49-F238E27FC236}">
                <a16:creationId xmlns:a16="http://schemas.microsoft.com/office/drawing/2014/main" id="{3D08156F-9FC0-FFAE-A6E1-804792474111}"/>
              </a:ext>
            </a:extLst>
          </p:cNvPr>
          <p:cNvSpPr txBox="1">
            <a:spLocks noChangeArrowheads="1"/>
          </p:cNvSpPr>
          <p:nvPr/>
        </p:nvSpPr>
        <p:spPr bwMode="auto">
          <a:xfrm>
            <a:off x="1050925" y="5405438"/>
            <a:ext cx="73374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The environmental conditions to which a particular munition may be subjected, and the total permissible duration, are defined.</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ABC26FEF-6738-CDF1-9B64-8A86E1166B9A}"/>
              </a:ext>
            </a:extLst>
          </p:cNvPr>
          <p:cNvSpPr>
            <a:spLocks noGrp="1"/>
          </p:cNvSpPr>
          <p:nvPr>
            <p:ph type="title"/>
          </p:nvPr>
        </p:nvSpPr>
        <p:spPr>
          <a:xfrm>
            <a:off x="457200" y="274638"/>
            <a:ext cx="8229600" cy="777875"/>
          </a:xfrm>
        </p:spPr>
        <p:txBody>
          <a:bodyPr/>
          <a:lstStyle/>
          <a:p>
            <a:r>
              <a:rPr lang="en-GB" altLang="en-US" sz="3600"/>
              <a:t>Reaction Rates</a:t>
            </a:r>
          </a:p>
        </p:txBody>
      </p:sp>
      <p:sp>
        <p:nvSpPr>
          <p:cNvPr id="4" name="Rectangle 3">
            <a:extLst>
              <a:ext uri="{FF2B5EF4-FFF2-40B4-BE49-F238E27FC236}">
                <a16:creationId xmlns:a16="http://schemas.microsoft.com/office/drawing/2014/main" id="{F490F7EB-1D00-62D0-F1C6-9B1DF716DD74}"/>
              </a:ext>
            </a:extLst>
          </p:cNvPr>
          <p:cNvSpPr txBox="1">
            <a:spLocks noChangeArrowheads="1"/>
          </p:cNvSpPr>
          <p:nvPr/>
        </p:nvSpPr>
        <p:spPr bwMode="auto">
          <a:xfrm>
            <a:off x="457200" y="1268413"/>
            <a:ext cx="82296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20000"/>
              </a:spcBef>
              <a:buFont typeface="Arial" panose="020B0604020202020204" pitchFamily="34" charset="0"/>
              <a:buChar char="•"/>
              <a:defRPr/>
            </a:pPr>
            <a:r>
              <a:rPr lang="en-GB" altLang="en-US" sz="2400" dirty="0">
                <a:solidFill>
                  <a:srgbClr val="FFC000"/>
                </a:solidFill>
                <a:latin typeface="+mn-lt"/>
                <a:cs typeface="Times New Roman" panose="02020603050405020304" pitchFamily="18" charset="0"/>
              </a:rPr>
              <a:t>Combustion:</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slow (&lt;~400 mm s</a:t>
            </a:r>
            <a:r>
              <a:rPr lang="en-GB" altLang="en-US" sz="2400" baseline="30000" dirty="0">
                <a:latin typeface="+mn-lt"/>
                <a:cs typeface="Times New Roman" panose="02020603050405020304" pitchFamily="18" charset="0"/>
              </a:rPr>
              <a:t>-1</a:t>
            </a:r>
            <a:r>
              <a:rPr lang="en-GB" altLang="en-US" sz="2400" dirty="0">
                <a:latin typeface="+mn-lt"/>
                <a:cs typeface="Times New Roman" panose="02020603050405020304" pitchFamily="18" charset="0"/>
              </a:rPr>
              <a:t>)</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little pressure change through reaction zone</a:t>
            </a:r>
          </a:p>
          <a:p>
            <a:pPr>
              <a:spcBef>
                <a:spcPct val="100000"/>
              </a:spcBef>
              <a:buFont typeface="Arial" panose="020B0604020202020204" pitchFamily="34" charset="0"/>
              <a:buChar char="•"/>
              <a:defRPr/>
            </a:pPr>
            <a:r>
              <a:rPr lang="en-GB" altLang="en-US" sz="2400" dirty="0">
                <a:solidFill>
                  <a:srgbClr val="FFC000"/>
                </a:solidFill>
                <a:latin typeface="+mn-lt"/>
                <a:cs typeface="Times New Roman" panose="02020603050405020304" pitchFamily="18" charset="0"/>
              </a:rPr>
              <a:t>Detonation:</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fast (&gt;~2000 m s</a:t>
            </a:r>
            <a:r>
              <a:rPr lang="en-GB" altLang="en-US" sz="2400" baseline="30000" dirty="0">
                <a:latin typeface="+mn-lt"/>
                <a:cs typeface="Times New Roman" panose="02020603050405020304" pitchFamily="18" charset="0"/>
              </a:rPr>
              <a:t>-1</a:t>
            </a:r>
            <a:r>
              <a:rPr lang="en-GB" altLang="en-US" sz="2400" dirty="0">
                <a:latin typeface="+mn-lt"/>
                <a:cs typeface="Times New Roman" panose="02020603050405020304" pitchFamily="18" charset="0"/>
              </a:rPr>
              <a:t>)</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discontinuous pressure rise through reaction zone (shock wave)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2290D7F-ADEC-8657-A392-79CECCD371B7}"/>
              </a:ext>
            </a:extLst>
          </p:cNvPr>
          <p:cNvSpPr>
            <a:spLocks noGrp="1"/>
          </p:cNvSpPr>
          <p:nvPr>
            <p:ph type="title"/>
          </p:nvPr>
        </p:nvSpPr>
        <p:spPr>
          <a:xfrm>
            <a:off x="457200" y="274638"/>
            <a:ext cx="8229600" cy="777875"/>
          </a:xfrm>
        </p:spPr>
        <p:txBody>
          <a:bodyPr/>
          <a:lstStyle/>
          <a:p>
            <a:r>
              <a:rPr lang="en-GB" altLang="en-US" sz="3600"/>
              <a:t>Detonation</a:t>
            </a:r>
          </a:p>
        </p:txBody>
      </p:sp>
      <p:sp>
        <p:nvSpPr>
          <p:cNvPr id="13" name="TextBox 12">
            <a:extLst>
              <a:ext uri="{FF2B5EF4-FFF2-40B4-BE49-F238E27FC236}">
                <a16:creationId xmlns:a16="http://schemas.microsoft.com/office/drawing/2014/main" id="{4359217A-69EE-33A3-5378-6B00FED1E57B}"/>
              </a:ext>
            </a:extLst>
          </p:cNvPr>
          <p:cNvSpPr txBox="1">
            <a:spLocks noChangeArrowheads="1"/>
          </p:cNvSpPr>
          <p:nvPr/>
        </p:nvSpPr>
        <p:spPr bwMode="auto">
          <a:xfrm>
            <a:off x="468313" y="1700213"/>
            <a:ext cx="835183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400" dirty="0">
                <a:latin typeface="+mn-lt"/>
                <a:cs typeface="Times New Roman" panose="02020603050405020304" pitchFamily="18" charset="0"/>
              </a:rPr>
              <a:t>Unit of pressure : Pascal		Pa  1N m</a:t>
            </a:r>
            <a:r>
              <a:rPr lang="en-GB" altLang="en-US" sz="2400" baseline="30000" dirty="0">
                <a:latin typeface="+mn-lt"/>
                <a:cs typeface="Times New Roman" panose="02020603050405020304" pitchFamily="18" charset="0"/>
              </a:rPr>
              <a:t>-2</a:t>
            </a:r>
            <a:r>
              <a:rPr lang="en-GB" altLang="en-US" sz="2400" dirty="0">
                <a:latin typeface="+mn-lt"/>
                <a:cs typeface="Times New Roman" panose="02020603050405020304" pitchFamily="18" charset="0"/>
              </a:rPr>
              <a:t>.</a:t>
            </a:r>
          </a:p>
          <a:p>
            <a:pP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Atmospheric pressure (sea level)	101.3 </a:t>
            </a:r>
            <a:r>
              <a:rPr lang="en-GB" altLang="en-US" sz="2400" dirty="0" err="1">
                <a:latin typeface="+mn-lt"/>
                <a:cs typeface="Times New Roman" panose="02020603050405020304" pitchFamily="18" charset="0"/>
              </a:rPr>
              <a:t>kPa</a:t>
            </a:r>
            <a:r>
              <a:rPr lang="en-GB" altLang="en-US" sz="2400" dirty="0">
                <a:latin typeface="+mn-lt"/>
                <a:cs typeface="Times New Roman" panose="02020603050405020304" pitchFamily="18" charset="0"/>
              </a:rPr>
              <a:t> </a:t>
            </a:r>
          </a:p>
          <a:p>
            <a:pPr marL="342900" indent="-342900">
              <a:buFont typeface="Arial" panose="020B0604020202020204" pitchFamily="34" charset="0"/>
              <a:buChar cha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Car Tyre					260kPa</a:t>
            </a:r>
          </a:p>
          <a:p>
            <a:pP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1000 m below sea level			10.15 MPa</a:t>
            </a:r>
          </a:p>
          <a:p>
            <a:pPr>
              <a:defRPr/>
            </a:pPr>
            <a:r>
              <a:rPr lang="en-GB" altLang="en-US" sz="2400" dirty="0">
                <a:latin typeface="+mn-lt"/>
                <a:cs typeface="Times New Roman" panose="02020603050405020304" pitchFamily="18" charset="0"/>
              </a:rPr>
              <a:t> </a:t>
            </a: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HE detonation pressure 		  	 &gt;</a:t>
            </a:r>
            <a:r>
              <a:rPr lang="en-GB" altLang="en-US" sz="2400" u="sng" dirty="0">
                <a:latin typeface="+mn-lt"/>
                <a:cs typeface="Times New Roman" panose="02020603050405020304" pitchFamily="18" charset="0"/>
              </a:rPr>
              <a:t>10 </a:t>
            </a:r>
            <a:r>
              <a:rPr lang="en-GB" altLang="en-US" sz="2400" u="sng" dirty="0" err="1">
                <a:latin typeface="+mn-lt"/>
                <a:cs typeface="Times New Roman" panose="02020603050405020304" pitchFamily="18" charset="0"/>
              </a:rPr>
              <a:t>GPa</a:t>
            </a:r>
            <a:endParaRPr lang="en-GB" altLang="en-US" sz="2400" u="sng" dirty="0">
              <a:latin typeface="+mn-lt"/>
              <a:cs typeface="Times New Roman" panose="02020603050405020304" pitchFamily="18"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a:xfrm>
            <a:off x="417713" y="451642"/>
            <a:ext cx="6435725" cy="522287"/>
          </a:xfrm>
        </p:spPr>
        <p:txBody>
          <a:bodyPr/>
          <a:lstStyle/>
          <a:p>
            <a:pPr>
              <a:defRPr/>
            </a:pPr>
            <a:r>
              <a:rPr lang="en-US" dirty="0"/>
              <a:t>Detonation Explained</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3946862" y="1484784"/>
            <a:ext cx="5186909"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417713" y="1143759"/>
            <a:ext cx="4392612" cy="457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400" dirty="0">
              <a:solidFill>
                <a:schemeClr val="tx1"/>
              </a:solidFill>
            </a:endParaRPr>
          </a:p>
          <a:p>
            <a:pPr>
              <a:spcBef>
                <a:spcPct val="0"/>
              </a:spcBef>
              <a:buClrTx/>
              <a:buFontTx/>
              <a:buChar char="•"/>
            </a:pPr>
            <a:r>
              <a:rPr lang="en-GB" altLang="en-US" sz="2000" dirty="0">
                <a:solidFill>
                  <a:schemeClr val="tx1"/>
                </a:solidFill>
              </a:rPr>
              <a:t> 40 kg IED (Human in the open)</a:t>
            </a:r>
          </a:p>
          <a:p>
            <a:pPr>
              <a:spcBef>
                <a:spcPct val="0"/>
              </a:spcBef>
              <a:buClrTx/>
              <a:buFont typeface="Wingdings" pitchFamily="2" charset="2"/>
              <a:buNone/>
            </a:pPr>
            <a:endParaRPr lang="en-GB" altLang="en-US" sz="2000" dirty="0">
              <a:solidFill>
                <a:schemeClr val="tx1"/>
              </a:solidFill>
            </a:endParaRPr>
          </a:p>
          <a:p>
            <a:pPr>
              <a:spcBef>
                <a:spcPct val="0"/>
              </a:spcBef>
              <a:buClrTx/>
              <a:buFontTx/>
              <a:buChar char="•"/>
            </a:pPr>
            <a:r>
              <a:rPr lang="en-GB" altLang="en-US" sz="2000" dirty="0">
                <a:solidFill>
                  <a:schemeClr val="tx1"/>
                </a:solidFill>
              </a:rPr>
              <a:t> Death 100% - 10 m</a:t>
            </a:r>
          </a:p>
          <a:p>
            <a:pPr lvl="1">
              <a:spcBef>
                <a:spcPct val="0"/>
              </a:spcBef>
              <a:buClrTx/>
              <a:buFontTx/>
              <a:buChar char="•"/>
            </a:pPr>
            <a:r>
              <a:rPr lang="en-GB" altLang="en-US" sz="2000" dirty="0">
                <a:solidFill>
                  <a:schemeClr val="tx1"/>
                </a:solidFill>
              </a:rPr>
              <a:t>Wind speed – 500 mph</a:t>
            </a:r>
          </a:p>
          <a:p>
            <a:pPr>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Death 50% - 15 m</a:t>
            </a:r>
          </a:p>
          <a:p>
            <a:pPr lvl="1">
              <a:spcBef>
                <a:spcPct val="0"/>
              </a:spcBef>
              <a:buClrTx/>
              <a:buFontTx/>
              <a:buChar char="•"/>
            </a:pPr>
            <a:r>
              <a:rPr lang="en-GB" altLang="en-US" sz="2000" dirty="0">
                <a:solidFill>
                  <a:schemeClr val="tx1"/>
                </a:solidFill>
              </a:rPr>
              <a:t>Wind speed – 294 mph</a:t>
            </a:r>
          </a:p>
          <a:p>
            <a:pPr lvl="1">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Life changing injury - 27 m</a:t>
            </a:r>
          </a:p>
          <a:p>
            <a:pPr lvl="1">
              <a:spcBef>
                <a:spcPct val="0"/>
              </a:spcBef>
              <a:buClrTx/>
              <a:buFontTx/>
              <a:buChar char="•"/>
            </a:pPr>
            <a:r>
              <a:rPr lang="en-GB" altLang="en-US" sz="2000" dirty="0">
                <a:solidFill>
                  <a:schemeClr val="tx1"/>
                </a:solidFill>
              </a:rPr>
              <a:t>Wind speed – 102 mph</a:t>
            </a:r>
          </a:p>
          <a:p>
            <a:pPr lvl="1">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Light injuries – 62 m</a:t>
            </a:r>
          </a:p>
          <a:p>
            <a:pPr lvl="1">
              <a:spcBef>
                <a:spcPct val="0"/>
              </a:spcBef>
              <a:buClrTx/>
              <a:buFontTx/>
              <a:buChar char="•"/>
            </a:pPr>
            <a:r>
              <a:rPr lang="en-GB" altLang="en-US" sz="2000" dirty="0">
                <a:solidFill>
                  <a:schemeClr val="tx1"/>
                </a:solidFill>
              </a:rPr>
              <a:t>Wind speed – 38 mph</a:t>
            </a:r>
          </a:p>
        </p:txBody>
      </p:sp>
    </p:spTree>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solidFill>
                  <a:srgbClr val="FFC000"/>
                </a:solidFill>
                <a:latin typeface="+mj-lt"/>
                <a:cs typeface="Times New Roman" panose="02020603050405020304" pitchFamily="18" charset="0"/>
              </a:rPr>
              <a:t>The required </a:t>
            </a:r>
            <a:r>
              <a:rPr lang="en-GB" altLang="en-US" sz="2000" dirty="0">
                <a:solidFill>
                  <a:srgbClr val="FFC000"/>
                </a:solidFill>
                <a:latin typeface="+mj-lt"/>
                <a:cs typeface="Times New Roman" panose="02020603050405020304" pitchFamily="18" charset="0"/>
              </a:rPr>
              <a:t>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Rapid acceleration of a fragment in a specific direction (directed energy) – Shaped Charge, EFP, HESH</a:t>
            </a:r>
          </a:p>
          <a:p>
            <a:pPr marL="342900" indent="-342900">
              <a:buFont typeface="Arial" panose="020B0604020202020204" pitchFamily="34" charset="0"/>
              <a:buChar char="•"/>
              <a:defRPr/>
            </a:pPr>
            <a:endParaRPr lang="en-GB" altLang="en-US" sz="2000" dirty="0">
              <a:latin typeface="+mj-lt"/>
              <a:cs typeface="Times New Roman" panose="02020603050405020304" pitchFamily="18" charset="0"/>
            </a:endParaRPr>
          </a:p>
          <a:p>
            <a:pPr marL="342900" indent="-342900">
              <a:buFont typeface="Arial" panose="020B0604020202020204" pitchFamily="34" charset="0"/>
              <a:buChar char="•"/>
              <a:defRPr/>
            </a:pPr>
            <a:r>
              <a:rPr lang="en-GB" altLang="en-US" sz="2000" dirty="0">
                <a:latin typeface="+mj-lt"/>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1D78-1CE1-0929-2E02-1DD80C27A376}"/>
              </a:ext>
            </a:extLst>
          </p:cNvPr>
          <p:cNvSpPr>
            <a:spLocks noGrp="1"/>
          </p:cNvSpPr>
          <p:nvPr>
            <p:ph type="title"/>
          </p:nvPr>
        </p:nvSpPr>
        <p:spPr>
          <a:xfrm>
            <a:off x="387350" y="188640"/>
            <a:ext cx="6435725" cy="522287"/>
          </a:xfrm>
        </p:spPr>
        <p:txBody>
          <a:bodyPr/>
          <a:lstStyle/>
          <a:p>
            <a:r>
              <a:rPr lang="en-US" dirty="0"/>
              <a:t>Recap on Oxygen Balance</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39C8D49E-00B7-B446-945F-BEA220169DEC}"/>
                  </a:ext>
                </a:extLst>
              </p:cNvPr>
              <p:cNvSpPr txBox="1"/>
              <p:nvPr/>
            </p:nvSpPr>
            <p:spPr>
              <a:xfrm>
                <a:off x="1592276" y="5528655"/>
                <a:ext cx="1273234" cy="30367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2</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4</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2</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6(</m:t>
                          </m:r>
                          <m:r>
                            <a:rPr lang="en-GB" b="0" i="1" smtClean="0">
                              <a:latin typeface="Cambria Math" panose="02040503050406030204" pitchFamily="18" charset="0"/>
                            </a:rPr>
                            <m:t>𝑙</m:t>
                          </m:r>
                          <m:r>
                            <a:rPr lang="en-GB" b="0" i="1" smtClean="0">
                              <a:latin typeface="Cambria Math" panose="02040503050406030204" pitchFamily="18" charset="0"/>
                            </a:rPr>
                            <m:t>)</m:t>
                          </m:r>
                        </m:sub>
                      </m:sSub>
                    </m:oMath>
                  </m:oMathPara>
                </a14:m>
                <a:endParaRPr lang="en-US" dirty="0"/>
              </a:p>
            </p:txBody>
          </p:sp>
        </mc:Choice>
        <mc:Fallback xmlns="">
          <p:sp>
            <p:nvSpPr>
              <p:cNvPr id="3" name="TextBox 2">
                <a:extLst>
                  <a:ext uri="{FF2B5EF4-FFF2-40B4-BE49-F238E27FC236}">
                    <a16:creationId xmlns:a16="http://schemas.microsoft.com/office/drawing/2014/main" id="{39C8D49E-00B7-B446-945F-BEA220169DEC}"/>
                  </a:ext>
                </a:extLst>
              </p:cNvPr>
              <p:cNvSpPr txBox="1">
                <a:spLocks noRot="1" noChangeAspect="1" noMove="1" noResize="1" noEditPoints="1" noAdjustHandles="1" noChangeArrowheads="1" noChangeShapeType="1" noTextEdit="1"/>
              </p:cNvSpPr>
              <p:nvPr/>
            </p:nvSpPr>
            <p:spPr>
              <a:xfrm>
                <a:off x="1592276" y="5528655"/>
                <a:ext cx="1273234" cy="303673"/>
              </a:xfrm>
              <a:prstGeom prst="rect">
                <a:avLst/>
              </a:prstGeom>
              <a:blipFill>
                <a:blip r:embed="rId2"/>
                <a:stretch>
                  <a:fillRect l="-3960" r="-2970" b="-24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12A20E2-B363-2884-E2B3-3DB5A4A33533}"/>
                  </a:ext>
                </a:extLst>
              </p:cNvPr>
              <p:cNvSpPr txBox="1"/>
              <p:nvPr/>
            </p:nvSpPr>
            <p:spPr>
              <a:xfrm>
                <a:off x="4427984" y="5303562"/>
                <a:ext cx="3123740" cy="75386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𝑀𝑜𝑙𝑒𝑐𝑢𝑙𝑎𝑟</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𝑊𝑒𝑖𝑔h𝑡</m:t>
                          </m:r>
                        </m:den>
                      </m:f>
                      <m:r>
                        <a:rPr lang="en-GB" b="0" i="1" smtClean="0">
                          <a:latin typeface="Cambria Math" panose="02040503050406030204" pitchFamily="18" charset="0"/>
                          <a:ea typeface="Cambria Math" panose="02040503050406030204" pitchFamily="18" charset="0"/>
                        </a:rPr>
                        <m:t>×1600</m:t>
                      </m:r>
                    </m:oMath>
                  </m:oMathPara>
                </a14:m>
                <a:endParaRPr lang="en-US" dirty="0"/>
              </a:p>
            </p:txBody>
          </p:sp>
        </mc:Choice>
        <mc:Fallback xmlns="">
          <p:sp>
            <p:nvSpPr>
              <p:cNvPr id="4" name="TextBox 3">
                <a:extLst>
                  <a:ext uri="{FF2B5EF4-FFF2-40B4-BE49-F238E27FC236}">
                    <a16:creationId xmlns:a16="http://schemas.microsoft.com/office/drawing/2014/main" id="{912A20E2-B363-2884-E2B3-3DB5A4A33533}"/>
                  </a:ext>
                </a:extLst>
              </p:cNvPr>
              <p:cNvSpPr txBox="1">
                <a:spLocks noRot="1" noChangeAspect="1" noMove="1" noResize="1" noEditPoints="1" noAdjustHandles="1" noChangeArrowheads="1" noChangeShapeType="1" noTextEdit="1"/>
              </p:cNvSpPr>
              <p:nvPr/>
            </p:nvSpPr>
            <p:spPr>
              <a:xfrm>
                <a:off x="4427984" y="5303562"/>
                <a:ext cx="3123740" cy="753861"/>
              </a:xfrm>
              <a:prstGeom prst="rect">
                <a:avLst/>
              </a:prstGeom>
              <a:blipFill>
                <a:blip r:embed="rId3"/>
                <a:stretch>
                  <a:fillRect l="-810" t="-1639" r="-1215" b="-13115"/>
                </a:stretch>
              </a:blipFill>
            </p:spPr>
            <p:txBody>
              <a:bodyPr/>
              <a:lstStyle/>
              <a:p>
                <a:r>
                  <a:rPr lang="en-US">
                    <a:noFill/>
                  </a:rPr>
                  <a:t> </a:t>
                </a:r>
              </a:p>
            </p:txBody>
          </p:sp>
        </mc:Fallback>
      </mc:AlternateContent>
      <p:pic>
        <p:nvPicPr>
          <p:cNvPr id="6" name="Picture 5" descr="A black and white text on a white background&#10;&#10;Description automatically generated">
            <a:extLst>
              <a:ext uri="{FF2B5EF4-FFF2-40B4-BE49-F238E27FC236}">
                <a16:creationId xmlns:a16="http://schemas.microsoft.com/office/drawing/2014/main" id="{4AD3B8C9-3C8E-C960-A8C1-B29CBD9E68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732" y="1114781"/>
            <a:ext cx="5220072" cy="1738155"/>
          </a:xfrm>
          <a:prstGeom prst="rect">
            <a:avLst/>
          </a:prstGeom>
        </p:spPr>
      </p:pic>
      <p:pic>
        <p:nvPicPr>
          <p:cNvPr id="8" name="Picture 7" descr="A black and white text&#10;&#10;Description automatically generated">
            <a:extLst>
              <a:ext uri="{FF2B5EF4-FFF2-40B4-BE49-F238E27FC236}">
                <a16:creationId xmlns:a16="http://schemas.microsoft.com/office/drawing/2014/main" id="{ED7EA4E2-D41E-B8F4-EEDA-B070C00110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731" y="3329863"/>
            <a:ext cx="5220073" cy="1755321"/>
          </a:xfrm>
          <a:prstGeom prst="rect">
            <a:avLst/>
          </a:prstGeom>
        </p:spPr>
      </p:pic>
      <p:sp>
        <p:nvSpPr>
          <p:cNvPr id="9" name="TextBox 8">
            <a:extLst>
              <a:ext uri="{FF2B5EF4-FFF2-40B4-BE49-F238E27FC236}">
                <a16:creationId xmlns:a16="http://schemas.microsoft.com/office/drawing/2014/main" id="{085737AA-6A96-FCC0-EA8D-69FE054F368B}"/>
              </a:ext>
            </a:extLst>
          </p:cNvPr>
          <p:cNvSpPr txBox="1"/>
          <p:nvPr/>
        </p:nvSpPr>
        <p:spPr>
          <a:xfrm>
            <a:off x="6014942" y="1660692"/>
            <a:ext cx="2531462" cy="646331"/>
          </a:xfrm>
          <a:prstGeom prst="rect">
            <a:avLst/>
          </a:prstGeom>
          <a:noFill/>
        </p:spPr>
        <p:txBody>
          <a:bodyPr wrap="none" rtlCol="0">
            <a:spAutoFit/>
          </a:bodyPr>
          <a:lstStyle/>
          <a:p>
            <a:r>
              <a:rPr lang="en-US" dirty="0"/>
              <a:t>When oxygen balance </a:t>
            </a:r>
          </a:p>
          <a:p>
            <a:r>
              <a:rPr lang="en-US" dirty="0"/>
              <a:t>is &lt; -40%</a:t>
            </a:r>
          </a:p>
        </p:txBody>
      </p:sp>
      <p:sp>
        <p:nvSpPr>
          <p:cNvPr id="10" name="TextBox 9">
            <a:extLst>
              <a:ext uri="{FF2B5EF4-FFF2-40B4-BE49-F238E27FC236}">
                <a16:creationId xmlns:a16="http://schemas.microsoft.com/office/drawing/2014/main" id="{D71364DD-6D23-9C50-6F6D-E6011DF19812}"/>
              </a:ext>
            </a:extLst>
          </p:cNvPr>
          <p:cNvSpPr txBox="1"/>
          <p:nvPr/>
        </p:nvSpPr>
        <p:spPr>
          <a:xfrm>
            <a:off x="6000978" y="3790781"/>
            <a:ext cx="2531462" cy="646331"/>
          </a:xfrm>
          <a:prstGeom prst="rect">
            <a:avLst/>
          </a:prstGeom>
          <a:noFill/>
        </p:spPr>
        <p:txBody>
          <a:bodyPr wrap="none" rtlCol="0">
            <a:spAutoFit/>
          </a:bodyPr>
          <a:lstStyle/>
          <a:p>
            <a:r>
              <a:rPr lang="en-US" dirty="0"/>
              <a:t>When oxygen balance </a:t>
            </a:r>
          </a:p>
          <a:p>
            <a:r>
              <a:rPr lang="en-US" dirty="0"/>
              <a:t>is &gt; -40%</a:t>
            </a:r>
          </a:p>
        </p:txBody>
      </p:sp>
    </p:spTree>
    <p:extLst>
      <p:ext uri="{BB962C8B-B14F-4D97-AF65-F5344CB8AC3E}">
        <p14:creationId xmlns:p14="http://schemas.microsoft.com/office/powerpoint/2010/main" val="3410772114"/>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C2F4192-E217-E7D5-929B-6B0BAE318C50}"/>
                  </a:ext>
                </a:extLst>
              </p:cNvPr>
              <p:cNvSpPr txBox="1"/>
              <p:nvPr/>
            </p:nvSpPr>
            <p:spPr>
              <a:xfrm>
                <a:off x="685380" y="2708920"/>
                <a:ext cx="8174354" cy="100764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sz="2400" i="1" smtClean="0">
                          <a:latin typeface="Cambria Math" panose="02040503050406030204" pitchFamily="18" charset="0"/>
                          <a:ea typeface="Cambria Math" panose="02040503050406030204" pitchFamily="18" charset="0"/>
                        </a:rPr>
                        <m:t>Ω</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𝑑</m:t>
                          </m:r>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𝑎</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𝑏</m:t>
                              </m:r>
                            </m:num>
                            <m:den>
                              <m:r>
                                <a:rPr lang="en-GB" sz="2400" b="0" i="1" smtClean="0">
                                  <a:latin typeface="Cambria Math" panose="02040503050406030204" pitchFamily="18" charset="0"/>
                                  <a:ea typeface="Cambria Math" panose="02040503050406030204" pitchFamily="18" charset="0"/>
                                </a:rPr>
                                <m:t>2</m:t>
                              </m:r>
                            </m:den>
                          </m:f>
                        </m:num>
                        <m:den>
                          <m:r>
                            <a:rPr lang="en-GB" sz="2400" b="0" i="1" smtClean="0">
                              <a:latin typeface="Cambria Math" panose="02040503050406030204" pitchFamily="18" charset="0"/>
                              <a:ea typeface="Cambria Math" panose="02040503050406030204" pitchFamily="18" charset="0"/>
                            </a:rPr>
                            <m:t>𝑀𝑜𝑙𝑒𝑐𝑢𝑙𝑎𝑟</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𝑊𝑒𝑖𝑔h𝑡</m:t>
                          </m:r>
                        </m:den>
                      </m:f>
                      <m:r>
                        <a:rPr lang="en-GB" sz="2400" b="0" i="1" smtClean="0">
                          <a:latin typeface="Cambria Math" panose="02040503050406030204" pitchFamily="18" charset="0"/>
                          <a:ea typeface="Cambria Math" panose="02040503050406030204" pitchFamily="18" charset="0"/>
                        </a:rPr>
                        <m:t>×1600∴</m:t>
                      </m:r>
                      <m:r>
                        <m:rPr>
                          <m:sty m:val="p"/>
                        </m:rPr>
                        <a:rPr lang="el-GR" sz="2400" b="0" i="1" smtClean="0">
                          <a:latin typeface="Cambria Math" panose="02040503050406030204" pitchFamily="18" charset="0"/>
                          <a:ea typeface="Cambria Math" panose="02040503050406030204" pitchFamily="18" charset="0"/>
                        </a:rPr>
                        <m:t>Ω</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d>
                            <m:dPr>
                              <m:ctrlPr>
                                <a:rPr lang="en-GB" sz="2400" b="0" i="1" smtClean="0">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6−4−</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4</m:t>
                                  </m:r>
                                </m:num>
                                <m:den>
                                  <m:r>
                                    <a:rPr lang="en-GB" sz="2400" i="1">
                                      <a:latin typeface="Cambria Math" panose="02040503050406030204" pitchFamily="18" charset="0"/>
                                      <a:ea typeface="Cambria Math" panose="02040503050406030204" pitchFamily="18" charset="0"/>
                                    </a:rPr>
                                    <m:t>2</m:t>
                                  </m:r>
                                </m:den>
                              </m:f>
                            </m:e>
                          </m:d>
                        </m:num>
                        <m:den>
                          <m:r>
                            <a:rPr lang="en-GB" sz="2400" b="0" i="1" smtClean="0">
                              <a:latin typeface="Cambria Math" panose="02040503050406030204" pitchFamily="18" charset="0"/>
                              <a:ea typeface="Cambria Math" panose="02040503050406030204" pitchFamily="18" charset="0"/>
                            </a:rPr>
                            <m:t>152</m:t>
                          </m:r>
                        </m:den>
                      </m:f>
                      <m:r>
                        <a:rPr lang="en-GB" sz="2400" i="1">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1600=0</m:t>
                      </m:r>
                    </m:oMath>
                  </m:oMathPara>
                </a14:m>
                <a:endParaRPr lang="en-US" sz="2400" dirty="0"/>
              </a:p>
            </p:txBody>
          </p:sp>
        </mc:Choice>
        <mc:Fallback xmlns="">
          <p:sp>
            <p:nvSpPr>
              <p:cNvPr id="3" name="TextBox 2">
                <a:extLst>
                  <a:ext uri="{FF2B5EF4-FFF2-40B4-BE49-F238E27FC236}">
                    <a16:creationId xmlns:a16="http://schemas.microsoft.com/office/drawing/2014/main" id="{6C2F4192-E217-E7D5-929B-6B0BAE318C50}"/>
                  </a:ext>
                </a:extLst>
              </p:cNvPr>
              <p:cNvSpPr txBox="1">
                <a:spLocks noRot="1" noChangeAspect="1" noMove="1" noResize="1" noEditPoints="1" noAdjustHandles="1" noChangeArrowheads="1" noChangeShapeType="1" noTextEdit="1"/>
              </p:cNvSpPr>
              <p:nvPr/>
            </p:nvSpPr>
            <p:spPr>
              <a:xfrm>
                <a:off x="685380" y="2708920"/>
                <a:ext cx="8174354" cy="1007648"/>
              </a:xfrm>
              <a:prstGeom prst="rect">
                <a:avLst/>
              </a:prstGeom>
              <a:blipFill>
                <a:blip r:embed="rId2"/>
                <a:stretch>
                  <a:fillRect l="-155" t="-1250" r="-310" b="-1375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88A0491-6F59-3DA9-0A0F-FE09059E8946}"/>
                  </a:ext>
                </a:extLst>
              </p:cNvPr>
              <p:cNvSpPr txBox="1"/>
              <p:nvPr/>
            </p:nvSpPr>
            <p:spPr>
              <a:xfrm>
                <a:off x="386739" y="1439905"/>
                <a:ext cx="8330037"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GB" sz="2400" b="0" i="0" smtClean="0">
                          <a:latin typeface="Cambria Math" panose="02040503050406030204" pitchFamily="18" charset="0"/>
                        </a:rPr>
                        <m:t>       </m:t>
                      </m:r>
                      <m:r>
                        <m:rPr>
                          <m:sty m:val="p"/>
                        </m:rPr>
                        <a:rPr lang="en-GB" sz="2400" b="0" i="0" smtClean="0">
                          <a:latin typeface="Cambria Math" panose="02040503050406030204" pitchFamily="18" charset="0"/>
                        </a:rPr>
                        <m:t>Molecular</m:t>
                      </m:r>
                      <m:r>
                        <a:rPr lang="en-GB" sz="2400" b="0" i="0" smtClean="0">
                          <a:latin typeface="Cambria Math" panose="02040503050406030204" pitchFamily="18" charset="0"/>
                        </a:rPr>
                        <m:t> </m:t>
                      </m:r>
                      <m:r>
                        <m:rPr>
                          <m:sty m:val="p"/>
                        </m:rPr>
                        <a:rPr lang="en-GB" sz="2400" b="0" i="0" smtClean="0">
                          <a:latin typeface="Cambria Math" panose="02040503050406030204" pitchFamily="18" charset="0"/>
                        </a:rPr>
                        <m:t>Weight</m:t>
                      </m:r>
                      <m:r>
                        <a:rPr lang="en-GB" sz="2400" b="0" i="0" smtClean="0">
                          <a:latin typeface="Cambria Math" panose="02040503050406030204" pitchFamily="18" charset="0"/>
                        </a:rPr>
                        <m:t>=</m:t>
                      </m:r>
                      <m:d>
                        <m:dPr>
                          <m:ctrlPr>
                            <a:rPr lang="en-GB" sz="2400" b="0" i="1" smtClean="0">
                              <a:latin typeface="Cambria Math" panose="02040503050406030204" pitchFamily="18" charset="0"/>
                            </a:rPr>
                          </m:ctrlPr>
                        </m:dPr>
                        <m:e>
                          <m:r>
                            <a:rPr lang="en-GB" sz="2400" b="0" i="0" smtClean="0">
                              <a:latin typeface="Cambria Math" panose="02040503050406030204" pitchFamily="18" charset="0"/>
                            </a:rPr>
                            <m:t>24+4+28+96</m:t>
                          </m:r>
                        </m:e>
                      </m:d>
                      <m:r>
                        <a:rPr lang="en-GB" sz="2400" b="0" i="0" smtClean="0">
                          <a:latin typeface="Cambria Math" panose="02040503050406030204" pitchFamily="18" charset="0"/>
                        </a:rPr>
                        <m:t>=152</m:t>
                      </m:r>
                    </m:oMath>
                  </m:oMathPara>
                </a14:m>
                <a:endParaRPr lang="en-US" sz="2400" dirty="0"/>
              </a:p>
            </p:txBody>
          </p:sp>
        </mc:Choice>
        <mc:Fallback xmlns="">
          <p:sp>
            <p:nvSpPr>
              <p:cNvPr id="5" name="TextBox 4">
                <a:extLst>
                  <a:ext uri="{FF2B5EF4-FFF2-40B4-BE49-F238E27FC236}">
                    <a16:creationId xmlns:a16="http://schemas.microsoft.com/office/drawing/2014/main" id="{B88A0491-6F59-3DA9-0A0F-FE09059E8946}"/>
                  </a:ext>
                </a:extLst>
              </p:cNvPr>
              <p:cNvSpPr txBox="1">
                <a:spLocks noRot="1" noChangeAspect="1" noMove="1" noResize="1" noEditPoints="1" noAdjustHandles="1" noChangeArrowheads="1" noChangeShapeType="1" noTextEdit="1"/>
              </p:cNvSpPr>
              <p:nvPr/>
            </p:nvSpPr>
            <p:spPr>
              <a:xfrm>
                <a:off x="386739" y="1439905"/>
                <a:ext cx="8330037" cy="404919"/>
              </a:xfrm>
              <a:prstGeom prst="rect">
                <a:avLst/>
              </a:prstGeom>
              <a:blipFill>
                <a:blip r:embed="rId3"/>
                <a:stretch>
                  <a:fillRect l="-304" t="-6061" r="-304" b="-2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403C884A-392A-B531-94DA-C34515FB57E2}"/>
                  </a:ext>
                </a:extLst>
              </p:cNvPr>
              <p:cNvSpPr txBox="1"/>
              <p:nvPr/>
            </p:nvSpPr>
            <p:spPr>
              <a:xfrm>
                <a:off x="1955151" y="4378204"/>
                <a:ext cx="5896614"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𝐻</m:t>
                          </m:r>
                        </m:e>
                        <m:sub>
                          <m:r>
                            <a:rPr lang="en-GB" sz="2400" b="0" i="1" smtClean="0">
                              <a:latin typeface="Cambria Math" panose="02040503050406030204" pitchFamily="18" charset="0"/>
                              <a:ea typeface="Cambria Math" panose="02040503050406030204" pitchFamily="18" charset="0"/>
                            </a:rPr>
                            <m:t>2</m:t>
                          </m:r>
                        </m:sub>
                      </m:sSub>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𝑂</m:t>
                          </m:r>
                        </m:e>
                        <m:sub>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+2</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𝐶𝑂</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𝑁</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oMath>
                  </m:oMathPara>
                </a14:m>
                <a:endParaRPr lang="en-US" sz="2400" dirty="0"/>
              </a:p>
            </p:txBody>
          </p:sp>
        </mc:Choice>
        <mc:Fallback xmlns="">
          <p:sp>
            <p:nvSpPr>
              <p:cNvPr id="6" name="TextBox 5">
                <a:extLst>
                  <a:ext uri="{FF2B5EF4-FFF2-40B4-BE49-F238E27FC236}">
                    <a16:creationId xmlns:a16="http://schemas.microsoft.com/office/drawing/2014/main" id="{403C884A-392A-B531-94DA-C34515FB57E2}"/>
                  </a:ext>
                </a:extLst>
              </p:cNvPr>
              <p:cNvSpPr txBox="1">
                <a:spLocks noRot="1" noChangeAspect="1" noMove="1" noResize="1" noEditPoints="1" noAdjustHandles="1" noChangeArrowheads="1" noChangeShapeType="1" noTextEdit="1"/>
              </p:cNvSpPr>
              <p:nvPr/>
            </p:nvSpPr>
            <p:spPr>
              <a:xfrm>
                <a:off x="1955151" y="4378204"/>
                <a:ext cx="5896614" cy="404919"/>
              </a:xfrm>
              <a:prstGeom prst="rect">
                <a:avLst/>
              </a:prstGeom>
              <a:blipFill>
                <a:blip r:embed="rId4"/>
                <a:stretch>
                  <a:fillRect l="-215" r="-215" b="-24242"/>
                </a:stretch>
              </a:blipFill>
            </p:spPr>
            <p:txBody>
              <a:bodyPr/>
              <a:lstStyle/>
              <a:p>
                <a:r>
                  <a:rPr lang="en-US">
                    <a:noFill/>
                  </a:rPr>
                  <a:t> </a:t>
                </a:r>
              </a:p>
            </p:txBody>
          </p:sp>
        </mc:Fallback>
      </mc:AlternateContent>
      <p:sp>
        <p:nvSpPr>
          <p:cNvPr id="8" name="Title 1">
            <a:extLst>
              <a:ext uri="{FF2B5EF4-FFF2-40B4-BE49-F238E27FC236}">
                <a16:creationId xmlns:a16="http://schemas.microsoft.com/office/drawing/2014/main" id="{17104325-9644-31D5-A841-3C94115F911F}"/>
              </a:ext>
            </a:extLst>
          </p:cNvPr>
          <p:cNvSpPr txBox="1">
            <a:spLocks/>
          </p:cNvSpPr>
          <p:nvPr/>
        </p:nvSpPr>
        <p:spPr bwMode="auto">
          <a:xfrm>
            <a:off x="386739" y="314665"/>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dirty="0"/>
              <a:t>Calculating the Formula</a:t>
            </a:r>
          </a:p>
        </p:txBody>
      </p:sp>
      <p:pic>
        <p:nvPicPr>
          <p:cNvPr id="2" name="Picture 1" descr="A black and white text on a white background&#10;&#10;Description automatically generated">
            <a:extLst>
              <a:ext uri="{FF2B5EF4-FFF2-40B4-BE49-F238E27FC236}">
                <a16:creationId xmlns:a16="http://schemas.microsoft.com/office/drawing/2014/main" id="{2465775A-B8C0-E090-995F-BF807D1302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23928" y="5119845"/>
            <a:ext cx="5220072" cy="1738155"/>
          </a:xfrm>
          <a:prstGeom prst="rect">
            <a:avLst/>
          </a:prstGeom>
        </p:spPr>
      </p:pic>
    </p:spTree>
    <p:extLst>
      <p:ext uri="{BB962C8B-B14F-4D97-AF65-F5344CB8AC3E}">
        <p14:creationId xmlns:p14="http://schemas.microsoft.com/office/powerpoint/2010/main" val="1684740787"/>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38CE-207E-034A-C52F-DE0A01430BB4}"/>
              </a:ext>
            </a:extLst>
          </p:cNvPr>
          <p:cNvSpPr>
            <a:spLocks noGrp="1"/>
          </p:cNvSpPr>
          <p:nvPr>
            <p:ph type="title"/>
          </p:nvPr>
        </p:nvSpPr>
        <p:spPr>
          <a:xfrm>
            <a:off x="395536" y="260648"/>
            <a:ext cx="7569026" cy="522287"/>
          </a:xfrm>
        </p:spPr>
        <p:txBody>
          <a:bodyPr/>
          <a:lstStyle/>
          <a:p>
            <a:r>
              <a:rPr lang="en-US" dirty="0"/>
              <a:t>Calculating the Heat of Explosion (Q)</a:t>
            </a:r>
          </a:p>
        </p:txBody>
      </p:sp>
      <p:pic>
        <p:nvPicPr>
          <p:cNvPr id="6" name="Picture 5">
            <a:extLst>
              <a:ext uri="{FF2B5EF4-FFF2-40B4-BE49-F238E27FC236}">
                <a16:creationId xmlns:a16="http://schemas.microsoft.com/office/drawing/2014/main" id="{90EB8821-EF8F-1BDE-EC08-60542FDF0A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024" y="1700808"/>
            <a:ext cx="7772400" cy="917432"/>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4A6DF95-E911-D6E3-8C2A-FE6521ED22B3}"/>
                  </a:ext>
                </a:extLst>
              </p:cNvPr>
              <p:cNvSpPr txBox="1"/>
              <p:nvPr/>
            </p:nvSpPr>
            <p:spPr>
              <a:xfrm>
                <a:off x="685800" y="2708920"/>
                <a:ext cx="7772400" cy="31931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𝐶𝑂</m:t>
                              </m:r>
                            </m:e>
                            <m:sub>
                              <m:r>
                                <a:rPr lang="en-GB" b="0" i="1" smtClean="0">
                                  <a:latin typeface="Cambria Math" panose="02040503050406030204" pitchFamily="18" charset="0"/>
                                </a:rPr>
                                <m:t>2</m:t>
                              </m:r>
                              <m:d>
                                <m:dPr>
                                  <m:ctrlPr>
                                    <a:rPr lang="en-GB" b="0" i="1" smtClean="0">
                                      <a:latin typeface="Cambria Math" panose="02040503050406030204" pitchFamily="18" charset="0"/>
                                    </a:rPr>
                                  </m:ctrlPr>
                                </m:dPr>
                                <m:e>
                                  <m:r>
                                    <a:rPr lang="en-GB" b="0" i="1" smtClean="0">
                                      <a:latin typeface="Cambria Math" panose="02040503050406030204" pitchFamily="18" charset="0"/>
                                    </a:rPr>
                                    <m:t>𝑔</m:t>
                                  </m:r>
                                </m:e>
                              </m:d>
                            </m:sub>
                          </m:sSub>
                        </m:e>
                      </m:d>
                      <m:r>
                        <a:rPr lang="en-GB" b="0" i="1" smtClean="0">
                          <a:latin typeface="Cambria Math" panose="02040503050406030204" pitchFamily="18" charset="0"/>
                          <a:ea typeface="Cambria Math" panose="02040503050406030204" pitchFamily="18" charset="0"/>
                        </a:rPr>
                        <m:t>=−393.7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7" name="TextBox 6">
                <a:extLst>
                  <a:ext uri="{FF2B5EF4-FFF2-40B4-BE49-F238E27FC236}">
                    <a16:creationId xmlns:a16="http://schemas.microsoft.com/office/drawing/2014/main" id="{24A6DF95-E911-D6E3-8C2A-FE6521ED22B3}"/>
                  </a:ext>
                </a:extLst>
              </p:cNvPr>
              <p:cNvSpPr txBox="1">
                <a:spLocks noRot="1" noChangeAspect="1" noMove="1" noResize="1" noEditPoints="1" noAdjustHandles="1" noChangeArrowheads="1" noChangeShapeType="1" noTextEdit="1"/>
              </p:cNvSpPr>
              <p:nvPr/>
            </p:nvSpPr>
            <p:spPr>
              <a:xfrm>
                <a:off x="685800" y="2708920"/>
                <a:ext cx="7772400" cy="319318"/>
              </a:xfrm>
              <a:prstGeom prst="rect">
                <a:avLst/>
              </a:prstGeom>
              <a:blipFill>
                <a:blip r:embed="rId3"/>
                <a:stretch>
                  <a:fillRect b="-2692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BCFE86B3-EC89-1DE4-28A1-209B4BC51979}"/>
                  </a:ext>
                </a:extLst>
              </p:cNvPr>
              <p:cNvSpPr txBox="1"/>
              <p:nvPr/>
            </p:nvSpPr>
            <p:spPr>
              <a:xfrm>
                <a:off x="685800" y="3122258"/>
                <a:ext cx="7772400" cy="32342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2</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m:t>
                              </m:r>
                              <m:r>
                                <a:rPr lang="en-GB" b="0" i="1" smtClean="0">
                                  <a:latin typeface="Cambria Math" panose="02040503050406030204" pitchFamily="18" charset="0"/>
                                </a:rPr>
                                <m:t>𝑔</m:t>
                              </m:r>
                              <m:r>
                                <a:rPr lang="en-GB" b="0" i="1" smtClean="0">
                                  <a:latin typeface="Cambria Math" panose="02040503050406030204" pitchFamily="18" charset="0"/>
                                </a:rPr>
                                <m:t>)</m:t>
                              </m:r>
                            </m:sub>
                          </m:sSub>
                        </m:e>
                      </m:d>
                      <m:r>
                        <a:rPr lang="en-GB" b="0" i="1" smtClean="0">
                          <a:latin typeface="Cambria Math" panose="02040503050406030204" pitchFamily="18" charset="0"/>
                          <a:ea typeface="Cambria Math" panose="02040503050406030204" pitchFamily="18" charset="0"/>
                        </a:rPr>
                        <m:t>=−242.0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8" name="TextBox 7">
                <a:extLst>
                  <a:ext uri="{FF2B5EF4-FFF2-40B4-BE49-F238E27FC236}">
                    <a16:creationId xmlns:a16="http://schemas.microsoft.com/office/drawing/2014/main" id="{BCFE86B3-EC89-1DE4-28A1-209B4BC51979}"/>
                  </a:ext>
                </a:extLst>
              </p:cNvPr>
              <p:cNvSpPr txBox="1">
                <a:spLocks noRot="1" noChangeAspect="1" noMove="1" noResize="1" noEditPoints="1" noAdjustHandles="1" noChangeArrowheads="1" noChangeShapeType="1" noTextEdit="1"/>
              </p:cNvSpPr>
              <p:nvPr/>
            </p:nvSpPr>
            <p:spPr>
              <a:xfrm>
                <a:off x="685800" y="3122258"/>
                <a:ext cx="7772400" cy="323422"/>
              </a:xfrm>
              <a:prstGeom prst="rect">
                <a:avLst/>
              </a:prstGeom>
              <a:blipFill>
                <a:blip r:embed="rId4"/>
                <a:stretch>
                  <a:fillRect b="-2222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F8C3B7A6-DFFF-8E5F-625D-16ED496A4C7E}"/>
                  </a:ext>
                </a:extLst>
              </p:cNvPr>
              <p:cNvSpPr txBox="1"/>
              <p:nvPr/>
            </p:nvSpPr>
            <p:spPr>
              <a:xfrm>
                <a:off x="685800" y="3559938"/>
                <a:ext cx="7772400" cy="30418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r>
                            <a:rPr lang="en-GB" b="0" i="1" smtClean="0">
                              <a:latin typeface="Cambria Math" panose="02040503050406030204" pitchFamily="18" charset="0"/>
                            </a:rPr>
                            <m:t>𝐸𝐺𝐷𝑁</m:t>
                          </m:r>
                        </m:e>
                      </m:d>
                      <m:r>
                        <a:rPr lang="en-GB" b="0" i="1" smtClean="0">
                          <a:latin typeface="Cambria Math" panose="02040503050406030204" pitchFamily="18" charset="0"/>
                          <a:ea typeface="Cambria Math" panose="02040503050406030204" pitchFamily="18" charset="0"/>
                        </a:rPr>
                        <m:t>=−259.0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9" name="TextBox 8">
                <a:extLst>
                  <a:ext uri="{FF2B5EF4-FFF2-40B4-BE49-F238E27FC236}">
                    <a16:creationId xmlns:a16="http://schemas.microsoft.com/office/drawing/2014/main" id="{F8C3B7A6-DFFF-8E5F-625D-16ED496A4C7E}"/>
                  </a:ext>
                </a:extLst>
              </p:cNvPr>
              <p:cNvSpPr txBox="1">
                <a:spLocks noRot="1" noChangeAspect="1" noMove="1" noResize="1" noEditPoints="1" noAdjustHandles="1" noChangeArrowheads="1" noChangeShapeType="1" noTextEdit="1"/>
              </p:cNvSpPr>
              <p:nvPr/>
            </p:nvSpPr>
            <p:spPr>
              <a:xfrm>
                <a:off x="685800" y="3559938"/>
                <a:ext cx="7772400" cy="304186"/>
              </a:xfrm>
              <a:prstGeom prst="rect">
                <a:avLst/>
              </a:prstGeom>
              <a:blipFill>
                <a:blip r:embed="rId5"/>
                <a:stretch>
                  <a:fillRect t="-8000" b="-24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C882FB9-4245-CC37-76E6-1589D6AD772F}"/>
                  </a:ext>
                </a:extLst>
              </p:cNvPr>
              <p:cNvSpPr txBox="1"/>
              <p:nvPr/>
            </p:nvSpPr>
            <p:spPr>
              <a:xfrm>
                <a:off x="716656" y="4204474"/>
                <a:ext cx="7591565" cy="30777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i="1" smtClean="0">
                          <a:latin typeface="Cambria Math" panose="02040503050406030204" pitchFamily="18" charset="0"/>
                          <a:ea typeface="Cambria Math" panose="02040503050406030204" pitchFamily="18" charset="0"/>
                        </a:rPr>
                        <m:t>∴</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𝐸𝐺𝐷𝑁</m:t>
                          </m:r>
                        </m:sub>
                      </m:sSub>
                      <m:r>
                        <a:rPr lang="en-GB" sz="2000" b="0" i="1"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2</m:t>
                              </m:r>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−242</m:t>
                                  </m:r>
                                </m:e>
                              </m:d>
                              <m:r>
                                <a:rPr lang="en-GB" sz="2000" b="0" i="1" smtClean="0">
                                  <a:latin typeface="Cambria Math" panose="02040503050406030204" pitchFamily="18" charset="0"/>
                                  <a:ea typeface="Cambria Math" panose="02040503050406030204" pitchFamily="18" charset="0"/>
                                </a:rPr>
                                <m:t>+2</m:t>
                              </m:r>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−393.7</m:t>
                                  </m:r>
                                </m:e>
                              </m:d>
                              <m:r>
                                <a:rPr lang="en-GB" sz="2000" b="0" i="1" smtClean="0">
                                  <a:latin typeface="Cambria Math" panose="02040503050406030204" pitchFamily="18" charset="0"/>
                                  <a:ea typeface="Cambria Math" panose="02040503050406030204" pitchFamily="18" charset="0"/>
                                </a:rPr>
                                <m:t>−(−259)</m:t>
                              </m:r>
                            </m:e>
                          </m:d>
                        </m:e>
                      </m:d>
                      <m:r>
                        <a:rPr lang="en-GB" sz="2000" b="0" i="1" smtClean="0">
                          <a:latin typeface="Cambria Math" panose="02040503050406030204" pitchFamily="18" charset="0"/>
                          <a:ea typeface="Cambria Math" panose="02040503050406030204" pitchFamily="18" charset="0"/>
                        </a:rPr>
                        <m:t>=−1012.4</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𝑘𝐽𝑚𝑜𝑙</m:t>
                          </m:r>
                        </m:e>
                        <m:sup>
                          <m:r>
                            <a:rPr lang="en-GB" sz="2000" b="0" i="1" smtClean="0">
                              <a:latin typeface="Cambria Math" panose="02040503050406030204" pitchFamily="18" charset="0"/>
                              <a:ea typeface="Cambria Math" panose="02040503050406030204" pitchFamily="18" charset="0"/>
                            </a:rPr>
                            <m:t>−1</m:t>
                          </m:r>
                        </m:sup>
                      </m:sSup>
                    </m:oMath>
                  </m:oMathPara>
                </a14:m>
                <a:endParaRPr lang="en-US" sz="2000" dirty="0"/>
              </a:p>
            </p:txBody>
          </p:sp>
        </mc:Choice>
        <mc:Fallback xmlns="">
          <p:sp>
            <p:nvSpPr>
              <p:cNvPr id="10" name="TextBox 9">
                <a:extLst>
                  <a:ext uri="{FF2B5EF4-FFF2-40B4-BE49-F238E27FC236}">
                    <a16:creationId xmlns:a16="http://schemas.microsoft.com/office/drawing/2014/main" id="{3C882FB9-4245-CC37-76E6-1589D6AD772F}"/>
                  </a:ext>
                </a:extLst>
              </p:cNvPr>
              <p:cNvSpPr txBox="1">
                <a:spLocks noRot="1" noChangeAspect="1" noMove="1" noResize="1" noEditPoints="1" noAdjustHandles="1" noChangeArrowheads="1" noChangeShapeType="1" noTextEdit="1"/>
              </p:cNvSpPr>
              <p:nvPr/>
            </p:nvSpPr>
            <p:spPr>
              <a:xfrm>
                <a:off x="716656" y="4204474"/>
                <a:ext cx="7591565" cy="307777"/>
              </a:xfrm>
              <a:prstGeom prst="rect">
                <a:avLst/>
              </a:prstGeom>
              <a:blipFill>
                <a:blip r:embed="rId6"/>
                <a:stretch>
                  <a:fillRect t="-8000" b="-3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5DEDD43D-9D8E-83B1-DD63-FA252DE5890D}"/>
                  </a:ext>
                </a:extLst>
              </p:cNvPr>
              <p:cNvSpPr txBox="1"/>
              <p:nvPr/>
            </p:nvSpPr>
            <p:spPr>
              <a:xfrm>
                <a:off x="1553917" y="1151873"/>
                <a:ext cx="5896614"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𝐻</m:t>
                          </m:r>
                        </m:e>
                        <m:sub>
                          <m:r>
                            <a:rPr lang="en-GB" sz="2400" b="0" i="1" smtClean="0">
                              <a:latin typeface="Cambria Math" panose="02040503050406030204" pitchFamily="18" charset="0"/>
                              <a:ea typeface="Cambria Math" panose="02040503050406030204" pitchFamily="18" charset="0"/>
                            </a:rPr>
                            <m:t>2</m:t>
                          </m:r>
                        </m:sub>
                      </m:sSub>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𝑂</m:t>
                          </m:r>
                        </m:e>
                        <m:sub>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+2</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𝐶𝑂</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𝑁</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oMath>
                  </m:oMathPara>
                </a14:m>
                <a:endParaRPr lang="en-US" sz="2400" dirty="0"/>
              </a:p>
            </p:txBody>
          </p:sp>
        </mc:Choice>
        <mc:Fallback xmlns="">
          <p:sp>
            <p:nvSpPr>
              <p:cNvPr id="11" name="TextBox 10">
                <a:extLst>
                  <a:ext uri="{FF2B5EF4-FFF2-40B4-BE49-F238E27FC236}">
                    <a16:creationId xmlns:a16="http://schemas.microsoft.com/office/drawing/2014/main" id="{5DEDD43D-9D8E-83B1-DD63-FA252DE5890D}"/>
                  </a:ext>
                </a:extLst>
              </p:cNvPr>
              <p:cNvSpPr txBox="1">
                <a:spLocks noRot="1" noChangeAspect="1" noMove="1" noResize="1" noEditPoints="1" noAdjustHandles="1" noChangeArrowheads="1" noChangeShapeType="1" noTextEdit="1"/>
              </p:cNvSpPr>
              <p:nvPr/>
            </p:nvSpPr>
            <p:spPr>
              <a:xfrm>
                <a:off x="1553917" y="1151873"/>
                <a:ext cx="5896614" cy="404919"/>
              </a:xfrm>
              <a:prstGeom prst="rect">
                <a:avLst/>
              </a:prstGeom>
              <a:blipFill>
                <a:blip r:embed="rId7"/>
                <a:stretch>
                  <a:fillRect l="-215" r="-430" b="-2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1D0225F1-54AD-1E4A-205A-771451CCD5D6}"/>
                  </a:ext>
                </a:extLst>
              </p:cNvPr>
              <p:cNvSpPr txBox="1"/>
              <p:nvPr/>
            </p:nvSpPr>
            <p:spPr>
              <a:xfrm>
                <a:off x="880386" y="5669822"/>
                <a:ext cx="7264104" cy="5770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US" sz="2000" i="1" smtClean="0">
                          <a:latin typeface="Cambria Math" panose="02040503050406030204" pitchFamily="18" charset="0"/>
                          <a:ea typeface="Cambria Math" panose="02040503050406030204" pitchFamily="18" charset="0"/>
                        </a:rPr>
                        <m:t>B</m:t>
                      </m:r>
                      <m:r>
                        <a:rPr lang="en-GB" sz="2000" b="0" i="1" smtClean="0">
                          <a:latin typeface="Cambria Math" panose="02040503050406030204" pitchFamily="18" charset="0"/>
                          <a:ea typeface="Cambria Math" panose="02040503050406030204" pitchFamily="18" charset="0"/>
                        </a:rPr>
                        <m:t>𝑢𝑡</m:t>
                      </m:r>
                      <m:r>
                        <a:rPr lang="en-GB" sz="2000" b="0" i="1" smtClean="0">
                          <a:latin typeface="Cambria Math" panose="02040503050406030204" pitchFamily="18" charset="0"/>
                          <a:ea typeface="Cambria Math" panose="02040503050406030204" pitchFamily="18" charset="0"/>
                        </a:rPr>
                        <m:t> </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𝑡𝑛𝑡</m:t>
                          </m:r>
                        </m:sub>
                      </m:sSub>
                      <m:r>
                        <a:rPr lang="en-GB" sz="2000" b="0" i="1" smtClean="0">
                          <a:latin typeface="Cambria Math" panose="02040503050406030204" pitchFamily="18" charset="0"/>
                          <a:ea typeface="Cambria Math" panose="02040503050406030204" pitchFamily="18" charset="0"/>
                        </a:rPr>
                        <m:t>=−4247</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𝑘𝐽𝑘𝑔</m:t>
                          </m:r>
                        </m:e>
                        <m:sup>
                          <m:r>
                            <a:rPr lang="en-GB" sz="2000" b="0" i="1" smtClean="0">
                              <a:latin typeface="Cambria Math" panose="02040503050406030204" pitchFamily="18" charset="0"/>
                              <a:ea typeface="Cambria Math" panose="02040503050406030204" pitchFamily="18" charset="0"/>
                            </a:rPr>
                            <m:t>−1</m:t>
                          </m:r>
                        </m:sup>
                      </m:sSup>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𝑇𝑁𝑇𝑒</m:t>
                      </m:r>
                      <m:d>
                        <m:dPr>
                          <m:begChr m:val="["/>
                          <m:endChr m:val="]"/>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𝑄</m:t>
                          </m:r>
                        </m:e>
                      </m:d>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−6660</m:t>
                          </m:r>
                        </m:num>
                        <m:den>
                          <m:r>
                            <a:rPr lang="en-GB" sz="2000" b="0" i="1" smtClean="0">
                              <a:latin typeface="Cambria Math" panose="02040503050406030204" pitchFamily="18" charset="0"/>
                              <a:ea typeface="Cambria Math" panose="02040503050406030204" pitchFamily="18" charset="0"/>
                            </a:rPr>
                            <m:t>−4247</m:t>
                          </m:r>
                        </m:den>
                      </m:f>
                      <m:r>
                        <a:rPr lang="en-GB" sz="2000" b="0" i="1" smtClean="0">
                          <a:latin typeface="Cambria Math" panose="02040503050406030204" pitchFamily="18" charset="0"/>
                          <a:ea typeface="Cambria Math" panose="02040503050406030204" pitchFamily="18" charset="0"/>
                        </a:rPr>
                        <m:t>∴100%=156%</m:t>
                      </m:r>
                    </m:oMath>
                  </m:oMathPara>
                </a14:m>
                <a:endParaRPr lang="en-US" sz="2000" dirty="0"/>
              </a:p>
            </p:txBody>
          </p:sp>
        </mc:Choice>
        <mc:Fallback xmlns="">
          <p:sp>
            <p:nvSpPr>
              <p:cNvPr id="12" name="TextBox 11">
                <a:extLst>
                  <a:ext uri="{FF2B5EF4-FFF2-40B4-BE49-F238E27FC236}">
                    <a16:creationId xmlns:a16="http://schemas.microsoft.com/office/drawing/2014/main" id="{1D0225F1-54AD-1E4A-205A-771451CCD5D6}"/>
                  </a:ext>
                </a:extLst>
              </p:cNvPr>
              <p:cNvSpPr txBox="1">
                <a:spLocks noRot="1" noChangeAspect="1" noMove="1" noResize="1" noEditPoints="1" noAdjustHandles="1" noChangeArrowheads="1" noChangeShapeType="1" noTextEdit="1"/>
              </p:cNvSpPr>
              <p:nvPr/>
            </p:nvSpPr>
            <p:spPr>
              <a:xfrm>
                <a:off x="880386" y="5669822"/>
                <a:ext cx="7264104" cy="577081"/>
              </a:xfrm>
              <a:prstGeom prst="rect">
                <a:avLst/>
              </a:prstGeom>
              <a:blipFill>
                <a:blip r:embed="rId8"/>
                <a:stretch>
                  <a:fillRect l="-175" r="-349" b="-1489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67E747B-473D-D105-36A3-379805ED5ABC}"/>
                  </a:ext>
                </a:extLst>
              </p:cNvPr>
              <p:cNvSpPr txBox="1"/>
              <p:nvPr/>
            </p:nvSpPr>
            <p:spPr>
              <a:xfrm>
                <a:off x="742920" y="4698712"/>
                <a:ext cx="6206827" cy="586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i="1" smtClean="0">
                          <a:latin typeface="Cambria Math" panose="02040503050406030204" pitchFamily="18" charset="0"/>
                          <a:ea typeface="Cambria Math" panose="02040503050406030204" pitchFamily="18" charset="0"/>
                        </a:rPr>
                        <m:t>∴</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𝐸𝐺𝐷𝑁</m:t>
                          </m:r>
                        </m:sub>
                      </m:sSub>
                      <m:r>
                        <a:rPr lang="en-GB" sz="2000" b="0" i="1"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𝐻</m:t>
                                  </m:r>
                                </m:e>
                                <m:sub>
                                  <m:r>
                                    <a:rPr lang="en-GB" sz="2000" i="1">
                                      <a:latin typeface="Cambria Math" panose="02040503050406030204" pitchFamily="18" charset="0"/>
                                      <a:ea typeface="Cambria Math" panose="02040503050406030204" pitchFamily="18" charset="0"/>
                                    </a:rPr>
                                    <m:t>𝑑</m:t>
                                  </m:r>
                                </m:sub>
                              </m:sSub>
                              <m:r>
                                <a:rPr lang="en-GB" sz="2000" i="1">
                                  <a:latin typeface="Cambria Math" panose="02040503050406030204" pitchFamily="18" charset="0"/>
                                  <a:ea typeface="Cambria Math" panose="02040503050406030204" pitchFamily="18" charset="0"/>
                                </a:rPr>
                                <m:t>×1000</m:t>
                              </m:r>
                            </m:num>
                            <m:den>
                              <m:r>
                                <a:rPr lang="en-GB" sz="2000" b="0" i="1" smtClean="0">
                                  <a:latin typeface="Cambria Math" panose="02040503050406030204" pitchFamily="18" charset="0"/>
                                  <a:ea typeface="Cambria Math" panose="02040503050406030204" pitchFamily="18" charset="0"/>
                                </a:rPr>
                                <m:t>𝑀𝑊</m:t>
                              </m:r>
                            </m:den>
                          </m:f>
                        </m:e>
                      </m:d>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−1012400</m:t>
                          </m:r>
                        </m:num>
                        <m:den>
                          <m:r>
                            <a:rPr lang="en-GB" sz="2000" b="0" i="1" smtClean="0">
                              <a:latin typeface="Cambria Math" panose="02040503050406030204" pitchFamily="18" charset="0"/>
                              <a:ea typeface="Cambria Math" panose="02040503050406030204" pitchFamily="18" charset="0"/>
                            </a:rPr>
                            <m:t>152</m:t>
                          </m:r>
                        </m:den>
                      </m:f>
                      <m:r>
                        <a:rPr lang="en-GB" sz="2000" b="0" i="1" smtClean="0">
                          <a:latin typeface="Cambria Math" panose="02040503050406030204" pitchFamily="18" charset="0"/>
                          <a:ea typeface="Cambria Math" panose="02040503050406030204" pitchFamily="18" charset="0"/>
                        </a:rPr>
                        <m:t>=−6660</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𝑘𝐽𝑘𝑔</m:t>
                          </m:r>
                        </m:e>
                        <m:sup>
                          <m:r>
                            <a:rPr lang="en-GB" sz="2000" b="0" i="1" smtClean="0">
                              <a:latin typeface="Cambria Math" panose="02040503050406030204" pitchFamily="18" charset="0"/>
                              <a:ea typeface="Cambria Math" panose="02040503050406030204" pitchFamily="18" charset="0"/>
                            </a:rPr>
                            <m:t>−1</m:t>
                          </m:r>
                        </m:sup>
                      </m:sSup>
                    </m:oMath>
                  </m:oMathPara>
                </a14:m>
                <a:endParaRPr lang="en-US" sz="2000" dirty="0"/>
              </a:p>
            </p:txBody>
          </p:sp>
        </mc:Choice>
        <mc:Fallback xmlns="">
          <p:sp>
            <p:nvSpPr>
              <p:cNvPr id="13" name="TextBox 12">
                <a:extLst>
                  <a:ext uri="{FF2B5EF4-FFF2-40B4-BE49-F238E27FC236}">
                    <a16:creationId xmlns:a16="http://schemas.microsoft.com/office/drawing/2014/main" id="{467E747B-473D-D105-36A3-379805ED5ABC}"/>
                  </a:ext>
                </a:extLst>
              </p:cNvPr>
              <p:cNvSpPr txBox="1">
                <a:spLocks noRot="1" noChangeAspect="1" noMove="1" noResize="1" noEditPoints="1" noAdjustHandles="1" noChangeArrowheads="1" noChangeShapeType="1" noTextEdit="1"/>
              </p:cNvSpPr>
              <p:nvPr/>
            </p:nvSpPr>
            <p:spPr>
              <a:xfrm>
                <a:off x="742920" y="4698712"/>
                <a:ext cx="6206827" cy="586443"/>
              </a:xfrm>
              <a:prstGeom prst="rect">
                <a:avLst/>
              </a:prstGeom>
              <a:blipFill>
                <a:blip r:embed="rId9"/>
                <a:stretch>
                  <a:fillRect b="-12766"/>
                </a:stretch>
              </a:blipFill>
            </p:spPr>
            <p:txBody>
              <a:bodyPr/>
              <a:lstStyle/>
              <a:p>
                <a:r>
                  <a:rPr lang="en-US">
                    <a:noFill/>
                  </a:rPr>
                  <a:t> </a:t>
                </a:r>
              </a:p>
            </p:txBody>
          </p:sp>
        </mc:Fallback>
      </mc:AlternateContent>
    </p:spTree>
    <p:extLst>
      <p:ext uri="{BB962C8B-B14F-4D97-AF65-F5344CB8AC3E}">
        <p14:creationId xmlns:p14="http://schemas.microsoft.com/office/powerpoint/2010/main" val="505297095"/>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90-17A2-E99D-0238-3BD79AEBB995}"/>
              </a:ext>
            </a:extLst>
          </p:cNvPr>
          <p:cNvSpPr>
            <a:spLocks noGrp="1"/>
          </p:cNvSpPr>
          <p:nvPr>
            <p:ph type="title"/>
          </p:nvPr>
        </p:nvSpPr>
        <p:spPr>
          <a:xfrm>
            <a:off x="395536" y="260648"/>
            <a:ext cx="7632848" cy="522287"/>
          </a:xfrm>
        </p:spPr>
        <p:txBody>
          <a:bodyPr/>
          <a:lstStyle/>
          <a:p>
            <a:r>
              <a:rPr lang="en-US" dirty="0"/>
              <a:t>Calculating Explosive Power of EGDN</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D29C80B4-11E9-B418-6212-BEE814C4B759}"/>
                  </a:ext>
                </a:extLst>
              </p:cNvPr>
              <p:cNvSpPr txBox="1"/>
              <p:nvPr/>
            </p:nvSpPr>
            <p:spPr>
              <a:xfrm>
                <a:off x="1979711" y="1221545"/>
                <a:ext cx="4811895" cy="55399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latin typeface="Cambria Math" panose="02040503050406030204" pitchFamily="18" charset="0"/>
                        </a:rPr>
                        <m:t>𝐸𝑥𝑝𝑙𝑜𝑠𝑖𝑣𝑒</m:t>
                      </m:r>
                      <m:r>
                        <a:rPr lang="en-GB" sz="3600" b="0" i="1" smtClean="0">
                          <a:latin typeface="Cambria Math" panose="02040503050406030204" pitchFamily="18" charset="0"/>
                        </a:rPr>
                        <m:t> </m:t>
                      </m:r>
                      <m:r>
                        <a:rPr lang="en-GB" sz="3600" b="0" i="1" smtClean="0">
                          <a:latin typeface="Cambria Math" panose="02040503050406030204" pitchFamily="18" charset="0"/>
                        </a:rPr>
                        <m:t>𝑃𝑜𝑤𝑒𝑟</m:t>
                      </m:r>
                      <m:r>
                        <a:rPr lang="en-GB" sz="3600" b="0" i="1" smtClean="0">
                          <a:latin typeface="Cambria Math" panose="02040503050406030204" pitchFamily="18" charset="0"/>
                        </a:rPr>
                        <m:t>=</m:t>
                      </m:r>
                      <m:r>
                        <a:rPr lang="en-GB" sz="3600" b="0" i="1" smtClean="0">
                          <a:latin typeface="Cambria Math" panose="02040503050406030204" pitchFamily="18" charset="0"/>
                        </a:rPr>
                        <m:t>𝑄𝑉</m:t>
                      </m:r>
                    </m:oMath>
                  </m:oMathPara>
                </a14:m>
                <a:endParaRPr lang="en-US" sz="3600" dirty="0"/>
              </a:p>
            </p:txBody>
          </p:sp>
        </mc:Choice>
        <mc:Fallback xmlns="">
          <p:sp>
            <p:nvSpPr>
              <p:cNvPr id="3" name="TextBox 2">
                <a:extLst>
                  <a:ext uri="{FF2B5EF4-FFF2-40B4-BE49-F238E27FC236}">
                    <a16:creationId xmlns:a16="http://schemas.microsoft.com/office/drawing/2014/main" id="{D29C80B4-11E9-B418-6212-BEE814C4B759}"/>
                  </a:ext>
                </a:extLst>
              </p:cNvPr>
              <p:cNvSpPr txBox="1">
                <a:spLocks noRot="1" noChangeAspect="1" noMove="1" noResize="1" noEditPoints="1" noAdjustHandles="1" noChangeArrowheads="1" noChangeShapeType="1" noTextEdit="1"/>
              </p:cNvSpPr>
              <p:nvPr/>
            </p:nvSpPr>
            <p:spPr>
              <a:xfrm>
                <a:off x="1979711" y="1221545"/>
                <a:ext cx="4811895" cy="553998"/>
              </a:xfrm>
              <a:prstGeom prst="rect">
                <a:avLst/>
              </a:prstGeom>
              <a:blipFill>
                <a:blip r:embed="rId2"/>
                <a:stretch>
                  <a:fillRect l="-2902" t="-4545" r="-2111" b="-40909"/>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09FF5309-56A0-9E43-A432-35DD40AB0E56}"/>
              </a:ext>
            </a:extLst>
          </p:cNvPr>
          <p:cNvSpPr txBox="1"/>
          <p:nvPr/>
        </p:nvSpPr>
        <p:spPr>
          <a:xfrm>
            <a:off x="346851" y="2066509"/>
            <a:ext cx="8450297" cy="1661993"/>
          </a:xfrm>
          <a:prstGeom prst="rect">
            <a:avLst/>
          </a:prstGeom>
          <a:noFill/>
        </p:spPr>
        <p:txBody>
          <a:bodyPr wrap="square" rtlCol="0">
            <a:spAutoFit/>
          </a:bodyPr>
          <a:lstStyle/>
          <a:p>
            <a:r>
              <a:rPr lang="en-US" dirty="0"/>
              <a:t>We know Q, but what about V? </a:t>
            </a:r>
          </a:p>
          <a:p>
            <a:endParaRPr lang="en-US" dirty="0"/>
          </a:p>
          <a:p>
            <a:r>
              <a:rPr lang="en-US" dirty="0"/>
              <a:t>In the equation, I mol EGDN produces 5 moles of gas under standard conditions, which equates to 22.4 x 5 = 112 dm</a:t>
            </a:r>
            <a:r>
              <a:rPr lang="en-US" baseline="30000" dirty="0"/>
              <a:t>3</a:t>
            </a:r>
            <a:endParaRPr lang="en-US" dirty="0"/>
          </a:p>
          <a:p>
            <a:endParaRPr lang="en-US" baseline="30000" dirty="0"/>
          </a:p>
          <a:p>
            <a:r>
              <a:rPr lang="en-US" dirty="0"/>
              <a:t>Therefore, 1g EGDN produces 112/152 = 0.736 dm</a:t>
            </a:r>
            <a:r>
              <a:rPr lang="en-US" baseline="30000" dirty="0"/>
              <a:t>3</a:t>
            </a:r>
            <a:r>
              <a:rPr lang="en-US" dirty="0"/>
              <a:t> g</a:t>
            </a:r>
            <a:r>
              <a:rPr lang="en-US" baseline="30000" dirty="0"/>
              <a:t>-1 </a:t>
            </a:r>
            <a:r>
              <a:rPr lang="en-US" dirty="0"/>
              <a:t>= 736 dm</a:t>
            </a:r>
            <a:r>
              <a:rPr lang="en-US" baseline="30000" dirty="0"/>
              <a:t>3 </a:t>
            </a:r>
            <a:r>
              <a:rPr lang="en-US" dirty="0"/>
              <a:t>kg</a:t>
            </a:r>
            <a:r>
              <a:rPr lang="en-US" baseline="30000" dirty="0"/>
              <a:t>-1</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809C4FB8-0B45-15F7-BB72-2C888300401F}"/>
                  </a:ext>
                </a:extLst>
              </p:cNvPr>
              <p:cNvSpPr txBox="1"/>
              <p:nvPr/>
            </p:nvSpPr>
            <p:spPr>
              <a:xfrm>
                <a:off x="1086612" y="4176619"/>
                <a:ext cx="6941772"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Explosive</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Power</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EGDN</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𝑄𝑉</m:t>
                      </m:r>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−6660</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𝑘𝐽𝑘𝑔</m:t>
                              </m:r>
                            </m:e>
                            <m:sup>
                              <m:r>
                                <a:rPr lang="en-GB" b="0" i="1" smtClean="0">
                                  <a:latin typeface="Cambria Math" panose="02040503050406030204" pitchFamily="18" charset="0"/>
                                  <a:ea typeface="Cambria Math" panose="02040503050406030204" pitchFamily="18" charset="0"/>
                                </a:rPr>
                                <m:t>−1</m:t>
                              </m:r>
                            </m:sup>
                          </m:sSup>
                        </m:e>
                      </m:d>
                      <m:r>
                        <a:rPr lang="en-GB" b="0" i="1" smtClean="0">
                          <a:latin typeface="Cambria Math" panose="02040503050406030204" pitchFamily="18" charset="0"/>
                          <a:ea typeface="Cambria Math" panose="02040503050406030204" pitchFamily="18" charset="0"/>
                        </a:rPr>
                        <m:t>×736=</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490.7×10</m:t>
                          </m:r>
                        </m:e>
                        <m:sup>
                          <m:r>
                            <a:rPr lang="en-GB" b="0" i="1" smtClean="0">
                              <a:latin typeface="Cambria Math" panose="02040503050406030204" pitchFamily="18" charset="0"/>
                              <a:ea typeface="Cambria Math" panose="02040503050406030204" pitchFamily="18" charset="0"/>
                            </a:rPr>
                            <m:t>4</m:t>
                          </m:r>
                        </m:sup>
                      </m:sSup>
                    </m:oMath>
                  </m:oMathPara>
                </a14:m>
                <a:endParaRPr lang="en-US" dirty="0"/>
              </a:p>
            </p:txBody>
          </p:sp>
        </mc:Choice>
        <mc:Fallback xmlns="">
          <p:sp>
            <p:nvSpPr>
              <p:cNvPr id="5" name="TextBox 4">
                <a:extLst>
                  <a:ext uri="{FF2B5EF4-FFF2-40B4-BE49-F238E27FC236}">
                    <a16:creationId xmlns:a16="http://schemas.microsoft.com/office/drawing/2014/main" id="{809C4FB8-0B45-15F7-BB72-2C888300401F}"/>
                  </a:ext>
                </a:extLst>
              </p:cNvPr>
              <p:cNvSpPr txBox="1">
                <a:spLocks noRot="1" noChangeAspect="1" noMove="1" noResize="1" noEditPoints="1" noAdjustHandles="1" noChangeArrowheads="1" noChangeShapeType="1" noTextEdit="1"/>
              </p:cNvSpPr>
              <p:nvPr/>
            </p:nvSpPr>
            <p:spPr>
              <a:xfrm>
                <a:off x="1086612" y="4176619"/>
                <a:ext cx="6941772" cy="276999"/>
              </a:xfrm>
              <a:prstGeom prst="rect">
                <a:avLst/>
              </a:prstGeom>
              <a:blipFill>
                <a:blip r:embed="rId3"/>
                <a:stretch>
                  <a:fillRect l="-182" b="-3913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C0419AA1-4CD4-7EE5-6615-F01CD279A797}"/>
                  </a:ext>
                </a:extLst>
              </p:cNvPr>
              <p:cNvSpPr txBox="1"/>
              <p:nvPr/>
            </p:nvSpPr>
            <p:spPr>
              <a:xfrm>
                <a:off x="1033712" y="4815982"/>
                <a:ext cx="6994672" cy="6319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Power</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Index</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EGDN</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𝑄</m:t>
                              </m:r>
                            </m:e>
                            <m:sub>
                              <m:r>
                                <a:rPr lang="en-GB" b="0" i="1" smtClean="0">
                                  <a:latin typeface="Cambria Math" panose="02040503050406030204" pitchFamily="18" charset="0"/>
                                  <a:ea typeface="Cambria Math" panose="02040503050406030204" pitchFamily="18" charset="0"/>
                                </a:rPr>
                                <m:t>𝐸𝐺𝐷𝑁</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𝐸𝐺𝐷𝑁</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𝑄</m:t>
                              </m:r>
                            </m:e>
                            <m:sub>
                              <m:r>
                                <a:rPr lang="en-GB" b="0" i="1" smtClean="0">
                                  <a:latin typeface="Cambria Math" panose="02040503050406030204" pitchFamily="18" charset="0"/>
                                  <a:ea typeface="Cambria Math" panose="02040503050406030204" pitchFamily="18" charset="0"/>
                                </a:rPr>
                                <m:t>𝑝𝑖𝑐𝑟𝑖𝑐</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𝑎𝑐𝑖𝑑</m:t>
                              </m:r>
                            </m:sub>
                          </m:sSub>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𝑝𝑖𝑐𝑟𝑖𝑐</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𝑎𝑐𝑖𝑑</m:t>
                              </m:r>
                            </m:sub>
                          </m:sSub>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490.7×10</m:t>
                              </m:r>
                            </m:e>
                            <m:sup>
                              <m:r>
                                <a:rPr lang="en-GB" i="1">
                                  <a:latin typeface="Cambria Math" panose="02040503050406030204" pitchFamily="18" charset="0"/>
                                  <a:ea typeface="Cambria Math" panose="02040503050406030204" pitchFamily="18" charset="0"/>
                                </a:rPr>
                                <m:t>4</m:t>
                              </m:r>
                            </m:sup>
                          </m:sSup>
                        </m:num>
                        <m:den>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270.0</m:t>
                              </m:r>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4</m:t>
                              </m:r>
                            </m:sup>
                          </m:sSup>
                        </m:den>
                      </m:f>
                      <m:r>
                        <a:rPr lang="en-GB" b="0" i="1" smtClean="0">
                          <a:latin typeface="Cambria Math" panose="02040503050406030204" pitchFamily="18" charset="0"/>
                          <a:ea typeface="Cambria Math" panose="02040503050406030204" pitchFamily="18" charset="0"/>
                        </a:rPr>
                        <m:t>=182%</m:t>
                      </m:r>
                    </m:oMath>
                  </m:oMathPara>
                </a14:m>
                <a:endParaRPr lang="en-US" dirty="0"/>
              </a:p>
            </p:txBody>
          </p:sp>
        </mc:Choice>
        <mc:Fallback xmlns="">
          <p:sp>
            <p:nvSpPr>
              <p:cNvPr id="6" name="TextBox 5">
                <a:extLst>
                  <a:ext uri="{FF2B5EF4-FFF2-40B4-BE49-F238E27FC236}">
                    <a16:creationId xmlns:a16="http://schemas.microsoft.com/office/drawing/2014/main" id="{C0419AA1-4CD4-7EE5-6615-F01CD279A797}"/>
                  </a:ext>
                </a:extLst>
              </p:cNvPr>
              <p:cNvSpPr txBox="1">
                <a:spLocks noRot="1" noChangeAspect="1" noMove="1" noResize="1" noEditPoints="1" noAdjustHandles="1" noChangeArrowheads="1" noChangeShapeType="1" noTextEdit="1"/>
              </p:cNvSpPr>
              <p:nvPr/>
            </p:nvSpPr>
            <p:spPr>
              <a:xfrm>
                <a:off x="1033712" y="4815982"/>
                <a:ext cx="6994672" cy="631904"/>
              </a:xfrm>
              <a:prstGeom prst="rect">
                <a:avLst/>
              </a:prstGeom>
              <a:blipFill>
                <a:blip r:embed="rId4"/>
                <a:stretch>
                  <a:fillRect l="-362" t="-3922" r="-543" b="-11765"/>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917AF1B1-8809-4545-4C6D-59CCFFBAF384}"/>
              </a:ext>
            </a:extLst>
          </p:cNvPr>
          <p:cNvSpPr txBox="1"/>
          <p:nvPr/>
        </p:nvSpPr>
        <p:spPr>
          <a:xfrm>
            <a:off x="539552" y="6156012"/>
            <a:ext cx="3422925" cy="369332"/>
          </a:xfrm>
          <a:prstGeom prst="rect">
            <a:avLst/>
          </a:prstGeom>
          <a:solidFill>
            <a:schemeClr val="accent2"/>
          </a:solidFill>
        </p:spPr>
        <p:txBody>
          <a:bodyPr wrap="none" rtlCol="0">
            <a:spAutoFit/>
          </a:bodyPr>
          <a:lstStyle/>
          <a:p>
            <a:r>
              <a:rPr lang="en-US" dirty="0">
                <a:solidFill>
                  <a:srgbClr val="002060"/>
                </a:solidFill>
              </a:rPr>
              <a:t>Note, Power Index TNT = 116%</a:t>
            </a:r>
          </a:p>
        </p:txBody>
      </p:sp>
      <p:sp>
        <p:nvSpPr>
          <p:cNvPr id="8" name="TextBox 7">
            <a:extLst>
              <a:ext uri="{FF2B5EF4-FFF2-40B4-BE49-F238E27FC236}">
                <a16:creationId xmlns:a16="http://schemas.microsoft.com/office/drawing/2014/main" id="{063E8229-F1CD-7C82-DF2A-3D419BBCB1E2}"/>
              </a:ext>
            </a:extLst>
          </p:cNvPr>
          <p:cNvSpPr txBox="1"/>
          <p:nvPr/>
        </p:nvSpPr>
        <p:spPr>
          <a:xfrm>
            <a:off x="5643656" y="6153426"/>
            <a:ext cx="3153492" cy="369332"/>
          </a:xfrm>
          <a:prstGeom prst="rect">
            <a:avLst/>
          </a:prstGeom>
          <a:solidFill>
            <a:schemeClr val="accent2"/>
          </a:solidFill>
        </p:spPr>
        <p:txBody>
          <a:bodyPr wrap="none" rtlCol="0">
            <a:spAutoFit/>
          </a:bodyPr>
          <a:lstStyle/>
          <a:p>
            <a:r>
              <a:rPr lang="en-US" dirty="0" err="1">
                <a:solidFill>
                  <a:srgbClr val="002060"/>
                </a:solidFill>
              </a:rPr>
              <a:t>TNTe</a:t>
            </a:r>
            <a:r>
              <a:rPr lang="en-US" dirty="0">
                <a:solidFill>
                  <a:srgbClr val="002060"/>
                </a:solidFill>
              </a:rPr>
              <a:t> (Power Index) = 156% </a:t>
            </a:r>
          </a:p>
        </p:txBody>
      </p:sp>
    </p:spTree>
    <p:extLst>
      <p:ext uri="{BB962C8B-B14F-4D97-AF65-F5344CB8AC3E}">
        <p14:creationId xmlns:p14="http://schemas.microsoft.com/office/powerpoint/2010/main" val="1799981456"/>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ransport, old, military vehicle, dirty&#10;&#10;Description automatically generated">
            <a:extLst>
              <a:ext uri="{FF2B5EF4-FFF2-40B4-BE49-F238E27FC236}">
                <a16:creationId xmlns:a16="http://schemas.microsoft.com/office/drawing/2014/main" id="{80F4764D-B637-B81A-E079-6E23B3A1C0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88640"/>
            <a:ext cx="9144000" cy="6485190"/>
          </a:xfrm>
          <a:prstGeom prst="rect">
            <a:avLst/>
          </a:prstGeom>
        </p:spPr>
      </p:pic>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6444208" y="404664"/>
            <a:ext cx="2866642" cy="1424934"/>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000" dirty="0">
                <a:solidFill>
                  <a:schemeClr val="tx1"/>
                </a:solidFill>
                <a:latin typeface="+mj-lt"/>
                <a:ea typeface="+mj-ea"/>
                <a:cs typeface="+mj-cs"/>
              </a:rPr>
              <a:t>Warhead design and selection</a:t>
            </a:r>
          </a:p>
        </p:txBody>
      </p:sp>
      <p:sp>
        <p:nvSpPr>
          <p:cNvPr id="4" name="Content Placeholder 1">
            <a:extLst>
              <a:ext uri="{FF2B5EF4-FFF2-40B4-BE49-F238E27FC236}">
                <a16:creationId xmlns:a16="http://schemas.microsoft.com/office/drawing/2014/main" id="{F33E835D-0565-6A17-3334-D71246F8DEBA}"/>
              </a:ext>
            </a:extLst>
          </p:cNvPr>
          <p:cNvSpPr>
            <a:spLocks noGrp="1"/>
          </p:cNvSpPr>
          <p:nvPr>
            <p:ph idx="1"/>
          </p:nvPr>
        </p:nvSpPr>
        <p:spPr>
          <a:xfrm>
            <a:off x="6268647" y="1830886"/>
            <a:ext cx="2866642" cy="2807072"/>
          </a:xfrm>
        </p:spPr>
        <p:txBody>
          <a:bodyPr vert="horz" wrap="square" lIns="68580" tIns="34290" rIns="68580" bIns="34290" numCol="1" rtlCol="0" anchor="t" anchorCtr="0" compatLnSpc="1">
            <a:prstTxWarp prst="textNoShape">
              <a:avLst/>
            </a:prstTxWarp>
            <a:normAutofit/>
          </a:bodyPr>
          <a:lstStyle/>
          <a:p>
            <a:pPr marL="342900" indent="-171450">
              <a:buFont typeface="Arial" panose="020B0604020202020204" pitchFamily="34" charset="0"/>
              <a:buChar char="•"/>
            </a:pPr>
            <a:r>
              <a:rPr lang="en-US" sz="1500" dirty="0"/>
              <a:t>Warhead design starts with a target assessment, which should identify the make-up of the target, its strengths and it weaknesses (SWOT analysis!):</a:t>
            </a:r>
          </a:p>
          <a:p>
            <a:pPr marL="342900" indent="-171450">
              <a:buFont typeface="Arial" panose="020B0604020202020204" pitchFamily="34" charset="0"/>
              <a:buChar char="•"/>
            </a:pPr>
            <a:endParaRPr lang="en-US" sz="1500" dirty="0"/>
          </a:p>
        </p:txBody>
      </p:sp>
    </p:spTree>
    <p:extLst>
      <p:ext uri="{BB962C8B-B14F-4D97-AF65-F5344CB8AC3E}">
        <p14:creationId xmlns:p14="http://schemas.microsoft.com/office/powerpoint/2010/main" val="26524073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7E1239ED-D42F-0AB3-6887-A688638E918E}"/>
              </a:ext>
            </a:extLst>
          </p:cNvPr>
          <p:cNvSpPr txBox="1">
            <a:spLocks/>
          </p:cNvSpPr>
          <p:nvPr/>
        </p:nvSpPr>
        <p:spPr>
          <a:xfrm>
            <a:off x="486696" y="338328"/>
            <a:ext cx="2763774" cy="160832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100">
                <a:solidFill>
                  <a:schemeClr val="tx1"/>
                </a:solidFill>
                <a:latin typeface="+mj-lt"/>
                <a:ea typeface="+mj-ea"/>
                <a:cs typeface="+mj-cs"/>
              </a:rPr>
              <a:t>Blast</a:t>
            </a:r>
          </a:p>
        </p:txBody>
      </p:sp>
      <p:sp>
        <p:nvSpPr>
          <p:cNvPr id="10" name="Content Placeholder 9">
            <a:extLst>
              <a:ext uri="{FF2B5EF4-FFF2-40B4-BE49-F238E27FC236}">
                <a16:creationId xmlns:a16="http://schemas.microsoft.com/office/drawing/2014/main" id="{9D28F426-F00E-780B-EAD7-543D4B83BAAC}"/>
              </a:ext>
            </a:extLst>
          </p:cNvPr>
          <p:cNvSpPr>
            <a:spLocks noGrp="1"/>
          </p:cNvSpPr>
          <p:nvPr>
            <p:ph idx="1"/>
          </p:nvPr>
        </p:nvSpPr>
        <p:spPr>
          <a:xfrm>
            <a:off x="3648075" y="338328"/>
            <a:ext cx="5006720" cy="1605083"/>
          </a:xfrm>
        </p:spPr>
        <p:txBody>
          <a:bodyPr vert="horz" lIns="91440" tIns="45720" rIns="91440" bIns="45720" rtlCol="0" anchor="ctr">
            <a:normAutofit/>
          </a:bodyPr>
          <a:lstStyle/>
          <a:p>
            <a:pPr indent="-228600" eaLnBrk="1" hangingPunct="1">
              <a:lnSpc>
                <a:spcPct val="90000"/>
              </a:lnSpc>
              <a:buFont typeface="Arial" panose="020B0604020202020204" pitchFamily="34" charset="0"/>
              <a:buChar char="•"/>
            </a:pPr>
            <a:endParaRPr lang="en-US" sz="1700"/>
          </a:p>
        </p:txBody>
      </p:sp>
      <p:sp>
        <p:nvSpPr>
          <p:cNvPr id="13"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11010"/>
            <a:ext cx="9144001"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ounded Rectangle 26">
            <a:extLst>
              <a:ext uri="{FF2B5EF4-FFF2-40B4-BE49-F238E27FC236}">
                <a16:creationId xmlns:a16="http://schemas.microsoft.com/office/drawing/2014/main" id="{1B10F861-B8F1-49C7-BD58-EAB20CEE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2423160"/>
            <a:ext cx="4210176"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graphical user interface&#10;&#10;Description automatically generated">
            <a:extLst>
              <a:ext uri="{FF2B5EF4-FFF2-40B4-BE49-F238E27FC236}">
                <a16:creationId xmlns:a16="http://schemas.microsoft.com/office/drawing/2014/main" id="{C052544D-104A-8BB1-27C3-57DC4C59AC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885" y="2886690"/>
            <a:ext cx="3730752" cy="3003254"/>
          </a:xfrm>
          <a:prstGeom prst="rect">
            <a:avLst/>
          </a:prstGeom>
        </p:spPr>
      </p:pic>
      <p:sp>
        <p:nvSpPr>
          <p:cNvPr id="17" name="Rounded Rectangle 16">
            <a:extLst>
              <a:ext uri="{FF2B5EF4-FFF2-40B4-BE49-F238E27FC236}">
                <a16:creationId xmlns:a16="http://schemas.microsoft.com/office/drawing/2014/main" id="{61F6E425-22AB-4DA2-8FAC-58ADB58E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1061" y="2423160"/>
            <a:ext cx="4210177"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D9EED47B-09D6-AB41-36BD-FEC0CB22C6CE}"/>
              </a:ext>
            </a:extLst>
          </p:cNvPr>
          <p:cNvPicPr>
            <a:picLocks noChangeAspect="1"/>
          </p:cNvPicPr>
          <p:nvPr/>
        </p:nvPicPr>
        <p:blipFill>
          <a:blip r:embed="rId3"/>
          <a:stretch>
            <a:fillRect/>
          </a:stretch>
        </p:blipFill>
        <p:spPr>
          <a:xfrm>
            <a:off x="4932363" y="3185150"/>
            <a:ext cx="3730752" cy="2406334"/>
          </a:xfrm>
          <a:prstGeom prst="rect">
            <a:avLst/>
          </a:prstGeom>
        </p:spPr>
      </p:pic>
    </p:spTree>
    <p:extLst>
      <p:ext uri="{BB962C8B-B14F-4D97-AF65-F5344CB8AC3E}">
        <p14:creationId xmlns:p14="http://schemas.microsoft.com/office/powerpoint/2010/main" val="11306681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3BADC9-61D3-B307-2F8D-9DBFC53EF09F}"/>
              </a:ext>
            </a:extLst>
          </p:cNvPr>
          <p:cNvPicPr>
            <a:picLocks noGrp="1" noChangeAspect="1"/>
          </p:cNvPicPr>
          <p:nvPr>
            <p:ph idx="1"/>
          </p:nvPr>
        </p:nvPicPr>
        <p:blipFill>
          <a:blip r:embed="rId3"/>
          <a:stretch>
            <a:fillRect/>
          </a:stretch>
        </p:blipFill>
        <p:spPr>
          <a:xfrm>
            <a:off x="147989" y="1036154"/>
            <a:ext cx="8871772" cy="4810932"/>
          </a:xfrm>
        </p:spPr>
      </p:pic>
    </p:spTree>
    <p:extLst>
      <p:ext uri="{BB962C8B-B14F-4D97-AF65-F5344CB8AC3E}">
        <p14:creationId xmlns:p14="http://schemas.microsoft.com/office/powerpoint/2010/main" val="37111424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548731" y="339612"/>
            <a:ext cx="2916395" cy="1350395"/>
          </a:xfrm>
          <a:prstGeom prst="rect">
            <a:avLst/>
          </a:prstGeo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300" dirty="0">
                <a:solidFill>
                  <a:schemeClr val="tx1"/>
                </a:solidFill>
                <a:latin typeface="+mj-lt"/>
                <a:ea typeface="+mj-ea"/>
                <a:cs typeface="+mj-cs"/>
              </a:rPr>
              <a:t>Fragmentation</a:t>
            </a:r>
          </a:p>
        </p:txBody>
      </p:sp>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179512" y="1256254"/>
            <a:ext cx="5499363" cy="2820818"/>
          </a:xfrm>
        </p:spPr>
        <p:txBody>
          <a:bodyPr vert="horz" wrap="square" lIns="68580" tIns="34290" rIns="68580" bIns="34290" numCol="1" rtlCol="0" anchor="t" anchorCtr="0" compatLnSpc="1">
            <a:prstTxWarp prst="textNoShape">
              <a:avLst/>
            </a:prstTxWarp>
            <a:noAutofit/>
          </a:bodyPr>
          <a:lstStyle/>
          <a:p>
            <a:pPr marL="342900" indent="-171450">
              <a:buFont typeface="Arial" panose="020B0604020202020204" pitchFamily="34" charset="0"/>
              <a:buChar char="•"/>
            </a:pPr>
            <a:endParaRPr lang="en-US" sz="2400" dirty="0"/>
          </a:p>
          <a:p>
            <a:pPr marL="342900" indent="-171450">
              <a:buFont typeface="Arial" panose="020B0604020202020204" pitchFamily="34" charset="0"/>
              <a:buChar char="•"/>
            </a:pPr>
            <a:r>
              <a:rPr lang="en-US" sz="2400" dirty="0"/>
              <a:t>Naturally fragmenting warhead – seldom used in GW warheads but used extensively in artillery and infantry / common user</a:t>
            </a:r>
          </a:p>
          <a:p>
            <a:pPr marL="342900" indent="-171450">
              <a:buFont typeface="Arial" panose="020B0604020202020204" pitchFamily="34" charset="0"/>
              <a:buChar char="•"/>
            </a:pPr>
            <a:r>
              <a:rPr lang="en-US" sz="2400" dirty="0"/>
              <a:t>Controlled fragmenting warheads – fragment shape and size controlled. Sub-groups are discrete fragments (discrete/continuous rod) and ‘fire-formed’ fragmentation systems used to encourage case break-up</a:t>
            </a:r>
          </a:p>
        </p:txBody>
      </p:sp>
      <p:pic>
        <p:nvPicPr>
          <p:cNvPr id="7" name="Picture 6" descr="A close-up of a fetus&#10;&#10;Description automatically generated with low confidence">
            <a:extLst>
              <a:ext uri="{FF2B5EF4-FFF2-40B4-BE49-F238E27FC236}">
                <a16:creationId xmlns:a16="http://schemas.microsoft.com/office/drawing/2014/main" id="{4BA85D4D-AA5B-DD4E-DFD4-9AB0C3486AED}"/>
              </a:ext>
            </a:extLst>
          </p:cNvPr>
          <p:cNvPicPr>
            <a:picLocks noChangeAspect="1"/>
          </p:cNvPicPr>
          <p:nvPr/>
        </p:nvPicPr>
        <p:blipFill>
          <a:blip r:embed="rId2"/>
          <a:stretch>
            <a:fillRect/>
          </a:stretch>
        </p:blipFill>
        <p:spPr>
          <a:xfrm>
            <a:off x="5678875" y="1129461"/>
            <a:ext cx="2391521" cy="4599079"/>
          </a:xfrm>
          <a:prstGeom prst="rect">
            <a:avLst/>
          </a:prstGeom>
        </p:spPr>
      </p:pic>
    </p:spTree>
    <p:extLst>
      <p:ext uri="{BB962C8B-B14F-4D97-AF65-F5344CB8AC3E}">
        <p14:creationId xmlns:p14="http://schemas.microsoft.com/office/powerpoint/2010/main" val="22182516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429895" y="1556792"/>
            <a:ext cx="4768364" cy="2898741"/>
          </a:xfrm>
        </p:spPr>
        <p:txBody>
          <a:bodyPr wrap="square"/>
          <a:lstStyle/>
          <a:p>
            <a:pPr marL="342900" indent="-342900">
              <a:buFont typeface="Wingdings" pitchFamily="2" charset="2"/>
              <a:buChar char="Ø"/>
            </a:pPr>
            <a:r>
              <a:rPr lang="en-US" sz="2400" dirty="0"/>
              <a:t>These warheads focus the explosive energy in a given direction to achieve penetration of the target. They are mainly concerned with the attack of well protected targets such as armour. These groups include:</a:t>
            </a:r>
          </a:p>
          <a:p>
            <a:pPr marL="342900" indent="-342900">
              <a:buFont typeface="Wingdings" pitchFamily="2" charset="2"/>
              <a:buChar char="Ø"/>
            </a:pPr>
            <a:endParaRPr lang="en-US" sz="2400" dirty="0"/>
          </a:p>
          <a:p>
            <a:pPr marL="857250" lvl="1" indent="-342900">
              <a:buFont typeface="Wingdings" pitchFamily="2" charset="2"/>
              <a:buChar char="Ø"/>
            </a:pPr>
            <a:r>
              <a:rPr lang="en-US" sz="2000" dirty="0"/>
              <a:t>Shaped charges (SC)</a:t>
            </a:r>
          </a:p>
          <a:p>
            <a:pPr marL="857250" lvl="1" indent="-342900">
              <a:buFont typeface="Wingdings" pitchFamily="2" charset="2"/>
              <a:buChar char="Ø"/>
            </a:pPr>
            <a:r>
              <a:rPr lang="en-US" sz="2000" dirty="0"/>
              <a:t>Explosively formed projectiles (EFPs)</a:t>
            </a:r>
          </a:p>
          <a:p>
            <a:pPr marL="857250" lvl="1" indent="-342900">
              <a:buFont typeface="Wingdings" pitchFamily="2" charset="2"/>
              <a:buChar char="Ø"/>
            </a:pPr>
            <a:r>
              <a:rPr lang="en-US" sz="2000" dirty="0"/>
              <a:t>High explosive squash heads (HESH)</a:t>
            </a:r>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683568" y="620688"/>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300" dirty="0">
                <a:solidFill>
                  <a:schemeClr val="tx1"/>
                </a:solidFill>
              </a:rPr>
              <a:t>Directed Explosive Energy</a:t>
            </a:r>
          </a:p>
        </p:txBody>
      </p:sp>
      <p:pic>
        <p:nvPicPr>
          <p:cNvPr id="5" name="Picture 4" descr="A picture containing text, stone&#10;&#10;Description automatically generated">
            <a:extLst>
              <a:ext uri="{FF2B5EF4-FFF2-40B4-BE49-F238E27FC236}">
                <a16:creationId xmlns:a16="http://schemas.microsoft.com/office/drawing/2014/main" id="{B6D812F4-E003-B3C1-0EC7-19FF991DEA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76862" y="2014727"/>
            <a:ext cx="3440566" cy="3003470"/>
          </a:xfrm>
          <a:prstGeom prst="rect">
            <a:avLst/>
          </a:prstGeom>
        </p:spPr>
      </p:pic>
    </p:spTree>
    <p:extLst>
      <p:ext uri="{BB962C8B-B14F-4D97-AF65-F5344CB8AC3E}">
        <p14:creationId xmlns:p14="http://schemas.microsoft.com/office/powerpoint/2010/main" val="27168987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51F080F-81CD-E4C0-0A85-977CBC0CA486}"/>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sp>
        <p:nvSpPr>
          <p:cNvPr id="36867" name="Text Box 3">
            <a:extLst>
              <a:ext uri="{FF2B5EF4-FFF2-40B4-BE49-F238E27FC236}">
                <a16:creationId xmlns:a16="http://schemas.microsoft.com/office/drawing/2014/main" id="{7891CA7F-7411-6C1D-37AA-66C2BF177C51}"/>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6868" name="Text Box 4">
            <a:extLst>
              <a:ext uri="{FF2B5EF4-FFF2-40B4-BE49-F238E27FC236}">
                <a16:creationId xmlns:a16="http://schemas.microsoft.com/office/drawing/2014/main" id="{35E4712F-7665-2CF5-C440-490F90C7690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6869" name="Text Box 5">
            <a:extLst>
              <a:ext uri="{FF2B5EF4-FFF2-40B4-BE49-F238E27FC236}">
                <a16:creationId xmlns:a16="http://schemas.microsoft.com/office/drawing/2014/main" id="{873E9832-1DAA-F00C-A7CE-2C88338DA34A}"/>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Tree>
  </p:cSld>
  <p:clrMapOvr>
    <a:masterClrMapping/>
  </p:clrMapOvr>
  <p:transition spd="slow"/>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a:extLst>
              <a:ext uri="{FF2B5EF4-FFF2-40B4-BE49-F238E27FC236}">
                <a16:creationId xmlns:a16="http://schemas.microsoft.com/office/drawing/2014/main" id="{255663D2-C0D6-FFC8-2881-8ACDA9C9A0AD}"/>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7891" name="Text Box 4">
            <a:extLst>
              <a:ext uri="{FF2B5EF4-FFF2-40B4-BE49-F238E27FC236}">
                <a16:creationId xmlns:a16="http://schemas.microsoft.com/office/drawing/2014/main" id="{045D4CE2-7CB2-7FF6-1B3B-825A89933FF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7892" name="Text Box 147">
            <a:extLst>
              <a:ext uri="{FF2B5EF4-FFF2-40B4-BE49-F238E27FC236}">
                <a16:creationId xmlns:a16="http://schemas.microsoft.com/office/drawing/2014/main" id="{4F33BD5D-99E8-2C75-F92C-E98DCEF0815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7893" name="Group 157">
            <a:extLst>
              <a:ext uri="{FF2B5EF4-FFF2-40B4-BE49-F238E27FC236}">
                <a16:creationId xmlns:a16="http://schemas.microsoft.com/office/drawing/2014/main" id="{2A4ACFC7-1049-0BBF-369E-9163DA44930A}"/>
              </a:ext>
            </a:extLst>
          </p:cNvPr>
          <p:cNvGrpSpPr>
            <a:grpSpLocks/>
          </p:cNvGrpSpPr>
          <p:nvPr/>
        </p:nvGrpSpPr>
        <p:grpSpPr bwMode="auto">
          <a:xfrm>
            <a:off x="331788" y="1930400"/>
            <a:ext cx="2065337" cy="2447925"/>
            <a:chOff x="209" y="1216"/>
            <a:chExt cx="1301" cy="1542"/>
          </a:xfrm>
        </p:grpSpPr>
        <p:sp>
          <p:nvSpPr>
            <p:cNvPr id="37895" name="Text Box 149">
              <a:extLst>
                <a:ext uri="{FF2B5EF4-FFF2-40B4-BE49-F238E27FC236}">
                  <a16:creationId xmlns:a16="http://schemas.microsoft.com/office/drawing/2014/main" id="{D91A0B56-B978-379B-C40E-E66857B7F4D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HE</a:t>
              </a:r>
            </a:p>
          </p:txBody>
        </p:sp>
        <p:sp>
          <p:nvSpPr>
            <p:cNvPr id="37896" name="Oval 150">
              <a:extLst>
                <a:ext uri="{FF2B5EF4-FFF2-40B4-BE49-F238E27FC236}">
                  <a16:creationId xmlns:a16="http://schemas.microsoft.com/office/drawing/2014/main" id="{1231B109-AB63-FBCB-383A-11B1EB16F255}"/>
                </a:ext>
              </a:extLst>
            </p:cNvPr>
            <p:cNvSpPr>
              <a:spLocks noChangeArrowheads="1"/>
            </p:cNvSpPr>
            <p:nvPr/>
          </p:nvSpPr>
          <p:spPr bwMode="auto">
            <a:xfrm>
              <a:off x="986" y="1981"/>
              <a:ext cx="85" cy="80"/>
            </a:xfrm>
            <a:prstGeom prst="ellipse">
              <a:avLst/>
            </a:prstGeom>
            <a:solidFill>
              <a:srgbClr val="FFFFFF"/>
            </a:solidFill>
            <a:ln w="0">
              <a:solidFill>
                <a:srgbClr val="FFFFFF"/>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7897" name="Freeform 151">
              <a:extLst>
                <a:ext uri="{FF2B5EF4-FFF2-40B4-BE49-F238E27FC236}">
                  <a16:creationId xmlns:a16="http://schemas.microsoft.com/office/drawing/2014/main" id="{385D75FD-AF0D-E7AD-1EA8-7F1029F1643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FFFFFF"/>
            </a:solidFill>
            <a:ln w="0">
              <a:solidFill>
                <a:srgbClr val="FFFFFF"/>
              </a:solidFill>
              <a:prstDash val="solid"/>
              <a:round/>
              <a:headEnd/>
              <a:tailEnd/>
            </a:ln>
          </p:spPr>
          <p:txBody>
            <a:bodyPr/>
            <a:lstStyle/>
            <a:p>
              <a:endParaRPr lang="en-US"/>
            </a:p>
          </p:txBody>
        </p:sp>
        <p:sp>
          <p:nvSpPr>
            <p:cNvPr id="37898" name="Freeform 152">
              <a:extLst>
                <a:ext uri="{FF2B5EF4-FFF2-40B4-BE49-F238E27FC236}">
                  <a16:creationId xmlns:a16="http://schemas.microsoft.com/office/drawing/2014/main" id="{D40FA918-8ED9-07BF-F776-DE05CAEE6657}"/>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7899" name="Freeform 153">
              <a:extLst>
                <a:ext uri="{FF2B5EF4-FFF2-40B4-BE49-F238E27FC236}">
                  <a16:creationId xmlns:a16="http://schemas.microsoft.com/office/drawing/2014/main" id="{B4EFE5D6-B9DC-745D-8EEF-F3F5F07F663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0" name="Freeform 154">
              <a:extLst>
                <a:ext uri="{FF2B5EF4-FFF2-40B4-BE49-F238E27FC236}">
                  <a16:creationId xmlns:a16="http://schemas.microsoft.com/office/drawing/2014/main" id="{A932007C-29D4-1E26-CA2F-835FCD9AE99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1" name="Freeform 155">
              <a:extLst>
                <a:ext uri="{FF2B5EF4-FFF2-40B4-BE49-F238E27FC236}">
                  <a16:creationId xmlns:a16="http://schemas.microsoft.com/office/drawing/2014/main" id="{631B634A-980B-F5DC-A0E7-FAA62F109C09}"/>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2" name="Text Box 156">
              <a:extLst>
                <a:ext uri="{FF2B5EF4-FFF2-40B4-BE49-F238E27FC236}">
                  <a16:creationId xmlns:a16="http://schemas.microsoft.com/office/drawing/2014/main" id="{D9473ABA-2688-9D9B-82EF-A8DE67749E03}"/>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 - bullet</a:t>
              </a:r>
            </a:p>
            <a:p>
              <a:r>
                <a:rPr lang="en-GB" altLang="en-US" sz="1400" b="1"/>
                <a:t>        shell fragment</a:t>
              </a:r>
            </a:p>
          </p:txBody>
        </p:sp>
      </p:grpSp>
      <p:sp>
        <p:nvSpPr>
          <p:cNvPr id="37894" name="Rectangle 162">
            <a:extLst>
              <a:ext uri="{FF2B5EF4-FFF2-40B4-BE49-F238E27FC236}">
                <a16:creationId xmlns:a16="http://schemas.microsoft.com/office/drawing/2014/main" id="{63E6CCD8-1948-EB48-EFDE-5C5EA4C16C7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a:extLst>
              <a:ext uri="{FF2B5EF4-FFF2-40B4-BE49-F238E27FC236}">
                <a16:creationId xmlns:a16="http://schemas.microsoft.com/office/drawing/2014/main" id="{16EC5CFF-6CEE-9917-3E0B-C4F4170FDB75}"/>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8915" name="Text Box 4">
            <a:extLst>
              <a:ext uri="{FF2B5EF4-FFF2-40B4-BE49-F238E27FC236}">
                <a16:creationId xmlns:a16="http://schemas.microsoft.com/office/drawing/2014/main" id="{1D287B77-D9A4-EAA5-EF14-467CA313C43B}"/>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8916" name="Text Box 6">
            <a:extLst>
              <a:ext uri="{FF2B5EF4-FFF2-40B4-BE49-F238E27FC236}">
                <a16:creationId xmlns:a16="http://schemas.microsoft.com/office/drawing/2014/main" id="{4865566B-72BC-0E60-9325-C1D6AE688746}"/>
              </a:ext>
            </a:extLst>
          </p:cNvPr>
          <p:cNvSpPr txBox="1">
            <a:spLocks noChangeArrowheads="1"/>
          </p:cNvSpPr>
          <p:nvPr/>
        </p:nvSpPr>
        <p:spPr bwMode="auto">
          <a:xfrm>
            <a:off x="4192588" y="1897063"/>
            <a:ext cx="1535112" cy="3698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a:t>
            </a:r>
            <a:r>
              <a:rPr lang="en-GB" altLang="en-US" b="1"/>
              <a:t> - </a:t>
            </a:r>
            <a:r>
              <a:rPr lang="en-GB" altLang="en-US" sz="1400" b="1"/>
              <a:t>External</a:t>
            </a:r>
          </a:p>
        </p:txBody>
      </p:sp>
      <p:sp>
        <p:nvSpPr>
          <p:cNvPr id="38917" name="Text Box 14">
            <a:extLst>
              <a:ext uri="{FF2B5EF4-FFF2-40B4-BE49-F238E27FC236}">
                <a16:creationId xmlns:a16="http://schemas.microsoft.com/office/drawing/2014/main" id="{40400CC5-2C0B-7B06-3CE4-926E36A0060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8918" name="Group 71">
            <a:extLst>
              <a:ext uri="{FF2B5EF4-FFF2-40B4-BE49-F238E27FC236}">
                <a16:creationId xmlns:a16="http://schemas.microsoft.com/office/drawing/2014/main" id="{9C3722CA-8FE3-D7DC-530D-AFD4CA3FAC81}"/>
              </a:ext>
            </a:extLst>
          </p:cNvPr>
          <p:cNvGrpSpPr>
            <a:grpSpLocks/>
          </p:cNvGrpSpPr>
          <p:nvPr/>
        </p:nvGrpSpPr>
        <p:grpSpPr bwMode="auto">
          <a:xfrm>
            <a:off x="331788" y="1930400"/>
            <a:ext cx="2065337" cy="2447925"/>
            <a:chOff x="209" y="1216"/>
            <a:chExt cx="1301" cy="1542"/>
          </a:xfrm>
        </p:grpSpPr>
        <p:sp>
          <p:nvSpPr>
            <p:cNvPr id="38926" name="Text Box 5">
              <a:extLst>
                <a:ext uri="{FF2B5EF4-FFF2-40B4-BE49-F238E27FC236}">
                  <a16:creationId xmlns:a16="http://schemas.microsoft.com/office/drawing/2014/main" id="{CEBBBA45-6598-02DC-130D-A7BB184CBF4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38927" name="Oval 8">
              <a:extLst>
                <a:ext uri="{FF2B5EF4-FFF2-40B4-BE49-F238E27FC236}">
                  <a16:creationId xmlns:a16="http://schemas.microsoft.com/office/drawing/2014/main" id="{A80709FA-0F5F-D01B-C892-E3AA30F4F67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8928" name="Freeform 9">
              <a:extLst>
                <a:ext uri="{FF2B5EF4-FFF2-40B4-BE49-F238E27FC236}">
                  <a16:creationId xmlns:a16="http://schemas.microsoft.com/office/drawing/2014/main" id="{340623D6-15BD-775E-3906-F0797A98DAB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38929" name="Freeform 10">
              <a:extLst>
                <a:ext uri="{FF2B5EF4-FFF2-40B4-BE49-F238E27FC236}">
                  <a16:creationId xmlns:a16="http://schemas.microsoft.com/office/drawing/2014/main" id="{14C617E4-404A-ADD7-1E60-F0543A990A9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38930" name="Freeform 11">
              <a:extLst>
                <a:ext uri="{FF2B5EF4-FFF2-40B4-BE49-F238E27FC236}">
                  <a16:creationId xmlns:a16="http://schemas.microsoft.com/office/drawing/2014/main" id="{C020EB64-038C-6FEA-F918-0727CAE6369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1" name="Freeform 12">
              <a:extLst>
                <a:ext uri="{FF2B5EF4-FFF2-40B4-BE49-F238E27FC236}">
                  <a16:creationId xmlns:a16="http://schemas.microsoft.com/office/drawing/2014/main" id="{51A37CE5-8323-4509-542A-A8F141E18E9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2" name="Freeform 13">
              <a:extLst>
                <a:ext uri="{FF2B5EF4-FFF2-40B4-BE49-F238E27FC236}">
                  <a16:creationId xmlns:a16="http://schemas.microsoft.com/office/drawing/2014/main" id="{6E766711-9161-86B2-B3DF-251E93DE2599}"/>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3" name="Text Box 15">
              <a:extLst>
                <a:ext uri="{FF2B5EF4-FFF2-40B4-BE49-F238E27FC236}">
                  <a16:creationId xmlns:a16="http://schemas.microsoft.com/office/drawing/2014/main" id="{3B7A8EDF-F592-65FE-66BF-2B2811FE5785}"/>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38919" name="Group 72">
            <a:extLst>
              <a:ext uri="{FF2B5EF4-FFF2-40B4-BE49-F238E27FC236}">
                <a16:creationId xmlns:a16="http://schemas.microsoft.com/office/drawing/2014/main" id="{2CD22D79-55A6-8D0D-6160-CE4B189CD876}"/>
              </a:ext>
            </a:extLst>
          </p:cNvPr>
          <p:cNvGrpSpPr>
            <a:grpSpLocks/>
          </p:cNvGrpSpPr>
          <p:nvPr/>
        </p:nvGrpSpPr>
        <p:grpSpPr bwMode="auto">
          <a:xfrm>
            <a:off x="3203575" y="2133600"/>
            <a:ext cx="1682750" cy="1160463"/>
            <a:chOff x="2018" y="1344"/>
            <a:chExt cx="1060" cy="731"/>
          </a:xfrm>
        </p:grpSpPr>
        <p:sp>
          <p:nvSpPr>
            <p:cNvPr id="38921" name="Freeform 64">
              <a:extLst>
                <a:ext uri="{FF2B5EF4-FFF2-40B4-BE49-F238E27FC236}">
                  <a16:creationId xmlns:a16="http://schemas.microsoft.com/office/drawing/2014/main" id="{D7C91F0A-554B-7F3C-772C-624B359F9346}"/>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8922" name="Freeform 65">
              <a:extLst>
                <a:ext uri="{FF2B5EF4-FFF2-40B4-BE49-F238E27FC236}">
                  <a16:creationId xmlns:a16="http://schemas.microsoft.com/office/drawing/2014/main" id="{A2BE6182-6A63-3E95-0FE4-4A7CE856A9A8}"/>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3" name="Freeform 66">
              <a:extLst>
                <a:ext uri="{FF2B5EF4-FFF2-40B4-BE49-F238E27FC236}">
                  <a16:creationId xmlns:a16="http://schemas.microsoft.com/office/drawing/2014/main" id="{A71997DD-B3B2-2D9C-2F13-691CE1D33F54}"/>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4" name="Freeform 67">
              <a:extLst>
                <a:ext uri="{FF2B5EF4-FFF2-40B4-BE49-F238E27FC236}">
                  <a16:creationId xmlns:a16="http://schemas.microsoft.com/office/drawing/2014/main" id="{83299FB1-0282-7D42-5750-FDFC59240D15}"/>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5" name="Freeform 68">
              <a:extLst>
                <a:ext uri="{FF2B5EF4-FFF2-40B4-BE49-F238E27FC236}">
                  <a16:creationId xmlns:a16="http://schemas.microsoft.com/office/drawing/2014/main" id="{BE8D066A-836B-D036-AD20-92D80C4B09E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38920" name="Rectangle 75">
            <a:extLst>
              <a:ext uri="{FF2B5EF4-FFF2-40B4-BE49-F238E27FC236}">
                <a16:creationId xmlns:a16="http://schemas.microsoft.com/office/drawing/2014/main" id="{CF37193A-9287-A544-3850-361F68CFF2A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3">
            <a:extLst>
              <a:ext uri="{FF2B5EF4-FFF2-40B4-BE49-F238E27FC236}">
                <a16:creationId xmlns:a16="http://schemas.microsoft.com/office/drawing/2014/main" id="{7091DF98-43EA-DB85-AA4F-B5E2FD67F324}"/>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9939" name="Text Box 4">
            <a:extLst>
              <a:ext uri="{FF2B5EF4-FFF2-40B4-BE49-F238E27FC236}">
                <a16:creationId xmlns:a16="http://schemas.microsoft.com/office/drawing/2014/main" id="{769B9E3A-6CAE-1A72-0F89-7F8E460D5C7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9940" name="Text Box 5">
            <a:extLst>
              <a:ext uri="{FF2B5EF4-FFF2-40B4-BE49-F238E27FC236}">
                <a16:creationId xmlns:a16="http://schemas.microsoft.com/office/drawing/2014/main" id="{90565270-3939-18E6-6917-B7D03A10CF76}"/>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39941" name="Text Box 6">
            <a:extLst>
              <a:ext uri="{FF2B5EF4-FFF2-40B4-BE49-F238E27FC236}">
                <a16:creationId xmlns:a16="http://schemas.microsoft.com/office/drawing/2014/main" id="{60F1DC1D-C6EA-72C0-20C2-C2F230F9409A}"/>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9942" name="Group 7">
            <a:extLst>
              <a:ext uri="{FF2B5EF4-FFF2-40B4-BE49-F238E27FC236}">
                <a16:creationId xmlns:a16="http://schemas.microsoft.com/office/drawing/2014/main" id="{8FBCF74C-BD5C-C3D5-0B25-3167FC413074}"/>
              </a:ext>
            </a:extLst>
          </p:cNvPr>
          <p:cNvGrpSpPr>
            <a:grpSpLocks/>
          </p:cNvGrpSpPr>
          <p:nvPr/>
        </p:nvGrpSpPr>
        <p:grpSpPr bwMode="auto">
          <a:xfrm>
            <a:off x="331788" y="1930400"/>
            <a:ext cx="2065337" cy="2447925"/>
            <a:chOff x="209" y="1216"/>
            <a:chExt cx="1301" cy="1542"/>
          </a:xfrm>
        </p:grpSpPr>
        <p:sp>
          <p:nvSpPr>
            <p:cNvPr id="39958" name="Text Box 8">
              <a:extLst>
                <a:ext uri="{FF2B5EF4-FFF2-40B4-BE49-F238E27FC236}">
                  <a16:creationId xmlns:a16="http://schemas.microsoft.com/office/drawing/2014/main" id="{C642FF81-4E18-3591-591F-81EC27E5D55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39959" name="Oval 9">
              <a:extLst>
                <a:ext uri="{FF2B5EF4-FFF2-40B4-BE49-F238E27FC236}">
                  <a16:creationId xmlns:a16="http://schemas.microsoft.com/office/drawing/2014/main" id="{15981885-DFCA-FE0D-E58F-E9B11F79372F}"/>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9960" name="Freeform 10">
              <a:extLst>
                <a:ext uri="{FF2B5EF4-FFF2-40B4-BE49-F238E27FC236}">
                  <a16:creationId xmlns:a16="http://schemas.microsoft.com/office/drawing/2014/main" id="{4320AA43-6F04-7360-A962-BE424CF19943}"/>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39961" name="Freeform 11">
              <a:extLst>
                <a:ext uri="{FF2B5EF4-FFF2-40B4-BE49-F238E27FC236}">
                  <a16:creationId xmlns:a16="http://schemas.microsoft.com/office/drawing/2014/main" id="{FB0D105C-616D-08EF-6F1B-87C78DFC1D5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39962" name="Freeform 12">
              <a:extLst>
                <a:ext uri="{FF2B5EF4-FFF2-40B4-BE49-F238E27FC236}">
                  <a16:creationId xmlns:a16="http://schemas.microsoft.com/office/drawing/2014/main" id="{8C4AB66C-FA78-8591-B411-B12C7D865101}"/>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3" name="Freeform 13">
              <a:extLst>
                <a:ext uri="{FF2B5EF4-FFF2-40B4-BE49-F238E27FC236}">
                  <a16:creationId xmlns:a16="http://schemas.microsoft.com/office/drawing/2014/main" id="{58F26228-09EF-A920-EC54-0A0EFEDB7FDC}"/>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4" name="Freeform 14">
              <a:extLst>
                <a:ext uri="{FF2B5EF4-FFF2-40B4-BE49-F238E27FC236}">
                  <a16:creationId xmlns:a16="http://schemas.microsoft.com/office/drawing/2014/main" id="{8B776211-7283-C803-B6F2-07BECC0A9CB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5" name="Text Box 15">
              <a:extLst>
                <a:ext uri="{FF2B5EF4-FFF2-40B4-BE49-F238E27FC236}">
                  <a16:creationId xmlns:a16="http://schemas.microsoft.com/office/drawing/2014/main" id="{D79C0BC9-71EB-8C9D-8378-95028F1AF270}"/>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39943" name="Group 16">
            <a:extLst>
              <a:ext uri="{FF2B5EF4-FFF2-40B4-BE49-F238E27FC236}">
                <a16:creationId xmlns:a16="http://schemas.microsoft.com/office/drawing/2014/main" id="{596C59E7-D925-DC4D-28A4-2B7748914436}"/>
              </a:ext>
            </a:extLst>
          </p:cNvPr>
          <p:cNvGrpSpPr>
            <a:grpSpLocks/>
          </p:cNvGrpSpPr>
          <p:nvPr/>
        </p:nvGrpSpPr>
        <p:grpSpPr bwMode="auto">
          <a:xfrm>
            <a:off x="3203575" y="2133600"/>
            <a:ext cx="1682750" cy="1160463"/>
            <a:chOff x="2018" y="1344"/>
            <a:chExt cx="1060" cy="731"/>
          </a:xfrm>
        </p:grpSpPr>
        <p:sp>
          <p:nvSpPr>
            <p:cNvPr id="39953" name="Freeform 17">
              <a:extLst>
                <a:ext uri="{FF2B5EF4-FFF2-40B4-BE49-F238E27FC236}">
                  <a16:creationId xmlns:a16="http://schemas.microsoft.com/office/drawing/2014/main" id="{1870254D-52DA-2FDC-8BF4-96D3D54E669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9954" name="Freeform 18">
              <a:extLst>
                <a:ext uri="{FF2B5EF4-FFF2-40B4-BE49-F238E27FC236}">
                  <a16:creationId xmlns:a16="http://schemas.microsoft.com/office/drawing/2014/main" id="{49208849-4070-E704-7A97-20558AA1308C}"/>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5" name="Freeform 19">
              <a:extLst>
                <a:ext uri="{FF2B5EF4-FFF2-40B4-BE49-F238E27FC236}">
                  <a16:creationId xmlns:a16="http://schemas.microsoft.com/office/drawing/2014/main" id="{5A3DC881-8076-7C38-EEAB-1B78846F59ED}"/>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6" name="Freeform 20">
              <a:extLst>
                <a:ext uri="{FF2B5EF4-FFF2-40B4-BE49-F238E27FC236}">
                  <a16:creationId xmlns:a16="http://schemas.microsoft.com/office/drawing/2014/main" id="{AA988FB4-8EC8-AE28-2C24-D0524B29CA4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7" name="Freeform 21">
              <a:extLst>
                <a:ext uri="{FF2B5EF4-FFF2-40B4-BE49-F238E27FC236}">
                  <a16:creationId xmlns:a16="http://schemas.microsoft.com/office/drawing/2014/main" id="{E29F1427-A6B6-4A63-D4EF-7BD8A45B36F7}"/>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39944" name="Freeform 27">
            <a:extLst>
              <a:ext uri="{FF2B5EF4-FFF2-40B4-BE49-F238E27FC236}">
                <a16:creationId xmlns:a16="http://schemas.microsoft.com/office/drawing/2014/main" id="{D67CA59B-C38A-F95F-8B52-585EF24F562B}"/>
              </a:ext>
            </a:extLst>
          </p:cNvPr>
          <p:cNvSpPr>
            <a:spLocks/>
          </p:cNvSpPr>
          <p:nvPr/>
        </p:nvSpPr>
        <p:spPr bwMode="auto">
          <a:xfrm>
            <a:off x="3203575" y="2133600"/>
            <a:ext cx="893763" cy="661988"/>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45" name="Text Box 28">
            <a:extLst>
              <a:ext uri="{FF2B5EF4-FFF2-40B4-BE49-F238E27FC236}">
                <a16:creationId xmlns:a16="http://schemas.microsoft.com/office/drawing/2014/main" id="{D7C9500C-A770-7C09-FF60-7BCFB17FBF71}"/>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39946" name="Group 84">
            <a:extLst>
              <a:ext uri="{FF2B5EF4-FFF2-40B4-BE49-F238E27FC236}">
                <a16:creationId xmlns:a16="http://schemas.microsoft.com/office/drawing/2014/main" id="{BC2A9360-58AF-E7B3-C66F-3A3E214F7A92}"/>
              </a:ext>
            </a:extLst>
          </p:cNvPr>
          <p:cNvGrpSpPr>
            <a:grpSpLocks/>
          </p:cNvGrpSpPr>
          <p:nvPr/>
        </p:nvGrpSpPr>
        <p:grpSpPr bwMode="auto">
          <a:xfrm>
            <a:off x="3689350" y="3722688"/>
            <a:ext cx="979488" cy="920750"/>
            <a:chOff x="2324" y="2345"/>
            <a:chExt cx="617" cy="580"/>
          </a:xfrm>
        </p:grpSpPr>
        <p:sp>
          <p:nvSpPr>
            <p:cNvPr id="39948" name="Freeform 77">
              <a:extLst>
                <a:ext uri="{FF2B5EF4-FFF2-40B4-BE49-F238E27FC236}">
                  <a16:creationId xmlns:a16="http://schemas.microsoft.com/office/drawing/2014/main" id="{79A21178-E621-A76D-7707-51436FF3779A}"/>
                </a:ext>
              </a:extLst>
            </p:cNvPr>
            <p:cNvSpPr>
              <a:spLocks/>
            </p:cNvSpPr>
            <p:nvPr/>
          </p:nvSpPr>
          <p:spPr bwMode="auto">
            <a:xfrm>
              <a:off x="2825" y="2345"/>
              <a:ext cx="116" cy="580"/>
            </a:xfrm>
            <a:custGeom>
              <a:avLst/>
              <a:gdLst>
                <a:gd name="T0" fmla="*/ 0 w 350"/>
                <a:gd name="T1" fmla="*/ 2 h 1740"/>
                <a:gd name="T2" fmla="*/ 0 w 350"/>
                <a:gd name="T3" fmla="*/ 2 h 1740"/>
                <a:gd name="T4" fmla="*/ 0 w 350"/>
                <a:gd name="T5" fmla="*/ 2 h 1740"/>
                <a:gd name="T6" fmla="*/ 0 w 350"/>
                <a:gd name="T7" fmla="*/ 2 h 1740"/>
                <a:gd name="T8" fmla="*/ 0 w 350"/>
                <a:gd name="T9" fmla="*/ 2 h 1740"/>
                <a:gd name="T10" fmla="*/ 0 w 350"/>
                <a:gd name="T11" fmla="*/ 2 h 1740"/>
                <a:gd name="T12" fmla="*/ 0 w 350"/>
                <a:gd name="T13" fmla="*/ 2 h 1740"/>
                <a:gd name="T14" fmla="*/ 0 w 350"/>
                <a:gd name="T15" fmla="*/ 2 h 1740"/>
                <a:gd name="T16" fmla="*/ 0 w 350"/>
                <a:gd name="T17" fmla="*/ 1 h 1740"/>
                <a:gd name="T18" fmla="*/ 0 w 350"/>
                <a:gd name="T19" fmla="*/ 1 h 1740"/>
                <a:gd name="T20" fmla="*/ 0 w 350"/>
                <a:gd name="T21" fmla="*/ 1 h 1740"/>
                <a:gd name="T22" fmla="*/ 0 w 350"/>
                <a:gd name="T23" fmla="*/ 1 h 1740"/>
                <a:gd name="T24" fmla="*/ 0 w 350"/>
                <a:gd name="T25" fmla="*/ 1 h 1740"/>
                <a:gd name="T26" fmla="*/ 0 w 350"/>
                <a:gd name="T27" fmla="*/ 1 h 1740"/>
                <a:gd name="T28" fmla="*/ 0 w 350"/>
                <a:gd name="T29" fmla="*/ 1 h 1740"/>
                <a:gd name="T30" fmla="*/ 0 w 350"/>
                <a:gd name="T31" fmla="*/ 1 h 1740"/>
                <a:gd name="T32" fmla="*/ 0 w 350"/>
                <a:gd name="T33" fmla="*/ 1 h 1740"/>
                <a:gd name="T34" fmla="*/ 0 w 350"/>
                <a:gd name="T35" fmla="*/ 0 h 1740"/>
                <a:gd name="T36" fmla="*/ 0 w 350"/>
                <a:gd name="T37" fmla="*/ 0 h 1740"/>
                <a:gd name="T38" fmla="*/ 0 w 350"/>
                <a:gd name="T39" fmla="*/ 0 h 1740"/>
                <a:gd name="T40" fmla="*/ 0 w 350"/>
                <a:gd name="T41" fmla="*/ 0 h 1740"/>
                <a:gd name="T42" fmla="*/ 0 w 350"/>
                <a:gd name="T43" fmla="*/ 0 h 1740"/>
                <a:gd name="T44" fmla="*/ 0 w 350"/>
                <a:gd name="T45" fmla="*/ 0 h 1740"/>
                <a:gd name="T46" fmla="*/ 0 w 350"/>
                <a:gd name="T47" fmla="*/ 1 h 1740"/>
                <a:gd name="T48" fmla="*/ 0 w 350"/>
                <a:gd name="T49" fmla="*/ 1 h 1740"/>
                <a:gd name="T50" fmla="*/ 0 w 350"/>
                <a:gd name="T51" fmla="*/ 1 h 1740"/>
                <a:gd name="T52" fmla="*/ 0 w 350"/>
                <a:gd name="T53" fmla="*/ 1 h 1740"/>
                <a:gd name="T54" fmla="*/ 0 w 350"/>
                <a:gd name="T55" fmla="*/ 1 h 1740"/>
                <a:gd name="T56" fmla="*/ 0 w 350"/>
                <a:gd name="T57" fmla="*/ 1 h 1740"/>
                <a:gd name="T58" fmla="*/ 0 w 350"/>
                <a:gd name="T59" fmla="*/ 1 h 1740"/>
                <a:gd name="T60" fmla="*/ 0 w 350"/>
                <a:gd name="T61" fmla="*/ 1 h 1740"/>
                <a:gd name="T62" fmla="*/ 0 w 350"/>
                <a:gd name="T63" fmla="*/ 1 h 1740"/>
                <a:gd name="T64" fmla="*/ 0 w 350"/>
                <a:gd name="T65" fmla="*/ 2 h 1740"/>
                <a:gd name="T66" fmla="*/ 0 w 350"/>
                <a:gd name="T67" fmla="*/ 2 h 1740"/>
                <a:gd name="T68" fmla="*/ 0 w 350"/>
                <a:gd name="T69" fmla="*/ 2 h 1740"/>
                <a:gd name="T70" fmla="*/ 0 w 350"/>
                <a:gd name="T71" fmla="*/ 2 h 1740"/>
                <a:gd name="T72" fmla="*/ 0 w 350"/>
                <a:gd name="T73" fmla="*/ 2 h 17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50" h="1740">
                  <a:moveTo>
                    <a:pt x="0" y="1508"/>
                  </a:moveTo>
                  <a:lnTo>
                    <a:pt x="0" y="1740"/>
                  </a:lnTo>
                  <a:lnTo>
                    <a:pt x="232" y="1740"/>
                  </a:lnTo>
                  <a:lnTo>
                    <a:pt x="232" y="1508"/>
                  </a:lnTo>
                  <a:lnTo>
                    <a:pt x="234" y="1512"/>
                  </a:lnTo>
                  <a:lnTo>
                    <a:pt x="263" y="1320"/>
                  </a:lnTo>
                  <a:lnTo>
                    <a:pt x="311" y="1164"/>
                  </a:lnTo>
                  <a:lnTo>
                    <a:pt x="311" y="1158"/>
                  </a:lnTo>
                  <a:lnTo>
                    <a:pt x="340" y="1024"/>
                  </a:lnTo>
                  <a:lnTo>
                    <a:pt x="350" y="870"/>
                  </a:lnTo>
                  <a:lnTo>
                    <a:pt x="350" y="832"/>
                  </a:lnTo>
                  <a:lnTo>
                    <a:pt x="350" y="813"/>
                  </a:lnTo>
                  <a:lnTo>
                    <a:pt x="349" y="795"/>
                  </a:lnTo>
                  <a:lnTo>
                    <a:pt x="342" y="718"/>
                  </a:lnTo>
                  <a:lnTo>
                    <a:pt x="311" y="580"/>
                  </a:lnTo>
                  <a:lnTo>
                    <a:pt x="311" y="579"/>
                  </a:lnTo>
                  <a:lnTo>
                    <a:pt x="265" y="425"/>
                  </a:lnTo>
                  <a:lnTo>
                    <a:pt x="234" y="231"/>
                  </a:lnTo>
                  <a:lnTo>
                    <a:pt x="232" y="232"/>
                  </a:lnTo>
                  <a:lnTo>
                    <a:pt x="232" y="0"/>
                  </a:lnTo>
                  <a:lnTo>
                    <a:pt x="0" y="0"/>
                  </a:lnTo>
                  <a:lnTo>
                    <a:pt x="0" y="232"/>
                  </a:lnTo>
                  <a:lnTo>
                    <a:pt x="2" y="234"/>
                  </a:lnTo>
                  <a:lnTo>
                    <a:pt x="31" y="425"/>
                  </a:lnTo>
                  <a:lnTo>
                    <a:pt x="79" y="582"/>
                  </a:lnTo>
                  <a:lnTo>
                    <a:pt x="79" y="583"/>
                  </a:lnTo>
                  <a:lnTo>
                    <a:pt x="108" y="716"/>
                  </a:lnTo>
                  <a:lnTo>
                    <a:pt x="118" y="870"/>
                  </a:lnTo>
                  <a:lnTo>
                    <a:pt x="118" y="908"/>
                  </a:lnTo>
                  <a:lnTo>
                    <a:pt x="118" y="927"/>
                  </a:lnTo>
                  <a:lnTo>
                    <a:pt x="117" y="946"/>
                  </a:lnTo>
                  <a:lnTo>
                    <a:pt x="109" y="1023"/>
                  </a:lnTo>
                  <a:lnTo>
                    <a:pt x="79" y="1160"/>
                  </a:lnTo>
                  <a:lnTo>
                    <a:pt x="79" y="1166"/>
                  </a:lnTo>
                  <a:lnTo>
                    <a:pt x="32" y="1320"/>
                  </a:lnTo>
                  <a:lnTo>
                    <a:pt x="2" y="1514"/>
                  </a:lnTo>
                  <a:lnTo>
                    <a:pt x="0" y="1508"/>
                  </a:lnTo>
                  <a:close/>
                </a:path>
              </a:pathLst>
            </a:custGeom>
            <a:solidFill>
              <a:srgbClr val="DDDDDD"/>
            </a:solidFill>
            <a:ln w="6350">
              <a:solidFill>
                <a:srgbClr val="000000"/>
              </a:solidFill>
              <a:prstDash val="solid"/>
              <a:round/>
              <a:headEnd/>
              <a:tailEnd/>
            </a:ln>
          </p:spPr>
          <p:txBody>
            <a:bodyPr/>
            <a:lstStyle/>
            <a:p>
              <a:endParaRPr lang="en-US"/>
            </a:p>
          </p:txBody>
        </p:sp>
        <p:grpSp>
          <p:nvGrpSpPr>
            <p:cNvPr id="39949" name="Group 83">
              <a:extLst>
                <a:ext uri="{FF2B5EF4-FFF2-40B4-BE49-F238E27FC236}">
                  <a16:creationId xmlns:a16="http://schemas.microsoft.com/office/drawing/2014/main" id="{FC4DA9CC-5B62-5B42-999F-8FDAD09451F3}"/>
                </a:ext>
              </a:extLst>
            </p:cNvPr>
            <p:cNvGrpSpPr>
              <a:grpSpLocks/>
            </p:cNvGrpSpPr>
            <p:nvPr/>
          </p:nvGrpSpPr>
          <p:grpSpPr bwMode="auto">
            <a:xfrm>
              <a:off x="2324" y="2502"/>
              <a:ext cx="578" cy="269"/>
              <a:chOff x="2168" y="2502"/>
              <a:chExt cx="578" cy="269"/>
            </a:xfrm>
          </p:grpSpPr>
          <p:sp>
            <p:nvSpPr>
              <p:cNvPr id="39950" name="Freeform 23">
                <a:extLst>
                  <a:ext uri="{FF2B5EF4-FFF2-40B4-BE49-F238E27FC236}">
                    <a16:creationId xmlns:a16="http://schemas.microsoft.com/office/drawing/2014/main" id="{5459BDBD-4E27-8932-2307-7299701DA91C}"/>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39951" name="Freeform 24">
                <a:extLst>
                  <a:ext uri="{FF2B5EF4-FFF2-40B4-BE49-F238E27FC236}">
                    <a16:creationId xmlns:a16="http://schemas.microsoft.com/office/drawing/2014/main" id="{C285B3FC-A145-BD40-E1EA-4FFB6466A15B}"/>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39952" name="Rectangle 25">
                <a:extLst>
                  <a:ext uri="{FF2B5EF4-FFF2-40B4-BE49-F238E27FC236}">
                    <a16:creationId xmlns:a16="http://schemas.microsoft.com/office/drawing/2014/main" id="{10F1519A-E746-7467-0993-760143DC1DC2}"/>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sp>
        <p:nvSpPr>
          <p:cNvPr id="39947" name="Rectangle 87">
            <a:extLst>
              <a:ext uri="{FF2B5EF4-FFF2-40B4-BE49-F238E27FC236}">
                <a16:creationId xmlns:a16="http://schemas.microsoft.com/office/drawing/2014/main" id="{7AEEF55F-861C-EC92-B6B8-74946741ACB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a:extLst>
              <a:ext uri="{FF2B5EF4-FFF2-40B4-BE49-F238E27FC236}">
                <a16:creationId xmlns:a16="http://schemas.microsoft.com/office/drawing/2014/main" id="{775666A6-D2CA-EE22-8BAC-2AB9F7EA22FE}"/>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0963" name="Text Box 4">
            <a:extLst>
              <a:ext uri="{FF2B5EF4-FFF2-40B4-BE49-F238E27FC236}">
                <a16:creationId xmlns:a16="http://schemas.microsoft.com/office/drawing/2014/main" id="{D8B43780-0B86-9E17-1FC6-9F5A7CB19C5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0964" name="Text Box 5">
            <a:extLst>
              <a:ext uri="{FF2B5EF4-FFF2-40B4-BE49-F238E27FC236}">
                <a16:creationId xmlns:a16="http://schemas.microsoft.com/office/drawing/2014/main" id="{1535FA56-B380-8BC2-3ACE-0589A36A5C68}"/>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0965" name="Text Box 6">
            <a:extLst>
              <a:ext uri="{FF2B5EF4-FFF2-40B4-BE49-F238E27FC236}">
                <a16:creationId xmlns:a16="http://schemas.microsoft.com/office/drawing/2014/main" id="{26FD8415-8F77-7A2A-3A60-3FD2529C0A7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0966" name="Group 7">
            <a:extLst>
              <a:ext uri="{FF2B5EF4-FFF2-40B4-BE49-F238E27FC236}">
                <a16:creationId xmlns:a16="http://schemas.microsoft.com/office/drawing/2014/main" id="{B62A6DA0-84F5-583D-C178-19AE5202CBB3}"/>
              </a:ext>
            </a:extLst>
          </p:cNvPr>
          <p:cNvGrpSpPr>
            <a:grpSpLocks/>
          </p:cNvGrpSpPr>
          <p:nvPr/>
        </p:nvGrpSpPr>
        <p:grpSpPr bwMode="auto">
          <a:xfrm>
            <a:off x="331788" y="1930400"/>
            <a:ext cx="2065337" cy="2447925"/>
            <a:chOff x="209" y="1216"/>
            <a:chExt cx="1301" cy="1542"/>
          </a:xfrm>
        </p:grpSpPr>
        <p:sp>
          <p:nvSpPr>
            <p:cNvPr id="40982" name="Text Box 8">
              <a:extLst>
                <a:ext uri="{FF2B5EF4-FFF2-40B4-BE49-F238E27FC236}">
                  <a16:creationId xmlns:a16="http://schemas.microsoft.com/office/drawing/2014/main" id="{087FCF08-0579-4941-61E4-3051553A31C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0983" name="Oval 9">
              <a:extLst>
                <a:ext uri="{FF2B5EF4-FFF2-40B4-BE49-F238E27FC236}">
                  <a16:creationId xmlns:a16="http://schemas.microsoft.com/office/drawing/2014/main" id="{3BFEC96E-B054-9D05-DB51-49B39A92841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0984" name="Freeform 10">
              <a:extLst>
                <a:ext uri="{FF2B5EF4-FFF2-40B4-BE49-F238E27FC236}">
                  <a16:creationId xmlns:a16="http://schemas.microsoft.com/office/drawing/2014/main" id="{28DAE2DA-0EAE-DC7B-2C72-875AF1857E7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0985" name="Freeform 11">
              <a:extLst>
                <a:ext uri="{FF2B5EF4-FFF2-40B4-BE49-F238E27FC236}">
                  <a16:creationId xmlns:a16="http://schemas.microsoft.com/office/drawing/2014/main" id="{5FFC80E0-1D57-E15C-0B08-AE325BF93CFA}"/>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0986" name="Freeform 12">
              <a:extLst>
                <a:ext uri="{FF2B5EF4-FFF2-40B4-BE49-F238E27FC236}">
                  <a16:creationId xmlns:a16="http://schemas.microsoft.com/office/drawing/2014/main" id="{C542A7A7-CD16-B9FA-EAA6-318EF6194202}"/>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7" name="Freeform 13">
              <a:extLst>
                <a:ext uri="{FF2B5EF4-FFF2-40B4-BE49-F238E27FC236}">
                  <a16:creationId xmlns:a16="http://schemas.microsoft.com/office/drawing/2014/main" id="{E460B233-D752-44EC-2644-ABA4C8B360ED}"/>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8" name="Freeform 14">
              <a:extLst>
                <a:ext uri="{FF2B5EF4-FFF2-40B4-BE49-F238E27FC236}">
                  <a16:creationId xmlns:a16="http://schemas.microsoft.com/office/drawing/2014/main" id="{11D05866-3A3E-41C2-11E8-797B5AD0739A}"/>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9" name="Text Box 15">
              <a:extLst>
                <a:ext uri="{FF2B5EF4-FFF2-40B4-BE49-F238E27FC236}">
                  <a16:creationId xmlns:a16="http://schemas.microsoft.com/office/drawing/2014/main" id="{655CD75B-917B-C497-4DFF-739220342C1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0967" name="Group 16">
            <a:extLst>
              <a:ext uri="{FF2B5EF4-FFF2-40B4-BE49-F238E27FC236}">
                <a16:creationId xmlns:a16="http://schemas.microsoft.com/office/drawing/2014/main" id="{3378DB09-5728-6A66-5A20-0F5CE560FE85}"/>
              </a:ext>
            </a:extLst>
          </p:cNvPr>
          <p:cNvGrpSpPr>
            <a:grpSpLocks/>
          </p:cNvGrpSpPr>
          <p:nvPr/>
        </p:nvGrpSpPr>
        <p:grpSpPr bwMode="auto">
          <a:xfrm>
            <a:off x="3203575" y="2133600"/>
            <a:ext cx="1682750" cy="1160463"/>
            <a:chOff x="2018" y="1344"/>
            <a:chExt cx="1060" cy="731"/>
          </a:xfrm>
        </p:grpSpPr>
        <p:sp>
          <p:nvSpPr>
            <p:cNvPr id="40977" name="Freeform 17">
              <a:extLst>
                <a:ext uri="{FF2B5EF4-FFF2-40B4-BE49-F238E27FC236}">
                  <a16:creationId xmlns:a16="http://schemas.microsoft.com/office/drawing/2014/main" id="{61C3104C-8C54-A66A-2E73-C584B51D638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0978" name="Freeform 18">
              <a:extLst>
                <a:ext uri="{FF2B5EF4-FFF2-40B4-BE49-F238E27FC236}">
                  <a16:creationId xmlns:a16="http://schemas.microsoft.com/office/drawing/2014/main" id="{0A3F3EE1-FC0B-D484-934B-602EE7FC2E1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79" name="Freeform 19">
              <a:extLst>
                <a:ext uri="{FF2B5EF4-FFF2-40B4-BE49-F238E27FC236}">
                  <a16:creationId xmlns:a16="http://schemas.microsoft.com/office/drawing/2014/main" id="{7B6F557C-BCED-244A-0E40-EBCDBD454E53}"/>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0" name="Freeform 20">
              <a:extLst>
                <a:ext uri="{FF2B5EF4-FFF2-40B4-BE49-F238E27FC236}">
                  <a16:creationId xmlns:a16="http://schemas.microsoft.com/office/drawing/2014/main" id="{FDA6E3C8-F70F-942F-AF2B-5A69701DB39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1" name="Freeform 21">
              <a:extLst>
                <a:ext uri="{FF2B5EF4-FFF2-40B4-BE49-F238E27FC236}">
                  <a16:creationId xmlns:a16="http://schemas.microsoft.com/office/drawing/2014/main" id="{2DD16CE9-6DC2-7972-32D7-64462FC72915}"/>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0968" name="Freeform 22">
            <a:extLst>
              <a:ext uri="{FF2B5EF4-FFF2-40B4-BE49-F238E27FC236}">
                <a16:creationId xmlns:a16="http://schemas.microsoft.com/office/drawing/2014/main" id="{D30C1C5C-8EC3-E865-79DF-769E3F6D98B1}"/>
              </a:ext>
            </a:extLst>
          </p:cNvPr>
          <p:cNvSpPr>
            <a:spLocks/>
          </p:cNvSpPr>
          <p:nvPr/>
        </p:nvSpPr>
        <p:spPr bwMode="auto">
          <a:xfrm>
            <a:off x="3203575" y="2133600"/>
            <a:ext cx="893763" cy="661988"/>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69" name="Text Box 23">
            <a:extLst>
              <a:ext uri="{FF2B5EF4-FFF2-40B4-BE49-F238E27FC236}">
                <a16:creationId xmlns:a16="http://schemas.microsoft.com/office/drawing/2014/main" id="{577E59D2-21D4-4FFF-D790-6501280BD19A}"/>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0970" name="Group 77">
            <a:extLst>
              <a:ext uri="{FF2B5EF4-FFF2-40B4-BE49-F238E27FC236}">
                <a16:creationId xmlns:a16="http://schemas.microsoft.com/office/drawing/2014/main" id="{0E44662B-A3D9-A44B-1227-DE1687616C59}"/>
              </a:ext>
            </a:extLst>
          </p:cNvPr>
          <p:cNvGrpSpPr>
            <a:grpSpLocks/>
          </p:cNvGrpSpPr>
          <p:nvPr/>
        </p:nvGrpSpPr>
        <p:grpSpPr bwMode="auto">
          <a:xfrm>
            <a:off x="4171950" y="3722688"/>
            <a:ext cx="917575" cy="920750"/>
            <a:chOff x="2628" y="2345"/>
            <a:chExt cx="578" cy="580"/>
          </a:xfrm>
        </p:grpSpPr>
        <p:sp>
          <p:nvSpPr>
            <p:cNvPr id="40972" name="Freeform 25">
              <a:extLst>
                <a:ext uri="{FF2B5EF4-FFF2-40B4-BE49-F238E27FC236}">
                  <a16:creationId xmlns:a16="http://schemas.microsoft.com/office/drawing/2014/main" id="{6E64506F-C566-3692-D9EF-B3022A47D7A5}"/>
                </a:ext>
              </a:extLst>
            </p:cNvPr>
            <p:cNvSpPr>
              <a:spLocks/>
            </p:cNvSpPr>
            <p:nvPr/>
          </p:nvSpPr>
          <p:spPr bwMode="auto">
            <a:xfrm>
              <a:off x="2825" y="2345"/>
              <a:ext cx="116" cy="580"/>
            </a:xfrm>
            <a:custGeom>
              <a:avLst/>
              <a:gdLst>
                <a:gd name="T0" fmla="*/ 0 w 350"/>
                <a:gd name="T1" fmla="*/ 2 h 1740"/>
                <a:gd name="T2" fmla="*/ 0 w 350"/>
                <a:gd name="T3" fmla="*/ 2 h 1740"/>
                <a:gd name="T4" fmla="*/ 0 w 350"/>
                <a:gd name="T5" fmla="*/ 2 h 1740"/>
                <a:gd name="T6" fmla="*/ 0 w 350"/>
                <a:gd name="T7" fmla="*/ 2 h 1740"/>
                <a:gd name="T8" fmla="*/ 0 w 350"/>
                <a:gd name="T9" fmla="*/ 2 h 1740"/>
                <a:gd name="T10" fmla="*/ 0 w 350"/>
                <a:gd name="T11" fmla="*/ 2 h 1740"/>
                <a:gd name="T12" fmla="*/ 0 w 350"/>
                <a:gd name="T13" fmla="*/ 2 h 1740"/>
                <a:gd name="T14" fmla="*/ 0 w 350"/>
                <a:gd name="T15" fmla="*/ 2 h 1740"/>
                <a:gd name="T16" fmla="*/ 0 w 350"/>
                <a:gd name="T17" fmla="*/ 1 h 1740"/>
                <a:gd name="T18" fmla="*/ 0 w 350"/>
                <a:gd name="T19" fmla="*/ 1 h 1740"/>
                <a:gd name="T20" fmla="*/ 0 w 350"/>
                <a:gd name="T21" fmla="*/ 1 h 1740"/>
                <a:gd name="T22" fmla="*/ 0 w 350"/>
                <a:gd name="T23" fmla="*/ 1 h 1740"/>
                <a:gd name="T24" fmla="*/ 0 w 350"/>
                <a:gd name="T25" fmla="*/ 1 h 1740"/>
                <a:gd name="T26" fmla="*/ 0 w 350"/>
                <a:gd name="T27" fmla="*/ 1 h 1740"/>
                <a:gd name="T28" fmla="*/ 0 w 350"/>
                <a:gd name="T29" fmla="*/ 1 h 1740"/>
                <a:gd name="T30" fmla="*/ 0 w 350"/>
                <a:gd name="T31" fmla="*/ 1 h 1740"/>
                <a:gd name="T32" fmla="*/ 0 w 350"/>
                <a:gd name="T33" fmla="*/ 1 h 1740"/>
                <a:gd name="T34" fmla="*/ 0 w 350"/>
                <a:gd name="T35" fmla="*/ 0 h 1740"/>
                <a:gd name="T36" fmla="*/ 0 w 350"/>
                <a:gd name="T37" fmla="*/ 0 h 1740"/>
                <a:gd name="T38" fmla="*/ 0 w 350"/>
                <a:gd name="T39" fmla="*/ 0 h 1740"/>
                <a:gd name="T40" fmla="*/ 0 w 350"/>
                <a:gd name="T41" fmla="*/ 0 h 1740"/>
                <a:gd name="T42" fmla="*/ 0 w 350"/>
                <a:gd name="T43" fmla="*/ 0 h 1740"/>
                <a:gd name="T44" fmla="*/ 0 w 350"/>
                <a:gd name="T45" fmla="*/ 0 h 1740"/>
                <a:gd name="T46" fmla="*/ 0 w 350"/>
                <a:gd name="T47" fmla="*/ 1 h 1740"/>
                <a:gd name="T48" fmla="*/ 0 w 350"/>
                <a:gd name="T49" fmla="*/ 1 h 1740"/>
                <a:gd name="T50" fmla="*/ 0 w 350"/>
                <a:gd name="T51" fmla="*/ 1 h 1740"/>
                <a:gd name="T52" fmla="*/ 0 w 350"/>
                <a:gd name="T53" fmla="*/ 1 h 1740"/>
                <a:gd name="T54" fmla="*/ 0 w 350"/>
                <a:gd name="T55" fmla="*/ 1 h 1740"/>
                <a:gd name="T56" fmla="*/ 0 w 350"/>
                <a:gd name="T57" fmla="*/ 1 h 1740"/>
                <a:gd name="T58" fmla="*/ 0 w 350"/>
                <a:gd name="T59" fmla="*/ 1 h 1740"/>
                <a:gd name="T60" fmla="*/ 0 w 350"/>
                <a:gd name="T61" fmla="*/ 1 h 1740"/>
                <a:gd name="T62" fmla="*/ 0 w 350"/>
                <a:gd name="T63" fmla="*/ 1 h 1740"/>
                <a:gd name="T64" fmla="*/ 0 w 350"/>
                <a:gd name="T65" fmla="*/ 2 h 1740"/>
                <a:gd name="T66" fmla="*/ 0 w 350"/>
                <a:gd name="T67" fmla="*/ 2 h 1740"/>
                <a:gd name="T68" fmla="*/ 0 w 350"/>
                <a:gd name="T69" fmla="*/ 2 h 1740"/>
                <a:gd name="T70" fmla="*/ 0 w 350"/>
                <a:gd name="T71" fmla="*/ 2 h 1740"/>
                <a:gd name="T72" fmla="*/ 0 w 350"/>
                <a:gd name="T73" fmla="*/ 2 h 17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50" h="1740">
                  <a:moveTo>
                    <a:pt x="0" y="1508"/>
                  </a:moveTo>
                  <a:lnTo>
                    <a:pt x="0" y="1740"/>
                  </a:lnTo>
                  <a:lnTo>
                    <a:pt x="232" y="1740"/>
                  </a:lnTo>
                  <a:lnTo>
                    <a:pt x="232" y="1508"/>
                  </a:lnTo>
                  <a:lnTo>
                    <a:pt x="234" y="1512"/>
                  </a:lnTo>
                  <a:lnTo>
                    <a:pt x="263" y="1320"/>
                  </a:lnTo>
                  <a:lnTo>
                    <a:pt x="311" y="1164"/>
                  </a:lnTo>
                  <a:lnTo>
                    <a:pt x="311" y="1158"/>
                  </a:lnTo>
                  <a:lnTo>
                    <a:pt x="340" y="1024"/>
                  </a:lnTo>
                  <a:lnTo>
                    <a:pt x="350" y="870"/>
                  </a:lnTo>
                  <a:lnTo>
                    <a:pt x="350" y="832"/>
                  </a:lnTo>
                  <a:lnTo>
                    <a:pt x="350" y="813"/>
                  </a:lnTo>
                  <a:lnTo>
                    <a:pt x="349" y="795"/>
                  </a:lnTo>
                  <a:lnTo>
                    <a:pt x="342" y="718"/>
                  </a:lnTo>
                  <a:lnTo>
                    <a:pt x="311" y="580"/>
                  </a:lnTo>
                  <a:lnTo>
                    <a:pt x="311" y="579"/>
                  </a:lnTo>
                  <a:lnTo>
                    <a:pt x="265" y="425"/>
                  </a:lnTo>
                  <a:lnTo>
                    <a:pt x="234" y="231"/>
                  </a:lnTo>
                  <a:lnTo>
                    <a:pt x="232" y="232"/>
                  </a:lnTo>
                  <a:lnTo>
                    <a:pt x="232" y="0"/>
                  </a:lnTo>
                  <a:lnTo>
                    <a:pt x="0" y="0"/>
                  </a:lnTo>
                  <a:lnTo>
                    <a:pt x="0" y="232"/>
                  </a:lnTo>
                  <a:lnTo>
                    <a:pt x="2" y="234"/>
                  </a:lnTo>
                  <a:lnTo>
                    <a:pt x="31" y="425"/>
                  </a:lnTo>
                  <a:lnTo>
                    <a:pt x="79" y="582"/>
                  </a:lnTo>
                  <a:lnTo>
                    <a:pt x="79" y="583"/>
                  </a:lnTo>
                  <a:lnTo>
                    <a:pt x="108" y="716"/>
                  </a:lnTo>
                  <a:lnTo>
                    <a:pt x="118" y="870"/>
                  </a:lnTo>
                  <a:lnTo>
                    <a:pt x="118" y="908"/>
                  </a:lnTo>
                  <a:lnTo>
                    <a:pt x="118" y="927"/>
                  </a:lnTo>
                  <a:lnTo>
                    <a:pt x="117" y="946"/>
                  </a:lnTo>
                  <a:lnTo>
                    <a:pt x="109" y="1023"/>
                  </a:lnTo>
                  <a:lnTo>
                    <a:pt x="79" y="1160"/>
                  </a:lnTo>
                  <a:lnTo>
                    <a:pt x="79" y="1166"/>
                  </a:lnTo>
                  <a:lnTo>
                    <a:pt x="32" y="1320"/>
                  </a:lnTo>
                  <a:lnTo>
                    <a:pt x="2" y="1514"/>
                  </a:lnTo>
                  <a:lnTo>
                    <a:pt x="0" y="1508"/>
                  </a:lnTo>
                  <a:close/>
                </a:path>
              </a:pathLst>
            </a:custGeom>
            <a:solidFill>
              <a:srgbClr val="DDDDDD"/>
            </a:solidFill>
            <a:ln w="6350">
              <a:solidFill>
                <a:srgbClr val="000000"/>
              </a:solidFill>
              <a:prstDash val="solid"/>
              <a:round/>
              <a:headEnd/>
              <a:tailEnd/>
            </a:ln>
          </p:spPr>
          <p:txBody>
            <a:bodyPr/>
            <a:lstStyle/>
            <a:p>
              <a:endParaRPr lang="en-US"/>
            </a:p>
          </p:txBody>
        </p:sp>
        <p:grpSp>
          <p:nvGrpSpPr>
            <p:cNvPr id="40973" name="Group 73">
              <a:extLst>
                <a:ext uri="{FF2B5EF4-FFF2-40B4-BE49-F238E27FC236}">
                  <a16:creationId xmlns:a16="http://schemas.microsoft.com/office/drawing/2014/main" id="{221A1CF9-F01D-37FF-C045-E9FBA9C0FC28}"/>
                </a:ext>
              </a:extLst>
            </p:cNvPr>
            <p:cNvGrpSpPr>
              <a:grpSpLocks/>
            </p:cNvGrpSpPr>
            <p:nvPr/>
          </p:nvGrpSpPr>
          <p:grpSpPr bwMode="auto">
            <a:xfrm>
              <a:off x="2628" y="2502"/>
              <a:ext cx="578" cy="269"/>
              <a:chOff x="2168" y="2502"/>
              <a:chExt cx="578" cy="269"/>
            </a:xfrm>
          </p:grpSpPr>
          <p:sp>
            <p:nvSpPr>
              <p:cNvPr id="40974" name="Freeform 74">
                <a:extLst>
                  <a:ext uri="{FF2B5EF4-FFF2-40B4-BE49-F238E27FC236}">
                    <a16:creationId xmlns:a16="http://schemas.microsoft.com/office/drawing/2014/main" id="{0F731483-B9EE-D476-6117-8195B4FBF3F0}"/>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40975" name="Freeform 75">
                <a:extLst>
                  <a:ext uri="{FF2B5EF4-FFF2-40B4-BE49-F238E27FC236}">
                    <a16:creationId xmlns:a16="http://schemas.microsoft.com/office/drawing/2014/main" id="{60E980DD-EA95-7D91-C614-977452252C8D}"/>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40976" name="Rectangle 76">
                <a:extLst>
                  <a:ext uri="{FF2B5EF4-FFF2-40B4-BE49-F238E27FC236}">
                    <a16:creationId xmlns:a16="http://schemas.microsoft.com/office/drawing/2014/main" id="{7777672F-BFA0-BD20-AAA9-625749D25D82}"/>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sp>
        <p:nvSpPr>
          <p:cNvPr id="40971" name="Rectangle 80">
            <a:extLst>
              <a:ext uri="{FF2B5EF4-FFF2-40B4-BE49-F238E27FC236}">
                <a16:creationId xmlns:a16="http://schemas.microsoft.com/office/drawing/2014/main" id="{506D3630-C9CA-D62D-2A76-65CEDC81331E}"/>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3">
            <a:extLst>
              <a:ext uri="{FF2B5EF4-FFF2-40B4-BE49-F238E27FC236}">
                <a16:creationId xmlns:a16="http://schemas.microsoft.com/office/drawing/2014/main" id="{D7317DBD-202F-C04C-D5DA-031E6AA98931}"/>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1987" name="Text Box 4">
            <a:extLst>
              <a:ext uri="{FF2B5EF4-FFF2-40B4-BE49-F238E27FC236}">
                <a16:creationId xmlns:a16="http://schemas.microsoft.com/office/drawing/2014/main" id="{BADC5FAC-BEC4-C685-4342-BC791436A02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1988" name="Text Box 5">
            <a:extLst>
              <a:ext uri="{FF2B5EF4-FFF2-40B4-BE49-F238E27FC236}">
                <a16:creationId xmlns:a16="http://schemas.microsoft.com/office/drawing/2014/main" id="{8B914A59-C8C5-DA95-0F3A-10E9EC7D8314}"/>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1989" name="Text Box 6">
            <a:extLst>
              <a:ext uri="{FF2B5EF4-FFF2-40B4-BE49-F238E27FC236}">
                <a16:creationId xmlns:a16="http://schemas.microsoft.com/office/drawing/2014/main" id="{C1E10FAB-0E3E-691D-1A6C-8FBF887E8CB0}"/>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1990" name="Group 7">
            <a:extLst>
              <a:ext uri="{FF2B5EF4-FFF2-40B4-BE49-F238E27FC236}">
                <a16:creationId xmlns:a16="http://schemas.microsoft.com/office/drawing/2014/main" id="{45F30003-F33D-3BE7-BA23-CF8A895F05C0}"/>
              </a:ext>
            </a:extLst>
          </p:cNvPr>
          <p:cNvGrpSpPr>
            <a:grpSpLocks/>
          </p:cNvGrpSpPr>
          <p:nvPr/>
        </p:nvGrpSpPr>
        <p:grpSpPr bwMode="auto">
          <a:xfrm>
            <a:off x="331788" y="1930400"/>
            <a:ext cx="2065337" cy="2447925"/>
            <a:chOff x="209" y="1216"/>
            <a:chExt cx="1301" cy="1542"/>
          </a:xfrm>
        </p:grpSpPr>
        <p:sp>
          <p:nvSpPr>
            <p:cNvPr id="42006" name="Text Box 8">
              <a:extLst>
                <a:ext uri="{FF2B5EF4-FFF2-40B4-BE49-F238E27FC236}">
                  <a16:creationId xmlns:a16="http://schemas.microsoft.com/office/drawing/2014/main" id="{9DBF606B-7508-E86B-5317-E367EBF3B74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2007" name="Oval 9">
              <a:extLst>
                <a:ext uri="{FF2B5EF4-FFF2-40B4-BE49-F238E27FC236}">
                  <a16:creationId xmlns:a16="http://schemas.microsoft.com/office/drawing/2014/main" id="{E951D7B5-808A-56F0-1E07-C24819401D8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2008" name="Freeform 10">
              <a:extLst>
                <a:ext uri="{FF2B5EF4-FFF2-40B4-BE49-F238E27FC236}">
                  <a16:creationId xmlns:a16="http://schemas.microsoft.com/office/drawing/2014/main" id="{BCACDF53-5F46-3995-1325-1F73402D6556}"/>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2009" name="Freeform 11">
              <a:extLst>
                <a:ext uri="{FF2B5EF4-FFF2-40B4-BE49-F238E27FC236}">
                  <a16:creationId xmlns:a16="http://schemas.microsoft.com/office/drawing/2014/main" id="{25AC7476-31A7-68A3-EECB-2FB49E77309B}"/>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2010" name="Freeform 12">
              <a:extLst>
                <a:ext uri="{FF2B5EF4-FFF2-40B4-BE49-F238E27FC236}">
                  <a16:creationId xmlns:a16="http://schemas.microsoft.com/office/drawing/2014/main" id="{DB90CF22-DA3D-6EC0-A834-874C7E0D8037}"/>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1" name="Freeform 13">
              <a:extLst>
                <a:ext uri="{FF2B5EF4-FFF2-40B4-BE49-F238E27FC236}">
                  <a16:creationId xmlns:a16="http://schemas.microsoft.com/office/drawing/2014/main" id="{7DA98DF4-D81A-94F9-7D74-702F5C52AC3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2" name="Freeform 14">
              <a:extLst>
                <a:ext uri="{FF2B5EF4-FFF2-40B4-BE49-F238E27FC236}">
                  <a16:creationId xmlns:a16="http://schemas.microsoft.com/office/drawing/2014/main" id="{82BE3D63-6FB9-7504-D5DD-EECE1A2FF512}"/>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3" name="Text Box 15">
              <a:extLst>
                <a:ext uri="{FF2B5EF4-FFF2-40B4-BE49-F238E27FC236}">
                  <a16:creationId xmlns:a16="http://schemas.microsoft.com/office/drawing/2014/main" id="{CE05CC97-5693-1565-F32A-4F3741683F9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1991" name="Group 16">
            <a:extLst>
              <a:ext uri="{FF2B5EF4-FFF2-40B4-BE49-F238E27FC236}">
                <a16:creationId xmlns:a16="http://schemas.microsoft.com/office/drawing/2014/main" id="{D2F06EF5-AF22-441C-6CCC-034D5C473500}"/>
              </a:ext>
            </a:extLst>
          </p:cNvPr>
          <p:cNvGrpSpPr>
            <a:grpSpLocks/>
          </p:cNvGrpSpPr>
          <p:nvPr/>
        </p:nvGrpSpPr>
        <p:grpSpPr bwMode="auto">
          <a:xfrm>
            <a:off x="3203575" y="2133600"/>
            <a:ext cx="1682750" cy="1160463"/>
            <a:chOff x="2018" y="1344"/>
            <a:chExt cx="1060" cy="731"/>
          </a:xfrm>
        </p:grpSpPr>
        <p:sp>
          <p:nvSpPr>
            <p:cNvPr id="42001" name="Freeform 17">
              <a:extLst>
                <a:ext uri="{FF2B5EF4-FFF2-40B4-BE49-F238E27FC236}">
                  <a16:creationId xmlns:a16="http://schemas.microsoft.com/office/drawing/2014/main" id="{E0069129-8165-8357-0D15-74A5829DB655}"/>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2002" name="Freeform 18">
              <a:extLst>
                <a:ext uri="{FF2B5EF4-FFF2-40B4-BE49-F238E27FC236}">
                  <a16:creationId xmlns:a16="http://schemas.microsoft.com/office/drawing/2014/main" id="{656B9FCA-1E0F-CC55-E86B-918211C47E6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3" name="Freeform 19">
              <a:extLst>
                <a:ext uri="{FF2B5EF4-FFF2-40B4-BE49-F238E27FC236}">
                  <a16:creationId xmlns:a16="http://schemas.microsoft.com/office/drawing/2014/main" id="{DD7F80AB-99B7-DE6C-B89C-D7B29ED30DF0}"/>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4" name="Freeform 20">
              <a:extLst>
                <a:ext uri="{FF2B5EF4-FFF2-40B4-BE49-F238E27FC236}">
                  <a16:creationId xmlns:a16="http://schemas.microsoft.com/office/drawing/2014/main" id="{5D361137-B704-C3D6-F3BD-B053DEBEB96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5" name="Freeform 21">
              <a:extLst>
                <a:ext uri="{FF2B5EF4-FFF2-40B4-BE49-F238E27FC236}">
                  <a16:creationId xmlns:a16="http://schemas.microsoft.com/office/drawing/2014/main" id="{BA44A91E-7EC8-E527-0AF8-693358FC911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1992" name="Text Box 23">
            <a:extLst>
              <a:ext uri="{FF2B5EF4-FFF2-40B4-BE49-F238E27FC236}">
                <a16:creationId xmlns:a16="http://schemas.microsoft.com/office/drawing/2014/main" id="{2953F8C4-9070-E8B4-F4B6-5EEAE4AA9019}"/>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1993" name="Group 26">
            <a:extLst>
              <a:ext uri="{FF2B5EF4-FFF2-40B4-BE49-F238E27FC236}">
                <a16:creationId xmlns:a16="http://schemas.microsoft.com/office/drawing/2014/main" id="{16ECB62F-971F-B42F-CD70-E678A1189FAB}"/>
              </a:ext>
            </a:extLst>
          </p:cNvPr>
          <p:cNvGrpSpPr>
            <a:grpSpLocks/>
          </p:cNvGrpSpPr>
          <p:nvPr/>
        </p:nvGrpSpPr>
        <p:grpSpPr bwMode="auto">
          <a:xfrm>
            <a:off x="4918075" y="3971925"/>
            <a:ext cx="917575" cy="427038"/>
            <a:chOff x="2168" y="2502"/>
            <a:chExt cx="578" cy="269"/>
          </a:xfrm>
        </p:grpSpPr>
        <p:sp>
          <p:nvSpPr>
            <p:cNvPr id="41998" name="Freeform 27">
              <a:extLst>
                <a:ext uri="{FF2B5EF4-FFF2-40B4-BE49-F238E27FC236}">
                  <a16:creationId xmlns:a16="http://schemas.microsoft.com/office/drawing/2014/main" id="{44E40694-E4EF-F19E-A826-C8ADEFD1AC75}"/>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41999" name="Freeform 28">
              <a:extLst>
                <a:ext uri="{FF2B5EF4-FFF2-40B4-BE49-F238E27FC236}">
                  <a16:creationId xmlns:a16="http://schemas.microsoft.com/office/drawing/2014/main" id="{13B2DB41-E1FE-2A50-CACD-EB7B5D53FC79}"/>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42000" name="Rectangle 29">
              <a:extLst>
                <a:ext uri="{FF2B5EF4-FFF2-40B4-BE49-F238E27FC236}">
                  <a16:creationId xmlns:a16="http://schemas.microsoft.com/office/drawing/2014/main" id="{551F314E-4426-726E-4423-21BDF87B34BD}"/>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1994" name="Freeform 57">
            <a:extLst>
              <a:ext uri="{FF2B5EF4-FFF2-40B4-BE49-F238E27FC236}">
                <a16:creationId xmlns:a16="http://schemas.microsoft.com/office/drawing/2014/main" id="{C26DE761-501F-6176-6A9B-6FB445312034}"/>
              </a:ext>
            </a:extLst>
          </p:cNvPr>
          <p:cNvSpPr>
            <a:spLocks/>
          </p:cNvSpPr>
          <p:nvPr/>
        </p:nvSpPr>
        <p:spPr bwMode="auto">
          <a:xfrm>
            <a:off x="4479925" y="3719513"/>
            <a:ext cx="184150" cy="249237"/>
          </a:xfrm>
          <a:custGeom>
            <a:avLst/>
            <a:gdLst>
              <a:gd name="T0" fmla="*/ 2147483646 w 348"/>
              <a:gd name="T1" fmla="*/ 2147483646 h 469"/>
              <a:gd name="T2" fmla="*/ 0 w 348"/>
              <a:gd name="T3" fmla="*/ 2147483646 h 469"/>
              <a:gd name="T4" fmla="*/ 2147483646 w 348"/>
              <a:gd name="T5" fmla="*/ 2147483646 h 469"/>
              <a:gd name="T6" fmla="*/ 2147483646 w 348"/>
              <a:gd name="T7" fmla="*/ 2147483646 h 469"/>
              <a:gd name="T8" fmla="*/ 2147483646 w 348"/>
              <a:gd name="T9" fmla="*/ 2147483646 h 469"/>
              <a:gd name="T10" fmla="*/ 2147483646 w 348"/>
              <a:gd name="T11" fmla="*/ 2147483646 h 469"/>
              <a:gd name="T12" fmla="*/ 2147483646 w 348"/>
              <a:gd name="T13" fmla="*/ 2147483646 h 469"/>
              <a:gd name="T14" fmla="*/ 2147483646 w 348"/>
              <a:gd name="T15" fmla="*/ 0 h 469"/>
              <a:gd name="T16" fmla="*/ 2147483646 w 348"/>
              <a:gd name="T17" fmla="*/ 2147483646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41995" name="Freeform 58">
            <a:extLst>
              <a:ext uri="{FF2B5EF4-FFF2-40B4-BE49-F238E27FC236}">
                <a16:creationId xmlns:a16="http://schemas.microsoft.com/office/drawing/2014/main" id="{924ED56D-E840-1A18-1735-82A67AFE393D}"/>
              </a:ext>
            </a:extLst>
          </p:cNvPr>
          <p:cNvSpPr>
            <a:spLocks/>
          </p:cNvSpPr>
          <p:nvPr/>
        </p:nvSpPr>
        <p:spPr bwMode="auto">
          <a:xfrm>
            <a:off x="4479925" y="4392613"/>
            <a:ext cx="184150" cy="249237"/>
          </a:xfrm>
          <a:custGeom>
            <a:avLst/>
            <a:gdLst>
              <a:gd name="T0" fmla="*/ 2147483646 w 348"/>
              <a:gd name="T1" fmla="*/ 2147483646 h 469"/>
              <a:gd name="T2" fmla="*/ 0 w 348"/>
              <a:gd name="T3" fmla="*/ 2147483646 h 469"/>
              <a:gd name="T4" fmla="*/ 2147483646 w 348"/>
              <a:gd name="T5" fmla="*/ 2147483646 h 469"/>
              <a:gd name="T6" fmla="*/ 2147483646 w 348"/>
              <a:gd name="T7" fmla="*/ 0 h 469"/>
              <a:gd name="T8" fmla="*/ 2147483646 w 348"/>
              <a:gd name="T9" fmla="*/ 0 h 469"/>
              <a:gd name="T10" fmla="*/ 2147483646 w 348"/>
              <a:gd name="T11" fmla="*/ 2147483646 h 469"/>
              <a:gd name="T12" fmla="*/ 2147483646 w 348"/>
              <a:gd name="T13" fmla="*/ 2147483646 h 469"/>
              <a:gd name="T14" fmla="*/ 2147483646 w 348"/>
              <a:gd name="T15" fmla="*/ 2147483646 h 469"/>
              <a:gd name="T16" fmla="*/ 2147483646 w 348"/>
              <a:gd name="T17" fmla="*/ 2147483646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41996" name="Rectangle 59">
            <a:extLst>
              <a:ext uri="{FF2B5EF4-FFF2-40B4-BE49-F238E27FC236}">
                <a16:creationId xmlns:a16="http://schemas.microsoft.com/office/drawing/2014/main" id="{A5C67521-A2DB-1203-12B8-FA9291CC4E56}"/>
              </a:ext>
            </a:extLst>
          </p:cNvPr>
          <p:cNvSpPr>
            <a:spLocks noChangeArrowheads="1"/>
          </p:cNvSpPr>
          <p:nvPr/>
        </p:nvSpPr>
        <p:spPr bwMode="auto">
          <a:xfrm>
            <a:off x="4545013" y="3968750"/>
            <a:ext cx="117475" cy="423863"/>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1997" name="Rectangle 67">
            <a:extLst>
              <a:ext uri="{FF2B5EF4-FFF2-40B4-BE49-F238E27FC236}">
                <a16:creationId xmlns:a16="http://schemas.microsoft.com/office/drawing/2014/main" id="{BD8BEE4C-7512-C627-243D-B0ED4CC0B1C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3">
            <a:extLst>
              <a:ext uri="{FF2B5EF4-FFF2-40B4-BE49-F238E27FC236}">
                <a16:creationId xmlns:a16="http://schemas.microsoft.com/office/drawing/2014/main" id="{DC739B84-9887-D113-E8FA-83F8B38337BB}"/>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3011" name="Text Box 4">
            <a:extLst>
              <a:ext uri="{FF2B5EF4-FFF2-40B4-BE49-F238E27FC236}">
                <a16:creationId xmlns:a16="http://schemas.microsoft.com/office/drawing/2014/main" id="{11542CF4-AC96-01E7-F442-EBB1F629EBD9}"/>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3012" name="Text Box 5">
            <a:extLst>
              <a:ext uri="{FF2B5EF4-FFF2-40B4-BE49-F238E27FC236}">
                <a16:creationId xmlns:a16="http://schemas.microsoft.com/office/drawing/2014/main" id="{0931A30F-492A-F906-6D4B-53514E44A817}"/>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3013" name="Text Box 6">
            <a:extLst>
              <a:ext uri="{FF2B5EF4-FFF2-40B4-BE49-F238E27FC236}">
                <a16:creationId xmlns:a16="http://schemas.microsoft.com/office/drawing/2014/main" id="{FB6272CE-6E65-15CE-8C7B-5ED02055B0E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3014" name="Group 7">
            <a:extLst>
              <a:ext uri="{FF2B5EF4-FFF2-40B4-BE49-F238E27FC236}">
                <a16:creationId xmlns:a16="http://schemas.microsoft.com/office/drawing/2014/main" id="{B94C4713-BC9A-3BE8-428E-E9B289D89E2B}"/>
              </a:ext>
            </a:extLst>
          </p:cNvPr>
          <p:cNvGrpSpPr>
            <a:grpSpLocks/>
          </p:cNvGrpSpPr>
          <p:nvPr/>
        </p:nvGrpSpPr>
        <p:grpSpPr bwMode="auto">
          <a:xfrm>
            <a:off x="331788" y="1930400"/>
            <a:ext cx="2065337" cy="2447925"/>
            <a:chOff x="209" y="1216"/>
            <a:chExt cx="1301" cy="1542"/>
          </a:xfrm>
        </p:grpSpPr>
        <p:sp>
          <p:nvSpPr>
            <p:cNvPr id="43028" name="Text Box 8">
              <a:extLst>
                <a:ext uri="{FF2B5EF4-FFF2-40B4-BE49-F238E27FC236}">
                  <a16:creationId xmlns:a16="http://schemas.microsoft.com/office/drawing/2014/main" id="{461DB5E6-00AB-EC4D-3061-F10A5C6DF3BF}"/>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3029" name="Oval 9">
              <a:extLst>
                <a:ext uri="{FF2B5EF4-FFF2-40B4-BE49-F238E27FC236}">
                  <a16:creationId xmlns:a16="http://schemas.microsoft.com/office/drawing/2014/main" id="{22530EE7-734A-C737-3ACB-2A2D138F22C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3030" name="Freeform 10">
              <a:extLst>
                <a:ext uri="{FF2B5EF4-FFF2-40B4-BE49-F238E27FC236}">
                  <a16:creationId xmlns:a16="http://schemas.microsoft.com/office/drawing/2014/main" id="{AF18A438-7B83-858C-8162-0CC75B15BFE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3031" name="Freeform 11">
              <a:extLst>
                <a:ext uri="{FF2B5EF4-FFF2-40B4-BE49-F238E27FC236}">
                  <a16:creationId xmlns:a16="http://schemas.microsoft.com/office/drawing/2014/main" id="{EBE2F51E-017E-BCF8-A9AA-B9D2991485DC}"/>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3032" name="Freeform 12">
              <a:extLst>
                <a:ext uri="{FF2B5EF4-FFF2-40B4-BE49-F238E27FC236}">
                  <a16:creationId xmlns:a16="http://schemas.microsoft.com/office/drawing/2014/main" id="{50EB94E2-0F45-E38F-C35B-FD4904BD7208}"/>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3" name="Freeform 13">
              <a:extLst>
                <a:ext uri="{FF2B5EF4-FFF2-40B4-BE49-F238E27FC236}">
                  <a16:creationId xmlns:a16="http://schemas.microsoft.com/office/drawing/2014/main" id="{84EC2E32-9C54-71CE-38A4-D854D9D7027A}"/>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4" name="Freeform 14">
              <a:extLst>
                <a:ext uri="{FF2B5EF4-FFF2-40B4-BE49-F238E27FC236}">
                  <a16:creationId xmlns:a16="http://schemas.microsoft.com/office/drawing/2014/main" id="{81581F93-A267-C416-4F42-1D39C395ED2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5" name="Text Box 15">
              <a:extLst>
                <a:ext uri="{FF2B5EF4-FFF2-40B4-BE49-F238E27FC236}">
                  <a16:creationId xmlns:a16="http://schemas.microsoft.com/office/drawing/2014/main" id="{ED9438E0-89C9-C659-35E4-BC280639BB7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3015" name="Group 16">
            <a:extLst>
              <a:ext uri="{FF2B5EF4-FFF2-40B4-BE49-F238E27FC236}">
                <a16:creationId xmlns:a16="http://schemas.microsoft.com/office/drawing/2014/main" id="{6B31E137-A7C7-1F89-EDC7-E923B3416F98}"/>
              </a:ext>
            </a:extLst>
          </p:cNvPr>
          <p:cNvGrpSpPr>
            <a:grpSpLocks/>
          </p:cNvGrpSpPr>
          <p:nvPr/>
        </p:nvGrpSpPr>
        <p:grpSpPr bwMode="auto">
          <a:xfrm>
            <a:off x="3203575" y="2133600"/>
            <a:ext cx="1682750" cy="1160463"/>
            <a:chOff x="2018" y="1344"/>
            <a:chExt cx="1060" cy="731"/>
          </a:xfrm>
        </p:grpSpPr>
        <p:sp>
          <p:nvSpPr>
            <p:cNvPr id="43023" name="Freeform 17">
              <a:extLst>
                <a:ext uri="{FF2B5EF4-FFF2-40B4-BE49-F238E27FC236}">
                  <a16:creationId xmlns:a16="http://schemas.microsoft.com/office/drawing/2014/main" id="{E6295B49-5469-8021-3916-B7AE3705472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3024" name="Freeform 18">
              <a:extLst>
                <a:ext uri="{FF2B5EF4-FFF2-40B4-BE49-F238E27FC236}">
                  <a16:creationId xmlns:a16="http://schemas.microsoft.com/office/drawing/2014/main" id="{74A7243D-8FAD-59C8-B30A-05282BE1E783}"/>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5" name="Freeform 19">
              <a:extLst>
                <a:ext uri="{FF2B5EF4-FFF2-40B4-BE49-F238E27FC236}">
                  <a16:creationId xmlns:a16="http://schemas.microsoft.com/office/drawing/2014/main" id="{AE584F43-C039-413B-72B6-10682883D06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6" name="Freeform 20">
              <a:extLst>
                <a:ext uri="{FF2B5EF4-FFF2-40B4-BE49-F238E27FC236}">
                  <a16:creationId xmlns:a16="http://schemas.microsoft.com/office/drawing/2014/main" id="{8CA74459-77D4-EBB0-7C57-C032AB6B802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7" name="Freeform 21">
              <a:extLst>
                <a:ext uri="{FF2B5EF4-FFF2-40B4-BE49-F238E27FC236}">
                  <a16:creationId xmlns:a16="http://schemas.microsoft.com/office/drawing/2014/main" id="{020EDD91-0FD6-2F70-653E-A89160F14335}"/>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3016" name="Text Box 22">
            <a:extLst>
              <a:ext uri="{FF2B5EF4-FFF2-40B4-BE49-F238E27FC236}">
                <a16:creationId xmlns:a16="http://schemas.microsoft.com/office/drawing/2014/main" id="{809D9584-D42C-2070-AD9E-263D6EB93DB6}"/>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3017" name="Group 35">
            <a:extLst>
              <a:ext uri="{FF2B5EF4-FFF2-40B4-BE49-F238E27FC236}">
                <a16:creationId xmlns:a16="http://schemas.microsoft.com/office/drawing/2014/main" id="{C1A1A6C0-0FE1-96AD-F138-83D279647D34}"/>
              </a:ext>
            </a:extLst>
          </p:cNvPr>
          <p:cNvGrpSpPr>
            <a:grpSpLocks/>
          </p:cNvGrpSpPr>
          <p:nvPr/>
        </p:nvGrpSpPr>
        <p:grpSpPr bwMode="auto">
          <a:xfrm>
            <a:off x="4479925" y="3719513"/>
            <a:ext cx="1325563" cy="922337"/>
            <a:chOff x="2822" y="2343"/>
            <a:chExt cx="835" cy="581"/>
          </a:xfrm>
        </p:grpSpPr>
        <p:sp>
          <p:nvSpPr>
            <p:cNvPr id="43019" name="Freeform 27">
              <a:extLst>
                <a:ext uri="{FF2B5EF4-FFF2-40B4-BE49-F238E27FC236}">
                  <a16:creationId xmlns:a16="http://schemas.microsoft.com/office/drawing/2014/main" id="{DFE8AA21-2CED-408C-48D8-095B2AD9918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43020" name="Freeform 28">
              <a:extLst>
                <a:ext uri="{FF2B5EF4-FFF2-40B4-BE49-F238E27FC236}">
                  <a16:creationId xmlns:a16="http://schemas.microsoft.com/office/drawing/2014/main" id="{D476EDB0-2FAF-549B-0A81-561B93B5E875}"/>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43021" name="Rectangle 29">
              <a:extLst>
                <a:ext uri="{FF2B5EF4-FFF2-40B4-BE49-F238E27FC236}">
                  <a16:creationId xmlns:a16="http://schemas.microsoft.com/office/drawing/2014/main" id="{85D7C3A1-F0A3-E309-47F2-2AED9B121D44}"/>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3022" name="Freeform 30">
              <a:extLst>
                <a:ext uri="{FF2B5EF4-FFF2-40B4-BE49-F238E27FC236}">
                  <a16:creationId xmlns:a16="http://schemas.microsoft.com/office/drawing/2014/main" id="{23C99576-F1BC-90B0-34A5-23183F1B7A45}"/>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43018" name="Rectangle 38">
            <a:extLst>
              <a:ext uri="{FF2B5EF4-FFF2-40B4-BE49-F238E27FC236}">
                <a16:creationId xmlns:a16="http://schemas.microsoft.com/office/drawing/2014/main" id="{F95A7533-A782-5B1B-17CC-B6A417C22052}"/>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3">
            <a:extLst>
              <a:ext uri="{FF2B5EF4-FFF2-40B4-BE49-F238E27FC236}">
                <a16:creationId xmlns:a16="http://schemas.microsoft.com/office/drawing/2014/main" id="{BEF99FF3-7648-7CB9-B5D7-3B1A0D6E7F5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4035" name="Text Box 4">
            <a:extLst>
              <a:ext uri="{FF2B5EF4-FFF2-40B4-BE49-F238E27FC236}">
                <a16:creationId xmlns:a16="http://schemas.microsoft.com/office/drawing/2014/main" id="{6F9741A7-CE30-66DC-82F1-F60AECDFF9C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4036" name="Text Box 6">
            <a:extLst>
              <a:ext uri="{FF2B5EF4-FFF2-40B4-BE49-F238E27FC236}">
                <a16:creationId xmlns:a16="http://schemas.microsoft.com/office/drawing/2014/main" id="{280E380B-E67B-4860-F9BA-319932BD987F}"/>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4037" name="Group 7">
            <a:extLst>
              <a:ext uri="{FF2B5EF4-FFF2-40B4-BE49-F238E27FC236}">
                <a16:creationId xmlns:a16="http://schemas.microsoft.com/office/drawing/2014/main" id="{6A60CFC7-934B-81E3-1818-CAEBCEBFA829}"/>
              </a:ext>
            </a:extLst>
          </p:cNvPr>
          <p:cNvGrpSpPr>
            <a:grpSpLocks/>
          </p:cNvGrpSpPr>
          <p:nvPr/>
        </p:nvGrpSpPr>
        <p:grpSpPr bwMode="auto">
          <a:xfrm>
            <a:off x="331788" y="1930400"/>
            <a:ext cx="2065337" cy="2447925"/>
            <a:chOff x="209" y="1216"/>
            <a:chExt cx="1301" cy="1542"/>
          </a:xfrm>
        </p:grpSpPr>
        <p:sp>
          <p:nvSpPr>
            <p:cNvPr id="44059" name="Text Box 8">
              <a:extLst>
                <a:ext uri="{FF2B5EF4-FFF2-40B4-BE49-F238E27FC236}">
                  <a16:creationId xmlns:a16="http://schemas.microsoft.com/office/drawing/2014/main" id="{2972A832-A421-4189-0960-E2B2A4A4272E}"/>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4060" name="Oval 9">
              <a:extLst>
                <a:ext uri="{FF2B5EF4-FFF2-40B4-BE49-F238E27FC236}">
                  <a16:creationId xmlns:a16="http://schemas.microsoft.com/office/drawing/2014/main" id="{0A063214-8426-CB0B-B8A0-24C52D4CED3B}"/>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4061" name="Freeform 10">
              <a:extLst>
                <a:ext uri="{FF2B5EF4-FFF2-40B4-BE49-F238E27FC236}">
                  <a16:creationId xmlns:a16="http://schemas.microsoft.com/office/drawing/2014/main" id="{F2B5FE38-7970-AF3A-1CB6-73EC9721AAA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4062" name="Freeform 11">
              <a:extLst>
                <a:ext uri="{FF2B5EF4-FFF2-40B4-BE49-F238E27FC236}">
                  <a16:creationId xmlns:a16="http://schemas.microsoft.com/office/drawing/2014/main" id="{3A064C1D-E885-EF87-C583-7DA9F572C4B8}"/>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4063" name="Freeform 12">
              <a:extLst>
                <a:ext uri="{FF2B5EF4-FFF2-40B4-BE49-F238E27FC236}">
                  <a16:creationId xmlns:a16="http://schemas.microsoft.com/office/drawing/2014/main" id="{142CCD6D-8904-2833-B8E9-C5E69ED075CF}"/>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4" name="Freeform 13">
              <a:extLst>
                <a:ext uri="{FF2B5EF4-FFF2-40B4-BE49-F238E27FC236}">
                  <a16:creationId xmlns:a16="http://schemas.microsoft.com/office/drawing/2014/main" id="{05D20A95-7DA8-D718-F4CE-17208485159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5" name="Freeform 14">
              <a:extLst>
                <a:ext uri="{FF2B5EF4-FFF2-40B4-BE49-F238E27FC236}">
                  <a16:creationId xmlns:a16="http://schemas.microsoft.com/office/drawing/2014/main" id="{950F478B-85AB-2F72-9FC3-56370EDF3F8A}"/>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6" name="Text Box 15">
              <a:extLst>
                <a:ext uri="{FF2B5EF4-FFF2-40B4-BE49-F238E27FC236}">
                  <a16:creationId xmlns:a16="http://schemas.microsoft.com/office/drawing/2014/main" id="{BF80D8FF-68E4-8C74-658F-5D2B4B83565C}"/>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4038" name="Group 28">
            <a:extLst>
              <a:ext uri="{FF2B5EF4-FFF2-40B4-BE49-F238E27FC236}">
                <a16:creationId xmlns:a16="http://schemas.microsoft.com/office/drawing/2014/main" id="{9DE38882-3DDB-3360-BD45-A69BB889D423}"/>
              </a:ext>
            </a:extLst>
          </p:cNvPr>
          <p:cNvGrpSpPr>
            <a:grpSpLocks/>
          </p:cNvGrpSpPr>
          <p:nvPr/>
        </p:nvGrpSpPr>
        <p:grpSpPr bwMode="auto">
          <a:xfrm>
            <a:off x="3203575" y="1928813"/>
            <a:ext cx="2601913" cy="2713037"/>
            <a:chOff x="2018" y="1215"/>
            <a:chExt cx="1639" cy="1709"/>
          </a:xfrm>
        </p:grpSpPr>
        <p:sp>
          <p:nvSpPr>
            <p:cNvPr id="44047" name="Text Box 5">
              <a:extLst>
                <a:ext uri="{FF2B5EF4-FFF2-40B4-BE49-F238E27FC236}">
                  <a16:creationId xmlns:a16="http://schemas.microsoft.com/office/drawing/2014/main" id="{CCEA442B-9F6B-297A-2D9B-E61AA35FB5A0}"/>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4048" name="Freeform 17">
              <a:extLst>
                <a:ext uri="{FF2B5EF4-FFF2-40B4-BE49-F238E27FC236}">
                  <a16:creationId xmlns:a16="http://schemas.microsoft.com/office/drawing/2014/main" id="{D8BE8ECA-5038-8029-937E-9C49385A78E4}"/>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4049" name="Freeform 18">
              <a:extLst>
                <a:ext uri="{FF2B5EF4-FFF2-40B4-BE49-F238E27FC236}">
                  <a16:creationId xmlns:a16="http://schemas.microsoft.com/office/drawing/2014/main" id="{BD167286-6F8E-859C-CBA5-1790E5366215}"/>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0" name="Freeform 19">
              <a:extLst>
                <a:ext uri="{FF2B5EF4-FFF2-40B4-BE49-F238E27FC236}">
                  <a16:creationId xmlns:a16="http://schemas.microsoft.com/office/drawing/2014/main" id="{C1D18E58-79B9-EDB7-D441-9A50153A7277}"/>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1" name="Freeform 20">
              <a:extLst>
                <a:ext uri="{FF2B5EF4-FFF2-40B4-BE49-F238E27FC236}">
                  <a16:creationId xmlns:a16="http://schemas.microsoft.com/office/drawing/2014/main" id="{85E47720-BA3E-A838-D725-F67AB38E249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2" name="Freeform 21">
              <a:extLst>
                <a:ext uri="{FF2B5EF4-FFF2-40B4-BE49-F238E27FC236}">
                  <a16:creationId xmlns:a16="http://schemas.microsoft.com/office/drawing/2014/main" id="{DD12380F-4879-0FC7-2307-98FA69B34C50}"/>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4053" name="Text Box 22">
              <a:extLst>
                <a:ext uri="{FF2B5EF4-FFF2-40B4-BE49-F238E27FC236}">
                  <a16:creationId xmlns:a16="http://schemas.microsoft.com/office/drawing/2014/main" id="{D713CF2D-C3C1-F946-1F0C-DA5B70CE5FFB}"/>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4054" name="Group 23">
              <a:extLst>
                <a:ext uri="{FF2B5EF4-FFF2-40B4-BE49-F238E27FC236}">
                  <a16:creationId xmlns:a16="http://schemas.microsoft.com/office/drawing/2014/main" id="{6AA4E161-F3CD-AC1A-765D-DFEEA95E980A}"/>
                </a:ext>
              </a:extLst>
            </p:cNvPr>
            <p:cNvGrpSpPr>
              <a:grpSpLocks/>
            </p:cNvGrpSpPr>
            <p:nvPr/>
          </p:nvGrpSpPr>
          <p:grpSpPr bwMode="auto">
            <a:xfrm>
              <a:off x="2822" y="2343"/>
              <a:ext cx="835" cy="581"/>
              <a:chOff x="2822" y="2343"/>
              <a:chExt cx="835" cy="581"/>
            </a:xfrm>
          </p:grpSpPr>
          <p:sp>
            <p:nvSpPr>
              <p:cNvPr id="44055" name="Freeform 24">
                <a:extLst>
                  <a:ext uri="{FF2B5EF4-FFF2-40B4-BE49-F238E27FC236}">
                    <a16:creationId xmlns:a16="http://schemas.microsoft.com/office/drawing/2014/main" id="{F18F2936-A1F1-C52C-884C-FEFB917D3581}"/>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4056" name="Freeform 25">
                <a:extLst>
                  <a:ext uri="{FF2B5EF4-FFF2-40B4-BE49-F238E27FC236}">
                    <a16:creationId xmlns:a16="http://schemas.microsoft.com/office/drawing/2014/main" id="{B8AC1A3F-A752-9216-1270-F0C2DD75CBF8}"/>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4057" name="Rectangle 26">
                <a:extLst>
                  <a:ext uri="{FF2B5EF4-FFF2-40B4-BE49-F238E27FC236}">
                    <a16:creationId xmlns:a16="http://schemas.microsoft.com/office/drawing/2014/main" id="{222D0ADD-5426-48DB-21BC-B209BB5F1F25}"/>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58" name="Freeform 27">
                <a:extLst>
                  <a:ext uri="{FF2B5EF4-FFF2-40B4-BE49-F238E27FC236}">
                    <a16:creationId xmlns:a16="http://schemas.microsoft.com/office/drawing/2014/main" id="{57CD78E5-91DA-B0EC-0DF3-8DFAEE208786}"/>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grpSp>
        <p:nvGrpSpPr>
          <p:cNvPr id="44039" name="Group 138">
            <a:extLst>
              <a:ext uri="{FF2B5EF4-FFF2-40B4-BE49-F238E27FC236}">
                <a16:creationId xmlns:a16="http://schemas.microsoft.com/office/drawing/2014/main" id="{E3BD01D1-6F0D-DB16-8062-3D4E970C5E9B}"/>
              </a:ext>
            </a:extLst>
          </p:cNvPr>
          <p:cNvGrpSpPr>
            <a:grpSpLocks/>
          </p:cNvGrpSpPr>
          <p:nvPr/>
        </p:nvGrpSpPr>
        <p:grpSpPr bwMode="auto">
          <a:xfrm>
            <a:off x="5991225" y="1973263"/>
            <a:ext cx="1660525" cy="1223962"/>
            <a:chOff x="3774" y="1243"/>
            <a:chExt cx="1046" cy="771"/>
          </a:xfrm>
        </p:grpSpPr>
        <p:sp>
          <p:nvSpPr>
            <p:cNvPr id="44042" name="Rectangle 96">
              <a:extLst>
                <a:ext uri="{FF2B5EF4-FFF2-40B4-BE49-F238E27FC236}">
                  <a16:creationId xmlns:a16="http://schemas.microsoft.com/office/drawing/2014/main" id="{60A7584F-369D-AE1F-993D-52C08479F14A}"/>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43" name="Freeform 97">
              <a:extLst>
                <a:ext uri="{FF2B5EF4-FFF2-40B4-BE49-F238E27FC236}">
                  <a16:creationId xmlns:a16="http://schemas.microsoft.com/office/drawing/2014/main" id="{2EC11C7C-9874-B83D-2316-6A39F36A6FBD}"/>
                </a:ext>
              </a:extLst>
            </p:cNvPr>
            <p:cNvSpPr>
              <a:spLocks/>
            </p:cNvSpPr>
            <p:nvPr/>
          </p:nvSpPr>
          <p:spPr bwMode="auto">
            <a:xfrm>
              <a:off x="3774" y="1474"/>
              <a:ext cx="388" cy="155"/>
            </a:xfrm>
            <a:custGeom>
              <a:avLst/>
              <a:gdLst>
                <a:gd name="T0" fmla="*/ 2 w 1162"/>
                <a:gd name="T1" fmla="*/ 0 h 465"/>
                <a:gd name="T2" fmla="*/ 2 w 1162"/>
                <a:gd name="T3" fmla="*/ 0 h 465"/>
                <a:gd name="T4" fmla="*/ 1 w 1162"/>
                <a:gd name="T5" fmla="*/ 1 h 465"/>
                <a:gd name="T6" fmla="*/ 1 w 1162"/>
                <a:gd name="T7" fmla="*/ 1 h 465"/>
                <a:gd name="T8" fmla="*/ 1 w 1162"/>
                <a:gd name="T9" fmla="*/ 1 h 465"/>
                <a:gd name="T10" fmla="*/ 1 w 1162"/>
                <a:gd name="T11" fmla="*/ 1 h 465"/>
                <a:gd name="T12" fmla="*/ 1 w 1162"/>
                <a:gd name="T13" fmla="*/ 1 h 465"/>
                <a:gd name="T14" fmla="*/ 1 w 1162"/>
                <a:gd name="T15" fmla="*/ 1 h 465"/>
                <a:gd name="T16" fmla="*/ 0 w 1162"/>
                <a:gd name="T17" fmla="*/ 1 h 465"/>
                <a:gd name="T18" fmla="*/ 0 w 1162"/>
                <a:gd name="T19" fmla="*/ 0 h 465"/>
                <a:gd name="T20" fmla="*/ 1 w 1162"/>
                <a:gd name="T21" fmla="*/ 0 h 465"/>
                <a:gd name="T22" fmla="*/ 1 w 1162"/>
                <a:gd name="T23" fmla="*/ 0 h 465"/>
                <a:gd name="T24" fmla="*/ 1 w 1162"/>
                <a:gd name="T25" fmla="*/ 0 h 465"/>
                <a:gd name="T26" fmla="*/ 1 w 1162"/>
                <a:gd name="T27" fmla="*/ 0 h 465"/>
                <a:gd name="T28" fmla="*/ 1 w 1162"/>
                <a:gd name="T29" fmla="*/ 0 h 465"/>
                <a:gd name="T30" fmla="*/ 1 w 1162"/>
                <a:gd name="T31" fmla="*/ 0 h 465"/>
                <a:gd name="T32" fmla="*/ 2 w 1162"/>
                <a:gd name="T33" fmla="*/ 0 h 465"/>
                <a:gd name="T34" fmla="*/ 2 w 1162"/>
                <a:gd name="T35" fmla="*/ 0 h 465"/>
                <a:gd name="T36" fmla="*/ 2 w 1162"/>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2" h="465">
                  <a:moveTo>
                    <a:pt x="1160" y="231"/>
                  </a:moveTo>
                  <a:lnTo>
                    <a:pt x="1106" y="328"/>
                  </a:lnTo>
                  <a:lnTo>
                    <a:pt x="1026" y="403"/>
                  </a:lnTo>
                  <a:lnTo>
                    <a:pt x="926" y="449"/>
                  </a:lnTo>
                  <a:lnTo>
                    <a:pt x="871" y="461"/>
                  </a:lnTo>
                  <a:lnTo>
                    <a:pt x="843" y="462"/>
                  </a:lnTo>
                  <a:lnTo>
                    <a:pt x="813" y="463"/>
                  </a:lnTo>
                  <a:lnTo>
                    <a:pt x="814" y="465"/>
                  </a:lnTo>
                  <a:lnTo>
                    <a:pt x="0" y="465"/>
                  </a:lnTo>
                  <a:lnTo>
                    <a:pt x="0" y="0"/>
                  </a:lnTo>
                  <a:lnTo>
                    <a:pt x="814" y="0"/>
                  </a:lnTo>
                  <a:lnTo>
                    <a:pt x="816" y="1"/>
                  </a:lnTo>
                  <a:lnTo>
                    <a:pt x="842" y="1"/>
                  </a:lnTo>
                  <a:lnTo>
                    <a:pt x="870" y="2"/>
                  </a:lnTo>
                  <a:lnTo>
                    <a:pt x="926" y="12"/>
                  </a:lnTo>
                  <a:lnTo>
                    <a:pt x="1026" y="59"/>
                  </a:lnTo>
                  <a:lnTo>
                    <a:pt x="1106" y="134"/>
                  </a:lnTo>
                  <a:lnTo>
                    <a:pt x="1162" y="233"/>
                  </a:lnTo>
                  <a:lnTo>
                    <a:pt x="1160" y="231"/>
                  </a:lnTo>
                  <a:close/>
                </a:path>
              </a:pathLst>
            </a:custGeom>
            <a:solidFill>
              <a:srgbClr val="808000"/>
            </a:solidFill>
            <a:ln w="6350">
              <a:solidFill>
                <a:srgbClr val="000000"/>
              </a:solidFill>
              <a:prstDash val="solid"/>
              <a:round/>
              <a:headEnd/>
              <a:tailEnd/>
            </a:ln>
          </p:spPr>
          <p:txBody>
            <a:bodyPr/>
            <a:lstStyle/>
            <a:p>
              <a:endParaRPr lang="en-US"/>
            </a:p>
          </p:txBody>
        </p:sp>
        <p:sp>
          <p:nvSpPr>
            <p:cNvPr id="44044" name="Freeform 98">
              <a:extLst>
                <a:ext uri="{FF2B5EF4-FFF2-40B4-BE49-F238E27FC236}">
                  <a16:creationId xmlns:a16="http://schemas.microsoft.com/office/drawing/2014/main" id="{B6C558DA-A311-AAF8-F1AA-24CAE09114D7}"/>
                </a:ext>
              </a:extLst>
            </p:cNvPr>
            <p:cNvSpPr>
              <a:spLocks/>
            </p:cNvSpPr>
            <p:nvPr/>
          </p:nvSpPr>
          <p:spPr bwMode="auto">
            <a:xfrm>
              <a:off x="3887" y="1495"/>
              <a:ext cx="244" cy="110"/>
            </a:xfrm>
            <a:custGeom>
              <a:avLst/>
              <a:gdLst>
                <a:gd name="T0" fmla="*/ 1 w 732"/>
                <a:gd name="T1" fmla="*/ 0 h 330"/>
                <a:gd name="T2" fmla="*/ 1 w 732"/>
                <a:gd name="T3" fmla="*/ 0 h 330"/>
                <a:gd name="T4" fmla="*/ 1 w 732"/>
                <a:gd name="T5" fmla="*/ 0 h 330"/>
                <a:gd name="T6" fmla="*/ 1 w 732"/>
                <a:gd name="T7" fmla="*/ 0 h 330"/>
                <a:gd name="T8" fmla="*/ 1 w 732"/>
                <a:gd name="T9" fmla="*/ 0 h 330"/>
                <a:gd name="T10" fmla="*/ 1 w 732"/>
                <a:gd name="T11" fmla="*/ 0 h 330"/>
                <a:gd name="T12" fmla="*/ 1 w 732"/>
                <a:gd name="T13" fmla="*/ 0 h 330"/>
                <a:gd name="T14" fmla="*/ 1 w 732"/>
                <a:gd name="T15" fmla="*/ 0 h 330"/>
                <a:gd name="T16" fmla="*/ 1 w 732"/>
                <a:gd name="T17" fmla="*/ 0 h 330"/>
                <a:gd name="T18" fmla="*/ 1 w 732"/>
                <a:gd name="T19" fmla="*/ 0 h 330"/>
                <a:gd name="T20" fmla="*/ 1 w 732"/>
                <a:gd name="T21" fmla="*/ 0 h 330"/>
                <a:gd name="T22" fmla="*/ 1 w 732"/>
                <a:gd name="T23" fmla="*/ 0 h 330"/>
                <a:gd name="T24" fmla="*/ 1 w 732"/>
                <a:gd name="T25" fmla="*/ 0 h 330"/>
                <a:gd name="T26" fmla="*/ 1 w 732"/>
                <a:gd name="T27" fmla="*/ 0 h 330"/>
                <a:gd name="T28" fmla="*/ 0 w 732"/>
                <a:gd name="T29" fmla="*/ 0 h 330"/>
                <a:gd name="T30" fmla="*/ 0 w 732"/>
                <a:gd name="T31" fmla="*/ 0 h 330"/>
                <a:gd name="T32" fmla="*/ 1 w 732"/>
                <a:gd name="T33" fmla="*/ 0 h 330"/>
                <a:gd name="T34" fmla="*/ 1 w 732"/>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2" h="330">
                  <a:moveTo>
                    <a:pt x="485" y="0"/>
                  </a:moveTo>
                  <a:lnTo>
                    <a:pt x="523" y="0"/>
                  </a:lnTo>
                  <a:lnTo>
                    <a:pt x="563" y="7"/>
                  </a:lnTo>
                  <a:lnTo>
                    <a:pt x="633" y="41"/>
                  </a:lnTo>
                  <a:lnTo>
                    <a:pt x="692" y="93"/>
                  </a:lnTo>
                  <a:lnTo>
                    <a:pt x="732" y="165"/>
                  </a:lnTo>
                  <a:lnTo>
                    <a:pt x="732" y="163"/>
                  </a:lnTo>
                  <a:lnTo>
                    <a:pt x="694" y="231"/>
                  </a:lnTo>
                  <a:lnTo>
                    <a:pt x="636" y="284"/>
                  </a:lnTo>
                  <a:lnTo>
                    <a:pt x="565" y="318"/>
                  </a:lnTo>
                  <a:lnTo>
                    <a:pt x="526" y="326"/>
                  </a:lnTo>
                  <a:lnTo>
                    <a:pt x="507" y="327"/>
                  </a:lnTo>
                  <a:lnTo>
                    <a:pt x="484" y="328"/>
                  </a:lnTo>
                  <a:lnTo>
                    <a:pt x="482" y="330"/>
                  </a:lnTo>
                  <a:lnTo>
                    <a:pt x="0" y="330"/>
                  </a:lnTo>
                  <a:lnTo>
                    <a:pt x="0" y="0"/>
                  </a:lnTo>
                  <a:lnTo>
                    <a:pt x="482" y="0"/>
                  </a:lnTo>
                  <a:lnTo>
                    <a:pt x="485" y="0"/>
                  </a:lnTo>
                  <a:close/>
                </a:path>
              </a:pathLst>
            </a:custGeom>
            <a:solidFill>
              <a:srgbClr val="FFCC66"/>
            </a:solidFill>
            <a:ln w="6350">
              <a:solidFill>
                <a:srgbClr val="000000"/>
              </a:solidFill>
              <a:prstDash val="solid"/>
              <a:round/>
              <a:headEnd/>
              <a:tailEnd/>
            </a:ln>
          </p:spPr>
          <p:txBody>
            <a:bodyPr/>
            <a:lstStyle/>
            <a:p>
              <a:endParaRPr lang="en-US"/>
            </a:p>
          </p:txBody>
        </p:sp>
        <p:sp>
          <p:nvSpPr>
            <p:cNvPr id="44045" name="Rectangle 99">
              <a:extLst>
                <a:ext uri="{FF2B5EF4-FFF2-40B4-BE49-F238E27FC236}">
                  <a16:creationId xmlns:a16="http://schemas.microsoft.com/office/drawing/2014/main" id="{6C1D638B-54B4-9300-6AC4-CE3B6FCC79F3}"/>
                </a:ext>
              </a:extLst>
            </p:cNvPr>
            <p:cNvSpPr>
              <a:spLocks noChangeArrowheads="1"/>
            </p:cNvSpPr>
            <p:nvPr/>
          </p:nvSpPr>
          <p:spPr bwMode="auto">
            <a:xfrm>
              <a:off x="3815" y="1514"/>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46" name="Rectangle 119">
              <a:extLst>
                <a:ext uri="{FF2B5EF4-FFF2-40B4-BE49-F238E27FC236}">
                  <a16:creationId xmlns:a16="http://schemas.microsoft.com/office/drawing/2014/main" id="{AB6DEF9A-A7AB-5800-29C9-3A22132F866A}"/>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4040" name="Text Box 136">
            <a:extLst>
              <a:ext uri="{FF2B5EF4-FFF2-40B4-BE49-F238E27FC236}">
                <a16:creationId xmlns:a16="http://schemas.microsoft.com/office/drawing/2014/main" id="{0CB63B68-8390-646D-ACFC-265BD17CA4F9}"/>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sp>
        <p:nvSpPr>
          <p:cNvPr id="44041" name="Rectangle 141">
            <a:extLst>
              <a:ext uri="{FF2B5EF4-FFF2-40B4-BE49-F238E27FC236}">
                <a16:creationId xmlns:a16="http://schemas.microsoft.com/office/drawing/2014/main" id="{743497CF-E1B4-37D7-490E-5BA26DF4680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3">
            <a:extLst>
              <a:ext uri="{FF2B5EF4-FFF2-40B4-BE49-F238E27FC236}">
                <a16:creationId xmlns:a16="http://schemas.microsoft.com/office/drawing/2014/main" id="{ABA273C2-A7AC-AA37-45F5-9F164762CDE9}"/>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5059" name="Text Box 5">
            <a:extLst>
              <a:ext uri="{FF2B5EF4-FFF2-40B4-BE49-F238E27FC236}">
                <a16:creationId xmlns:a16="http://schemas.microsoft.com/office/drawing/2014/main" id="{009950E5-AFF1-E346-193F-6919844C37B4}"/>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5060" name="Group 6">
            <a:extLst>
              <a:ext uri="{FF2B5EF4-FFF2-40B4-BE49-F238E27FC236}">
                <a16:creationId xmlns:a16="http://schemas.microsoft.com/office/drawing/2014/main" id="{69CBFBAE-226B-9EE3-DFA3-D85FE10A57A6}"/>
              </a:ext>
            </a:extLst>
          </p:cNvPr>
          <p:cNvGrpSpPr>
            <a:grpSpLocks/>
          </p:cNvGrpSpPr>
          <p:nvPr/>
        </p:nvGrpSpPr>
        <p:grpSpPr bwMode="auto">
          <a:xfrm>
            <a:off x="331788" y="1930400"/>
            <a:ext cx="2065337" cy="2447925"/>
            <a:chOff x="209" y="1216"/>
            <a:chExt cx="1301" cy="1542"/>
          </a:xfrm>
        </p:grpSpPr>
        <p:sp>
          <p:nvSpPr>
            <p:cNvPr id="45083" name="Text Box 7">
              <a:extLst>
                <a:ext uri="{FF2B5EF4-FFF2-40B4-BE49-F238E27FC236}">
                  <a16:creationId xmlns:a16="http://schemas.microsoft.com/office/drawing/2014/main" id="{379AAF54-7429-4597-EF0B-468B38D8FAA0}"/>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5084" name="Oval 8">
              <a:extLst>
                <a:ext uri="{FF2B5EF4-FFF2-40B4-BE49-F238E27FC236}">
                  <a16:creationId xmlns:a16="http://schemas.microsoft.com/office/drawing/2014/main" id="{0150727B-C2B5-8F16-6220-4D28BF16E2F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5085" name="Freeform 9">
              <a:extLst>
                <a:ext uri="{FF2B5EF4-FFF2-40B4-BE49-F238E27FC236}">
                  <a16:creationId xmlns:a16="http://schemas.microsoft.com/office/drawing/2014/main" id="{799AFF2C-521E-0889-EAEA-864D4124763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5086" name="Freeform 10">
              <a:extLst>
                <a:ext uri="{FF2B5EF4-FFF2-40B4-BE49-F238E27FC236}">
                  <a16:creationId xmlns:a16="http://schemas.microsoft.com/office/drawing/2014/main" id="{572726F9-ACA0-DC4E-F50F-8E7D7385A8A5}"/>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5087" name="Freeform 11">
              <a:extLst>
                <a:ext uri="{FF2B5EF4-FFF2-40B4-BE49-F238E27FC236}">
                  <a16:creationId xmlns:a16="http://schemas.microsoft.com/office/drawing/2014/main" id="{5C6FC859-651E-898B-E9C5-E2F0F8FCE53C}"/>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88" name="Freeform 12">
              <a:extLst>
                <a:ext uri="{FF2B5EF4-FFF2-40B4-BE49-F238E27FC236}">
                  <a16:creationId xmlns:a16="http://schemas.microsoft.com/office/drawing/2014/main" id="{8C60CD33-6A1D-0D2A-B494-9A22A0F93E75}"/>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89" name="Freeform 13">
              <a:extLst>
                <a:ext uri="{FF2B5EF4-FFF2-40B4-BE49-F238E27FC236}">
                  <a16:creationId xmlns:a16="http://schemas.microsoft.com/office/drawing/2014/main" id="{719370D5-3F31-37AD-2D53-F86D44BA43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90" name="Text Box 14">
              <a:extLst>
                <a:ext uri="{FF2B5EF4-FFF2-40B4-BE49-F238E27FC236}">
                  <a16:creationId xmlns:a16="http://schemas.microsoft.com/office/drawing/2014/main" id="{19C0631C-FF94-29B5-E47E-7511B939127B}"/>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5061" name="Group 15">
            <a:extLst>
              <a:ext uri="{FF2B5EF4-FFF2-40B4-BE49-F238E27FC236}">
                <a16:creationId xmlns:a16="http://schemas.microsoft.com/office/drawing/2014/main" id="{55510A2E-3237-97CD-C3C6-840EB46493E4}"/>
              </a:ext>
            </a:extLst>
          </p:cNvPr>
          <p:cNvGrpSpPr>
            <a:grpSpLocks/>
          </p:cNvGrpSpPr>
          <p:nvPr/>
        </p:nvGrpSpPr>
        <p:grpSpPr bwMode="auto">
          <a:xfrm>
            <a:off x="3203575" y="1928813"/>
            <a:ext cx="2601913" cy="2713037"/>
            <a:chOff x="2018" y="1215"/>
            <a:chExt cx="1639" cy="1709"/>
          </a:xfrm>
        </p:grpSpPr>
        <p:sp>
          <p:nvSpPr>
            <p:cNvPr id="45071" name="Text Box 16">
              <a:extLst>
                <a:ext uri="{FF2B5EF4-FFF2-40B4-BE49-F238E27FC236}">
                  <a16:creationId xmlns:a16="http://schemas.microsoft.com/office/drawing/2014/main" id="{92DB1CC8-1425-D42E-299E-1C846BBCC8D9}"/>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5072" name="Freeform 17">
              <a:extLst>
                <a:ext uri="{FF2B5EF4-FFF2-40B4-BE49-F238E27FC236}">
                  <a16:creationId xmlns:a16="http://schemas.microsoft.com/office/drawing/2014/main" id="{5519D159-68E9-20C4-1A27-727772ADDCF1}"/>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5073" name="Freeform 18">
              <a:extLst>
                <a:ext uri="{FF2B5EF4-FFF2-40B4-BE49-F238E27FC236}">
                  <a16:creationId xmlns:a16="http://schemas.microsoft.com/office/drawing/2014/main" id="{F923B1DF-BD5C-638A-155B-806E175ED4D1}"/>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4" name="Freeform 19">
              <a:extLst>
                <a:ext uri="{FF2B5EF4-FFF2-40B4-BE49-F238E27FC236}">
                  <a16:creationId xmlns:a16="http://schemas.microsoft.com/office/drawing/2014/main" id="{F9DF9A0A-0EE9-CDD5-D629-FC838ED490C1}"/>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5" name="Freeform 20">
              <a:extLst>
                <a:ext uri="{FF2B5EF4-FFF2-40B4-BE49-F238E27FC236}">
                  <a16:creationId xmlns:a16="http://schemas.microsoft.com/office/drawing/2014/main" id="{60BEF5C0-700D-5DAA-E71D-30691E61CCA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6" name="Freeform 21">
              <a:extLst>
                <a:ext uri="{FF2B5EF4-FFF2-40B4-BE49-F238E27FC236}">
                  <a16:creationId xmlns:a16="http://schemas.microsoft.com/office/drawing/2014/main" id="{6FA47632-4B2F-D4CA-BC4F-397DB2AEFCDC}"/>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5077" name="Text Box 22">
              <a:extLst>
                <a:ext uri="{FF2B5EF4-FFF2-40B4-BE49-F238E27FC236}">
                  <a16:creationId xmlns:a16="http://schemas.microsoft.com/office/drawing/2014/main" id="{FCBAC793-E849-29C5-B0EC-E5E8F2AD879A}"/>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5078" name="Group 23">
              <a:extLst>
                <a:ext uri="{FF2B5EF4-FFF2-40B4-BE49-F238E27FC236}">
                  <a16:creationId xmlns:a16="http://schemas.microsoft.com/office/drawing/2014/main" id="{FC9A930A-1FBB-F593-8B31-BEB64EE32460}"/>
                </a:ext>
              </a:extLst>
            </p:cNvPr>
            <p:cNvGrpSpPr>
              <a:grpSpLocks/>
            </p:cNvGrpSpPr>
            <p:nvPr/>
          </p:nvGrpSpPr>
          <p:grpSpPr bwMode="auto">
            <a:xfrm>
              <a:off x="2822" y="2343"/>
              <a:ext cx="835" cy="581"/>
              <a:chOff x="2822" y="2343"/>
              <a:chExt cx="835" cy="581"/>
            </a:xfrm>
          </p:grpSpPr>
          <p:sp>
            <p:nvSpPr>
              <p:cNvPr id="45079" name="Freeform 24">
                <a:extLst>
                  <a:ext uri="{FF2B5EF4-FFF2-40B4-BE49-F238E27FC236}">
                    <a16:creationId xmlns:a16="http://schemas.microsoft.com/office/drawing/2014/main" id="{09D4CA52-151E-FA58-B287-D6A9B33D4EE4}"/>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5080" name="Freeform 25">
                <a:extLst>
                  <a:ext uri="{FF2B5EF4-FFF2-40B4-BE49-F238E27FC236}">
                    <a16:creationId xmlns:a16="http://schemas.microsoft.com/office/drawing/2014/main" id="{D51F3DAB-FDD3-7615-B76F-ED6963D6BFB9}"/>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5081" name="Rectangle 26">
                <a:extLst>
                  <a:ext uri="{FF2B5EF4-FFF2-40B4-BE49-F238E27FC236}">
                    <a16:creationId xmlns:a16="http://schemas.microsoft.com/office/drawing/2014/main" id="{56699F35-A068-A7BF-175F-CA24883BC2D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82" name="Freeform 27">
                <a:extLst>
                  <a:ext uri="{FF2B5EF4-FFF2-40B4-BE49-F238E27FC236}">
                    <a16:creationId xmlns:a16="http://schemas.microsoft.com/office/drawing/2014/main" id="{9FCE2FE2-FDCD-EA20-8C5F-DA9D8D0BCA9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5062" name="Text Box 34">
            <a:extLst>
              <a:ext uri="{FF2B5EF4-FFF2-40B4-BE49-F238E27FC236}">
                <a16:creationId xmlns:a16="http://schemas.microsoft.com/office/drawing/2014/main" id="{B2DE4BBE-0B47-579B-1925-645E0B4909D4}"/>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grpSp>
        <p:nvGrpSpPr>
          <p:cNvPr id="45063" name="Group 80">
            <a:extLst>
              <a:ext uri="{FF2B5EF4-FFF2-40B4-BE49-F238E27FC236}">
                <a16:creationId xmlns:a16="http://schemas.microsoft.com/office/drawing/2014/main" id="{4ACC1B7B-A535-2042-ED86-F07560A6FBB1}"/>
              </a:ext>
            </a:extLst>
          </p:cNvPr>
          <p:cNvGrpSpPr>
            <a:grpSpLocks/>
          </p:cNvGrpSpPr>
          <p:nvPr/>
        </p:nvGrpSpPr>
        <p:grpSpPr bwMode="auto">
          <a:xfrm>
            <a:off x="6605588" y="1973263"/>
            <a:ext cx="1046162" cy="1223962"/>
            <a:chOff x="4161" y="1243"/>
            <a:chExt cx="659" cy="771"/>
          </a:xfrm>
        </p:grpSpPr>
        <p:sp>
          <p:nvSpPr>
            <p:cNvPr id="45066" name="Rectangle 29">
              <a:extLst>
                <a:ext uri="{FF2B5EF4-FFF2-40B4-BE49-F238E27FC236}">
                  <a16:creationId xmlns:a16="http://schemas.microsoft.com/office/drawing/2014/main" id="{3CB56B06-238E-D412-12BE-F46DC2B25809}"/>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67" name="Rectangle 33">
              <a:extLst>
                <a:ext uri="{FF2B5EF4-FFF2-40B4-BE49-F238E27FC236}">
                  <a16:creationId xmlns:a16="http://schemas.microsoft.com/office/drawing/2014/main" id="{E22EA389-A0F6-105A-1E0C-0CCA8AB5E792}"/>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68" name="Freeform 48">
              <a:extLst>
                <a:ext uri="{FF2B5EF4-FFF2-40B4-BE49-F238E27FC236}">
                  <a16:creationId xmlns:a16="http://schemas.microsoft.com/office/drawing/2014/main" id="{EE35BCAB-3DE7-FC7E-9F75-885509303FF9}"/>
                </a:ext>
              </a:extLst>
            </p:cNvPr>
            <p:cNvSpPr>
              <a:spLocks/>
            </p:cNvSpPr>
            <p:nvPr/>
          </p:nvSpPr>
          <p:spPr bwMode="auto">
            <a:xfrm>
              <a:off x="4161" y="1427"/>
              <a:ext cx="312" cy="251"/>
            </a:xfrm>
            <a:custGeom>
              <a:avLst/>
              <a:gdLst>
                <a:gd name="T0" fmla="*/ 1 w 935"/>
                <a:gd name="T1" fmla="*/ 1 h 751"/>
                <a:gd name="T2" fmla="*/ 1 w 935"/>
                <a:gd name="T3" fmla="*/ 1 h 751"/>
                <a:gd name="T4" fmla="*/ 1 w 935"/>
                <a:gd name="T5" fmla="*/ 1 h 751"/>
                <a:gd name="T6" fmla="*/ 1 w 935"/>
                <a:gd name="T7" fmla="*/ 1 h 751"/>
                <a:gd name="T8" fmla="*/ 0 w 935"/>
                <a:gd name="T9" fmla="*/ 1 h 751"/>
                <a:gd name="T10" fmla="*/ 0 w 935"/>
                <a:gd name="T11" fmla="*/ 0 h 751"/>
                <a:gd name="T12" fmla="*/ 1 w 935"/>
                <a:gd name="T13" fmla="*/ 0 h 751"/>
                <a:gd name="T14" fmla="*/ 1 w 935"/>
                <a:gd name="T15" fmla="*/ 0 h 751"/>
                <a:gd name="T16" fmla="*/ 1 w 935"/>
                <a:gd name="T17" fmla="*/ 0 h 751"/>
                <a:gd name="T18" fmla="*/ 1 w 935"/>
                <a:gd name="T19" fmla="*/ 0 h 751"/>
                <a:gd name="T20" fmla="*/ 1 w 935"/>
                <a:gd name="T21" fmla="*/ 0 h 751"/>
                <a:gd name="T22" fmla="*/ 1 w 935"/>
                <a:gd name="T23" fmla="*/ 0 h 751"/>
                <a:gd name="T24" fmla="*/ 1 w 935"/>
                <a:gd name="T25" fmla="*/ 0 h 751"/>
                <a:gd name="T26" fmla="*/ 1 w 935"/>
                <a:gd name="T27" fmla="*/ 0 h 751"/>
                <a:gd name="T28" fmla="*/ 1 w 935"/>
                <a:gd name="T29" fmla="*/ 0 h 751"/>
                <a:gd name="T30" fmla="*/ 1 w 935"/>
                <a:gd name="T31" fmla="*/ 0 h 751"/>
                <a:gd name="T32" fmla="*/ 1 w 935"/>
                <a:gd name="T33" fmla="*/ 0 h 751"/>
                <a:gd name="T34" fmla="*/ 1 w 935"/>
                <a:gd name="T35" fmla="*/ 0 h 751"/>
                <a:gd name="T36" fmla="*/ 1 w 935"/>
                <a:gd name="T37" fmla="*/ 1 h 751"/>
                <a:gd name="T38" fmla="*/ 1 w 935"/>
                <a:gd name="T39" fmla="*/ 1 h 751"/>
                <a:gd name="T40" fmla="*/ 1 w 935"/>
                <a:gd name="T41" fmla="*/ 1 h 751"/>
                <a:gd name="T42" fmla="*/ 1 w 935"/>
                <a:gd name="T43" fmla="*/ 1 h 751"/>
                <a:gd name="T44" fmla="*/ 1 w 935"/>
                <a:gd name="T45" fmla="*/ 1 h 751"/>
                <a:gd name="T46" fmla="*/ 1 w 935"/>
                <a:gd name="T47" fmla="*/ 1 h 751"/>
                <a:gd name="T48" fmla="*/ 1 w 935"/>
                <a:gd name="T49" fmla="*/ 1 h 751"/>
                <a:gd name="T50" fmla="*/ 1 w 935"/>
                <a:gd name="T51" fmla="*/ 1 h 751"/>
                <a:gd name="T52" fmla="*/ 1 w 935"/>
                <a:gd name="T53" fmla="*/ 1 h 7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935" h="751">
                  <a:moveTo>
                    <a:pt x="698" y="719"/>
                  </a:moveTo>
                  <a:lnTo>
                    <a:pt x="593" y="642"/>
                  </a:lnTo>
                  <a:lnTo>
                    <a:pt x="465" y="602"/>
                  </a:lnTo>
                  <a:lnTo>
                    <a:pt x="465" y="607"/>
                  </a:lnTo>
                  <a:lnTo>
                    <a:pt x="0" y="607"/>
                  </a:lnTo>
                  <a:lnTo>
                    <a:pt x="0" y="142"/>
                  </a:lnTo>
                  <a:lnTo>
                    <a:pt x="465" y="142"/>
                  </a:lnTo>
                  <a:lnTo>
                    <a:pt x="465" y="141"/>
                  </a:lnTo>
                  <a:lnTo>
                    <a:pt x="591" y="103"/>
                  </a:lnTo>
                  <a:lnTo>
                    <a:pt x="698" y="25"/>
                  </a:lnTo>
                  <a:lnTo>
                    <a:pt x="699" y="26"/>
                  </a:lnTo>
                  <a:lnTo>
                    <a:pt x="774" y="0"/>
                  </a:lnTo>
                  <a:lnTo>
                    <a:pt x="793" y="0"/>
                  </a:lnTo>
                  <a:lnTo>
                    <a:pt x="812" y="1"/>
                  </a:lnTo>
                  <a:lnTo>
                    <a:pt x="850" y="15"/>
                  </a:lnTo>
                  <a:lnTo>
                    <a:pt x="907" y="64"/>
                  </a:lnTo>
                  <a:lnTo>
                    <a:pt x="931" y="144"/>
                  </a:lnTo>
                  <a:lnTo>
                    <a:pt x="935" y="142"/>
                  </a:lnTo>
                  <a:lnTo>
                    <a:pt x="935" y="607"/>
                  </a:lnTo>
                  <a:lnTo>
                    <a:pt x="931" y="606"/>
                  </a:lnTo>
                  <a:lnTo>
                    <a:pt x="931" y="625"/>
                  </a:lnTo>
                  <a:lnTo>
                    <a:pt x="926" y="647"/>
                  </a:lnTo>
                  <a:lnTo>
                    <a:pt x="909" y="682"/>
                  </a:lnTo>
                  <a:lnTo>
                    <a:pt x="851" y="734"/>
                  </a:lnTo>
                  <a:lnTo>
                    <a:pt x="777" y="751"/>
                  </a:lnTo>
                  <a:lnTo>
                    <a:pt x="699" y="724"/>
                  </a:lnTo>
                  <a:lnTo>
                    <a:pt x="698" y="719"/>
                  </a:lnTo>
                  <a:close/>
                </a:path>
              </a:pathLst>
            </a:custGeom>
            <a:solidFill>
              <a:srgbClr val="808000"/>
            </a:solidFill>
            <a:ln w="6350">
              <a:solidFill>
                <a:srgbClr val="000000"/>
              </a:solidFill>
              <a:prstDash val="solid"/>
              <a:round/>
              <a:headEnd/>
              <a:tailEnd/>
            </a:ln>
          </p:spPr>
          <p:txBody>
            <a:bodyPr/>
            <a:lstStyle/>
            <a:p>
              <a:endParaRPr lang="en-US"/>
            </a:p>
          </p:txBody>
        </p:sp>
        <p:sp>
          <p:nvSpPr>
            <p:cNvPr id="45069" name="Freeform 49">
              <a:extLst>
                <a:ext uri="{FF2B5EF4-FFF2-40B4-BE49-F238E27FC236}">
                  <a16:creationId xmlns:a16="http://schemas.microsoft.com/office/drawing/2014/main" id="{7B3E5029-E155-E277-BCD5-CCA3B5E8E234}"/>
                </a:ext>
              </a:extLst>
            </p:cNvPr>
            <p:cNvSpPr>
              <a:spLocks/>
            </p:cNvSpPr>
            <p:nvPr/>
          </p:nvSpPr>
          <p:spPr bwMode="auto">
            <a:xfrm>
              <a:off x="4276" y="1460"/>
              <a:ext cx="178" cy="189"/>
            </a:xfrm>
            <a:custGeom>
              <a:avLst/>
              <a:gdLst>
                <a:gd name="T0" fmla="*/ 1 w 534"/>
                <a:gd name="T1" fmla="*/ 0 h 568"/>
                <a:gd name="T2" fmla="*/ 1 w 534"/>
                <a:gd name="T3" fmla="*/ 0 h 568"/>
                <a:gd name="T4" fmla="*/ 1 w 534"/>
                <a:gd name="T5" fmla="*/ 0 h 568"/>
                <a:gd name="T6" fmla="*/ 1 w 534"/>
                <a:gd name="T7" fmla="*/ 0 h 568"/>
                <a:gd name="T8" fmla="*/ 1 w 534"/>
                <a:gd name="T9" fmla="*/ 0 h 568"/>
                <a:gd name="T10" fmla="*/ 1 w 534"/>
                <a:gd name="T11" fmla="*/ 0 h 568"/>
                <a:gd name="T12" fmla="*/ 0 w 534"/>
                <a:gd name="T13" fmla="*/ 0 h 568"/>
                <a:gd name="T14" fmla="*/ 0 w 534"/>
                <a:gd name="T15" fmla="*/ 0 h 568"/>
                <a:gd name="T16" fmla="*/ 0 w 534"/>
                <a:gd name="T17" fmla="*/ 0 h 568"/>
                <a:gd name="T18" fmla="*/ 0 w 534"/>
                <a:gd name="T19" fmla="*/ 0 h 568"/>
                <a:gd name="T20" fmla="*/ 0 w 534"/>
                <a:gd name="T21" fmla="*/ 0 h 568"/>
                <a:gd name="T22" fmla="*/ 0 w 534"/>
                <a:gd name="T23" fmla="*/ 0 h 568"/>
                <a:gd name="T24" fmla="*/ 0 w 534"/>
                <a:gd name="T25" fmla="*/ 1 h 568"/>
                <a:gd name="T26" fmla="*/ 0 w 534"/>
                <a:gd name="T27" fmla="*/ 1 h 568"/>
                <a:gd name="T28" fmla="*/ 0 w 534"/>
                <a:gd name="T29" fmla="*/ 1 h 568"/>
                <a:gd name="T30" fmla="*/ 0 w 534"/>
                <a:gd name="T31" fmla="*/ 1 h 568"/>
                <a:gd name="T32" fmla="*/ 0 w 534"/>
                <a:gd name="T33" fmla="*/ 1 h 568"/>
                <a:gd name="T34" fmla="*/ 0 w 534"/>
                <a:gd name="T35" fmla="*/ 1 h 568"/>
                <a:gd name="T36" fmla="*/ 1 w 534"/>
                <a:gd name="T37" fmla="*/ 1 h 568"/>
                <a:gd name="T38" fmla="*/ 1 w 534"/>
                <a:gd name="T39" fmla="*/ 1 h 568"/>
                <a:gd name="T40" fmla="*/ 1 w 534"/>
                <a:gd name="T41" fmla="*/ 1 h 568"/>
                <a:gd name="T42" fmla="*/ 1 w 534"/>
                <a:gd name="T43" fmla="*/ 1 h 568"/>
                <a:gd name="T44" fmla="*/ 1 w 534"/>
                <a:gd name="T45" fmla="*/ 1 h 568"/>
                <a:gd name="T46" fmla="*/ 1 w 534"/>
                <a:gd name="T47" fmla="*/ 1 h 568"/>
                <a:gd name="T48" fmla="*/ 1 w 534"/>
                <a:gd name="T49" fmla="*/ 0 h 568"/>
                <a:gd name="T50" fmla="*/ 1 w 534"/>
                <a:gd name="T51" fmla="*/ 0 h 5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34" h="568">
                  <a:moveTo>
                    <a:pt x="526" y="105"/>
                  </a:moveTo>
                  <a:lnTo>
                    <a:pt x="522" y="76"/>
                  </a:lnTo>
                  <a:lnTo>
                    <a:pt x="510" y="49"/>
                  </a:lnTo>
                  <a:lnTo>
                    <a:pt x="467" y="12"/>
                  </a:lnTo>
                  <a:lnTo>
                    <a:pt x="412" y="0"/>
                  </a:lnTo>
                  <a:lnTo>
                    <a:pt x="383" y="4"/>
                  </a:lnTo>
                  <a:lnTo>
                    <a:pt x="353" y="17"/>
                  </a:lnTo>
                  <a:lnTo>
                    <a:pt x="352" y="14"/>
                  </a:lnTo>
                  <a:lnTo>
                    <a:pt x="271" y="71"/>
                  </a:lnTo>
                  <a:lnTo>
                    <a:pt x="175" y="101"/>
                  </a:lnTo>
                  <a:lnTo>
                    <a:pt x="180" y="104"/>
                  </a:lnTo>
                  <a:lnTo>
                    <a:pt x="0" y="104"/>
                  </a:lnTo>
                  <a:lnTo>
                    <a:pt x="0" y="459"/>
                  </a:lnTo>
                  <a:lnTo>
                    <a:pt x="180" y="459"/>
                  </a:lnTo>
                  <a:lnTo>
                    <a:pt x="175" y="456"/>
                  </a:lnTo>
                  <a:lnTo>
                    <a:pt x="269" y="484"/>
                  </a:lnTo>
                  <a:lnTo>
                    <a:pt x="352" y="542"/>
                  </a:lnTo>
                  <a:lnTo>
                    <a:pt x="353" y="547"/>
                  </a:lnTo>
                  <a:lnTo>
                    <a:pt x="409" y="568"/>
                  </a:lnTo>
                  <a:lnTo>
                    <a:pt x="436" y="566"/>
                  </a:lnTo>
                  <a:lnTo>
                    <a:pt x="465" y="556"/>
                  </a:lnTo>
                  <a:lnTo>
                    <a:pt x="508" y="520"/>
                  </a:lnTo>
                  <a:lnTo>
                    <a:pt x="526" y="461"/>
                  </a:lnTo>
                  <a:lnTo>
                    <a:pt x="534" y="459"/>
                  </a:lnTo>
                  <a:lnTo>
                    <a:pt x="534" y="104"/>
                  </a:lnTo>
                  <a:lnTo>
                    <a:pt x="526" y="105"/>
                  </a:lnTo>
                  <a:close/>
                </a:path>
              </a:pathLst>
            </a:custGeom>
            <a:solidFill>
              <a:srgbClr val="FFCC66"/>
            </a:solidFill>
            <a:ln w="6350">
              <a:solidFill>
                <a:srgbClr val="000000"/>
              </a:solidFill>
              <a:prstDash val="solid"/>
              <a:round/>
              <a:headEnd/>
              <a:tailEnd/>
            </a:ln>
          </p:spPr>
          <p:txBody>
            <a:bodyPr/>
            <a:lstStyle/>
            <a:p>
              <a:endParaRPr lang="en-US"/>
            </a:p>
          </p:txBody>
        </p:sp>
        <p:sp>
          <p:nvSpPr>
            <p:cNvPr id="45070" name="Rectangle 47">
              <a:extLst>
                <a:ext uri="{FF2B5EF4-FFF2-40B4-BE49-F238E27FC236}">
                  <a16:creationId xmlns:a16="http://schemas.microsoft.com/office/drawing/2014/main" id="{2BE5D95E-FAB0-11F2-DFCE-2EFB9AB7A722}"/>
                </a:ext>
              </a:extLst>
            </p:cNvPr>
            <p:cNvSpPr>
              <a:spLocks noChangeArrowheads="1"/>
            </p:cNvSpPr>
            <p:nvPr/>
          </p:nvSpPr>
          <p:spPr bwMode="auto">
            <a:xfrm>
              <a:off x="4203" y="1516"/>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5064" name="Text Box 81">
            <a:extLst>
              <a:ext uri="{FF2B5EF4-FFF2-40B4-BE49-F238E27FC236}">
                <a16:creationId xmlns:a16="http://schemas.microsoft.com/office/drawing/2014/main" id="{F1BCF657-0AC9-C9D9-BF77-A4C5643C498E}"/>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5065" name="Rectangle 84">
            <a:extLst>
              <a:ext uri="{FF2B5EF4-FFF2-40B4-BE49-F238E27FC236}">
                <a16:creationId xmlns:a16="http://schemas.microsoft.com/office/drawing/2014/main" id="{AD43EC6C-B174-94E6-0607-7A014A37767F}"/>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3">
            <a:extLst>
              <a:ext uri="{FF2B5EF4-FFF2-40B4-BE49-F238E27FC236}">
                <a16:creationId xmlns:a16="http://schemas.microsoft.com/office/drawing/2014/main" id="{9D0C40AC-AE44-AF2D-ACD1-2768BC4EA72C}"/>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6083" name="Text Box 4">
            <a:extLst>
              <a:ext uri="{FF2B5EF4-FFF2-40B4-BE49-F238E27FC236}">
                <a16:creationId xmlns:a16="http://schemas.microsoft.com/office/drawing/2014/main" id="{DC6F59B8-E742-1207-D1AD-48EAD0B1F3F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6084" name="Group 5">
            <a:extLst>
              <a:ext uri="{FF2B5EF4-FFF2-40B4-BE49-F238E27FC236}">
                <a16:creationId xmlns:a16="http://schemas.microsoft.com/office/drawing/2014/main" id="{1D9EF15A-7E60-00BF-F2FB-FFBBEB2E223A}"/>
              </a:ext>
            </a:extLst>
          </p:cNvPr>
          <p:cNvGrpSpPr>
            <a:grpSpLocks/>
          </p:cNvGrpSpPr>
          <p:nvPr/>
        </p:nvGrpSpPr>
        <p:grpSpPr bwMode="auto">
          <a:xfrm>
            <a:off x="331788" y="1946275"/>
            <a:ext cx="2065337" cy="2398713"/>
            <a:chOff x="209" y="1226"/>
            <a:chExt cx="1301" cy="1511"/>
          </a:xfrm>
        </p:grpSpPr>
        <p:sp>
          <p:nvSpPr>
            <p:cNvPr id="46117" name="Text Box 6">
              <a:extLst>
                <a:ext uri="{FF2B5EF4-FFF2-40B4-BE49-F238E27FC236}">
                  <a16:creationId xmlns:a16="http://schemas.microsoft.com/office/drawing/2014/main" id="{6067D37E-F5B1-998F-9AC0-5482F13BFD60}"/>
                </a:ext>
              </a:extLst>
            </p:cNvPr>
            <p:cNvSpPr txBox="1">
              <a:spLocks noChangeArrowheads="1"/>
            </p:cNvSpPr>
            <p:nvPr/>
          </p:nvSpPr>
          <p:spPr bwMode="auto">
            <a:xfrm>
              <a:off x="209" y="1226"/>
              <a:ext cx="56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HE</a:t>
              </a:r>
            </a:p>
          </p:txBody>
        </p:sp>
        <p:sp>
          <p:nvSpPr>
            <p:cNvPr id="46118" name="Oval 7">
              <a:extLst>
                <a:ext uri="{FF2B5EF4-FFF2-40B4-BE49-F238E27FC236}">
                  <a16:creationId xmlns:a16="http://schemas.microsoft.com/office/drawing/2014/main" id="{553408C0-24A3-4D04-BB46-09560F47A6E7}"/>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19" name="Freeform 8">
              <a:extLst>
                <a:ext uri="{FF2B5EF4-FFF2-40B4-BE49-F238E27FC236}">
                  <a16:creationId xmlns:a16="http://schemas.microsoft.com/office/drawing/2014/main" id="{BFB99F16-CA31-2D98-AA8D-B16EE7B089F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6120" name="Freeform 9">
              <a:extLst>
                <a:ext uri="{FF2B5EF4-FFF2-40B4-BE49-F238E27FC236}">
                  <a16:creationId xmlns:a16="http://schemas.microsoft.com/office/drawing/2014/main" id="{F0EAC41E-591B-3BB6-7D25-196382DFE55D}"/>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6121" name="Freeform 10">
              <a:extLst>
                <a:ext uri="{FF2B5EF4-FFF2-40B4-BE49-F238E27FC236}">
                  <a16:creationId xmlns:a16="http://schemas.microsoft.com/office/drawing/2014/main" id="{F55ADD03-5E9A-E666-130A-4F824FE7E4C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2" name="Freeform 11">
              <a:extLst>
                <a:ext uri="{FF2B5EF4-FFF2-40B4-BE49-F238E27FC236}">
                  <a16:creationId xmlns:a16="http://schemas.microsoft.com/office/drawing/2014/main" id="{7DAA667B-F33B-BE92-8980-E2F667E2A58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3" name="Freeform 12">
              <a:extLst>
                <a:ext uri="{FF2B5EF4-FFF2-40B4-BE49-F238E27FC236}">
                  <a16:creationId xmlns:a16="http://schemas.microsoft.com/office/drawing/2014/main" id="{F86CE099-7309-6E09-CB60-283FCC880667}"/>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4" name="Text Box 13">
              <a:extLst>
                <a:ext uri="{FF2B5EF4-FFF2-40B4-BE49-F238E27FC236}">
                  <a16:creationId xmlns:a16="http://schemas.microsoft.com/office/drawing/2014/main" id="{789EC1D1-7B5F-5216-F316-6DAA95023464}"/>
                </a:ext>
              </a:extLst>
            </p:cNvPr>
            <p:cNvSpPr txBox="1">
              <a:spLocks noChangeArrowheads="1"/>
            </p:cNvSpPr>
            <p:nvPr/>
          </p:nvSpPr>
          <p:spPr bwMode="auto">
            <a:xfrm>
              <a:off x="209" y="2449"/>
              <a:ext cx="988" cy="28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KE - bullet</a:t>
              </a:r>
            </a:p>
            <a:p>
              <a:r>
                <a:rPr lang="en-GB" altLang="en-US" b="1">
                  <a:solidFill>
                    <a:srgbClr val="777777"/>
                  </a:solidFill>
                </a:rPr>
                <a:t>        shell fragment</a:t>
              </a:r>
            </a:p>
          </p:txBody>
        </p:sp>
      </p:grpSp>
      <p:grpSp>
        <p:nvGrpSpPr>
          <p:cNvPr id="46085" name="Group 14">
            <a:extLst>
              <a:ext uri="{FF2B5EF4-FFF2-40B4-BE49-F238E27FC236}">
                <a16:creationId xmlns:a16="http://schemas.microsoft.com/office/drawing/2014/main" id="{3412E5ED-0437-2C5D-63B4-77C45E997C84}"/>
              </a:ext>
            </a:extLst>
          </p:cNvPr>
          <p:cNvGrpSpPr>
            <a:grpSpLocks/>
          </p:cNvGrpSpPr>
          <p:nvPr/>
        </p:nvGrpSpPr>
        <p:grpSpPr bwMode="auto">
          <a:xfrm>
            <a:off x="3203575" y="1944688"/>
            <a:ext cx="2601913" cy="2697162"/>
            <a:chOff x="2018" y="1225"/>
            <a:chExt cx="1639" cy="1699"/>
          </a:xfrm>
        </p:grpSpPr>
        <p:sp>
          <p:nvSpPr>
            <p:cNvPr id="46105" name="Text Box 15">
              <a:extLst>
                <a:ext uri="{FF2B5EF4-FFF2-40B4-BE49-F238E27FC236}">
                  <a16:creationId xmlns:a16="http://schemas.microsoft.com/office/drawing/2014/main" id="{EC6042C4-97C9-F43F-4A26-92B6C8CFBD5D}"/>
                </a:ext>
              </a:extLst>
            </p:cNvPr>
            <p:cNvSpPr txBox="1">
              <a:spLocks noChangeArrowheads="1"/>
            </p:cNvSpPr>
            <p:nvPr/>
          </p:nvSpPr>
          <p:spPr bwMode="auto">
            <a:xfrm>
              <a:off x="2641" y="1225"/>
              <a:ext cx="814" cy="173"/>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External</a:t>
              </a:r>
            </a:p>
          </p:txBody>
        </p:sp>
        <p:sp>
          <p:nvSpPr>
            <p:cNvPr id="46106" name="Freeform 16">
              <a:extLst>
                <a:ext uri="{FF2B5EF4-FFF2-40B4-BE49-F238E27FC236}">
                  <a16:creationId xmlns:a16="http://schemas.microsoft.com/office/drawing/2014/main" id="{390BB98B-7A2A-83BD-500F-CB95A150D4B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6107" name="Freeform 17">
              <a:extLst>
                <a:ext uri="{FF2B5EF4-FFF2-40B4-BE49-F238E27FC236}">
                  <a16:creationId xmlns:a16="http://schemas.microsoft.com/office/drawing/2014/main" id="{5354A1B6-64F4-DE4B-9DC1-4D4F01D5F0E0}"/>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08" name="Freeform 18">
              <a:extLst>
                <a:ext uri="{FF2B5EF4-FFF2-40B4-BE49-F238E27FC236}">
                  <a16:creationId xmlns:a16="http://schemas.microsoft.com/office/drawing/2014/main" id="{4E536803-26A5-BC9D-4CA4-6D16DB5AE8BA}"/>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09" name="Freeform 19">
              <a:extLst>
                <a:ext uri="{FF2B5EF4-FFF2-40B4-BE49-F238E27FC236}">
                  <a16:creationId xmlns:a16="http://schemas.microsoft.com/office/drawing/2014/main" id="{94A3E675-54D9-A01A-8DE8-EB56D9071F55}"/>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10" name="Freeform 20">
              <a:extLst>
                <a:ext uri="{FF2B5EF4-FFF2-40B4-BE49-F238E27FC236}">
                  <a16:creationId xmlns:a16="http://schemas.microsoft.com/office/drawing/2014/main" id="{159BB61A-E1A7-1991-D62C-5A9714F7591C}"/>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6111" name="Text Box 21">
              <a:extLst>
                <a:ext uri="{FF2B5EF4-FFF2-40B4-BE49-F238E27FC236}">
                  <a16:creationId xmlns:a16="http://schemas.microsoft.com/office/drawing/2014/main" id="{6A66B317-D215-3151-3184-2DF26979784B}"/>
                </a:ext>
              </a:extLst>
            </p:cNvPr>
            <p:cNvSpPr txBox="1">
              <a:spLocks noChangeArrowheads="1"/>
            </p:cNvSpPr>
            <p:nvPr/>
          </p:nvSpPr>
          <p:spPr bwMode="auto">
            <a:xfrm>
              <a:off x="2641" y="2113"/>
              <a:ext cx="783" cy="173"/>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Internal</a:t>
              </a:r>
            </a:p>
          </p:txBody>
        </p:sp>
        <p:grpSp>
          <p:nvGrpSpPr>
            <p:cNvPr id="46112" name="Group 22">
              <a:extLst>
                <a:ext uri="{FF2B5EF4-FFF2-40B4-BE49-F238E27FC236}">
                  <a16:creationId xmlns:a16="http://schemas.microsoft.com/office/drawing/2014/main" id="{18487352-3C1F-EAFB-8EA3-F9A07EECE3D3}"/>
                </a:ext>
              </a:extLst>
            </p:cNvPr>
            <p:cNvGrpSpPr>
              <a:grpSpLocks/>
            </p:cNvGrpSpPr>
            <p:nvPr/>
          </p:nvGrpSpPr>
          <p:grpSpPr bwMode="auto">
            <a:xfrm>
              <a:off x="2822" y="2343"/>
              <a:ext cx="835" cy="581"/>
              <a:chOff x="2822" y="2343"/>
              <a:chExt cx="835" cy="581"/>
            </a:xfrm>
          </p:grpSpPr>
          <p:sp>
            <p:nvSpPr>
              <p:cNvPr id="46113" name="Freeform 23">
                <a:extLst>
                  <a:ext uri="{FF2B5EF4-FFF2-40B4-BE49-F238E27FC236}">
                    <a16:creationId xmlns:a16="http://schemas.microsoft.com/office/drawing/2014/main" id="{5A7052D9-486C-D960-A1C7-21D54D9DAB0C}"/>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6114" name="Freeform 24">
                <a:extLst>
                  <a:ext uri="{FF2B5EF4-FFF2-40B4-BE49-F238E27FC236}">
                    <a16:creationId xmlns:a16="http://schemas.microsoft.com/office/drawing/2014/main" id="{DEF94E27-2208-A560-5CBD-68D000FEE88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6115" name="Rectangle 25">
                <a:extLst>
                  <a:ext uri="{FF2B5EF4-FFF2-40B4-BE49-F238E27FC236}">
                    <a16:creationId xmlns:a16="http://schemas.microsoft.com/office/drawing/2014/main" id="{5E666916-D651-80AB-6D12-2B8673DDD93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16" name="Freeform 26">
                <a:extLst>
                  <a:ext uri="{FF2B5EF4-FFF2-40B4-BE49-F238E27FC236}">
                    <a16:creationId xmlns:a16="http://schemas.microsoft.com/office/drawing/2014/main" id="{E4DCBE9F-0F47-9ADE-8F6E-89AA54DED69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6086" name="Text Box 27">
            <a:extLst>
              <a:ext uri="{FF2B5EF4-FFF2-40B4-BE49-F238E27FC236}">
                <a16:creationId xmlns:a16="http://schemas.microsoft.com/office/drawing/2014/main" id="{B3FC0FF7-6C25-6302-0E7D-65C2113C34F7}"/>
              </a:ext>
            </a:extLst>
          </p:cNvPr>
          <p:cNvSpPr txBox="1">
            <a:spLocks noChangeArrowheads="1"/>
          </p:cNvSpPr>
          <p:nvPr/>
        </p:nvSpPr>
        <p:spPr bwMode="auto">
          <a:xfrm>
            <a:off x="7878763" y="1944688"/>
            <a:ext cx="606425"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HESH</a:t>
            </a:r>
          </a:p>
        </p:txBody>
      </p:sp>
      <p:grpSp>
        <p:nvGrpSpPr>
          <p:cNvPr id="46087" name="Group 92">
            <a:extLst>
              <a:ext uri="{FF2B5EF4-FFF2-40B4-BE49-F238E27FC236}">
                <a16:creationId xmlns:a16="http://schemas.microsoft.com/office/drawing/2014/main" id="{A14855C7-520B-3C54-DB87-62308C00D39D}"/>
              </a:ext>
            </a:extLst>
          </p:cNvPr>
          <p:cNvGrpSpPr>
            <a:grpSpLocks/>
          </p:cNvGrpSpPr>
          <p:nvPr/>
        </p:nvGrpSpPr>
        <p:grpSpPr bwMode="auto">
          <a:xfrm>
            <a:off x="6605588" y="1973263"/>
            <a:ext cx="1046162" cy="1223962"/>
            <a:chOff x="4161" y="1243"/>
            <a:chExt cx="659" cy="771"/>
          </a:xfrm>
        </p:grpSpPr>
        <p:grpSp>
          <p:nvGrpSpPr>
            <p:cNvPr id="46090" name="Group 28">
              <a:extLst>
                <a:ext uri="{FF2B5EF4-FFF2-40B4-BE49-F238E27FC236}">
                  <a16:creationId xmlns:a16="http://schemas.microsoft.com/office/drawing/2014/main" id="{912CC409-87C0-A217-1EA9-97FE8519424E}"/>
                </a:ext>
              </a:extLst>
            </p:cNvPr>
            <p:cNvGrpSpPr>
              <a:grpSpLocks/>
            </p:cNvGrpSpPr>
            <p:nvPr/>
          </p:nvGrpSpPr>
          <p:grpSpPr bwMode="auto">
            <a:xfrm>
              <a:off x="4161" y="1243"/>
              <a:ext cx="659" cy="771"/>
              <a:chOff x="4161" y="1243"/>
              <a:chExt cx="659" cy="771"/>
            </a:xfrm>
          </p:grpSpPr>
          <p:sp>
            <p:nvSpPr>
              <p:cNvPr id="46100" name="Rectangle 29">
                <a:extLst>
                  <a:ext uri="{FF2B5EF4-FFF2-40B4-BE49-F238E27FC236}">
                    <a16:creationId xmlns:a16="http://schemas.microsoft.com/office/drawing/2014/main" id="{E43D5623-A43C-111B-8827-DCFA40C202C2}"/>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01" name="Rectangle 30">
                <a:extLst>
                  <a:ext uri="{FF2B5EF4-FFF2-40B4-BE49-F238E27FC236}">
                    <a16:creationId xmlns:a16="http://schemas.microsoft.com/office/drawing/2014/main" id="{9E3DB431-1DDB-C056-46C0-64399A9672E0}"/>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02" name="Freeform 31">
                <a:extLst>
                  <a:ext uri="{FF2B5EF4-FFF2-40B4-BE49-F238E27FC236}">
                    <a16:creationId xmlns:a16="http://schemas.microsoft.com/office/drawing/2014/main" id="{445E77E5-48F1-C5C0-8FAD-874FE08EF740}"/>
                  </a:ext>
                </a:extLst>
              </p:cNvPr>
              <p:cNvSpPr>
                <a:spLocks/>
              </p:cNvSpPr>
              <p:nvPr/>
            </p:nvSpPr>
            <p:spPr bwMode="auto">
              <a:xfrm>
                <a:off x="4161" y="1427"/>
                <a:ext cx="312" cy="251"/>
              </a:xfrm>
              <a:custGeom>
                <a:avLst/>
                <a:gdLst>
                  <a:gd name="T0" fmla="*/ 1 w 935"/>
                  <a:gd name="T1" fmla="*/ 1 h 751"/>
                  <a:gd name="T2" fmla="*/ 1 w 935"/>
                  <a:gd name="T3" fmla="*/ 1 h 751"/>
                  <a:gd name="T4" fmla="*/ 1 w 935"/>
                  <a:gd name="T5" fmla="*/ 1 h 751"/>
                  <a:gd name="T6" fmla="*/ 1 w 935"/>
                  <a:gd name="T7" fmla="*/ 1 h 751"/>
                  <a:gd name="T8" fmla="*/ 0 w 935"/>
                  <a:gd name="T9" fmla="*/ 1 h 751"/>
                  <a:gd name="T10" fmla="*/ 0 w 935"/>
                  <a:gd name="T11" fmla="*/ 0 h 751"/>
                  <a:gd name="T12" fmla="*/ 1 w 935"/>
                  <a:gd name="T13" fmla="*/ 0 h 751"/>
                  <a:gd name="T14" fmla="*/ 1 w 935"/>
                  <a:gd name="T15" fmla="*/ 0 h 751"/>
                  <a:gd name="T16" fmla="*/ 1 w 935"/>
                  <a:gd name="T17" fmla="*/ 0 h 751"/>
                  <a:gd name="T18" fmla="*/ 1 w 935"/>
                  <a:gd name="T19" fmla="*/ 0 h 751"/>
                  <a:gd name="T20" fmla="*/ 1 w 935"/>
                  <a:gd name="T21" fmla="*/ 0 h 751"/>
                  <a:gd name="T22" fmla="*/ 1 w 935"/>
                  <a:gd name="T23" fmla="*/ 0 h 751"/>
                  <a:gd name="T24" fmla="*/ 1 w 935"/>
                  <a:gd name="T25" fmla="*/ 0 h 751"/>
                  <a:gd name="T26" fmla="*/ 1 w 935"/>
                  <a:gd name="T27" fmla="*/ 0 h 751"/>
                  <a:gd name="T28" fmla="*/ 1 w 935"/>
                  <a:gd name="T29" fmla="*/ 0 h 751"/>
                  <a:gd name="T30" fmla="*/ 1 w 935"/>
                  <a:gd name="T31" fmla="*/ 0 h 751"/>
                  <a:gd name="T32" fmla="*/ 1 w 935"/>
                  <a:gd name="T33" fmla="*/ 0 h 751"/>
                  <a:gd name="T34" fmla="*/ 1 w 935"/>
                  <a:gd name="T35" fmla="*/ 0 h 751"/>
                  <a:gd name="T36" fmla="*/ 1 w 935"/>
                  <a:gd name="T37" fmla="*/ 1 h 751"/>
                  <a:gd name="T38" fmla="*/ 1 w 935"/>
                  <a:gd name="T39" fmla="*/ 1 h 751"/>
                  <a:gd name="T40" fmla="*/ 1 w 935"/>
                  <a:gd name="T41" fmla="*/ 1 h 751"/>
                  <a:gd name="T42" fmla="*/ 1 w 935"/>
                  <a:gd name="T43" fmla="*/ 1 h 751"/>
                  <a:gd name="T44" fmla="*/ 1 w 935"/>
                  <a:gd name="T45" fmla="*/ 1 h 751"/>
                  <a:gd name="T46" fmla="*/ 1 w 935"/>
                  <a:gd name="T47" fmla="*/ 1 h 751"/>
                  <a:gd name="T48" fmla="*/ 1 w 935"/>
                  <a:gd name="T49" fmla="*/ 1 h 751"/>
                  <a:gd name="T50" fmla="*/ 1 w 935"/>
                  <a:gd name="T51" fmla="*/ 1 h 751"/>
                  <a:gd name="T52" fmla="*/ 1 w 935"/>
                  <a:gd name="T53" fmla="*/ 1 h 7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935" h="751">
                    <a:moveTo>
                      <a:pt x="698" y="719"/>
                    </a:moveTo>
                    <a:lnTo>
                      <a:pt x="593" y="642"/>
                    </a:lnTo>
                    <a:lnTo>
                      <a:pt x="465" y="602"/>
                    </a:lnTo>
                    <a:lnTo>
                      <a:pt x="465" y="607"/>
                    </a:lnTo>
                    <a:lnTo>
                      <a:pt x="0" y="607"/>
                    </a:lnTo>
                    <a:lnTo>
                      <a:pt x="0" y="142"/>
                    </a:lnTo>
                    <a:lnTo>
                      <a:pt x="465" y="142"/>
                    </a:lnTo>
                    <a:lnTo>
                      <a:pt x="465" y="141"/>
                    </a:lnTo>
                    <a:lnTo>
                      <a:pt x="591" y="103"/>
                    </a:lnTo>
                    <a:lnTo>
                      <a:pt x="698" y="25"/>
                    </a:lnTo>
                    <a:lnTo>
                      <a:pt x="699" y="26"/>
                    </a:lnTo>
                    <a:lnTo>
                      <a:pt x="774" y="0"/>
                    </a:lnTo>
                    <a:lnTo>
                      <a:pt x="793" y="0"/>
                    </a:lnTo>
                    <a:lnTo>
                      <a:pt x="812" y="1"/>
                    </a:lnTo>
                    <a:lnTo>
                      <a:pt x="850" y="15"/>
                    </a:lnTo>
                    <a:lnTo>
                      <a:pt x="907" y="64"/>
                    </a:lnTo>
                    <a:lnTo>
                      <a:pt x="931" y="144"/>
                    </a:lnTo>
                    <a:lnTo>
                      <a:pt x="935" y="142"/>
                    </a:lnTo>
                    <a:lnTo>
                      <a:pt x="935" y="607"/>
                    </a:lnTo>
                    <a:lnTo>
                      <a:pt x="931" y="606"/>
                    </a:lnTo>
                    <a:lnTo>
                      <a:pt x="931" y="625"/>
                    </a:lnTo>
                    <a:lnTo>
                      <a:pt x="926" y="647"/>
                    </a:lnTo>
                    <a:lnTo>
                      <a:pt x="909" y="682"/>
                    </a:lnTo>
                    <a:lnTo>
                      <a:pt x="851" y="734"/>
                    </a:lnTo>
                    <a:lnTo>
                      <a:pt x="777" y="751"/>
                    </a:lnTo>
                    <a:lnTo>
                      <a:pt x="699" y="724"/>
                    </a:lnTo>
                    <a:lnTo>
                      <a:pt x="698" y="719"/>
                    </a:lnTo>
                    <a:close/>
                  </a:path>
                </a:pathLst>
              </a:custGeom>
              <a:solidFill>
                <a:srgbClr val="808000"/>
              </a:solidFill>
              <a:ln w="6350">
                <a:solidFill>
                  <a:srgbClr val="000000"/>
                </a:solidFill>
                <a:prstDash val="solid"/>
                <a:round/>
                <a:headEnd/>
                <a:tailEnd/>
              </a:ln>
            </p:spPr>
            <p:txBody>
              <a:bodyPr/>
              <a:lstStyle/>
              <a:p>
                <a:endParaRPr lang="en-US"/>
              </a:p>
            </p:txBody>
          </p:sp>
          <p:sp>
            <p:nvSpPr>
              <p:cNvPr id="46103" name="Freeform 32">
                <a:extLst>
                  <a:ext uri="{FF2B5EF4-FFF2-40B4-BE49-F238E27FC236}">
                    <a16:creationId xmlns:a16="http://schemas.microsoft.com/office/drawing/2014/main" id="{24B8B1E0-47ED-BA09-8B21-44B276FC70BD}"/>
                  </a:ext>
                </a:extLst>
              </p:cNvPr>
              <p:cNvSpPr>
                <a:spLocks/>
              </p:cNvSpPr>
              <p:nvPr/>
            </p:nvSpPr>
            <p:spPr bwMode="auto">
              <a:xfrm>
                <a:off x="4276" y="1460"/>
                <a:ext cx="178" cy="189"/>
              </a:xfrm>
              <a:custGeom>
                <a:avLst/>
                <a:gdLst>
                  <a:gd name="T0" fmla="*/ 1 w 534"/>
                  <a:gd name="T1" fmla="*/ 0 h 568"/>
                  <a:gd name="T2" fmla="*/ 1 w 534"/>
                  <a:gd name="T3" fmla="*/ 0 h 568"/>
                  <a:gd name="T4" fmla="*/ 1 w 534"/>
                  <a:gd name="T5" fmla="*/ 0 h 568"/>
                  <a:gd name="T6" fmla="*/ 1 w 534"/>
                  <a:gd name="T7" fmla="*/ 0 h 568"/>
                  <a:gd name="T8" fmla="*/ 1 w 534"/>
                  <a:gd name="T9" fmla="*/ 0 h 568"/>
                  <a:gd name="T10" fmla="*/ 1 w 534"/>
                  <a:gd name="T11" fmla="*/ 0 h 568"/>
                  <a:gd name="T12" fmla="*/ 0 w 534"/>
                  <a:gd name="T13" fmla="*/ 0 h 568"/>
                  <a:gd name="T14" fmla="*/ 0 w 534"/>
                  <a:gd name="T15" fmla="*/ 0 h 568"/>
                  <a:gd name="T16" fmla="*/ 0 w 534"/>
                  <a:gd name="T17" fmla="*/ 0 h 568"/>
                  <a:gd name="T18" fmla="*/ 0 w 534"/>
                  <a:gd name="T19" fmla="*/ 0 h 568"/>
                  <a:gd name="T20" fmla="*/ 0 w 534"/>
                  <a:gd name="T21" fmla="*/ 0 h 568"/>
                  <a:gd name="T22" fmla="*/ 0 w 534"/>
                  <a:gd name="T23" fmla="*/ 0 h 568"/>
                  <a:gd name="T24" fmla="*/ 0 w 534"/>
                  <a:gd name="T25" fmla="*/ 1 h 568"/>
                  <a:gd name="T26" fmla="*/ 0 w 534"/>
                  <a:gd name="T27" fmla="*/ 1 h 568"/>
                  <a:gd name="T28" fmla="*/ 0 w 534"/>
                  <a:gd name="T29" fmla="*/ 1 h 568"/>
                  <a:gd name="T30" fmla="*/ 0 w 534"/>
                  <a:gd name="T31" fmla="*/ 1 h 568"/>
                  <a:gd name="T32" fmla="*/ 0 w 534"/>
                  <a:gd name="T33" fmla="*/ 1 h 568"/>
                  <a:gd name="T34" fmla="*/ 0 w 534"/>
                  <a:gd name="T35" fmla="*/ 1 h 568"/>
                  <a:gd name="T36" fmla="*/ 1 w 534"/>
                  <a:gd name="T37" fmla="*/ 1 h 568"/>
                  <a:gd name="T38" fmla="*/ 1 w 534"/>
                  <a:gd name="T39" fmla="*/ 1 h 568"/>
                  <a:gd name="T40" fmla="*/ 1 w 534"/>
                  <a:gd name="T41" fmla="*/ 1 h 568"/>
                  <a:gd name="T42" fmla="*/ 1 w 534"/>
                  <a:gd name="T43" fmla="*/ 1 h 568"/>
                  <a:gd name="T44" fmla="*/ 1 w 534"/>
                  <a:gd name="T45" fmla="*/ 1 h 568"/>
                  <a:gd name="T46" fmla="*/ 1 w 534"/>
                  <a:gd name="T47" fmla="*/ 1 h 568"/>
                  <a:gd name="T48" fmla="*/ 1 w 534"/>
                  <a:gd name="T49" fmla="*/ 0 h 568"/>
                  <a:gd name="T50" fmla="*/ 1 w 534"/>
                  <a:gd name="T51" fmla="*/ 0 h 5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34" h="568">
                    <a:moveTo>
                      <a:pt x="526" y="105"/>
                    </a:moveTo>
                    <a:lnTo>
                      <a:pt x="522" y="76"/>
                    </a:lnTo>
                    <a:lnTo>
                      <a:pt x="510" y="49"/>
                    </a:lnTo>
                    <a:lnTo>
                      <a:pt x="467" y="12"/>
                    </a:lnTo>
                    <a:lnTo>
                      <a:pt x="412" y="0"/>
                    </a:lnTo>
                    <a:lnTo>
                      <a:pt x="383" y="4"/>
                    </a:lnTo>
                    <a:lnTo>
                      <a:pt x="353" y="17"/>
                    </a:lnTo>
                    <a:lnTo>
                      <a:pt x="352" y="14"/>
                    </a:lnTo>
                    <a:lnTo>
                      <a:pt x="271" y="71"/>
                    </a:lnTo>
                    <a:lnTo>
                      <a:pt x="175" y="101"/>
                    </a:lnTo>
                    <a:lnTo>
                      <a:pt x="180" y="104"/>
                    </a:lnTo>
                    <a:lnTo>
                      <a:pt x="0" y="104"/>
                    </a:lnTo>
                    <a:lnTo>
                      <a:pt x="0" y="459"/>
                    </a:lnTo>
                    <a:lnTo>
                      <a:pt x="180" y="459"/>
                    </a:lnTo>
                    <a:lnTo>
                      <a:pt x="175" y="456"/>
                    </a:lnTo>
                    <a:lnTo>
                      <a:pt x="269" y="484"/>
                    </a:lnTo>
                    <a:lnTo>
                      <a:pt x="352" y="542"/>
                    </a:lnTo>
                    <a:lnTo>
                      <a:pt x="353" y="547"/>
                    </a:lnTo>
                    <a:lnTo>
                      <a:pt x="409" y="568"/>
                    </a:lnTo>
                    <a:lnTo>
                      <a:pt x="436" y="566"/>
                    </a:lnTo>
                    <a:lnTo>
                      <a:pt x="465" y="556"/>
                    </a:lnTo>
                    <a:lnTo>
                      <a:pt x="508" y="520"/>
                    </a:lnTo>
                    <a:lnTo>
                      <a:pt x="526" y="461"/>
                    </a:lnTo>
                    <a:lnTo>
                      <a:pt x="534" y="459"/>
                    </a:lnTo>
                    <a:lnTo>
                      <a:pt x="534" y="104"/>
                    </a:lnTo>
                    <a:lnTo>
                      <a:pt x="526" y="105"/>
                    </a:lnTo>
                    <a:close/>
                  </a:path>
                </a:pathLst>
              </a:custGeom>
              <a:solidFill>
                <a:srgbClr val="FFCC66"/>
              </a:solidFill>
              <a:ln w="6350">
                <a:solidFill>
                  <a:srgbClr val="000000"/>
                </a:solidFill>
                <a:prstDash val="solid"/>
                <a:round/>
                <a:headEnd/>
                <a:tailEnd/>
              </a:ln>
            </p:spPr>
            <p:txBody>
              <a:bodyPr/>
              <a:lstStyle/>
              <a:p>
                <a:endParaRPr lang="en-US"/>
              </a:p>
            </p:txBody>
          </p:sp>
          <p:sp>
            <p:nvSpPr>
              <p:cNvPr id="46104" name="Rectangle 33">
                <a:extLst>
                  <a:ext uri="{FF2B5EF4-FFF2-40B4-BE49-F238E27FC236}">
                    <a16:creationId xmlns:a16="http://schemas.microsoft.com/office/drawing/2014/main" id="{F9205859-E732-B199-8A88-8775A9352C56}"/>
                  </a:ext>
                </a:extLst>
              </p:cNvPr>
              <p:cNvSpPr>
                <a:spLocks noChangeArrowheads="1"/>
              </p:cNvSpPr>
              <p:nvPr/>
            </p:nvSpPr>
            <p:spPr bwMode="auto">
              <a:xfrm>
                <a:off x="4203" y="1516"/>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6091" name="Freeform 49">
              <a:extLst>
                <a:ext uri="{FF2B5EF4-FFF2-40B4-BE49-F238E27FC236}">
                  <a16:creationId xmlns:a16="http://schemas.microsoft.com/office/drawing/2014/main" id="{F0065E3F-3443-127F-F877-5D3407E87D5E}"/>
                </a:ext>
              </a:extLst>
            </p:cNvPr>
            <p:cNvSpPr>
              <a:spLocks/>
            </p:cNvSpPr>
            <p:nvPr/>
          </p:nvSpPr>
          <p:spPr bwMode="auto">
            <a:xfrm>
              <a:off x="4503" y="1432"/>
              <a:ext cx="38" cy="232"/>
            </a:xfrm>
            <a:custGeom>
              <a:avLst/>
              <a:gdLst>
                <a:gd name="T0" fmla="*/ 0 w 115"/>
                <a:gd name="T1" fmla="*/ 1 h 696"/>
                <a:gd name="T2" fmla="*/ 0 w 115"/>
                <a:gd name="T3" fmla="*/ 1 h 696"/>
                <a:gd name="T4" fmla="*/ 0 w 115"/>
                <a:gd name="T5" fmla="*/ 1 h 696"/>
                <a:gd name="T6" fmla="*/ 0 w 115"/>
                <a:gd name="T7" fmla="*/ 0 h 696"/>
                <a:gd name="T8" fmla="*/ 0 w 115"/>
                <a:gd name="T9" fmla="*/ 0 h 696"/>
                <a:gd name="T10" fmla="*/ 0 w 115"/>
                <a:gd name="T11" fmla="*/ 0 h 696"/>
                <a:gd name="T12" fmla="*/ 0 w 115"/>
                <a:gd name="T13" fmla="*/ 0 h 696"/>
                <a:gd name="T14" fmla="*/ 0 w 115"/>
                <a:gd name="T15" fmla="*/ 0 h 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 h="696">
                  <a:moveTo>
                    <a:pt x="0" y="696"/>
                  </a:moveTo>
                  <a:lnTo>
                    <a:pt x="50" y="618"/>
                  </a:lnTo>
                  <a:lnTo>
                    <a:pt x="86" y="532"/>
                  </a:lnTo>
                  <a:lnTo>
                    <a:pt x="115" y="350"/>
                  </a:lnTo>
                  <a:lnTo>
                    <a:pt x="115" y="304"/>
                  </a:lnTo>
                  <a:lnTo>
                    <a:pt x="110" y="259"/>
                  </a:lnTo>
                  <a:lnTo>
                    <a:pt x="87" y="168"/>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2" name="Freeform 50">
              <a:extLst>
                <a:ext uri="{FF2B5EF4-FFF2-40B4-BE49-F238E27FC236}">
                  <a16:creationId xmlns:a16="http://schemas.microsoft.com/office/drawing/2014/main" id="{DA025D0C-CF6E-57A5-3A64-B74043C84E0D}"/>
                </a:ext>
              </a:extLst>
            </p:cNvPr>
            <p:cNvSpPr>
              <a:spLocks/>
            </p:cNvSpPr>
            <p:nvPr/>
          </p:nvSpPr>
          <p:spPr bwMode="auto">
            <a:xfrm>
              <a:off x="4540" y="1394"/>
              <a:ext cx="77" cy="309"/>
            </a:xfrm>
            <a:custGeom>
              <a:avLst/>
              <a:gdLst>
                <a:gd name="T0" fmla="*/ 0 w 231"/>
                <a:gd name="T1" fmla="*/ 1 h 927"/>
                <a:gd name="T2" fmla="*/ 0 w 231"/>
                <a:gd name="T3" fmla="*/ 1 h 927"/>
                <a:gd name="T4" fmla="*/ 0 w 231"/>
                <a:gd name="T5" fmla="*/ 1 h 927"/>
                <a:gd name="T6" fmla="*/ 0 w 231"/>
                <a:gd name="T7" fmla="*/ 1 h 927"/>
                <a:gd name="T8" fmla="*/ 0 w 231"/>
                <a:gd name="T9" fmla="*/ 1 h 927"/>
                <a:gd name="T10" fmla="*/ 0 w 231"/>
                <a:gd name="T11" fmla="*/ 1 h 927"/>
                <a:gd name="T12" fmla="*/ 0 w 231"/>
                <a:gd name="T13" fmla="*/ 1 h 927"/>
                <a:gd name="T14" fmla="*/ 0 w 231"/>
                <a:gd name="T15" fmla="*/ 0 h 927"/>
                <a:gd name="T16" fmla="*/ 0 w 231"/>
                <a:gd name="T17" fmla="*/ 0 h 927"/>
                <a:gd name="T18" fmla="*/ 0 w 231"/>
                <a:gd name="T19" fmla="*/ 0 h 927"/>
                <a:gd name="T20" fmla="*/ 0 w 231"/>
                <a:gd name="T21" fmla="*/ 0 h 9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31" h="927">
                  <a:moveTo>
                    <a:pt x="0" y="927"/>
                  </a:moveTo>
                  <a:lnTo>
                    <a:pt x="99" y="833"/>
                  </a:lnTo>
                  <a:lnTo>
                    <a:pt x="171" y="719"/>
                  </a:lnTo>
                  <a:lnTo>
                    <a:pt x="215" y="596"/>
                  </a:lnTo>
                  <a:lnTo>
                    <a:pt x="231" y="465"/>
                  </a:lnTo>
                  <a:lnTo>
                    <a:pt x="231" y="434"/>
                  </a:lnTo>
                  <a:lnTo>
                    <a:pt x="229" y="400"/>
                  </a:lnTo>
                  <a:lnTo>
                    <a:pt x="218" y="336"/>
                  </a:lnTo>
                  <a:lnTo>
                    <a:pt x="174" y="211"/>
                  </a:lnTo>
                  <a:lnTo>
                    <a:pt x="102" y="98"/>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3" name="Freeform 51">
              <a:extLst>
                <a:ext uri="{FF2B5EF4-FFF2-40B4-BE49-F238E27FC236}">
                  <a16:creationId xmlns:a16="http://schemas.microsoft.com/office/drawing/2014/main" id="{1C0FBF1A-4F86-BD8D-3A75-F13CCBB99C71}"/>
                </a:ext>
              </a:extLst>
            </p:cNvPr>
            <p:cNvSpPr>
              <a:spLocks/>
            </p:cNvSpPr>
            <p:nvPr/>
          </p:nvSpPr>
          <p:spPr bwMode="auto">
            <a:xfrm>
              <a:off x="4579" y="1355"/>
              <a:ext cx="115" cy="386"/>
            </a:xfrm>
            <a:custGeom>
              <a:avLst/>
              <a:gdLst>
                <a:gd name="T0" fmla="*/ 0 w 346"/>
                <a:gd name="T1" fmla="*/ 2 h 1159"/>
                <a:gd name="T2" fmla="*/ 0 w 346"/>
                <a:gd name="T3" fmla="*/ 1 h 1159"/>
                <a:gd name="T4" fmla="*/ 0 w 346"/>
                <a:gd name="T5" fmla="*/ 1 h 1159"/>
                <a:gd name="T6" fmla="*/ 0 w 346"/>
                <a:gd name="T7" fmla="*/ 1 h 1159"/>
                <a:gd name="T8" fmla="*/ 0 w 346"/>
                <a:gd name="T9" fmla="*/ 1 h 1159"/>
                <a:gd name="T10" fmla="*/ 0 w 346"/>
                <a:gd name="T11" fmla="*/ 1 h 1159"/>
                <a:gd name="T12" fmla="*/ 0 w 346"/>
                <a:gd name="T13" fmla="*/ 1 h 1159"/>
                <a:gd name="T14" fmla="*/ 0 w 346"/>
                <a:gd name="T15" fmla="*/ 1 h 1159"/>
                <a:gd name="T16" fmla="*/ 0 w 346"/>
                <a:gd name="T17" fmla="*/ 0 h 1159"/>
                <a:gd name="T18" fmla="*/ 0 w 346"/>
                <a:gd name="T19" fmla="*/ 0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4" name="Freeform 52">
              <a:extLst>
                <a:ext uri="{FF2B5EF4-FFF2-40B4-BE49-F238E27FC236}">
                  <a16:creationId xmlns:a16="http://schemas.microsoft.com/office/drawing/2014/main" id="{3328A96D-52C4-91A6-660B-E286DAC189EC}"/>
                </a:ext>
              </a:extLst>
            </p:cNvPr>
            <p:cNvSpPr>
              <a:spLocks/>
            </p:cNvSpPr>
            <p:nvPr/>
          </p:nvSpPr>
          <p:spPr bwMode="auto">
            <a:xfrm>
              <a:off x="4618" y="1316"/>
              <a:ext cx="157" cy="464"/>
            </a:xfrm>
            <a:custGeom>
              <a:avLst/>
              <a:gdLst>
                <a:gd name="T0" fmla="*/ 0 w 472"/>
                <a:gd name="T1" fmla="*/ 2 h 1391"/>
                <a:gd name="T2" fmla="*/ 0 w 472"/>
                <a:gd name="T3" fmla="*/ 2 h 1391"/>
                <a:gd name="T4" fmla="*/ 0 w 472"/>
                <a:gd name="T5" fmla="*/ 2 h 1391"/>
                <a:gd name="T6" fmla="*/ 0 w 472"/>
                <a:gd name="T7" fmla="*/ 2 h 1391"/>
                <a:gd name="T8" fmla="*/ 0 w 472"/>
                <a:gd name="T9" fmla="*/ 2 h 1391"/>
                <a:gd name="T10" fmla="*/ 1 w 472"/>
                <a:gd name="T11" fmla="*/ 1 h 1391"/>
                <a:gd name="T12" fmla="*/ 1 w 472"/>
                <a:gd name="T13" fmla="*/ 1 h 1391"/>
                <a:gd name="T14" fmla="*/ 1 w 472"/>
                <a:gd name="T15" fmla="*/ 1 h 1391"/>
                <a:gd name="T16" fmla="*/ 1 w 472"/>
                <a:gd name="T17" fmla="*/ 1 h 1391"/>
                <a:gd name="T18" fmla="*/ 1 w 472"/>
                <a:gd name="T19" fmla="*/ 1 h 1391"/>
                <a:gd name="T20" fmla="*/ 0 w 472"/>
                <a:gd name="T21" fmla="*/ 0 h 1391"/>
                <a:gd name="T22" fmla="*/ 0 w 472"/>
                <a:gd name="T23" fmla="*/ 0 h 1391"/>
                <a:gd name="T24" fmla="*/ 0 w 472"/>
                <a:gd name="T25" fmla="*/ 0 h 1391"/>
                <a:gd name="T26" fmla="*/ 0 w 472"/>
                <a:gd name="T27" fmla="*/ 0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5" name="Freeform 53">
              <a:extLst>
                <a:ext uri="{FF2B5EF4-FFF2-40B4-BE49-F238E27FC236}">
                  <a16:creationId xmlns:a16="http://schemas.microsoft.com/office/drawing/2014/main" id="{42B42A03-9CBD-F72F-EA15-32B1656827B6}"/>
                </a:ext>
              </a:extLst>
            </p:cNvPr>
            <p:cNvSpPr>
              <a:spLocks/>
            </p:cNvSpPr>
            <p:nvPr/>
          </p:nvSpPr>
          <p:spPr bwMode="auto">
            <a:xfrm>
              <a:off x="4503" y="1432"/>
              <a:ext cx="38" cy="232"/>
            </a:xfrm>
            <a:custGeom>
              <a:avLst/>
              <a:gdLst>
                <a:gd name="T0" fmla="*/ 0 w 115"/>
                <a:gd name="T1" fmla="*/ 1 h 696"/>
                <a:gd name="T2" fmla="*/ 0 w 115"/>
                <a:gd name="T3" fmla="*/ 1 h 696"/>
                <a:gd name="T4" fmla="*/ 0 w 115"/>
                <a:gd name="T5" fmla="*/ 1 h 696"/>
                <a:gd name="T6" fmla="*/ 0 w 115"/>
                <a:gd name="T7" fmla="*/ 0 h 696"/>
                <a:gd name="T8" fmla="*/ 0 w 115"/>
                <a:gd name="T9" fmla="*/ 0 h 696"/>
                <a:gd name="T10" fmla="*/ 0 w 115"/>
                <a:gd name="T11" fmla="*/ 0 h 696"/>
                <a:gd name="T12" fmla="*/ 0 w 115"/>
                <a:gd name="T13" fmla="*/ 0 h 696"/>
                <a:gd name="T14" fmla="*/ 0 w 115"/>
                <a:gd name="T15" fmla="*/ 0 h 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 h="696">
                  <a:moveTo>
                    <a:pt x="0" y="696"/>
                  </a:moveTo>
                  <a:lnTo>
                    <a:pt x="50" y="618"/>
                  </a:lnTo>
                  <a:lnTo>
                    <a:pt x="86" y="532"/>
                  </a:lnTo>
                  <a:lnTo>
                    <a:pt x="115" y="350"/>
                  </a:lnTo>
                  <a:lnTo>
                    <a:pt x="115" y="304"/>
                  </a:lnTo>
                  <a:lnTo>
                    <a:pt x="110" y="259"/>
                  </a:lnTo>
                  <a:lnTo>
                    <a:pt x="87" y="168"/>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6" name="Freeform 54">
              <a:extLst>
                <a:ext uri="{FF2B5EF4-FFF2-40B4-BE49-F238E27FC236}">
                  <a16:creationId xmlns:a16="http://schemas.microsoft.com/office/drawing/2014/main" id="{EBCD0429-C24B-25E7-AD60-FB9CC1D49815}"/>
                </a:ext>
              </a:extLst>
            </p:cNvPr>
            <p:cNvSpPr>
              <a:spLocks/>
            </p:cNvSpPr>
            <p:nvPr/>
          </p:nvSpPr>
          <p:spPr bwMode="auto">
            <a:xfrm>
              <a:off x="4540" y="1394"/>
              <a:ext cx="77" cy="309"/>
            </a:xfrm>
            <a:custGeom>
              <a:avLst/>
              <a:gdLst>
                <a:gd name="T0" fmla="*/ 0 w 231"/>
                <a:gd name="T1" fmla="*/ 1 h 927"/>
                <a:gd name="T2" fmla="*/ 0 w 231"/>
                <a:gd name="T3" fmla="*/ 1 h 927"/>
                <a:gd name="T4" fmla="*/ 0 w 231"/>
                <a:gd name="T5" fmla="*/ 1 h 927"/>
                <a:gd name="T6" fmla="*/ 0 w 231"/>
                <a:gd name="T7" fmla="*/ 1 h 927"/>
                <a:gd name="T8" fmla="*/ 0 w 231"/>
                <a:gd name="T9" fmla="*/ 1 h 927"/>
                <a:gd name="T10" fmla="*/ 0 w 231"/>
                <a:gd name="T11" fmla="*/ 1 h 927"/>
                <a:gd name="T12" fmla="*/ 0 w 231"/>
                <a:gd name="T13" fmla="*/ 1 h 927"/>
                <a:gd name="T14" fmla="*/ 0 w 231"/>
                <a:gd name="T15" fmla="*/ 0 h 927"/>
                <a:gd name="T16" fmla="*/ 0 w 231"/>
                <a:gd name="T17" fmla="*/ 0 h 927"/>
                <a:gd name="T18" fmla="*/ 0 w 231"/>
                <a:gd name="T19" fmla="*/ 0 h 927"/>
                <a:gd name="T20" fmla="*/ 0 w 231"/>
                <a:gd name="T21" fmla="*/ 0 h 9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31" h="927">
                  <a:moveTo>
                    <a:pt x="0" y="927"/>
                  </a:moveTo>
                  <a:lnTo>
                    <a:pt x="99" y="833"/>
                  </a:lnTo>
                  <a:lnTo>
                    <a:pt x="171" y="719"/>
                  </a:lnTo>
                  <a:lnTo>
                    <a:pt x="215" y="596"/>
                  </a:lnTo>
                  <a:lnTo>
                    <a:pt x="231" y="465"/>
                  </a:lnTo>
                  <a:lnTo>
                    <a:pt x="231" y="434"/>
                  </a:lnTo>
                  <a:lnTo>
                    <a:pt x="229" y="400"/>
                  </a:lnTo>
                  <a:lnTo>
                    <a:pt x="218" y="336"/>
                  </a:lnTo>
                  <a:lnTo>
                    <a:pt x="174" y="211"/>
                  </a:lnTo>
                  <a:lnTo>
                    <a:pt x="102" y="98"/>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7" name="Freeform 55">
              <a:extLst>
                <a:ext uri="{FF2B5EF4-FFF2-40B4-BE49-F238E27FC236}">
                  <a16:creationId xmlns:a16="http://schemas.microsoft.com/office/drawing/2014/main" id="{129882AA-45AE-BE9C-DF5A-35473C8D6C1A}"/>
                </a:ext>
              </a:extLst>
            </p:cNvPr>
            <p:cNvSpPr>
              <a:spLocks/>
            </p:cNvSpPr>
            <p:nvPr/>
          </p:nvSpPr>
          <p:spPr bwMode="auto">
            <a:xfrm>
              <a:off x="4579" y="1355"/>
              <a:ext cx="115" cy="386"/>
            </a:xfrm>
            <a:custGeom>
              <a:avLst/>
              <a:gdLst>
                <a:gd name="T0" fmla="*/ 0 w 346"/>
                <a:gd name="T1" fmla="*/ 2 h 1159"/>
                <a:gd name="T2" fmla="*/ 0 w 346"/>
                <a:gd name="T3" fmla="*/ 1 h 1159"/>
                <a:gd name="T4" fmla="*/ 0 w 346"/>
                <a:gd name="T5" fmla="*/ 1 h 1159"/>
                <a:gd name="T6" fmla="*/ 0 w 346"/>
                <a:gd name="T7" fmla="*/ 1 h 1159"/>
                <a:gd name="T8" fmla="*/ 0 w 346"/>
                <a:gd name="T9" fmla="*/ 1 h 1159"/>
                <a:gd name="T10" fmla="*/ 0 w 346"/>
                <a:gd name="T11" fmla="*/ 1 h 1159"/>
                <a:gd name="T12" fmla="*/ 0 w 346"/>
                <a:gd name="T13" fmla="*/ 1 h 1159"/>
                <a:gd name="T14" fmla="*/ 0 w 346"/>
                <a:gd name="T15" fmla="*/ 1 h 1159"/>
                <a:gd name="T16" fmla="*/ 0 w 346"/>
                <a:gd name="T17" fmla="*/ 0 h 1159"/>
                <a:gd name="T18" fmla="*/ 0 w 346"/>
                <a:gd name="T19" fmla="*/ 0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8" name="Freeform 56">
              <a:extLst>
                <a:ext uri="{FF2B5EF4-FFF2-40B4-BE49-F238E27FC236}">
                  <a16:creationId xmlns:a16="http://schemas.microsoft.com/office/drawing/2014/main" id="{D5011557-62E7-682E-3163-6AA06B0C2228}"/>
                </a:ext>
              </a:extLst>
            </p:cNvPr>
            <p:cNvSpPr>
              <a:spLocks/>
            </p:cNvSpPr>
            <p:nvPr/>
          </p:nvSpPr>
          <p:spPr bwMode="auto">
            <a:xfrm>
              <a:off x="4618" y="1316"/>
              <a:ext cx="157" cy="464"/>
            </a:xfrm>
            <a:custGeom>
              <a:avLst/>
              <a:gdLst>
                <a:gd name="T0" fmla="*/ 0 w 472"/>
                <a:gd name="T1" fmla="*/ 2 h 1391"/>
                <a:gd name="T2" fmla="*/ 0 w 472"/>
                <a:gd name="T3" fmla="*/ 2 h 1391"/>
                <a:gd name="T4" fmla="*/ 0 w 472"/>
                <a:gd name="T5" fmla="*/ 2 h 1391"/>
                <a:gd name="T6" fmla="*/ 0 w 472"/>
                <a:gd name="T7" fmla="*/ 2 h 1391"/>
                <a:gd name="T8" fmla="*/ 0 w 472"/>
                <a:gd name="T9" fmla="*/ 2 h 1391"/>
                <a:gd name="T10" fmla="*/ 1 w 472"/>
                <a:gd name="T11" fmla="*/ 1 h 1391"/>
                <a:gd name="T12" fmla="*/ 1 w 472"/>
                <a:gd name="T13" fmla="*/ 1 h 1391"/>
                <a:gd name="T14" fmla="*/ 1 w 472"/>
                <a:gd name="T15" fmla="*/ 1 h 1391"/>
                <a:gd name="T16" fmla="*/ 1 w 472"/>
                <a:gd name="T17" fmla="*/ 1 h 1391"/>
                <a:gd name="T18" fmla="*/ 1 w 472"/>
                <a:gd name="T19" fmla="*/ 1 h 1391"/>
                <a:gd name="T20" fmla="*/ 0 w 472"/>
                <a:gd name="T21" fmla="*/ 0 h 1391"/>
                <a:gd name="T22" fmla="*/ 0 w 472"/>
                <a:gd name="T23" fmla="*/ 0 h 1391"/>
                <a:gd name="T24" fmla="*/ 0 w 472"/>
                <a:gd name="T25" fmla="*/ 0 h 1391"/>
                <a:gd name="T26" fmla="*/ 0 w 472"/>
                <a:gd name="T27" fmla="*/ 0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9" name="Freeform 91">
              <a:extLst>
                <a:ext uri="{FF2B5EF4-FFF2-40B4-BE49-F238E27FC236}">
                  <a16:creationId xmlns:a16="http://schemas.microsoft.com/office/drawing/2014/main" id="{3FEA1279-A5FE-BC00-0ADD-A6B24662F976}"/>
                </a:ext>
              </a:extLst>
            </p:cNvPr>
            <p:cNvSpPr>
              <a:spLocks noChangeAspect="1"/>
            </p:cNvSpPr>
            <p:nvPr/>
          </p:nvSpPr>
          <p:spPr bwMode="auto">
            <a:xfrm>
              <a:off x="4253" y="1468"/>
              <a:ext cx="227" cy="168"/>
            </a:xfrm>
            <a:custGeom>
              <a:avLst/>
              <a:gdLst>
                <a:gd name="T0" fmla="*/ 0 w 1689"/>
                <a:gd name="T1" fmla="*/ 0 h 1251"/>
                <a:gd name="T2" fmla="*/ 0 w 1689"/>
                <a:gd name="T3" fmla="*/ 0 h 1251"/>
                <a:gd name="T4" fmla="*/ 0 w 1689"/>
                <a:gd name="T5" fmla="*/ 0 h 1251"/>
                <a:gd name="T6" fmla="*/ 0 w 1689"/>
                <a:gd name="T7" fmla="*/ 0 h 1251"/>
                <a:gd name="T8" fmla="*/ 0 w 1689"/>
                <a:gd name="T9" fmla="*/ 0 h 1251"/>
                <a:gd name="T10" fmla="*/ 0 w 1689"/>
                <a:gd name="T11" fmla="*/ 0 h 1251"/>
                <a:gd name="T12" fmla="*/ 0 w 1689"/>
                <a:gd name="T13" fmla="*/ 0 h 1251"/>
                <a:gd name="T14" fmla="*/ 0 w 1689"/>
                <a:gd name="T15" fmla="*/ 0 h 1251"/>
                <a:gd name="T16" fmla="*/ 0 w 1689"/>
                <a:gd name="T17" fmla="*/ 0 h 1251"/>
                <a:gd name="T18" fmla="*/ 0 w 1689"/>
                <a:gd name="T19" fmla="*/ 0 h 1251"/>
                <a:gd name="T20" fmla="*/ 0 w 1689"/>
                <a:gd name="T21" fmla="*/ 0 h 1251"/>
                <a:gd name="T22" fmla="*/ 0 w 1689"/>
                <a:gd name="T23" fmla="*/ 0 h 1251"/>
                <a:gd name="T24" fmla="*/ 0 w 1689"/>
                <a:gd name="T25" fmla="*/ 0 h 1251"/>
                <a:gd name="T26" fmla="*/ 0 w 1689"/>
                <a:gd name="T27" fmla="*/ 0 h 1251"/>
                <a:gd name="T28" fmla="*/ 0 w 1689"/>
                <a:gd name="T29" fmla="*/ 0 h 1251"/>
                <a:gd name="T30" fmla="*/ 0 w 1689"/>
                <a:gd name="T31" fmla="*/ 0 h 1251"/>
                <a:gd name="T32" fmla="*/ 0 w 1689"/>
                <a:gd name="T33" fmla="*/ 0 h 1251"/>
                <a:gd name="T34" fmla="*/ 0 w 1689"/>
                <a:gd name="T35" fmla="*/ 0 h 1251"/>
                <a:gd name="T36" fmla="*/ 0 w 1689"/>
                <a:gd name="T37" fmla="*/ 0 h 1251"/>
                <a:gd name="T38" fmla="*/ 0 w 1689"/>
                <a:gd name="T39" fmla="*/ 0 h 1251"/>
                <a:gd name="T40" fmla="*/ 0 w 1689"/>
                <a:gd name="T41" fmla="*/ 0 h 1251"/>
                <a:gd name="T42" fmla="*/ 0 w 1689"/>
                <a:gd name="T43" fmla="*/ 0 h 1251"/>
                <a:gd name="T44" fmla="*/ 0 w 1689"/>
                <a:gd name="T45" fmla="*/ 0 h 1251"/>
                <a:gd name="T46" fmla="*/ 0 w 1689"/>
                <a:gd name="T47" fmla="*/ 0 h 1251"/>
                <a:gd name="T48" fmla="*/ 0 w 1689"/>
                <a:gd name="T49" fmla="*/ 0 h 1251"/>
                <a:gd name="T50" fmla="*/ 0 w 1689"/>
                <a:gd name="T51" fmla="*/ 0 h 1251"/>
                <a:gd name="T52" fmla="*/ 0 w 1689"/>
                <a:gd name="T53" fmla="*/ 0 h 1251"/>
                <a:gd name="T54" fmla="*/ 0 w 1689"/>
                <a:gd name="T55" fmla="*/ 0 h 1251"/>
                <a:gd name="T56" fmla="*/ 0 w 1689"/>
                <a:gd name="T57" fmla="*/ 0 h 1251"/>
                <a:gd name="T58" fmla="*/ 0 w 1689"/>
                <a:gd name="T59" fmla="*/ 0 h 1251"/>
                <a:gd name="T60" fmla="*/ 0 w 1689"/>
                <a:gd name="T61" fmla="*/ 0 h 1251"/>
                <a:gd name="T62" fmla="*/ 0 w 1689"/>
                <a:gd name="T63" fmla="*/ 0 h 1251"/>
                <a:gd name="T64" fmla="*/ 0 w 1689"/>
                <a:gd name="T65" fmla="*/ 0 h 1251"/>
                <a:gd name="T66" fmla="*/ 0 w 1689"/>
                <a:gd name="T67" fmla="*/ 0 h 1251"/>
                <a:gd name="T68" fmla="*/ 0 w 1689"/>
                <a:gd name="T69" fmla="*/ 0 h 1251"/>
                <a:gd name="T70" fmla="*/ 0 w 1689"/>
                <a:gd name="T71" fmla="*/ 0 h 1251"/>
                <a:gd name="T72" fmla="*/ 0 w 1689"/>
                <a:gd name="T73" fmla="*/ 0 h 1251"/>
                <a:gd name="T74" fmla="*/ 0 w 1689"/>
                <a:gd name="T75" fmla="*/ 0 h 1251"/>
                <a:gd name="T76" fmla="*/ 0 w 1689"/>
                <a:gd name="T77" fmla="*/ 0 h 1251"/>
                <a:gd name="T78" fmla="*/ 0 w 1689"/>
                <a:gd name="T79" fmla="*/ 0 h 1251"/>
                <a:gd name="T80" fmla="*/ 0 w 1689"/>
                <a:gd name="T81" fmla="*/ 0 h 1251"/>
                <a:gd name="T82" fmla="*/ 0 w 1689"/>
                <a:gd name="T83" fmla="*/ 0 h 1251"/>
                <a:gd name="T84" fmla="*/ 0 w 1689"/>
                <a:gd name="T85" fmla="*/ 0 h 1251"/>
                <a:gd name="T86" fmla="*/ 0 w 1689"/>
                <a:gd name="T87" fmla="*/ 0 h 1251"/>
                <a:gd name="T88" fmla="*/ 0 w 1689"/>
                <a:gd name="T89" fmla="*/ 0 h 1251"/>
                <a:gd name="T90" fmla="*/ 0 w 1689"/>
                <a:gd name="T91" fmla="*/ 0 h 1251"/>
                <a:gd name="T92" fmla="*/ 0 w 1689"/>
                <a:gd name="T93" fmla="*/ 0 h 1251"/>
                <a:gd name="T94" fmla="*/ 0 w 1689"/>
                <a:gd name="T95" fmla="*/ 0 h 1251"/>
                <a:gd name="T96" fmla="*/ 0 w 1689"/>
                <a:gd name="T97" fmla="*/ 0 h 1251"/>
                <a:gd name="T98" fmla="*/ 0 w 1689"/>
                <a:gd name="T99" fmla="*/ 0 h 1251"/>
                <a:gd name="T100" fmla="*/ 0 w 1689"/>
                <a:gd name="T101" fmla="*/ 0 h 1251"/>
                <a:gd name="T102" fmla="*/ 0 w 1689"/>
                <a:gd name="T103" fmla="*/ 0 h 1251"/>
                <a:gd name="T104" fmla="*/ 0 w 1689"/>
                <a:gd name="T105" fmla="*/ 0 h 1251"/>
                <a:gd name="T106" fmla="*/ 0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46088" name="Text Box 93">
            <a:extLst>
              <a:ext uri="{FF2B5EF4-FFF2-40B4-BE49-F238E27FC236}">
                <a16:creationId xmlns:a16="http://schemas.microsoft.com/office/drawing/2014/main" id="{303912AA-128F-8235-23DD-339520733EB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6089" name="Rectangle 96">
            <a:extLst>
              <a:ext uri="{FF2B5EF4-FFF2-40B4-BE49-F238E27FC236}">
                <a16:creationId xmlns:a16="http://schemas.microsoft.com/office/drawing/2014/main" id="{668AFFC2-1FC7-FAFF-21B3-98D306A6EA1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3">
            <a:extLst>
              <a:ext uri="{FF2B5EF4-FFF2-40B4-BE49-F238E27FC236}">
                <a16:creationId xmlns:a16="http://schemas.microsoft.com/office/drawing/2014/main" id="{B40A7C27-BDB9-C7A7-2D82-5939AA15CA52}"/>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7107" name="Text Box 4">
            <a:extLst>
              <a:ext uri="{FF2B5EF4-FFF2-40B4-BE49-F238E27FC236}">
                <a16:creationId xmlns:a16="http://schemas.microsoft.com/office/drawing/2014/main" id="{55A0A8B5-2FB2-A177-820F-B1A3E1E5BE3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7108" name="Group 5">
            <a:extLst>
              <a:ext uri="{FF2B5EF4-FFF2-40B4-BE49-F238E27FC236}">
                <a16:creationId xmlns:a16="http://schemas.microsoft.com/office/drawing/2014/main" id="{F17178E8-DD38-2507-1191-0B81F47B77E7}"/>
              </a:ext>
            </a:extLst>
          </p:cNvPr>
          <p:cNvGrpSpPr>
            <a:grpSpLocks/>
          </p:cNvGrpSpPr>
          <p:nvPr/>
        </p:nvGrpSpPr>
        <p:grpSpPr bwMode="auto">
          <a:xfrm>
            <a:off x="331788" y="1930400"/>
            <a:ext cx="2065337" cy="2447925"/>
            <a:chOff x="209" y="1216"/>
            <a:chExt cx="1301" cy="1542"/>
          </a:xfrm>
        </p:grpSpPr>
        <p:sp>
          <p:nvSpPr>
            <p:cNvPr id="47135" name="Text Box 6">
              <a:extLst>
                <a:ext uri="{FF2B5EF4-FFF2-40B4-BE49-F238E27FC236}">
                  <a16:creationId xmlns:a16="http://schemas.microsoft.com/office/drawing/2014/main" id="{EE098715-74D2-E165-8569-9C606CEC731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7136" name="Oval 7">
              <a:extLst>
                <a:ext uri="{FF2B5EF4-FFF2-40B4-BE49-F238E27FC236}">
                  <a16:creationId xmlns:a16="http://schemas.microsoft.com/office/drawing/2014/main" id="{0B788D96-049A-EE08-BC0D-84313996171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7137" name="Freeform 8">
              <a:extLst>
                <a:ext uri="{FF2B5EF4-FFF2-40B4-BE49-F238E27FC236}">
                  <a16:creationId xmlns:a16="http://schemas.microsoft.com/office/drawing/2014/main" id="{9FE73BBB-40A0-D2EE-E427-99C7BFE62430}"/>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7138" name="Freeform 9">
              <a:extLst>
                <a:ext uri="{FF2B5EF4-FFF2-40B4-BE49-F238E27FC236}">
                  <a16:creationId xmlns:a16="http://schemas.microsoft.com/office/drawing/2014/main" id="{0CCD5B06-28C5-62A3-BFC9-47CADD80D60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7139" name="Freeform 10">
              <a:extLst>
                <a:ext uri="{FF2B5EF4-FFF2-40B4-BE49-F238E27FC236}">
                  <a16:creationId xmlns:a16="http://schemas.microsoft.com/office/drawing/2014/main" id="{035E7AB8-5FE6-359E-710C-A62449E8C41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0" name="Freeform 11">
              <a:extLst>
                <a:ext uri="{FF2B5EF4-FFF2-40B4-BE49-F238E27FC236}">
                  <a16:creationId xmlns:a16="http://schemas.microsoft.com/office/drawing/2014/main" id="{BEEAFE5C-A990-9951-880C-B68217A5A62E}"/>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1" name="Freeform 12">
              <a:extLst>
                <a:ext uri="{FF2B5EF4-FFF2-40B4-BE49-F238E27FC236}">
                  <a16:creationId xmlns:a16="http://schemas.microsoft.com/office/drawing/2014/main" id="{2CC89654-9411-F5EE-95D1-E1176808791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2" name="Text Box 13">
              <a:extLst>
                <a:ext uri="{FF2B5EF4-FFF2-40B4-BE49-F238E27FC236}">
                  <a16:creationId xmlns:a16="http://schemas.microsoft.com/office/drawing/2014/main" id="{CC21AC87-45CA-B941-F324-DDE1F102DD73}"/>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7109" name="Group 14">
            <a:extLst>
              <a:ext uri="{FF2B5EF4-FFF2-40B4-BE49-F238E27FC236}">
                <a16:creationId xmlns:a16="http://schemas.microsoft.com/office/drawing/2014/main" id="{67938064-EDE5-FD5D-B688-D1D8AA1A666D}"/>
              </a:ext>
            </a:extLst>
          </p:cNvPr>
          <p:cNvGrpSpPr>
            <a:grpSpLocks/>
          </p:cNvGrpSpPr>
          <p:nvPr/>
        </p:nvGrpSpPr>
        <p:grpSpPr bwMode="auto">
          <a:xfrm>
            <a:off x="3203575" y="1928813"/>
            <a:ext cx="2601913" cy="2713037"/>
            <a:chOff x="2018" y="1215"/>
            <a:chExt cx="1639" cy="1709"/>
          </a:xfrm>
        </p:grpSpPr>
        <p:sp>
          <p:nvSpPr>
            <p:cNvPr id="47123" name="Text Box 15">
              <a:extLst>
                <a:ext uri="{FF2B5EF4-FFF2-40B4-BE49-F238E27FC236}">
                  <a16:creationId xmlns:a16="http://schemas.microsoft.com/office/drawing/2014/main" id="{E45D5185-5D91-AA14-C99C-F58C361DDBE5}"/>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7124" name="Freeform 16">
              <a:extLst>
                <a:ext uri="{FF2B5EF4-FFF2-40B4-BE49-F238E27FC236}">
                  <a16:creationId xmlns:a16="http://schemas.microsoft.com/office/drawing/2014/main" id="{F91F71F4-FA4D-B019-9714-D49ED6D48868}"/>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7125" name="Freeform 17">
              <a:extLst>
                <a:ext uri="{FF2B5EF4-FFF2-40B4-BE49-F238E27FC236}">
                  <a16:creationId xmlns:a16="http://schemas.microsoft.com/office/drawing/2014/main" id="{36EC3BB9-5BC1-8EAC-68F5-BC686C13075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6" name="Freeform 18">
              <a:extLst>
                <a:ext uri="{FF2B5EF4-FFF2-40B4-BE49-F238E27FC236}">
                  <a16:creationId xmlns:a16="http://schemas.microsoft.com/office/drawing/2014/main" id="{C33D5AE1-8870-B23D-4AAE-DD7974915DBD}"/>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7" name="Freeform 19">
              <a:extLst>
                <a:ext uri="{FF2B5EF4-FFF2-40B4-BE49-F238E27FC236}">
                  <a16:creationId xmlns:a16="http://schemas.microsoft.com/office/drawing/2014/main" id="{BA16A34E-1A71-50C6-B8FF-3646D809A36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8" name="Freeform 20">
              <a:extLst>
                <a:ext uri="{FF2B5EF4-FFF2-40B4-BE49-F238E27FC236}">
                  <a16:creationId xmlns:a16="http://schemas.microsoft.com/office/drawing/2014/main" id="{DBA97809-0E25-A455-5A56-D3BA7FA6798A}"/>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7129" name="Text Box 21">
              <a:extLst>
                <a:ext uri="{FF2B5EF4-FFF2-40B4-BE49-F238E27FC236}">
                  <a16:creationId xmlns:a16="http://schemas.microsoft.com/office/drawing/2014/main" id="{AEC52A7F-071B-CE14-E203-6669053F91F2}"/>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7130" name="Group 22">
              <a:extLst>
                <a:ext uri="{FF2B5EF4-FFF2-40B4-BE49-F238E27FC236}">
                  <a16:creationId xmlns:a16="http://schemas.microsoft.com/office/drawing/2014/main" id="{F496C008-5A2E-725B-51CF-1DBB3B7C9CAF}"/>
                </a:ext>
              </a:extLst>
            </p:cNvPr>
            <p:cNvGrpSpPr>
              <a:grpSpLocks/>
            </p:cNvGrpSpPr>
            <p:nvPr/>
          </p:nvGrpSpPr>
          <p:grpSpPr bwMode="auto">
            <a:xfrm>
              <a:off x="2822" y="2343"/>
              <a:ext cx="835" cy="581"/>
              <a:chOff x="2822" y="2343"/>
              <a:chExt cx="835" cy="581"/>
            </a:xfrm>
          </p:grpSpPr>
          <p:sp>
            <p:nvSpPr>
              <p:cNvPr id="47131" name="Freeform 23">
                <a:extLst>
                  <a:ext uri="{FF2B5EF4-FFF2-40B4-BE49-F238E27FC236}">
                    <a16:creationId xmlns:a16="http://schemas.microsoft.com/office/drawing/2014/main" id="{A5435B79-0AE3-A41A-2074-5F778C81E8DD}"/>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7132" name="Freeform 24">
                <a:extLst>
                  <a:ext uri="{FF2B5EF4-FFF2-40B4-BE49-F238E27FC236}">
                    <a16:creationId xmlns:a16="http://schemas.microsoft.com/office/drawing/2014/main" id="{B6EF55A8-6C8A-D776-3EDB-1E87D767D6FE}"/>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7133" name="Rectangle 25">
                <a:extLst>
                  <a:ext uri="{FF2B5EF4-FFF2-40B4-BE49-F238E27FC236}">
                    <a16:creationId xmlns:a16="http://schemas.microsoft.com/office/drawing/2014/main" id="{E761F0B7-2292-DC74-486C-4C6C941EEC5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7134" name="Freeform 26">
                <a:extLst>
                  <a:ext uri="{FF2B5EF4-FFF2-40B4-BE49-F238E27FC236}">
                    <a16:creationId xmlns:a16="http://schemas.microsoft.com/office/drawing/2014/main" id="{E52ECBCD-A10B-625E-A015-8D58AF1A20DE}"/>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7110" name="Text Box 27">
            <a:extLst>
              <a:ext uri="{FF2B5EF4-FFF2-40B4-BE49-F238E27FC236}">
                <a16:creationId xmlns:a16="http://schemas.microsoft.com/office/drawing/2014/main" id="{2DA5EF55-B82A-18A7-37F9-73942E7A7CF8}"/>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sp>
        <p:nvSpPr>
          <p:cNvPr id="47111" name="Rectangle 87">
            <a:extLst>
              <a:ext uri="{FF2B5EF4-FFF2-40B4-BE49-F238E27FC236}">
                <a16:creationId xmlns:a16="http://schemas.microsoft.com/office/drawing/2014/main" id="{07E0DB49-3265-2250-6E55-C9E1BE0940E3}"/>
              </a:ext>
            </a:extLst>
          </p:cNvPr>
          <p:cNvSpPr>
            <a:spLocks noChangeArrowheads="1"/>
          </p:cNvSpPr>
          <p:nvPr/>
        </p:nvSpPr>
        <p:spPr bwMode="auto">
          <a:xfrm>
            <a:off x="7102475" y="1973263"/>
            <a:ext cx="549275" cy="1223962"/>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7112" name="Text Box 94">
            <a:extLst>
              <a:ext uri="{FF2B5EF4-FFF2-40B4-BE49-F238E27FC236}">
                <a16:creationId xmlns:a16="http://schemas.microsoft.com/office/drawing/2014/main" id="{C7FAAD34-A187-490F-F545-F84D6C650C86}"/>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7113" name="Freeform 95">
            <a:extLst>
              <a:ext uri="{FF2B5EF4-FFF2-40B4-BE49-F238E27FC236}">
                <a16:creationId xmlns:a16="http://schemas.microsoft.com/office/drawing/2014/main" id="{E397B413-1F71-EB63-C6AA-CA9B1E602D77}"/>
              </a:ext>
            </a:extLst>
          </p:cNvPr>
          <p:cNvSpPr>
            <a:spLocks/>
          </p:cNvSpPr>
          <p:nvPr/>
        </p:nvSpPr>
        <p:spPr bwMode="auto">
          <a:xfrm>
            <a:off x="7269163" y="2151063"/>
            <a:ext cx="182562" cy="612775"/>
          </a:xfrm>
          <a:custGeom>
            <a:avLst/>
            <a:gdLst>
              <a:gd name="T0" fmla="*/ 0 w 346"/>
              <a:gd name="T1" fmla="*/ 2147483646 h 1159"/>
              <a:gd name="T2" fmla="*/ 2147483646 w 346"/>
              <a:gd name="T3" fmla="*/ 2147483646 h 1159"/>
              <a:gd name="T4" fmla="*/ 2147483646 w 346"/>
              <a:gd name="T5" fmla="*/ 2147483646 h 1159"/>
              <a:gd name="T6" fmla="*/ 2147483646 w 346"/>
              <a:gd name="T7" fmla="*/ 2147483646 h 1159"/>
              <a:gd name="T8" fmla="*/ 2147483646 w 346"/>
              <a:gd name="T9" fmla="*/ 2147483646 h 1159"/>
              <a:gd name="T10" fmla="*/ 2147483646 w 346"/>
              <a:gd name="T11" fmla="*/ 2147483646 h 1159"/>
              <a:gd name="T12" fmla="*/ 2147483646 w 346"/>
              <a:gd name="T13" fmla="*/ 2147483646 h 1159"/>
              <a:gd name="T14" fmla="*/ 2147483646 w 346"/>
              <a:gd name="T15" fmla="*/ 2147483646 h 1159"/>
              <a:gd name="T16" fmla="*/ 2147483646 w 346"/>
              <a:gd name="T17" fmla="*/ 2147483646 h 1159"/>
              <a:gd name="T18" fmla="*/ 2147483646 w 346"/>
              <a:gd name="T19" fmla="*/ 2147483646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4" name="Freeform 96">
            <a:extLst>
              <a:ext uri="{FF2B5EF4-FFF2-40B4-BE49-F238E27FC236}">
                <a16:creationId xmlns:a16="http://schemas.microsoft.com/office/drawing/2014/main" id="{470DB1AD-54A4-38FC-DD06-3F716032FD55}"/>
              </a:ext>
            </a:extLst>
          </p:cNvPr>
          <p:cNvSpPr>
            <a:spLocks/>
          </p:cNvSpPr>
          <p:nvPr/>
        </p:nvSpPr>
        <p:spPr bwMode="auto">
          <a:xfrm>
            <a:off x="7331075" y="2089150"/>
            <a:ext cx="249238" cy="736600"/>
          </a:xfrm>
          <a:custGeom>
            <a:avLst/>
            <a:gdLst>
              <a:gd name="T0" fmla="*/ 0 w 472"/>
              <a:gd name="T1" fmla="*/ 2147483646 h 1391"/>
              <a:gd name="T2" fmla="*/ 2147483646 w 472"/>
              <a:gd name="T3" fmla="*/ 2147483646 h 1391"/>
              <a:gd name="T4" fmla="*/ 2147483646 w 472"/>
              <a:gd name="T5" fmla="*/ 2147483646 h 1391"/>
              <a:gd name="T6" fmla="*/ 2147483646 w 472"/>
              <a:gd name="T7" fmla="*/ 2147483646 h 1391"/>
              <a:gd name="T8" fmla="*/ 2147483646 w 472"/>
              <a:gd name="T9" fmla="*/ 2147483646 h 1391"/>
              <a:gd name="T10" fmla="*/ 2147483646 w 472"/>
              <a:gd name="T11" fmla="*/ 2147483646 h 1391"/>
              <a:gd name="T12" fmla="*/ 2147483646 w 472"/>
              <a:gd name="T13" fmla="*/ 2147483646 h 1391"/>
              <a:gd name="T14" fmla="*/ 2147483646 w 472"/>
              <a:gd name="T15" fmla="*/ 2147483646 h 1391"/>
              <a:gd name="T16" fmla="*/ 2147483646 w 472"/>
              <a:gd name="T17" fmla="*/ 2147483646 h 1391"/>
              <a:gd name="T18" fmla="*/ 2147483646 w 472"/>
              <a:gd name="T19" fmla="*/ 2147483646 h 1391"/>
              <a:gd name="T20" fmla="*/ 2147483646 w 472"/>
              <a:gd name="T21" fmla="*/ 2147483646 h 1391"/>
              <a:gd name="T22" fmla="*/ 2147483646 w 472"/>
              <a:gd name="T23" fmla="*/ 2147483646 h 1391"/>
              <a:gd name="T24" fmla="*/ 2147483646 w 472"/>
              <a:gd name="T25" fmla="*/ 2147483646 h 1391"/>
              <a:gd name="T26" fmla="*/ 2147483646 w 472"/>
              <a:gd name="T27" fmla="*/ 2147483646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5" name="Freeform 97">
            <a:extLst>
              <a:ext uri="{FF2B5EF4-FFF2-40B4-BE49-F238E27FC236}">
                <a16:creationId xmlns:a16="http://schemas.microsoft.com/office/drawing/2014/main" id="{9EBEC9A4-A8AD-7B41-0006-CE27BFF3F9A9}"/>
              </a:ext>
            </a:extLst>
          </p:cNvPr>
          <p:cNvSpPr>
            <a:spLocks/>
          </p:cNvSpPr>
          <p:nvPr/>
        </p:nvSpPr>
        <p:spPr bwMode="auto">
          <a:xfrm>
            <a:off x="7391400" y="2028825"/>
            <a:ext cx="246063" cy="184150"/>
          </a:xfrm>
          <a:custGeom>
            <a:avLst/>
            <a:gdLst>
              <a:gd name="T0" fmla="*/ 2147483646 w 464"/>
              <a:gd name="T1" fmla="*/ 2147483646 h 348"/>
              <a:gd name="T2" fmla="*/ 2147483646 w 464"/>
              <a:gd name="T3" fmla="*/ 2147483646 h 348"/>
              <a:gd name="T4" fmla="*/ 2147483646 w 464"/>
              <a:gd name="T5" fmla="*/ 2147483646 h 348"/>
              <a:gd name="T6" fmla="*/ 2147483646 w 464"/>
              <a:gd name="T7" fmla="*/ 2147483646 h 348"/>
              <a:gd name="T8" fmla="*/ 0 w 464"/>
              <a:gd name="T9" fmla="*/ 0 h 3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4" h="348">
                <a:moveTo>
                  <a:pt x="464" y="348"/>
                </a:moveTo>
                <a:lnTo>
                  <a:pt x="371" y="234"/>
                </a:lnTo>
                <a:lnTo>
                  <a:pt x="261" y="137"/>
                </a:lnTo>
                <a:lnTo>
                  <a:pt x="138" y="59"/>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6" name="Freeform 98">
            <a:extLst>
              <a:ext uri="{FF2B5EF4-FFF2-40B4-BE49-F238E27FC236}">
                <a16:creationId xmlns:a16="http://schemas.microsoft.com/office/drawing/2014/main" id="{14853769-9C2E-86B0-5F2A-A61BCDD8FCCE}"/>
              </a:ext>
            </a:extLst>
          </p:cNvPr>
          <p:cNvSpPr>
            <a:spLocks/>
          </p:cNvSpPr>
          <p:nvPr/>
        </p:nvSpPr>
        <p:spPr bwMode="auto">
          <a:xfrm>
            <a:off x="7391400" y="2701925"/>
            <a:ext cx="246063" cy="184150"/>
          </a:xfrm>
          <a:custGeom>
            <a:avLst/>
            <a:gdLst>
              <a:gd name="T0" fmla="*/ 2147483646 w 464"/>
              <a:gd name="T1" fmla="*/ 0 h 348"/>
              <a:gd name="T2" fmla="*/ 2147483646 w 464"/>
              <a:gd name="T3" fmla="*/ 2147483646 h 348"/>
              <a:gd name="T4" fmla="*/ 2147483646 w 464"/>
              <a:gd name="T5" fmla="*/ 2147483646 h 348"/>
              <a:gd name="T6" fmla="*/ 2147483646 w 464"/>
              <a:gd name="T7" fmla="*/ 2147483646 h 348"/>
              <a:gd name="T8" fmla="*/ 0 w 464"/>
              <a:gd name="T9" fmla="*/ 2147483646 h 3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4" h="348">
                <a:moveTo>
                  <a:pt x="464" y="0"/>
                </a:moveTo>
                <a:lnTo>
                  <a:pt x="371" y="113"/>
                </a:lnTo>
                <a:lnTo>
                  <a:pt x="261" y="210"/>
                </a:lnTo>
                <a:lnTo>
                  <a:pt x="139" y="288"/>
                </a:lnTo>
                <a:lnTo>
                  <a:pt x="0" y="348"/>
                </a:lnTo>
              </a:path>
            </a:pathLst>
          </a:custGeom>
          <a:noFill/>
          <a:ln w="15875" cap="flat">
            <a:solidFill>
              <a:srgbClr val="B2B2B2"/>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7" name="Freeform 65">
            <a:extLst>
              <a:ext uri="{FF2B5EF4-FFF2-40B4-BE49-F238E27FC236}">
                <a16:creationId xmlns:a16="http://schemas.microsoft.com/office/drawing/2014/main" id="{0E7FDA1B-E68F-684D-EA41-106CD493AB0A}"/>
              </a:ext>
            </a:extLst>
          </p:cNvPr>
          <p:cNvSpPr>
            <a:spLocks/>
          </p:cNvSpPr>
          <p:nvPr/>
        </p:nvSpPr>
        <p:spPr bwMode="auto">
          <a:xfrm>
            <a:off x="7575550" y="2273300"/>
            <a:ext cx="60325" cy="368300"/>
          </a:xfrm>
          <a:custGeom>
            <a:avLst/>
            <a:gdLst>
              <a:gd name="T0" fmla="*/ 2147483646 w 115"/>
              <a:gd name="T1" fmla="*/ 2147483646 h 696"/>
              <a:gd name="T2" fmla="*/ 2147483646 w 115"/>
              <a:gd name="T3" fmla="*/ 2147483646 h 696"/>
              <a:gd name="T4" fmla="*/ 2147483646 w 115"/>
              <a:gd name="T5" fmla="*/ 2147483646 h 696"/>
              <a:gd name="T6" fmla="*/ 0 w 115"/>
              <a:gd name="T7" fmla="*/ 2147483646 h 696"/>
              <a:gd name="T8" fmla="*/ 2147483646 w 115"/>
              <a:gd name="T9" fmla="*/ 2147483646 h 696"/>
              <a:gd name="T10" fmla="*/ 2147483646 w 115"/>
              <a:gd name="T11" fmla="*/ 0 h 6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696">
                <a:moveTo>
                  <a:pt x="115" y="696"/>
                </a:moveTo>
                <a:lnTo>
                  <a:pt x="66" y="618"/>
                </a:lnTo>
                <a:lnTo>
                  <a:pt x="29" y="532"/>
                </a:lnTo>
                <a:lnTo>
                  <a:pt x="0" y="349"/>
                </a:lnTo>
                <a:lnTo>
                  <a:pt x="28" y="168"/>
                </a:lnTo>
                <a:lnTo>
                  <a:pt x="115"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8" name="Freeform 66">
            <a:extLst>
              <a:ext uri="{FF2B5EF4-FFF2-40B4-BE49-F238E27FC236}">
                <a16:creationId xmlns:a16="http://schemas.microsoft.com/office/drawing/2014/main" id="{DCDAEC9F-D71C-30A3-091B-B44D0A969AE3}"/>
              </a:ext>
            </a:extLst>
          </p:cNvPr>
          <p:cNvSpPr>
            <a:spLocks/>
          </p:cNvSpPr>
          <p:nvPr/>
        </p:nvSpPr>
        <p:spPr bwMode="auto">
          <a:xfrm>
            <a:off x="7458075" y="2211388"/>
            <a:ext cx="122238" cy="490537"/>
          </a:xfrm>
          <a:custGeom>
            <a:avLst/>
            <a:gdLst>
              <a:gd name="T0" fmla="*/ 2147483646 w 231"/>
              <a:gd name="T1" fmla="*/ 2147483646 h 928"/>
              <a:gd name="T2" fmla="*/ 2147483646 w 231"/>
              <a:gd name="T3" fmla="*/ 2147483646 h 928"/>
              <a:gd name="T4" fmla="*/ 2147483646 w 231"/>
              <a:gd name="T5" fmla="*/ 2147483646 h 928"/>
              <a:gd name="T6" fmla="*/ 2147483646 w 231"/>
              <a:gd name="T7" fmla="*/ 2147483646 h 928"/>
              <a:gd name="T8" fmla="*/ 0 w 231"/>
              <a:gd name="T9" fmla="*/ 2147483646 h 928"/>
              <a:gd name="T10" fmla="*/ 2147483646 w 231"/>
              <a:gd name="T11" fmla="*/ 2147483646 h 928"/>
              <a:gd name="T12" fmla="*/ 2147483646 w 231"/>
              <a:gd name="T13" fmla="*/ 2147483646 h 928"/>
              <a:gd name="T14" fmla="*/ 2147483646 w 231"/>
              <a:gd name="T15" fmla="*/ 2147483646 h 928"/>
              <a:gd name="T16" fmla="*/ 2147483646 w 231"/>
              <a:gd name="T17" fmla="*/ 0 h 9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31" h="928">
                <a:moveTo>
                  <a:pt x="231" y="928"/>
                </a:moveTo>
                <a:lnTo>
                  <a:pt x="131" y="833"/>
                </a:lnTo>
                <a:lnTo>
                  <a:pt x="59" y="720"/>
                </a:lnTo>
                <a:lnTo>
                  <a:pt x="15" y="596"/>
                </a:lnTo>
                <a:lnTo>
                  <a:pt x="0" y="465"/>
                </a:lnTo>
                <a:lnTo>
                  <a:pt x="12" y="337"/>
                </a:lnTo>
                <a:lnTo>
                  <a:pt x="56" y="212"/>
                </a:lnTo>
                <a:lnTo>
                  <a:pt x="128" y="99"/>
                </a:lnTo>
                <a:lnTo>
                  <a:pt x="231"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9" name="Freeform 67">
            <a:extLst>
              <a:ext uri="{FF2B5EF4-FFF2-40B4-BE49-F238E27FC236}">
                <a16:creationId xmlns:a16="http://schemas.microsoft.com/office/drawing/2014/main" id="{ED65ED24-4BEF-F322-8910-2EFBBF9013C5}"/>
              </a:ext>
            </a:extLst>
          </p:cNvPr>
          <p:cNvSpPr>
            <a:spLocks/>
          </p:cNvSpPr>
          <p:nvPr/>
        </p:nvSpPr>
        <p:spPr bwMode="auto">
          <a:xfrm>
            <a:off x="7335838" y="2149475"/>
            <a:ext cx="182562" cy="614363"/>
          </a:xfrm>
          <a:custGeom>
            <a:avLst/>
            <a:gdLst>
              <a:gd name="T0" fmla="*/ 2147483646 w 345"/>
              <a:gd name="T1" fmla="*/ 2147483646 h 1160"/>
              <a:gd name="T2" fmla="*/ 2147483646 w 345"/>
              <a:gd name="T3" fmla="*/ 2147483646 h 1160"/>
              <a:gd name="T4" fmla="*/ 2147483646 w 345"/>
              <a:gd name="T5" fmla="*/ 2147483646 h 1160"/>
              <a:gd name="T6" fmla="*/ 2147483646 w 345"/>
              <a:gd name="T7" fmla="*/ 2147483646 h 1160"/>
              <a:gd name="T8" fmla="*/ 0 w 345"/>
              <a:gd name="T9" fmla="*/ 2147483646 h 1160"/>
              <a:gd name="T10" fmla="*/ 2147483646 w 345"/>
              <a:gd name="T11" fmla="*/ 2147483646 h 1160"/>
              <a:gd name="T12" fmla="*/ 2147483646 w 345"/>
              <a:gd name="T13" fmla="*/ 2147483646 h 1160"/>
              <a:gd name="T14" fmla="*/ 2147483646 w 345"/>
              <a:gd name="T15" fmla="*/ 2147483646 h 1160"/>
              <a:gd name="T16" fmla="*/ 2147483646 w 345"/>
              <a:gd name="T17" fmla="*/ 0 h 11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5" h="1160">
                <a:moveTo>
                  <a:pt x="345" y="1160"/>
                </a:moveTo>
                <a:lnTo>
                  <a:pt x="195" y="1052"/>
                </a:lnTo>
                <a:lnTo>
                  <a:pt x="87" y="910"/>
                </a:lnTo>
                <a:lnTo>
                  <a:pt x="22" y="752"/>
                </a:lnTo>
                <a:lnTo>
                  <a:pt x="0" y="580"/>
                </a:lnTo>
                <a:lnTo>
                  <a:pt x="20" y="412"/>
                </a:lnTo>
                <a:lnTo>
                  <a:pt x="84" y="252"/>
                </a:lnTo>
                <a:lnTo>
                  <a:pt x="191" y="112"/>
                </a:lnTo>
                <a:lnTo>
                  <a:pt x="345"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20" name="Freeform 92">
            <a:extLst>
              <a:ext uri="{FF2B5EF4-FFF2-40B4-BE49-F238E27FC236}">
                <a16:creationId xmlns:a16="http://schemas.microsoft.com/office/drawing/2014/main" id="{1C5E9B6E-283B-1D93-FCDE-56AAB5C554D7}"/>
              </a:ext>
            </a:extLst>
          </p:cNvPr>
          <p:cNvSpPr>
            <a:spLocks/>
          </p:cNvSpPr>
          <p:nvPr/>
        </p:nvSpPr>
        <p:spPr bwMode="auto">
          <a:xfrm>
            <a:off x="7531100" y="2154238"/>
            <a:ext cx="119063" cy="73025"/>
          </a:xfrm>
          <a:custGeom>
            <a:avLst/>
            <a:gdLst>
              <a:gd name="T0" fmla="*/ 2147483646 w 75"/>
              <a:gd name="T1" fmla="*/ 2147483646 h 46"/>
              <a:gd name="T2" fmla="*/ 2147483646 w 75"/>
              <a:gd name="T3" fmla="*/ 2147483646 h 46"/>
              <a:gd name="T4" fmla="*/ 2147483646 w 75"/>
              <a:gd name="T5" fmla="*/ 0 h 46"/>
              <a:gd name="T6" fmla="*/ 2147483646 w 75"/>
              <a:gd name="T7" fmla="*/ 2147483646 h 46"/>
              <a:gd name="T8" fmla="*/ 2147483646 w 75"/>
              <a:gd name="T9" fmla="*/ 2147483646 h 46"/>
              <a:gd name="T10" fmla="*/ 2147483646 w 75"/>
              <a:gd name="T11" fmla="*/ 2147483646 h 46"/>
              <a:gd name="T12" fmla="*/ 2147483646 w 75"/>
              <a:gd name="T13" fmla="*/ 2147483646 h 46"/>
              <a:gd name="T14" fmla="*/ 2147483646 w 75"/>
              <a:gd name="T15" fmla="*/ 2147483646 h 46"/>
              <a:gd name="T16" fmla="*/ 2147483646 w 75"/>
              <a:gd name="T17" fmla="*/ 2147483646 h 46"/>
              <a:gd name="T18" fmla="*/ 0 w 75"/>
              <a:gd name="T19" fmla="*/ 2147483646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5" h="46">
                <a:moveTo>
                  <a:pt x="75" y="6"/>
                </a:moveTo>
                <a:lnTo>
                  <a:pt x="67" y="16"/>
                </a:lnTo>
                <a:lnTo>
                  <a:pt x="55" y="0"/>
                </a:lnTo>
                <a:lnTo>
                  <a:pt x="52" y="19"/>
                </a:lnTo>
                <a:lnTo>
                  <a:pt x="38" y="17"/>
                </a:lnTo>
                <a:lnTo>
                  <a:pt x="39" y="46"/>
                </a:lnTo>
                <a:lnTo>
                  <a:pt x="26" y="29"/>
                </a:lnTo>
                <a:lnTo>
                  <a:pt x="24" y="45"/>
                </a:lnTo>
                <a:lnTo>
                  <a:pt x="8" y="28"/>
                </a:lnTo>
                <a:lnTo>
                  <a:pt x="0" y="40"/>
                </a:lnTo>
              </a:path>
            </a:pathLst>
          </a:custGeom>
          <a:noFill/>
          <a:ln w="1270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7121" name="Freeform 93">
            <a:extLst>
              <a:ext uri="{FF2B5EF4-FFF2-40B4-BE49-F238E27FC236}">
                <a16:creationId xmlns:a16="http://schemas.microsoft.com/office/drawing/2014/main" id="{6AA9FF79-B949-164C-03B6-8B60257C77A0}"/>
              </a:ext>
            </a:extLst>
          </p:cNvPr>
          <p:cNvSpPr>
            <a:spLocks/>
          </p:cNvSpPr>
          <p:nvPr/>
        </p:nvSpPr>
        <p:spPr bwMode="auto">
          <a:xfrm>
            <a:off x="7531100" y="2708275"/>
            <a:ext cx="119063" cy="71438"/>
          </a:xfrm>
          <a:custGeom>
            <a:avLst/>
            <a:gdLst>
              <a:gd name="T0" fmla="*/ 2147483646 w 75"/>
              <a:gd name="T1" fmla="*/ 2147483646 h 45"/>
              <a:gd name="T2" fmla="*/ 2147483646 w 75"/>
              <a:gd name="T3" fmla="*/ 2147483646 h 45"/>
              <a:gd name="T4" fmla="*/ 2147483646 w 75"/>
              <a:gd name="T5" fmla="*/ 2147483646 h 45"/>
              <a:gd name="T6" fmla="*/ 2147483646 w 75"/>
              <a:gd name="T7" fmla="*/ 2147483646 h 45"/>
              <a:gd name="T8" fmla="*/ 2147483646 w 75"/>
              <a:gd name="T9" fmla="*/ 2147483646 h 45"/>
              <a:gd name="T10" fmla="*/ 2147483646 w 75"/>
              <a:gd name="T11" fmla="*/ 0 h 45"/>
              <a:gd name="T12" fmla="*/ 2147483646 w 75"/>
              <a:gd name="T13" fmla="*/ 2147483646 h 45"/>
              <a:gd name="T14" fmla="*/ 2147483646 w 75"/>
              <a:gd name="T15" fmla="*/ 0 h 45"/>
              <a:gd name="T16" fmla="*/ 2147483646 w 75"/>
              <a:gd name="T17" fmla="*/ 2147483646 h 45"/>
              <a:gd name="T18" fmla="*/ 0 w 75"/>
              <a:gd name="T19" fmla="*/ 2147483646 h 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5" h="45">
                <a:moveTo>
                  <a:pt x="75" y="40"/>
                </a:moveTo>
                <a:lnTo>
                  <a:pt x="67" y="30"/>
                </a:lnTo>
                <a:lnTo>
                  <a:pt x="56" y="45"/>
                </a:lnTo>
                <a:lnTo>
                  <a:pt x="52" y="22"/>
                </a:lnTo>
                <a:lnTo>
                  <a:pt x="38" y="27"/>
                </a:lnTo>
                <a:lnTo>
                  <a:pt x="39" y="0"/>
                </a:lnTo>
                <a:lnTo>
                  <a:pt x="26" y="16"/>
                </a:lnTo>
                <a:lnTo>
                  <a:pt x="25" y="0"/>
                </a:lnTo>
                <a:lnTo>
                  <a:pt x="10" y="17"/>
                </a:lnTo>
                <a:lnTo>
                  <a:pt x="0" y="2"/>
                </a:lnTo>
              </a:path>
            </a:pathLst>
          </a:custGeom>
          <a:noFill/>
          <a:ln w="1270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7122" name="Rectangle 101">
            <a:extLst>
              <a:ext uri="{FF2B5EF4-FFF2-40B4-BE49-F238E27FC236}">
                <a16:creationId xmlns:a16="http://schemas.microsoft.com/office/drawing/2014/main" id="{0527A4BE-7056-B737-BDF8-DEDAFFC41220}"/>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3">
            <a:extLst>
              <a:ext uri="{FF2B5EF4-FFF2-40B4-BE49-F238E27FC236}">
                <a16:creationId xmlns:a16="http://schemas.microsoft.com/office/drawing/2014/main" id="{87BEE84A-135E-E7BA-2539-09E1A686D660}"/>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8131" name="Text Box 4">
            <a:extLst>
              <a:ext uri="{FF2B5EF4-FFF2-40B4-BE49-F238E27FC236}">
                <a16:creationId xmlns:a16="http://schemas.microsoft.com/office/drawing/2014/main" id="{AAD39873-1964-811E-410C-F95EC50201F7}"/>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8132" name="Group 5">
            <a:extLst>
              <a:ext uri="{FF2B5EF4-FFF2-40B4-BE49-F238E27FC236}">
                <a16:creationId xmlns:a16="http://schemas.microsoft.com/office/drawing/2014/main" id="{998E389D-CC7D-B63B-8B6A-CD40D2C4804C}"/>
              </a:ext>
            </a:extLst>
          </p:cNvPr>
          <p:cNvGrpSpPr>
            <a:grpSpLocks/>
          </p:cNvGrpSpPr>
          <p:nvPr/>
        </p:nvGrpSpPr>
        <p:grpSpPr bwMode="auto">
          <a:xfrm>
            <a:off x="331788" y="1930400"/>
            <a:ext cx="2065337" cy="2447925"/>
            <a:chOff x="209" y="1216"/>
            <a:chExt cx="1301" cy="1542"/>
          </a:xfrm>
        </p:grpSpPr>
        <p:sp>
          <p:nvSpPr>
            <p:cNvPr id="48152" name="Text Box 6">
              <a:extLst>
                <a:ext uri="{FF2B5EF4-FFF2-40B4-BE49-F238E27FC236}">
                  <a16:creationId xmlns:a16="http://schemas.microsoft.com/office/drawing/2014/main" id="{F03F92C5-AF5C-94F7-39F7-4B075BF849FC}"/>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8153" name="Oval 7">
              <a:extLst>
                <a:ext uri="{FF2B5EF4-FFF2-40B4-BE49-F238E27FC236}">
                  <a16:creationId xmlns:a16="http://schemas.microsoft.com/office/drawing/2014/main" id="{E42178AF-98D7-4021-B7B1-6D14F71FAD0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8154" name="Freeform 8">
              <a:extLst>
                <a:ext uri="{FF2B5EF4-FFF2-40B4-BE49-F238E27FC236}">
                  <a16:creationId xmlns:a16="http://schemas.microsoft.com/office/drawing/2014/main" id="{0D88406F-2F0E-26C2-1DDF-7A0374563818}"/>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8155" name="Freeform 9">
              <a:extLst>
                <a:ext uri="{FF2B5EF4-FFF2-40B4-BE49-F238E27FC236}">
                  <a16:creationId xmlns:a16="http://schemas.microsoft.com/office/drawing/2014/main" id="{66B9CD2C-0A0A-D4DE-A7E9-84596CB18C19}"/>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8156" name="Freeform 10">
              <a:extLst>
                <a:ext uri="{FF2B5EF4-FFF2-40B4-BE49-F238E27FC236}">
                  <a16:creationId xmlns:a16="http://schemas.microsoft.com/office/drawing/2014/main" id="{B8C32931-B2A4-6CC4-A77A-3C6E1A7858C9}"/>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7" name="Freeform 11">
              <a:extLst>
                <a:ext uri="{FF2B5EF4-FFF2-40B4-BE49-F238E27FC236}">
                  <a16:creationId xmlns:a16="http://schemas.microsoft.com/office/drawing/2014/main" id="{0940859A-8311-2AEB-B2A5-89724666969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8" name="Freeform 12">
              <a:extLst>
                <a:ext uri="{FF2B5EF4-FFF2-40B4-BE49-F238E27FC236}">
                  <a16:creationId xmlns:a16="http://schemas.microsoft.com/office/drawing/2014/main" id="{B1D00FB5-FC4E-F84D-9F1E-A7F2F102FB6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9" name="Text Box 13">
              <a:extLst>
                <a:ext uri="{FF2B5EF4-FFF2-40B4-BE49-F238E27FC236}">
                  <a16:creationId xmlns:a16="http://schemas.microsoft.com/office/drawing/2014/main" id="{C6E276CB-113B-5BAC-D88F-ECB80757CF8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8133" name="Group 14">
            <a:extLst>
              <a:ext uri="{FF2B5EF4-FFF2-40B4-BE49-F238E27FC236}">
                <a16:creationId xmlns:a16="http://schemas.microsoft.com/office/drawing/2014/main" id="{B7FBF20C-7561-2CD0-481E-447E503AE15A}"/>
              </a:ext>
            </a:extLst>
          </p:cNvPr>
          <p:cNvGrpSpPr>
            <a:grpSpLocks/>
          </p:cNvGrpSpPr>
          <p:nvPr/>
        </p:nvGrpSpPr>
        <p:grpSpPr bwMode="auto">
          <a:xfrm>
            <a:off x="3203575" y="1928813"/>
            <a:ext cx="2601913" cy="2713037"/>
            <a:chOff x="2018" y="1215"/>
            <a:chExt cx="1639" cy="1709"/>
          </a:xfrm>
        </p:grpSpPr>
        <p:sp>
          <p:nvSpPr>
            <p:cNvPr id="48140" name="Text Box 15">
              <a:extLst>
                <a:ext uri="{FF2B5EF4-FFF2-40B4-BE49-F238E27FC236}">
                  <a16:creationId xmlns:a16="http://schemas.microsoft.com/office/drawing/2014/main" id="{9D1F5A9F-350D-8B69-92AD-AC3A53352590}"/>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8141" name="Freeform 16">
              <a:extLst>
                <a:ext uri="{FF2B5EF4-FFF2-40B4-BE49-F238E27FC236}">
                  <a16:creationId xmlns:a16="http://schemas.microsoft.com/office/drawing/2014/main" id="{7EDA98D9-1E1B-6F2C-52E4-509AC98CF373}"/>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8142" name="Freeform 17">
              <a:extLst>
                <a:ext uri="{FF2B5EF4-FFF2-40B4-BE49-F238E27FC236}">
                  <a16:creationId xmlns:a16="http://schemas.microsoft.com/office/drawing/2014/main" id="{0AA8F78D-AF87-67BF-3BFD-815FB77D5CF0}"/>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3" name="Freeform 18">
              <a:extLst>
                <a:ext uri="{FF2B5EF4-FFF2-40B4-BE49-F238E27FC236}">
                  <a16:creationId xmlns:a16="http://schemas.microsoft.com/office/drawing/2014/main" id="{C07F1322-BE42-6C67-BAF7-5304FBB73B05}"/>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4" name="Freeform 19">
              <a:extLst>
                <a:ext uri="{FF2B5EF4-FFF2-40B4-BE49-F238E27FC236}">
                  <a16:creationId xmlns:a16="http://schemas.microsoft.com/office/drawing/2014/main" id="{2EB2C48A-E2CD-E981-7CA4-B278C51F898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5" name="Freeform 20">
              <a:extLst>
                <a:ext uri="{FF2B5EF4-FFF2-40B4-BE49-F238E27FC236}">
                  <a16:creationId xmlns:a16="http://schemas.microsoft.com/office/drawing/2014/main" id="{53D80332-08F6-EB20-B485-05EA34F80213}"/>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8146" name="Text Box 21">
              <a:extLst>
                <a:ext uri="{FF2B5EF4-FFF2-40B4-BE49-F238E27FC236}">
                  <a16:creationId xmlns:a16="http://schemas.microsoft.com/office/drawing/2014/main" id="{476633DA-5AC1-6530-E9C3-E6B08C4EAE8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8147" name="Group 22">
              <a:extLst>
                <a:ext uri="{FF2B5EF4-FFF2-40B4-BE49-F238E27FC236}">
                  <a16:creationId xmlns:a16="http://schemas.microsoft.com/office/drawing/2014/main" id="{E3EC7864-E857-D989-AA93-093CB27B302C}"/>
                </a:ext>
              </a:extLst>
            </p:cNvPr>
            <p:cNvGrpSpPr>
              <a:grpSpLocks/>
            </p:cNvGrpSpPr>
            <p:nvPr/>
          </p:nvGrpSpPr>
          <p:grpSpPr bwMode="auto">
            <a:xfrm>
              <a:off x="2822" y="2343"/>
              <a:ext cx="835" cy="581"/>
              <a:chOff x="2822" y="2343"/>
              <a:chExt cx="835" cy="581"/>
            </a:xfrm>
          </p:grpSpPr>
          <p:sp>
            <p:nvSpPr>
              <p:cNvPr id="48148" name="Freeform 23">
                <a:extLst>
                  <a:ext uri="{FF2B5EF4-FFF2-40B4-BE49-F238E27FC236}">
                    <a16:creationId xmlns:a16="http://schemas.microsoft.com/office/drawing/2014/main" id="{493584C4-A937-3A56-A781-CA77DE42973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8149" name="Freeform 24">
                <a:extLst>
                  <a:ext uri="{FF2B5EF4-FFF2-40B4-BE49-F238E27FC236}">
                    <a16:creationId xmlns:a16="http://schemas.microsoft.com/office/drawing/2014/main" id="{629A201C-674B-7EAD-1B71-8A420A8FBBCD}"/>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8150" name="Rectangle 25">
                <a:extLst>
                  <a:ext uri="{FF2B5EF4-FFF2-40B4-BE49-F238E27FC236}">
                    <a16:creationId xmlns:a16="http://schemas.microsoft.com/office/drawing/2014/main" id="{1D97B0D1-5EBB-E5DD-F325-9D76EBEE752E}"/>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8151" name="Freeform 26">
                <a:extLst>
                  <a:ext uri="{FF2B5EF4-FFF2-40B4-BE49-F238E27FC236}">
                    <a16:creationId xmlns:a16="http://schemas.microsoft.com/office/drawing/2014/main" id="{EE1F5A37-85FB-E871-BC85-6C3AB51E8A14}"/>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8134" name="Text Box 27">
            <a:extLst>
              <a:ext uri="{FF2B5EF4-FFF2-40B4-BE49-F238E27FC236}">
                <a16:creationId xmlns:a16="http://schemas.microsoft.com/office/drawing/2014/main" id="{2715A344-BD92-7707-7B97-C75FAE5A18B4}"/>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grpSp>
        <p:nvGrpSpPr>
          <p:cNvPr id="48135" name="Group 44">
            <a:extLst>
              <a:ext uri="{FF2B5EF4-FFF2-40B4-BE49-F238E27FC236}">
                <a16:creationId xmlns:a16="http://schemas.microsoft.com/office/drawing/2014/main" id="{83543086-DE6A-361D-855D-EA6D64DBC6DA}"/>
              </a:ext>
            </a:extLst>
          </p:cNvPr>
          <p:cNvGrpSpPr>
            <a:grpSpLocks/>
          </p:cNvGrpSpPr>
          <p:nvPr/>
        </p:nvGrpSpPr>
        <p:grpSpPr bwMode="auto">
          <a:xfrm>
            <a:off x="7099300" y="1968500"/>
            <a:ext cx="801688" cy="1230313"/>
            <a:chOff x="4472" y="1240"/>
            <a:chExt cx="505" cy="775"/>
          </a:xfrm>
        </p:grpSpPr>
        <p:sp>
          <p:nvSpPr>
            <p:cNvPr id="48138" name="Freeform 45">
              <a:extLst>
                <a:ext uri="{FF2B5EF4-FFF2-40B4-BE49-F238E27FC236}">
                  <a16:creationId xmlns:a16="http://schemas.microsoft.com/office/drawing/2014/main" id="{E321A656-6181-3FFA-507C-6D384EF05340}"/>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DDDDDD"/>
            </a:solidFill>
            <a:ln w="6350">
              <a:solidFill>
                <a:srgbClr val="000000"/>
              </a:solidFill>
              <a:prstDash val="solid"/>
              <a:round/>
              <a:headEnd/>
              <a:tailEnd/>
            </a:ln>
          </p:spPr>
          <p:txBody>
            <a:bodyPr/>
            <a:lstStyle/>
            <a:p>
              <a:endParaRPr lang="en-US"/>
            </a:p>
          </p:txBody>
        </p:sp>
        <p:sp>
          <p:nvSpPr>
            <p:cNvPr id="48139" name="Freeform 46">
              <a:extLst>
                <a:ext uri="{FF2B5EF4-FFF2-40B4-BE49-F238E27FC236}">
                  <a16:creationId xmlns:a16="http://schemas.microsoft.com/office/drawing/2014/main" id="{DC0D151E-7A48-A99D-31FE-8FC2D7318B2A}"/>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DDDDDD"/>
            </a:solidFill>
            <a:ln w="6350">
              <a:solidFill>
                <a:srgbClr val="000000"/>
              </a:solidFill>
              <a:prstDash val="solid"/>
              <a:round/>
              <a:headEnd/>
              <a:tailEnd/>
            </a:ln>
          </p:spPr>
          <p:txBody>
            <a:bodyPr/>
            <a:lstStyle/>
            <a:p>
              <a:endParaRPr lang="en-US"/>
            </a:p>
          </p:txBody>
        </p:sp>
      </p:grpSp>
      <p:sp>
        <p:nvSpPr>
          <p:cNvPr id="48136" name="Text Box 47">
            <a:extLst>
              <a:ext uri="{FF2B5EF4-FFF2-40B4-BE49-F238E27FC236}">
                <a16:creationId xmlns:a16="http://schemas.microsoft.com/office/drawing/2014/main" id="{1C3493B5-3CBB-51A3-EE7F-AB4F9840F89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8137" name="Rectangle 50">
            <a:extLst>
              <a:ext uri="{FF2B5EF4-FFF2-40B4-BE49-F238E27FC236}">
                <a16:creationId xmlns:a16="http://schemas.microsoft.com/office/drawing/2014/main" id="{4424C186-8830-AD2E-98C0-12CB448EB0A1}"/>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4">
            <a:extLst>
              <a:ext uri="{FF2B5EF4-FFF2-40B4-BE49-F238E27FC236}">
                <a16:creationId xmlns:a16="http://schemas.microsoft.com/office/drawing/2014/main" id="{0E887F39-F8E6-49BA-5877-5722B726C04E}"/>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9155" name="Group 86">
            <a:extLst>
              <a:ext uri="{FF2B5EF4-FFF2-40B4-BE49-F238E27FC236}">
                <a16:creationId xmlns:a16="http://schemas.microsoft.com/office/drawing/2014/main" id="{B22250DB-C25B-7342-98AD-B684E2856E7C}"/>
              </a:ext>
            </a:extLst>
          </p:cNvPr>
          <p:cNvGrpSpPr>
            <a:grpSpLocks/>
          </p:cNvGrpSpPr>
          <p:nvPr/>
        </p:nvGrpSpPr>
        <p:grpSpPr bwMode="auto">
          <a:xfrm>
            <a:off x="331788" y="1563688"/>
            <a:ext cx="2271712" cy="2814637"/>
            <a:chOff x="209" y="985"/>
            <a:chExt cx="1431" cy="1773"/>
          </a:xfrm>
        </p:grpSpPr>
        <p:sp>
          <p:nvSpPr>
            <p:cNvPr id="49183" name="Text Box 3">
              <a:extLst>
                <a:ext uri="{FF2B5EF4-FFF2-40B4-BE49-F238E27FC236}">
                  <a16:creationId xmlns:a16="http://schemas.microsoft.com/office/drawing/2014/main" id="{2D54B70C-6B6E-46B1-6D97-8A45A353437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49184" name="Group 5">
              <a:extLst>
                <a:ext uri="{FF2B5EF4-FFF2-40B4-BE49-F238E27FC236}">
                  <a16:creationId xmlns:a16="http://schemas.microsoft.com/office/drawing/2014/main" id="{CD9380FF-0B58-03DD-1DDA-1A5A85BBA7ED}"/>
                </a:ext>
              </a:extLst>
            </p:cNvPr>
            <p:cNvGrpSpPr>
              <a:grpSpLocks/>
            </p:cNvGrpSpPr>
            <p:nvPr/>
          </p:nvGrpSpPr>
          <p:grpSpPr bwMode="auto">
            <a:xfrm>
              <a:off x="209" y="1216"/>
              <a:ext cx="1301" cy="1542"/>
              <a:chOff x="209" y="1216"/>
              <a:chExt cx="1301" cy="1542"/>
            </a:xfrm>
          </p:grpSpPr>
          <p:sp>
            <p:nvSpPr>
              <p:cNvPr id="49185" name="Text Box 6">
                <a:extLst>
                  <a:ext uri="{FF2B5EF4-FFF2-40B4-BE49-F238E27FC236}">
                    <a16:creationId xmlns:a16="http://schemas.microsoft.com/office/drawing/2014/main" id="{36C53178-6404-FF77-73B6-4B5B379206C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9186" name="Oval 7">
                <a:extLst>
                  <a:ext uri="{FF2B5EF4-FFF2-40B4-BE49-F238E27FC236}">
                    <a16:creationId xmlns:a16="http://schemas.microsoft.com/office/drawing/2014/main" id="{E8D31ABF-03C0-1169-A9AC-C3A4E363C0D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87" name="Freeform 8">
                <a:extLst>
                  <a:ext uri="{FF2B5EF4-FFF2-40B4-BE49-F238E27FC236}">
                    <a16:creationId xmlns:a16="http://schemas.microsoft.com/office/drawing/2014/main" id="{6862A057-5552-AC60-B9DC-D5239518076B}"/>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9188" name="Freeform 9">
                <a:extLst>
                  <a:ext uri="{FF2B5EF4-FFF2-40B4-BE49-F238E27FC236}">
                    <a16:creationId xmlns:a16="http://schemas.microsoft.com/office/drawing/2014/main" id="{5A8E37A7-2015-1AF5-B0F8-52C505A203FE}"/>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9189" name="Freeform 10">
                <a:extLst>
                  <a:ext uri="{FF2B5EF4-FFF2-40B4-BE49-F238E27FC236}">
                    <a16:creationId xmlns:a16="http://schemas.microsoft.com/office/drawing/2014/main" id="{CD99D944-47C9-E22C-8EAB-3BC3DB10429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0" name="Freeform 11">
                <a:extLst>
                  <a:ext uri="{FF2B5EF4-FFF2-40B4-BE49-F238E27FC236}">
                    <a16:creationId xmlns:a16="http://schemas.microsoft.com/office/drawing/2014/main" id="{50F482E5-20F7-40EC-2EC8-98743DE3637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1" name="Freeform 12">
                <a:extLst>
                  <a:ext uri="{FF2B5EF4-FFF2-40B4-BE49-F238E27FC236}">
                    <a16:creationId xmlns:a16="http://schemas.microsoft.com/office/drawing/2014/main" id="{6A5A2803-5893-5DA0-2292-ED2ACD77E52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2" name="Text Box 13">
                <a:extLst>
                  <a:ext uri="{FF2B5EF4-FFF2-40B4-BE49-F238E27FC236}">
                    <a16:creationId xmlns:a16="http://schemas.microsoft.com/office/drawing/2014/main" id="{1961DB58-9774-07BC-5B09-ABA0500EFE7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endParaRPr lang="en-GB" altLang="en-US" b="1">
                  <a:solidFill>
                    <a:srgbClr val="777777"/>
                  </a:solidFill>
                </a:endParaRPr>
              </a:p>
            </p:txBody>
          </p:sp>
        </p:grpSp>
      </p:grpSp>
      <p:sp>
        <p:nvSpPr>
          <p:cNvPr id="49156" name="Text Box 27">
            <a:extLst>
              <a:ext uri="{FF2B5EF4-FFF2-40B4-BE49-F238E27FC236}">
                <a16:creationId xmlns:a16="http://schemas.microsoft.com/office/drawing/2014/main" id="{0CF33B38-28DF-BCC8-894D-96A5C498AA0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49157" name="Group 28">
            <a:extLst>
              <a:ext uri="{FF2B5EF4-FFF2-40B4-BE49-F238E27FC236}">
                <a16:creationId xmlns:a16="http://schemas.microsoft.com/office/drawing/2014/main" id="{0C3088DF-19DB-7538-8041-14C7DC8C133B}"/>
              </a:ext>
            </a:extLst>
          </p:cNvPr>
          <p:cNvGrpSpPr>
            <a:grpSpLocks/>
          </p:cNvGrpSpPr>
          <p:nvPr/>
        </p:nvGrpSpPr>
        <p:grpSpPr bwMode="auto">
          <a:xfrm>
            <a:off x="7099300" y="1968500"/>
            <a:ext cx="801688" cy="1230313"/>
            <a:chOff x="4472" y="1240"/>
            <a:chExt cx="505" cy="775"/>
          </a:xfrm>
        </p:grpSpPr>
        <p:sp>
          <p:nvSpPr>
            <p:cNvPr id="49181" name="Freeform 29">
              <a:extLst>
                <a:ext uri="{FF2B5EF4-FFF2-40B4-BE49-F238E27FC236}">
                  <a16:creationId xmlns:a16="http://schemas.microsoft.com/office/drawing/2014/main" id="{2597A01C-D463-9228-BA35-56325B87F176}"/>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49182" name="Freeform 30">
              <a:extLst>
                <a:ext uri="{FF2B5EF4-FFF2-40B4-BE49-F238E27FC236}">
                  <a16:creationId xmlns:a16="http://schemas.microsoft.com/office/drawing/2014/main" id="{E95F84DB-77A3-D3C5-638A-32E3EBE82E19}"/>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49158" name="Group 87">
            <a:extLst>
              <a:ext uri="{FF2B5EF4-FFF2-40B4-BE49-F238E27FC236}">
                <a16:creationId xmlns:a16="http://schemas.microsoft.com/office/drawing/2014/main" id="{779BA782-36C5-2465-574E-773BAC72654A}"/>
              </a:ext>
            </a:extLst>
          </p:cNvPr>
          <p:cNvGrpSpPr>
            <a:grpSpLocks/>
          </p:cNvGrpSpPr>
          <p:nvPr/>
        </p:nvGrpSpPr>
        <p:grpSpPr bwMode="auto">
          <a:xfrm>
            <a:off x="3203575" y="1563688"/>
            <a:ext cx="2601913" cy="3078162"/>
            <a:chOff x="2018" y="985"/>
            <a:chExt cx="1639" cy="1939"/>
          </a:xfrm>
        </p:grpSpPr>
        <p:grpSp>
          <p:nvGrpSpPr>
            <p:cNvPr id="49167" name="Group 14">
              <a:extLst>
                <a:ext uri="{FF2B5EF4-FFF2-40B4-BE49-F238E27FC236}">
                  <a16:creationId xmlns:a16="http://schemas.microsoft.com/office/drawing/2014/main" id="{8F490E0A-D784-CBDA-CEFB-2BC10804B3E4}"/>
                </a:ext>
              </a:extLst>
            </p:cNvPr>
            <p:cNvGrpSpPr>
              <a:grpSpLocks/>
            </p:cNvGrpSpPr>
            <p:nvPr/>
          </p:nvGrpSpPr>
          <p:grpSpPr bwMode="auto">
            <a:xfrm>
              <a:off x="2018" y="1215"/>
              <a:ext cx="1639" cy="1709"/>
              <a:chOff x="2018" y="1215"/>
              <a:chExt cx="1639" cy="1709"/>
            </a:xfrm>
          </p:grpSpPr>
          <p:sp>
            <p:nvSpPr>
              <p:cNvPr id="49169" name="Text Box 15">
                <a:extLst>
                  <a:ext uri="{FF2B5EF4-FFF2-40B4-BE49-F238E27FC236}">
                    <a16:creationId xmlns:a16="http://schemas.microsoft.com/office/drawing/2014/main" id="{6551B428-68A5-5216-3B69-3F0D53DBAA2F}"/>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9170" name="Freeform 16">
                <a:extLst>
                  <a:ext uri="{FF2B5EF4-FFF2-40B4-BE49-F238E27FC236}">
                    <a16:creationId xmlns:a16="http://schemas.microsoft.com/office/drawing/2014/main" id="{1BFD3C5F-4622-81EC-4AC2-3FD472A65AF4}"/>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9171" name="Freeform 17">
                <a:extLst>
                  <a:ext uri="{FF2B5EF4-FFF2-40B4-BE49-F238E27FC236}">
                    <a16:creationId xmlns:a16="http://schemas.microsoft.com/office/drawing/2014/main" id="{5BCBE926-E54B-2508-8ADB-DA20F71403BC}"/>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2" name="Freeform 18">
                <a:extLst>
                  <a:ext uri="{FF2B5EF4-FFF2-40B4-BE49-F238E27FC236}">
                    <a16:creationId xmlns:a16="http://schemas.microsoft.com/office/drawing/2014/main" id="{F9C43627-A3B4-954E-935C-3D3697E46923}"/>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3" name="Freeform 19">
                <a:extLst>
                  <a:ext uri="{FF2B5EF4-FFF2-40B4-BE49-F238E27FC236}">
                    <a16:creationId xmlns:a16="http://schemas.microsoft.com/office/drawing/2014/main" id="{D315E812-8AE5-97A6-2F15-D51F2BD076A7}"/>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4" name="Freeform 20">
                <a:extLst>
                  <a:ext uri="{FF2B5EF4-FFF2-40B4-BE49-F238E27FC236}">
                    <a16:creationId xmlns:a16="http://schemas.microsoft.com/office/drawing/2014/main" id="{212B8B59-007A-E2F7-A74E-F0B81141B83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9175" name="Text Box 21">
                <a:extLst>
                  <a:ext uri="{FF2B5EF4-FFF2-40B4-BE49-F238E27FC236}">
                    <a16:creationId xmlns:a16="http://schemas.microsoft.com/office/drawing/2014/main" id="{D13425EC-0C0F-240F-E315-0DE007251F65}"/>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9176" name="Group 22">
                <a:extLst>
                  <a:ext uri="{FF2B5EF4-FFF2-40B4-BE49-F238E27FC236}">
                    <a16:creationId xmlns:a16="http://schemas.microsoft.com/office/drawing/2014/main" id="{01C9003E-FCF1-E911-5B68-578807A92EAE}"/>
                  </a:ext>
                </a:extLst>
              </p:cNvPr>
              <p:cNvGrpSpPr>
                <a:grpSpLocks/>
              </p:cNvGrpSpPr>
              <p:nvPr/>
            </p:nvGrpSpPr>
            <p:grpSpPr bwMode="auto">
              <a:xfrm>
                <a:off x="2822" y="2343"/>
                <a:ext cx="835" cy="581"/>
                <a:chOff x="2822" y="2343"/>
                <a:chExt cx="835" cy="581"/>
              </a:xfrm>
            </p:grpSpPr>
            <p:sp>
              <p:nvSpPr>
                <p:cNvPr id="49177" name="Freeform 23">
                  <a:extLst>
                    <a:ext uri="{FF2B5EF4-FFF2-40B4-BE49-F238E27FC236}">
                      <a16:creationId xmlns:a16="http://schemas.microsoft.com/office/drawing/2014/main" id="{04D6C0E7-EBA4-E0ED-936F-65BF9C481ED0}"/>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9178" name="Freeform 24">
                  <a:extLst>
                    <a:ext uri="{FF2B5EF4-FFF2-40B4-BE49-F238E27FC236}">
                      <a16:creationId xmlns:a16="http://schemas.microsoft.com/office/drawing/2014/main" id="{3B017119-401B-E629-C575-A5E88924154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9179" name="Rectangle 25">
                  <a:extLst>
                    <a:ext uri="{FF2B5EF4-FFF2-40B4-BE49-F238E27FC236}">
                      <a16:creationId xmlns:a16="http://schemas.microsoft.com/office/drawing/2014/main" id="{22A1CA68-9241-B995-A291-2D84791A253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80" name="Freeform 26">
                  <a:extLst>
                    <a:ext uri="{FF2B5EF4-FFF2-40B4-BE49-F238E27FC236}">
                      <a16:creationId xmlns:a16="http://schemas.microsoft.com/office/drawing/2014/main" id="{F0335CC5-1DAE-5D38-84FB-A0401A7CBD9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9168" name="Text Box 31">
              <a:extLst>
                <a:ext uri="{FF2B5EF4-FFF2-40B4-BE49-F238E27FC236}">
                  <a16:creationId xmlns:a16="http://schemas.microsoft.com/office/drawing/2014/main" id="{EF887A82-860E-5E6B-6896-D5BA06B800A4}"/>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49159" name="Rectangle 50">
            <a:extLst>
              <a:ext uri="{FF2B5EF4-FFF2-40B4-BE49-F238E27FC236}">
                <a16:creationId xmlns:a16="http://schemas.microsoft.com/office/drawing/2014/main" id="{C52D720A-2F20-C042-7778-6B673BE4E00B}"/>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49160" name="Group 88">
            <a:extLst>
              <a:ext uri="{FF2B5EF4-FFF2-40B4-BE49-F238E27FC236}">
                <a16:creationId xmlns:a16="http://schemas.microsoft.com/office/drawing/2014/main" id="{14F43908-6A2F-484A-4399-57022EF00501}"/>
              </a:ext>
            </a:extLst>
          </p:cNvPr>
          <p:cNvGrpSpPr>
            <a:grpSpLocks/>
          </p:cNvGrpSpPr>
          <p:nvPr/>
        </p:nvGrpSpPr>
        <p:grpSpPr bwMode="auto">
          <a:xfrm>
            <a:off x="5991225" y="3690938"/>
            <a:ext cx="801688" cy="369887"/>
            <a:chOff x="3774" y="2325"/>
            <a:chExt cx="505" cy="233"/>
          </a:xfrm>
        </p:grpSpPr>
        <p:sp>
          <p:nvSpPr>
            <p:cNvPr id="49163" name="Freeform 54">
              <a:extLst>
                <a:ext uri="{FF2B5EF4-FFF2-40B4-BE49-F238E27FC236}">
                  <a16:creationId xmlns:a16="http://schemas.microsoft.com/office/drawing/2014/main" id="{F99BC5F8-4D63-41A4-E908-76FFC55B8404}"/>
                </a:ext>
              </a:extLst>
            </p:cNvPr>
            <p:cNvSpPr>
              <a:spLocks/>
            </p:cNvSpPr>
            <p:nvPr/>
          </p:nvSpPr>
          <p:spPr bwMode="auto">
            <a:xfrm>
              <a:off x="3774" y="2325"/>
              <a:ext cx="505" cy="233"/>
            </a:xfrm>
            <a:custGeom>
              <a:avLst/>
              <a:gdLst>
                <a:gd name="T0" fmla="*/ 0 w 1513"/>
                <a:gd name="T1" fmla="*/ 0 h 697"/>
                <a:gd name="T2" fmla="*/ 2 w 1513"/>
                <a:gd name="T3" fmla="*/ 0 h 697"/>
                <a:gd name="T4" fmla="*/ 2 w 1513"/>
                <a:gd name="T5" fmla="*/ 0 h 697"/>
                <a:gd name="T6" fmla="*/ 2 w 1513"/>
                <a:gd name="T7" fmla="*/ 0 h 697"/>
                <a:gd name="T8" fmla="*/ 2 w 1513"/>
                <a:gd name="T9" fmla="*/ 1 h 697"/>
                <a:gd name="T10" fmla="*/ 2 w 1513"/>
                <a:gd name="T11" fmla="*/ 1 h 697"/>
                <a:gd name="T12" fmla="*/ 2 w 1513"/>
                <a:gd name="T13" fmla="*/ 1 h 697"/>
                <a:gd name="T14" fmla="*/ 0 w 1513"/>
                <a:gd name="T15" fmla="*/ 1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49164" name="Rectangle 51">
              <a:extLst>
                <a:ext uri="{FF2B5EF4-FFF2-40B4-BE49-F238E27FC236}">
                  <a16:creationId xmlns:a16="http://schemas.microsoft.com/office/drawing/2014/main" id="{7B14457D-7DDE-91F5-48A1-A1984D8840E5}"/>
                </a:ext>
              </a:extLst>
            </p:cNvPr>
            <p:cNvSpPr>
              <a:spLocks noChangeArrowheads="1"/>
            </p:cNvSpPr>
            <p:nvPr/>
          </p:nvSpPr>
          <p:spPr bwMode="auto">
            <a:xfrm>
              <a:off x="3816" y="2405"/>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65" name="Freeform 52">
              <a:extLst>
                <a:ext uri="{FF2B5EF4-FFF2-40B4-BE49-F238E27FC236}">
                  <a16:creationId xmlns:a16="http://schemas.microsoft.com/office/drawing/2014/main" id="{22B84CA2-024D-43DC-4C07-514923122A5E}"/>
                </a:ext>
              </a:extLst>
            </p:cNvPr>
            <p:cNvSpPr>
              <a:spLocks/>
            </p:cNvSpPr>
            <p:nvPr/>
          </p:nvSpPr>
          <p:spPr bwMode="auto">
            <a:xfrm>
              <a:off x="4007" y="2364"/>
              <a:ext cx="116" cy="155"/>
            </a:xfrm>
            <a:custGeom>
              <a:avLst/>
              <a:gdLst>
                <a:gd name="T0" fmla="*/ 0 w 349"/>
                <a:gd name="T1" fmla="*/ 0 h 465"/>
                <a:gd name="T2" fmla="*/ 0 w 349"/>
                <a:gd name="T3" fmla="*/ 0 h 465"/>
                <a:gd name="T4" fmla="*/ 0 w 349"/>
                <a:gd name="T5" fmla="*/ 1 h 465"/>
                <a:gd name="T6" fmla="*/ 0 w 349"/>
                <a:gd name="T7" fmla="*/ 1 h 465"/>
                <a:gd name="T8" fmla="*/ 0 w 349"/>
                <a:gd name="T9" fmla="*/ 0 h 465"/>
                <a:gd name="T10" fmla="*/ 0 w 349"/>
                <a:gd name="T11" fmla="*/ 0 h 465"/>
                <a:gd name="T12" fmla="*/ 0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49166" name="Freeform 53">
              <a:extLst>
                <a:ext uri="{FF2B5EF4-FFF2-40B4-BE49-F238E27FC236}">
                  <a16:creationId xmlns:a16="http://schemas.microsoft.com/office/drawing/2014/main" id="{BB7D8C67-E711-3EEA-B027-10D907B2FC45}"/>
                </a:ext>
              </a:extLst>
            </p:cNvPr>
            <p:cNvSpPr>
              <a:spLocks/>
            </p:cNvSpPr>
            <p:nvPr/>
          </p:nvSpPr>
          <p:spPr bwMode="auto">
            <a:xfrm>
              <a:off x="3891" y="2364"/>
              <a:ext cx="194" cy="155"/>
            </a:xfrm>
            <a:custGeom>
              <a:avLst/>
              <a:gdLst>
                <a:gd name="T0" fmla="*/ 1 w 582"/>
                <a:gd name="T1" fmla="*/ 0 h 465"/>
                <a:gd name="T2" fmla="*/ 0 w 582"/>
                <a:gd name="T3" fmla="*/ 0 h 465"/>
                <a:gd name="T4" fmla="*/ 0 w 582"/>
                <a:gd name="T5" fmla="*/ 1 h 465"/>
                <a:gd name="T6" fmla="*/ 1 w 582"/>
                <a:gd name="T7" fmla="*/ 1 h 465"/>
                <a:gd name="T8" fmla="*/ 0 w 582"/>
                <a:gd name="T9" fmla="*/ 0 h 465"/>
                <a:gd name="T10" fmla="*/ 1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grpSp>
      <p:sp>
        <p:nvSpPr>
          <p:cNvPr id="49161" name="Text Box 85">
            <a:extLst>
              <a:ext uri="{FF2B5EF4-FFF2-40B4-BE49-F238E27FC236}">
                <a16:creationId xmlns:a16="http://schemas.microsoft.com/office/drawing/2014/main" id="{CF8566AA-FEDF-8A4B-5093-5D4F92F70FDF}"/>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49162" name="Rectangle 91">
            <a:extLst>
              <a:ext uri="{FF2B5EF4-FFF2-40B4-BE49-F238E27FC236}">
                <a16:creationId xmlns:a16="http://schemas.microsoft.com/office/drawing/2014/main" id="{727A8123-7B53-B818-975F-7100B68D3E4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3">
            <a:extLst>
              <a:ext uri="{FF2B5EF4-FFF2-40B4-BE49-F238E27FC236}">
                <a16:creationId xmlns:a16="http://schemas.microsoft.com/office/drawing/2014/main" id="{F0015958-04B1-795E-5F2F-D5C138F48E6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0179" name="Group 4">
            <a:extLst>
              <a:ext uri="{FF2B5EF4-FFF2-40B4-BE49-F238E27FC236}">
                <a16:creationId xmlns:a16="http://schemas.microsoft.com/office/drawing/2014/main" id="{FB35FB26-E792-2993-92AC-E57858A925C9}"/>
              </a:ext>
            </a:extLst>
          </p:cNvPr>
          <p:cNvGrpSpPr>
            <a:grpSpLocks/>
          </p:cNvGrpSpPr>
          <p:nvPr/>
        </p:nvGrpSpPr>
        <p:grpSpPr bwMode="auto">
          <a:xfrm>
            <a:off x="331788" y="1563688"/>
            <a:ext cx="2271712" cy="2814637"/>
            <a:chOff x="209" y="985"/>
            <a:chExt cx="1431" cy="1773"/>
          </a:xfrm>
        </p:grpSpPr>
        <p:sp>
          <p:nvSpPr>
            <p:cNvPr id="50207" name="Text Box 5">
              <a:extLst>
                <a:ext uri="{FF2B5EF4-FFF2-40B4-BE49-F238E27FC236}">
                  <a16:creationId xmlns:a16="http://schemas.microsoft.com/office/drawing/2014/main" id="{AEF54551-2E8A-277E-95C9-3CB62960C2A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0208" name="Group 6">
              <a:extLst>
                <a:ext uri="{FF2B5EF4-FFF2-40B4-BE49-F238E27FC236}">
                  <a16:creationId xmlns:a16="http://schemas.microsoft.com/office/drawing/2014/main" id="{9AB4314B-F912-673F-9A7A-5F1EEF26484D}"/>
                </a:ext>
              </a:extLst>
            </p:cNvPr>
            <p:cNvGrpSpPr>
              <a:grpSpLocks/>
            </p:cNvGrpSpPr>
            <p:nvPr/>
          </p:nvGrpSpPr>
          <p:grpSpPr bwMode="auto">
            <a:xfrm>
              <a:off x="209" y="1216"/>
              <a:ext cx="1301" cy="1542"/>
              <a:chOff x="209" y="1216"/>
              <a:chExt cx="1301" cy="1542"/>
            </a:xfrm>
          </p:grpSpPr>
          <p:sp>
            <p:nvSpPr>
              <p:cNvPr id="50209" name="Text Box 7">
                <a:extLst>
                  <a:ext uri="{FF2B5EF4-FFF2-40B4-BE49-F238E27FC236}">
                    <a16:creationId xmlns:a16="http://schemas.microsoft.com/office/drawing/2014/main" id="{B41E3402-4CC9-C37B-6A4C-D5CF24092730}"/>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0210" name="Oval 8">
                <a:extLst>
                  <a:ext uri="{FF2B5EF4-FFF2-40B4-BE49-F238E27FC236}">
                    <a16:creationId xmlns:a16="http://schemas.microsoft.com/office/drawing/2014/main" id="{BC9F9F40-6E30-9970-1CE9-952EC228862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211" name="Freeform 9">
                <a:extLst>
                  <a:ext uri="{FF2B5EF4-FFF2-40B4-BE49-F238E27FC236}">
                    <a16:creationId xmlns:a16="http://schemas.microsoft.com/office/drawing/2014/main" id="{0DBEA943-D99C-58CB-5EE6-AE4643285BA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0212" name="Freeform 10">
                <a:extLst>
                  <a:ext uri="{FF2B5EF4-FFF2-40B4-BE49-F238E27FC236}">
                    <a16:creationId xmlns:a16="http://schemas.microsoft.com/office/drawing/2014/main" id="{0D4122FE-E217-4395-8C8D-4E2F9A523EEE}"/>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0213" name="Freeform 11">
                <a:extLst>
                  <a:ext uri="{FF2B5EF4-FFF2-40B4-BE49-F238E27FC236}">
                    <a16:creationId xmlns:a16="http://schemas.microsoft.com/office/drawing/2014/main" id="{1ECC8B19-38F4-A4F3-240F-D726D2FD864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4" name="Freeform 12">
                <a:extLst>
                  <a:ext uri="{FF2B5EF4-FFF2-40B4-BE49-F238E27FC236}">
                    <a16:creationId xmlns:a16="http://schemas.microsoft.com/office/drawing/2014/main" id="{D75E4A81-6B16-F7DF-332E-531B2956858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5" name="Freeform 13">
                <a:extLst>
                  <a:ext uri="{FF2B5EF4-FFF2-40B4-BE49-F238E27FC236}">
                    <a16:creationId xmlns:a16="http://schemas.microsoft.com/office/drawing/2014/main" id="{DC58837C-0C3E-B4AA-81A5-D511397EB5D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6" name="Text Box 14">
                <a:extLst>
                  <a:ext uri="{FF2B5EF4-FFF2-40B4-BE49-F238E27FC236}">
                    <a16:creationId xmlns:a16="http://schemas.microsoft.com/office/drawing/2014/main" id="{DF790FD9-8B20-F775-D3CA-6ED928B3733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0180" name="Text Box 15">
            <a:extLst>
              <a:ext uri="{FF2B5EF4-FFF2-40B4-BE49-F238E27FC236}">
                <a16:creationId xmlns:a16="http://schemas.microsoft.com/office/drawing/2014/main" id="{FE32FD70-E83A-8778-B40F-87793ABF7EF8}"/>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0181" name="Group 16">
            <a:extLst>
              <a:ext uri="{FF2B5EF4-FFF2-40B4-BE49-F238E27FC236}">
                <a16:creationId xmlns:a16="http://schemas.microsoft.com/office/drawing/2014/main" id="{0900102B-2689-556D-2090-D3454420AB94}"/>
              </a:ext>
            </a:extLst>
          </p:cNvPr>
          <p:cNvGrpSpPr>
            <a:grpSpLocks/>
          </p:cNvGrpSpPr>
          <p:nvPr/>
        </p:nvGrpSpPr>
        <p:grpSpPr bwMode="auto">
          <a:xfrm>
            <a:off x="7099300" y="1968500"/>
            <a:ext cx="801688" cy="1230313"/>
            <a:chOff x="4472" y="1240"/>
            <a:chExt cx="505" cy="775"/>
          </a:xfrm>
        </p:grpSpPr>
        <p:sp>
          <p:nvSpPr>
            <p:cNvPr id="50205" name="Freeform 17">
              <a:extLst>
                <a:ext uri="{FF2B5EF4-FFF2-40B4-BE49-F238E27FC236}">
                  <a16:creationId xmlns:a16="http://schemas.microsoft.com/office/drawing/2014/main" id="{072A0451-CC82-865E-DB6D-82B673A63F94}"/>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0206" name="Freeform 18">
              <a:extLst>
                <a:ext uri="{FF2B5EF4-FFF2-40B4-BE49-F238E27FC236}">
                  <a16:creationId xmlns:a16="http://schemas.microsoft.com/office/drawing/2014/main" id="{2A8AEE22-5475-4908-C401-4E7CCF40FA3E}"/>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0182" name="Group 19">
            <a:extLst>
              <a:ext uri="{FF2B5EF4-FFF2-40B4-BE49-F238E27FC236}">
                <a16:creationId xmlns:a16="http://schemas.microsoft.com/office/drawing/2014/main" id="{2938A701-A40A-DAAD-FE92-447478D0784C}"/>
              </a:ext>
            </a:extLst>
          </p:cNvPr>
          <p:cNvGrpSpPr>
            <a:grpSpLocks/>
          </p:cNvGrpSpPr>
          <p:nvPr/>
        </p:nvGrpSpPr>
        <p:grpSpPr bwMode="auto">
          <a:xfrm>
            <a:off x="3203575" y="1563688"/>
            <a:ext cx="2601913" cy="3078162"/>
            <a:chOff x="2018" y="985"/>
            <a:chExt cx="1639" cy="1939"/>
          </a:xfrm>
        </p:grpSpPr>
        <p:grpSp>
          <p:nvGrpSpPr>
            <p:cNvPr id="50191" name="Group 20">
              <a:extLst>
                <a:ext uri="{FF2B5EF4-FFF2-40B4-BE49-F238E27FC236}">
                  <a16:creationId xmlns:a16="http://schemas.microsoft.com/office/drawing/2014/main" id="{2C7F1287-058C-DB84-DF23-88356122311B}"/>
                </a:ext>
              </a:extLst>
            </p:cNvPr>
            <p:cNvGrpSpPr>
              <a:grpSpLocks/>
            </p:cNvGrpSpPr>
            <p:nvPr/>
          </p:nvGrpSpPr>
          <p:grpSpPr bwMode="auto">
            <a:xfrm>
              <a:off x="2018" y="1215"/>
              <a:ext cx="1639" cy="1709"/>
              <a:chOff x="2018" y="1215"/>
              <a:chExt cx="1639" cy="1709"/>
            </a:xfrm>
          </p:grpSpPr>
          <p:sp>
            <p:nvSpPr>
              <p:cNvPr id="50193" name="Text Box 21">
                <a:extLst>
                  <a:ext uri="{FF2B5EF4-FFF2-40B4-BE49-F238E27FC236}">
                    <a16:creationId xmlns:a16="http://schemas.microsoft.com/office/drawing/2014/main" id="{D025F4E9-EB90-5DA0-74F7-2BF64C120DF2}"/>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0194" name="Freeform 22">
                <a:extLst>
                  <a:ext uri="{FF2B5EF4-FFF2-40B4-BE49-F238E27FC236}">
                    <a16:creationId xmlns:a16="http://schemas.microsoft.com/office/drawing/2014/main" id="{CCED511A-0826-D1E0-994A-DEE63FB75817}"/>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0195" name="Freeform 23">
                <a:extLst>
                  <a:ext uri="{FF2B5EF4-FFF2-40B4-BE49-F238E27FC236}">
                    <a16:creationId xmlns:a16="http://schemas.microsoft.com/office/drawing/2014/main" id="{BB0DCC26-AC4F-4D88-BD31-9C66BFCA919D}"/>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6" name="Freeform 24">
                <a:extLst>
                  <a:ext uri="{FF2B5EF4-FFF2-40B4-BE49-F238E27FC236}">
                    <a16:creationId xmlns:a16="http://schemas.microsoft.com/office/drawing/2014/main" id="{7080184A-E68F-47F7-A918-1377CA599DAF}"/>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7" name="Freeform 25">
                <a:extLst>
                  <a:ext uri="{FF2B5EF4-FFF2-40B4-BE49-F238E27FC236}">
                    <a16:creationId xmlns:a16="http://schemas.microsoft.com/office/drawing/2014/main" id="{4B23E614-15DE-C4DF-FA26-0519C0DCE47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8" name="Freeform 26">
                <a:extLst>
                  <a:ext uri="{FF2B5EF4-FFF2-40B4-BE49-F238E27FC236}">
                    <a16:creationId xmlns:a16="http://schemas.microsoft.com/office/drawing/2014/main" id="{F3541226-EDC5-BFB7-5BEA-DDC3CD1A6CD2}"/>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0199" name="Text Box 27">
                <a:extLst>
                  <a:ext uri="{FF2B5EF4-FFF2-40B4-BE49-F238E27FC236}">
                    <a16:creationId xmlns:a16="http://schemas.microsoft.com/office/drawing/2014/main" id="{3989F7EC-28B9-816F-68C9-C11D96B12830}"/>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0200" name="Group 28">
                <a:extLst>
                  <a:ext uri="{FF2B5EF4-FFF2-40B4-BE49-F238E27FC236}">
                    <a16:creationId xmlns:a16="http://schemas.microsoft.com/office/drawing/2014/main" id="{2BD49F40-7073-65C8-EAE8-5065737EAFD0}"/>
                  </a:ext>
                </a:extLst>
              </p:cNvPr>
              <p:cNvGrpSpPr>
                <a:grpSpLocks/>
              </p:cNvGrpSpPr>
              <p:nvPr/>
            </p:nvGrpSpPr>
            <p:grpSpPr bwMode="auto">
              <a:xfrm>
                <a:off x="2822" y="2343"/>
                <a:ext cx="835" cy="581"/>
                <a:chOff x="2822" y="2343"/>
                <a:chExt cx="835" cy="581"/>
              </a:xfrm>
            </p:grpSpPr>
            <p:sp>
              <p:nvSpPr>
                <p:cNvPr id="50201" name="Freeform 29">
                  <a:extLst>
                    <a:ext uri="{FF2B5EF4-FFF2-40B4-BE49-F238E27FC236}">
                      <a16:creationId xmlns:a16="http://schemas.microsoft.com/office/drawing/2014/main" id="{2953C642-377B-E633-A25C-36EB38425CE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0202" name="Freeform 30">
                  <a:extLst>
                    <a:ext uri="{FF2B5EF4-FFF2-40B4-BE49-F238E27FC236}">
                      <a16:creationId xmlns:a16="http://schemas.microsoft.com/office/drawing/2014/main" id="{67BD6EB0-661B-62CA-3918-C26944FB4C4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0203" name="Rectangle 31">
                  <a:extLst>
                    <a:ext uri="{FF2B5EF4-FFF2-40B4-BE49-F238E27FC236}">
                      <a16:creationId xmlns:a16="http://schemas.microsoft.com/office/drawing/2014/main" id="{A321D392-1D89-027B-0B4F-5A6B0C4412FF}"/>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204" name="Freeform 32">
                  <a:extLst>
                    <a:ext uri="{FF2B5EF4-FFF2-40B4-BE49-F238E27FC236}">
                      <a16:creationId xmlns:a16="http://schemas.microsoft.com/office/drawing/2014/main" id="{F32E7F54-BC83-0C80-D680-17083FF97EE5}"/>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0192" name="Text Box 33">
              <a:extLst>
                <a:ext uri="{FF2B5EF4-FFF2-40B4-BE49-F238E27FC236}">
                  <a16:creationId xmlns:a16="http://schemas.microsoft.com/office/drawing/2014/main" id="{D2DBDF4B-9D05-867A-5DA3-A47D0EDCEAC7}"/>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0183" name="Text Box 39">
            <a:extLst>
              <a:ext uri="{FF2B5EF4-FFF2-40B4-BE49-F238E27FC236}">
                <a16:creationId xmlns:a16="http://schemas.microsoft.com/office/drawing/2014/main" id="{08F1CFBA-4A18-7968-3872-79C68C6C34FE}"/>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0184" name="Rectangle 34">
            <a:extLst>
              <a:ext uri="{FF2B5EF4-FFF2-40B4-BE49-F238E27FC236}">
                <a16:creationId xmlns:a16="http://schemas.microsoft.com/office/drawing/2014/main" id="{66293221-0191-E12A-D1B8-935D0EF681A4}"/>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185" name="Freeform 40">
            <a:extLst>
              <a:ext uri="{FF2B5EF4-FFF2-40B4-BE49-F238E27FC236}">
                <a16:creationId xmlns:a16="http://schemas.microsoft.com/office/drawing/2014/main" id="{D594A636-CFA9-CFBC-CEF2-7947F97CC865}"/>
              </a:ext>
            </a:extLst>
          </p:cNvPr>
          <p:cNvSpPr>
            <a:spLocks/>
          </p:cNvSpPr>
          <p:nvPr/>
        </p:nvSpPr>
        <p:spPr bwMode="auto">
          <a:xfrm>
            <a:off x="6305550"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0186" name="Rectangle 41">
            <a:extLst>
              <a:ext uri="{FF2B5EF4-FFF2-40B4-BE49-F238E27FC236}">
                <a16:creationId xmlns:a16="http://schemas.microsoft.com/office/drawing/2014/main" id="{CCCDEC7E-5C86-1EDE-059A-8745F7934C33}"/>
              </a:ext>
            </a:extLst>
          </p:cNvPr>
          <p:cNvSpPr>
            <a:spLocks noChangeArrowheads="1"/>
          </p:cNvSpPr>
          <p:nvPr/>
        </p:nvSpPr>
        <p:spPr bwMode="auto">
          <a:xfrm>
            <a:off x="6373813"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187" name="Freeform 42">
            <a:extLst>
              <a:ext uri="{FF2B5EF4-FFF2-40B4-BE49-F238E27FC236}">
                <a16:creationId xmlns:a16="http://schemas.microsoft.com/office/drawing/2014/main" id="{9425AAA7-35CF-8918-F45C-9C33DAC91E36}"/>
              </a:ext>
            </a:extLst>
          </p:cNvPr>
          <p:cNvSpPr>
            <a:spLocks/>
          </p:cNvSpPr>
          <p:nvPr/>
        </p:nvSpPr>
        <p:spPr bwMode="auto">
          <a:xfrm>
            <a:off x="6675438"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0188" name="Freeform 43">
            <a:extLst>
              <a:ext uri="{FF2B5EF4-FFF2-40B4-BE49-F238E27FC236}">
                <a16:creationId xmlns:a16="http://schemas.microsoft.com/office/drawing/2014/main" id="{CD54D55C-0C6F-9BFD-7BA6-4A0D8877D87F}"/>
              </a:ext>
            </a:extLst>
          </p:cNvPr>
          <p:cNvSpPr>
            <a:spLocks/>
          </p:cNvSpPr>
          <p:nvPr/>
        </p:nvSpPr>
        <p:spPr bwMode="auto">
          <a:xfrm>
            <a:off x="6491288"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0189" name="Freeform 45">
            <a:extLst>
              <a:ext uri="{FF2B5EF4-FFF2-40B4-BE49-F238E27FC236}">
                <a16:creationId xmlns:a16="http://schemas.microsoft.com/office/drawing/2014/main" id="{9A93945E-5ADC-FE7E-4AFB-3D16BCA92022}"/>
              </a:ext>
            </a:extLst>
          </p:cNvPr>
          <p:cNvSpPr>
            <a:spLocks noChangeAspect="1"/>
          </p:cNvSpPr>
          <p:nvPr/>
        </p:nvSpPr>
        <p:spPr bwMode="auto">
          <a:xfrm>
            <a:off x="6962775" y="3795713"/>
            <a:ext cx="212725" cy="157162"/>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50190" name="Rectangle 49">
            <a:extLst>
              <a:ext uri="{FF2B5EF4-FFF2-40B4-BE49-F238E27FC236}">
                <a16:creationId xmlns:a16="http://schemas.microsoft.com/office/drawing/2014/main" id="{E0796F0A-9320-155E-D499-1B385BFB989A}"/>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2" name="Group 4">
            <a:extLst>
              <a:ext uri="{FF2B5EF4-FFF2-40B4-BE49-F238E27FC236}">
                <a16:creationId xmlns:a16="http://schemas.microsoft.com/office/drawing/2014/main" id="{0872BE34-00BF-2209-BE62-33545775C38E}"/>
              </a:ext>
            </a:extLst>
          </p:cNvPr>
          <p:cNvGrpSpPr>
            <a:grpSpLocks/>
          </p:cNvGrpSpPr>
          <p:nvPr/>
        </p:nvGrpSpPr>
        <p:grpSpPr bwMode="auto">
          <a:xfrm>
            <a:off x="331788" y="1563688"/>
            <a:ext cx="2271712" cy="2814637"/>
            <a:chOff x="209" y="985"/>
            <a:chExt cx="1431" cy="1773"/>
          </a:xfrm>
        </p:grpSpPr>
        <p:sp>
          <p:nvSpPr>
            <p:cNvPr id="51231" name="Text Box 5">
              <a:extLst>
                <a:ext uri="{FF2B5EF4-FFF2-40B4-BE49-F238E27FC236}">
                  <a16:creationId xmlns:a16="http://schemas.microsoft.com/office/drawing/2014/main" id="{2FD67DE2-5D2F-6BE6-ECF3-79F570A15726}"/>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1232" name="Group 6">
              <a:extLst>
                <a:ext uri="{FF2B5EF4-FFF2-40B4-BE49-F238E27FC236}">
                  <a16:creationId xmlns:a16="http://schemas.microsoft.com/office/drawing/2014/main" id="{C6A1F23C-7F46-E2E2-31A6-DC1815CC376B}"/>
                </a:ext>
              </a:extLst>
            </p:cNvPr>
            <p:cNvGrpSpPr>
              <a:grpSpLocks/>
            </p:cNvGrpSpPr>
            <p:nvPr/>
          </p:nvGrpSpPr>
          <p:grpSpPr bwMode="auto">
            <a:xfrm>
              <a:off x="209" y="1216"/>
              <a:ext cx="1301" cy="1542"/>
              <a:chOff x="209" y="1216"/>
              <a:chExt cx="1301" cy="1542"/>
            </a:xfrm>
          </p:grpSpPr>
          <p:sp>
            <p:nvSpPr>
              <p:cNvPr id="51233" name="Text Box 7">
                <a:extLst>
                  <a:ext uri="{FF2B5EF4-FFF2-40B4-BE49-F238E27FC236}">
                    <a16:creationId xmlns:a16="http://schemas.microsoft.com/office/drawing/2014/main" id="{C1F1B0FA-CB70-5CAA-B615-0B5B8ABDD75F}"/>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1234" name="Oval 8">
                <a:extLst>
                  <a:ext uri="{FF2B5EF4-FFF2-40B4-BE49-F238E27FC236}">
                    <a16:creationId xmlns:a16="http://schemas.microsoft.com/office/drawing/2014/main" id="{9195B099-C76E-2378-11E5-FED1CFAF1C9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35" name="Freeform 9">
                <a:extLst>
                  <a:ext uri="{FF2B5EF4-FFF2-40B4-BE49-F238E27FC236}">
                    <a16:creationId xmlns:a16="http://schemas.microsoft.com/office/drawing/2014/main" id="{D4714E71-EA81-6E9D-43B6-B26DF2257AB1}"/>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1236" name="Freeform 10">
                <a:extLst>
                  <a:ext uri="{FF2B5EF4-FFF2-40B4-BE49-F238E27FC236}">
                    <a16:creationId xmlns:a16="http://schemas.microsoft.com/office/drawing/2014/main" id="{428BC554-6782-36F3-13C8-95BA56752705}"/>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1237" name="Freeform 11">
                <a:extLst>
                  <a:ext uri="{FF2B5EF4-FFF2-40B4-BE49-F238E27FC236}">
                    <a16:creationId xmlns:a16="http://schemas.microsoft.com/office/drawing/2014/main" id="{953E7EDB-B522-C5F3-C372-13A331CED056}"/>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38" name="Freeform 12">
                <a:extLst>
                  <a:ext uri="{FF2B5EF4-FFF2-40B4-BE49-F238E27FC236}">
                    <a16:creationId xmlns:a16="http://schemas.microsoft.com/office/drawing/2014/main" id="{BA4A0388-B328-ABF7-6E21-AF76998FACC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39" name="Freeform 13">
                <a:extLst>
                  <a:ext uri="{FF2B5EF4-FFF2-40B4-BE49-F238E27FC236}">
                    <a16:creationId xmlns:a16="http://schemas.microsoft.com/office/drawing/2014/main" id="{C76859C7-A95A-8B2A-FF35-8D1FB08F82F5}"/>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40" name="Text Box 14">
                <a:extLst>
                  <a:ext uri="{FF2B5EF4-FFF2-40B4-BE49-F238E27FC236}">
                    <a16:creationId xmlns:a16="http://schemas.microsoft.com/office/drawing/2014/main" id="{6EA3EBFB-E4D7-20A8-2CF0-CDD9A626A3A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1203" name="Text Box 15">
            <a:extLst>
              <a:ext uri="{FF2B5EF4-FFF2-40B4-BE49-F238E27FC236}">
                <a16:creationId xmlns:a16="http://schemas.microsoft.com/office/drawing/2014/main" id="{4AC18C65-A5AF-04AE-509E-41EF3EAD995B}"/>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1204" name="Group 19">
            <a:extLst>
              <a:ext uri="{FF2B5EF4-FFF2-40B4-BE49-F238E27FC236}">
                <a16:creationId xmlns:a16="http://schemas.microsoft.com/office/drawing/2014/main" id="{1F0AFF95-2BCC-90AD-5669-16EAF55092F4}"/>
              </a:ext>
            </a:extLst>
          </p:cNvPr>
          <p:cNvGrpSpPr>
            <a:grpSpLocks/>
          </p:cNvGrpSpPr>
          <p:nvPr/>
        </p:nvGrpSpPr>
        <p:grpSpPr bwMode="auto">
          <a:xfrm>
            <a:off x="3203575" y="1563688"/>
            <a:ext cx="2601913" cy="3078162"/>
            <a:chOff x="2018" y="985"/>
            <a:chExt cx="1639" cy="1939"/>
          </a:xfrm>
        </p:grpSpPr>
        <p:grpSp>
          <p:nvGrpSpPr>
            <p:cNvPr id="51217" name="Group 20">
              <a:extLst>
                <a:ext uri="{FF2B5EF4-FFF2-40B4-BE49-F238E27FC236}">
                  <a16:creationId xmlns:a16="http://schemas.microsoft.com/office/drawing/2014/main" id="{0A0ABEA9-8BB9-F8CC-F8E8-BE1B0DA41E85}"/>
                </a:ext>
              </a:extLst>
            </p:cNvPr>
            <p:cNvGrpSpPr>
              <a:grpSpLocks/>
            </p:cNvGrpSpPr>
            <p:nvPr/>
          </p:nvGrpSpPr>
          <p:grpSpPr bwMode="auto">
            <a:xfrm>
              <a:off x="2018" y="1215"/>
              <a:ext cx="1639" cy="1709"/>
              <a:chOff x="2018" y="1215"/>
              <a:chExt cx="1639" cy="1709"/>
            </a:xfrm>
          </p:grpSpPr>
          <p:sp>
            <p:nvSpPr>
              <p:cNvPr id="51219" name="Text Box 21">
                <a:extLst>
                  <a:ext uri="{FF2B5EF4-FFF2-40B4-BE49-F238E27FC236}">
                    <a16:creationId xmlns:a16="http://schemas.microsoft.com/office/drawing/2014/main" id="{EE10241A-B6AB-668A-968E-9FDDAA1327FD}"/>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1220" name="Freeform 22">
                <a:extLst>
                  <a:ext uri="{FF2B5EF4-FFF2-40B4-BE49-F238E27FC236}">
                    <a16:creationId xmlns:a16="http://schemas.microsoft.com/office/drawing/2014/main" id="{037CCF02-8930-AA47-CE57-80C4871C2521}"/>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1221" name="Freeform 23">
                <a:extLst>
                  <a:ext uri="{FF2B5EF4-FFF2-40B4-BE49-F238E27FC236}">
                    <a16:creationId xmlns:a16="http://schemas.microsoft.com/office/drawing/2014/main" id="{92F1E80A-67EA-7FBB-2D72-29DF9E2A2A7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2" name="Freeform 24">
                <a:extLst>
                  <a:ext uri="{FF2B5EF4-FFF2-40B4-BE49-F238E27FC236}">
                    <a16:creationId xmlns:a16="http://schemas.microsoft.com/office/drawing/2014/main" id="{B953EF99-6A66-624D-1F25-7EA4751D9A37}"/>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3" name="Freeform 25">
                <a:extLst>
                  <a:ext uri="{FF2B5EF4-FFF2-40B4-BE49-F238E27FC236}">
                    <a16:creationId xmlns:a16="http://schemas.microsoft.com/office/drawing/2014/main" id="{CED6EFD9-CF12-8915-B9AD-30D98DFCC35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4" name="Freeform 26">
                <a:extLst>
                  <a:ext uri="{FF2B5EF4-FFF2-40B4-BE49-F238E27FC236}">
                    <a16:creationId xmlns:a16="http://schemas.microsoft.com/office/drawing/2014/main" id="{9FF4225B-743D-38E2-76FB-2F4BAF52691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1225" name="Text Box 27">
                <a:extLst>
                  <a:ext uri="{FF2B5EF4-FFF2-40B4-BE49-F238E27FC236}">
                    <a16:creationId xmlns:a16="http://schemas.microsoft.com/office/drawing/2014/main" id="{4CC522A7-5197-6141-2F5D-D5495147BD22}"/>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1226" name="Group 28">
                <a:extLst>
                  <a:ext uri="{FF2B5EF4-FFF2-40B4-BE49-F238E27FC236}">
                    <a16:creationId xmlns:a16="http://schemas.microsoft.com/office/drawing/2014/main" id="{CBAB3D5D-7A46-F8FB-6055-439EBF461254}"/>
                  </a:ext>
                </a:extLst>
              </p:cNvPr>
              <p:cNvGrpSpPr>
                <a:grpSpLocks/>
              </p:cNvGrpSpPr>
              <p:nvPr/>
            </p:nvGrpSpPr>
            <p:grpSpPr bwMode="auto">
              <a:xfrm>
                <a:off x="2822" y="2343"/>
                <a:ext cx="835" cy="581"/>
                <a:chOff x="2822" y="2343"/>
                <a:chExt cx="835" cy="581"/>
              </a:xfrm>
            </p:grpSpPr>
            <p:sp>
              <p:nvSpPr>
                <p:cNvPr id="51227" name="Freeform 29">
                  <a:extLst>
                    <a:ext uri="{FF2B5EF4-FFF2-40B4-BE49-F238E27FC236}">
                      <a16:creationId xmlns:a16="http://schemas.microsoft.com/office/drawing/2014/main" id="{367AF391-7D6B-3263-D3CC-770A8E21CC0F}"/>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1228" name="Freeform 30">
                  <a:extLst>
                    <a:ext uri="{FF2B5EF4-FFF2-40B4-BE49-F238E27FC236}">
                      <a16:creationId xmlns:a16="http://schemas.microsoft.com/office/drawing/2014/main" id="{204DBB85-6275-599F-5FDB-D5CEEEB4706D}"/>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1229" name="Rectangle 31">
                  <a:extLst>
                    <a:ext uri="{FF2B5EF4-FFF2-40B4-BE49-F238E27FC236}">
                      <a16:creationId xmlns:a16="http://schemas.microsoft.com/office/drawing/2014/main" id="{1438543F-085F-C68D-18D2-F84CF3726C01}"/>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30" name="Freeform 32">
                  <a:extLst>
                    <a:ext uri="{FF2B5EF4-FFF2-40B4-BE49-F238E27FC236}">
                      <a16:creationId xmlns:a16="http://schemas.microsoft.com/office/drawing/2014/main" id="{E98397B3-759B-E23C-EB57-D409832E95DA}"/>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1218" name="Text Box 33">
              <a:extLst>
                <a:ext uri="{FF2B5EF4-FFF2-40B4-BE49-F238E27FC236}">
                  <a16:creationId xmlns:a16="http://schemas.microsoft.com/office/drawing/2014/main" id="{00337B8A-1D55-CD24-587E-0F38F7A15C83}"/>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1205" name="Text Box 34">
            <a:extLst>
              <a:ext uri="{FF2B5EF4-FFF2-40B4-BE49-F238E27FC236}">
                <a16:creationId xmlns:a16="http://schemas.microsoft.com/office/drawing/2014/main" id="{0167886F-70B9-B1C6-2444-25A0136BACBB}"/>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1206" name="Rectangle 36">
            <a:extLst>
              <a:ext uri="{FF2B5EF4-FFF2-40B4-BE49-F238E27FC236}">
                <a16:creationId xmlns:a16="http://schemas.microsoft.com/office/drawing/2014/main" id="{077626DD-DFD9-FCFC-3FC9-6B40B632171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07" name="Freeform 38">
            <a:extLst>
              <a:ext uri="{FF2B5EF4-FFF2-40B4-BE49-F238E27FC236}">
                <a16:creationId xmlns:a16="http://schemas.microsoft.com/office/drawing/2014/main" id="{674D53EF-5FBB-A5C1-4710-BCEBAAC65BE9}"/>
              </a:ext>
            </a:extLst>
          </p:cNvPr>
          <p:cNvSpPr>
            <a:spLocks/>
          </p:cNvSpPr>
          <p:nvPr/>
        </p:nvSpPr>
        <p:spPr bwMode="auto">
          <a:xfrm>
            <a:off x="6305550"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1208" name="Rectangle 39">
            <a:extLst>
              <a:ext uri="{FF2B5EF4-FFF2-40B4-BE49-F238E27FC236}">
                <a16:creationId xmlns:a16="http://schemas.microsoft.com/office/drawing/2014/main" id="{3102F515-8EF4-6AA0-1FC1-E909DD7F71D4}"/>
              </a:ext>
            </a:extLst>
          </p:cNvPr>
          <p:cNvSpPr>
            <a:spLocks noChangeArrowheads="1"/>
          </p:cNvSpPr>
          <p:nvPr/>
        </p:nvSpPr>
        <p:spPr bwMode="auto">
          <a:xfrm>
            <a:off x="6373813"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09" name="Rectangle 96">
            <a:extLst>
              <a:ext uri="{FF2B5EF4-FFF2-40B4-BE49-F238E27FC236}">
                <a16:creationId xmlns:a16="http://schemas.microsoft.com/office/drawing/2014/main" id="{ACB6BADC-CFCA-B2D6-D78B-C9474DF578D5}"/>
              </a:ext>
            </a:extLst>
          </p:cNvPr>
          <p:cNvSpPr>
            <a:spLocks noChangeArrowheads="1"/>
          </p:cNvSpPr>
          <p:nvPr/>
        </p:nvSpPr>
        <p:spPr bwMode="auto">
          <a:xfrm>
            <a:off x="6491288" y="3752850"/>
            <a:ext cx="350837" cy="246063"/>
          </a:xfrm>
          <a:prstGeom prst="rect">
            <a:avLst/>
          </a:prstGeom>
          <a:solidFill>
            <a:srgbClr val="FFCC6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10" name="Freeform 71">
            <a:extLst>
              <a:ext uri="{FF2B5EF4-FFF2-40B4-BE49-F238E27FC236}">
                <a16:creationId xmlns:a16="http://schemas.microsoft.com/office/drawing/2014/main" id="{EE6D04E4-B82E-9C1C-1924-D9D6E6A5F88A}"/>
              </a:ext>
            </a:extLst>
          </p:cNvPr>
          <p:cNvSpPr>
            <a:spLocks/>
          </p:cNvSpPr>
          <p:nvPr/>
        </p:nvSpPr>
        <p:spPr bwMode="auto">
          <a:xfrm>
            <a:off x="6656388" y="3816350"/>
            <a:ext cx="368300" cy="120650"/>
          </a:xfrm>
          <a:custGeom>
            <a:avLst/>
            <a:gdLst>
              <a:gd name="T0" fmla="*/ 0 w 696"/>
              <a:gd name="T1" fmla="*/ 2147483646 h 229"/>
              <a:gd name="T2" fmla="*/ 2147483646 w 696"/>
              <a:gd name="T3" fmla="*/ 2147483646 h 229"/>
              <a:gd name="T4" fmla="*/ 2147483646 w 696"/>
              <a:gd name="T5" fmla="*/ 0 h 229"/>
              <a:gd name="T6" fmla="*/ 2147483646 w 696"/>
              <a:gd name="T7" fmla="*/ 0 h 229"/>
              <a:gd name="T8" fmla="*/ 2147483646 w 696"/>
              <a:gd name="T9" fmla="*/ 2147483646 h 229"/>
              <a:gd name="T10" fmla="*/ 2147483646 w 696"/>
              <a:gd name="T11" fmla="*/ 2147483646 h 229"/>
              <a:gd name="T12" fmla="*/ 2147483646 w 696"/>
              <a:gd name="T13" fmla="*/ 2147483646 h 229"/>
              <a:gd name="T14" fmla="*/ 2147483646 w 696"/>
              <a:gd name="T15" fmla="*/ 2147483646 h 229"/>
              <a:gd name="T16" fmla="*/ 2147483646 w 696"/>
              <a:gd name="T17" fmla="*/ 2147483646 h 229"/>
              <a:gd name="T18" fmla="*/ 2147483646 w 696"/>
              <a:gd name="T19" fmla="*/ 2147483646 h 229"/>
              <a:gd name="T20" fmla="*/ 0 w 696"/>
              <a:gd name="T21" fmla="*/ 2147483646 h 2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6" h="229">
                <a:moveTo>
                  <a:pt x="0" y="115"/>
                </a:moveTo>
                <a:lnTo>
                  <a:pt x="232" y="57"/>
                </a:lnTo>
                <a:lnTo>
                  <a:pt x="348" y="0"/>
                </a:lnTo>
                <a:lnTo>
                  <a:pt x="464" y="0"/>
                </a:lnTo>
                <a:lnTo>
                  <a:pt x="464" y="57"/>
                </a:lnTo>
                <a:lnTo>
                  <a:pt x="696" y="115"/>
                </a:lnTo>
                <a:lnTo>
                  <a:pt x="464" y="172"/>
                </a:lnTo>
                <a:lnTo>
                  <a:pt x="464" y="229"/>
                </a:lnTo>
                <a:lnTo>
                  <a:pt x="348" y="229"/>
                </a:lnTo>
                <a:lnTo>
                  <a:pt x="232" y="172"/>
                </a:lnTo>
                <a:lnTo>
                  <a:pt x="0" y="115"/>
                </a:lnTo>
                <a:close/>
              </a:path>
            </a:pathLst>
          </a:custGeom>
          <a:solidFill>
            <a:srgbClr val="CC6600"/>
          </a:solidFill>
          <a:ln w="6350">
            <a:solidFill>
              <a:srgbClr val="000000"/>
            </a:solidFill>
            <a:prstDash val="solid"/>
            <a:round/>
            <a:headEnd/>
            <a:tailEnd/>
          </a:ln>
        </p:spPr>
        <p:txBody>
          <a:bodyPr/>
          <a:lstStyle/>
          <a:p>
            <a:endParaRPr lang="en-US"/>
          </a:p>
        </p:txBody>
      </p:sp>
      <p:sp>
        <p:nvSpPr>
          <p:cNvPr id="51211" name="Freeform 42">
            <a:extLst>
              <a:ext uri="{FF2B5EF4-FFF2-40B4-BE49-F238E27FC236}">
                <a16:creationId xmlns:a16="http://schemas.microsoft.com/office/drawing/2014/main" id="{47928C7A-11FD-0A9D-7180-A305701E599F}"/>
              </a:ext>
            </a:extLst>
          </p:cNvPr>
          <p:cNvSpPr>
            <a:spLocks noChangeAspect="1"/>
          </p:cNvSpPr>
          <p:nvPr/>
        </p:nvSpPr>
        <p:spPr bwMode="auto">
          <a:xfrm>
            <a:off x="6326188" y="3724275"/>
            <a:ext cx="403225" cy="296863"/>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grpSp>
        <p:nvGrpSpPr>
          <p:cNvPr id="51212" name="Group 97">
            <a:extLst>
              <a:ext uri="{FF2B5EF4-FFF2-40B4-BE49-F238E27FC236}">
                <a16:creationId xmlns:a16="http://schemas.microsoft.com/office/drawing/2014/main" id="{7E13BE94-300D-4BF6-2111-F363194CF97A}"/>
              </a:ext>
            </a:extLst>
          </p:cNvPr>
          <p:cNvGrpSpPr>
            <a:grpSpLocks/>
          </p:cNvGrpSpPr>
          <p:nvPr/>
        </p:nvGrpSpPr>
        <p:grpSpPr bwMode="auto">
          <a:xfrm>
            <a:off x="7099300" y="1968500"/>
            <a:ext cx="801688" cy="1230313"/>
            <a:chOff x="4472" y="1240"/>
            <a:chExt cx="505" cy="775"/>
          </a:xfrm>
        </p:grpSpPr>
        <p:sp>
          <p:nvSpPr>
            <p:cNvPr id="51215" name="Freeform 98">
              <a:extLst>
                <a:ext uri="{FF2B5EF4-FFF2-40B4-BE49-F238E27FC236}">
                  <a16:creationId xmlns:a16="http://schemas.microsoft.com/office/drawing/2014/main" id="{0BF3E0CB-A470-1D5D-0A61-DE5BBB0D4A59}"/>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1216" name="Freeform 99">
              <a:extLst>
                <a:ext uri="{FF2B5EF4-FFF2-40B4-BE49-F238E27FC236}">
                  <a16:creationId xmlns:a16="http://schemas.microsoft.com/office/drawing/2014/main" id="{D3C3A318-0314-07FD-9518-A9321E9E97DF}"/>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1213" name="Text Box 100">
            <a:extLst>
              <a:ext uri="{FF2B5EF4-FFF2-40B4-BE49-F238E27FC236}">
                <a16:creationId xmlns:a16="http://schemas.microsoft.com/office/drawing/2014/main" id="{116BB977-78A2-AB66-D854-888C56B2970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1214" name="Rectangle 103">
            <a:extLst>
              <a:ext uri="{FF2B5EF4-FFF2-40B4-BE49-F238E27FC236}">
                <a16:creationId xmlns:a16="http://schemas.microsoft.com/office/drawing/2014/main" id="{0B67CF2D-147E-11C6-CD96-3A8F12D1E04F}"/>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6" name="Group 3">
            <a:extLst>
              <a:ext uri="{FF2B5EF4-FFF2-40B4-BE49-F238E27FC236}">
                <a16:creationId xmlns:a16="http://schemas.microsoft.com/office/drawing/2014/main" id="{DFC8B589-074B-ABEE-5308-2B4C4FAA8052}"/>
              </a:ext>
            </a:extLst>
          </p:cNvPr>
          <p:cNvGrpSpPr>
            <a:grpSpLocks/>
          </p:cNvGrpSpPr>
          <p:nvPr/>
        </p:nvGrpSpPr>
        <p:grpSpPr bwMode="auto">
          <a:xfrm>
            <a:off x="331788" y="1563688"/>
            <a:ext cx="2271712" cy="2814637"/>
            <a:chOff x="209" y="985"/>
            <a:chExt cx="1431" cy="1773"/>
          </a:xfrm>
        </p:grpSpPr>
        <p:sp>
          <p:nvSpPr>
            <p:cNvPr id="52251" name="Text Box 4">
              <a:extLst>
                <a:ext uri="{FF2B5EF4-FFF2-40B4-BE49-F238E27FC236}">
                  <a16:creationId xmlns:a16="http://schemas.microsoft.com/office/drawing/2014/main" id="{5EC3C738-25FC-11B4-94BE-1974D1A639D3}"/>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2252" name="Group 5">
              <a:extLst>
                <a:ext uri="{FF2B5EF4-FFF2-40B4-BE49-F238E27FC236}">
                  <a16:creationId xmlns:a16="http://schemas.microsoft.com/office/drawing/2014/main" id="{4B4001AD-7DCC-0DFD-9C19-297866E52A0C}"/>
                </a:ext>
              </a:extLst>
            </p:cNvPr>
            <p:cNvGrpSpPr>
              <a:grpSpLocks/>
            </p:cNvGrpSpPr>
            <p:nvPr/>
          </p:nvGrpSpPr>
          <p:grpSpPr bwMode="auto">
            <a:xfrm>
              <a:off x="209" y="1216"/>
              <a:ext cx="1301" cy="1542"/>
              <a:chOff x="209" y="1216"/>
              <a:chExt cx="1301" cy="1542"/>
            </a:xfrm>
          </p:grpSpPr>
          <p:sp>
            <p:nvSpPr>
              <p:cNvPr id="52253" name="Text Box 6">
                <a:extLst>
                  <a:ext uri="{FF2B5EF4-FFF2-40B4-BE49-F238E27FC236}">
                    <a16:creationId xmlns:a16="http://schemas.microsoft.com/office/drawing/2014/main" id="{7FE9165B-DC22-77DA-4B27-CC4017CA0DB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2254" name="Oval 7">
                <a:extLst>
                  <a:ext uri="{FF2B5EF4-FFF2-40B4-BE49-F238E27FC236}">
                    <a16:creationId xmlns:a16="http://schemas.microsoft.com/office/drawing/2014/main" id="{048D4FFF-4F59-742B-AB30-31B112C1688C}"/>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255" name="Freeform 8">
                <a:extLst>
                  <a:ext uri="{FF2B5EF4-FFF2-40B4-BE49-F238E27FC236}">
                    <a16:creationId xmlns:a16="http://schemas.microsoft.com/office/drawing/2014/main" id="{2D35C75F-9DF6-F46B-30EA-3FCF710CEA3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2256" name="Freeform 9">
                <a:extLst>
                  <a:ext uri="{FF2B5EF4-FFF2-40B4-BE49-F238E27FC236}">
                    <a16:creationId xmlns:a16="http://schemas.microsoft.com/office/drawing/2014/main" id="{EF004FF0-A1B8-9FE0-7CAF-09A3FE9A003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2257" name="Freeform 10">
                <a:extLst>
                  <a:ext uri="{FF2B5EF4-FFF2-40B4-BE49-F238E27FC236}">
                    <a16:creationId xmlns:a16="http://schemas.microsoft.com/office/drawing/2014/main" id="{75CB57D5-73D3-4FE4-E17D-B56C3EAED7DC}"/>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58" name="Freeform 11">
                <a:extLst>
                  <a:ext uri="{FF2B5EF4-FFF2-40B4-BE49-F238E27FC236}">
                    <a16:creationId xmlns:a16="http://schemas.microsoft.com/office/drawing/2014/main" id="{1A9E7580-0B58-681F-B3C7-A80DC687D26A}"/>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59" name="Freeform 12">
                <a:extLst>
                  <a:ext uri="{FF2B5EF4-FFF2-40B4-BE49-F238E27FC236}">
                    <a16:creationId xmlns:a16="http://schemas.microsoft.com/office/drawing/2014/main" id="{B9A7AAED-83A8-3748-FB84-A39F95B6EE05}"/>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60" name="Text Box 13">
                <a:extLst>
                  <a:ext uri="{FF2B5EF4-FFF2-40B4-BE49-F238E27FC236}">
                    <a16:creationId xmlns:a16="http://schemas.microsoft.com/office/drawing/2014/main" id="{F62429E8-A563-037A-4FFA-97CEB57CB1E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2227" name="Text Box 14">
            <a:extLst>
              <a:ext uri="{FF2B5EF4-FFF2-40B4-BE49-F238E27FC236}">
                <a16:creationId xmlns:a16="http://schemas.microsoft.com/office/drawing/2014/main" id="{80DA5033-C085-7E3B-084B-7885DD1463AC}"/>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2228" name="Group 15">
            <a:extLst>
              <a:ext uri="{FF2B5EF4-FFF2-40B4-BE49-F238E27FC236}">
                <a16:creationId xmlns:a16="http://schemas.microsoft.com/office/drawing/2014/main" id="{3414599F-AEB8-A908-3293-663B978774E3}"/>
              </a:ext>
            </a:extLst>
          </p:cNvPr>
          <p:cNvGrpSpPr>
            <a:grpSpLocks/>
          </p:cNvGrpSpPr>
          <p:nvPr/>
        </p:nvGrpSpPr>
        <p:grpSpPr bwMode="auto">
          <a:xfrm>
            <a:off x="3203575" y="1563688"/>
            <a:ext cx="2601913" cy="3078162"/>
            <a:chOff x="2018" y="985"/>
            <a:chExt cx="1639" cy="1939"/>
          </a:xfrm>
        </p:grpSpPr>
        <p:grpSp>
          <p:nvGrpSpPr>
            <p:cNvPr id="52237" name="Group 16">
              <a:extLst>
                <a:ext uri="{FF2B5EF4-FFF2-40B4-BE49-F238E27FC236}">
                  <a16:creationId xmlns:a16="http://schemas.microsoft.com/office/drawing/2014/main" id="{21FAEFDB-CE75-8391-A237-ABA38338D23B}"/>
                </a:ext>
              </a:extLst>
            </p:cNvPr>
            <p:cNvGrpSpPr>
              <a:grpSpLocks/>
            </p:cNvGrpSpPr>
            <p:nvPr/>
          </p:nvGrpSpPr>
          <p:grpSpPr bwMode="auto">
            <a:xfrm>
              <a:off x="2018" y="1215"/>
              <a:ext cx="1639" cy="1709"/>
              <a:chOff x="2018" y="1215"/>
              <a:chExt cx="1639" cy="1709"/>
            </a:xfrm>
          </p:grpSpPr>
          <p:sp>
            <p:nvSpPr>
              <p:cNvPr id="52239" name="Text Box 17">
                <a:extLst>
                  <a:ext uri="{FF2B5EF4-FFF2-40B4-BE49-F238E27FC236}">
                    <a16:creationId xmlns:a16="http://schemas.microsoft.com/office/drawing/2014/main" id="{F9EAA25E-87C2-01FA-CDB7-0228D6BB33CE}"/>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2240" name="Freeform 18">
                <a:extLst>
                  <a:ext uri="{FF2B5EF4-FFF2-40B4-BE49-F238E27FC236}">
                    <a16:creationId xmlns:a16="http://schemas.microsoft.com/office/drawing/2014/main" id="{B5B7D41C-2694-99E5-A45A-521387FE720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2241" name="Freeform 19">
                <a:extLst>
                  <a:ext uri="{FF2B5EF4-FFF2-40B4-BE49-F238E27FC236}">
                    <a16:creationId xmlns:a16="http://schemas.microsoft.com/office/drawing/2014/main" id="{9297DC68-9A81-F4CF-E4A3-9E2B97CC4EE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2" name="Freeform 20">
                <a:extLst>
                  <a:ext uri="{FF2B5EF4-FFF2-40B4-BE49-F238E27FC236}">
                    <a16:creationId xmlns:a16="http://schemas.microsoft.com/office/drawing/2014/main" id="{66014E4E-5BA1-748C-A64F-0A149556502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3" name="Freeform 21">
                <a:extLst>
                  <a:ext uri="{FF2B5EF4-FFF2-40B4-BE49-F238E27FC236}">
                    <a16:creationId xmlns:a16="http://schemas.microsoft.com/office/drawing/2014/main" id="{D6AF3D32-929A-8EFF-61A2-86F96674BE5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4" name="Freeform 22">
                <a:extLst>
                  <a:ext uri="{FF2B5EF4-FFF2-40B4-BE49-F238E27FC236}">
                    <a16:creationId xmlns:a16="http://schemas.microsoft.com/office/drawing/2014/main" id="{E9FDF74D-E701-C022-0BE7-178242607853}"/>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2245" name="Text Box 23">
                <a:extLst>
                  <a:ext uri="{FF2B5EF4-FFF2-40B4-BE49-F238E27FC236}">
                    <a16:creationId xmlns:a16="http://schemas.microsoft.com/office/drawing/2014/main" id="{0884B896-CF79-96E0-1272-F5442E428B14}"/>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2246" name="Group 24">
                <a:extLst>
                  <a:ext uri="{FF2B5EF4-FFF2-40B4-BE49-F238E27FC236}">
                    <a16:creationId xmlns:a16="http://schemas.microsoft.com/office/drawing/2014/main" id="{EBD38CDD-46DA-A550-0FA4-91ADD0689BE9}"/>
                  </a:ext>
                </a:extLst>
              </p:cNvPr>
              <p:cNvGrpSpPr>
                <a:grpSpLocks/>
              </p:cNvGrpSpPr>
              <p:nvPr/>
            </p:nvGrpSpPr>
            <p:grpSpPr bwMode="auto">
              <a:xfrm>
                <a:off x="2822" y="2343"/>
                <a:ext cx="835" cy="581"/>
                <a:chOff x="2822" y="2343"/>
                <a:chExt cx="835" cy="581"/>
              </a:xfrm>
            </p:grpSpPr>
            <p:sp>
              <p:nvSpPr>
                <p:cNvPr id="52247" name="Freeform 25">
                  <a:extLst>
                    <a:ext uri="{FF2B5EF4-FFF2-40B4-BE49-F238E27FC236}">
                      <a16:creationId xmlns:a16="http://schemas.microsoft.com/office/drawing/2014/main" id="{96A23F94-E7A0-591A-CCA7-FBC49F6E0A44}"/>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2248" name="Freeform 26">
                  <a:extLst>
                    <a:ext uri="{FF2B5EF4-FFF2-40B4-BE49-F238E27FC236}">
                      <a16:creationId xmlns:a16="http://schemas.microsoft.com/office/drawing/2014/main" id="{5AF54827-78B6-207C-A9C9-5725111A7B25}"/>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2249" name="Rectangle 27">
                  <a:extLst>
                    <a:ext uri="{FF2B5EF4-FFF2-40B4-BE49-F238E27FC236}">
                      <a16:creationId xmlns:a16="http://schemas.microsoft.com/office/drawing/2014/main" id="{5C9E004D-9FB6-5E10-3A19-C5B2E2B5DE99}"/>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250" name="Freeform 28">
                  <a:extLst>
                    <a:ext uri="{FF2B5EF4-FFF2-40B4-BE49-F238E27FC236}">
                      <a16:creationId xmlns:a16="http://schemas.microsoft.com/office/drawing/2014/main" id="{8D9A8E15-90D1-DD5F-FEFB-A17563B8A4F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2238" name="Text Box 29">
              <a:extLst>
                <a:ext uri="{FF2B5EF4-FFF2-40B4-BE49-F238E27FC236}">
                  <a16:creationId xmlns:a16="http://schemas.microsoft.com/office/drawing/2014/main" id="{D6607393-4744-6957-BC98-B423FA6E367B}"/>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2229" name="Text Box 30">
            <a:extLst>
              <a:ext uri="{FF2B5EF4-FFF2-40B4-BE49-F238E27FC236}">
                <a16:creationId xmlns:a16="http://schemas.microsoft.com/office/drawing/2014/main" id="{01242FAE-A9D7-C3DF-F3BF-A89C1851E5C3}"/>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2230" name="Rectangle 31">
            <a:extLst>
              <a:ext uri="{FF2B5EF4-FFF2-40B4-BE49-F238E27FC236}">
                <a16:creationId xmlns:a16="http://schemas.microsoft.com/office/drawing/2014/main" id="{A00BA735-B4D7-8014-A53D-959B1332B69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2231" name="Group 37">
            <a:extLst>
              <a:ext uri="{FF2B5EF4-FFF2-40B4-BE49-F238E27FC236}">
                <a16:creationId xmlns:a16="http://schemas.microsoft.com/office/drawing/2014/main" id="{B19BAA84-0B2C-407D-A1AF-BDEC816E2B7F}"/>
              </a:ext>
            </a:extLst>
          </p:cNvPr>
          <p:cNvGrpSpPr>
            <a:grpSpLocks/>
          </p:cNvGrpSpPr>
          <p:nvPr/>
        </p:nvGrpSpPr>
        <p:grpSpPr bwMode="auto">
          <a:xfrm>
            <a:off x="7099300" y="1968500"/>
            <a:ext cx="801688" cy="1230313"/>
            <a:chOff x="4472" y="1240"/>
            <a:chExt cx="505" cy="775"/>
          </a:xfrm>
        </p:grpSpPr>
        <p:sp>
          <p:nvSpPr>
            <p:cNvPr id="52235" name="Freeform 38">
              <a:extLst>
                <a:ext uri="{FF2B5EF4-FFF2-40B4-BE49-F238E27FC236}">
                  <a16:creationId xmlns:a16="http://schemas.microsoft.com/office/drawing/2014/main" id="{37724F92-CBA2-8CC7-6B38-FFB0F72AB0E8}"/>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2236" name="Freeform 39">
              <a:extLst>
                <a:ext uri="{FF2B5EF4-FFF2-40B4-BE49-F238E27FC236}">
                  <a16:creationId xmlns:a16="http://schemas.microsoft.com/office/drawing/2014/main" id="{0DF05ED7-147A-7256-4DF5-4EE588CFE41A}"/>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2232" name="Text Box 40">
            <a:extLst>
              <a:ext uri="{FF2B5EF4-FFF2-40B4-BE49-F238E27FC236}">
                <a16:creationId xmlns:a16="http://schemas.microsoft.com/office/drawing/2014/main" id="{1FB14F3A-A795-2FCD-FB36-00F883A8CC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2233" name="Freeform 41">
            <a:extLst>
              <a:ext uri="{FF2B5EF4-FFF2-40B4-BE49-F238E27FC236}">
                <a16:creationId xmlns:a16="http://schemas.microsoft.com/office/drawing/2014/main" id="{592DDDFB-4449-1BB5-A062-3B224FDE28B5}"/>
              </a:ext>
            </a:extLst>
          </p:cNvPr>
          <p:cNvSpPr>
            <a:spLocks/>
          </p:cNvSpPr>
          <p:nvPr/>
        </p:nvSpPr>
        <p:spPr bwMode="auto">
          <a:xfrm>
            <a:off x="6780213"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2234" name="Rectangle 44">
            <a:extLst>
              <a:ext uri="{FF2B5EF4-FFF2-40B4-BE49-F238E27FC236}">
                <a16:creationId xmlns:a16="http://schemas.microsoft.com/office/drawing/2014/main" id="{98329AD7-01B8-AB9B-E4CF-7017A25F84EC}"/>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250" name="Group 3">
            <a:extLst>
              <a:ext uri="{FF2B5EF4-FFF2-40B4-BE49-F238E27FC236}">
                <a16:creationId xmlns:a16="http://schemas.microsoft.com/office/drawing/2014/main" id="{80242D70-5792-92DC-3142-4DB6068051AD}"/>
              </a:ext>
            </a:extLst>
          </p:cNvPr>
          <p:cNvGrpSpPr>
            <a:grpSpLocks/>
          </p:cNvGrpSpPr>
          <p:nvPr/>
        </p:nvGrpSpPr>
        <p:grpSpPr bwMode="auto">
          <a:xfrm>
            <a:off x="331788" y="1563688"/>
            <a:ext cx="2271712" cy="2814637"/>
            <a:chOff x="209" y="985"/>
            <a:chExt cx="1431" cy="1773"/>
          </a:xfrm>
        </p:grpSpPr>
        <p:sp>
          <p:nvSpPr>
            <p:cNvPr id="53276" name="Text Box 4">
              <a:extLst>
                <a:ext uri="{FF2B5EF4-FFF2-40B4-BE49-F238E27FC236}">
                  <a16:creationId xmlns:a16="http://schemas.microsoft.com/office/drawing/2014/main" id="{BAFA80EB-5A98-0D6C-7BB7-75A2911CD99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3277" name="Group 5">
              <a:extLst>
                <a:ext uri="{FF2B5EF4-FFF2-40B4-BE49-F238E27FC236}">
                  <a16:creationId xmlns:a16="http://schemas.microsoft.com/office/drawing/2014/main" id="{CCA01254-788F-9A25-D4DE-CDCEA55F2F96}"/>
                </a:ext>
              </a:extLst>
            </p:cNvPr>
            <p:cNvGrpSpPr>
              <a:grpSpLocks/>
            </p:cNvGrpSpPr>
            <p:nvPr/>
          </p:nvGrpSpPr>
          <p:grpSpPr bwMode="auto">
            <a:xfrm>
              <a:off x="209" y="1216"/>
              <a:ext cx="1301" cy="1542"/>
              <a:chOff x="209" y="1216"/>
              <a:chExt cx="1301" cy="1542"/>
            </a:xfrm>
          </p:grpSpPr>
          <p:sp>
            <p:nvSpPr>
              <p:cNvPr id="53278" name="Text Box 6">
                <a:extLst>
                  <a:ext uri="{FF2B5EF4-FFF2-40B4-BE49-F238E27FC236}">
                    <a16:creationId xmlns:a16="http://schemas.microsoft.com/office/drawing/2014/main" id="{CCBBDCF7-4BFB-ED92-1D09-F6300245D246}"/>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3279" name="Oval 7">
                <a:extLst>
                  <a:ext uri="{FF2B5EF4-FFF2-40B4-BE49-F238E27FC236}">
                    <a16:creationId xmlns:a16="http://schemas.microsoft.com/office/drawing/2014/main" id="{FAF94776-E6C0-B7AA-58C9-98C1D90E709F}"/>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80" name="Freeform 8">
                <a:extLst>
                  <a:ext uri="{FF2B5EF4-FFF2-40B4-BE49-F238E27FC236}">
                    <a16:creationId xmlns:a16="http://schemas.microsoft.com/office/drawing/2014/main" id="{34C4C179-0F31-EE4E-5916-C3290AAE9EA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3281" name="Freeform 9">
                <a:extLst>
                  <a:ext uri="{FF2B5EF4-FFF2-40B4-BE49-F238E27FC236}">
                    <a16:creationId xmlns:a16="http://schemas.microsoft.com/office/drawing/2014/main" id="{F04BCFCC-D1C1-D493-2D6A-42DD3239559C}"/>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3282" name="Freeform 10">
                <a:extLst>
                  <a:ext uri="{FF2B5EF4-FFF2-40B4-BE49-F238E27FC236}">
                    <a16:creationId xmlns:a16="http://schemas.microsoft.com/office/drawing/2014/main" id="{E9A5CDAF-1B4B-1729-9345-AFA29F7C2AF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3" name="Freeform 11">
                <a:extLst>
                  <a:ext uri="{FF2B5EF4-FFF2-40B4-BE49-F238E27FC236}">
                    <a16:creationId xmlns:a16="http://schemas.microsoft.com/office/drawing/2014/main" id="{ED4A34F1-1CAC-DAF8-F2A9-1C6F10D0D85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4" name="Freeform 12">
                <a:extLst>
                  <a:ext uri="{FF2B5EF4-FFF2-40B4-BE49-F238E27FC236}">
                    <a16:creationId xmlns:a16="http://schemas.microsoft.com/office/drawing/2014/main" id="{190D5FB9-14F6-EAF4-1FDB-7BE46D3EE45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5" name="Text Box 13">
                <a:extLst>
                  <a:ext uri="{FF2B5EF4-FFF2-40B4-BE49-F238E27FC236}">
                    <a16:creationId xmlns:a16="http://schemas.microsoft.com/office/drawing/2014/main" id="{C640F40B-7085-A7B6-D644-1D424E99025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3251" name="Text Box 14">
            <a:extLst>
              <a:ext uri="{FF2B5EF4-FFF2-40B4-BE49-F238E27FC236}">
                <a16:creationId xmlns:a16="http://schemas.microsoft.com/office/drawing/2014/main" id="{6C246F52-1F57-363E-73BC-C8F1A3EE933B}"/>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3252" name="Group 15">
            <a:extLst>
              <a:ext uri="{FF2B5EF4-FFF2-40B4-BE49-F238E27FC236}">
                <a16:creationId xmlns:a16="http://schemas.microsoft.com/office/drawing/2014/main" id="{ADEF2704-BBA9-C493-BF4F-4569CCA478BE}"/>
              </a:ext>
            </a:extLst>
          </p:cNvPr>
          <p:cNvGrpSpPr>
            <a:grpSpLocks/>
          </p:cNvGrpSpPr>
          <p:nvPr/>
        </p:nvGrpSpPr>
        <p:grpSpPr bwMode="auto">
          <a:xfrm>
            <a:off x="3203575" y="1563688"/>
            <a:ext cx="2601913" cy="3078162"/>
            <a:chOff x="2018" y="985"/>
            <a:chExt cx="1639" cy="1939"/>
          </a:xfrm>
        </p:grpSpPr>
        <p:grpSp>
          <p:nvGrpSpPr>
            <p:cNvPr id="53262" name="Group 16">
              <a:extLst>
                <a:ext uri="{FF2B5EF4-FFF2-40B4-BE49-F238E27FC236}">
                  <a16:creationId xmlns:a16="http://schemas.microsoft.com/office/drawing/2014/main" id="{18B66088-8E5C-E283-BF36-8C4B313BFB7C}"/>
                </a:ext>
              </a:extLst>
            </p:cNvPr>
            <p:cNvGrpSpPr>
              <a:grpSpLocks/>
            </p:cNvGrpSpPr>
            <p:nvPr/>
          </p:nvGrpSpPr>
          <p:grpSpPr bwMode="auto">
            <a:xfrm>
              <a:off x="2018" y="1215"/>
              <a:ext cx="1639" cy="1709"/>
              <a:chOff x="2018" y="1215"/>
              <a:chExt cx="1639" cy="1709"/>
            </a:xfrm>
          </p:grpSpPr>
          <p:sp>
            <p:nvSpPr>
              <p:cNvPr id="53264" name="Text Box 17">
                <a:extLst>
                  <a:ext uri="{FF2B5EF4-FFF2-40B4-BE49-F238E27FC236}">
                    <a16:creationId xmlns:a16="http://schemas.microsoft.com/office/drawing/2014/main" id="{2F0D6F7F-73A8-B5A9-68D6-86E6B0788304}"/>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3265" name="Freeform 18">
                <a:extLst>
                  <a:ext uri="{FF2B5EF4-FFF2-40B4-BE49-F238E27FC236}">
                    <a16:creationId xmlns:a16="http://schemas.microsoft.com/office/drawing/2014/main" id="{3F33DEE9-093D-4598-8329-BEF27FAADEE2}"/>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3266" name="Freeform 19">
                <a:extLst>
                  <a:ext uri="{FF2B5EF4-FFF2-40B4-BE49-F238E27FC236}">
                    <a16:creationId xmlns:a16="http://schemas.microsoft.com/office/drawing/2014/main" id="{9A178071-0861-4559-5E68-510EB93A9E4A}"/>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7" name="Freeform 20">
                <a:extLst>
                  <a:ext uri="{FF2B5EF4-FFF2-40B4-BE49-F238E27FC236}">
                    <a16:creationId xmlns:a16="http://schemas.microsoft.com/office/drawing/2014/main" id="{363956B9-1BE0-F762-FA57-3BF2074F8CBE}"/>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8" name="Freeform 21">
                <a:extLst>
                  <a:ext uri="{FF2B5EF4-FFF2-40B4-BE49-F238E27FC236}">
                    <a16:creationId xmlns:a16="http://schemas.microsoft.com/office/drawing/2014/main" id="{A9B2348C-F52F-3C8E-2D17-807739464F6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9" name="Freeform 22">
                <a:extLst>
                  <a:ext uri="{FF2B5EF4-FFF2-40B4-BE49-F238E27FC236}">
                    <a16:creationId xmlns:a16="http://schemas.microsoft.com/office/drawing/2014/main" id="{AC3E6158-3C92-71F3-F26B-93C5D0E91D84}"/>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3270" name="Text Box 23">
                <a:extLst>
                  <a:ext uri="{FF2B5EF4-FFF2-40B4-BE49-F238E27FC236}">
                    <a16:creationId xmlns:a16="http://schemas.microsoft.com/office/drawing/2014/main" id="{B0F60D72-1CD7-5D38-2F6A-9E815190C485}"/>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3271" name="Group 24">
                <a:extLst>
                  <a:ext uri="{FF2B5EF4-FFF2-40B4-BE49-F238E27FC236}">
                    <a16:creationId xmlns:a16="http://schemas.microsoft.com/office/drawing/2014/main" id="{59904B95-FD8A-1837-F859-E9A64264E0E0}"/>
                  </a:ext>
                </a:extLst>
              </p:cNvPr>
              <p:cNvGrpSpPr>
                <a:grpSpLocks/>
              </p:cNvGrpSpPr>
              <p:nvPr/>
            </p:nvGrpSpPr>
            <p:grpSpPr bwMode="auto">
              <a:xfrm>
                <a:off x="2822" y="2343"/>
                <a:ext cx="835" cy="581"/>
                <a:chOff x="2822" y="2343"/>
                <a:chExt cx="835" cy="581"/>
              </a:xfrm>
            </p:grpSpPr>
            <p:sp>
              <p:nvSpPr>
                <p:cNvPr id="53272" name="Freeform 25">
                  <a:extLst>
                    <a:ext uri="{FF2B5EF4-FFF2-40B4-BE49-F238E27FC236}">
                      <a16:creationId xmlns:a16="http://schemas.microsoft.com/office/drawing/2014/main" id="{47E8F688-3BC4-FD32-C3AC-927D404F56C9}"/>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3273" name="Freeform 26">
                  <a:extLst>
                    <a:ext uri="{FF2B5EF4-FFF2-40B4-BE49-F238E27FC236}">
                      <a16:creationId xmlns:a16="http://schemas.microsoft.com/office/drawing/2014/main" id="{13FF0369-6C13-F0BA-6CF8-B4717BF4C27A}"/>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3274" name="Rectangle 27">
                  <a:extLst>
                    <a:ext uri="{FF2B5EF4-FFF2-40B4-BE49-F238E27FC236}">
                      <a16:creationId xmlns:a16="http://schemas.microsoft.com/office/drawing/2014/main" id="{3E71B1E9-04E9-BD9B-9538-7878FD5D6AF7}"/>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75" name="Freeform 28">
                  <a:extLst>
                    <a:ext uri="{FF2B5EF4-FFF2-40B4-BE49-F238E27FC236}">
                      <a16:creationId xmlns:a16="http://schemas.microsoft.com/office/drawing/2014/main" id="{E7452AC3-56AE-B97F-DE21-1BA6C8D1A970}"/>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3263" name="Text Box 29">
              <a:extLst>
                <a:ext uri="{FF2B5EF4-FFF2-40B4-BE49-F238E27FC236}">
                  <a16:creationId xmlns:a16="http://schemas.microsoft.com/office/drawing/2014/main" id="{7B3AD942-9183-510D-9CCE-E92EF088EA23}"/>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3253" name="Text Box 30">
            <a:extLst>
              <a:ext uri="{FF2B5EF4-FFF2-40B4-BE49-F238E27FC236}">
                <a16:creationId xmlns:a16="http://schemas.microsoft.com/office/drawing/2014/main" id="{30D13A0A-01D6-74B5-2612-658060A56E06}"/>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3254" name="Rectangle 31">
            <a:extLst>
              <a:ext uri="{FF2B5EF4-FFF2-40B4-BE49-F238E27FC236}">
                <a16:creationId xmlns:a16="http://schemas.microsoft.com/office/drawing/2014/main" id="{8B78E289-6C05-E728-87B4-FC8C5950512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3255" name="Group 32">
            <a:extLst>
              <a:ext uri="{FF2B5EF4-FFF2-40B4-BE49-F238E27FC236}">
                <a16:creationId xmlns:a16="http://schemas.microsoft.com/office/drawing/2014/main" id="{09547D81-5369-26CB-BD16-CF83A66E04A8}"/>
              </a:ext>
            </a:extLst>
          </p:cNvPr>
          <p:cNvGrpSpPr>
            <a:grpSpLocks/>
          </p:cNvGrpSpPr>
          <p:nvPr/>
        </p:nvGrpSpPr>
        <p:grpSpPr bwMode="auto">
          <a:xfrm>
            <a:off x="7099300" y="1968500"/>
            <a:ext cx="801688" cy="1230313"/>
            <a:chOff x="4472" y="1240"/>
            <a:chExt cx="505" cy="775"/>
          </a:xfrm>
        </p:grpSpPr>
        <p:sp>
          <p:nvSpPr>
            <p:cNvPr id="53260" name="Freeform 33">
              <a:extLst>
                <a:ext uri="{FF2B5EF4-FFF2-40B4-BE49-F238E27FC236}">
                  <a16:creationId xmlns:a16="http://schemas.microsoft.com/office/drawing/2014/main" id="{9515CF97-1B20-93BE-FAF3-A1B1619D007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3261" name="Freeform 34">
              <a:extLst>
                <a:ext uri="{FF2B5EF4-FFF2-40B4-BE49-F238E27FC236}">
                  <a16:creationId xmlns:a16="http://schemas.microsoft.com/office/drawing/2014/main" id="{7D9F8B7F-A415-98E5-FEDD-CB5ADC3B8415}"/>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3256" name="Text Box 35">
            <a:extLst>
              <a:ext uri="{FF2B5EF4-FFF2-40B4-BE49-F238E27FC236}">
                <a16:creationId xmlns:a16="http://schemas.microsoft.com/office/drawing/2014/main" id="{E77D73F4-8F55-356B-47D6-C66FD5F0B06F}"/>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3257" name="Rectangle 37">
            <a:extLst>
              <a:ext uri="{FF2B5EF4-FFF2-40B4-BE49-F238E27FC236}">
                <a16:creationId xmlns:a16="http://schemas.microsoft.com/office/drawing/2014/main" id="{E5899F47-EA7D-410E-0547-60DF42A99C97}"/>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58" name="Freeform 36">
            <a:extLst>
              <a:ext uri="{FF2B5EF4-FFF2-40B4-BE49-F238E27FC236}">
                <a16:creationId xmlns:a16="http://schemas.microsoft.com/office/drawing/2014/main" id="{8F92AEA2-C881-4FEC-DCDD-3EFD761FB624}"/>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3259" name="Rectangle 40">
            <a:extLst>
              <a:ext uri="{FF2B5EF4-FFF2-40B4-BE49-F238E27FC236}">
                <a16:creationId xmlns:a16="http://schemas.microsoft.com/office/drawing/2014/main" id="{7D37AE01-2309-6C8E-20F2-6E33921D1310}"/>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805C45F3-35D9-DA04-1CFD-FFA3EB676A76}"/>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4275" name="Group 3">
            <a:extLst>
              <a:ext uri="{FF2B5EF4-FFF2-40B4-BE49-F238E27FC236}">
                <a16:creationId xmlns:a16="http://schemas.microsoft.com/office/drawing/2014/main" id="{066897A2-735A-61D3-DB6F-6CF58408AD4B}"/>
              </a:ext>
            </a:extLst>
          </p:cNvPr>
          <p:cNvGrpSpPr>
            <a:grpSpLocks/>
          </p:cNvGrpSpPr>
          <p:nvPr/>
        </p:nvGrpSpPr>
        <p:grpSpPr bwMode="auto">
          <a:xfrm>
            <a:off x="331788" y="1563688"/>
            <a:ext cx="2271712" cy="2814637"/>
            <a:chOff x="209" y="985"/>
            <a:chExt cx="1431" cy="1773"/>
          </a:xfrm>
        </p:grpSpPr>
        <p:sp>
          <p:nvSpPr>
            <p:cNvPr id="54308" name="Text Box 4">
              <a:extLst>
                <a:ext uri="{FF2B5EF4-FFF2-40B4-BE49-F238E27FC236}">
                  <a16:creationId xmlns:a16="http://schemas.microsoft.com/office/drawing/2014/main" id="{76EEE782-80B3-8B66-C685-3A78822702E8}"/>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4309" name="Group 5">
              <a:extLst>
                <a:ext uri="{FF2B5EF4-FFF2-40B4-BE49-F238E27FC236}">
                  <a16:creationId xmlns:a16="http://schemas.microsoft.com/office/drawing/2014/main" id="{52F26E01-6072-9325-4C70-CEE43936A6CC}"/>
                </a:ext>
              </a:extLst>
            </p:cNvPr>
            <p:cNvGrpSpPr>
              <a:grpSpLocks/>
            </p:cNvGrpSpPr>
            <p:nvPr/>
          </p:nvGrpSpPr>
          <p:grpSpPr bwMode="auto">
            <a:xfrm>
              <a:off x="209" y="1216"/>
              <a:ext cx="1301" cy="1542"/>
              <a:chOff x="209" y="1216"/>
              <a:chExt cx="1301" cy="1542"/>
            </a:xfrm>
          </p:grpSpPr>
          <p:sp>
            <p:nvSpPr>
              <p:cNvPr id="54310" name="Text Box 6">
                <a:extLst>
                  <a:ext uri="{FF2B5EF4-FFF2-40B4-BE49-F238E27FC236}">
                    <a16:creationId xmlns:a16="http://schemas.microsoft.com/office/drawing/2014/main" id="{23359376-A920-C0C9-4679-FACA80670D9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4311" name="Oval 7">
                <a:extLst>
                  <a:ext uri="{FF2B5EF4-FFF2-40B4-BE49-F238E27FC236}">
                    <a16:creationId xmlns:a16="http://schemas.microsoft.com/office/drawing/2014/main" id="{EAAD4231-D39B-5DB6-BA87-3161403E320C}"/>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312" name="Freeform 8">
                <a:extLst>
                  <a:ext uri="{FF2B5EF4-FFF2-40B4-BE49-F238E27FC236}">
                    <a16:creationId xmlns:a16="http://schemas.microsoft.com/office/drawing/2014/main" id="{A017BC62-E0EF-F8CF-AA3E-10082A3669C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4313" name="Freeform 9">
                <a:extLst>
                  <a:ext uri="{FF2B5EF4-FFF2-40B4-BE49-F238E27FC236}">
                    <a16:creationId xmlns:a16="http://schemas.microsoft.com/office/drawing/2014/main" id="{17FFD32F-F5A6-ABEA-92A4-F646D24E493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4314" name="Freeform 10">
                <a:extLst>
                  <a:ext uri="{FF2B5EF4-FFF2-40B4-BE49-F238E27FC236}">
                    <a16:creationId xmlns:a16="http://schemas.microsoft.com/office/drawing/2014/main" id="{CD69B203-3A69-7FC2-B097-D6B98DE5531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5" name="Freeform 11">
                <a:extLst>
                  <a:ext uri="{FF2B5EF4-FFF2-40B4-BE49-F238E27FC236}">
                    <a16:creationId xmlns:a16="http://schemas.microsoft.com/office/drawing/2014/main" id="{1A0CCFA2-DA1E-BD2D-59EE-706563C07DB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6" name="Freeform 12">
                <a:extLst>
                  <a:ext uri="{FF2B5EF4-FFF2-40B4-BE49-F238E27FC236}">
                    <a16:creationId xmlns:a16="http://schemas.microsoft.com/office/drawing/2014/main" id="{59BCA34F-B616-FA91-065C-DA37B17BD04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7" name="Text Box 13">
                <a:extLst>
                  <a:ext uri="{FF2B5EF4-FFF2-40B4-BE49-F238E27FC236}">
                    <a16:creationId xmlns:a16="http://schemas.microsoft.com/office/drawing/2014/main" id="{4CC4067C-D8A8-2AFD-F367-1BF6306799E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4276" name="Group 15">
            <a:extLst>
              <a:ext uri="{FF2B5EF4-FFF2-40B4-BE49-F238E27FC236}">
                <a16:creationId xmlns:a16="http://schemas.microsoft.com/office/drawing/2014/main" id="{F65FDC62-53E8-B559-B624-04223D8533AA}"/>
              </a:ext>
            </a:extLst>
          </p:cNvPr>
          <p:cNvGrpSpPr>
            <a:grpSpLocks/>
          </p:cNvGrpSpPr>
          <p:nvPr/>
        </p:nvGrpSpPr>
        <p:grpSpPr bwMode="auto">
          <a:xfrm>
            <a:off x="3203575" y="1563688"/>
            <a:ext cx="2601913" cy="3078162"/>
            <a:chOff x="2018" y="985"/>
            <a:chExt cx="1639" cy="1939"/>
          </a:xfrm>
        </p:grpSpPr>
        <p:grpSp>
          <p:nvGrpSpPr>
            <p:cNvPr id="54294" name="Group 16">
              <a:extLst>
                <a:ext uri="{FF2B5EF4-FFF2-40B4-BE49-F238E27FC236}">
                  <a16:creationId xmlns:a16="http://schemas.microsoft.com/office/drawing/2014/main" id="{E120A6A2-0C89-8CCA-CD4D-AEF35954F7FE}"/>
                </a:ext>
              </a:extLst>
            </p:cNvPr>
            <p:cNvGrpSpPr>
              <a:grpSpLocks/>
            </p:cNvGrpSpPr>
            <p:nvPr/>
          </p:nvGrpSpPr>
          <p:grpSpPr bwMode="auto">
            <a:xfrm>
              <a:off x="2018" y="1215"/>
              <a:ext cx="1639" cy="1709"/>
              <a:chOff x="2018" y="1215"/>
              <a:chExt cx="1639" cy="1709"/>
            </a:xfrm>
          </p:grpSpPr>
          <p:sp>
            <p:nvSpPr>
              <p:cNvPr id="54296" name="Text Box 17">
                <a:extLst>
                  <a:ext uri="{FF2B5EF4-FFF2-40B4-BE49-F238E27FC236}">
                    <a16:creationId xmlns:a16="http://schemas.microsoft.com/office/drawing/2014/main" id="{B3396A75-8A80-5C46-678F-BA883AD2373C}"/>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4297" name="Freeform 18">
                <a:extLst>
                  <a:ext uri="{FF2B5EF4-FFF2-40B4-BE49-F238E27FC236}">
                    <a16:creationId xmlns:a16="http://schemas.microsoft.com/office/drawing/2014/main" id="{2D0A7214-F350-1616-5906-8B4FBEEAA1C2}"/>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4298" name="Freeform 19">
                <a:extLst>
                  <a:ext uri="{FF2B5EF4-FFF2-40B4-BE49-F238E27FC236}">
                    <a16:creationId xmlns:a16="http://schemas.microsoft.com/office/drawing/2014/main" id="{589BC9D6-8112-D210-F0D5-07FF987B7F6D}"/>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299" name="Freeform 20">
                <a:extLst>
                  <a:ext uri="{FF2B5EF4-FFF2-40B4-BE49-F238E27FC236}">
                    <a16:creationId xmlns:a16="http://schemas.microsoft.com/office/drawing/2014/main" id="{BCA47A1B-6F69-A546-19DF-FBF85D596FF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300" name="Freeform 21">
                <a:extLst>
                  <a:ext uri="{FF2B5EF4-FFF2-40B4-BE49-F238E27FC236}">
                    <a16:creationId xmlns:a16="http://schemas.microsoft.com/office/drawing/2014/main" id="{50FFF2D6-C7AC-3EA9-FE4F-C9F1B5FD3D38}"/>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301" name="Freeform 22">
                <a:extLst>
                  <a:ext uri="{FF2B5EF4-FFF2-40B4-BE49-F238E27FC236}">
                    <a16:creationId xmlns:a16="http://schemas.microsoft.com/office/drawing/2014/main" id="{2DB49C3E-79C5-4BAF-06D8-6F1EABADCB37}"/>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4302" name="Text Box 23">
                <a:extLst>
                  <a:ext uri="{FF2B5EF4-FFF2-40B4-BE49-F238E27FC236}">
                    <a16:creationId xmlns:a16="http://schemas.microsoft.com/office/drawing/2014/main" id="{5E8511D7-B799-478D-797C-2DFB6A0A207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4303" name="Group 24">
                <a:extLst>
                  <a:ext uri="{FF2B5EF4-FFF2-40B4-BE49-F238E27FC236}">
                    <a16:creationId xmlns:a16="http://schemas.microsoft.com/office/drawing/2014/main" id="{06C19F9B-2979-1023-08A1-061A8460BB47}"/>
                  </a:ext>
                </a:extLst>
              </p:cNvPr>
              <p:cNvGrpSpPr>
                <a:grpSpLocks/>
              </p:cNvGrpSpPr>
              <p:nvPr/>
            </p:nvGrpSpPr>
            <p:grpSpPr bwMode="auto">
              <a:xfrm>
                <a:off x="2822" y="2343"/>
                <a:ext cx="835" cy="581"/>
                <a:chOff x="2822" y="2343"/>
                <a:chExt cx="835" cy="581"/>
              </a:xfrm>
            </p:grpSpPr>
            <p:sp>
              <p:nvSpPr>
                <p:cNvPr id="54304" name="Freeform 25">
                  <a:extLst>
                    <a:ext uri="{FF2B5EF4-FFF2-40B4-BE49-F238E27FC236}">
                      <a16:creationId xmlns:a16="http://schemas.microsoft.com/office/drawing/2014/main" id="{AC660AB3-0882-5A9B-B21D-AC0E3603283E}"/>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4305" name="Freeform 26">
                  <a:extLst>
                    <a:ext uri="{FF2B5EF4-FFF2-40B4-BE49-F238E27FC236}">
                      <a16:creationId xmlns:a16="http://schemas.microsoft.com/office/drawing/2014/main" id="{94D31E9E-7329-B780-E17E-BAB324B59E1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4306" name="Rectangle 27">
                  <a:extLst>
                    <a:ext uri="{FF2B5EF4-FFF2-40B4-BE49-F238E27FC236}">
                      <a16:creationId xmlns:a16="http://schemas.microsoft.com/office/drawing/2014/main" id="{C14EC334-E58F-9AA7-8DCD-6B09016FEFA8}"/>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307" name="Freeform 28">
                  <a:extLst>
                    <a:ext uri="{FF2B5EF4-FFF2-40B4-BE49-F238E27FC236}">
                      <a16:creationId xmlns:a16="http://schemas.microsoft.com/office/drawing/2014/main" id="{F001D74A-79C0-20BB-8093-DDEC9C17C831}"/>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4295" name="Text Box 29">
              <a:extLst>
                <a:ext uri="{FF2B5EF4-FFF2-40B4-BE49-F238E27FC236}">
                  <a16:creationId xmlns:a16="http://schemas.microsoft.com/office/drawing/2014/main" id="{DEED1776-92F2-A257-8659-E0482CBE6A9C}"/>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4277" name="Text Box 35">
            <a:extLst>
              <a:ext uri="{FF2B5EF4-FFF2-40B4-BE49-F238E27FC236}">
                <a16:creationId xmlns:a16="http://schemas.microsoft.com/office/drawing/2014/main" id="{473ED24D-D645-92B0-91BA-EA475F36901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4278" name="Group 39">
            <a:extLst>
              <a:ext uri="{FF2B5EF4-FFF2-40B4-BE49-F238E27FC236}">
                <a16:creationId xmlns:a16="http://schemas.microsoft.com/office/drawing/2014/main" id="{26F87D7C-E812-C1B2-CCD7-342B5B78B2BC}"/>
              </a:ext>
            </a:extLst>
          </p:cNvPr>
          <p:cNvGrpSpPr>
            <a:grpSpLocks/>
          </p:cNvGrpSpPr>
          <p:nvPr/>
        </p:nvGrpSpPr>
        <p:grpSpPr bwMode="auto">
          <a:xfrm>
            <a:off x="7099300" y="1944688"/>
            <a:ext cx="1747838" cy="2605087"/>
            <a:chOff x="4472" y="1225"/>
            <a:chExt cx="1101" cy="1641"/>
          </a:xfrm>
        </p:grpSpPr>
        <p:sp>
          <p:nvSpPr>
            <p:cNvPr id="54285" name="Text Box 14">
              <a:extLst>
                <a:ext uri="{FF2B5EF4-FFF2-40B4-BE49-F238E27FC236}">
                  <a16:creationId xmlns:a16="http://schemas.microsoft.com/office/drawing/2014/main" id="{2424EAE5-4088-729C-C1B0-61508D0267EC}"/>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4286" name="Text Box 30">
              <a:extLst>
                <a:ext uri="{FF2B5EF4-FFF2-40B4-BE49-F238E27FC236}">
                  <a16:creationId xmlns:a16="http://schemas.microsoft.com/office/drawing/2014/main" id="{8738A2CF-2F70-17B0-1958-3357B9DC93B9}"/>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4287" name="Group 32">
              <a:extLst>
                <a:ext uri="{FF2B5EF4-FFF2-40B4-BE49-F238E27FC236}">
                  <a16:creationId xmlns:a16="http://schemas.microsoft.com/office/drawing/2014/main" id="{519BE686-DBC4-29BF-4D19-5D48A5B5D86D}"/>
                </a:ext>
              </a:extLst>
            </p:cNvPr>
            <p:cNvGrpSpPr>
              <a:grpSpLocks/>
            </p:cNvGrpSpPr>
            <p:nvPr/>
          </p:nvGrpSpPr>
          <p:grpSpPr bwMode="auto">
            <a:xfrm>
              <a:off x="4472" y="1240"/>
              <a:ext cx="505" cy="775"/>
              <a:chOff x="4472" y="1240"/>
              <a:chExt cx="505" cy="775"/>
            </a:xfrm>
          </p:grpSpPr>
          <p:sp>
            <p:nvSpPr>
              <p:cNvPr id="54292" name="Freeform 33">
                <a:extLst>
                  <a:ext uri="{FF2B5EF4-FFF2-40B4-BE49-F238E27FC236}">
                    <a16:creationId xmlns:a16="http://schemas.microsoft.com/office/drawing/2014/main" id="{FC3272DC-7E39-2D14-BECC-CCF2CC9E71F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4293" name="Freeform 34">
                <a:extLst>
                  <a:ext uri="{FF2B5EF4-FFF2-40B4-BE49-F238E27FC236}">
                    <a16:creationId xmlns:a16="http://schemas.microsoft.com/office/drawing/2014/main" id="{8DE879D0-20F9-BE3F-99C6-487A128BE031}"/>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4288" name="Group 38">
              <a:extLst>
                <a:ext uri="{FF2B5EF4-FFF2-40B4-BE49-F238E27FC236}">
                  <a16:creationId xmlns:a16="http://schemas.microsoft.com/office/drawing/2014/main" id="{3AA146BD-9D2C-39A3-5241-B9C0272CAAED}"/>
                </a:ext>
              </a:extLst>
            </p:cNvPr>
            <p:cNvGrpSpPr>
              <a:grpSpLocks/>
            </p:cNvGrpSpPr>
            <p:nvPr/>
          </p:nvGrpSpPr>
          <p:grpSpPr bwMode="auto">
            <a:xfrm>
              <a:off x="4476" y="2095"/>
              <a:ext cx="557" cy="771"/>
              <a:chOff x="4476" y="2095"/>
              <a:chExt cx="557" cy="771"/>
            </a:xfrm>
          </p:grpSpPr>
          <p:sp>
            <p:nvSpPr>
              <p:cNvPr id="54289" name="Rectangle 31">
                <a:extLst>
                  <a:ext uri="{FF2B5EF4-FFF2-40B4-BE49-F238E27FC236}">
                    <a16:creationId xmlns:a16="http://schemas.microsoft.com/office/drawing/2014/main" id="{47FC9025-E198-5D74-BB58-B88553511513}"/>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90" name="Rectangle 36">
                <a:extLst>
                  <a:ext uri="{FF2B5EF4-FFF2-40B4-BE49-F238E27FC236}">
                    <a16:creationId xmlns:a16="http://schemas.microsoft.com/office/drawing/2014/main" id="{384149E2-B028-9035-2E39-8BC2A4725A6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91" name="Freeform 37">
                <a:extLst>
                  <a:ext uri="{FF2B5EF4-FFF2-40B4-BE49-F238E27FC236}">
                    <a16:creationId xmlns:a16="http://schemas.microsoft.com/office/drawing/2014/main" id="{648F5962-7FDF-704E-14AB-27C632F853CD}"/>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4279" name="Rectangle 63">
            <a:extLst>
              <a:ext uri="{FF2B5EF4-FFF2-40B4-BE49-F238E27FC236}">
                <a16:creationId xmlns:a16="http://schemas.microsoft.com/office/drawing/2014/main" id="{05389888-6A54-8646-979E-C59ACF47D9CA}"/>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80" name="Freeform 64">
            <a:extLst>
              <a:ext uri="{FF2B5EF4-FFF2-40B4-BE49-F238E27FC236}">
                <a16:creationId xmlns:a16="http://schemas.microsoft.com/office/drawing/2014/main" id="{0BAFD6F2-0845-0F78-6E02-B8CE07AA3863}"/>
              </a:ext>
            </a:extLst>
          </p:cNvPr>
          <p:cNvSpPr>
            <a:spLocks/>
          </p:cNvSpPr>
          <p:nvPr/>
        </p:nvSpPr>
        <p:spPr bwMode="auto">
          <a:xfrm>
            <a:off x="6176963" y="5232400"/>
            <a:ext cx="492125" cy="122238"/>
          </a:xfrm>
          <a:custGeom>
            <a:avLst/>
            <a:gdLst>
              <a:gd name="T0" fmla="*/ 0 w 931"/>
              <a:gd name="T1" fmla="*/ 0 h 232"/>
              <a:gd name="T2" fmla="*/ 2147483646 w 931"/>
              <a:gd name="T3" fmla="*/ 0 h 232"/>
              <a:gd name="T4" fmla="*/ 2147483646 w 931"/>
              <a:gd name="T5" fmla="*/ 2147483646 h 232"/>
              <a:gd name="T6" fmla="*/ 2147483646 w 931"/>
              <a:gd name="T7" fmla="*/ 2147483646 h 232"/>
              <a:gd name="T8" fmla="*/ 0 w 931"/>
              <a:gd name="T9" fmla="*/ 2147483646 h 232"/>
              <a:gd name="T10" fmla="*/ 0 w 931"/>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31" h="232">
                <a:moveTo>
                  <a:pt x="0" y="0"/>
                </a:moveTo>
                <a:lnTo>
                  <a:pt x="698" y="0"/>
                </a:lnTo>
                <a:lnTo>
                  <a:pt x="931" y="116"/>
                </a:lnTo>
                <a:lnTo>
                  <a:pt x="698" y="232"/>
                </a:lnTo>
                <a:lnTo>
                  <a:pt x="0" y="232"/>
                </a:lnTo>
                <a:lnTo>
                  <a:pt x="0" y="0"/>
                </a:lnTo>
                <a:close/>
              </a:path>
            </a:pathLst>
          </a:custGeom>
          <a:solidFill>
            <a:srgbClr val="B2B2B2"/>
          </a:solidFill>
          <a:ln w="6350">
            <a:solidFill>
              <a:srgbClr val="000000"/>
            </a:solidFill>
            <a:prstDash val="solid"/>
            <a:round/>
            <a:headEnd/>
            <a:tailEnd/>
          </a:ln>
        </p:spPr>
        <p:txBody>
          <a:bodyPr/>
          <a:lstStyle/>
          <a:p>
            <a:endParaRPr lang="en-US"/>
          </a:p>
        </p:txBody>
      </p:sp>
      <p:sp>
        <p:nvSpPr>
          <p:cNvPr id="54281" name="Freeform 65">
            <a:extLst>
              <a:ext uri="{FF2B5EF4-FFF2-40B4-BE49-F238E27FC236}">
                <a16:creationId xmlns:a16="http://schemas.microsoft.com/office/drawing/2014/main" id="{AAD9675A-4D77-F75E-42C8-F420459FD55E}"/>
              </a:ext>
            </a:extLst>
          </p:cNvPr>
          <p:cNvSpPr>
            <a:spLocks/>
          </p:cNvSpPr>
          <p:nvPr/>
        </p:nvSpPr>
        <p:spPr bwMode="auto">
          <a:xfrm>
            <a:off x="5999163" y="5173663"/>
            <a:ext cx="185737"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4282" name="Freeform 66">
            <a:extLst>
              <a:ext uri="{FF2B5EF4-FFF2-40B4-BE49-F238E27FC236}">
                <a16:creationId xmlns:a16="http://schemas.microsoft.com/office/drawing/2014/main" id="{70B0AA25-7600-991F-82FC-20D34C167BB8}"/>
              </a:ext>
            </a:extLst>
          </p:cNvPr>
          <p:cNvSpPr>
            <a:spLocks/>
          </p:cNvSpPr>
          <p:nvPr/>
        </p:nvSpPr>
        <p:spPr bwMode="auto">
          <a:xfrm>
            <a:off x="5999163" y="5353050"/>
            <a:ext cx="185737"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4283" name="Rectangle 67">
            <a:extLst>
              <a:ext uri="{FF2B5EF4-FFF2-40B4-BE49-F238E27FC236}">
                <a16:creationId xmlns:a16="http://schemas.microsoft.com/office/drawing/2014/main" id="{F39250F1-5BD3-3504-59C5-767758BCCEE3}"/>
              </a:ext>
            </a:extLst>
          </p:cNvPr>
          <p:cNvSpPr>
            <a:spLocks noChangeArrowheads="1"/>
          </p:cNvSpPr>
          <p:nvPr/>
        </p:nvSpPr>
        <p:spPr bwMode="auto">
          <a:xfrm>
            <a:off x="5999163"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84" name="Text Box 94">
            <a:extLst>
              <a:ext uri="{FF2B5EF4-FFF2-40B4-BE49-F238E27FC236}">
                <a16:creationId xmlns:a16="http://schemas.microsoft.com/office/drawing/2014/main" id="{AE038A03-F9BE-17C1-E8EC-6E188F5E1300}"/>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Tree>
  </p:cSld>
  <p:clrMapOvr>
    <a:masterClrMapping/>
  </p:clrMapOvr>
  <p:transition spd="slow"/>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5083F85C-BC6C-3C86-92CD-E08AF8B71B49}"/>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5299" name="Group 3">
            <a:extLst>
              <a:ext uri="{FF2B5EF4-FFF2-40B4-BE49-F238E27FC236}">
                <a16:creationId xmlns:a16="http://schemas.microsoft.com/office/drawing/2014/main" id="{8E8E1D68-499F-7BB7-0D43-FE9C54F032BF}"/>
              </a:ext>
            </a:extLst>
          </p:cNvPr>
          <p:cNvGrpSpPr>
            <a:grpSpLocks/>
          </p:cNvGrpSpPr>
          <p:nvPr/>
        </p:nvGrpSpPr>
        <p:grpSpPr bwMode="auto">
          <a:xfrm>
            <a:off x="331788" y="1563688"/>
            <a:ext cx="2271712" cy="2814637"/>
            <a:chOff x="209" y="985"/>
            <a:chExt cx="1431" cy="1773"/>
          </a:xfrm>
        </p:grpSpPr>
        <p:sp>
          <p:nvSpPr>
            <p:cNvPr id="55332" name="Text Box 4">
              <a:extLst>
                <a:ext uri="{FF2B5EF4-FFF2-40B4-BE49-F238E27FC236}">
                  <a16:creationId xmlns:a16="http://schemas.microsoft.com/office/drawing/2014/main" id="{A5562641-6A9D-AE8F-AEA2-0DD8D05CC223}"/>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5333" name="Group 5">
              <a:extLst>
                <a:ext uri="{FF2B5EF4-FFF2-40B4-BE49-F238E27FC236}">
                  <a16:creationId xmlns:a16="http://schemas.microsoft.com/office/drawing/2014/main" id="{1E226817-F0FE-A26E-D822-C9BB875D3A37}"/>
                </a:ext>
              </a:extLst>
            </p:cNvPr>
            <p:cNvGrpSpPr>
              <a:grpSpLocks/>
            </p:cNvGrpSpPr>
            <p:nvPr/>
          </p:nvGrpSpPr>
          <p:grpSpPr bwMode="auto">
            <a:xfrm>
              <a:off x="209" y="1216"/>
              <a:ext cx="1301" cy="1542"/>
              <a:chOff x="209" y="1216"/>
              <a:chExt cx="1301" cy="1542"/>
            </a:xfrm>
          </p:grpSpPr>
          <p:sp>
            <p:nvSpPr>
              <p:cNvPr id="55334" name="Text Box 6">
                <a:extLst>
                  <a:ext uri="{FF2B5EF4-FFF2-40B4-BE49-F238E27FC236}">
                    <a16:creationId xmlns:a16="http://schemas.microsoft.com/office/drawing/2014/main" id="{5EEAB24D-E70B-7334-6C9C-22BA3E4727E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5335" name="Oval 7">
                <a:extLst>
                  <a:ext uri="{FF2B5EF4-FFF2-40B4-BE49-F238E27FC236}">
                    <a16:creationId xmlns:a16="http://schemas.microsoft.com/office/drawing/2014/main" id="{2927B427-6869-EE45-6C63-AD50E9641929}"/>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36" name="Freeform 8">
                <a:extLst>
                  <a:ext uri="{FF2B5EF4-FFF2-40B4-BE49-F238E27FC236}">
                    <a16:creationId xmlns:a16="http://schemas.microsoft.com/office/drawing/2014/main" id="{0E9DB8D7-5316-9D9C-F25E-2F5A84D8DCA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5337" name="Freeform 9">
                <a:extLst>
                  <a:ext uri="{FF2B5EF4-FFF2-40B4-BE49-F238E27FC236}">
                    <a16:creationId xmlns:a16="http://schemas.microsoft.com/office/drawing/2014/main" id="{EDB58C3D-A56B-C4D6-C523-E73B70A62BA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5338" name="Freeform 10">
                <a:extLst>
                  <a:ext uri="{FF2B5EF4-FFF2-40B4-BE49-F238E27FC236}">
                    <a16:creationId xmlns:a16="http://schemas.microsoft.com/office/drawing/2014/main" id="{98181CCB-625C-36C9-56D2-CC016657659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39" name="Freeform 11">
                <a:extLst>
                  <a:ext uri="{FF2B5EF4-FFF2-40B4-BE49-F238E27FC236}">
                    <a16:creationId xmlns:a16="http://schemas.microsoft.com/office/drawing/2014/main" id="{5F64F21D-CDE0-44A8-30EE-F87CD2E37385}"/>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40" name="Freeform 12">
                <a:extLst>
                  <a:ext uri="{FF2B5EF4-FFF2-40B4-BE49-F238E27FC236}">
                    <a16:creationId xmlns:a16="http://schemas.microsoft.com/office/drawing/2014/main" id="{3C9D74BE-42C6-5DE9-F03B-AEC5BAE351A1}"/>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41" name="Text Box 13">
                <a:extLst>
                  <a:ext uri="{FF2B5EF4-FFF2-40B4-BE49-F238E27FC236}">
                    <a16:creationId xmlns:a16="http://schemas.microsoft.com/office/drawing/2014/main" id="{876C05D6-2DD2-49C6-4CFD-D3E102801437}"/>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5300" name="Group 14">
            <a:extLst>
              <a:ext uri="{FF2B5EF4-FFF2-40B4-BE49-F238E27FC236}">
                <a16:creationId xmlns:a16="http://schemas.microsoft.com/office/drawing/2014/main" id="{62112B67-2363-4F0F-2F7E-CB295160485E}"/>
              </a:ext>
            </a:extLst>
          </p:cNvPr>
          <p:cNvGrpSpPr>
            <a:grpSpLocks/>
          </p:cNvGrpSpPr>
          <p:nvPr/>
        </p:nvGrpSpPr>
        <p:grpSpPr bwMode="auto">
          <a:xfrm>
            <a:off x="3203575" y="1563688"/>
            <a:ext cx="2601913" cy="3078162"/>
            <a:chOff x="2018" y="985"/>
            <a:chExt cx="1639" cy="1939"/>
          </a:xfrm>
        </p:grpSpPr>
        <p:grpSp>
          <p:nvGrpSpPr>
            <p:cNvPr id="55318" name="Group 15">
              <a:extLst>
                <a:ext uri="{FF2B5EF4-FFF2-40B4-BE49-F238E27FC236}">
                  <a16:creationId xmlns:a16="http://schemas.microsoft.com/office/drawing/2014/main" id="{28465764-D572-099B-AF86-D11F10ADEAF1}"/>
                </a:ext>
              </a:extLst>
            </p:cNvPr>
            <p:cNvGrpSpPr>
              <a:grpSpLocks/>
            </p:cNvGrpSpPr>
            <p:nvPr/>
          </p:nvGrpSpPr>
          <p:grpSpPr bwMode="auto">
            <a:xfrm>
              <a:off x="2018" y="1215"/>
              <a:ext cx="1639" cy="1709"/>
              <a:chOff x="2018" y="1215"/>
              <a:chExt cx="1639" cy="1709"/>
            </a:xfrm>
          </p:grpSpPr>
          <p:sp>
            <p:nvSpPr>
              <p:cNvPr id="55320" name="Text Box 16">
                <a:extLst>
                  <a:ext uri="{FF2B5EF4-FFF2-40B4-BE49-F238E27FC236}">
                    <a16:creationId xmlns:a16="http://schemas.microsoft.com/office/drawing/2014/main" id="{84C5C62E-BDC4-6A11-DE6A-4243A1CE149C}"/>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5321" name="Freeform 17">
                <a:extLst>
                  <a:ext uri="{FF2B5EF4-FFF2-40B4-BE49-F238E27FC236}">
                    <a16:creationId xmlns:a16="http://schemas.microsoft.com/office/drawing/2014/main" id="{CF92B505-DADE-B1D2-E5C4-3631178F2A29}"/>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5322" name="Freeform 18">
                <a:extLst>
                  <a:ext uri="{FF2B5EF4-FFF2-40B4-BE49-F238E27FC236}">
                    <a16:creationId xmlns:a16="http://schemas.microsoft.com/office/drawing/2014/main" id="{E9DD63DF-6A25-58DF-CC24-1EC106370613}"/>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3" name="Freeform 19">
                <a:extLst>
                  <a:ext uri="{FF2B5EF4-FFF2-40B4-BE49-F238E27FC236}">
                    <a16:creationId xmlns:a16="http://schemas.microsoft.com/office/drawing/2014/main" id="{39CAC39E-BE08-D3A1-06C6-4A69995F869B}"/>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4" name="Freeform 20">
                <a:extLst>
                  <a:ext uri="{FF2B5EF4-FFF2-40B4-BE49-F238E27FC236}">
                    <a16:creationId xmlns:a16="http://schemas.microsoft.com/office/drawing/2014/main" id="{378B884A-9515-05EC-2939-8065AA747A3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5" name="Freeform 21">
                <a:extLst>
                  <a:ext uri="{FF2B5EF4-FFF2-40B4-BE49-F238E27FC236}">
                    <a16:creationId xmlns:a16="http://schemas.microsoft.com/office/drawing/2014/main" id="{B445ECF5-7C69-DBCF-DAD3-700480E7555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5326" name="Text Box 22">
                <a:extLst>
                  <a:ext uri="{FF2B5EF4-FFF2-40B4-BE49-F238E27FC236}">
                    <a16:creationId xmlns:a16="http://schemas.microsoft.com/office/drawing/2014/main" id="{C3D0EF99-E521-6895-2A4D-41C955D575E4}"/>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5327" name="Group 23">
                <a:extLst>
                  <a:ext uri="{FF2B5EF4-FFF2-40B4-BE49-F238E27FC236}">
                    <a16:creationId xmlns:a16="http://schemas.microsoft.com/office/drawing/2014/main" id="{5E52B2CE-230F-B5D5-25F5-A7EAEABA0A39}"/>
                  </a:ext>
                </a:extLst>
              </p:cNvPr>
              <p:cNvGrpSpPr>
                <a:grpSpLocks/>
              </p:cNvGrpSpPr>
              <p:nvPr/>
            </p:nvGrpSpPr>
            <p:grpSpPr bwMode="auto">
              <a:xfrm>
                <a:off x="2822" y="2343"/>
                <a:ext cx="835" cy="581"/>
                <a:chOff x="2822" y="2343"/>
                <a:chExt cx="835" cy="581"/>
              </a:xfrm>
            </p:grpSpPr>
            <p:sp>
              <p:nvSpPr>
                <p:cNvPr id="55328" name="Freeform 24">
                  <a:extLst>
                    <a:ext uri="{FF2B5EF4-FFF2-40B4-BE49-F238E27FC236}">
                      <a16:creationId xmlns:a16="http://schemas.microsoft.com/office/drawing/2014/main" id="{41B4AB17-7409-CB44-0968-F23318DA527C}"/>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5329" name="Freeform 25">
                  <a:extLst>
                    <a:ext uri="{FF2B5EF4-FFF2-40B4-BE49-F238E27FC236}">
                      <a16:creationId xmlns:a16="http://schemas.microsoft.com/office/drawing/2014/main" id="{AB4276D0-7042-6F44-532D-4A3094748D42}"/>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5330" name="Rectangle 26">
                  <a:extLst>
                    <a:ext uri="{FF2B5EF4-FFF2-40B4-BE49-F238E27FC236}">
                      <a16:creationId xmlns:a16="http://schemas.microsoft.com/office/drawing/2014/main" id="{748551B3-EE0B-8E6C-ECD2-5AD0BB9F3ED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31" name="Freeform 27">
                  <a:extLst>
                    <a:ext uri="{FF2B5EF4-FFF2-40B4-BE49-F238E27FC236}">
                      <a16:creationId xmlns:a16="http://schemas.microsoft.com/office/drawing/2014/main" id="{97872416-1812-400F-5062-E172F673F38A}"/>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5319" name="Text Box 28">
              <a:extLst>
                <a:ext uri="{FF2B5EF4-FFF2-40B4-BE49-F238E27FC236}">
                  <a16:creationId xmlns:a16="http://schemas.microsoft.com/office/drawing/2014/main" id="{13369BDE-B862-703B-AF8E-A0C30340FDC6}"/>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5301" name="Text Box 29">
            <a:extLst>
              <a:ext uri="{FF2B5EF4-FFF2-40B4-BE49-F238E27FC236}">
                <a16:creationId xmlns:a16="http://schemas.microsoft.com/office/drawing/2014/main" id="{BFBE23B6-CE69-153C-F7A1-7C8A24D162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5302" name="Group 30">
            <a:extLst>
              <a:ext uri="{FF2B5EF4-FFF2-40B4-BE49-F238E27FC236}">
                <a16:creationId xmlns:a16="http://schemas.microsoft.com/office/drawing/2014/main" id="{95B8343B-6A15-0FA3-8D2A-15C96163353F}"/>
              </a:ext>
            </a:extLst>
          </p:cNvPr>
          <p:cNvGrpSpPr>
            <a:grpSpLocks/>
          </p:cNvGrpSpPr>
          <p:nvPr/>
        </p:nvGrpSpPr>
        <p:grpSpPr bwMode="auto">
          <a:xfrm>
            <a:off x="7099300" y="1944688"/>
            <a:ext cx="1747838" cy="2605087"/>
            <a:chOff x="4472" y="1225"/>
            <a:chExt cx="1101" cy="1641"/>
          </a:xfrm>
        </p:grpSpPr>
        <p:sp>
          <p:nvSpPr>
            <p:cNvPr id="55309" name="Text Box 31">
              <a:extLst>
                <a:ext uri="{FF2B5EF4-FFF2-40B4-BE49-F238E27FC236}">
                  <a16:creationId xmlns:a16="http://schemas.microsoft.com/office/drawing/2014/main" id="{8171D54A-40EB-3FE7-912B-35BF5EAB7519}"/>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5310" name="Text Box 32">
              <a:extLst>
                <a:ext uri="{FF2B5EF4-FFF2-40B4-BE49-F238E27FC236}">
                  <a16:creationId xmlns:a16="http://schemas.microsoft.com/office/drawing/2014/main" id="{0598D96A-7BDF-A032-A424-CDB96B7E387A}"/>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5311" name="Group 33">
              <a:extLst>
                <a:ext uri="{FF2B5EF4-FFF2-40B4-BE49-F238E27FC236}">
                  <a16:creationId xmlns:a16="http://schemas.microsoft.com/office/drawing/2014/main" id="{1DE10251-55C2-53B5-FA8D-9F4CAC5E9E1D}"/>
                </a:ext>
              </a:extLst>
            </p:cNvPr>
            <p:cNvGrpSpPr>
              <a:grpSpLocks/>
            </p:cNvGrpSpPr>
            <p:nvPr/>
          </p:nvGrpSpPr>
          <p:grpSpPr bwMode="auto">
            <a:xfrm>
              <a:off x="4472" y="1240"/>
              <a:ext cx="505" cy="775"/>
              <a:chOff x="4472" y="1240"/>
              <a:chExt cx="505" cy="775"/>
            </a:xfrm>
          </p:grpSpPr>
          <p:sp>
            <p:nvSpPr>
              <p:cNvPr id="55316" name="Freeform 34">
                <a:extLst>
                  <a:ext uri="{FF2B5EF4-FFF2-40B4-BE49-F238E27FC236}">
                    <a16:creationId xmlns:a16="http://schemas.microsoft.com/office/drawing/2014/main" id="{D9E2BC4D-E87E-8F64-CCBE-C84012E92F3C}"/>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5317" name="Freeform 35">
                <a:extLst>
                  <a:ext uri="{FF2B5EF4-FFF2-40B4-BE49-F238E27FC236}">
                    <a16:creationId xmlns:a16="http://schemas.microsoft.com/office/drawing/2014/main" id="{53D99759-04B1-9231-BC2F-B6CB5F89DA8F}"/>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5312" name="Group 36">
              <a:extLst>
                <a:ext uri="{FF2B5EF4-FFF2-40B4-BE49-F238E27FC236}">
                  <a16:creationId xmlns:a16="http://schemas.microsoft.com/office/drawing/2014/main" id="{FCC6932E-AE95-B5CB-9A43-9138CFE7832C}"/>
                </a:ext>
              </a:extLst>
            </p:cNvPr>
            <p:cNvGrpSpPr>
              <a:grpSpLocks/>
            </p:cNvGrpSpPr>
            <p:nvPr/>
          </p:nvGrpSpPr>
          <p:grpSpPr bwMode="auto">
            <a:xfrm>
              <a:off x="4476" y="2095"/>
              <a:ext cx="557" cy="771"/>
              <a:chOff x="4476" y="2095"/>
              <a:chExt cx="557" cy="771"/>
            </a:xfrm>
          </p:grpSpPr>
          <p:sp>
            <p:nvSpPr>
              <p:cNvPr id="55313" name="Rectangle 37">
                <a:extLst>
                  <a:ext uri="{FF2B5EF4-FFF2-40B4-BE49-F238E27FC236}">
                    <a16:creationId xmlns:a16="http://schemas.microsoft.com/office/drawing/2014/main" id="{477B4552-76EB-C1B7-812F-339775CB1B17}"/>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14" name="Rectangle 38">
                <a:extLst>
                  <a:ext uri="{FF2B5EF4-FFF2-40B4-BE49-F238E27FC236}">
                    <a16:creationId xmlns:a16="http://schemas.microsoft.com/office/drawing/2014/main" id="{877872DF-389F-FCF5-E074-F2AE5082EA5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15" name="Freeform 39">
                <a:extLst>
                  <a:ext uri="{FF2B5EF4-FFF2-40B4-BE49-F238E27FC236}">
                    <a16:creationId xmlns:a16="http://schemas.microsoft.com/office/drawing/2014/main" id="{F19C0253-1361-E24C-A75E-7F1CF547DE05}"/>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5303" name="Rectangle 40">
            <a:extLst>
              <a:ext uri="{FF2B5EF4-FFF2-40B4-BE49-F238E27FC236}">
                <a16:creationId xmlns:a16="http://schemas.microsoft.com/office/drawing/2014/main" id="{C386FFFF-C634-EC5F-1E1C-882467420F42}"/>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04" name="Freeform 41">
            <a:extLst>
              <a:ext uri="{FF2B5EF4-FFF2-40B4-BE49-F238E27FC236}">
                <a16:creationId xmlns:a16="http://schemas.microsoft.com/office/drawing/2014/main" id="{573727C4-72CF-0541-AA2D-9F38CC18B97A}"/>
              </a:ext>
            </a:extLst>
          </p:cNvPr>
          <p:cNvSpPr>
            <a:spLocks/>
          </p:cNvSpPr>
          <p:nvPr/>
        </p:nvSpPr>
        <p:spPr bwMode="auto">
          <a:xfrm>
            <a:off x="6681788" y="5232400"/>
            <a:ext cx="492125" cy="122238"/>
          </a:xfrm>
          <a:custGeom>
            <a:avLst/>
            <a:gdLst>
              <a:gd name="T0" fmla="*/ 0 w 931"/>
              <a:gd name="T1" fmla="*/ 0 h 232"/>
              <a:gd name="T2" fmla="*/ 2147483646 w 931"/>
              <a:gd name="T3" fmla="*/ 0 h 232"/>
              <a:gd name="T4" fmla="*/ 2147483646 w 931"/>
              <a:gd name="T5" fmla="*/ 2147483646 h 232"/>
              <a:gd name="T6" fmla="*/ 2147483646 w 931"/>
              <a:gd name="T7" fmla="*/ 2147483646 h 232"/>
              <a:gd name="T8" fmla="*/ 0 w 931"/>
              <a:gd name="T9" fmla="*/ 2147483646 h 232"/>
              <a:gd name="T10" fmla="*/ 0 w 931"/>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31" h="232">
                <a:moveTo>
                  <a:pt x="0" y="0"/>
                </a:moveTo>
                <a:lnTo>
                  <a:pt x="698" y="0"/>
                </a:lnTo>
                <a:lnTo>
                  <a:pt x="931" y="116"/>
                </a:lnTo>
                <a:lnTo>
                  <a:pt x="698" y="232"/>
                </a:lnTo>
                <a:lnTo>
                  <a:pt x="0" y="232"/>
                </a:lnTo>
                <a:lnTo>
                  <a:pt x="0" y="0"/>
                </a:lnTo>
                <a:close/>
              </a:path>
            </a:pathLst>
          </a:custGeom>
          <a:solidFill>
            <a:srgbClr val="B2B2B2"/>
          </a:solidFill>
          <a:ln w="6350">
            <a:solidFill>
              <a:srgbClr val="000000"/>
            </a:solidFill>
            <a:prstDash val="solid"/>
            <a:round/>
            <a:headEnd/>
            <a:tailEnd/>
          </a:ln>
        </p:spPr>
        <p:txBody>
          <a:bodyPr/>
          <a:lstStyle/>
          <a:p>
            <a:endParaRPr lang="en-US"/>
          </a:p>
        </p:txBody>
      </p:sp>
      <p:sp>
        <p:nvSpPr>
          <p:cNvPr id="55305" name="Freeform 42">
            <a:extLst>
              <a:ext uri="{FF2B5EF4-FFF2-40B4-BE49-F238E27FC236}">
                <a16:creationId xmlns:a16="http://schemas.microsoft.com/office/drawing/2014/main" id="{D58067D1-B8D5-90E4-B9E0-8907FF6DDA31}"/>
              </a:ext>
            </a:extLst>
          </p:cNvPr>
          <p:cNvSpPr>
            <a:spLocks/>
          </p:cNvSpPr>
          <p:nvPr/>
        </p:nvSpPr>
        <p:spPr bwMode="auto">
          <a:xfrm>
            <a:off x="6503988" y="5173663"/>
            <a:ext cx="185737"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5306" name="Freeform 43">
            <a:extLst>
              <a:ext uri="{FF2B5EF4-FFF2-40B4-BE49-F238E27FC236}">
                <a16:creationId xmlns:a16="http://schemas.microsoft.com/office/drawing/2014/main" id="{45EA8FAD-3A92-0E41-1742-1754777A3DDB}"/>
              </a:ext>
            </a:extLst>
          </p:cNvPr>
          <p:cNvSpPr>
            <a:spLocks/>
          </p:cNvSpPr>
          <p:nvPr/>
        </p:nvSpPr>
        <p:spPr bwMode="auto">
          <a:xfrm>
            <a:off x="6503988" y="5353050"/>
            <a:ext cx="185737"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5307" name="Rectangle 44">
            <a:extLst>
              <a:ext uri="{FF2B5EF4-FFF2-40B4-BE49-F238E27FC236}">
                <a16:creationId xmlns:a16="http://schemas.microsoft.com/office/drawing/2014/main" id="{31075A9F-9A4A-0A3A-2445-A64C035C9FE4}"/>
              </a:ext>
            </a:extLst>
          </p:cNvPr>
          <p:cNvSpPr>
            <a:spLocks noChangeArrowheads="1"/>
          </p:cNvSpPr>
          <p:nvPr/>
        </p:nvSpPr>
        <p:spPr bwMode="auto">
          <a:xfrm>
            <a:off x="6503988"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08" name="Text Box 45">
            <a:extLst>
              <a:ext uri="{FF2B5EF4-FFF2-40B4-BE49-F238E27FC236}">
                <a16:creationId xmlns:a16="http://schemas.microsoft.com/office/drawing/2014/main" id="{448CFE69-E786-21E2-8AC0-828922FA75A6}"/>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Tree>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BE115FD1-6F18-F9E1-41FD-994764B5A7ED}"/>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6323" name="Group 3">
            <a:extLst>
              <a:ext uri="{FF2B5EF4-FFF2-40B4-BE49-F238E27FC236}">
                <a16:creationId xmlns:a16="http://schemas.microsoft.com/office/drawing/2014/main" id="{46262448-0433-7BFD-3B7C-356D1E123799}"/>
              </a:ext>
            </a:extLst>
          </p:cNvPr>
          <p:cNvGrpSpPr>
            <a:grpSpLocks/>
          </p:cNvGrpSpPr>
          <p:nvPr/>
        </p:nvGrpSpPr>
        <p:grpSpPr bwMode="auto">
          <a:xfrm>
            <a:off x="331788" y="1563688"/>
            <a:ext cx="2271712" cy="2814637"/>
            <a:chOff x="209" y="985"/>
            <a:chExt cx="1431" cy="1773"/>
          </a:xfrm>
        </p:grpSpPr>
        <p:sp>
          <p:nvSpPr>
            <p:cNvPr id="56357" name="Text Box 4">
              <a:extLst>
                <a:ext uri="{FF2B5EF4-FFF2-40B4-BE49-F238E27FC236}">
                  <a16:creationId xmlns:a16="http://schemas.microsoft.com/office/drawing/2014/main" id="{E98C0E44-5911-1D4F-7DEF-C847A8BF64F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6358" name="Group 5">
              <a:extLst>
                <a:ext uri="{FF2B5EF4-FFF2-40B4-BE49-F238E27FC236}">
                  <a16:creationId xmlns:a16="http://schemas.microsoft.com/office/drawing/2014/main" id="{2B420B89-932E-C9BB-1099-EC85BD72B4B8}"/>
                </a:ext>
              </a:extLst>
            </p:cNvPr>
            <p:cNvGrpSpPr>
              <a:grpSpLocks/>
            </p:cNvGrpSpPr>
            <p:nvPr/>
          </p:nvGrpSpPr>
          <p:grpSpPr bwMode="auto">
            <a:xfrm>
              <a:off x="209" y="1216"/>
              <a:ext cx="1301" cy="1542"/>
              <a:chOff x="209" y="1216"/>
              <a:chExt cx="1301" cy="1542"/>
            </a:xfrm>
          </p:grpSpPr>
          <p:sp>
            <p:nvSpPr>
              <p:cNvPr id="56359" name="Text Box 6">
                <a:extLst>
                  <a:ext uri="{FF2B5EF4-FFF2-40B4-BE49-F238E27FC236}">
                    <a16:creationId xmlns:a16="http://schemas.microsoft.com/office/drawing/2014/main" id="{FEE2F765-D472-696C-8288-D4D4D4FFDD8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6360" name="Oval 7">
                <a:extLst>
                  <a:ext uri="{FF2B5EF4-FFF2-40B4-BE49-F238E27FC236}">
                    <a16:creationId xmlns:a16="http://schemas.microsoft.com/office/drawing/2014/main" id="{A69229FB-351C-CD75-FD08-0EBC04B1DFED}"/>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61" name="Freeform 8">
                <a:extLst>
                  <a:ext uri="{FF2B5EF4-FFF2-40B4-BE49-F238E27FC236}">
                    <a16:creationId xmlns:a16="http://schemas.microsoft.com/office/drawing/2014/main" id="{F89487EC-404B-AEF6-38D0-C976280AB137}"/>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6362" name="Freeform 9">
                <a:extLst>
                  <a:ext uri="{FF2B5EF4-FFF2-40B4-BE49-F238E27FC236}">
                    <a16:creationId xmlns:a16="http://schemas.microsoft.com/office/drawing/2014/main" id="{313BB91A-1976-20A6-5894-10AE9FB8301A}"/>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6363" name="Freeform 10">
                <a:extLst>
                  <a:ext uri="{FF2B5EF4-FFF2-40B4-BE49-F238E27FC236}">
                    <a16:creationId xmlns:a16="http://schemas.microsoft.com/office/drawing/2014/main" id="{16173A37-70A0-0271-8D2A-FEB736A9697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4" name="Freeform 11">
                <a:extLst>
                  <a:ext uri="{FF2B5EF4-FFF2-40B4-BE49-F238E27FC236}">
                    <a16:creationId xmlns:a16="http://schemas.microsoft.com/office/drawing/2014/main" id="{D262CCC7-BAB2-A515-B274-798C418273C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5" name="Freeform 12">
                <a:extLst>
                  <a:ext uri="{FF2B5EF4-FFF2-40B4-BE49-F238E27FC236}">
                    <a16:creationId xmlns:a16="http://schemas.microsoft.com/office/drawing/2014/main" id="{7D50811D-D0B7-EC73-2905-1C0A97A37E6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6" name="Text Box 13">
                <a:extLst>
                  <a:ext uri="{FF2B5EF4-FFF2-40B4-BE49-F238E27FC236}">
                    <a16:creationId xmlns:a16="http://schemas.microsoft.com/office/drawing/2014/main" id="{AEB86FD1-3732-3029-F37B-FB04B23557E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6324" name="Group 14">
            <a:extLst>
              <a:ext uri="{FF2B5EF4-FFF2-40B4-BE49-F238E27FC236}">
                <a16:creationId xmlns:a16="http://schemas.microsoft.com/office/drawing/2014/main" id="{C8F4C764-51B4-01F8-0E71-ABFF11356F65}"/>
              </a:ext>
            </a:extLst>
          </p:cNvPr>
          <p:cNvGrpSpPr>
            <a:grpSpLocks/>
          </p:cNvGrpSpPr>
          <p:nvPr/>
        </p:nvGrpSpPr>
        <p:grpSpPr bwMode="auto">
          <a:xfrm>
            <a:off x="3203575" y="1563688"/>
            <a:ext cx="2601913" cy="3078162"/>
            <a:chOff x="2018" y="985"/>
            <a:chExt cx="1639" cy="1939"/>
          </a:xfrm>
        </p:grpSpPr>
        <p:grpSp>
          <p:nvGrpSpPr>
            <p:cNvPr id="56343" name="Group 15">
              <a:extLst>
                <a:ext uri="{FF2B5EF4-FFF2-40B4-BE49-F238E27FC236}">
                  <a16:creationId xmlns:a16="http://schemas.microsoft.com/office/drawing/2014/main" id="{2A8F63FC-7A96-5AE9-F4BC-EEE69B234BFB}"/>
                </a:ext>
              </a:extLst>
            </p:cNvPr>
            <p:cNvGrpSpPr>
              <a:grpSpLocks/>
            </p:cNvGrpSpPr>
            <p:nvPr/>
          </p:nvGrpSpPr>
          <p:grpSpPr bwMode="auto">
            <a:xfrm>
              <a:off x="2018" y="1215"/>
              <a:ext cx="1639" cy="1709"/>
              <a:chOff x="2018" y="1215"/>
              <a:chExt cx="1639" cy="1709"/>
            </a:xfrm>
          </p:grpSpPr>
          <p:sp>
            <p:nvSpPr>
              <p:cNvPr id="56345" name="Text Box 16">
                <a:extLst>
                  <a:ext uri="{FF2B5EF4-FFF2-40B4-BE49-F238E27FC236}">
                    <a16:creationId xmlns:a16="http://schemas.microsoft.com/office/drawing/2014/main" id="{0299F610-428F-A170-4157-73E7448523F9}"/>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6346" name="Freeform 17">
                <a:extLst>
                  <a:ext uri="{FF2B5EF4-FFF2-40B4-BE49-F238E27FC236}">
                    <a16:creationId xmlns:a16="http://schemas.microsoft.com/office/drawing/2014/main" id="{1867276C-A9DD-F546-869F-DD69FE3201E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6347" name="Freeform 18">
                <a:extLst>
                  <a:ext uri="{FF2B5EF4-FFF2-40B4-BE49-F238E27FC236}">
                    <a16:creationId xmlns:a16="http://schemas.microsoft.com/office/drawing/2014/main" id="{42D689B3-AC4E-A336-3AC4-3BC7CADD4544}"/>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48" name="Freeform 19">
                <a:extLst>
                  <a:ext uri="{FF2B5EF4-FFF2-40B4-BE49-F238E27FC236}">
                    <a16:creationId xmlns:a16="http://schemas.microsoft.com/office/drawing/2014/main" id="{C3D63502-4819-015A-43B0-4A3A2AB4987B}"/>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49" name="Freeform 20">
                <a:extLst>
                  <a:ext uri="{FF2B5EF4-FFF2-40B4-BE49-F238E27FC236}">
                    <a16:creationId xmlns:a16="http://schemas.microsoft.com/office/drawing/2014/main" id="{26C734A1-5CD7-A14C-4971-08C30CBC4CF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50" name="Freeform 21">
                <a:extLst>
                  <a:ext uri="{FF2B5EF4-FFF2-40B4-BE49-F238E27FC236}">
                    <a16:creationId xmlns:a16="http://schemas.microsoft.com/office/drawing/2014/main" id="{3BD7B3F2-1C37-5863-F7E7-08965C89CCC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6351" name="Text Box 22">
                <a:extLst>
                  <a:ext uri="{FF2B5EF4-FFF2-40B4-BE49-F238E27FC236}">
                    <a16:creationId xmlns:a16="http://schemas.microsoft.com/office/drawing/2014/main" id="{1E79652F-3949-8BCF-778B-DCFCE8D3A30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6352" name="Group 23">
                <a:extLst>
                  <a:ext uri="{FF2B5EF4-FFF2-40B4-BE49-F238E27FC236}">
                    <a16:creationId xmlns:a16="http://schemas.microsoft.com/office/drawing/2014/main" id="{3AADA8BB-843E-6A02-8150-88F7D8E3CC33}"/>
                  </a:ext>
                </a:extLst>
              </p:cNvPr>
              <p:cNvGrpSpPr>
                <a:grpSpLocks/>
              </p:cNvGrpSpPr>
              <p:nvPr/>
            </p:nvGrpSpPr>
            <p:grpSpPr bwMode="auto">
              <a:xfrm>
                <a:off x="2822" y="2343"/>
                <a:ext cx="835" cy="581"/>
                <a:chOff x="2822" y="2343"/>
                <a:chExt cx="835" cy="581"/>
              </a:xfrm>
            </p:grpSpPr>
            <p:sp>
              <p:nvSpPr>
                <p:cNvPr id="56353" name="Freeform 24">
                  <a:extLst>
                    <a:ext uri="{FF2B5EF4-FFF2-40B4-BE49-F238E27FC236}">
                      <a16:creationId xmlns:a16="http://schemas.microsoft.com/office/drawing/2014/main" id="{D6C1DB1A-09F1-8F09-9031-89532419CC15}"/>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6354" name="Freeform 25">
                  <a:extLst>
                    <a:ext uri="{FF2B5EF4-FFF2-40B4-BE49-F238E27FC236}">
                      <a16:creationId xmlns:a16="http://schemas.microsoft.com/office/drawing/2014/main" id="{37BA3C42-1AF8-CEC0-8115-16FF5441674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6355" name="Rectangle 26">
                  <a:extLst>
                    <a:ext uri="{FF2B5EF4-FFF2-40B4-BE49-F238E27FC236}">
                      <a16:creationId xmlns:a16="http://schemas.microsoft.com/office/drawing/2014/main" id="{8C918747-97A9-D7EF-515A-9F74F696AAF0}"/>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56" name="Freeform 27">
                  <a:extLst>
                    <a:ext uri="{FF2B5EF4-FFF2-40B4-BE49-F238E27FC236}">
                      <a16:creationId xmlns:a16="http://schemas.microsoft.com/office/drawing/2014/main" id="{43C11B94-2E31-452C-E983-6863C2CD057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6344" name="Text Box 28">
              <a:extLst>
                <a:ext uri="{FF2B5EF4-FFF2-40B4-BE49-F238E27FC236}">
                  <a16:creationId xmlns:a16="http://schemas.microsoft.com/office/drawing/2014/main" id="{5CD9FB9B-19BC-82ED-8B3A-FBF8B35016B8}"/>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6325" name="Text Box 29">
            <a:extLst>
              <a:ext uri="{FF2B5EF4-FFF2-40B4-BE49-F238E27FC236}">
                <a16:creationId xmlns:a16="http://schemas.microsoft.com/office/drawing/2014/main" id="{7B068EB9-EB80-8201-FCDA-CCC537881CF8}"/>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6326" name="Group 30">
            <a:extLst>
              <a:ext uri="{FF2B5EF4-FFF2-40B4-BE49-F238E27FC236}">
                <a16:creationId xmlns:a16="http://schemas.microsoft.com/office/drawing/2014/main" id="{76BBC3EE-BCC0-81FE-9931-B4D5F0C2F4EB}"/>
              </a:ext>
            </a:extLst>
          </p:cNvPr>
          <p:cNvGrpSpPr>
            <a:grpSpLocks/>
          </p:cNvGrpSpPr>
          <p:nvPr/>
        </p:nvGrpSpPr>
        <p:grpSpPr bwMode="auto">
          <a:xfrm>
            <a:off x="7099300" y="1944688"/>
            <a:ext cx="1747838" cy="2605087"/>
            <a:chOff x="4472" y="1225"/>
            <a:chExt cx="1101" cy="1641"/>
          </a:xfrm>
        </p:grpSpPr>
        <p:sp>
          <p:nvSpPr>
            <p:cNvPr id="56334" name="Text Box 31">
              <a:extLst>
                <a:ext uri="{FF2B5EF4-FFF2-40B4-BE49-F238E27FC236}">
                  <a16:creationId xmlns:a16="http://schemas.microsoft.com/office/drawing/2014/main" id="{2AB29558-780B-7580-6867-6597DACE5BA7}"/>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6335" name="Text Box 32">
              <a:extLst>
                <a:ext uri="{FF2B5EF4-FFF2-40B4-BE49-F238E27FC236}">
                  <a16:creationId xmlns:a16="http://schemas.microsoft.com/office/drawing/2014/main" id="{2E508422-ACFA-3472-D8E4-02DE94DF3F34}"/>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6336" name="Group 33">
              <a:extLst>
                <a:ext uri="{FF2B5EF4-FFF2-40B4-BE49-F238E27FC236}">
                  <a16:creationId xmlns:a16="http://schemas.microsoft.com/office/drawing/2014/main" id="{B2A83E73-482C-8C1B-BDE6-844355BA7EC0}"/>
                </a:ext>
              </a:extLst>
            </p:cNvPr>
            <p:cNvGrpSpPr>
              <a:grpSpLocks/>
            </p:cNvGrpSpPr>
            <p:nvPr/>
          </p:nvGrpSpPr>
          <p:grpSpPr bwMode="auto">
            <a:xfrm>
              <a:off x="4472" y="1240"/>
              <a:ext cx="505" cy="775"/>
              <a:chOff x="4472" y="1240"/>
              <a:chExt cx="505" cy="775"/>
            </a:xfrm>
          </p:grpSpPr>
          <p:sp>
            <p:nvSpPr>
              <p:cNvPr id="56341" name="Freeform 34">
                <a:extLst>
                  <a:ext uri="{FF2B5EF4-FFF2-40B4-BE49-F238E27FC236}">
                    <a16:creationId xmlns:a16="http://schemas.microsoft.com/office/drawing/2014/main" id="{29CD8E34-2611-0A11-216D-06F1686995AC}"/>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6342" name="Freeform 35">
                <a:extLst>
                  <a:ext uri="{FF2B5EF4-FFF2-40B4-BE49-F238E27FC236}">
                    <a16:creationId xmlns:a16="http://schemas.microsoft.com/office/drawing/2014/main" id="{71F249FC-F18F-0084-F8D2-A57DCA6791BC}"/>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6337" name="Group 36">
              <a:extLst>
                <a:ext uri="{FF2B5EF4-FFF2-40B4-BE49-F238E27FC236}">
                  <a16:creationId xmlns:a16="http://schemas.microsoft.com/office/drawing/2014/main" id="{46852E31-B00E-3F91-9E49-241C570FEAAD}"/>
                </a:ext>
              </a:extLst>
            </p:cNvPr>
            <p:cNvGrpSpPr>
              <a:grpSpLocks/>
            </p:cNvGrpSpPr>
            <p:nvPr/>
          </p:nvGrpSpPr>
          <p:grpSpPr bwMode="auto">
            <a:xfrm>
              <a:off x="4476" y="2095"/>
              <a:ext cx="557" cy="771"/>
              <a:chOff x="4476" y="2095"/>
              <a:chExt cx="557" cy="771"/>
            </a:xfrm>
          </p:grpSpPr>
          <p:sp>
            <p:nvSpPr>
              <p:cNvPr id="56338" name="Rectangle 37">
                <a:extLst>
                  <a:ext uri="{FF2B5EF4-FFF2-40B4-BE49-F238E27FC236}">
                    <a16:creationId xmlns:a16="http://schemas.microsoft.com/office/drawing/2014/main" id="{480C11EC-0365-EB3F-EDB8-C38FC450EC0F}"/>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9" name="Rectangle 38">
                <a:extLst>
                  <a:ext uri="{FF2B5EF4-FFF2-40B4-BE49-F238E27FC236}">
                    <a16:creationId xmlns:a16="http://schemas.microsoft.com/office/drawing/2014/main" id="{1691A9D1-84AC-7E31-7784-D8049BA41DA5}"/>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40" name="Freeform 39">
                <a:extLst>
                  <a:ext uri="{FF2B5EF4-FFF2-40B4-BE49-F238E27FC236}">
                    <a16:creationId xmlns:a16="http://schemas.microsoft.com/office/drawing/2014/main" id="{E4B2B805-25C8-37C1-54F5-EB91DC579B8B}"/>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6327" name="Rectangle 40">
            <a:extLst>
              <a:ext uri="{FF2B5EF4-FFF2-40B4-BE49-F238E27FC236}">
                <a16:creationId xmlns:a16="http://schemas.microsoft.com/office/drawing/2014/main" id="{715FB5CA-5FB3-E925-FED7-3E867D077591}"/>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28" name="Freeform 42">
            <a:extLst>
              <a:ext uri="{FF2B5EF4-FFF2-40B4-BE49-F238E27FC236}">
                <a16:creationId xmlns:a16="http://schemas.microsoft.com/office/drawing/2014/main" id="{D6890F5C-3186-B6F7-4FE1-55B67FB61D41}"/>
              </a:ext>
            </a:extLst>
          </p:cNvPr>
          <p:cNvSpPr>
            <a:spLocks/>
          </p:cNvSpPr>
          <p:nvPr/>
        </p:nvSpPr>
        <p:spPr bwMode="auto">
          <a:xfrm>
            <a:off x="6657975" y="5173663"/>
            <a:ext cx="185738"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6329" name="Freeform 43">
            <a:extLst>
              <a:ext uri="{FF2B5EF4-FFF2-40B4-BE49-F238E27FC236}">
                <a16:creationId xmlns:a16="http://schemas.microsoft.com/office/drawing/2014/main" id="{F38D2ECA-3AF8-5EDC-9760-663C6C4F9E76}"/>
              </a:ext>
            </a:extLst>
          </p:cNvPr>
          <p:cNvSpPr>
            <a:spLocks/>
          </p:cNvSpPr>
          <p:nvPr/>
        </p:nvSpPr>
        <p:spPr bwMode="auto">
          <a:xfrm>
            <a:off x="6657975" y="5353050"/>
            <a:ext cx="185738"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6330" name="Rectangle 44">
            <a:extLst>
              <a:ext uri="{FF2B5EF4-FFF2-40B4-BE49-F238E27FC236}">
                <a16:creationId xmlns:a16="http://schemas.microsoft.com/office/drawing/2014/main" id="{4BDB8792-0A35-5877-C551-90AC998E42CE}"/>
              </a:ext>
            </a:extLst>
          </p:cNvPr>
          <p:cNvSpPr>
            <a:spLocks noChangeArrowheads="1"/>
          </p:cNvSpPr>
          <p:nvPr/>
        </p:nvSpPr>
        <p:spPr bwMode="auto">
          <a:xfrm>
            <a:off x="6657975"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1" name="Text Box 45">
            <a:extLst>
              <a:ext uri="{FF2B5EF4-FFF2-40B4-BE49-F238E27FC236}">
                <a16:creationId xmlns:a16="http://schemas.microsoft.com/office/drawing/2014/main" id="{CC321488-025A-9B15-2509-4760409AA12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6332" name="Rectangle 48">
            <a:extLst>
              <a:ext uri="{FF2B5EF4-FFF2-40B4-BE49-F238E27FC236}">
                <a16:creationId xmlns:a16="http://schemas.microsoft.com/office/drawing/2014/main" id="{37FBF8FA-7BA7-182B-4E4A-43C1D9FFBC5B}"/>
              </a:ext>
            </a:extLst>
          </p:cNvPr>
          <p:cNvSpPr>
            <a:spLocks noChangeArrowheads="1"/>
          </p:cNvSpPr>
          <p:nvPr/>
        </p:nvSpPr>
        <p:spPr bwMode="auto">
          <a:xfrm>
            <a:off x="7105650" y="5172075"/>
            <a:ext cx="120650"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3" name="Freeform 47">
            <a:extLst>
              <a:ext uri="{FF2B5EF4-FFF2-40B4-BE49-F238E27FC236}">
                <a16:creationId xmlns:a16="http://schemas.microsoft.com/office/drawing/2014/main" id="{92E8A569-3CC7-87F7-339A-33AF3E0FB099}"/>
              </a:ext>
            </a:extLst>
          </p:cNvPr>
          <p:cNvSpPr>
            <a:spLocks/>
          </p:cNvSpPr>
          <p:nvPr/>
        </p:nvSpPr>
        <p:spPr bwMode="auto">
          <a:xfrm>
            <a:off x="6842125" y="5172075"/>
            <a:ext cx="506413" cy="246063"/>
          </a:xfrm>
          <a:custGeom>
            <a:avLst/>
            <a:gdLst>
              <a:gd name="T0" fmla="*/ 2147483646 w 957"/>
              <a:gd name="T1" fmla="*/ 2147483646 h 464"/>
              <a:gd name="T2" fmla="*/ 2147483646 w 957"/>
              <a:gd name="T3" fmla="*/ 0 h 464"/>
              <a:gd name="T4" fmla="*/ 2147483646 w 957"/>
              <a:gd name="T5" fmla="*/ 2147483646 h 464"/>
              <a:gd name="T6" fmla="*/ 2147483646 w 957"/>
              <a:gd name="T7" fmla="*/ 2147483646 h 464"/>
              <a:gd name="T8" fmla="*/ 2147483646 w 957"/>
              <a:gd name="T9" fmla="*/ 2147483646 h 464"/>
              <a:gd name="T10" fmla="*/ 2147483646 w 957"/>
              <a:gd name="T11" fmla="*/ 2147483646 h 464"/>
              <a:gd name="T12" fmla="*/ 2147483646 w 957"/>
              <a:gd name="T13" fmla="*/ 2147483646 h 464"/>
              <a:gd name="T14" fmla="*/ 2147483646 w 957"/>
              <a:gd name="T15" fmla="*/ 2147483646 h 464"/>
              <a:gd name="T16" fmla="*/ 2147483646 w 957"/>
              <a:gd name="T17" fmla="*/ 2147483646 h 464"/>
              <a:gd name="T18" fmla="*/ 2147483646 w 957"/>
              <a:gd name="T19" fmla="*/ 2147483646 h 464"/>
              <a:gd name="T20" fmla="*/ 2147483646 w 957"/>
              <a:gd name="T21" fmla="*/ 2147483646 h 464"/>
              <a:gd name="T22" fmla="*/ 2147483646 w 957"/>
              <a:gd name="T23" fmla="*/ 2147483646 h 464"/>
              <a:gd name="T24" fmla="*/ 2147483646 w 957"/>
              <a:gd name="T25" fmla="*/ 2147483646 h 464"/>
              <a:gd name="T26" fmla="*/ 2147483646 w 957"/>
              <a:gd name="T27" fmla="*/ 2147483646 h 464"/>
              <a:gd name="T28" fmla="*/ 2147483646 w 957"/>
              <a:gd name="T29" fmla="*/ 2147483646 h 464"/>
              <a:gd name="T30" fmla="*/ 2147483646 w 957"/>
              <a:gd name="T31" fmla="*/ 2147483646 h 464"/>
              <a:gd name="T32" fmla="*/ 2147483646 w 957"/>
              <a:gd name="T33" fmla="*/ 2147483646 h 464"/>
              <a:gd name="T34" fmla="*/ 2147483646 w 957"/>
              <a:gd name="T35" fmla="*/ 2147483646 h 464"/>
              <a:gd name="T36" fmla="*/ 2147483646 w 957"/>
              <a:gd name="T37" fmla="*/ 2147483646 h 464"/>
              <a:gd name="T38" fmla="*/ 2147483646 w 957"/>
              <a:gd name="T39" fmla="*/ 2147483646 h 464"/>
              <a:gd name="T40" fmla="*/ 2147483646 w 957"/>
              <a:gd name="T41" fmla="*/ 2147483646 h 464"/>
              <a:gd name="T42" fmla="*/ 2147483646 w 957"/>
              <a:gd name="T43" fmla="*/ 2147483646 h 464"/>
              <a:gd name="T44" fmla="*/ 0 w 957"/>
              <a:gd name="T45" fmla="*/ 2147483646 h 464"/>
              <a:gd name="T46" fmla="*/ 0 w 957"/>
              <a:gd name="T47" fmla="*/ 2147483646 h 464"/>
              <a:gd name="T48" fmla="*/ 2147483646 w 957"/>
              <a:gd name="T49" fmla="*/ 2147483646 h 464"/>
              <a:gd name="T50" fmla="*/ 2147483646 w 957"/>
              <a:gd name="T51" fmla="*/ 2147483646 h 464"/>
              <a:gd name="T52" fmla="*/ 2147483646 w 957"/>
              <a:gd name="T53" fmla="*/ 2147483646 h 464"/>
              <a:gd name="T54" fmla="*/ 2147483646 w 957"/>
              <a:gd name="T55" fmla="*/ 2147483646 h 464"/>
              <a:gd name="T56" fmla="*/ 2147483646 w 957"/>
              <a:gd name="T57" fmla="*/ 2147483646 h 464"/>
              <a:gd name="T58" fmla="*/ 2147483646 w 957"/>
              <a:gd name="T59" fmla="*/ 2147483646 h 464"/>
              <a:gd name="T60" fmla="*/ 2147483646 w 957"/>
              <a:gd name="T61" fmla="*/ 2147483646 h 464"/>
              <a:gd name="T62" fmla="*/ 2147483646 w 957"/>
              <a:gd name="T63" fmla="*/ 2147483646 h 464"/>
              <a:gd name="T64" fmla="*/ 2147483646 w 957"/>
              <a:gd name="T65" fmla="*/ 2147483646 h 4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57" h="464">
                <a:moveTo>
                  <a:pt x="696" y="1"/>
                </a:moveTo>
                <a:lnTo>
                  <a:pt x="745" y="0"/>
                </a:lnTo>
                <a:lnTo>
                  <a:pt x="794" y="9"/>
                </a:lnTo>
                <a:lnTo>
                  <a:pt x="879" y="57"/>
                </a:lnTo>
                <a:lnTo>
                  <a:pt x="935" y="132"/>
                </a:lnTo>
                <a:lnTo>
                  <a:pt x="957" y="232"/>
                </a:lnTo>
                <a:lnTo>
                  <a:pt x="957" y="256"/>
                </a:lnTo>
                <a:lnTo>
                  <a:pt x="952" y="282"/>
                </a:lnTo>
                <a:lnTo>
                  <a:pt x="937" y="329"/>
                </a:lnTo>
                <a:lnTo>
                  <a:pt x="880" y="406"/>
                </a:lnTo>
                <a:lnTo>
                  <a:pt x="797" y="454"/>
                </a:lnTo>
                <a:lnTo>
                  <a:pt x="749" y="463"/>
                </a:lnTo>
                <a:lnTo>
                  <a:pt x="722" y="464"/>
                </a:lnTo>
                <a:lnTo>
                  <a:pt x="696" y="463"/>
                </a:lnTo>
                <a:lnTo>
                  <a:pt x="693" y="463"/>
                </a:lnTo>
                <a:lnTo>
                  <a:pt x="696" y="440"/>
                </a:lnTo>
                <a:lnTo>
                  <a:pt x="693" y="415"/>
                </a:lnTo>
                <a:lnTo>
                  <a:pt x="670" y="374"/>
                </a:lnTo>
                <a:lnTo>
                  <a:pt x="631" y="350"/>
                </a:lnTo>
                <a:lnTo>
                  <a:pt x="607" y="347"/>
                </a:lnTo>
                <a:lnTo>
                  <a:pt x="581" y="349"/>
                </a:lnTo>
                <a:lnTo>
                  <a:pt x="581" y="347"/>
                </a:lnTo>
                <a:lnTo>
                  <a:pt x="0" y="347"/>
                </a:lnTo>
                <a:lnTo>
                  <a:pt x="0" y="115"/>
                </a:lnTo>
                <a:lnTo>
                  <a:pt x="581" y="115"/>
                </a:lnTo>
                <a:lnTo>
                  <a:pt x="580" y="115"/>
                </a:lnTo>
                <a:lnTo>
                  <a:pt x="602" y="117"/>
                </a:lnTo>
                <a:lnTo>
                  <a:pt x="628" y="115"/>
                </a:lnTo>
                <a:lnTo>
                  <a:pt x="668" y="91"/>
                </a:lnTo>
                <a:lnTo>
                  <a:pt x="691" y="50"/>
                </a:lnTo>
                <a:lnTo>
                  <a:pt x="694" y="28"/>
                </a:lnTo>
                <a:lnTo>
                  <a:pt x="692" y="1"/>
                </a:lnTo>
                <a:lnTo>
                  <a:pt x="696" y="1"/>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Freeform 47">
            <a:extLst>
              <a:ext uri="{FF2B5EF4-FFF2-40B4-BE49-F238E27FC236}">
                <a16:creationId xmlns:a16="http://schemas.microsoft.com/office/drawing/2014/main" id="{DF6C0C08-B9F7-D20F-8294-E2923810D68E}"/>
              </a:ext>
            </a:extLst>
          </p:cNvPr>
          <p:cNvSpPr>
            <a:spLocks/>
          </p:cNvSpPr>
          <p:nvPr/>
        </p:nvSpPr>
        <p:spPr bwMode="auto">
          <a:xfrm>
            <a:off x="7105650" y="4679950"/>
            <a:ext cx="608013" cy="1223963"/>
          </a:xfrm>
          <a:custGeom>
            <a:avLst/>
            <a:gdLst>
              <a:gd name="T0" fmla="*/ 2147483646 w 1163"/>
              <a:gd name="T1" fmla="*/ 2147483646 h 2320"/>
              <a:gd name="T2" fmla="*/ 2147483646 w 1163"/>
              <a:gd name="T3" fmla="*/ 2147483646 h 2320"/>
              <a:gd name="T4" fmla="*/ 0 w 1163"/>
              <a:gd name="T5" fmla="*/ 2147483646 h 2320"/>
              <a:gd name="T6" fmla="*/ 0 w 1163"/>
              <a:gd name="T7" fmla="*/ 2147483646 h 2320"/>
              <a:gd name="T8" fmla="*/ 0 w 1163"/>
              <a:gd name="T9" fmla="*/ 0 h 2320"/>
              <a:gd name="T10" fmla="*/ 2147483646 w 1163"/>
              <a:gd name="T11" fmla="*/ 0 h 2320"/>
              <a:gd name="T12" fmla="*/ 2147483646 w 1163"/>
              <a:gd name="T13" fmla="*/ 2147483646 h 2320"/>
              <a:gd name="T14" fmla="*/ 2147483646 w 1163"/>
              <a:gd name="T15" fmla="*/ 2147483646 h 2320"/>
              <a:gd name="T16" fmla="*/ 2147483646 w 1163"/>
              <a:gd name="T17" fmla="*/ 2147483646 h 2320"/>
              <a:gd name="T18" fmla="*/ 2147483646 w 1163"/>
              <a:gd name="T19" fmla="*/ 2147483646 h 2320"/>
              <a:gd name="T20" fmla="*/ 2147483646 w 1163"/>
              <a:gd name="T21" fmla="*/ 2147483646 h 2320"/>
              <a:gd name="T22" fmla="*/ 2147483646 w 1163"/>
              <a:gd name="T23" fmla="*/ 2147483646 h 2320"/>
              <a:gd name="T24" fmla="*/ 2147483646 w 1163"/>
              <a:gd name="T25" fmla="*/ 2147483646 h 2320"/>
              <a:gd name="T26" fmla="*/ 2147483646 w 1163"/>
              <a:gd name="T27" fmla="*/ 2147483646 h 2320"/>
              <a:gd name="T28" fmla="*/ 2147483646 w 1163"/>
              <a:gd name="T29" fmla="*/ 2147483646 h 2320"/>
              <a:gd name="T30" fmla="*/ 2147483646 w 1163"/>
              <a:gd name="T31" fmla="*/ 2147483646 h 2320"/>
              <a:gd name="T32" fmla="*/ 2147483646 w 1163"/>
              <a:gd name="T33" fmla="*/ 2147483646 h 2320"/>
              <a:gd name="T34" fmla="*/ 2147483646 w 1163"/>
              <a:gd name="T35" fmla="*/ 2147483646 h 2320"/>
              <a:gd name="T36" fmla="*/ 2147483646 w 1163"/>
              <a:gd name="T37" fmla="*/ 2147483646 h 2320"/>
              <a:gd name="T38" fmla="*/ 2147483646 w 1163"/>
              <a:gd name="T39" fmla="*/ 2147483646 h 2320"/>
              <a:gd name="T40" fmla="*/ 2147483646 w 1163"/>
              <a:gd name="T41" fmla="*/ 2147483646 h 2320"/>
              <a:gd name="T42" fmla="*/ 2147483646 w 1163"/>
              <a:gd name="T43" fmla="*/ 2147483646 h 2320"/>
              <a:gd name="T44" fmla="*/ 2147483646 w 1163"/>
              <a:gd name="T45" fmla="*/ 2147483646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DDDDDD"/>
          </a:solidFill>
          <a:ln w="6350">
            <a:solidFill>
              <a:srgbClr val="000000"/>
            </a:solidFill>
            <a:prstDash val="solid"/>
            <a:round/>
            <a:headEnd/>
            <a:tailEnd/>
          </a:ln>
        </p:spPr>
        <p:txBody>
          <a:bodyPr/>
          <a:lstStyle/>
          <a:p>
            <a:endParaRPr lang="en-US"/>
          </a:p>
        </p:txBody>
      </p:sp>
      <p:sp>
        <p:nvSpPr>
          <p:cNvPr id="57347" name="Rectangle 2">
            <a:extLst>
              <a:ext uri="{FF2B5EF4-FFF2-40B4-BE49-F238E27FC236}">
                <a16:creationId xmlns:a16="http://schemas.microsoft.com/office/drawing/2014/main" id="{CB9CDE67-D881-6535-58AE-9D0806DF24D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7348" name="Group 3">
            <a:extLst>
              <a:ext uri="{FF2B5EF4-FFF2-40B4-BE49-F238E27FC236}">
                <a16:creationId xmlns:a16="http://schemas.microsoft.com/office/drawing/2014/main" id="{77C0C1E9-30F0-6BF8-515E-2FAEDBFB298C}"/>
              </a:ext>
            </a:extLst>
          </p:cNvPr>
          <p:cNvGrpSpPr>
            <a:grpSpLocks/>
          </p:cNvGrpSpPr>
          <p:nvPr/>
        </p:nvGrpSpPr>
        <p:grpSpPr bwMode="auto">
          <a:xfrm>
            <a:off x="331788" y="1563688"/>
            <a:ext cx="2271712" cy="2814637"/>
            <a:chOff x="209" y="985"/>
            <a:chExt cx="1431" cy="1773"/>
          </a:xfrm>
        </p:grpSpPr>
        <p:sp>
          <p:nvSpPr>
            <p:cNvPr id="57378" name="Text Box 4">
              <a:extLst>
                <a:ext uri="{FF2B5EF4-FFF2-40B4-BE49-F238E27FC236}">
                  <a16:creationId xmlns:a16="http://schemas.microsoft.com/office/drawing/2014/main" id="{554FB0B8-E117-DD33-FDB8-AAD190DCDE88}"/>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7379" name="Group 5">
              <a:extLst>
                <a:ext uri="{FF2B5EF4-FFF2-40B4-BE49-F238E27FC236}">
                  <a16:creationId xmlns:a16="http://schemas.microsoft.com/office/drawing/2014/main" id="{6F4585A2-64B3-F2C3-9C35-7B33D7368ABE}"/>
                </a:ext>
              </a:extLst>
            </p:cNvPr>
            <p:cNvGrpSpPr>
              <a:grpSpLocks/>
            </p:cNvGrpSpPr>
            <p:nvPr/>
          </p:nvGrpSpPr>
          <p:grpSpPr bwMode="auto">
            <a:xfrm>
              <a:off x="209" y="1216"/>
              <a:ext cx="1301" cy="1542"/>
              <a:chOff x="209" y="1216"/>
              <a:chExt cx="1301" cy="1542"/>
            </a:xfrm>
          </p:grpSpPr>
          <p:sp>
            <p:nvSpPr>
              <p:cNvPr id="57380" name="Text Box 6">
                <a:extLst>
                  <a:ext uri="{FF2B5EF4-FFF2-40B4-BE49-F238E27FC236}">
                    <a16:creationId xmlns:a16="http://schemas.microsoft.com/office/drawing/2014/main" id="{1C155C3A-3F7C-7FE1-EF20-BDE31A61944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7381" name="Oval 7">
                <a:extLst>
                  <a:ext uri="{FF2B5EF4-FFF2-40B4-BE49-F238E27FC236}">
                    <a16:creationId xmlns:a16="http://schemas.microsoft.com/office/drawing/2014/main" id="{A5461E62-425C-980F-CDAF-1F9C31D47D5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82" name="Freeform 8">
                <a:extLst>
                  <a:ext uri="{FF2B5EF4-FFF2-40B4-BE49-F238E27FC236}">
                    <a16:creationId xmlns:a16="http://schemas.microsoft.com/office/drawing/2014/main" id="{04BD96A6-76A7-AE2E-22D1-043463C7B02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7383" name="Freeform 9">
                <a:extLst>
                  <a:ext uri="{FF2B5EF4-FFF2-40B4-BE49-F238E27FC236}">
                    <a16:creationId xmlns:a16="http://schemas.microsoft.com/office/drawing/2014/main" id="{18DCB265-95C2-4C74-86C5-C4605B1FFE3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7384" name="Freeform 10">
                <a:extLst>
                  <a:ext uri="{FF2B5EF4-FFF2-40B4-BE49-F238E27FC236}">
                    <a16:creationId xmlns:a16="http://schemas.microsoft.com/office/drawing/2014/main" id="{8B2D8ED0-621E-D335-CDFD-449C6056947E}"/>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5" name="Freeform 11">
                <a:extLst>
                  <a:ext uri="{FF2B5EF4-FFF2-40B4-BE49-F238E27FC236}">
                    <a16:creationId xmlns:a16="http://schemas.microsoft.com/office/drawing/2014/main" id="{A794570A-0C3A-1415-34BF-4BD09B39FF2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6" name="Freeform 12">
                <a:extLst>
                  <a:ext uri="{FF2B5EF4-FFF2-40B4-BE49-F238E27FC236}">
                    <a16:creationId xmlns:a16="http://schemas.microsoft.com/office/drawing/2014/main" id="{CEC3A2CE-C915-548C-7A9F-034E5FB41F0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7" name="Text Box 13">
                <a:extLst>
                  <a:ext uri="{FF2B5EF4-FFF2-40B4-BE49-F238E27FC236}">
                    <a16:creationId xmlns:a16="http://schemas.microsoft.com/office/drawing/2014/main" id="{9A82DDE1-0E6C-0618-EBFB-AF0B71BE1189}"/>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7349" name="Group 14">
            <a:extLst>
              <a:ext uri="{FF2B5EF4-FFF2-40B4-BE49-F238E27FC236}">
                <a16:creationId xmlns:a16="http://schemas.microsoft.com/office/drawing/2014/main" id="{EDB16C73-EBE3-046C-5086-1FAA632F1B6A}"/>
              </a:ext>
            </a:extLst>
          </p:cNvPr>
          <p:cNvGrpSpPr>
            <a:grpSpLocks/>
          </p:cNvGrpSpPr>
          <p:nvPr/>
        </p:nvGrpSpPr>
        <p:grpSpPr bwMode="auto">
          <a:xfrm>
            <a:off x="3203575" y="1563688"/>
            <a:ext cx="2601913" cy="3078162"/>
            <a:chOff x="2018" y="985"/>
            <a:chExt cx="1639" cy="1939"/>
          </a:xfrm>
        </p:grpSpPr>
        <p:grpSp>
          <p:nvGrpSpPr>
            <p:cNvPr id="57364" name="Group 15">
              <a:extLst>
                <a:ext uri="{FF2B5EF4-FFF2-40B4-BE49-F238E27FC236}">
                  <a16:creationId xmlns:a16="http://schemas.microsoft.com/office/drawing/2014/main" id="{5A3A5015-6F4A-CC33-1001-002DD1AF5EC5}"/>
                </a:ext>
              </a:extLst>
            </p:cNvPr>
            <p:cNvGrpSpPr>
              <a:grpSpLocks/>
            </p:cNvGrpSpPr>
            <p:nvPr/>
          </p:nvGrpSpPr>
          <p:grpSpPr bwMode="auto">
            <a:xfrm>
              <a:off x="2018" y="1215"/>
              <a:ext cx="1639" cy="1709"/>
              <a:chOff x="2018" y="1215"/>
              <a:chExt cx="1639" cy="1709"/>
            </a:xfrm>
          </p:grpSpPr>
          <p:sp>
            <p:nvSpPr>
              <p:cNvPr id="57366" name="Text Box 16">
                <a:extLst>
                  <a:ext uri="{FF2B5EF4-FFF2-40B4-BE49-F238E27FC236}">
                    <a16:creationId xmlns:a16="http://schemas.microsoft.com/office/drawing/2014/main" id="{7405D400-A889-8376-AD5E-44710BE73598}"/>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7367" name="Freeform 17">
                <a:extLst>
                  <a:ext uri="{FF2B5EF4-FFF2-40B4-BE49-F238E27FC236}">
                    <a16:creationId xmlns:a16="http://schemas.microsoft.com/office/drawing/2014/main" id="{D7D3D4B2-E9B7-2CFB-1C36-7775CD6E621C}"/>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7368" name="Freeform 18">
                <a:extLst>
                  <a:ext uri="{FF2B5EF4-FFF2-40B4-BE49-F238E27FC236}">
                    <a16:creationId xmlns:a16="http://schemas.microsoft.com/office/drawing/2014/main" id="{C60322E7-703D-34B6-AB64-BEC8A2131F5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69" name="Freeform 19">
                <a:extLst>
                  <a:ext uri="{FF2B5EF4-FFF2-40B4-BE49-F238E27FC236}">
                    <a16:creationId xmlns:a16="http://schemas.microsoft.com/office/drawing/2014/main" id="{F5173B79-3FAB-6D0F-508C-E2D9C1AE281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70" name="Freeform 20">
                <a:extLst>
                  <a:ext uri="{FF2B5EF4-FFF2-40B4-BE49-F238E27FC236}">
                    <a16:creationId xmlns:a16="http://schemas.microsoft.com/office/drawing/2014/main" id="{F3F613EB-6E69-11D5-5DFF-D65DD971FE5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71" name="Freeform 21">
                <a:extLst>
                  <a:ext uri="{FF2B5EF4-FFF2-40B4-BE49-F238E27FC236}">
                    <a16:creationId xmlns:a16="http://schemas.microsoft.com/office/drawing/2014/main" id="{7EE28C14-E566-FBC7-0931-8566ECD24D29}"/>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7372" name="Text Box 22">
                <a:extLst>
                  <a:ext uri="{FF2B5EF4-FFF2-40B4-BE49-F238E27FC236}">
                    <a16:creationId xmlns:a16="http://schemas.microsoft.com/office/drawing/2014/main" id="{327E4D2C-7AB5-BA57-B784-18F5C16BF73F}"/>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7373" name="Group 23">
                <a:extLst>
                  <a:ext uri="{FF2B5EF4-FFF2-40B4-BE49-F238E27FC236}">
                    <a16:creationId xmlns:a16="http://schemas.microsoft.com/office/drawing/2014/main" id="{09F7FEC4-D6CB-D999-E8F4-7DA541A678CD}"/>
                  </a:ext>
                </a:extLst>
              </p:cNvPr>
              <p:cNvGrpSpPr>
                <a:grpSpLocks/>
              </p:cNvGrpSpPr>
              <p:nvPr/>
            </p:nvGrpSpPr>
            <p:grpSpPr bwMode="auto">
              <a:xfrm>
                <a:off x="2822" y="2343"/>
                <a:ext cx="835" cy="581"/>
                <a:chOff x="2822" y="2343"/>
                <a:chExt cx="835" cy="581"/>
              </a:xfrm>
            </p:grpSpPr>
            <p:sp>
              <p:nvSpPr>
                <p:cNvPr id="57374" name="Freeform 24">
                  <a:extLst>
                    <a:ext uri="{FF2B5EF4-FFF2-40B4-BE49-F238E27FC236}">
                      <a16:creationId xmlns:a16="http://schemas.microsoft.com/office/drawing/2014/main" id="{49145875-F6E0-97E7-BD39-3C61DAF0AF2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7375" name="Freeform 25">
                  <a:extLst>
                    <a:ext uri="{FF2B5EF4-FFF2-40B4-BE49-F238E27FC236}">
                      <a16:creationId xmlns:a16="http://schemas.microsoft.com/office/drawing/2014/main" id="{230009D2-E069-6386-6955-B4F55F3AC3A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7376" name="Rectangle 26">
                  <a:extLst>
                    <a:ext uri="{FF2B5EF4-FFF2-40B4-BE49-F238E27FC236}">
                      <a16:creationId xmlns:a16="http://schemas.microsoft.com/office/drawing/2014/main" id="{14949996-5A44-B250-B665-B3DFEB6CD030}"/>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77" name="Freeform 27">
                  <a:extLst>
                    <a:ext uri="{FF2B5EF4-FFF2-40B4-BE49-F238E27FC236}">
                      <a16:creationId xmlns:a16="http://schemas.microsoft.com/office/drawing/2014/main" id="{BE519905-61EC-C23D-B226-E84EC3738C76}"/>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7365" name="Text Box 28">
              <a:extLst>
                <a:ext uri="{FF2B5EF4-FFF2-40B4-BE49-F238E27FC236}">
                  <a16:creationId xmlns:a16="http://schemas.microsoft.com/office/drawing/2014/main" id="{12450D81-3DDF-D412-3598-9BB36616CF79}"/>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7350" name="Text Box 29">
            <a:extLst>
              <a:ext uri="{FF2B5EF4-FFF2-40B4-BE49-F238E27FC236}">
                <a16:creationId xmlns:a16="http://schemas.microsoft.com/office/drawing/2014/main" id="{761948DC-CC41-6299-943B-E6FF138DAA2E}"/>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7351" name="Group 30">
            <a:extLst>
              <a:ext uri="{FF2B5EF4-FFF2-40B4-BE49-F238E27FC236}">
                <a16:creationId xmlns:a16="http://schemas.microsoft.com/office/drawing/2014/main" id="{8924E366-5149-7601-C6CF-DDCEB7987525}"/>
              </a:ext>
            </a:extLst>
          </p:cNvPr>
          <p:cNvGrpSpPr>
            <a:grpSpLocks/>
          </p:cNvGrpSpPr>
          <p:nvPr/>
        </p:nvGrpSpPr>
        <p:grpSpPr bwMode="auto">
          <a:xfrm>
            <a:off x="7099300" y="1944688"/>
            <a:ext cx="1747838" cy="2605087"/>
            <a:chOff x="4472" y="1225"/>
            <a:chExt cx="1101" cy="1641"/>
          </a:xfrm>
        </p:grpSpPr>
        <p:sp>
          <p:nvSpPr>
            <p:cNvPr id="57355" name="Text Box 31">
              <a:extLst>
                <a:ext uri="{FF2B5EF4-FFF2-40B4-BE49-F238E27FC236}">
                  <a16:creationId xmlns:a16="http://schemas.microsoft.com/office/drawing/2014/main" id="{9DBCE749-14FF-D5F4-BF52-5A939D9B566F}"/>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7356" name="Text Box 32">
              <a:extLst>
                <a:ext uri="{FF2B5EF4-FFF2-40B4-BE49-F238E27FC236}">
                  <a16:creationId xmlns:a16="http://schemas.microsoft.com/office/drawing/2014/main" id="{16E3CA53-1D71-D414-037E-2F7DEA425146}"/>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7357" name="Group 33">
              <a:extLst>
                <a:ext uri="{FF2B5EF4-FFF2-40B4-BE49-F238E27FC236}">
                  <a16:creationId xmlns:a16="http://schemas.microsoft.com/office/drawing/2014/main" id="{F0874CF7-857C-5169-A69C-6F08778E6B49}"/>
                </a:ext>
              </a:extLst>
            </p:cNvPr>
            <p:cNvGrpSpPr>
              <a:grpSpLocks/>
            </p:cNvGrpSpPr>
            <p:nvPr/>
          </p:nvGrpSpPr>
          <p:grpSpPr bwMode="auto">
            <a:xfrm>
              <a:off x="4472" y="1240"/>
              <a:ext cx="505" cy="775"/>
              <a:chOff x="4472" y="1240"/>
              <a:chExt cx="505" cy="775"/>
            </a:xfrm>
          </p:grpSpPr>
          <p:sp>
            <p:nvSpPr>
              <p:cNvPr id="57362" name="Freeform 34">
                <a:extLst>
                  <a:ext uri="{FF2B5EF4-FFF2-40B4-BE49-F238E27FC236}">
                    <a16:creationId xmlns:a16="http://schemas.microsoft.com/office/drawing/2014/main" id="{1EDB72E4-9602-9F1C-215F-ED948026F823}"/>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7363" name="Freeform 35">
                <a:extLst>
                  <a:ext uri="{FF2B5EF4-FFF2-40B4-BE49-F238E27FC236}">
                    <a16:creationId xmlns:a16="http://schemas.microsoft.com/office/drawing/2014/main" id="{1DC8C53B-6E27-8E9C-7ED8-BF4C72436647}"/>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7358" name="Group 36">
              <a:extLst>
                <a:ext uri="{FF2B5EF4-FFF2-40B4-BE49-F238E27FC236}">
                  <a16:creationId xmlns:a16="http://schemas.microsoft.com/office/drawing/2014/main" id="{D3723766-31A9-C101-706C-8C28A8723154}"/>
                </a:ext>
              </a:extLst>
            </p:cNvPr>
            <p:cNvGrpSpPr>
              <a:grpSpLocks/>
            </p:cNvGrpSpPr>
            <p:nvPr/>
          </p:nvGrpSpPr>
          <p:grpSpPr bwMode="auto">
            <a:xfrm>
              <a:off x="4476" y="2095"/>
              <a:ext cx="557" cy="771"/>
              <a:chOff x="4476" y="2095"/>
              <a:chExt cx="557" cy="771"/>
            </a:xfrm>
          </p:grpSpPr>
          <p:sp>
            <p:nvSpPr>
              <p:cNvPr id="57359" name="Rectangle 37">
                <a:extLst>
                  <a:ext uri="{FF2B5EF4-FFF2-40B4-BE49-F238E27FC236}">
                    <a16:creationId xmlns:a16="http://schemas.microsoft.com/office/drawing/2014/main" id="{F1E1BEBD-599E-796F-0265-995C3113C7D1}"/>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60" name="Rectangle 38">
                <a:extLst>
                  <a:ext uri="{FF2B5EF4-FFF2-40B4-BE49-F238E27FC236}">
                    <a16:creationId xmlns:a16="http://schemas.microsoft.com/office/drawing/2014/main" id="{3E8DD13E-D1DF-DEA6-E603-A7F8469F656D}"/>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61" name="Freeform 39">
                <a:extLst>
                  <a:ext uri="{FF2B5EF4-FFF2-40B4-BE49-F238E27FC236}">
                    <a16:creationId xmlns:a16="http://schemas.microsoft.com/office/drawing/2014/main" id="{FE15F468-C8B6-5D08-911F-A8D7C299DD44}"/>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7352" name="Text Box 44">
            <a:extLst>
              <a:ext uri="{FF2B5EF4-FFF2-40B4-BE49-F238E27FC236}">
                <a16:creationId xmlns:a16="http://schemas.microsoft.com/office/drawing/2014/main" id="{B66EB47A-1B9A-9A65-D55E-6CB7FD35DFB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7353" name="Rectangle 49">
            <a:extLst>
              <a:ext uri="{FF2B5EF4-FFF2-40B4-BE49-F238E27FC236}">
                <a16:creationId xmlns:a16="http://schemas.microsoft.com/office/drawing/2014/main" id="{CB0B8707-1180-B2B3-EE5F-F2017BCADC51}"/>
              </a:ext>
            </a:extLst>
          </p:cNvPr>
          <p:cNvSpPr>
            <a:spLocks noChangeArrowheads="1"/>
          </p:cNvSpPr>
          <p:nvPr/>
        </p:nvSpPr>
        <p:spPr bwMode="auto">
          <a:xfrm>
            <a:off x="7105650" y="5172075"/>
            <a:ext cx="311150"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54" name="Freeform 48">
            <a:extLst>
              <a:ext uri="{FF2B5EF4-FFF2-40B4-BE49-F238E27FC236}">
                <a16:creationId xmlns:a16="http://schemas.microsoft.com/office/drawing/2014/main" id="{392EF665-0D3C-F42F-2334-D8E26491FF39}"/>
              </a:ext>
            </a:extLst>
          </p:cNvPr>
          <p:cNvSpPr>
            <a:spLocks/>
          </p:cNvSpPr>
          <p:nvPr/>
        </p:nvSpPr>
        <p:spPr bwMode="auto">
          <a:xfrm>
            <a:off x="7164388" y="5172075"/>
            <a:ext cx="428625" cy="246063"/>
          </a:xfrm>
          <a:custGeom>
            <a:avLst/>
            <a:gdLst>
              <a:gd name="T0" fmla="*/ 2147483646 w 808"/>
              <a:gd name="T1" fmla="*/ 2147483646 h 464"/>
              <a:gd name="T2" fmla="*/ 2147483646 w 808"/>
              <a:gd name="T3" fmla="*/ 2147483646 h 464"/>
              <a:gd name="T4" fmla="*/ 2147483646 w 808"/>
              <a:gd name="T5" fmla="*/ 2147483646 h 464"/>
              <a:gd name="T6" fmla="*/ 2147483646 w 808"/>
              <a:gd name="T7" fmla="*/ 2147483646 h 464"/>
              <a:gd name="T8" fmla="*/ 2147483646 w 808"/>
              <a:gd name="T9" fmla="*/ 2147483646 h 464"/>
              <a:gd name="T10" fmla="*/ 2147483646 w 808"/>
              <a:gd name="T11" fmla="*/ 2147483646 h 464"/>
              <a:gd name="T12" fmla="*/ 2147483646 w 808"/>
              <a:gd name="T13" fmla="*/ 0 h 464"/>
              <a:gd name="T14" fmla="*/ 2147483646 w 808"/>
              <a:gd name="T15" fmla="*/ 0 h 464"/>
              <a:gd name="T16" fmla="*/ 2147483646 w 808"/>
              <a:gd name="T17" fmla="*/ 0 h 464"/>
              <a:gd name="T18" fmla="*/ 2147483646 w 808"/>
              <a:gd name="T19" fmla="*/ 0 h 464"/>
              <a:gd name="T20" fmla="*/ 2147483646 w 808"/>
              <a:gd name="T21" fmla="*/ 2147483646 h 464"/>
              <a:gd name="T22" fmla="*/ 2147483646 w 808"/>
              <a:gd name="T23" fmla="*/ 2147483646 h 464"/>
              <a:gd name="T24" fmla="*/ 2147483646 w 808"/>
              <a:gd name="T25" fmla="*/ 2147483646 h 464"/>
              <a:gd name="T26" fmla="*/ 2147483646 w 808"/>
              <a:gd name="T27" fmla="*/ 2147483646 h 464"/>
              <a:gd name="T28" fmla="*/ 2147483646 w 808"/>
              <a:gd name="T29" fmla="*/ 2147483646 h 464"/>
              <a:gd name="T30" fmla="*/ 2147483646 w 808"/>
              <a:gd name="T31" fmla="*/ 2147483646 h 464"/>
              <a:gd name="T32" fmla="*/ 2147483646 w 808"/>
              <a:gd name="T33" fmla="*/ 2147483646 h 464"/>
              <a:gd name="T34" fmla="*/ 2147483646 w 808"/>
              <a:gd name="T35" fmla="*/ 2147483646 h 464"/>
              <a:gd name="T36" fmla="*/ 2147483646 w 808"/>
              <a:gd name="T37" fmla="*/ 2147483646 h 464"/>
              <a:gd name="T38" fmla="*/ 2147483646 w 808"/>
              <a:gd name="T39" fmla="*/ 2147483646 h 464"/>
              <a:gd name="T40" fmla="*/ 2147483646 w 808"/>
              <a:gd name="T41" fmla="*/ 2147483646 h 464"/>
              <a:gd name="T42" fmla="*/ 2147483646 w 808"/>
              <a:gd name="T43" fmla="*/ 2147483646 h 464"/>
              <a:gd name="T44" fmla="*/ 2147483646 w 808"/>
              <a:gd name="T45" fmla="*/ 2147483646 h 464"/>
              <a:gd name="T46" fmla="*/ 2147483646 w 808"/>
              <a:gd name="T47" fmla="*/ 2147483646 h 464"/>
              <a:gd name="T48" fmla="*/ 2147483646 w 808"/>
              <a:gd name="T49" fmla="*/ 2147483646 h 464"/>
              <a:gd name="T50" fmla="*/ 2147483646 w 808"/>
              <a:gd name="T51" fmla="*/ 2147483646 h 464"/>
              <a:gd name="T52" fmla="*/ 2147483646 w 808"/>
              <a:gd name="T53" fmla="*/ 2147483646 h 464"/>
              <a:gd name="T54" fmla="*/ 2147483646 w 808"/>
              <a:gd name="T55" fmla="*/ 2147483646 h 464"/>
              <a:gd name="T56" fmla="*/ 2147483646 w 808"/>
              <a:gd name="T57" fmla="*/ 2147483646 h 464"/>
              <a:gd name="T58" fmla="*/ 0 w 808"/>
              <a:gd name="T59" fmla="*/ 2147483646 h 464"/>
              <a:gd name="T60" fmla="*/ 0 w 808"/>
              <a:gd name="T61" fmla="*/ 2147483646 h 464"/>
              <a:gd name="T62" fmla="*/ 2147483646 w 808"/>
              <a:gd name="T63" fmla="*/ 2147483646 h 464"/>
              <a:gd name="T64" fmla="*/ 2147483646 w 808"/>
              <a:gd name="T65" fmla="*/ 2147483646 h 4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08" h="464">
                <a:moveTo>
                  <a:pt x="347" y="117"/>
                </a:moveTo>
                <a:lnTo>
                  <a:pt x="382" y="98"/>
                </a:lnTo>
                <a:lnTo>
                  <a:pt x="396" y="60"/>
                </a:lnTo>
                <a:lnTo>
                  <a:pt x="395" y="41"/>
                </a:lnTo>
                <a:lnTo>
                  <a:pt x="385" y="24"/>
                </a:lnTo>
                <a:lnTo>
                  <a:pt x="347" y="1"/>
                </a:lnTo>
                <a:lnTo>
                  <a:pt x="347" y="0"/>
                </a:lnTo>
                <a:lnTo>
                  <a:pt x="579" y="0"/>
                </a:lnTo>
                <a:lnTo>
                  <a:pt x="578" y="0"/>
                </a:lnTo>
                <a:lnTo>
                  <a:pt x="604" y="0"/>
                </a:lnTo>
                <a:lnTo>
                  <a:pt x="631" y="4"/>
                </a:lnTo>
                <a:lnTo>
                  <a:pt x="677" y="19"/>
                </a:lnTo>
                <a:lnTo>
                  <a:pt x="749" y="72"/>
                </a:lnTo>
                <a:lnTo>
                  <a:pt x="793" y="146"/>
                </a:lnTo>
                <a:lnTo>
                  <a:pt x="808" y="232"/>
                </a:lnTo>
                <a:lnTo>
                  <a:pt x="808" y="251"/>
                </a:lnTo>
                <a:lnTo>
                  <a:pt x="807" y="273"/>
                </a:lnTo>
                <a:lnTo>
                  <a:pt x="796" y="316"/>
                </a:lnTo>
                <a:lnTo>
                  <a:pt x="753" y="391"/>
                </a:lnTo>
                <a:lnTo>
                  <a:pt x="681" y="442"/>
                </a:lnTo>
                <a:lnTo>
                  <a:pt x="578" y="464"/>
                </a:lnTo>
                <a:lnTo>
                  <a:pt x="579" y="464"/>
                </a:lnTo>
                <a:lnTo>
                  <a:pt x="347" y="464"/>
                </a:lnTo>
                <a:lnTo>
                  <a:pt x="382" y="445"/>
                </a:lnTo>
                <a:lnTo>
                  <a:pt x="396" y="407"/>
                </a:lnTo>
                <a:lnTo>
                  <a:pt x="395" y="388"/>
                </a:lnTo>
                <a:lnTo>
                  <a:pt x="385" y="370"/>
                </a:lnTo>
                <a:lnTo>
                  <a:pt x="347" y="348"/>
                </a:lnTo>
                <a:lnTo>
                  <a:pt x="348" y="347"/>
                </a:lnTo>
                <a:lnTo>
                  <a:pt x="0" y="347"/>
                </a:lnTo>
                <a:lnTo>
                  <a:pt x="0" y="115"/>
                </a:lnTo>
                <a:lnTo>
                  <a:pt x="348" y="115"/>
                </a:lnTo>
                <a:lnTo>
                  <a:pt x="347" y="117"/>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Freeform 2">
            <a:extLst>
              <a:ext uri="{FF2B5EF4-FFF2-40B4-BE49-F238E27FC236}">
                <a16:creationId xmlns:a16="http://schemas.microsoft.com/office/drawing/2014/main" id="{A155F00D-2759-8DE1-C28F-873A48D9D8E3}"/>
              </a:ext>
            </a:extLst>
          </p:cNvPr>
          <p:cNvSpPr>
            <a:spLocks/>
          </p:cNvSpPr>
          <p:nvPr/>
        </p:nvSpPr>
        <p:spPr bwMode="auto">
          <a:xfrm>
            <a:off x="7105650" y="4679950"/>
            <a:ext cx="608013" cy="1223963"/>
          </a:xfrm>
          <a:custGeom>
            <a:avLst/>
            <a:gdLst>
              <a:gd name="T0" fmla="*/ 2147483646 w 1163"/>
              <a:gd name="T1" fmla="*/ 2147483646 h 2320"/>
              <a:gd name="T2" fmla="*/ 2147483646 w 1163"/>
              <a:gd name="T3" fmla="*/ 2147483646 h 2320"/>
              <a:gd name="T4" fmla="*/ 0 w 1163"/>
              <a:gd name="T5" fmla="*/ 2147483646 h 2320"/>
              <a:gd name="T6" fmla="*/ 0 w 1163"/>
              <a:gd name="T7" fmla="*/ 2147483646 h 2320"/>
              <a:gd name="T8" fmla="*/ 0 w 1163"/>
              <a:gd name="T9" fmla="*/ 0 h 2320"/>
              <a:gd name="T10" fmla="*/ 2147483646 w 1163"/>
              <a:gd name="T11" fmla="*/ 0 h 2320"/>
              <a:gd name="T12" fmla="*/ 2147483646 w 1163"/>
              <a:gd name="T13" fmla="*/ 2147483646 h 2320"/>
              <a:gd name="T14" fmla="*/ 2147483646 w 1163"/>
              <a:gd name="T15" fmla="*/ 2147483646 h 2320"/>
              <a:gd name="T16" fmla="*/ 2147483646 w 1163"/>
              <a:gd name="T17" fmla="*/ 2147483646 h 2320"/>
              <a:gd name="T18" fmla="*/ 2147483646 w 1163"/>
              <a:gd name="T19" fmla="*/ 2147483646 h 2320"/>
              <a:gd name="T20" fmla="*/ 2147483646 w 1163"/>
              <a:gd name="T21" fmla="*/ 2147483646 h 2320"/>
              <a:gd name="T22" fmla="*/ 2147483646 w 1163"/>
              <a:gd name="T23" fmla="*/ 2147483646 h 2320"/>
              <a:gd name="T24" fmla="*/ 2147483646 w 1163"/>
              <a:gd name="T25" fmla="*/ 2147483646 h 2320"/>
              <a:gd name="T26" fmla="*/ 2147483646 w 1163"/>
              <a:gd name="T27" fmla="*/ 2147483646 h 2320"/>
              <a:gd name="T28" fmla="*/ 2147483646 w 1163"/>
              <a:gd name="T29" fmla="*/ 2147483646 h 2320"/>
              <a:gd name="T30" fmla="*/ 2147483646 w 1163"/>
              <a:gd name="T31" fmla="*/ 2147483646 h 2320"/>
              <a:gd name="T32" fmla="*/ 2147483646 w 1163"/>
              <a:gd name="T33" fmla="*/ 2147483646 h 2320"/>
              <a:gd name="T34" fmla="*/ 2147483646 w 1163"/>
              <a:gd name="T35" fmla="*/ 2147483646 h 2320"/>
              <a:gd name="T36" fmla="*/ 2147483646 w 1163"/>
              <a:gd name="T37" fmla="*/ 2147483646 h 2320"/>
              <a:gd name="T38" fmla="*/ 2147483646 w 1163"/>
              <a:gd name="T39" fmla="*/ 2147483646 h 2320"/>
              <a:gd name="T40" fmla="*/ 2147483646 w 1163"/>
              <a:gd name="T41" fmla="*/ 2147483646 h 2320"/>
              <a:gd name="T42" fmla="*/ 2147483646 w 1163"/>
              <a:gd name="T43" fmla="*/ 2147483646 h 2320"/>
              <a:gd name="T44" fmla="*/ 2147483646 w 1163"/>
              <a:gd name="T45" fmla="*/ 2147483646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DDDDDD"/>
          </a:solidFill>
          <a:ln w="6350">
            <a:solidFill>
              <a:srgbClr val="000000"/>
            </a:solidFill>
            <a:prstDash val="solid"/>
            <a:round/>
            <a:headEnd/>
            <a:tailEnd/>
          </a:ln>
        </p:spPr>
        <p:txBody>
          <a:bodyPr/>
          <a:lstStyle/>
          <a:p>
            <a:endParaRPr lang="en-US"/>
          </a:p>
        </p:txBody>
      </p:sp>
      <p:sp>
        <p:nvSpPr>
          <p:cNvPr id="58371" name="Rectangle 3">
            <a:extLst>
              <a:ext uri="{FF2B5EF4-FFF2-40B4-BE49-F238E27FC236}">
                <a16:creationId xmlns:a16="http://schemas.microsoft.com/office/drawing/2014/main" id="{77848FA1-9129-C0F4-2632-E38B7244112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8372" name="Group 4">
            <a:extLst>
              <a:ext uri="{FF2B5EF4-FFF2-40B4-BE49-F238E27FC236}">
                <a16:creationId xmlns:a16="http://schemas.microsoft.com/office/drawing/2014/main" id="{05F9227A-54C2-7C7A-C119-444CDC56D27A}"/>
              </a:ext>
            </a:extLst>
          </p:cNvPr>
          <p:cNvGrpSpPr>
            <a:grpSpLocks/>
          </p:cNvGrpSpPr>
          <p:nvPr/>
        </p:nvGrpSpPr>
        <p:grpSpPr bwMode="auto">
          <a:xfrm>
            <a:off x="331788" y="1563688"/>
            <a:ext cx="2271712" cy="2814637"/>
            <a:chOff x="209" y="985"/>
            <a:chExt cx="1431" cy="1773"/>
          </a:xfrm>
        </p:grpSpPr>
        <p:sp>
          <p:nvSpPr>
            <p:cNvPr id="58402" name="Text Box 5">
              <a:extLst>
                <a:ext uri="{FF2B5EF4-FFF2-40B4-BE49-F238E27FC236}">
                  <a16:creationId xmlns:a16="http://schemas.microsoft.com/office/drawing/2014/main" id="{6702358D-CBC0-1994-4F07-E4C9B0F31A77}"/>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8403" name="Group 6">
              <a:extLst>
                <a:ext uri="{FF2B5EF4-FFF2-40B4-BE49-F238E27FC236}">
                  <a16:creationId xmlns:a16="http://schemas.microsoft.com/office/drawing/2014/main" id="{AFB21A99-270B-0DA1-B656-A8AB3E4F83E5}"/>
                </a:ext>
              </a:extLst>
            </p:cNvPr>
            <p:cNvGrpSpPr>
              <a:grpSpLocks/>
            </p:cNvGrpSpPr>
            <p:nvPr/>
          </p:nvGrpSpPr>
          <p:grpSpPr bwMode="auto">
            <a:xfrm>
              <a:off x="209" y="1216"/>
              <a:ext cx="1301" cy="1542"/>
              <a:chOff x="209" y="1216"/>
              <a:chExt cx="1301" cy="1542"/>
            </a:xfrm>
          </p:grpSpPr>
          <p:sp>
            <p:nvSpPr>
              <p:cNvPr id="58404" name="Text Box 7">
                <a:extLst>
                  <a:ext uri="{FF2B5EF4-FFF2-40B4-BE49-F238E27FC236}">
                    <a16:creationId xmlns:a16="http://schemas.microsoft.com/office/drawing/2014/main" id="{23E39FB4-FD80-D5E8-A308-B32A20EB67A4}"/>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8405" name="Oval 8">
                <a:extLst>
                  <a:ext uri="{FF2B5EF4-FFF2-40B4-BE49-F238E27FC236}">
                    <a16:creationId xmlns:a16="http://schemas.microsoft.com/office/drawing/2014/main" id="{22CE69E8-9C39-C1EB-C1BF-F886E19AF386}"/>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406" name="Freeform 9">
                <a:extLst>
                  <a:ext uri="{FF2B5EF4-FFF2-40B4-BE49-F238E27FC236}">
                    <a16:creationId xmlns:a16="http://schemas.microsoft.com/office/drawing/2014/main" id="{67E61500-8461-4D71-8D95-7E36A25BCD8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8407" name="Freeform 10">
                <a:extLst>
                  <a:ext uri="{FF2B5EF4-FFF2-40B4-BE49-F238E27FC236}">
                    <a16:creationId xmlns:a16="http://schemas.microsoft.com/office/drawing/2014/main" id="{124189EB-911D-F63A-1474-B51AE909A5A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8408" name="Freeform 11">
                <a:extLst>
                  <a:ext uri="{FF2B5EF4-FFF2-40B4-BE49-F238E27FC236}">
                    <a16:creationId xmlns:a16="http://schemas.microsoft.com/office/drawing/2014/main" id="{39EE2B1C-CF45-B283-2C43-D2B23184DE2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09" name="Freeform 12">
                <a:extLst>
                  <a:ext uri="{FF2B5EF4-FFF2-40B4-BE49-F238E27FC236}">
                    <a16:creationId xmlns:a16="http://schemas.microsoft.com/office/drawing/2014/main" id="{12151C67-7A55-4C15-8378-36C7C7A7E1A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10" name="Freeform 13">
                <a:extLst>
                  <a:ext uri="{FF2B5EF4-FFF2-40B4-BE49-F238E27FC236}">
                    <a16:creationId xmlns:a16="http://schemas.microsoft.com/office/drawing/2014/main" id="{ABC5B7F4-0C2C-DD07-82CF-1C03AB07D11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11" name="Text Box 14">
                <a:extLst>
                  <a:ext uri="{FF2B5EF4-FFF2-40B4-BE49-F238E27FC236}">
                    <a16:creationId xmlns:a16="http://schemas.microsoft.com/office/drawing/2014/main" id="{56F7BAE7-FC09-2114-FE97-448DFEB478E9}"/>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endParaRPr lang="en-GB" altLang="en-US" b="1">
                  <a:solidFill>
                    <a:srgbClr val="777777"/>
                  </a:solidFill>
                </a:endParaRPr>
              </a:p>
            </p:txBody>
          </p:sp>
        </p:grpSp>
      </p:grpSp>
      <p:grpSp>
        <p:nvGrpSpPr>
          <p:cNvPr id="58373" name="Group 15">
            <a:extLst>
              <a:ext uri="{FF2B5EF4-FFF2-40B4-BE49-F238E27FC236}">
                <a16:creationId xmlns:a16="http://schemas.microsoft.com/office/drawing/2014/main" id="{3F7AD9C8-9320-55C1-2249-6368ABC99633}"/>
              </a:ext>
            </a:extLst>
          </p:cNvPr>
          <p:cNvGrpSpPr>
            <a:grpSpLocks/>
          </p:cNvGrpSpPr>
          <p:nvPr/>
        </p:nvGrpSpPr>
        <p:grpSpPr bwMode="auto">
          <a:xfrm>
            <a:off x="3203575" y="1563688"/>
            <a:ext cx="2601913" cy="3078162"/>
            <a:chOff x="2018" y="985"/>
            <a:chExt cx="1639" cy="1939"/>
          </a:xfrm>
        </p:grpSpPr>
        <p:grpSp>
          <p:nvGrpSpPr>
            <p:cNvPr id="58388" name="Group 16">
              <a:extLst>
                <a:ext uri="{FF2B5EF4-FFF2-40B4-BE49-F238E27FC236}">
                  <a16:creationId xmlns:a16="http://schemas.microsoft.com/office/drawing/2014/main" id="{0A656D7D-88C2-C1F0-2926-C54EFB357EE0}"/>
                </a:ext>
              </a:extLst>
            </p:cNvPr>
            <p:cNvGrpSpPr>
              <a:grpSpLocks/>
            </p:cNvGrpSpPr>
            <p:nvPr/>
          </p:nvGrpSpPr>
          <p:grpSpPr bwMode="auto">
            <a:xfrm>
              <a:off x="2018" y="1215"/>
              <a:ext cx="1639" cy="1709"/>
              <a:chOff x="2018" y="1215"/>
              <a:chExt cx="1639" cy="1709"/>
            </a:xfrm>
          </p:grpSpPr>
          <p:sp>
            <p:nvSpPr>
              <p:cNvPr id="58390" name="Text Box 17">
                <a:extLst>
                  <a:ext uri="{FF2B5EF4-FFF2-40B4-BE49-F238E27FC236}">
                    <a16:creationId xmlns:a16="http://schemas.microsoft.com/office/drawing/2014/main" id="{CFBB23D6-B3D8-26CA-7B5D-F94FF22F987A}"/>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8391" name="Freeform 18">
                <a:extLst>
                  <a:ext uri="{FF2B5EF4-FFF2-40B4-BE49-F238E27FC236}">
                    <a16:creationId xmlns:a16="http://schemas.microsoft.com/office/drawing/2014/main" id="{B116BDEE-FD1E-2D11-10F6-6BA80E007236}"/>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8392" name="Freeform 19">
                <a:extLst>
                  <a:ext uri="{FF2B5EF4-FFF2-40B4-BE49-F238E27FC236}">
                    <a16:creationId xmlns:a16="http://schemas.microsoft.com/office/drawing/2014/main" id="{E9DDF35F-5D91-0605-5207-4E3002886045}"/>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3" name="Freeform 20">
                <a:extLst>
                  <a:ext uri="{FF2B5EF4-FFF2-40B4-BE49-F238E27FC236}">
                    <a16:creationId xmlns:a16="http://schemas.microsoft.com/office/drawing/2014/main" id="{322D1C52-88B9-F771-1636-B57E0908906E}"/>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4" name="Freeform 21">
                <a:extLst>
                  <a:ext uri="{FF2B5EF4-FFF2-40B4-BE49-F238E27FC236}">
                    <a16:creationId xmlns:a16="http://schemas.microsoft.com/office/drawing/2014/main" id="{34D4D502-F810-6F63-A04E-AB3F61628BC8}"/>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5" name="Freeform 22">
                <a:extLst>
                  <a:ext uri="{FF2B5EF4-FFF2-40B4-BE49-F238E27FC236}">
                    <a16:creationId xmlns:a16="http://schemas.microsoft.com/office/drawing/2014/main" id="{57C2612F-A074-9716-CB05-8F1E4D542F5D}"/>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8396" name="Text Box 23">
                <a:extLst>
                  <a:ext uri="{FF2B5EF4-FFF2-40B4-BE49-F238E27FC236}">
                    <a16:creationId xmlns:a16="http://schemas.microsoft.com/office/drawing/2014/main" id="{C1A731CA-5778-A725-4FD0-288AA9F3A770}"/>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8397" name="Group 24">
                <a:extLst>
                  <a:ext uri="{FF2B5EF4-FFF2-40B4-BE49-F238E27FC236}">
                    <a16:creationId xmlns:a16="http://schemas.microsoft.com/office/drawing/2014/main" id="{EA22A930-0ADB-FD95-5EFF-95D258056B7C}"/>
                  </a:ext>
                </a:extLst>
              </p:cNvPr>
              <p:cNvGrpSpPr>
                <a:grpSpLocks/>
              </p:cNvGrpSpPr>
              <p:nvPr/>
            </p:nvGrpSpPr>
            <p:grpSpPr bwMode="auto">
              <a:xfrm>
                <a:off x="2822" y="2343"/>
                <a:ext cx="835" cy="581"/>
                <a:chOff x="2822" y="2343"/>
                <a:chExt cx="835" cy="581"/>
              </a:xfrm>
            </p:grpSpPr>
            <p:sp>
              <p:nvSpPr>
                <p:cNvPr id="58398" name="Freeform 25">
                  <a:extLst>
                    <a:ext uri="{FF2B5EF4-FFF2-40B4-BE49-F238E27FC236}">
                      <a16:creationId xmlns:a16="http://schemas.microsoft.com/office/drawing/2014/main" id="{27724BAC-3986-17EC-B70E-57008965C15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8399" name="Freeform 26">
                  <a:extLst>
                    <a:ext uri="{FF2B5EF4-FFF2-40B4-BE49-F238E27FC236}">
                      <a16:creationId xmlns:a16="http://schemas.microsoft.com/office/drawing/2014/main" id="{1BB328EF-1B7E-7830-2F3D-C8738B07A93C}"/>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8400" name="Rectangle 27">
                  <a:extLst>
                    <a:ext uri="{FF2B5EF4-FFF2-40B4-BE49-F238E27FC236}">
                      <a16:creationId xmlns:a16="http://schemas.microsoft.com/office/drawing/2014/main" id="{4D47A43F-0EF1-F96A-5BD3-0CBAFE34C6D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401" name="Freeform 28">
                  <a:extLst>
                    <a:ext uri="{FF2B5EF4-FFF2-40B4-BE49-F238E27FC236}">
                      <a16:creationId xmlns:a16="http://schemas.microsoft.com/office/drawing/2014/main" id="{74DE8662-7DEA-A509-3708-39833C540DA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8389" name="Text Box 29">
              <a:extLst>
                <a:ext uri="{FF2B5EF4-FFF2-40B4-BE49-F238E27FC236}">
                  <a16:creationId xmlns:a16="http://schemas.microsoft.com/office/drawing/2014/main" id="{63F84892-AF02-D861-C7DA-D847B69CD985}"/>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8374" name="Text Box 30">
            <a:extLst>
              <a:ext uri="{FF2B5EF4-FFF2-40B4-BE49-F238E27FC236}">
                <a16:creationId xmlns:a16="http://schemas.microsoft.com/office/drawing/2014/main" id="{608D9260-06D1-43C6-3427-C63B17C3A18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8375" name="Group 31">
            <a:extLst>
              <a:ext uri="{FF2B5EF4-FFF2-40B4-BE49-F238E27FC236}">
                <a16:creationId xmlns:a16="http://schemas.microsoft.com/office/drawing/2014/main" id="{0FE4DE39-D2C9-3334-6CC0-7CB881E3D8B8}"/>
              </a:ext>
            </a:extLst>
          </p:cNvPr>
          <p:cNvGrpSpPr>
            <a:grpSpLocks/>
          </p:cNvGrpSpPr>
          <p:nvPr/>
        </p:nvGrpSpPr>
        <p:grpSpPr bwMode="auto">
          <a:xfrm>
            <a:off x="7099300" y="1944688"/>
            <a:ext cx="1747838" cy="2605087"/>
            <a:chOff x="4472" y="1225"/>
            <a:chExt cx="1101" cy="1641"/>
          </a:xfrm>
        </p:grpSpPr>
        <p:sp>
          <p:nvSpPr>
            <p:cNvPr id="58379" name="Text Box 32">
              <a:extLst>
                <a:ext uri="{FF2B5EF4-FFF2-40B4-BE49-F238E27FC236}">
                  <a16:creationId xmlns:a16="http://schemas.microsoft.com/office/drawing/2014/main" id="{B6328976-FD7A-2807-545A-CEE1ECF3A18A}"/>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8380" name="Text Box 33">
              <a:extLst>
                <a:ext uri="{FF2B5EF4-FFF2-40B4-BE49-F238E27FC236}">
                  <a16:creationId xmlns:a16="http://schemas.microsoft.com/office/drawing/2014/main" id="{B2193867-CDBF-CADE-696A-05534519B3E7}"/>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8381" name="Group 34">
              <a:extLst>
                <a:ext uri="{FF2B5EF4-FFF2-40B4-BE49-F238E27FC236}">
                  <a16:creationId xmlns:a16="http://schemas.microsoft.com/office/drawing/2014/main" id="{EBE287CD-6441-DBBE-3C66-D18222B8AA4D}"/>
                </a:ext>
              </a:extLst>
            </p:cNvPr>
            <p:cNvGrpSpPr>
              <a:grpSpLocks/>
            </p:cNvGrpSpPr>
            <p:nvPr/>
          </p:nvGrpSpPr>
          <p:grpSpPr bwMode="auto">
            <a:xfrm>
              <a:off x="4472" y="1240"/>
              <a:ext cx="505" cy="775"/>
              <a:chOff x="4472" y="1240"/>
              <a:chExt cx="505" cy="775"/>
            </a:xfrm>
          </p:grpSpPr>
          <p:sp>
            <p:nvSpPr>
              <p:cNvPr id="58386" name="Freeform 35">
                <a:extLst>
                  <a:ext uri="{FF2B5EF4-FFF2-40B4-BE49-F238E27FC236}">
                    <a16:creationId xmlns:a16="http://schemas.microsoft.com/office/drawing/2014/main" id="{418FD121-A89B-9907-14E3-4F25061928BD}"/>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8387" name="Freeform 36">
                <a:extLst>
                  <a:ext uri="{FF2B5EF4-FFF2-40B4-BE49-F238E27FC236}">
                    <a16:creationId xmlns:a16="http://schemas.microsoft.com/office/drawing/2014/main" id="{3EAE7428-87BC-9EF7-6E6A-274E2A22C3F3}"/>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8382" name="Group 37">
              <a:extLst>
                <a:ext uri="{FF2B5EF4-FFF2-40B4-BE49-F238E27FC236}">
                  <a16:creationId xmlns:a16="http://schemas.microsoft.com/office/drawing/2014/main" id="{E151D78D-3E94-0C0F-5A5C-EBA68EAC810C}"/>
                </a:ext>
              </a:extLst>
            </p:cNvPr>
            <p:cNvGrpSpPr>
              <a:grpSpLocks/>
            </p:cNvGrpSpPr>
            <p:nvPr/>
          </p:nvGrpSpPr>
          <p:grpSpPr bwMode="auto">
            <a:xfrm>
              <a:off x="4476" y="2095"/>
              <a:ext cx="557" cy="771"/>
              <a:chOff x="4476" y="2095"/>
              <a:chExt cx="557" cy="771"/>
            </a:xfrm>
          </p:grpSpPr>
          <p:sp>
            <p:nvSpPr>
              <p:cNvPr id="58383" name="Rectangle 38">
                <a:extLst>
                  <a:ext uri="{FF2B5EF4-FFF2-40B4-BE49-F238E27FC236}">
                    <a16:creationId xmlns:a16="http://schemas.microsoft.com/office/drawing/2014/main" id="{53BDB9A8-1A44-061F-1AF7-44C25F5CCCCF}"/>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84" name="Rectangle 39">
                <a:extLst>
                  <a:ext uri="{FF2B5EF4-FFF2-40B4-BE49-F238E27FC236}">
                    <a16:creationId xmlns:a16="http://schemas.microsoft.com/office/drawing/2014/main" id="{CFA2E984-A7A6-6714-34C8-A62DA671680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85" name="Freeform 40">
                <a:extLst>
                  <a:ext uri="{FF2B5EF4-FFF2-40B4-BE49-F238E27FC236}">
                    <a16:creationId xmlns:a16="http://schemas.microsoft.com/office/drawing/2014/main" id="{ED65404E-FA11-E534-2477-096F9A1097AA}"/>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8376" name="Text Box 41">
            <a:extLst>
              <a:ext uri="{FF2B5EF4-FFF2-40B4-BE49-F238E27FC236}">
                <a16:creationId xmlns:a16="http://schemas.microsoft.com/office/drawing/2014/main" id="{289D0CBE-3B7F-8B25-129D-DC5C92272CA1}"/>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8377" name="Rectangle 42">
            <a:extLst>
              <a:ext uri="{FF2B5EF4-FFF2-40B4-BE49-F238E27FC236}">
                <a16:creationId xmlns:a16="http://schemas.microsoft.com/office/drawing/2014/main" id="{D361C564-1FFA-4464-70DA-A66C20E3A748}"/>
              </a:ext>
            </a:extLst>
          </p:cNvPr>
          <p:cNvSpPr>
            <a:spLocks noChangeArrowheads="1"/>
          </p:cNvSpPr>
          <p:nvPr/>
        </p:nvSpPr>
        <p:spPr bwMode="auto">
          <a:xfrm>
            <a:off x="7105650" y="5172075"/>
            <a:ext cx="550863"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78" name="Freeform 44">
            <a:extLst>
              <a:ext uri="{FF2B5EF4-FFF2-40B4-BE49-F238E27FC236}">
                <a16:creationId xmlns:a16="http://schemas.microsoft.com/office/drawing/2014/main" id="{485787AE-60BE-2874-8A3B-5DDC324F6F17}"/>
              </a:ext>
            </a:extLst>
          </p:cNvPr>
          <p:cNvSpPr>
            <a:spLocks/>
          </p:cNvSpPr>
          <p:nvPr/>
        </p:nvSpPr>
        <p:spPr bwMode="auto">
          <a:xfrm>
            <a:off x="7581900" y="5172075"/>
            <a:ext cx="246063" cy="246063"/>
          </a:xfrm>
          <a:custGeom>
            <a:avLst/>
            <a:gdLst>
              <a:gd name="T0" fmla="*/ 2147483646 w 465"/>
              <a:gd name="T1" fmla="*/ 0 h 465"/>
              <a:gd name="T2" fmla="*/ 2147483646 w 465"/>
              <a:gd name="T3" fmla="*/ 0 h 465"/>
              <a:gd name="T4" fmla="*/ 2147483646 w 465"/>
              <a:gd name="T5" fmla="*/ 2147483646 h 465"/>
              <a:gd name="T6" fmla="*/ 2147483646 w 465"/>
              <a:gd name="T7" fmla="*/ 2147483646 h 465"/>
              <a:gd name="T8" fmla="*/ 2147483646 w 465"/>
              <a:gd name="T9" fmla="*/ 2147483646 h 465"/>
              <a:gd name="T10" fmla="*/ 2147483646 w 465"/>
              <a:gd name="T11" fmla="*/ 2147483646 h 465"/>
              <a:gd name="T12" fmla="*/ 2147483646 w 465"/>
              <a:gd name="T13" fmla="*/ 2147483646 h 465"/>
              <a:gd name="T14" fmla="*/ 2147483646 w 465"/>
              <a:gd name="T15" fmla="*/ 2147483646 h 465"/>
              <a:gd name="T16" fmla="*/ 2147483646 w 465"/>
              <a:gd name="T17" fmla="*/ 2147483646 h 465"/>
              <a:gd name="T18" fmla="*/ 2147483646 w 465"/>
              <a:gd name="T19" fmla="*/ 2147483646 h 465"/>
              <a:gd name="T20" fmla="*/ 2147483646 w 465"/>
              <a:gd name="T21" fmla="*/ 2147483646 h 465"/>
              <a:gd name="T22" fmla="*/ 2147483646 w 465"/>
              <a:gd name="T23" fmla="*/ 2147483646 h 465"/>
              <a:gd name="T24" fmla="*/ 2147483646 w 465"/>
              <a:gd name="T25" fmla="*/ 2147483646 h 465"/>
              <a:gd name="T26" fmla="*/ 0 w 465"/>
              <a:gd name="T27" fmla="*/ 2147483646 h 465"/>
              <a:gd name="T28" fmla="*/ 2147483646 w 465"/>
              <a:gd name="T29" fmla="*/ 2147483646 h 465"/>
              <a:gd name="T30" fmla="*/ 2147483646 w 465"/>
              <a:gd name="T31" fmla="*/ 2147483646 h 465"/>
              <a:gd name="T32" fmla="*/ 2147483646 w 465"/>
              <a:gd name="T33" fmla="*/ 2147483646 h 465"/>
              <a:gd name="T34" fmla="*/ 2147483646 w 465"/>
              <a:gd name="T35" fmla="*/ 2147483646 h 465"/>
              <a:gd name="T36" fmla="*/ 2147483646 w 465"/>
              <a:gd name="T37" fmla="*/ 2147483646 h 465"/>
              <a:gd name="T38" fmla="*/ 2147483646 w 465"/>
              <a:gd name="T39" fmla="*/ 2147483646 h 465"/>
              <a:gd name="T40" fmla="*/ 2147483646 w 465"/>
              <a:gd name="T41" fmla="*/ 2147483646 h 465"/>
              <a:gd name="T42" fmla="*/ 0 w 465"/>
              <a:gd name="T43" fmla="*/ 0 h 465"/>
              <a:gd name="T44" fmla="*/ 2147483646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88603FD-0ADD-EE73-B987-BE219ECDEBC2}"/>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9395" name="Group 4">
            <a:extLst>
              <a:ext uri="{FF2B5EF4-FFF2-40B4-BE49-F238E27FC236}">
                <a16:creationId xmlns:a16="http://schemas.microsoft.com/office/drawing/2014/main" id="{7399CEB7-A074-E2E3-FBA9-A1168928BF44}"/>
              </a:ext>
            </a:extLst>
          </p:cNvPr>
          <p:cNvGrpSpPr>
            <a:grpSpLocks/>
          </p:cNvGrpSpPr>
          <p:nvPr/>
        </p:nvGrpSpPr>
        <p:grpSpPr bwMode="auto">
          <a:xfrm>
            <a:off x="331788" y="1563688"/>
            <a:ext cx="2271712" cy="2814637"/>
            <a:chOff x="209" y="985"/>
            <a:chExt cx="1431" cy="1773"/>
          </a:xfrm>
        </p:grpSpPr>
        <p:sp>
          <p:nvSpPr>
            <p:cNvPr id="59438" name="Text Box 5">
              <a:extLst>
                <a:ext uri="{FF2B5EF4-FFF2-40B4-BE49-F238E27FC236}">
                  <a16:creationId xmlns:a16="http://schemas.microsoft.com/office/drawing/2014/main" id="{A88AC314-CDE6-E693-F65D-7EFEC76A7F6F}"/>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9439" name="Group 6">
              <a:extLst>
                <a:ext uri="{FF2B5EF4-FFF2-40B4-BE49-F238E27FC236}">
                  <a16:creationId xmlns:a16="http://schemas.microsoft.com/office/drawing/2014/main" id="{2E20416C-D175-48A5-13A6-D9B48C5EBB58}"/>
                </a:ext>
              </a:extLst>
            </p:cNvPr>
            <p:cNvGrpSpPr>
              <a:grpSpLocks/>
            </p:cNvGrpSpPr>
            <p:nvPr/>
          </p:nvGrpSpPr>
          <p:grpSpPr bwMode="auto">
            <a:xfrm>
              <a:off x="209" y="1216"/>
              <a:ext cx="1301" cy="1542"/>
              <a:chOff x="209" y="1216"/>
              <a:chExt cx="1301" cy="1542"/>
            </a:xfrm>
          </p:grpSpPr>
          <p:sp>
            <p:nvSpPr>
              <p:cNvPr id="59440" name="Text Box 7">
                <a:extLst>
                  <a:ext uri="{FF2B5EF4-FFF2-40B4-BE49-F238E27FC236}">
                    <a16:creationId xmlns:a16="http://schemas.microsoft.com/office/drawing/2014/main" id="{7ABDCD77-F29E-8C03-BCB8-5A8D7241E06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9441" name="Oval 8">
                <a:extLst>
                  <a:ext uri="{FF2B5EF4-FFF2-40B4-BE49-F238E27FC236}">
                    <a16:creationId xmlns:a16="http://schemas.microsoft.com/office/drawing/2014/main" id="{A85C9378-58FC-21D0-A364-327AA9305FC6}"/>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42" name="Freeform 9">
                <a:extLst>
                  <a:ext uri="{FF2B5EF4-FFF2-40B4-BE49-F238E27FC236}">
                    <a16:creationId xmlns:a16="http://schemas.microsoft.com/office/drawing/2014/main" id="{7C731A50-2229-6CEF-4863-4B5706FAAAA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9443" name="Freeform 10">
                <a:extLst>
                  <a:ext uri="{FF2B5EF4-FFF2-40B4-BE49-F238E27FC236}">
                    <a16:creationId xmlns:a16="http://schemas.microsoft.com/office/drawing/2014/main" id="{C87CF9F5-BFF5-0091-AA72-49B6D1C657B4}"/>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9444" name="Freeform 11">
                <a:extLst>
                  <a:ext uri="{FF2B5EF4-FFF2-40B4-BE49-F238E27FC236}">
                    <a16:creationId xmlns:a16="http://schemas.microsoft.com/office/drawing/2014/main" id="{33ED2CF7-1469-1339-A582-2EFBE3970BC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5" name="Freeform 12">
                <a:extLst>
                  <a:ext uri="{FF2B5EF4-FFF2-40B4-BE49-F238E27FC236}">
                    <a16:creationId xmlns:a16="http://schemas.microsoft.com/office/drawing/2014/main" id="{69A378A3-CD2B-042A-72FE-51D2B1C0562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6" name="Freeform 13">
                <a:extLst>
                  <a:ext uri="{FF2B5EF4-FFF2-40B4-BE49-F238E27FC236}">
                    <a16:creationId xmlns:a16="http://schemas.microsoft.com/office/drawing/2014/main" id="{C33F51BF-6721-1B67-3BBE-571ED57D999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7" name="Text Box 14">
                <a:extLst>
                  <a:ext uri="{FF2B5EF4-FFF2-40B4-BE49-F238E27FC236}">
                    <a16:creationId xmlns:a16="http://schemas.microsoft.com/office/drawing/2014/main" id="{D4C9113A-E760-57CB-876C-20AB56B5A80E}"/>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9396" name="Text Box 17">
            <a:extLst>
              <a:ext uri="{FF2B5EF4-FFF2-40B4-BE49-F238E27FC236}">
                <a16:creationId xmlns:a16="http://schemas.microsoft.com/office/drawing/2014/main" id="{F27E23BD-7A43-3DBB-C107-6E5BBC33866E}"/>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9397" name="Freeform 22">
            <a:extLst>
              <a:ext uri="{FF2B5EF4-FFF2-40B4-BE49-F238E27FC236}">
                <a16:creationId xmlns:a16="http://schemas.microsoft.com/office/drawing/2014/main" id="{9BCB6795-F1E0-24DE-F112-B2D830CF5406}"/>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9398" name="Text Box 23">
            <a:extLst>
              <a:ext uri="{FF2B5EF4-FFF2-40B4-BE49-F238E27FC236}">
                <a16:creationId xmlns:a16="http://schemas.microsoft.com/office/drawing/2014/main" id="{04C03E0C-6D93-17DC-84F7-C6A9BD42395D}"/>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59399" name="Text Box 29">
            <a:extLst>
              <a:ext uri="{FF2B5EF4-FFF2-40B4-BE49-F238E27FC236}">
                <a16:creationId xmlns:a16="http://schemas.microsoft.com/office/drawing/2014/main" id="{61304AF1-18F3-C835-4DCB-EB47E0605CF9}"/>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59400" name="Text Box 30">
            <a:extLst>
              <a:ext uri="{FF2B5EF4-FFF2-40B4-BE49-F238E27FC236}">
                <a16:creationId xmlns:a16="http://schemas.microsoft.com/office/drawing/2014/main" id="{9C0FCAB6-C0DB-3B6A-AE4F-15C6870E609B}"/>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9401" name="Text Box 32">
            <a:extLst>
              <a:ext uri="{FF2B5EF4-FFF2-40B4-BE49-F238E27FC236}">
                <a16:creationId xmlns:a16="http://schemas.microsoft.com/office/drawing/2014/main" id="{5C214CB6-4851-413D-51FE-004B2D4394E1}"/>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9402" name="Text Box 33">
            <a:extLst>
              <a:ext uri="{FF2B5EF4-FFF2-40B4-BE49-F238E27FC236}">
                <a16:creationId xmlns:a16="http://schemas.microsoft.com/office/drawing/2014/main" id="{9FDB6603-A749-D6EB-2156-6A255C0987A7}"/>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59403" name="Group 34">
            <a:extLst>
              <a:ext uri="{FF2B5EF4-FFF2-40B4-BE49-F238E27FC236}">
                <a16:creationId xmlns:a16="http://schemas.microsoft.com/office/drawing/2014/main" id="{27E893FB-EDF5-0FCA-41D9-A76FCBF1C66C}"/>
              </a:ext>
            </a:extLst>
          </p:cNvPr>
          <p:cNvGrpSpPr>
            <a:grpSpLocks/>
          </p:cNvGrpSpPr>
          <p:nvPr/>
        </p:nvGrpSpPr>
        <p:grpSpPr bwMode="auto">
          <a:xfrm>
            <a:off x="7099300" y="1968500"/>
            <a:ext cx="801688" cy="1230313"/>
            <a:chOff x="4472" y="1240"/>
            <a:chExt cx="505" cy="775"/>
          </a:xfrm>
        </p:grpSpPr>
        <p:sp>
          <p:nvSpPr>
            <p:cNvPr id="59436" name="Freeform 35">
              <a:extLst>
                <a:ext uri="{FF2B5EF4-FFF2-40B4-BE49-F238E27FC236}">
                  <a16:creationId xmlns:a16="http://schemas.microsoft.com/office/drawing/2014/main" id="{FC9663C8-0CD9-98E3-E045-86B904DBEF0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9437" name="Freeform 36">
              <a:extLst>
                <a:ext uri="{FF2B5EF4-FFF2-40B4-BE49-F238E27FC236}">
                  <a16:creationId xmlns:a16="http://schemas.microsoft.com/office/drawing/2014/main" id="{EF581E3A-2815-A632-CFAB-0DE464C9C07B}"/>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9404" name="Text Box 41">
            <a:extLst>
              <a:ext uri="{FF2B5EF4-FFF2-40B4-BE49-F238E27FC236}">
                <a16:creationId xmlns:a16="http://schemas.microsoft.com/office/drawing/2014/main" id="{C5FF41DC-195F-3648-35C9-87D4FCD2057E}"/>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endParaRPr lang="en-GB" altLang="en-US" b="1">
              <a:solidFill>
                <a:srgbClr val="777777"/>
              </a:solidFill>
            </a:endParaRPr>
          </a:p>
        </p:txBody>
      </p:sp>
      <p:grpSp>
        <p:nvGrpSpPr>
          <p:cNvPr id="59405" name="Group 44">
            <a:extLst>
              <a:ext uri="{FF2B5EF4-FFF2-40B4-BE49-F238E27FC236}">
                <a16:creationId xmlns:a16="http://schemas.microsoft.com/office/drawing/2014/main" id="{939DF0D8-E578-4F52-6C41-8E1AC56A9634}"/>
              </a:ext>
            </a:extLst>
          </p:cNvPr>
          <p:cNvGrpSpPr>
            <a:grpSpLocks/>
          </p:cNvGrpSpPr>
          <p:nvPr/>
        </p:nvGrpSpPr>
        <p:grpSpPr bwMode="auto">
          <a:xfrm>
            <a:off x="7105650" y="4679950"/>
            <a:ext cx="722313" cy="1223963"/>
            <a:chOff x="4476" y="2948"/>
            <a:chExt cx="455" cy="771"/>
          </a:xfrm>
        </p:grpSpPr>
        <p:sp>
          <p:nvSpPr>
            <p:cNvPr id="59433" name="Freeform 2">
              <a:extLst>
                <a:ext uri="{FF2B5EF4-FFF2-40B4-BE49-F238E27FC236}">
                  <a16:creationId xmlns:a16="http://schemas.microsoft.com/office/drawing/2014/main" id="{CF9A3C79-0CD4-E7D4-2C83-1E5F13171A6B}"/>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59434" name="Rectangle 42">
              <a:extLst>
                <a:ext uri="{FF2B5EF4-FFF2-40B4-BE49-F238E27FC236}">
                  <a16:creationId xmlns:a16="http://schemas.microsoft.com/office/drawing/2014/main" id="{80616760-0F61-E47C-3E03-DA54BCE08296}"/>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35" name="Freeform 43">
              <a:extLst>
                <a:ext uri="{FF2B5EF4-FFF2-40B4-BE49-F238E27FC236}">
                  <a16:creationId xmlns:a16="http://schemas.microsoft.com/office/drawing/2014/main" id="{684A3244-FD7C-9AAA-6C72-DD5DAAF193A5}"/>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59406" name="Freeform 46">
            <a:extLst>
              <a:ext uri="{FF2B5EF4-FFF2-40B4-BE49-F238E27FC236}">
                <a16:creationId xmlns:a16="http://schemas.microsoft.com/office/drawing/2014/main" id="{12A4E453-E0BF-DDBB-FBB0-87754F0F7C61}"/>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59407" name="Freeform 47">
            <a:extLst>
              <a:ext uri="{FF2B5EF4-FFF2-40B4-BE49-F238E27FC236}">
                <a16:creationId xmlns:a16="http://schemas.microsoft.com/office/drawing/2014/main" id="{7657095D-5E62-8471-C470-D86183D7FE24}"/>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59408" name="Rectangle 48">
            <a:extLst>
              <a:ext uri="{FF2B5EF4-FFF2-40B4-BE49-F238E27FC236}">
                <a16:creationId xmlns:a16="http://schemas.microsoft.com/office/drawing/2014/main" id="{CEE4A490-EB5E-2034-DEA3-2ABBFFB5DB61}"/>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9409" name="Group 50">
            <a:extLst>
              <a:ext uri="{FF2B5EF4-FFF2-40B4-BE49-F238E27FC236}">
                <a16:creationId xmlns:a16="http://schemas.microsoft.com/office/drawing/2014/main" id="{A20E0CD3-E939-3AA9-575D-B80DA87BDB56}"/>
              </a:ext>
            </a:extLst>
          </p:cNvPr>
          <p:cNvGrpSpPr>
            <a:grpSpLocks/>
          </p:cNvGrpSpPr>
          <p:nvPr/>
        </p:nvGrpSpPr>
        <p:grpSpPr bwMode="auto">
          <a:xfrm>
            <a:off x="4479925" y="3719513"/>
            <a:ext cx="1325563" cy="922337"/>
            <a:chOff x="2822" y="2343"/>
            <a:chExt cx="835" cy="581"/>
          </a:xfrm>
        </p:grpSpPr>
        <p:sp>
          <p:nvSpPr>
            <p:cNvPr id="59429" name="Freeform 51">
              <a:extLst>
                <a:ext uri="{FF2B5EF4-FFF2-40B4-BE49-F238E27FC236}">
                  <a16:creationId xmlns:a16="http://schemas.microsoft.com/office/drawing/2014/main" id="{08EFB893-8B53-0D20-610B-D56819B2E7DE}"/>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59430" name="Freeform 52">
              <a:extLst>
                <a:ext uri="{FF2B5EF4-FFF2-40B4-BE49-F238E27FC236}">
                  <a16:creationId xmlns:a16="http://schemas.microsoft.com/office/drawing/2014/main" id="{A73D43B7-4677-D1AF-E488-23A6C2CBEB4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59431" name="Rectangle 53">
              <a:extLst>
                <a:ext uri="{FF2B5EF4-FFF2-40B4-BE49-F238E27FC236}">
                  <a16:creationId xmlns:a16="http://schemas.microsoft.com/office/drawing/2014/main" id="{A479C2B3-03E9-EB15-0662-4755A391DCEC}"/>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32" name="Freeform 54">
              <a:extLst>
                <a:ext uri="{FF2B5EF4-FFF2-40B4-BE49-F238E27FC236}">
                  <a16:creationId xmlns:a16="http://schemas.microsoft.com/office/drawing/2014/main" id="{C99257BD-ACC5-0F59-457B-759FC179BE10}"/>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59410" name="Freeform 56">
            <a:extLst>
              <a:ext uri="{FF2B5EF4-FFF2-40B4-BE49-F238E27FC236}">
                <a16:creationId xmlns:a16="http://schemas.microsoft.com/office/drawing/2014/main" id="{09E87AC3-30C6-69F7-0C2E-BCF0914CDD36}"/>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9411" name="Rectangle 57">
            <a:extLst>
              <a:ext uri="{FF2B5EF4-FFF2-40B4-BE49-F238E27FC236}">
                <a16:creationId xmlns:a16="http://schemas.microsoft.com/office/drawing/2014/main" id="{9B25A600-EB84-68B0-648A-296F2841DA67}"/>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2" name="Freeform 58">
            <a:extLst>
              <a:ext uri="{FF2B5EF4-FFF2-40B4-BE49-F238E27FC236}">
                <a16:creationId xmlns:a16="http://schemas.microsoft.com/office/drawing/2014/main" id="{82457AD4-9326-9346-9961-A4A05C668E8A}"/>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9413" name="Freeform 59">
            <a:extLst>
              <a:ext uri="{FF2B5EF4-FFF2-40B4-BE49-F238E27FC236}">
                <a16:creationId xmlns:a16="http://schemas.microsoft.com/office/drawing/2014/main" id="{BEF043FF-653B-08C2-45CF-3A08A2DBC6B9}"/>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9414" name="Rectangle 60">
            <a:extLst>
              <a:ext uri="{FF2B5EF4-FFF2-40B4-BE49-F238E27FC236}">
                <a16:creationId xmlns:a16="http://schemas.microsoft.com/office/drawing/2014/main" id="{90BAFEF0-C349-E2AD-8CCB-07A60BECF612}"/>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5" name="Rectangle 61">
            <a:extLst>
              <a:ext uri="{FF2B5EF4-FFF2-40B4-BE49-F238E27FC236}">
                <a16:creationId xmlns:a16="http://schemas.microsoft.com/office/drawing/2014/main" id="{23400E06-8A8A-DFE2-605F-53D1B5229AA6}"/>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6" name="Freeform 62">
            <a:extLst>
              <a:ext uri="{FF2B5EF4-FFF2-40B4-BE49-F238E27FC236}">
                <a16:creationId xmlns:a16="http://schemas.microsoft.com/office/drawing/2014/main" id="{94882249-9F08-7ED2-398C-90CCFADB9BBF}"/>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9417" name="Rectangle 99">
            <a:extLst>
              <a:ext uri="{FF2B5EF4-FFF2-40B4-BE49-F238E27FC236}">
                <a16:creationId xmlns:a16="http://schemas.microsoft.com/office/drawing/2014/main" id="{FF06095A-260E-0811-CE95-66599FB07DC7}"/>
              </a:ext>
            </a:extLst>
          </p:cNvPr>
          <p:cNvSpPr>
            <a:spLocks noChangeArrowheads="1"/>
          </p:cNvSpPr>
          <p:nvPr/>
        </p:nvSpPr>
        <p:spPr bwMode="auto">
          <a:xfrm>
            <a:off x="10350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8" name="Freeform 100">
            <a:extLst>
              <a:ext uri="{FF2B5EF4-FFF2-40B4-BE49-F238E27FC236}">
                <a16:creationId xmlns:a16="http://schemas.microsoft.com/office/drawing/2014/main" id="{4B1C19D0-807F-813C-471B-1E2628ADE68B}"/>
              </a:ext>
            </a:extLst>
          </p:cNvPr>
          <p:cNvSpPr>
            <a:spLocks/>
          </p:cNvSpPr>
          <p:nvPr/>
        </p:nvSpPr>
        <p:spPr bwMode="auto">
          <a:xfrm>
            <a:off x="2425700" y="5278438"/>
            <a:ext cx="557213" cy="360362"/>
          </a:xfrm>
          <a:custGeom>
            <a:avLst/>
            <a:gdLst>
              <a:gd name="T0" fmla="*/ 0 w 1052"/>
              <a:gd name="T1" fmla="*/ 2147483646 h 706"/>
              <a:gd name="T2" fmla="*/ 0 w 1052"/>
              <a:gd name="T3" fmla="*/ 0 h 706"/>
              <a:gd name="T4" fmla="*/ 2147483646 w 1052"/>
              <a:gd name="T5" fmla="*/ 2147483646 h 706"/>
              <a:gd name="T6" fmla="*/ 2147483646 w 1052"/>
              <a:gd name="T7" fmla="*/ 2147483646 h 706"/>
              <a:gd name="T8" fmla="*/ 2147483646 w 1052"/>
              <a:gd name="T9" fmla="*/ 2147483646 h 706"/>
              <a:gd name="T10" fmla="*/ 2147483646 w 1052"/>
              <a:gd name="T11" fmla="*/ 2147483646 h 706"/>
              <a:gd name="T12" fmla="*/ 2147483646 w 1052"/>
              <a:gd name="T13" fmla="*/ 2147483646 h 706"/>
              <a:gd name="T14" fmla="*/ 2147483646 w 1052"/>
              <a:gd name="T15" fmla="*/ 2147483646 h 706"/>
              <a:gd name="T16" fmla="*/ 2147483646 w 1052"/>
              <a:gd name="T17" fmla="*/ 2147483646 h 706"/>
              <a:gd name="T18" fmla="*/ 2147483646 w 1052"/>
              <a:gd name="T19" fmla="*/ 2147483646 h 706"/>
              <a:gd name="T20" fmla="*/ 2147483646 w 1052"/>
              <a:gd name="T21" fmla="*/ 2147483646 h 706"/>
              <a:gd name="T22" fmla="*/ 2147483646 w 1052"/>
              <a:gd name="T23" fmla="*/ 2147483646 h 706"/>
              <a:gd name="T24" fmla="*/ 0 w 1052"/>
              <a:gd name="T25" fmla="*/ 2147483646 h 7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52" h="706">
                <a:moveTo>
                  <a:pt x="0" y="698"/>
                </a:moveTo>
                <a:lnTo>
                  <a:pt x="0" y="0"/>
                </a:lnTo>
                <a:lnTo>
                  <a:pt x="4" y="4"/>
                </a:lnTo>
                <a:lnTo>
                  <a:pt x="281" y="35"/>
                </a:lnTo>
                <a:lnTo>
                  <a:pt x="550" y="106"/>
                </a:lnTo>
                <a:lnTo>
                  <a:pt x="807" y="211"/>
                </a:lnTo>
                <a:lnTo>
                  <a:pt x="1051" y="353"/>
                </a:lnTo>
                <a:lnTo>
                  <a:pt x="1052" y="358"/>
                </a:lnTo>
                <a:lnTo>
                  <a:pt x="811" y="495"/>
                </a:lnTo>
                <a:lnTo>
                  <a:pt x="553" y="602"/>
                </a:lnTo>
                <a:lnTo>
                  <a:pt x="285" y="672"/>
                </a:lnTo>
                <a:lnTo>
                  <a:pt x="5" y="706"/>
                </a:lnTo>
                <a:lnTo>
                  <a:pt x="0" y="698"/>
                </a:lnTo>
                <a:close/>
              </a:path>
            </a:pathLst>
          </a:custGeom>
          <a:solidFill>
            <a:srgbClr val="DDDDDD"/>
          </a:solidFill>
          <a:ln w="6350">
            <a:solidFill>
              <a:srgbClr val="000000"/>
            </a:solidFill>
            <a:prstDash val="solid"/>
            <a:round/>
            <a:headEnd/>
            <a:tailEnd/>
          </a:ln>
        </p:spPr>
        <p:txBody>
          <a:bodyPr/>
          <a:lstStyle/>
          <a:p>
            <a:endParaRPr lang="en-US"/>
          </a:p>
        </p:txBody>
      </p:sp>
      <p:sp>
        <p:nvSpPr>
          <p:cNvPr id="59419" name="Rectangle 109">
            <a:extLst>
              <a:ext uri="{FF2B5EF4-FFF2-40B4-BE49-F238E27FC236}">
                <a16:creationId xmlns:a16="http://schemas.microsoft.com/office/drawing/2014/main" id="{F23A5904-25AC-C917-FE91-90EBC281A2E1}"/>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0" name="Freeform 96">
            <a:extLst>
              <a:ext uri="{FF2B5EF4-FFF2-40B4-BE49-F238E27FC236}">
                <a16:creationId xmlns:a16="http://schemas.microsoft.com/office/drawing/2014/main" id="{039F796B-8FE9-307D-C539-6BAC86801A91}"/>
              </a:ext>
            </a:extLst>
          </p:cNvPr>
          <p:cNvSpPr>
            <a:spLocks/>
          </p:cNvSpPr>
          <p:nvPr/>
        </p:nvSpPr>
        <p:spPr bwMode="auto">
          <a:xfrm>
            <a:off x="11493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59421" name="Freeform 97">
            <a:extLst>
              <a:ext uri="{FF2B5EF4-FFF2-40B4-BE49-F238E27FC236}">
                <a16:creationId xmlns:a16="http://schemas.microsoft.com/office/drawing/2014/main" id="{6660EB3B-22B6-B8C4-C5EB-742C70BBED78}"/>
              </a:ext>
            </a:extLst>
          </p:cNvPr>
          <p:cNvSpPr>
            <a:spLocks/>
          </p:cNvSpPr>
          <p:nvPr/>
        </p:nvSpPr>
        <p:spPr bwMode="auto">
          <a:xfrm>
            <a:off x="13287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59422" name="Rectangle 98">
            <a:extLst>
              <a:ext uri="{FF2B5EF4-FFF2-40B4-BE49-F238E27FC236}">
                <a16:creationId xmlns:a16="http://schemas.microsoft.com/office/drawing/2014/main" id="{AE81F9FF-09EB-DED5-7952-4CD7833DB233}"/>
              </a:ext>
            </a:extLst>
          </p:cNvPr>
          <p:cNvSpPr>
            <a:spLocks noChangeArrowheads="1"/>
          </p:cNvSpPr>
          <p:nvPr/>
        </p:nvSpPr>
        <p:spPr bwMode="auto">
          <a:xfrm>
            <a:off x="12112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3" name="Freeform 95">
            <a:extLst>
              <a:ext uri="{FF2B5EF4-FFF2-40B4-BE49-F238E27FC236}">
                <a16:creationId xmlns:a16="http://schemas.microsoft.com/office/drawing/2014/main" id="{8C166902-6735-8FFF-F03A-4B27A4407DA7}"/>
              </a:ext>
            </a:extLst>
          </p:cNvPr>
          <p:cNvSpPr>
            <a:spLocks/>
          </p:cNvSpPr>
          <p:nvPr/>
        </p:nvSpPr>
        <p:spPr bwMode="auto">
          <a:xfrm>
            <a:off x="18097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59424" name="Rectangle 92">
            <a:extLst>
              <a:ext uri="{FF2B5EF4-FFF2-40B4-BE49-F238E27FC236}">
                <a16:creationId xmlns:a16="http://schemas.microsoft.com/office/drawing/2014/main" id="{0D99A0C6-0D8D-0728-A50D-4DC790CF39D3}"/>
              </a:ext>
            </a:extLst>
          </p:cNvPr>
          <p:cNvSpPr>
            <a:spLocks noChangeArrowheads="1"/>
          </p:cNvSpPr>
          <p:nvPr/>
        </p:nvSpPr>
        <p:spPr bwMode="auto">
          <a:xfrm>
            <a:off x="18732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5" name="Freeform 93">
            <a:extLst>
              <a:ext uri="{FF2B5EF4-FFF2-40B4-BE49-F238E27FC236}">
                <a16:creationId xmlns:a16="http://schemas.microsoft.com/office/drawing/2014/main" id="{0EE653C3-A34F-A815-73B6-E6BEDC326E9F}"/>
              </a:ext>
            </a:extLst>
          </p:cNvPr>
          <p:cNvSpPr>
            <a:spLocks/>
          </p:cNvSpPr>
          <p:nvPr/>
        </p:nvSpPr>
        <p:spPr bwMode="auto">
          <a:xfrm>
            <a:off x="2174875" y="53403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2" y="465"/>
                </a:lnTo>
                <a:lnTo>
                  <a:pt x="0" y="233"/>
                </a:lnTo>
                <a:lnTo>
                  <a:pt x="232"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9426" name="Freeform 94">
            <a:extLst>
              <a:ext uri="{FF2B5EF4-FFF2-40B4-BE49-F238E27FC236}">
                <a16:creationId xmlns:a16="http://schemas.microsoft.com/office/drawing/2014/main" id="{D67827E2-5BCE-FDAA-E6FE-FEA971C9CBD2}"/>
              </a:ext>
            </a:extLst>
          </p:cNvPr>
          <p:cNvSpPr>
            <a:spLocks/>
          </p:cNvSpPr>
          <p:nvPr/>
        </p:nvSpPr>
        <p:spPr bwMode="auto">
          <a:xfrm>
            <a:off x="19891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9427" name="Freeform 136">
            <a:extLst>
              <a:ext uri="{FF2B5EF4-FFF2-40B4-BE49-F238E27FC236}">
                <a16:creationId xmlns:a16="http://schemas.microsoft.com/office/drawing/2014/main" id="{AF69326E-A588-B7FE-514D-019104CD1268}"/>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59428" name="Text Box 137">
            <a:extLst>
              <a:ext uri="{FF2B5EF4-FFF2-40B4-BE49-F238E27FC236}">
                <a16:creationId xmlns:a16="http://schemas.microsoft.com/office/drawing/2014/main" id="{93BEBF4E-E028-CB15-B91F-4477EDFA1C60}"/>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1F9BF87-355D-16B6-BF63-4427FCEC83F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0419" name="Group 3">
            <a:extLst>
              <a:ext uri="{FF2B5EF4-FFF2-40B4-BE49-F238E27FC236}">
                <a16:creationId xmlns:a16="http://schemas.microsoft.com/office/drawing/2014/main" id="{DE2ED771-FC52-0239-E1A6-DB05F06E3967}"/>
              </a:ext>
            </a:extLst>
          </p:cNvPr>
          <p:cNvGrpSpPr>
            <a:grpSpLocks/>
          </p:cNvGrpSpPr>
          <p:nvPr/>
        </p:nvGrpSpPr>
        <p:grpSpPr bwMode="auto">
          <a:xfrm>
            <a:off x="331788" y="1563688"/>
            <a:ext cx="2271712" cy="2814637"/>
            <a:chOff x="209" y="985"/>
            <a:chExt cx="1431" cy="1773"/>
          </a:xfrm>
        </p:grpSpPr>
        <p:sp>
          <p:nvSpPr>
            <p:cNvPr id="60462" name="Text Box 4">
              <a:extLst>
                <a:ext uri="{FF2B5EF4-FFF2-40B4-BE49-F238E27FC236}">
                  <a16:creationId xmlns:a16="http://schemas.microsoft.com/office/drawing/2014/main" id="{E95E1B76-BD9F-22F8-263F-0F98E81CDCF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0463" name="Group 5">
              <a:extLst>
                <a:ext uri="{FF2B5EF4-FFF2-40B4-BE49-F238E27FC236}">
                  <a16:creationId xmlns:a16="http://schemas.microsoft.com/office/drawing/2014/main" id="{6DBC2AEC-BF1D-5052-D414-71C55CC4A3C1}"/>
                </a:ext>
              </a:extLst>
            </p:cNvPr>
            <p:cNvGrpSpPr>
              <a:grpSpLocks/>
            </p:cNvGrpSpPr>
            <p:nvPr/>
          </p:nvGrpSpPr>
          <p:grpSpPr bwMode="auto">
            <a:xfrm>
              <a:off x="209" y="1216"/>
              <a:ext cx="1301" cy="1542"/>
              <a:chOff x="209" y="1216"/>
              <a:chExt cx="1301" cy="1542"/>
            </a:xfrm>
          </p:grpSpPr>
          <p:sp>
            <p:nvSpPr>
              <p:cNvPr id="60464" name="Text Box 6">
                <a:extLst>
                  <a:ext uri="{FF2B5EF4-FFF2-40B4-BE49-F238E27FC236}">
                    <a16:creationId xmlns:a16="http://schemas.microsoft.com/office/drawing/2014/main" id="{8B43949E-1D70-84AE-3491-0B20F987192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0465" name="Oval 7">
                <a:extLst>
                  <a:ext uri="{FF2B5EF4-FFF2-40B4-BE49-F238E27FC236}">
                    <a16:creationId xmlns:a16="http://schemas.microsoft.com/office/drawing/2014/main" id="{9A391F92-FDDD-AB1D-AECC-EF294C2D583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66" name="Freeform 8">
                <a:extLst>
                  <a:ext uri="{FF2B5EF4-FFF2-40B4-BE49-F238E27FC236}">
                    <a16:creationId xmlns:a16="http://schemas.microsoft.com/office/drawing/2014/main" id="{9FCDE7FC-BA79-053E-489D-7A6E846B3767}"/>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0467" name="Freeform 9">
                <a:extLst>
                  <a:ext uri="{FF2B5EF4-FFF2-40B4-BE49-F238E27FC236}">
                    <a16:creationId xmlns:a16="http://schemas.microsoft.com/office/drawing/2014/main" id="{09D3B30E-A152-87DE-BA6F-3D17AE2A96F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0468" name="Freeform 10">
                <a:extLst>
                  <a:ext uri="{FF2B5EF4-FFF2-40B4-BE49-F238E27FC236}">
                    <a16:creationId xmlns:a16="http://schemas.microsoft.com/office/drawing/2014/main" id="{B2886C78-DC87-E7A0-CA08-5D45B435ACA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69" name="Freeform 11">
                <a:extLst>
                  <a:ext uri="{FF2B5EF4-FFF2-40B4-BE49-F238E27FC236}">
                    <a16:creationId xmlns:a16="http://schemas.microsoft.com/office/drawing/2014/main" id="{76FEC27E-F026-A4DD-9443-7B074D6863A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70" name="Freeform 12">
                <a:extLst>
                  <a:ext uri="{FF2B5EF4-FFF2-40B4-BE49-F238E27FC236}">
                    <a16:creationId xmlns:a16="http://schemas.microsoft.com/office/drawing/2014/main" id="{2802A962-AE62-D4E9-D912-952345B60BA7}"/>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71" name="Text Box 13">
                <a:extLst>
                  <a:ext uri="{FF2B5EF4-FFF2-40B4-BE49-F238E27FC236}">
                    <a16:creationId xmlns:a16="http://schemas.microsoft.com/office/drawing/2014/main" id="{A39DB523-0CF1-5842-8B41-C73446E785E0}"/>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0420" name="Text Box 14">
            <a:extLst>
              <a:ext uri="{FF2B5EF4-FFF2-40B4-BE49-F238E27FC236}">
                <a16:creationId xmlns:a16="http://schemas.microsoft.com/office/drawing/2014/main" id="{21A8F028-5464-456E-FFE7-FED866B4C685}"/>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0421" name="Freeform 15">
            <a:extLst>
              <a:ext uri="{FF2B5EF4-FFF2-40B4-BE49-F238E27FC236}">
                <a16:creationId xmlns:a16="http://schemas.microsoft.com/office/drawing/2014/main" id="{7C693936-CC26-2368-D9EA-08C89D730125}"/>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0422" name="Text Box 16">
            <a:extLst>
              <a:ext uri="{FF2B5EF4-FFF2-40B4-BE49-F238E27FC236}">
                <a16:creationId xmlns:a16="http://schemas.microsoft.com/office/drawing/2014/main" id="{C1FC705D-EB29-384C-6F70-9CDCFBED7BBC}"/>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0423" name="Text Box 17">
            <a:extLst>
              <a:ext uri="{FF2B5EF4-FFF2-40B4-BE49-F238E27FC236}">
                <a16:creationId xmlns:a16="http://schemas.microsoft.com/office/drawing/2014/main" id="{C07D2D60-750B-887D-E40B-4CCDA3AC4506}"/>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0424" name="Text Box 18">
            <a:extLst>
              <a:ext uri="{FF2B5EF4-FFF2-40B4-BE49-F238E27FC236}">
                <a16:creationId xmlns:a16="http://schemas.microsoft.com/office/drawing/2014/main" id="{ECC27094-3159-0FD2-37AC-FE3FF5ED0CF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0425" name="Text Box 19">
            <a:extLst>
              <a:ext uri="{FF2B5EF4-FFF2-40B4-BE49-F238E27FC236}">
                <a16:creationId xmlns:a16="http://schemas.microsoft.com/office/drawing/2014/main" id="{01256DAB-F037-F2A6-0F4C-AE2AF22EF4E1}"/>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0426" name="Text Box 20">
            <a:extLst>
              <a:ext uri="{FF2B5EF4-FFF2-40B4-BE49-F238E27FC236}">
                <a16:creationId xmlns:a16="http://schemas.microsoft.com/office/drawing/2014/main" id="{73A2CCD7-402B-921B-3A7C-B06EB3226C51}"/>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0427" name="Group 21">
            <a:extLst>
              <a:ext uri="{FF2B5EF4-FFF2-40B4-BE49-F238E27FC236}">
                <a16:creationId xmlns:a16="http://schemas.microsoft.com/office/drawing/2014/main" id="{18645A71-2ED5-DA12-ED5C-12B084856314}"/>
              </a:ext>
            </a:extLst>
          </p:cNvPr>
          <p:cNvGrpSpPr>
            <a:grpSpLocks/>
          </p:cNvGrpSpPr>
          <p:nvPr/>
        </p:nvGrpSpPr>
        <p:grpSpPr bwMode="auto">
          <a:xfrm>
            <a:off x="7099300" y="1968500"/>
            <a:ext cx="801688" cy="1230313"/>
            <a:chOff x="4472" y="1240"/>
            <a:chExt cx="505" cy="775"/>
          </a:xfrm>
        </p:grpSpPr>
        <p:sp>
          <p:nvSpPr>
            <p:cNvPr id="60460" name="Freeform 22">
              <a:extLst>
                <a:ext uri="{FF2B5EF4-FFF2-40B4-BE49-F238E27FC236}">
                  <a16:creationId xmlns:a16="http://schemas.microsoft.com/office/drawing/2014/main" id="{A13D2155-5D12-6BD7-1008-1472730162A9}"/>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0461" name="Freeform 23">
              <a:extLst>
                <a:ext uri="{FF2B5EF4-FFF2-40B4-BE49-F238E27FC236}">
                  <a16:creationId xmlns:a16="http://schemas.microsoft.com/office/drawing/2014/main" id="{513DE4C5-C500-8361-DA00-1628B861F8DD}"/>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0428" name="Text Box 24">
            <a:extLst>
              <a:ext uri="{FF2B5EF4-FFF2-40B4-BE49-F238E27FC236}">
                <a16:creationId xmlns:a16="http://schemas.microsoft.com/office/drawing/2014/main" id="{C07E2AD2-FD54-8851-A378-90279476E0FE}"/>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0429" name="Group 25">
            <a:extLst>
              <a:ext uri="{FF2B5EF4-FFF2-40B4-BE49-F238E27FC236}">
                <a16:creationId xmlns:a16="http://schemas.microsoft.com/office/drawing/2014/main" id="{EE070425-8CCC-8147-486E-94D733F6706A}"/>
              </a:ext>
            </a:extLst>
          </p:cNvPr>
          <p:cNvGrpSpPr>
            <a:grpSpLocks/>
          </p:cNvGrpSpPr>
          <p:nvPr/>
        </p:nvGrpSpPr>
        <p:grpSpPr bwMode="auto">
          <a:xfrm>
            <a:off x="7105650" y="4679950"/>
            <a:ext cx="722313" cy="1223963"/>
            <a:chOff x="4476" y="2948"/>
            <a:chExt cx="455" cy="771"/>
          </a:xfrm>
        </p:grpSpPr>
        <p:sp>
          <p:nvSpPr>
            <p:cNvPr id="60457" name="Freeform 26">
              <a:extLst>
                <a:ext uri="{FF2B5EF4-FFF2-40B4-BE49-F238E27FC236}">
                  <a16:creationId xmlns:a16="http://schemas.microsoft.com/office/drawing/2014/main" id="{87E34090-AAC8-FBD6-A74F-FCEDE9F7CF21}"/>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0458" name="Rectangle 27">
              <a:extLst>
                <a:ext uri="{FF2B5EF4-FFF2-40B4-BE49-F238E27FC236}">
                  <a16:creationId xmlns:a16="http://schemas.microsoft.com/office/drawing/2014/main" id="{5C73CB90-8C4A-1976-6EFF-94304400317F}"/>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59" name="Freeform 28">
              <a:extLst>
                <a:ext uri="{FF2B5EF4-FFF2-40B4-BE49-F238E27FC236}">
                  <a16:creationId xmlns:a16="http://schemas.microsoft.com/office/drawing/2014/main" id="{BF3E0CCA-DF4C-6A9C-0FAF-E85795D99CE2}"/>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0430" name="Freeform 29">
            <a:extLst>
              <a:ext uri="{FF2B5EF4-FFF2-40B4-BE49-F238E27FC236}">
                <a16:creationId xmlns:a16="http://schemas.microsoft.com/office/drawing/2014/main" id="{E4628417-D24D-CBC5-83DA-0983CC9717D4}"/>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0431" name="Freeform 30">
            <a:extLst>
              <a:ext uri="{FF2B5EF4-FFF2-40B4-BE49-F238E27FC236}">
                <a16:creationId xmlns:a16="http://schemas.microsoft.com/office/drawing/2014/main" id="{0035B47D-835C-FC57-5B65-35F6AD626773}"/>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0432" name="Rectangle 31">
            <a:extLst>
              <a:ext uri="{FF2B5EF4-FFF2-40B4-BE49-F238E27FC236}">
                <a16:creationId xmlns:a16="http://schemas.microsoft.com/office/drawing/2014/main" id="{FF2375AF-FADB-04B6-C0F6-B0E2C51695FA}"/>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0433" name="Group 32">
            <a:extLst>
              <a:ext uri="{FF2B5EF4-FFF2-40B4-BE49-F238E27FC236}">
                <a16:creationId xmlns:a16="http://schemas.microsoft.com/office/drawing/2014/main" id="{4DBA3C1A-9757-21EE-A3C7-76359D0AC767}"/>
              </a:ext>
            </a:extLst>
          </p:cNvPr>
          <p:cNvGrpSpPr>
            <a:grpSpLocks/>
          </p:cNvGrpSpPr>
          <p:nvPr/>
        </p:nvGrpSpPr>
        <p:grpSpPr bwMode="auto">
          <a:xfrm>
            <a:off x="4479925" y="3719513"/>
            <a:ext cx="1325563" cy="922337"/>
            <a:chOff x="2822" y="2343"/>
            <a:chExt cx="835" cy="581"/>
          </a:xfrm>
        </p:grpSpPr>
        <p:sp>
          <p:nvSpPr>
            <p:cNvPr id="60453" name="Freeform 33">
              <a:extLst>
                <a:ext uri="{FF2B5EF4-FFF2-40B4-BE49-F238E27FC236}">
                  <a16:creationId xmlns:a16="http://schemas.microsoft.com/office/drawing/2014/main" id="{3A3746AC-B4AF-E397-879F-B8E425498B48}"/>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0454" name="Freeform 34">
              <a:extLst>
                <a:ext uri="{FF2B5EF4-FFF2-40B4-BE49-F238E27FC236}">
                  <a16:creationId xmlns:a16="http://schemas.microsoft.com/office/drawing/2014/main" id="{EC1F8485-54AB-C30B-8A70-597D614E8C53}"/>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0455" name="Rectangle 35">
              <a:extLst>
                <a:ext uri="{FF2B5EF4-FFF2-40B4-BE49-F238E27FC236}">
                  <a16:creationId xmlns:a16="http://schemas.microsoft.com/office/drawing/2014/main" id="{81B2F645-7E8A-D5D6-BE41-D2DDCF07FAC7}"/>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56" name="Freeform 36">
              <a:extLst>
                <a:ext uri="{FF2B5EF4-FFF2-40B4-BE49-F238E27FC236}">
                  <a16:creationId xmlns:a16="http://schemas.microsoft.com/office/drawing/2014/main" id="{4085513F-037C-8706-A0FF-8F814ADF1CCE}"/>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0434" name="Freeform 37">
            <a:extLst>
              <a:ext uri="{FF2B5EF4-FFF2-40B4-BE49-F238E27FC236}">
                <a16:creationId xmlns:a16="http://schemas.microsoft.com/office/drawing/2014/main" id="{3B9B3309-1FD1-9F9A-9088-BECB4E2F062A}"/>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0435" name="Rectangle 38">
            <a:extLst>
              <a:ext uri="{FF2B5EF4-FFF2-40B4-BE49-F238E27FC236}">
                <a16:creationId xmlns:a16="http://schemas.microsoft.com/office/drawing/2014/main" id="{818B25B4-E554-1B45-CAF7-90B8070C803F}"/>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36" name="Freeform 39">
            <a:extLst>
              <a:ext uri="{FF2B5EF4-FFF2-40B4-BE49-F238E27FC236}">
                <a16:creationId xmlns:a16="http://schemas.microsoft.com/office/drawing/2014/main" id="{0A986ECD-D0D5-7D8E-0032-D35323019F36}"/>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0437" name="Freeform 40">
            <a:extLst>
              <a:ext uri="{FF2B5EF4-FFF2-40B4-BE49-F238E27FC236}">
                <a16:creationId xmlns:a16="http://schemas.microsoft.com/office/drawing/2014/main" id="{975DAE8E-1C57-13E1-8C04-7D45A518E56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0438" name="Rectangle 41">
            <a:extLst>
              <a:ext uri="{FF2B5EF4-FFF2-40B4-BE49-F238E27FC236}">
                <a16:creationId xmlns:a16="http://schemas.microsoft.com/office/drawing/2014/main" id="{BAD433E9-1AE8-0E7E-438B-91FA97498A21}"/>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39" name="Rectangle 42">
            <a:extLst>
              <a:ext uri="{FF2B5EF4-FFF2-40B4-BE49-F238E27FC236}">
                <a16:creationId xmlns:a16="http://schemas.microsoft.com/office/drawing/2014/main" id="{2CAFABAF-9DFA-BFA1-D384-EC9A0A20C286}"/>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0" name="Freeform 43">
            <a:extLst>
              <a:ext uri="{FF2B5EF4-FFF2-40B4-BE49-F238E27FC236}">
                <a16:creationId xmlns:a16="http://schemas.microsoft.com/office/drawing/2014/main" id="{80062BB3-F2E1-D86D-A9E3-B8E51DB45DE2}"/>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0441" name="Rectangle 46">
            <a:extLst>
              <a:ext uri="{FF2B5EF4-FFF2-40B4-BE49-F238E27FC236}">
                <a16:creationId xmlns:a16="http://schemas.microsoft.com/office/drawing/2014/main" id="{3894BE9A-ACBC-2060-DFA9-A9C54FF675F9}"/>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2" name="Rectangle 44">
            <a:extLst>
              <a:ext uri="{FF2B5EF4-FFF2-40B4-BE49-F238E27FC236}">
                <a16:creationId xmlns:a16="http://schemas.microsoft.com/office/drawing/2014/main" id="{CEA019C3-872B-7FFC-80F7-CBFB531B21C7}"/>
              </a:ext>
            </a:extLst>
          </p:cNvPr>
          <p:cNvSpPr>
            <a:spLocks noChangeArrowheads="1"/>
          </p:cNvSpPr>
          <p:nvPr/>
        </p:nvSpPr>
        <p:spPr bwMode="auto">
          <a:xfrm>
            <a:off x="19621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3" name="Freeform 47">
            <a:extLst>
              <a:ext uri="{FF2B5EF4-FFF2-40B4-BE49-F238E27FC236}">
                <a16:creationId xmlns:a16="http://schemas.microsoft.com/office/drawing/2014/main" id="{F62614D5-29A2-11A4-F5FA-257AC7D70FD2}"/>
              </a:ext>
            </a:extLst>
          </p:cNvPr>
          <p:cNvSpPr>
            <a:spLocks/>
          </p:cNvSpPr>
          <p:nvPr/>
        </p:nvSpPr>
        <p:spPr bwMode="auto">
          <a:xfrm>
            <a:off x="20764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0444" name="Freeform 48">
            <a:extLst>
              <a:ext uri="{FF2B5EF4-FFF2-40B4-BE49-F238E27FC236}">
                <a16:creationId xmlns:a16="http://schemas.microsoft.com/office/drawing/2014/main" id="{42E8CF76-C088-CA60-5815-25D57042E75F}"/>
              </a:ext>
            </a:extLst>
          </p:cNvPr>
          <p:cNvSpPr>
            <a:spLocks/>
          </p:cNvSpPr>
          <p:nvPr/>
        </p:nvSpPr>
        <p:spPr bwMode="auto">
          <a:xfrm>
            <a:off x="22558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0445" name="Rectangle 49">
            <a:extLst>
              <a:ext uri="{FF2B5EF4-FFF2-40B4-BE49-F238E27FC236}">
                <a16:creationId xmlns:a16="http://schemas.microsoft.com/office/drawing/2014/main" id="{5C06E7D1-F5EE-58A7-D074-3155DDE45DCE}"/>
              </a:ext>
            </a:extLst>
          </p:cNvPr>
          <p:cNvSpPr>
            <a:spLocks noChangeArrowheads="1"/>
          </p:cNvSpPr>
          <p:nvPr/>
        </p:nvSpPr>
        <p:spPr bwMode="auto">
          <a:xfrm>
            <a:off x="21383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6" name="Freeform 50">
            <a:extLst>
              <a:ext uri="{FF2B5EF4-FFF2-40B4-BE49-F238E27FC236}">
                <a16:creationId xmlns:a16="http://schemas.microsoft.com/office/drawing/2014/main" id="{DFDEABCB-3A17-DC77-2E2C-91FFCDFA1A16}"/>
              </a:ext>
            </a:extLst>
          </p:cNvPr>
          <p:cNvSpPr>
            <a:spLocks/>
          </p:cNvSpPr>
          <p:nvPr/>
        </p:nvSpPr>
        <p:spPr bwMode="auto">
          <a:xfrm>
            <a:off x="27368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60447" name="Rectangle 51">
            <a:extLst>
              <a:ext uri="{FF2B5EF4-FFF2-40B4-BE49-F238E27FC236}">
                <a16:creationId xmlns:a16="http://schemas.microsoft.com/office/drawing/2014/main" id="{5B066BF4-B1CF-E6C0-5FFD-88C06AAE475A}"/>
              </a:ext>
            </a:extLst>
          </p:cNvPr>
          <p:cNvSpPr>
            <a:spLocks noChangeArrowheads="1"/>
          </p:cNvSpPr>
          <p:nvPr/>
        </p:nvSpPr>
        <p:spPr bwMode="auto">
          <a:xfrm>
            <a:off x="28003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8" name="Freeform 52">
            <a:extLst>
              <a:ext uri="{FF2B5EF4-FFF2-40B4-BE49-F238E27FC236}">
                <a16:creationId xmlns:a16="http://schemas.microsoft.com/office/drawing/2014/main" id="{40C6A902-4DB6-F84C-12D2-54E9B0F5AD0D}"/>
              </a:ext>
            </a:extLst>
          </p:cNvPr>
          <p:cNvSpPr>
            <a:spLocks/>
          </p:cNvSpPr>
          <p:nvPr/>
        </p:nvSpPr>
        <p:spPr bwMode="auto">
          <a:xfrm>
            <a:off x="3101975" y="53403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2" y="465"/>
                </a:lnTo>
                <a:lnTo>
                  <a:pt x="0" y="233"/>
                </a:lnTo>
                <a:lnTo>
                  <a:pt x="232"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0449" name="Freeform 53">
            <a:extLst>
              <a:ext uri="{FF2B5EF4-FFF2-40B4-BE49-F238E27FC236}">
                <a16:creationId xmlns:a16="http://schemas.microsoft.com/office/drawing/2014/main" id="{42D0551B-77CC-6577-6187-DEF561DF35C4}"/>
              </a:ext>
            </a:extLst>
          </p:cNvPr>
          <p:cNvSpPr>
            <a:spLocks/>
          </p:cNvSpPr>
          <p:nvPr/>
        </p:nvSpPr>
        <p:spPr bwMode="auto">
          <a:xfrm>
            <a:off x="29162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0450" name="Freeform 54">
            <a:extLst>
              <a:ext uri="{FF2B5EF4-FFF2-40B4-BE49-F238E27FC236}">
                <a16:creationId xmlns:a16="http://schemas.microsoft.com/office/drawing/2014/main" id="{DC9C7B39-F5C7-E53B-299B-5BB10CD4DB96}"/>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0451" name="Freeform 56">
            <a:extLst>
              <a:ext uri="{FF2B5EF4-FFF2-40B4-BE49-F238E27FC236}">
                <a16:creationId xmlns:a16="http://schemas.microsoft.com/office/drawing/2014/main" id="{43B60AD7-F264-FBD7-9EDD-FADECE2A0928}"/>
              </a:ext>
            </a:extLst>
          </p:cNvPr>
          <p:cNvSpPr>
            <a:spLocks noChangeAspect="1"/>
          </p:cNvSpPr>
          <p:nvPr/>
        </p:nvSpPr>
        <p:spPr bwMode="auto">
          <a:xfrm>
            <a:off x="3373438" y="5384800"/>
            <a:ext cx="212725" cy="157163"/>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60452" name="Text Box 57">
            <a:extLst>
              <a:ext uri="{FF2B5EF4-FFF2-40B4-BE49-F238E27FC236}">
                <a16:creationId xmlns:a16="http://schemas.microsoft.com/office/drawing/2014/main" id="{D1A137B0-F0BC-AC39-D6FC-E9280C18FD3F}"/>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050">
            <a:extLst>
              <a:ext uri="{FF2B5EF4-FFF2-40B4-BE49-F238E27FC236}">
                <a16:creationId xmlns:a16="http://schemas.microsoft.com/office/drawing/2014/main" id="{9BB212F2-4EEF-E165-4438-187BFD01F45B}"/>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1443" name="Group 2051">
            <a:extLst>
              <a:ext uri="{FF2B5EF4-FFF2-40B4-BE49-F238E27FC236}">
                <a16:creationId xmlns:a16="http://schemas.microsoft.com/office/drawing/2014/main" id="{B8B1E472-2738-AC18-EF8F-82A0B0AA7181}"/>
              </a:ext>
            </a:extLst>
          </p:cNvPr>
          <p:cNvGrpSpPr>
            <a:grpSpLocks/>
          </p:cNvGrpSpPr>
          <p:nvPr/>
        </p:nvGrpSpPr>
        <p:grpSpPr bwMode="auto">
          <a:xfrm>
            <a:off x="331788" y="1563688"/>
            <a:ext cx="2271712" cy="2814637"/>
            <a:chOff x="209" y="985"/>
            <a:chExt cx="1431" cy="1773"/>
          </a:xfrm>
        </p:grpSpPr>
        <p:sp>
          <p:nvSpPr>
            <p:cNvPr id="61486" name="Text Box 2052">
              <a:extLst>
                <a:ext uri="{FF2B5EF4-FFF2-40B4-BE49-F238E27FC236}">
                  <a16:creationId xmlns:a16="http://schemas.microsoft.com/office/drawing/2014/main" id="{91FCD0EF-D9BD-6AC3-B1AD-74A6BE06D62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1487" name="Group 2053">
              <a:extLst>
                <a:ext uri="{FF2B5EF4-FFF2-40B4-BE49-F238E27FC236}">
                  <a16:creationId xmlns:a16="http://schemas.microsoft.com/office/drawing/2014/main" id="{AE3A5F62-9EFC-0ABE-053E-EF448272B9FA}"/>
                </a:ext>
              </a:extLst>
            </p:cNvPr>
            <p:cNvGrpSpPr>
              <a:grpSpLocks/>
            </p:cNvGrpSpPr>
            <p:nvPr/>
          </p:nvGrpSpPr>
          <p:grpSpPr bwMode="auto">
            <a:xfrm>
              <a:off x="209" y="1216"/>
              <a:ext cx="1301" cy="1542"/>
              <a:chOff x="209" y="1216"/>
              <a:chExt cx="1301" cy="1542"/>
            </a:xfrm>
          </p:grpSpPr>
          <p:sp>
            <p:nvSpPr>
              <p:cNvPr id="61488" name="Text Box 2054">
                <a:extLst>
                  <a:ext uri="{FF2B5EF4-FFF2-40B4-BE49-F238E27FC236}">
                    <a16:creationId xmlns:a16="http://schemas.microsoft.com/office/drawing/2014/main" id="{E9AE3432-7F7F-9282-3AA8-DB9989661EB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1489" name="Oval 2055">
                <a:extLst>
                  <a:ext uri="{FF2B5EF4-FFF2-40B4-BE49-F238E27FC236}">
                    <a16:creationId xmlns:a16="http://schemas.microsoft.com/office/drawing/2014/main" id="{4E804E53-F669-4EA8-1AF2-01173CE314F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90" name="Freeform 2056">
                <a:extLst>
                  <a:ext uri="{FF2B5EF4-FFF2-40B4-BE49-F238E27FC236}">
                    <a16:creationId xmlns:a16="http://schemas.microsoft.com/office/drawing/2014/main" id="{6857887C-4068-5B45-5282-59B5ABE0AD8F}"/>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1491" name="Freeform 2057">
                <a:extLst>
                  <a:ext uri="{FF2B5EF4-FFF2-40B4-BE49-F238E27FC236}">
                    <a16:creationId xmlns:a16="http://schemas.microsoft.com/office/drawing/2014/main" id="{AA8F663F-01D3-3127-8BE5-DC835C0AF412}"/>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1492" name="Freeform 2058">
                <a:extLst>
                  <a:ext uri="{FF2B5EF4-FFF2-40B4-BE49-F238E27FC236}">
                    <a16:creationId xmlns:a16="http://schemas.microsoft.com/office/drawing/2014/main" id="{180B48D0-71E5-B317-751C-8FDC758B3B82}"/>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3" name="Freeform 2059">
                <a:extLst>
                  <a:ext uri="{FF2B5EF4-FFF2-40B4-BE49-F238E27FC236}">
                    <a16:creationId xmlns:a16="http://schemas.microsoft.com/office/drawing/2014/main" id="{22549AF1-E70A-7720-D95A-126E3A7B33BC}"/>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4" name="Freeform 2060">
                <a:extLst>
                  <a:ext uri="{FF2B5EF4-FFF2-40B4-BE49-F238E27FC236}">
                    <a16:creationId xmlns:a16="http://schemas.microsoft.com/office/drawing/2014/main" id="{66BAD072-9657-CD1D-C2DC-6A4C2DBB57F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5" name="Text Box 2061">
                <a:extLst>
                  <a:ext uri="{FF2B5EF4-FFF2-40B4-BE49-F238E27FC236}">
                    <a16:creationId xmlns:a16="http://schemas.microsoft.com/office/drawing/2014/main" id="{7F056E86-BEEC-71E1-2AC1-7B6D54AC435F}"/>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1444" name="Text Box 2062">
            <a:extLst>
              <a:ext uri="{FF2B5EF4-FFF2-40B4-BE49-F238E27FC236}">
                <a16:creationId xmlns:a16="http://schemas.microsoft.com/office/drawing/2014/main" id="{68FD58CD-2FCA-440E-1B1D-18544D0F7C54}"/>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1445" name="Freeform 2063">
            <a:extLst>
              <a:ext uri="{FF2B5EF4-FFF2-40B4-BE49-F238E27FC236}">
                <a16:creationId xmlns:a16="http://schemas.microsoft.com/office/drawing/2014/main" id="{E3BCAE9B-07FB-5689-6792-A9B2CEB8FF81}"/>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1446" name="Text Box 2064">
            <a:extLst>
              <a:ext uri="{FF2B5EF4-FFF2-40B4-BE49-F238E27FC236}">
                <a16:creationId xmlns:a16="http://schemas.microsoft.com/office/drawing/2014/main" id="{C55D5E00-461E-E894-377F-C84C8B6CBD97}"/>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1447" name="Text Box 2065">
            <a:extLst>
              <a:ext uri="{FF2B5EF4-FFF2-40B4-BE49-F238E27FC236}">
                <a16:creationId xmlns:a16="http://schemas.microsoft.com/office/drawing/2014/main" id="{B5D1FDAE-0845-585B-2F72-32277C31D693}"/>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1448" name="Text Box 2066">
            <a:extLst>
              <a:ext uri="{FF2B5EF4-FFF2-40B4-BE49-F238E27FC236}">
                <a16:creationId xmlns:a16="http://schemas.microsoft.com/office/drawing/2014/main" id="{B3CEB72B-F7A2-4027-B596-F7D7DF77B8C2}"/>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1449" name="Text Box 2067">
            <a:extLst>
              <a:ext uri="{FF2B5EF4-FFF2-40B4-BE49-F238E27FC236}">
                <a16:creationId xmlns:a16="http://schemas.microsoft.com/office/drawing/2014/main" id="{F282F64E-BF06-BF1A-7495-B87DF0EBC0C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1450" name="Text Box 2068">
            <a:extLst>
              <a:ext uri="{FF2B5EF4-FFF2-40B4-BE49-F238E27FC236}">
                <a16:creationId xmlns:a16="http://schemas.microsoft.com/office/drawing/2014/main" id="{9EC23143-6CF6-2814-0EAB-854EB58AC63E}"/>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1451" name="Group 2069">
            <a:extLst>
              <a:ext uri="{FF2B5EF4-FFF2-40B4-BE49-F238E27FC236}">
                <a16:creationId xmlns:a16="http://schemas.microsoft.com/office/drawing/2014/main" id="{96E4DC57-74BC-C522-5760-8FCC0181B20B}"/>
              </a:ext>
            </a:extLst>
          </p:cNvPr>
          <p:cNvGrpSpPr>
            <a:grpSpLocks/>
          </p:cNvGrpSpPr>
          <p:nvPr/>
        </p:nvGrpSpPr>
        <p:grpSpPr bwMode="auto">
          <a:xfrm>
            <a:off x="7099300" y="1968500"/>
            <a:ext cx="801688" cy="1230313"/>
            <a:chOff x="4472" y="1240"/>
            <a:chExt cx="505" cy="775"/>
          </a:xfrm>
        </p:grpSpPr>
        <p:sp>
          <p:nvSpPr>
            <p:cNvPr id="61484" name="Freeform 2070">
              <a:extLst>
                <a:ext uri="{FF2B5EF4-FFF2-40B4-BE49-F238E27FC236}">
                  <a16:creationId xmlns:a16="http://schemas.microsoft.com/office/drawing/2014/main" id="{1D06F982-2EA2-2912-18D5-CE383CB1C722}"/>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1485" name="Freeform 2071">
              <a:extLst>
                <a:ext uri="{FF2B5EF4-FFF2-40B4-BE49-F238E27FC236}">
                  <a16:creationId xmlns:a16="http://schemas.microsoft.com/office/drawing/2014/main" id="{578F98B4-3F93-CBA8-075E-292EA8B414B0}"/>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1452" name="Text Box 2072">
            <a:extLst>
              <a:ext uri="{FF2B5EF4-FFF2-40B4-BE49-F238E27FC236}">
                <a16:creationId xmlns:a16="http://schemas.microsoft.com/office/drawing/2014/main" id="{AAABA06E-33A9-4AFA-D949-61BDB1CC282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1453" name="Group 2073">
            <a:extLst>
              <a:ext uri="{FF2B5EF4-FFF2-40B4-BE49-F238E27FC236}">
                <a16:creationId xmlns:a16="http://schemas.microsoft.com/office/drawing/2014/main" id="{CFB95899-EE2C-150D-1788-45E8607EB180}"/>
              </a:ext>
            </a:extLst>
          </p:cNvPr>
          <p:cNvGrpSpPr>
            <a:grpSpLocks/>
          </p:cNvGrpSpPr>
          <p:nvPr/>
        </p:nvGrpSpPr>
        <p:grpSpPr bwMode="auto">
          <a:xfrm>
            <a:off x="7105650" y="4679950"/>
            <a:ext cx="722313" cy="1223963"/>
            <a:chOff x="4476" y="2948"/>
            <a:chExt cx="455" cy="771"/>
          </a:xfrm>
        </p:grpSpPr>
        <p:sp>
          <p:nvSpPr>
            <p:cNvPr id="61481" name="Freeform 2074">
              <a:extLst>
                <a:ext uri="{FF2B5EF4-FFF2-40B4-BE49-F238E27FC236}">
                  <a16:creationId xmlns:a16="http://schemas.microsoft.com/office/drawing/2014/main" id="{6215CF53-C0CA-5EC0-F084-24CB32C3BBB2}"/>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1482" name="Rectangle 2075">
              <a:extLst>
                <a:ext uri="{FF2B5EF4-FFF2-40B4-BE49-F238E27FC236}">
                  <a16:creationId xmlns:a16="http://schemas.microsoft.com/office/drawing/2014/main" id="{4B847E61-8B1B-E9CD-9684-EF81523DBC51}"/>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83" name="Freeform 2076">
              <a:extLst>
                <a:ext uri="{FF2B5EF4-FFF2-40B4-BE49-F238E27FC236}">
                  <a16:creationId xmlns:a16="http://schemas.microsoft.com/office/drawing/2014/main" id="{67870CA8-F609-09FB-DDE3-4C3242A384DD}"/>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1454" name="Freeform 2077">
            <a:extLst>
              <a:ext uri="{FF2B5EF4-FFF2-40B4-BE49-F238E27FC236}">
                <a16:creationId xmlns:a16="http://schemas.microsoft.com/office/drawing/2014/main" id="{5E55CFD1-9E23-56AD-DE01-DD49ECAEEC25}"/>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1455" name="Freeform 2078">
            <a:extLst>
              <a:ext uri="{FF2B5EF4-FFF2-40B4-BE49-F238E27FC236}">
                <a16:creationId xmlns:a16="http://schemas.microsoft.com/office/drawing/2014/main" id="{EC8AC99E-37E2-5276-0E72-0FE570EA679F}"/>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1456" name="Rectangle 2079">
            <a:extLst>
              <a:ext uri="{FF2B5EF4-FFF2-40B4-BE49-F238E27FC236}">
                <a16:creationId xmlns:a16="http://schemas.microsoft.com/office/drawing/2014/main" id="{5FD9D3B7-DE21-4BAA-BC93-D39ABFE5A8B4}"/>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1457" name="Group 2080">
            <a:extLst>
              <a:ext uri="{FF2B5EF4-FFF2-40B4-BE49-F238E27FC236}">
                <a16:creationId xmlns:a16="http://schemas.microsoft.com/office/drawing/2014/main" id="{A44C1AE5-0980-B031-AE4B-75BAB6013728}"/>
              </a:ext>
            </a:extLst>
          </p:cNvPr>
          <p:cNvGrpSpPr>
            <a:grpSpLocks/>
          </p:cNvGrpSpPr>
          <p:nvPr/>
        </p:nvGrpSpPr>
        <p:grpSpPr bwMode="auto">
          <a:xfrm>
            <a:off x="4479925" y="3719513"/>
            <a:ext cx="1325563" cy="922337"/>
            <a:chOff x="2822" y="2343"/>
            <a:chExt cx="835" cy="581"/>
          </a:xfrm>
        </p:grpSpPr>
        <p:sp>
          <p:nvSpPr>
            <p:cNvPr id="61477" name="Freeform 2081">
              <a:extLst>
                <a:ext uri="{FF2B5EF4-FFF2-40B4-BE49-F238E27FC236}">
                  <a16:creationId xmlns:a16="http://schemas.microsoft.com/office/drawing/2014/main" id="{F6C6D592-FAA5-28AC-5F15-C81E4E61102A}"/>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1478" name="Freeform 2082">
              <a:extLst>
                <a:ext uri="{FF2B5EF4-FFF2-40B4-BE49-F238E27FC236}">
                  <a16:creationId xmlns:a16="http://schemas.microsoft.com/office/drawing/2014/main" id="{DFC378D6-FDBC-EFD0-130C-7913F7D2A700}"/>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1479" name="Rectangle 2083">
              <a:extLst>
                <a:ext uri="{FF2B5EF4-FFF2-40B4-BE49-F238E27FC236}">
                  <a16:creationId xmlns:a16="http://schemas.microsoft.com/office/drawing/2014/main" id="{0FD02BBC-C0EF-9811-DB5F-69ECC52755D3}"/>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80" name="Freeform 2084">
              <a:extLst>
                <a:ext uri="{FF2B5EF4-FFF2-40B4-BE49-F238E27FC236}">
                  <a16:creationId xmlns:a16="http://schemas.microsoft.com/office/drawing/2014/main" id="{889B4C7C-17A8-1E45-59C5-765AED352AA4}"/>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1458" name="Freeform 2085">
            <a:extLst>
              <a:ext uri="{FF2B5EF4-FFF2-40B4-BE49-F238E27FC236}">
                <a16:creationId xmlns:a16="http://schemas.microsoft.com/office/drawing/2014/main" id="{2F55BEB6-D014-9358-BB92-15EF27E245A7}"/>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1459" name="Rectangle 2086">
            <a:extLst>
              <a:ext uri="{FF2B5EF4-FFF2-40B4-BE49-F238E27FC236}">
                <a16:creationId xmlns:a16="http://schemas.microsoft.com/office/drawing/2014/main" id="{52E06857-EFEC-F99C-EE0C-6A4F31766EDF}"/>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0" name="Freeform 2087">
            <a:extLst>
              <a:ext uri="{FF2B5EF4-FFF2-40B4-BE49-F238E27FC236}">
                <a16:creationId xmlns:a16="http://schemas.microsoft.com/office/drawing/2014/main" id="{39837B0B-EBFA-E3B2-7633-94D4882C0991}"/>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1461" name="Freeform 2088">
            <a:extLst>
              <a:ext uri="{FF2B5EF4-FFF2-40B4-BE49-F238E27FC236}">
                <a16:creationId xmlns:a16="http://schemas.microsoft.com/office/drawing/2014/main" id="{3B9535A1-BE5F-3B48-DBE7-93127A166E45}"/>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1462" name="Rectangle 2089">
            <a:extLst>
              <a:ext uri="{FF2B5EF4-FFF2-40B4-BE49-F238E27FC236}">
                <a16:creationId xmlns:a16="http://schemas.microsoft.com/office/drawing/2014/main" id="{99C313B6-AAAB-8D5D-F93F-45E8FAB5ACE5}"/>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3" name="Rectangle 2090">
            <a:extLst>
              <a:ext uri="{FF2B5EF4-FFF2-40B4-BE49-F238E27FC236}">
                <a16:creationId xmlns:a16="http://schemas.microsoft.com/office/drawing/2014/main" id="{3375C246-B412-484D-9968-4A1D2FCAC4B3}"/>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4" name="Freeform 2091">
            <a:extLst>
              <a:ext uri="{FF2B5EF4-FFF2-40B4-BE49-F238E27FC236}">
                <a16:creationId xmlns:a16="http://schemas.microsoft.com/office/drawing/2014/main" id="{921AB2EE-CF7D-EFC8-9CAB-9B477C41C14B}"/>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1465" name="Rectangle 2092">
            <a:extLst>
              <a:ext uri="{FF2B5EF4-FFF2-40B4-BE49-F238E27FC236}">
                <a16:creationId xmlns:a16="http://schemas.microsoft.com/office/drawing/2014/main" id="{0D02AFAC-767D-D0CC-EDDF-24E4CB28F977}"/>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6" name="Rectangle 2093">
            <a:extLst>
              <a:ext uri="{FF2B5EF4-FFF2-40B4-BE49-F238E27FC236}">
                <a16:creationId xmlns:a16="http://schemas.microsoft.com/office/drawing/2014/main" id="{BF56FD42-93AE-69D0-D488-3E95758B492F}"/>
              </a:ext>
            </a:extLst>
          </p:cNvPr>
          <p:cNvSpPr>
            <a:spLocks noChangeArrowheads="1"/>
          </p:cNvSpPr>
          <p:nvPr/>
        </p:nvSpPr>
        <p:spPr bwMode="auto">
          <a:xfrm>
            <a:off x="19621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7" name="Freeform 2094">
            <a:extLst>
              <a:ext uri="{FF2B5EF4-FFF2-40B4-BE49-F238E27FC236}">
                <a16:creationId xmlns:a16="http://schemas.microsoft.com/office/drawing/2014/main" id="{BB9E5C2A-C45A-AF4F-977F-8B9928F2648F}"/>
              </a:ext>
            </a:extLst>
          </p:cNvPr>
          <p:cNvSpPr>
            <a:spLocks/>
          </p:cNvSpPr>
          <p:nvPr/>
        </p:nvSpPr>
        <p:spPr bwMode="auto">
          <a:xfrm>
            <a:off x="20764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1468" name="Freeform 2095">
            <a:extLst>
              <a:ext uri="{FF2B5EF4-FFF2-40B4-BE49-F238E27FC236}">
                <a16:creationId xmlns:a16="http://schemas.microsoft.com/office/drawing/2014/main" id="{8133720D-46E0-534E-6C3E-11185729E842}"/>
              </a:ext>
            </a:extLst>
          </p:cNvPr>
          <p:cNvSpPr>
            <a:spLocks/>
          </p:cNvSpPr>
          <p:nvPr/>
        </p:nvSpPr>
        <p:spPr bwMode="auto">
          <a:xfrm>
            <a:off x="22558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1469" name="Rectangle 2096">
            <a:extLst>
              <a:ext uri="{FF2B5EF4-FFF2-40B4-BE49-F238E27FC236}">
                <a16:creationId xmlns:a16="http://schemas.microsoft.com/office/drawing/2014/main" id="{A6833F93-4C6C-A9C4-2CC5-5F83EE473F51}"/>
              </a:ext>
            </a:extLst>
          </p:cNvPr>
          <p:cNvSpPr>
            <a:spLocks noChangeArrowheads="1"/>
          </p:cNvSpPr>
          <p:nvPr/>
        </p:nvSpPr>
        <p:spPr bwMode="auto">
          <a:xfrm>
            <a:off x="21383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70" name="Freeform 2097">
            <a:extLst>
              <a:ext uri="{FF2B5EF4-FFF2-40B4-BE49-F238E27FC236}">
                <a16:creationId xmlns:a16="http://schemas.microsoft.com/office/drawing/2014/main" id="{8E4D1C0A-86E0-9E1B-F6A5-6D40C1B0CC69}"/>
              </a:ext>
            </a:extLst>
          </p:cNvPr>
          <p:cNvSpPr>
            <a:spLocks/>
          </p:cNvSpPr>
          <p:nvPr/>
        </p:nvSpPr>
        <p:spPr bwMode="auto">
          <a:xfrm>
            <a:off x="27368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61471" name="Rectangle 2098">
            <a:extLst>
              <a:ext uri="{FF2B5EF4-FFF2-40B4-BE49-F238E27FC236}">
                <a16:creationId xmlns:a16="http://schemas.microsoft.com/office/drawing/2014/main" id="{4C170A82-6FE1-0B2C-3955-BE2A63D7843A}"/>
              </a:ext>
            </a:extLst>
          </p:cNvPr>
          <p:cNvSpPr>
            <a:spLocks noChangeArrowheads="1"/>
          </p:cNvSpPr>
          <p:nvPr/>
        </p:nvSpPr>
        <p:spPr bwMode="auto">
          <a:xfrm>
            <a:off x="28003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72" name="Freeform 2100">
            <a:extLst>
              <a:ext uri="{FF2B5EF4-FFF2-40B4-BE49-F238E27FC236}">
                <a16:creationId xmlns:a16="http://schemas.microsoft.com/office/drawing/2014/main" id="{69E433E0-BE9F-B119-1FF0-EAA106B77422}"/>
              </a:ext>
            </a:extLst>
          </p:cNvPr>
          <p:cNvSpPr>
            <a:spLocks/>
          </p:cNvSpPr>
          <p:nvPr/>
        </p:nvSpPr>
        <p:spPr bwMode="auto">
          <a:xfrm>
            <a:off x="29162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1473" name="Freeform 2101">
            <a:extLst>
              <a:ext uri="{FF2B5EF4-FFF2-40B4-BE49-F238E27FC236}">
                <a16:creationId xmlns:a16="http://schemas.microsoft.com/office/drawing/2014/main" id="{B1304CC1-CDB3-1D95-D505-6B6991AB360F}"/>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1474" name="Freeform 2106">
            <a:extLst>
              <a:ext uri="{FF2B5EF4-FFF2-40B4-BE49-F238E27FC236}">
                <a16:creationId xmlns:a16="http://schemas.microsoft.com/office/drawing/2014/main" id="{9E6B4215-D651-A45C-7F07-7680231A2BE1}"/>
              </a:ext>
            </a:extLst>
          </p:cNvPr>
          <p:cNvSpPr>
            <a:spLocks/>
          </p:cNvSpPr>
          <p:nvPr/>
        </p:nvSpPr>
        <p:spPr bwMode="auto">
          <a:xfrm>
            <a:off x="3038475" y="5340350"/>
            <a:ext cx="368300" cy="246063"/>
          </a:xfrm>
          <a:custGeom>
            <a:avLst/>
            <a:gdLst>
              <a:gd name="T0" fmla="*/ 0 w 696"/>
              <a:gd name="T1" fmla="*/ 2147483646 h 464"/>
              <a:gd name="T2" fmla="*/ 2147483646 w 696"/>
              <a:gd name="T3" fmla="*/ 2147483646 h 464"/>
              <a:gd name="T4" fmla="*/ 2147483646 w 696"/>
              <a:gd name="T5" fmla="*/ 0 h 464"/>
              <a:gd name="T6" fmla="*/ 2147483646 w 696"/>
              <a:gd name="T7" fmla="*/ 0 h 464"/>
              <a:gd name="T8" fmla="*/ 2147483646 w 696"/>
              <a:gd name="T9" fmla="*/ 2147483646 h 464"/>
              <a:gd name="T10" fmla="*/ 2147483646 w 696"/>
              <a:gd name="T11" fmla="*/ 2147483646 h 464"/>
              <a:gd name="T12" fmla="*/ 2147483646 w 696"/>
              <a:gd name="T13" fmla="*/ 2147483646 h 464"/>
              <a:gd name="T14" fmla="*/ 2147483646 w 696"/>
              <a:gd name="T15" fmla="*/ 2147483646 h 464"/>
              <a:gd name="T16" fmla="*/ 2147483646 w 696"/>
              <a:gd name="T17" fmla="*/ 2147483646 h 464"/>
              <a:gd name="T18" fmla="*/ 2147483646 w 696"/>
              <a:gd name="T19" fmla="*/ 2147483646 h 464"/>
              <a:gd name="T20" fmla="*/ 0 w 696"/>
              <a:gd name="T21" fmla="*/ 2147483646 h 46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6" h="464">
                <a:moveTo>
                  <a:pt x="0" y="232"/>
                </a:moveTo>
                <a:lnTo>
                  <a:pt x="232" y="116"/>
                </a:lnTo>
                <a:lnTo>
                  <a:pt x="348" y="0"/>
                </a:lnTo>
                <a:lnTo>
                  <a:pt x="464" y="0"/>
                </a:lnTo>
                <a:lnTo>
                  <a:pt x="348" y="116"/>
                </a:lnTo>
                <a:lnTo>
                  <a:pt x="696" y="232"/>
                </a:lnTo>
                <a:lnTo>
                  <a:pt x="348" y="348"/>
                </a:lnTo>
                <a:lnTo>
                  <a:pt x="464" y="464"/>
                </a:lnTo>
                <a:lnTo>
                  <a:pt x="348" y="464"/>
                </a:lnTo>
                <a:lnTo>
                  <a:pt x="232" y="348"/>
                </a:lnTo>
                <a:lnTo>
                  <a:pt x="0" y="232"/>
                </a:lnTo>
              </a:path>
            </a:pathLst>
          </a:custGeom>
          <a:solidFill>
            <a:srgbClr val="CC6600"/>
          </a:solidFill>
          <a:ln w="6350">
            <a:solidFill>
              <a:srgbClr val="000000"/>
            </a:solidFill>
            <a:prstDash val="solid"/>
            <a:round/>
            <a:headEnd/>
            <a:tailEnd/>
          </a:ln>
        </p:spPr>
        <p:txBody>
          <a:bodyPr/>
          <a:lstStyle/>
          <a:p>
            <a:endParaRPr lang="en-US"/>
          </a:p>
        </p:txBody>
      </p:sp>
      <p:sp>
        <p:nvSpPr>
          <p:cNvPr id="61475" name="Freeform 2104">
            <a:extLst>
              <a:ext uri="{FF2B5EF4-FFF2-40B4-BE49-F238E27FC236}">
                <a16:creationId xmlns:a16="http://schemas.microsoft.com/office/drawing/2014/main" id="{A7A0D8D8-BCDA-B48B-6C99-C91CB1355BA0}"/>
              </a:ext>
            </a:extLst>
          </p:cNvPr>
          <p:cNvSpPr>
            <a:spLocks noChangeAspect="1"/>
          </p:cNvSpPr>
          <p:nvPr/>
        </p:nvSpPr>
        <p:spPr bwMode="auto">
          <a:xfrm>
            <a:off x="2765425" y="5307013"/>
            <a:ext cx="403225" cy="296862"/>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61476" name="Text Box 2107">
            <a:extLst>
              <a:ext uri="{FF2B5EF4-FFF2-40B4-BE49-F238E27FC236}">
                <a16:creationId xmlns:a16="http://schemas.microsoft.com/office/drawing/2014/main" id="{8181073B-B4D2-395F-3F82-167CF16FDFF2}"/>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D78ABCD-D37C-4991-6D14-E18FFEA2C94F}"/>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2467" name="Group 3">
            <a:extLst>
              <a:ext uri="{FF2B5EF4-FFF2-40B4-BE49-F238E27FC236}">
                <a16:creationId xmlns:a16="http://schemas.microsoft.com/office/drawing/2014/main" id="{31C71B6E-63CB-D4F7-3BA4-45674BD5ADB8}"/>
              </a:ext>
            </a:extLst>
          </p:cNvPr>
          <p:cNvGrpSpPr>
            <a:grpSpLocks/>
          </p:cNvGrpSpPr>
          <p:nvPr/>
        </p:nvGrpSpPr>
        <p:grpSpPr bwMode="auto">
          <a:xfrm>
            <a:off x="331788" y="1563688"/>
            <a:ext cx="2271712" cy="2814637"/>
            <a:chOff x="209" y="985"/>
            <a:chExt cx="1431" cy="1773"/>
          </a:xfrm>
        </p:grpSpPr>
        <p:sp>
          <p:nvSpPr>
            <p:cNvPr id="62507" name="Text Box 4">
              <a:extLst>
                <a:ext uri="{FF2B5EF4-FFF2-40B4-BE49-F238E27FC236}">
                  <a16:creationId xmlns:a16="http://schemas.microsoft.com/office/drawing/2014/main" id="{6D4F5EC3-8E9F-0FC9-A3C4-13C14BF00FC5}"/>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2508" name="Group 5">
              <a:extLst>
                <a:ext uri="{FF2B5EF4-FFF2-40B4-BE49-F238E27FC236}">
                  <a16:creationId xmlns:a16="http://schemas.microsoft.com/office/drawing/2014/main" id="{30BEE468-3915-2855-985A-9EA74AD16A8E}"/>
                </a:ext>
              </a:extLst>
            </p:cNvPr>
            <p:cNvGrpSpPr>
              <a:grpSpLocks/>
            </p:cNvGrpSpPr>
            <p:nvPr/>
          </p:nvGrpSpPr>
          <p:grpSpPr bwMode="auto">
            <a:xfrm>
              <a:off x="209" y="1216"/>
              <a:ext cx="1301" cy="1542"/>
              <a:chOff x="209" y="1216"/>
              <a:chExt cx="1301" cy="1542"/>
            </a:xfrm>
          </p:grpSpPr>
          <p:sp>
            <p:nvSpPr>
              <p:cNvPr id="62509" name="Text Box 6">
                <a:extLst>
                  <a:ext uri="{FF2B5EF4-FFF2-40B4-BE49-F238E27FC236}">
                    <a16:creationId xmlns:a16="http://schemas.microsoft.com/office/drawing/2014/main" id="{A3A7EAED-22A3-0CDC-E6AA-6A88842EB4A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2510" name="Oval 7">
                <a:extLst>
                  <a:ext uri="{FF2B5EF4-FFF2-40B4-BE49-F238E27FC236}">
                    <a16:creationId xmlns:a16="http://schemas.microsoft.com/office/drawing/2014/main" id="{CD620316-351E-F403-0E3B-53339EEBE50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11" name="Freeform 8">
                <a:extLst>
                  <a:ext uri="{FF2B5EF4-FFF2-40B4-BE49-F238E27FC236}">
                    <a16:creationId xmlns:a16="http://schemas.microsoft.com/office/drawing/2014/main" id="{1024D306-2AD0-9E53-8D91-E81AF079B3AD}"/>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2512" name="Freeform 9">
                <a:extLst>
                  <a:ext uri="{FF2B5EF4-FFF2-40B4-BE49-F238E27FC236}">
                    <a16:creationId xmlns:a16="http://schemas.microsoft.com/office/drawing/2014/main" id="{0F064B05-30DB-663C-11D9-12F60B34736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2513" name="Freeform 10">
                <a:extLst>
                  <a:ext uri="{FF2B5EF4-FFF2-40B4-BE49-F238E27FC236}">
                    <a16:creationId xmlns:a16="http://schemas.microsoft.com/office/drawing/2014/main" id="{902B88FF-E967-E669-5075-D222FBC7A6A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4" name="Freeform 11">
                <a:extLst>
                  <a:ext uri="{FF2B5EF4-FFF2-40B4-BE49-F238E27FC236}">
                    <a16:creationId xmlns:a16="http://schemas.microsoft.com/office/drawing/2014/main" id="{B9856BD0-D08D-0CF7-A22F-8BC03CFCC03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5" name="Freeform 12">
                <a:extLst>
                  <a:ext uri="{FF2B5EF4-FFF2-40B4-BE49-F238E27FC236}">
                    <a16:creationId xmlns:a16="http://schemas.microsoft.com/office/drawing/2014/main" id="{C95AD49E-5819-181F-C140-276D385ADA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6" name="Text Box 13">
                <a:extLst>
                  <a:ext uri="{FF2B5EF4-FFF2-40B4-BE49-F238E27FC236}">
                    <a16:creationId xmlns:a16="http://schemas.microsoft.com/office/drawing/2014/main" id="{00AF8026-9119-F608-2BFE-B07596FACE0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2468" name="Text Box 14">
            <a:extLst>
              <a:ext uri="{FF2B5EF4-FFF2-40B4-BE49-F238E27FC236}">
                <a16:creationId xmlns:a16="http://schemas.microsoft.com/office/drawing/2014/main" id="{3D9DF435-06A5-2240-11C3-705A23908A53}"/>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2469" name="Freeform 15">
            <a:extLst>
              <a:ext uri="{FF2B5EF4-FFF2-40B4-BE49-F238E27FC236}">
                <a16:creationId xmlns:a16="http://schemas.microsoft.com/office/drawing/2014/main" id="{46740285-0819-EB8B-FA10-850BD097024E}"/>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2470" name="Text Box 16">
            <a:extLst>
              <a:ext uri="{FF2B5EF4-FFF2-40B4-BE49-F238E27FC236}">
                <a16:creationId xmlns:a16="http://schemas.microsoft.com/office/drawing/2014/main" id="{0FD3B07C-A805-12BC-19F6-EF51BA935579}"/>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2471" name="Text Box 17">
            <a:extLst>
              <a:ext uri="{FF2B5EF4-FFF2-40B4-BE49-F238E27FC236}">
                <a16:creationId xmlns:a16="http://schemas.microsoft.com/office/drawing/2014/main" id="{3EE4AE72-1593-76FC-AE14-33555430306D}"/>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2472" name="Text Box 18">
            <a:extLst>
              <a:ext uri="{FF2B5EF4-FFF2-40B4-BE49-F238E27FC236}">
                <a16:creationId xmlns:a16="http://schemas.microsoft.com/office/drawing/2014/main" id="{D45D797B-7955-1EB6-FD65-98C500740784}"/>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2473" name="Text Box 19">
            <a:extLst>
              <a:ext uri="{FF2B5EF4-FFF2-40B4-BE49-F238E27FC236}">
                <a16:creationId xmlns:a16="http://schemas.microsoft.com/office/drawing/2014/main" id="{482C89B9-FE7A-3EC6-B918-6EC687C22BD2}"/>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2474" name="Text Box 20">
            <a:extLst>
              <a:ext uri="{FF2B5EF4-FFF2-40B4-BE49-F238E27FC236}">
                <a16:creationId xmlns:a16="http://schemas.microsoft.com/office/drawing/2014/main" id="{B7B6C4E9-9463-CA8F-8B7E-31BD37615005}"/>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2475" name="Group 21">
            <a:extLst>
              <a:ext uri="{FF2B5EF4-FFF2-40B4-BE49-F238E27FC236}">
                <a16:creationId xmlns:a16="http://schemas.microsoft.com/office/drawing/2014/main" id="{84631A7A-0445-8690-D7CF-0DD55ED941DF}"/>
              </a:ext>
            </a:extLst>
          </p:cNvPr>
          <p:cNvGrpSpPr>
            <a:grpSpLocks/>
          </p:cNvGrpSpPr>
          <p:nvPr/>
        </p:nvGrpSpPr>
        <p:grpSpPr bwMode="auto">
          <a:xfrm>
            <a:off x="7099300" y="1968500"/>
            <a:ext cx="801688" cy="1230313"/>
            <a:chOff x="4472" y="1240"/>
            <a:chExt cx="505" cy="775"/>
          </a:xfrm>
        </p:grpSpPr>
        <p:sp>
          <p:nvSpPr>
            <p:cNvPr id="62505" name="Freeform 22">
              <a:extLst>
                <a:ext uri="{FF2B5EF4-FFF2-40B4-BE49-F238E27FC236}">
                  <a16:creationId xmlns:a16="http://schemas.microsoft.com/office/drawing/2014/main" id="{07AD7040-4A63-33AB-B397-E6DC274058B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2506" name="Freeform 23">
              <a:extLst>
                <a:ext uri="{FF2B5EF4-FFF2-40B4-BE49-F238E27FC236}">
                  <a16:creationId xmlns:a16="http://schemas.microsoft.com/office/drawing/2014/main" id="{292668B5-C983-EE5C-B55C-FAD7F8ADEAB2}"/>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2476" name="Text Box 24">
            <a:extLst>
              <a:ext uri="{FF2B5EF4-FFF2-40B4-BE49-F238E27FC236}">
                <a16:creationId xmlns:a16="http://schemas.microsoft.com/office/drawing/2014/main" id="{E80D48B5-9D70-1A38-AFA9-987CFC48EA5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2477" name="Group 25">
            <a:extLst>
              <a:ext uri="{FF2B5EF4-FFF2-40B4-BE49-F238E27FC236}">
                <a16:creationId xmlns:a16="http://schemas.microsoft.com/office/drawing/2014/main" id="{1EA5391A-6B77-8362-65E3-3F0C21F2B2BA}"/>
              </a:ext>
            </a:extLst>
          </p:cNvPr>
          <p:cNvGrpSpPr>
            <a:grpSpLocks/>
          </p:cNvGrpSpPr>
          <p:nvPr/>
        </p:nvGrpSpPr>
        <p:grpSpPr bwMode="auto">
          <a:xfrm>
            <a:off x="7105650" y="4679950"/>
            <a:ext cx="722313" cy="1223963"/>
            <a:chOff x="4476" y="2948"/>
            <a:chExt cx="455" cy="771"/>
          </a:xfrm>
        </p:grpSpPr>
        <p:sp>
          <p:nvSpPr>
            <p:cNvPr id="62502" name="Freeform 26">
              <a:extLst>
                <a:ext uri="{FF2B5EF4-FFF2-40B4-BE49-F238E27FC236}">
                  <a16:creationId xmlns:a16="http://schemas.microsoft.com/office/drawing/2014/main" id="{DA7B67FD-B598-2F66-B3FB-06868EBDAD35}"/>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2503" name="Rectangle 27">
              <a:extLst>
                <a:ext uri="{FF2B5EF4-FFF2-40B4-BE49-F238E27FC236}">
                  <a16:creationId xmlns:a16="http://schemas.microsoft.com/office/drawing/2014/main" id="{92DA88B4-E169-8AB8-1F17-9FFFD88AA19D}"/>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04" name="Freeform 28">
              <a:extLst>
                <a:ext uri="{FF2B5EF4-FFF2-40B4-BE49-F238E27FC236}">
                  <a16:creationId xmlns:a16="http://schemas.microsoft.com/office/drawing/2014/main" id="{D4746EF9-0F0A-34B6-2C38-9F4784045D6A}"/>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2478" name="Freeform 29">
            <a:extLst>
              <a:ext uri="{FF2B5EF4-FFF2-40B4-BE49-F238E27FC236}">
                <a16:creationId xmlns:a16="http://schemas.microsoft.com/office/drawing/2014/main" id="{F9B50978-F952-35AA-9666-498E2887584E}"/>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2479" name="Freeform 30">
            <a:extLst>
              <a:ext uri="{FF2B5EF4-FFF2-40B4-BE49-F238E27FC236}">
                <a16:creationId xmlns:a16="http://schemas.microsoft.com/office/drawing/2014/main" id="{7401824C-9106-5D13-4957-3AFD8A32F663}"/>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2480" name="Rectangle 31">
            <a:extLst>
              <a:ext uri="{FF2B5EF4-FFF2-40B4-BE49-F238E27FC236}">
                <a16:creationId xmlns:a16="http://schemas.microsoft.com/office/drawing/2014/main" id="{F8029AC8-110A-A712-8F55-4F94986FDED7}"/>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2481" name="Group 32">
            <a:extLst>
              <a:ext uri="{FF2B5EF4-FFF2-40B4-BE49-F238E27FC236}">
                <a16:creationId xmlns:a16="http://schemas.microsoft.com/office/drawing/2014/main" id="{3B13BF08-5E81-7547-051B-21CBD1A26658}"/>
              </a:ext>
            </a:extLst>
          </p:cNvPr>
          <p:cNvGrpSpPr>
            <a:grpSpLocks/>
          </p:cNvGrpSpPr>
          <p:nvPr/>
        </p:nvGrpSpPr>
        <p:grpSpPr bwMode="auto">
          <a:xfrm>
            <a:off x="4479925" y="3719513"/>
            <a:ext cx="1325563" cy="922337"/>
            <a:chOff x="2822" y="2343"/>
            <a:chExt cx="835" cy="581"/>
          </a:xfrm>
        </p:grpSpPr>
        <p:sp>
          <p:nvSpPr>
            <p:cNvPr id="62498" name="Freeform 33">
              <a:extLst>
                <a:ext uri="{FF2B5EF4-FFF2-40B4-BE49-F238E27FC236}">
                  <a16:creationId xmlns:a16="http://schemas.microsoft.com/office/drawing/2014/main" id="{2261F7D9-D832-7FE2-C64D-EDE8AFF7D0FB}"/>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2499" name="Freeform 34">
              <a:extLst>
                <a:ext uri="{FF2B5EF4-FFF2-40B4-BE49-F238E27FC236}">
                  <a16:creationId xmlns:a16="http://schemas.microsoft.com/office/drawing/2014/main" id="{088456CB-2A9A-972C-DC03-8FEAE52F2043}"/>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2500" name="Rectangle 35">
              <a:extLst>
                <a:ext uri="{FF2B5EF4-FFF2-40B4-BE49-F238E27FC236}">
                  <a16:creationId xmlns:a16="http://schemas.microsoft.com/office/drawing/2014/main" id="{E4D7C1D4-37C5-414E-2361-4163C61BD7D9}"/>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01" name="Freeform 36">
              <a:extLst>
                <a:ext uri="{FF2B5EF4-FFF2-40B4-BE49-F238E27FC236}">
                  <a16:creationId xmlns:a16="http://schemas.microsoft.com/office/drawing/2014/main" id="{1E9B31B2-DF31-AA43-8910-8E908A526A01}"/>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2482" name="Freeform 37">
            <a:extLst>
              <a:ext uri="{FF2B5EF4-FFF2-40B4-BE49-F238E27FC236}">
                <a16:creationId xmlns:a16="http://schemas.microsoft.com/office/drawing/2014/main" id="{EA2C6C59-01FD-0649-48A6-F8F728E9EF9F}"/>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2483" name="Rectangle 38">
            <a:extLst>
              <a:ext uri="{FF2B5EF4-FFF2-40B4-BE49-F238E27FC236}">
                <a16:creationId xmlns:a16="http://schemas.microsoft.com/office/drawing/2014/main" id="{FED8F0EE-06F9-4D9B-42E9-A4958B7C8C88}"/>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4" name="Freeform 39">
            <a:extLst>
              <a:ext uri="{FF2B5EF4-FFF2-40B4-BE49-F238E27FC236}">
                <a16:creationId xmlns:a16="http://schemas.microsoft.com/office/drawing/2014/main" id="{7490C247-405C-BAC6-2784-888901686110}"/>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2485" name="Freeform 40">
            <a:extLst>
              <a:ext uri="{FF2B5EF4-FFF2-40B4-BE49-F238E27FC236}">
                <a16:creationId xmlns:a16="http://schemas.microsoft.com/office/drawing/2014/main" id="{EBAEDE05-F38E-BAA5-E0F1-CB89B3770AC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2486" name="Rectangle 41">
            <a:extLst>
              <a:ext uri="{FF2B5EF4-FFF2-40B4-BE49-F238E27FC236}">
                <a16:creationId xmlns:a16="http://schemas.microsoft.com/office/drawing/2014/main" id="{5AE2E7BB-DD6E-AE68-BC91-906AEC6E71B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7" name="Rectangle 42">
            <a:extLst>
              <a:ext uri="{FF2B5EF4-FFF2-40B4-BE49-F238E27FC236}">
                <a16:creationId xmlns:a16="http://schemas.microsoft.com/office/drawing/2014/main" id="{33890F77-B920-820C-737E-8EC1B4571B1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8" name="Freeform 43">
            <a:extLst>
              <a:ext uri="{FF2B5EF4-FFF2-40B4-BE49-F238E27FC236}">
                <a16:creationId xmlns:a16="http://schemas.microsoft.com/office/drawing/2014/main" id="{BD137C14-5500-F61C-CD97-235083209D82}"/>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2489" name="Rectangle 44">
            <a:extLst>
              <a:ext uri="{FF2B5EF4-FFF2-40B4-BE49-F238E27FC236}">
                <a16:creationId xmlns:a16="http://schemas.microsoft.com/office/drawing/2014/main" id="{604000EB-BA16-0B6D-29C1-2D9EC829716F}"/>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2490" name="Group 56">
            <a:extLst>
              <a:ext uri="{FF2B5EF4-FFF2-40B4-BE49-F238E27FC236}">
                <a16:creationId xmlns:a16="http://schemas.microsoft.com/office/drawing/2014/main" id="{0E6D2796-BDC8-AB6C-6852-9C7F3F475842}"/>
              </a:ext>
            </a:extLst>
          </p:cNvPr>
          <p:cNvGrpSpPr>
            <a:grpSpLocks/>
          </p:cNvGrpSpPr>
          <p:nvPr/>
        </p:nvGrpSpPr>
        <p:grpSpPr bwMode="auto">
          <a:xfrm>
            <a:off x="2403475" y="5281613"/>
            <a:ext cx="793750" cy="360362"/>
            <a:chOff x="1370" y="3327"/>
            <a:chExt cx="500" cy="227"/>
          </a:xfrm>
        </p:grpSpPr>
        <p:sp>
          <p:nvSpPr>
            <p:cNvPr id="62494" name="Rectangle 45">
              <a:extLst>
                <a:ext uri="{FF2B5EF4-FFF2-40B4-BE49-F238E27FC236}">
                  <a16:creationId xmlns:a16="http://schemas.microsoft.com/office/drawing/2014/main" id="{65E111A0-007F-0BBC-8F7B-17503635429D}"/>
                </a:ext>
              </a:extLst>
            </p:cNvPr>
            <p:cNvSpPr>
              <a:spLocks noChangeArrowheads="1"/>
            </p:cNvSpPr>
            <p:nvPr/>
          </p:nvSpPr>
          <p:spPr bwMode="auto">
            <a:xfrm>
              <a:off x="1370" y="3327"/>
              <a:ext cx="500" cy="227"/>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95" name="Freeform 46">
              <a:extLst>
                <a:ext uri="{FF2B5EF4-FFF2-40B4-BE49-F238E27FC236}">
                  <a16:creationId xmlns:a16="http://schemas.microsoft.com/office/drawing/2014/main" id="{603D9EA8-3BD6-DB89-0112-ED00B2B752DC}"/>
                </a:ext>
              </a:extLst>
            </p:cNvPr>
            <p:cNvSpPr>
              <a:spLocks/>
            </p:cNvSpPr>
            <p:nvPr/>
          </p:nvSpPr>
          <p:spPr bwMode="auto">
            <a:xfrm>
              <a:off x="1442"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2496" name="Freeform 47">
              <a:extLst>
                <a:ext uri="{FF2B5EF4-FFF2-40B4-BE49-F238E27FC236}">
                  <a16:creationId xmlns:a16="http://schemas.microsoft.com/office/drawing/2014/main" id="{E5E5FD05-A67B-3732-A1A5-A585C5E65EEB}"/>
                </a:ext>
              </a:extLst>
            </p:cNvPr>
            <p:cNvSpPr>
              <a:spLocks/>
            </p:cNvSpPr>
            <p:nvPr/>
          </p:nvSpPr>
          <p:spPr bwMode="auto">
            <a:xfrm>
              <a:off x="1555"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2497" name="Rectangle 48">
              <a:extLst>
                <a:ext uri="{FF2B5EF4-FFF2-40B4-BE49-F238E27FC236}">
                  <a16:creationId xmlns:a16="http://schemas.microsoft.com/office/drawing/2014/main" id="{89CADD4E-EA1A-8D9B-AB21-3558C1165FA5}"/>
                </a:ext>
              </a:extLst>
            </p:cNvPr>
            <p:cNvSpPr>
              <a:spLocks noChangeArrowheads="1"/>
            </p:cNvSpPr>
            <p:nvPr/>
          </p:nvSpPr>
          <p:spPr bwMode="auto">
            <a:xfrm>
              <a:off x="1481"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2491" name="Freeform 52">
            <a:extLst>
              <a:ext uri="{FF2B5EF4-FFF2-40B4-BE49-F238E27FC236}">
                <a16:creationId xmlns:a16="http://schemas.microsoft.com/office/drawing/2014/main" id="{467BE07A-D425-5299-CA4F-DCC033D1FBCE}"/>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2492" name="Freeform 55">
            <a:extLst>
              <a:ext uri="{FF2B5EF4-FFF2-40B4-BE49-F238E27FC236}">
                <a16:creationId xmlns:a16="http://schemas.microsoft.com/office/drawing/2014/main" id="{B88DB920-FE69-5C66-9D7E-1D1181EAB248}"/>
              </a:ext>
            </a:extLst>
          </p:cNvPr>
          <p:cNvSpPr>
            <a:spLocks/>
          </p:cNvSpPr>
          <p:nvPr/>
        </p:nvSpPr>
        <p:spPr bwMode="auto">
          <a:xfrm>
            <a:off x="3262313" y="5399088"/>
            <a:ext cx="552450" cy="122237"/>
          </a:xfrm>
          <a:custGeom>
            <a:avLst/>
            <a:gdLst>
              <a:gd name="T0" fmla="*/ 0 w 1042"/>
              <a:gd name="T1" fmla="*/ 2147483646 h 231"/>
              <a:gd name="T2" fmla="*/ 2147483646 w 1042"/>
              <a:gd name="T3" fmla="*/ 0 h 231"/>
              <a:gd name="T4" fmla="*/ 2147483646 w 1042"/>
              <a:gd name="T5" fmla="*/ 0 h 231"/>
              <a:gd name="T6" fmla="*/ 2147483646 w 1042"/>
              <a:gd name="T7" fmla="*/ 2147483646 h 231"/>
              <a:gd name="T8" fmla="*/ 2147483646 w 1042"/>
              <a:gd name="T9" fmla="*/ 2147483646 h 231"/>
              <a:gd name="T10" fmla="*/ 2147483646 w 1042"/>
              <a:gd name="T11" fmla="*/ 2147483646 h 231"/>
              <a:gd name="T12" fmla="*/ 0 w 1042"/>
              <a:gd name="T13" fmla="*/ 2147483646 h 23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2" h="231">
                <a:moveTo>
                  <a:pt x="0" y="114"/>
                </a:moveTo>
                <a:lnTo>
                  <a:pt x="435" y="0"/>
                </a:lnTo>
                <a:lnTo>
                  <a:pt x="607" y="0"/>
                </a:lnTo>
                <a:lnTo>
                  <a:pt x="1042" y="114"/>
                </a:lnTo>
                <a:lnTo>
                  <a:pt x="607" y="231"/>
                </a:lnTo>
                <a:lnTo>
                  <a:pt x="435" y="231"/>
                </a:lnTo>
                <a:lnTo>
                  <a:pt x="0" y="114"/>
                </a:lnTo>
                <a:close/>
              </a:path>
            </a:pathLst>
          </a:custGeom>
          <a:solidFill>
            <a:srgbClr val="CC6600"/>
          </a:solidFill>
          <a:ln w="6350">
            <a:solidFill>
              <a:srgbClr val="000000"/>
            </a:solidFill>
            <a:prstDash val="solid"/>
            <a:round/>
            <a:headEnd/>
            <a:tailEnd/>
          </a:ln>
        </p:spPr>
        <p:txBody>
          <a:bodyPr/>
          <a:lstStyle/>
          <a:p>
            <a:endParaRPr lang="en-US"/>
          </a:p>
        </p:txBody>
      </p:sp>
      <p:sp>
        <p:nvSpPr>
          <p:cNvPr id="62493" name="Text Box 57">
            <a:extLst>
              <a:ext uri="{FF2B5EF4-FFF2-40B4-BE49-F238E27FC236}">
                <a16:creationId xmlns:a16="http://schemas.microsoft.com/office/drawing/2014/main" id="{B624FDFF-D467-5C67-1E33-CF0352DC65F7}"/>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192D627D-8714-23BC-C39A-6B502509CF4F}"/>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3491" name="Group 3">
            <a:extLst>
              <a:ext uri="{FF2B5EF4-FFF2-40B4-BE49-F238E27FC236}">
                <a16:creationId xmlns:a16="http://schemas.microsoft.com/office/drawing/2014/main" id="{3AD81097-A4B6-A34B-EE75-DE360B75F9C7}"/>
              </a:ext>
            </a:extLst>
          </p:cNvPr>
          <p:cNvGrpSpPr>
            <a:grpSpLocks/>
          </p:cNvGrpSpPr>
          <p:nvPr/>
        </p:nvGrpSpPr>
        <p:grpSpPr bwMode="auto">
          <a:xfrm>
            <a:off x="331788" y="1563688"/>
            <a:ext cx="2271712" cy="2814637"/>
            <a:chOff x="209" y="985"/>
            <a:chExt cx="1431" cy="1773"/>
          </a:xfrm>
        </p:grpSpPr>
        <p:sp>
          <p:nvSpPr>
            <p:cNvPr id="63532" name="Text Box 4">
              <a:extLst>
                <a:ext uri="{FF2B5EF4-FFF2-40B4-BE49-F238E27FC236}">
                  <a16:creationId xmlns:a16="http://schemas.microsoft.com/office/drawing/2014/main" id="{9E829D00-1663-F8A1-B3BB-96B7B52668C2}"/>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3533" name="Group 5">
              <a:extLst>
                <a:ext uri="{FF2B5EF4-FFF2-40B4-BE49-F238E27FC236}">
                  <a16:creationId xmlns:a16="http://schemas.microsoft.com/office/drawing/2014/main" id="{D0E7F6F6-D299-B0CA-E1C8-8F8E8107C8EB}"/>
                </a:ext>
              </a:extLst>
            </p:cNvPr>
            <p:cNvGrpSpPr>
              <a:grpSpLocks/>
            </p:cNvGrpSpPr>
            <p:nvPr/>
          </p:nvGrpSpPr>
          <p:grpSpPr bwMode="auto">
            <a:xfrm>
              <a:off x="209" y="1216"/>
              <a:ext cx="1301" cy="1542"/>
              <a:chOff x="209" y="1216"/>
              <a:chExt cx="1301" cy="1542"/>
            </a:xfrm>
          </p:grpSpPr>
          <p:sp>
            <p:nvSpPr>
              <p:cNvPr id="63534" name="Text Box 6">
                <a:extLst>
                  <a:ext uri="{FF2B5EF4-FFF2-40B4-BE49-F238E27FC236}">
                    <a16:creationId xmlns:a16="http://schemas.microsoft.com/office/drawing/2014/main" id="{4C2949B5-B955-B4B9-DCA6-EB5714627115}"/>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3535" name="Oval 7">
                <a:extLst>
                  <a:ext uri="{FF2B5EF4-FFF2-40B4-BE49-F238E27FC236}">
                    <a16:creationId xmlns:a16="http://schemas.microsoft.com/office/drawing/2014/main" id="{D14E882F-4ACD-DB72-9970-E72FEDB1995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36" name="Freeform 8">
                <a:extLst>
                  <a:ext uri="{FF2B5EF4-FFF2-40B4-BE49-F238E27FC236}">
                    <a16:creationId xmlns:a16="http://schemas.microsoft.com/office/drawing/2014/main" id="{C46B9074-6B76-6506-17BA-58C567E8BA6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3537" name="Freeform 9">
                <a:extLst>
                  <a:ext uri="{FF2B5EF4-FFF2-40B4-BE49-F238E27FC236}">
                    <a16:creationId xmlns:a16="http://schemas.microsoft.com/office/drawing/2014/main" id="{7E5237A9-88EE-CA74-2B76-BCBD91F0B96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3538" name="Freeform 10">
                <a:extLst>
                  <a:ext uri="{FF2B5EF4-FFF2-40B4-BE49-F238E27FC236}">
                    <a16:creationId xmlns:a16="http://schemas.microsoft.com/office/drawing/2014/main" id="{D3503114-1ED6-0FA1-C843-B444122FC78E}"/>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39" name="Freeform 11">
                <a:extLst>
                  <a:ext uri="{FF2B5EF4-FFF2-40B4-BE49-F238E27FC236}">
                    <a16:creationId xmlns:a16="http://schemas.microsoft.com/office/drawing/2014/main" id="{22451351-CE21-A605-ACC4-223E5AD69CC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40" name="Freeform 12">
                <a:extLst>
                  <a:ext uri="{FF2B5EF4-FFF2-40B4-BE49-F238E27FC236}">
                    <a16:creationId xmlns:a16="http://schemas.microsoft.com/office/drawing/2014/main" id="{185329C7-8236-8A63-B14E-048A3BDAA4C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41" name="Text Box 13">
                <a:extLst>
                  <a:ext uri="{FF2B5EF4-FFF2-40B4-BE49-F238E27FC236}">
                    <a16:creationId xmlns:a16="http://schemas.microsoft.com/office/drawing/2014/main" id="{482461ED-A3C8-5FE3-A738-28A38DC49D0B}"/>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3492" name="Text Box 14">
            <a:extLst>
              <a:ext uri="{FF2B5EF4-FFF2-40B4-BE49-F238E27FC236}">
                <a16:creationId xmlns:a16="http://schemas.microsoft.com/office/drawing/2014/main" id="{5F883C8E-75D8-7630-68E0-6F7C7F6452B6}"/>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3493" name="Freeform 15">
            <a:extLst>
              <a:ext uri="{FF2B5EF4-FFF2-40B4-BE49-F238E27FC236}">
                <a16:creationId xmlns:a16="http://schemas.microsoft.com/office/drawing/2014/main" id="{F9DE1DD5-F2AE-B011-379C-B261C06AEF71}"/>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3494" name="Text Box 16">
            <a:extLst>
              <a:ext uri="{FF2B5EF4-FFF2-40B4-BE49-F238E27FC236}">
                <a16:creationId xmlns:a16="http://schemas.microsoft.com/office/drawing/2014/main" id="{F1A0D519-69BB-9CF3-8DE6-1E5472DB0E7F}"/>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3495" name="Text Box 17">
            <a:extLst>
              <a:ext uri="{FF2B5EF4-FFF2-40B4-BE49-F238E27FC236}">
                <a16:creationId xmlns:a16="http://schemas.microsoft.com/office/drawing/2014/main" id="{D0B1090B-5D55-B7AF-7E4A-4529BE4ABA4B}"/>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3496" name="Text Box 18">
            <a:extLst>
              <a:ext uri="{FF2B5EF4-FFF2-40B4-BE49-F238E27FC236}">
                <a16:creationId xmlns:a16="http://schemas.microsoft.com/office/drawing/2014/main" id="{AE53365B-9742-C09E-F624-1D2E481841C9}"/>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3497" name="Text Box 19">
            <a:extLst>
              <a:ext uri="{FF2B5EF4-FFF2-40B4-BE49-F238E27FC236}">
                <a16:creationId xmlns:a16="http://schemas.microsoft.com/office/drawing/2014/main" id="{5CA9F7CD-4DC9-E5CB-AE17-3D3A34BF45A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3498" name="Text Box 20">
            <a:extLst>
              <a:ext uri="{FF2B5EF4-FFF2-40B4-BE49-F238E27FC236}">
                <a16:creationId xmlns:a16="http://schemas.microsoft.com/office/drawing/2014/main" id="{7CE7F6FA-E5AA-15CB-9DE6-4F872EC8B243}"/>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3499" name="Group 21">
            <a:extLst>
              <a:ext uri="{FF2B5EF4-FFF2-40B4-BE49-F238E27FC236}">
                <a16:creationId xmlns:a16="http://schemas.microsoft.com/office/drawing/2014/main" id="{6A6C5F75-2AB3-4D33-40B4-8291BFF2C6DD}"/>
              </a:ext>
            </a:extLst>
          </p:cNvPr>
          <p:cNvGrpSpPr>
            <a:grpSpLocks/>
          </p:cNvGrpSpPr>
          <p:nvPr/>
        </p:nvGrpSpPr>
        <p:grpSpPr bwMode="auto">
          <a:xfrm>
            <a:off x="7099300" y="1968500"/>
            <a:ext cx="801688" cy="1230313"/>
            <a:chOff x="4472" y="1240"/>
            <a:chExt cx="505" cy="775"/>
          </a:xfrm>
        </p:grpSpPr>
        <p:sp>
          <p:nvSpPr>
            <p:cNvPr id="63530" name="Freeform 22">
              <a:extLst>
                <a:ext uri="{FF2B5EF4-FFF2-40B4-BE49-F238E27FC236}">
                  <a16:creationId xmlns:a16="http://schemas.microsoft.com/office/drawing/2014/main" id="{FDE6CB3E-2328-EBDF-A42C-0A5B32004C5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3531" name="Freeform 23">
              <a:extLst>
                <a:ext uri="{FF2B5EF4-FFF2-40B4-BE49-F238E27FC236}">
                  <a16:creationId xmlns:a16="http://schemas.microsoft.com/office/drawing/2014/main" id="{FB7FB624-7483-B3DF-B327-37675229C901}"/>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3500" name="Text Box 24">
            <a:extLst>
              <a:ext uri="{FF2B5EF4-FFF2-40B4-BE49-F238E27FC236}">
                <a16:creationId xmlns:a16="http://schemas.microsoft.com/office/drawing/2014/main" id="{0A22D6F6-1E74-8B5A-E459-D26871AEE5B9}"/>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3501" name="Group 25">
            <a:extLst>
              <a:ext uri="{FF2B5EF4-FFF2-40B4-BE49-F238E27FC236}">
                <a16:creationId xmlns:a16="http://schemas.microsoft.com/office/drawing/2014/main" id="{898A7F65-F406-25E9-E62B-FEDED27E4E75}"/>
              </a:ext>
            </a:extLst>
          </p:cNvPr>
          <p:cNvGrpSpPr>
            <a:grpSpLocks/>
          </p:cNvGrpSpPr>
          <p:nvPr/>
        </p:nvGrpSpPr>
        <p:grpSpPr bwMode="auto">
          <a:xfrm>
            <a:off x="7105650" y="4679950"/>
            <a:ext cx="722313" cy="1223963"/>
            <a:chOff x="4476" y="2948"/>
            <a:chExt cx="455" cy="771"/>
          </a:xfrm>
        </p:grpSpPr>
        <p:sp>
          <p:nvSpPr>
            <p:cNvPr id="63527" name="Freeform 26">
              <a:extLst>
                <a:ext uri="{FF2B5EF4-FFF2-40B4-BE49-F238E27FC236}">
                  <a16:creationId xmlns:a16="http://schemas.microsoft.com/office/drawing/2014/main" id="{84507A16-C2AA-81B3-A07A-6B25E166B9D5}"/>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3528" name="Rectangle 27">
              <a:extLst>
                <a:ext uri="{FF2B5EF4-FFF2-40B4-BE49-F238E27FC236}">
                  <a16:creationId xmlns:a16="http://schemas.microsoft.com/office/drawing/2014/main" id="{BFFD6F8D-54DE-17F6-A2A8-B0DE4F38960F}"/>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9" name="Freeform 28">
              <a:extLst>
                <a:ext uri="{FF2B5EF4-FFF2-40B4-BE49-F238E27FC236}">
                  <a16:creationId xmlns:a16="http://schemas.microsoft.com/office/drawing/2014/main" id="{2E54FA07-B96E-24B6-9BD7-85D0D67D8450}"/>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3502" name="Freeform 29">
            <a:extLst>
              <a:ext uri="{FF2B5EF4-FFF2-40B4-BE49-F238E27FC236}">
                <a16:creationId xmlns:a16="http://schemas.microsoft.com/office/drawing/2014/main" id="{2895B68B-1FDF-A1AF-B660-9B83CB4FF114}"/>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3503" name="Freeform 30">
            <a:extLst>
              <a:ext uri="{FF2B5EF4-FFF2-40B4-BE49-F238E27FC236}">
                <a16:creationId xmlns:a16="http://schemas.microsoft.com/office/drawing/2014/main" id="{E0C924FF-9623-6C35-2766-08351713B8CA}"/>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3504" name="Rectangle 31">
            <a:extLst>
              <a:ext uri="{FF2B5EF4-FFF2-40B4-BE49-F238E27FC236}">
                <a16:creationId xmlns:a16="http://schemas.microsoft.com/office/drawing/2014/main" id="{4166420B-A864-5663-A0B5-E1E4A3202D94}"/>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3505" name="Group 32">
            <a:extLst>
              <a:ext uri="{FF2B5EF4-FFF2-40B4-BE49-F238E27FC236}">
                <a16:creationId xmlns:a16="http://schemas.microsoft.com/office/drawing/2014/main" id="{66CA9635-F965-30DB-E2CA-A66E17BF4F1A}"/>
              </a:ext>
            </a:extLst>
          </p:cNvPr>
          <p:cNvGrpSpPr>
            <a:grpSpLocks/>
          </p:cNvGrpSpPr>
          <p:nvPr/>
        </p:nvGrpSpPr>
        <p:grpSpPr bwMode="auto">
          <a:xfrm>
            <a:off x="4479925" y="3719513"/>
            <a:ext cx="1325563" cy="922337"/>
            <a:chOff x="2822" y="2343"/>
            <a:chExt cx="835" cy="581"/>
          </a:xfrm>
        </p:grpSpPr>
        <p:sp>
          <p:nvSpPr>
            <p:cNvPr id="63523" name="Freeform 33">
              <a:extLst>
                <a:ext uri="{FF2B5EF4-FFF2-40B4-BE49-F238E27FC236}">
                  <a16:creationId xmlns:a16="http://schemas.microsoft.com/office/drawing/2014/main" id="{4A3D83AF-D0D3-01BD-0CDD-91AED111AA4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3524" name="Freeform 34">
              <a:extLst>
                <a:ext uri="{FF2B5EF4-FFF2-40B4-BE49-F238E27FC236}">
                  <a16:creationId xmlns:a16="http://schemas.microsoft.com/office/drawing/2014/main" id="{0FBB5A29-6FD8-130A-3970-F4DEB4ED5C69}"/>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3525" name="Rectangle 35">
              <a:extLst>
                <a:ext uri="{FF2B5EF4-FFF2-40B4-BE49-F238E27FC236}">
                  <a16:creationId xmlns:a16="http://schemas.microsoft.com/office/drawing/2014/main" id="{5897BF2E-8310-53C2-73F5-17E3C71D4838}"/>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6" name="Freeform 36">
              <a:extLst>
                <a:ext uri="{FF2B5EF4-FFF2-40B4-BE49-F238E27FC236}">
                  <a16:creationId xmlns:a16="http://schemas.microsoft.com/office/drawing/2014/main" id="{E67F011C-790B-0C96-8CD7-A7DCEBF6F69B}"/>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3506" name="Freeform 37">
            <a:extLst>
              <a:ext uri="{FF2B5EF4-FFF2-40B4-BE49-F238E27FC236}">
                <a16:creationId xmlns:a16="http://schemas.microsoft.com/office/drawing/2014/main" id="{25022DD5-92DB-EF9A-9A15-E5840B234FD2}"/>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3507" name="Rectangle 38">
            <a:extLst>
              <a:ext uri="{FF2B5EF4-FFF2-40B4-BE49-F238E27FC236}">
                <a16:creationId xmlns:a16="http://schemas.microsoft.com/office/drawing/2014/main" id="{11BA0BE7-5811-D6DE-5C7B-1E4AC200917E}"/>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08" name="Freeform 39">
            <a:extLst>
              <a:ext uri="{FF2B5EF4-FFF2-40B4-BE49-F238E27FC236}">
                <a16:creationId xmlns:a16="http://schemas.microsoft.com/office/drawing/2014/main" id="{F4507CE1-951A-BADA-D1A5-8430502C42D0}"/>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3509" name="Freeform 40">
            <a:extLst>
              <a:ext uri="{FF2B5EF4-FFF2-40B4-BE49-F238E27FC236}">
                <a16:creationId xmlns:a16="http://schemas.microsoft.com/office/drawing/2014/main" id="{E3CA5127-DAD4-FEFD-80DA-D8D00C9F38C7}"/>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3510" name="Rectangle 41">
            <a:extLst>
              <a:ext uri="{FF2B5EF4-FFF2-40B4-BE49-F238E27FC236}">
                <a16:creationId xmlns:a16="http://schemas.microsoft.com/office/drawing/2014/main" id="{ECF40CC6-BB7D-C5A8-E58D-66570F5F7114}"/>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1" name="Rectangle 42">
            <a:extLst>
              <a:ext uri="{FF2B5EF4-FFF2-40B4-BE49-F238E27FC236}">
                <a16:creationId xmlns:a16="http://schemas.microsoft.com/office/drawing/2014/main" id="{7643656E-896C-6C28-FB37-451AD45C589A}"/>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2" name="Freeform 43">
            <a:extLst>
              <a:ext uri="{FF2B5EF4-FFF2-40B4-BE49-F238E27FC236}">
                <a16:creationId xmlns:a16="http://schemas.microsoft.com/office/drawing/2014/main" id="{9E80E4C4-E9CD-4EB7-00DE-2718F668A2CF}"/>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3513" name="Rectangle 44">
            <a:extLst>
              <a:ext uri="{FF2B5EF4-FFF2-40B4-BE49-F238E27FC236}">
                <a16:creationId xmlns:a16="http://schemas.microsoft.com/office/drawing/2014/main" id="{B9C970AB-E542-653F-58BA-E1DB807C3CE6}"/>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3514" name="Group 45">
            <a:extLst>
              <a:ext uri="{FF2B5EF4-FFF2-40B4-BE49-F238E27FC236}">
                <a16:creationId xmlns:a16="http://schemas.microsoft.com/office/drawing/2014/main" id="{92C36938-E31E-8540-FF8F-52B3D681E2EA}"/>
              </a:ext>
            </a:extLst>
          </p:cNvPr>
          <p:cNvGrpSpPr>
            <a:grpSpLocks/>
          </p:cNvGrpSpPr>
          <p:nvPr/>
        </p:nvGrpSpPr>
        <p:grpSpPr bwMode="auto">
          <a:xfrm>
            <a:off x="2743200" y="5281613"/>
            <a:ext cx="793750" cy="360362"/>
            <a:chOff x="1370" y="3327"/>
            <a:chExt cx="500" cy="227"/>
          </a:xfrm>
        </p:grpSpPr>
        <p:sp>
          <p:nvSpPr>
            <p:cNvPr id="63519" name="Rectangle 46">
              <a:extLst>
                <a:ext uri="{FF2B5EF4-FFF2-40B4-BE49-F238E27FC236}">
                  <a16:creationId xmlns:a16="http://schemas.microsoft.com/office/drawing/2014/main" id="{DA4BAD7A-8E8F-2557-6776-0675A11F6855}"/>
                </a:ext>
              </a:extLst>
            </p:cNvPr>
            <p:cNvSpPr>
              <a:spLocks noChangeArrowheads="1"/>
            </p:cNvSpPr>
            <p:nvPr/>
          </p:nvSpPr>
          <p:spPr bwMode="auto">
            <a:xfrm>
              <a:off x="1370" y="3327"/>
              <a:ext cx="500" cy="227"/>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0" name="Freeform 47">
              <a:extLst>
                <a:ext uri="{FF2B5EF4-FFF2-40B4-BE49-F238E27FC236}">
                  <a16:creationId xmlns:a16="http://schemas.microsoft.com/office/drawing/2014/main" id="{A5629A85-5083-340B-CD71-568AB844268F}"/>
                </a:ext>
              </a:extLst>
            </p:cNvPr>
            <p:cNvSpPr>
              <a:spLocks/>
            </p:cNvSpPr>
            <p:nvPr/>
          </p:nvSpPr>
          <p:spPr bwMode="auto">
            <a:xfrm>
              <a:off x="1442"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3521" name="Freeform 48">
              <a:extLst>
                <a:ext uri="{FF2B5EF4-FFF2-40B4-BE49-F238E27FC236}">
                  <a16:creationId xmlns:a16="http://schemas.microsoft.com/office/drawing/2014/main" id="{DEB9E5AD-DCD8-D214-CF59-3368D49F26A8}"/>
                </a:ext>
              </a:extLst>
            </p:cNvPr>
            <p:cNvSpPr>
              <a:spLocks/>
            </p:cNvSpPr>
            <p:nvPr/>
          </p:nvSpPr>
          <p:spPr bwMode="auto">
            <a:xfrm>
              <a:off x="1555"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3522" name="Rectangle 49">
              <a:extLst>
                <a:ext uri="{FF2B5EF4-FFF2-40B4-BE49-F238E27FC236}">
                  <a16:creationId xmlns:a16="http://schemas.microsoft.com/office/drawing/2014/main" id="{33A3D454-373D-128A-FD0D-657979185A7E}"/>
                </a:ext>
              </a:extLst>
            </p:cNvPr>
            <p:cNvSpPr>
              <a:spLocks noChangeArrowheads="1"/>
            </p:cNvSpPr>
            <p:nvPr/>
          </p:nvSpPr>
          <p:spPr bwMode="auto">
            <a:xfrm>
              <a:off x="1481"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3515" name="Freeform 50">
            <a:extLst>
              <a:ext uri="{FF2B5EF4-FFF2-40B4-BE49-F238E27FC236}">
                <a16:creationId xmlns:a16="http://schemas.microsoft.com/office/drawing/2014/main" id="{C5F12A75-907D-BFA0-901A-33CCD69E5FC1}"/>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3516" name="Text Box 52">
            <a:extLst>
              <a:ext uri="{FF2B5EF4-FFF2-40B4-BE49-F238E27FC236}">
                <a16:creationId xmlns:a16="http://schemas.microsoft.com/office/drawing/2014/main" id="{64C8C8E8-7A11-AB9C-BB4D-F721A23A5061}"/>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3517" name="Rectangle 53">
            <a:extLst>
              <a:ext uri="{FF2B5EF4-FFF2-40B4-BE49-F238E27FC236}">
                <a16:creationId xmlns:a16="http://schemas.microsoft.com/office/drawing/2014/main" id="{C66C8C8E-F5B1-557D-5681-58DAD5E87D66}"/>
              </a:ext>
            </a:extLst>
          </p:cNvPr>
          <p:cNvSpPr>
            <a:spLocks noChangeArrowheads="1"/>
          </p:cNvSpPr>
          <p:nvPr/>
        </p:nvSpPr>
        <p:spPr bwMode="auto">
          <a:xfrm>
            <a:off x="3538538" y="5400675"/>
            <a:ext cx="546100" cy="120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8" name="Freeform 51">
            <a:extLst>
              <a:ext uri="{FF2B5EF4-FFF2-40B4-BE49-F238E27FC236}">
                <a16:creationId xmlns:a16="http://schemas.microsoft.com/office/drawing/2014/main" id="{4577B150-96C6-D2E7-CC22-AF5DDE5B35CF}"/>
              </a:ext>
            </a:extLst>
          </p:cNvPr>
          <p:cNvSpPr>
            <a:spLocks/>
          </p:cNvSpPr>
          <p:nvPr/>
        </p:nvSpPr>
        <p:spPr bwMode="auto">
          <a:xfrm>
            <a:off x="3935413" y="5399088"/>
            <a:ext cx="295275" cy="122237"/>
          </a:xfrm>
          <a:custGeom>
            <a:avLst/>
            <a:gdLst>
              <a:gd name="T0" fmla="*/ 0 w 1042"/>
              <a:gd name="T1" fmla="*/ 2147483646 h 231"/>
              <a:gd name="T2" fmla="*/ 2147483646 w 1042"/>
              <a:gd name="T3" fmla="*/ 0 h 231"/>
              <a:gd name="T4" fmla="*/ 2147483646 w 1042"/>
              <a:gd name="T5" fmla="*/ 0 h 231"/>
              <a:gd name="T6" fmla="*/ 2147483646 w 1042"/>
              <a:gd name="T7" fmla="*/ 2147483646 h 231"/>
              <a:gd name="T8" fmla="*/ 2147483646 w 1042"/>
              <a:gd name="T9" fmla="*/ 2147483646 h 231"/>
              <a:gd name="T10" fmla="*/ 2147483646 w 1042"/>
              <a:gd name="T11" fmla="*/ 2147483646 h 231"/>
              <a:gd name="T12" fmla="*/ 0 w 1042"/>
              <a:gd name="T13" fmla="*/ 2147483646 h 23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2" h="231">
                <a:moveTo>
                  <a:pt x="0" y="114"/>
                </a:moveTo>
                <a:lnTo>
                  <a:pt x="435" y="0"/>
                </a:lnTo>
                <a:lnTo>
                  <a:pt x="607" y="0"/>
                </a:lnTo>
                <a:lnTo>
                  <a:pt x="1042" y="114"/>
                </a:lnTo>
                <a:lnTo>
                  <a:pt x="607" y="231"/>
                </a:lnTo>
                <a:lnTo>
                  <a:pt x="435" y="231"/>
                </a:lnTo>
                <a:lnTo>
                  <a:pt x="0" y="114"/>
                </a:lnTo>
                <a:close/>
              </a:path>
            </a:pathLst>
          </a:custGeom>
          <a:solidFill>
            <a:srgbClr val="CC6600"/>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1026">
            <a:extLst>
              <a:ext uri="{FF2B5EF4-FFF2-40B4-BE49-F238E27FC236}">
                <a16:creationId xmlns:a16="http://schemas.microsoft.com/office/drawing/2014/main" id="{99761578-F9AC-2046-4B3B-2B9784C80B3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4515" name="Group 1027">
            <a:extLst>
              <a:ext uri="{FF2B5EF4-FFF2-40B4-BE49-F238E27FC236}">
                <a16:creationId xmlns:a16="http://schemas.microsoft.com/office/drawing/2014/main" id="{53A335EC-932B-AB4C-C618-2E484BC74522}"/>
              </a:ext>
            </a:extLst>
          </p:cNvPr>
          <p:cNvGrpSpPr>
            <a:grpSpLocks/>
          </p:cNvGrpSpPr>
          <p:nvPr/>
        </p:nvGrpSpPr>
        <p:grpSpPr bwMode="auto">
          <a:xfrm>
            <a:off x="331788" y="1563688"/>
            <a:ext cx="2271712" cy="2814637"/>
            <a:chOff x="209" y="985"/>
            <a:chExt cx="1431" cy="1773"/>
          </a:xfrm>
        </p:grpSpPr>
        <p:sp>
          <p:nvSpPr>
            <p:cNvPr id="64554" name="Text Box 1028">
              <a:extLst>
                <a:ext uri="{FF2B5EF4-FFF2-40B4-BE49-F238E27FC236}">
                  <a16:creationId xmlns:a16="http://schemas.microsoft.com/office/drawing/2014/main" id="{C18950A7-DDBE-9682-6020-AE39331A5FC2}"/>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4555" name="Group 1029">
              <a:extLst>
                <a:ext uri="{FF2B5EF4-FFF2-40B4-BE49-F238E27FC236}">
                  <a16:creationId xmlns:a16="http://schemas.microsoft.com/office/drawing/2014/main" id="{DA1443FF-9F80-6E9E-CEC8-EC2202CA03F6}"/>
                </a:ext>
              </a:extLst>
            </p:cNvPr>
            <p:cNvGrpSpPr>
              <a:grpSpLocks/>
            </p:cNvGrpSpPr>
            <p:nvPr/>
          </p:nvGrpSpPr>
          <p:grpSpPr bwMode="auto">
            <a:xfrm>
              <a:off x="209" y="1216"/>
              <a:ext cx="1301" cy="1542"/>
              <a:chOff x="209" y="1216"/>
              <a:chExt cx="1301" cy="1542"/>
            </a:xfrm>
          </p:grpSpPr>
          <p:sp>
            <p:nvSpPr>
              <p:cNvPr id="64556" name="Text Box 1030">
                <a:extLst>
                  <a:ext uri="{FF2B5EF4-FFF2-40B4-BE49-F238E27FC236}">
                    <a16:creationId xmlns:a16="http://schemas.microsoft.com/office/drawing/2014/main" id="{AE5086B4-2158-739A-FD40-AAF9A312EF0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4557" name="Oval 1031">
                <a:extLst>
                  <a:ext uri="{FF2B5EF4-FFF2-40B4-BE49-F238E27FC236}">
                    <a16:creationId xmlns:a16="http://schemas.microsoft.com/office/drawing/2014/main" id="{92B3BC6A-9A02-A7F4-6A3E-CFA61FE6CAE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58" name="Freeform 1032">
                <a:extLst>
                  <a:ext uri="{FF2B5EF4-FFF2-40B4-BE49-F238E27FC236}">
                    <a16:creationId xmlns:a16="http://schemas.microsoft.com/office/drawing/2014/main" id="{EA79065B-6F6E-0084-82C2-73864E01707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4559" name="Freeform 1033">
                <a:extLst>
                  <a:ext uri="{FF2B5EF4-FFF2-40B4-BE49-F238E27FC236}">
                    <a16:creationId xmlns:a16="http://schemas.microsoft.com/office/drawing/2014/main" id="{6554941F-E9F1-F684-73C7-B624DE07ECA2}"/>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4560" name="Freeform 1034">
                <a:extLst>
                  <a:ext uri="{FF2B5EF4-FFF2-40B4-BE49-F238E27FC236}">
                    <a16:creationId xmlns:a16="http://schemas.microsoft.com/office/drawing/2014/main" id="{857A8C65-900F-CACB-8003-868087A2ACE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1" name="Freeform 1035">
                <a:extLst>
                  <a:ext uri="{FF2B5EF4-FFF2-40B4-BE49-F238E27FC236}">
                    <a16:creationId xmlns:a16="http://schemas.microsoft.com/office/drawing/2014/main" id="{3931B88D-BC42-491C-8788-B3612DB7514D}"/>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2" name="Freeform 1036">
                <a:extLst>
                  <a:ext uri="{FF2B5EF4-FFF2-40B4-BE49-F238E27FC236}">
                    <a16:creationId xmlns:a16="http://schemas.microsoft.com/office/drawing/2014/main" id="{E000DB9D-A091-903B-FFB4-956D127D8591}"/>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3" name="Text Box 1037">
                <a:extLst>
                  <a:ext uri="{FF2B5EF4-FFF2-40B4-BE49-F238E27FC236}">
                    <a16:creationId xmlns:a16="http://schemas.microsoft.com/office/drawing/2014/main" id="{52D45E14-CF84-ED58-C999-6EA0EF0FA1B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4516" name="Text Box 1038">
            <a:extLst>
              <a:ext uri="{FF2B5EF4-FFF2-40B4-BE49-F238E27FC236}">
                <a16:creationId xmlns:a16="http://schemas.microsoft.com/office/drawing/2014/main" id="{9AE1CB60-B5E6-95DD-A6FD-A01870B2FD85}"/>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4517" name="Freeform 1039">
            <a:extLst>
              <a:ext uri="{FF2B5EF4-FFF2-40B4-BE49-F238E27FC236}">
                <a16:creationId xmlns:a16="http://schemas.microsoft.com/office/drawing/2014/main" id="{77F9F679-D9D4-669B-F34F-F1C9C556589B}"/>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4518" name="Text Box 1040">
            <a:extLst>
              <a:ext uri="{FF2B5EF4-FFF2-40B4-BE49-F238E27FC236}">
                <a16:creationId xmlns:a16="http://schemas.microsoft.com/office/drawing/2014/main" id="{728C4C9E-A27F-4E18-81FD-ACFC3A7A8334}"/>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4519" name="Text Box 1041">
            <a:extLst>
              <a:ext uri="{FF2B5EF4-FFF2-40B4-BE49-F238E27FC236}">
                <a16:creationId xmlns:a16="http://schemas.microsoft.com/office/drawing/2014/main" id="{D40E9FEC-259D-A3A4-87D5-D386594DE888}"/>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4520" name="Text Box 1042">
            <a:extLst>
              <a:ext uri="{FF2B5EF4-FFF2-40B4-BE49-F238E27FC236}">
                <a16:creationId xmlns:a16="http://schemas.microsoft.com/office/drawing/2014/main" id="{5BF327EC-A6B4-7E44-27F2-D908965F3C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4521" name="Text Box 1043">
            <a:extLst>
              <a:ext uri="{FF2B5EF4-FFF2-40B4-BE49-F238E27FC236}">
                <a16:creationId xmlns:a16="http://schemas.microsoft.com/office/drawing/2014/main" id="{8CD335E6-9F1D-582A-A388-54D4451E8759}"/>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4522" name="Text Box 1044">
            <a:extLst>
              <a:ext uri="{FF2B5EF4-FFF2-40B4-BE49-F238E27FC236}">
                <a16:creationId xmlns:a16="http://schemas.microsoft.com/office/drawing/2014/main" id="{AE5E3677-7932-937B-5965-D99314BD1C25}"/>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4523" name="Group 1045">
            <a:extLst>
              <a:ext uri="{FF2B5EF4-FFF2-40B4-BE49-F238E27FC236}">
                <a16:creationId xmlns:a16="http://schemas.microsoft.com/office/drawing/2014/main" id="{EE1A688A-2DD9-B20A-6F71-DC21B912FF56}"/>
              </a:ext>
            </a:extLst>
          </p:cNvPr>
          <p:cNvGrpSpPr>
            <a:grpSpLocks/>
          </p:cNvGrpSpPr>
          <p:nvPr/>
        </p:nvGrpSpPr>
        <p:grpSpPr bwMode="auto">
          <a:xfrm>
            <a:off x="7099300" y="1968500"/>
            <a:ext cx="801688" cy="1230313"/>
            <a:chOff x="4472" y="1240"/>
            <a:chExt cx="505" cy="775"/>
          </a:xfrm>
        </p:grpSpPr>
        <p:sp>
          <p:nvSpPr>
            <p:cNvPr id="64552" name="Freeform 1046">
              <a:extLst>
                <a:ext uri="{FF2B5EF4-FFF2-40B4-BE49-F238E27FC236}">
                  <a16:creationId xmlns:a16="http://schemas.microsoft.com/office/drawing/2014/main" id="{CB3581BC-B07C-8629-A109-15F4234826BD}"/>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4553" name="Freeform 1047">
              <a:extLst>
                <a:ext uri="{FF2B5EF4-FFF2-40B4-BE49-F238E27FC236}">
                  <a16:creationId xmlns:a16="http://schemas.microsoft.com/office/drawing/2014/main" id="{654F1438-E012-C6C2-4C09-D044BA074BC9}"/>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4524" name="Text Box 1048">
            <a:extLst>
              <a:ext uri="{FF2B5EF4-FFF2-40B4-BE49-F238E27FC236}">
                <a16:creationId xmlns:a16="http://schemas.microsoft.com/office/drawing/2014/main" id="{094F2818-E51C-8CDD-3DED-0A25832B4AFC}"/>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4525" name="Group 1049">
            <a:extLst>
              <a:ext uri="{FF2B5EF4-FFF2-40B4-BE49-F238E27FC236}">
                <a16:creationId xmlns:a16="http://schemas.microsoft.com/office/drawing/2014/main" id="{5222296D-2C4E-9447-5BF3-9C9DFA544359}"/>
              </a:ext>
            </a:extLst>
          </p:cNvPr>
          <p:cNvGrpSpPr>
            <a:grpSpLocks/>
          </p:cNvGrpSpPr>
          <p:nvPr/>
        </p:nvGrpSpPr>
        <p:grpSpPr bwMode="auto">
          <a:xfrm>
            <a:off x="7105650" y="4679950"/>
            <a:ext cx="722313" cy="1223963"/>
            <a:chOff x="4476" y="2948"/>
            <a:chExt cx="455" cy="771"/>
          </a:xfrm>
        </p:grpSpPr>
        <p:sp>
          <p:nvSpPr>
            <p:cNvPr id="64549" name="Freeform 1050">
              <a:extLst>
                <a:ext uri="{FF2B5EF4-FFF2-40B4-BE49-F238E27FC236}">
                  <a16:creationId xmlns:a16="http://schemas.microsoft.com/office/drawing/2014/main" id="{35A2193B-453F-6DA4-180B-03D91105AF13}"/>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4550" name="Rectangle 1051">
              <a:extLst>
                <a:ext uri="{FF2B5EF4-FFF2-40B4-BE49-F238E27FC236}">
                  <a16:creationId xmlns:a16="http://schemas.microsoft.com/office/drawing/2014/main" id="{6569A00C-2D47-1DDC-9835-9FDD400A5AF5}"/>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51" name="Freeform 1052">
              <a:extLst>
                <a:ext uri="{FF2B5EF4-FFF2-40B4-BE49-F238E27FC236}">
                  <a16:creationId xmlns:a16="http://schemas.microsoft.com/office/drawing/2014/main" id="{30132FA7-1EC0-50A8-C341-61C5E3D92443}"/>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4526" name="Freeform 1053">
            <a:extLst>
              <a:ext uri="{FF2B5EF4-FFF2-40B4-BE49-F238E27FC236}">
                <a16:creationId xmlns:a16="http://schemas.microsoft.com/office/drawing/2014/main" id="{FB5CA1D6-64FD-82F0-84BD-9D96D1E1F8B3}"/>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4527" name="Freeform 1054">
            <a:extLst>
              <a:ext uri="{FF2B5EF4-FFF2-40B4-BE49-F238E27FC236}">
                <a16:creationId xmlns:a16="http://schemas.microsoft.com/office/drawing/2014/main" id="{02317D72-E07C-9A60-1D10-186713EEC647}"/>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4528" name="Rectangle 1055">
            <a:extLst>
              <a:ext uri="{FF2B5EF4-FFF2-40B4-BE49-F238E27FC236}">
                <a16:creationId xmlns:a16="http://schemas.microsoft.com/office/drawing/2014/main" id="{7D93B60D-455A-18D2-93C8-17EF0F110596}"/>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4529" name="Group 1056">
            <a:extLst>
              <a:ext uri="{FF2B5EF4-FFF2-40B4-BE49-F238E27FC236}">
                <a16:creationId xmlns:a16="http://schemas.microsoft.com/office/drawing/2014/main" id="{FA14231C-9F33-430B-29A4-6D04943614DF}"/>
              </a:ext>
            </a:extLst>
          </p:cNvPr>
          <p:cNvGrpSpPr>
            <a:grpSpLocks/>
          </p:cNvGrpSpPr>
          <p:nvPr/>
        </p:nvGrpSpPr>
        <p:grpSpPr bwMode="auto">
          <a:xfrm>
            <a:off x="4479925" y="3719513"/>
            <a:ext cx="1325563" cy="922337"/>
            <a:chOff x="2822" y="2343"/>
            <a:chExt cx="835" cy="581"/>
          </a:xfrm>
        </p:grpSpPr>
        <p:sp>
          <p:nvSpPr>
            <p:cNvPr id="64545" name="Freeform 1057">
              <a:extLst>
                <a:ext uri="{FF2B5EF4-FFF2-40B4-BE49-F238E27FC236}">
                  <a16:creationId xmlns:a16="http://schemas.microsoft.com/office/drawing/2014/main" id="{AD4FBFCE-0CCD-0DB8-EF3B-97581C90E199}"/>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4546" name="Freeform 1058">
              <a:extLst>
                <a:ext uri="{FF2B5EF4-FFF2-40B4-BE49-F238E27FC236}">
                  <a16:creationId xmlns:a16="http://schemas.microsoft.com/office/drawing/2014/main" id="{433E5C80-D7DE-FFC8-F44D-97E379E6827E}"/>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4547" name="Rectangle 1059">
              <a:extLst>
                <a:ext uri="{FF2B5EF4-FFF2-40B4-BE49-F238E27FC236}">
                  <a16:creationId xmlns:a16="http://schemas.microsoft.com/office/drawing/2014/main" id="{B64C7536-215E-5FB8-7F7E-E775DA413DA4}"/>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48" name="Freeform 1060">
              <a:extLst>
                <a:ext uri="{FF2B5EF4-FFF2-40B4-BE49-F238E27FC236}">
                  <a16:creationId xmlns:a16="http://schemas.microsoft.com/office/drawing/2014/main" id="{1B3E9E65-8C13-0CD5-5628-0153785D6AD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4530" name="Freeform 1061">
            <a:extLst>
              <a:ext uri="{FF2B5EF4-FFF2-40B4-BE49-F238E27FC236}">
                <a16:creationId xmlns:a16="http://schemas.microsoft.com/office/drawing/2014/main" id="{0AB81FCC-0738-A9AA-212F-A4B59CA4A582}"/>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4531" name="Rectangle 1062">
            <a:extLst>
              <a:ext uri="{FF2B5EF4-FFF2-40B4-BE49-F238E27FC236}">
                <a16:creationId xmlns:a16="http://schemas.microsoft.com/office/drawing/2014/main" id="{FDC0E858-E3A3-2349-1B38-7143A439F4EE}"/>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2" name="Freeform 1063">
            <a:extLst>
              <a:ext uri="{FF2B5EF4-FFF2-40B4-BE49-F238E27FC236}">
                <a16:creationId xmlns:a16="http://schemas.microsoft.com/office/drawing/2014/main" id="{7CF87720-990A-D012-704A-B15B541EEA28}"/>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4533" name="Freeform 1064">
            <a:extLst>
              <a:ext uri="{FF2B5EF4-FFF2-40B4-BE49-F238E27FC236}">
                <a16:creationId xmlns:a16="http://schemas.microsoft.com/office/drawing/2014/main" id="{E18234F0-9AAB-10D7-D935-29EF1158C87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4534" name="Rectangle 1065">
            <a:extLst>
              <a:ext uri="{FF2B5EF4-FFF2-40B4-BE49-F238E27FC236}">
                <a16:creationId xmlns:a16="http://schemas.microsoft.com/office/drawing/2014/main" id="{CEFF45F5-B574-DD8B-7680-B8065BD3F21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5" name="Rectangle 1066">
            <a:extLst>
              <a:ext uri="{FF2B5EF4-FFF2-40B4-BE49-F238E27FC236}">
                <a16:creationId xmlns:a16="http://schemas.microsoft.com/office/drawing/2014/main" id="{F6D80951-0437-49A4-4F8A-67F835FBFD2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6" name="Freeform 1067">
            <a:extLst>
              <a:ext uri="{FF2B5EF4-FFF2-40B4-BE49-F238E27FC236}">
                <a16:creationId xmlns:a16="http://schemas.microsoft.com/office/drawing/2014/main" id="{6585FF34-B377-3D81-7ABC-8BF1BC06EE78}"/>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4537" name="Rectangle 1068">
            <a:extLst>
              <a:ext uri="{FF2B5EF4-FFF2-40B4-BE49-F238E27FC236}">
                <a16:creationId xmlns:a16="http://schemas.microsoft.com/office/drawing/2014/main" id="{76262C2D-46A6-B0C2-EB41-891E691D63AA}"/>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8" name="Freeform 1074">
            <a:extLst>
              <a:ext uri="{FF2B5EF4-FFF2-40B4-BE49-F238E27FC236}">
                <a16:creationId xmlns:a16="http://schemas.microsoft.com/office/drawing/2014/main" id="{1EC3604F-9A37-11B3-5955-112B0AE81456}"/>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4539" name="Text Box 1075">
            <a:extLst>
              <a:ext uri="{FF2B5EF4-FFF2-40B4-BE49-F238E27FC236}">
                <a16:creationId xmlns:a16="http://schemas.microsoft.com/office/drawing/2014/main" id="{265877EE-C0B4-E9D4-A060-BBD2DE7C2192}"/>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4540" name="Rectangle 1076">
            <a:extLst>
              <a:ext uri="{FF2B5EF4-FFF2-40B4-BE49-F238E27FC236}">
                <a16:creationId xmlns:a16="http://schemas.microsoft.com/office/drawing/2014/main" id="{71479C47-FCB5-1EF4-2023-857DFEBD974C}"/>
              </a:ext>
            </a:extLst>
          </p:cNvPr>
          <p:cNvSpPr>
            <a:spLocks noChangeArrowheads="1"/>
          </p:cNvSpPr>
          <p:nvPr/>
        </p:nvSpPr>
        <p:spPr bwMode="auto">
          <a:xfrm>
            <a:off x="3538538" y="5403850"/>
            <a:ext cx="546100" cy="120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4541" name="Group 1078">
            <a:extLst>
              <a:ext uri="{FF2B5EF4-FFF2-40B4-BE49-F238E27FC236}">
                <a16:creationId xmlns:a16="http://schemas.microsoft.com/office/drawing/2014/main" id="{DB051D2C-056D-4CED-88CA-C100725FC21B}"/>
              </a:ext>
            </a:extLst>
          </p:cNvPr>
          <p:cNvGrpSpPr>
            <a:grpSpLocks/>
          </p:cNvGrpSpPr>
          <p:nvPr/>
        </p:nvGrpSpPr>
        <p:grpSpPr bwMode="auto">
          <a:xfrm>
            <a:off x="3254375" y="5343525"/>
            <a:ext cx="615950" cy="246063"/>
            <a:chOff x="1800" y="3366"/>
            <a:chExt cx="388" cy="155"/>
          </a:xfrm>
        </p:grpSpPr>
        <p:sp>
          <p:nvSpPr>
            <p:cNvPr id="64542" name="Freeform 1071">
              <a:extLst>
                <a:ext uri="{FF2B5EF4-FFF2-40B4-BE49-F238E27FC236}">
                  <a16:creationId xmlns:a16="http://schemas.microsoft.com/office/drawing/2014/main" id="{8E4463BB-7562-C864-C78E-EA5443DF28F5}"/>
                </a:ext>
              </a:extLst>
            </p:cNvPr>
            <p:cNvSpPr>
              <a:spLocks/>
            </p:cNvSpPr>
            <p:nvPr/>
          </p:nvSpPr>
          <p:spPr bwMode="auto">
            <a:xfrm>
              <a:off x="1800"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4543" name="Freeform 1072">
              <a:extLst>
                <a:ext uri="{FF2B5EF4-FFF2-40B4-BE49-F238E27FC236}">
                  <a16:creationId xmlns:a16="http://schemas.microsoft.com/office/drawing/2014/main" id="{60B3EE19-95AD-DB57-74E7-1079BCA8F223}"/>
                </a:ext>
              </a:extLst>
            </p:cNvPr>
            <p:cNvSpPr>
              <a:spLocks/>
            </p:cNvSpPr>
            <p:nvPr/>
          </p:nvSpPr>
          <p:spPr bwMode="auto">
            <a:xfrm>
              <a:off x="1913"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4544" name="Rectangle 1073">
              <a:extLst>
                <a:ext uri="{FF2B5EF4-FFF2-40B4-BE49-F238E27FC236}">
                  <a16:creationId xmlns:a16="http://schemas.microsoft.com/office/drawing/2014/main" id="{EB0D7025-2D25-F523-E09E-5A3AD551E7E7}"/>
                </a:ext>
              </a:extLst>
            </p:cNvPr>
            <p:cNvSpPr>
              <a:spLocks noChangeArrowheads="1"/>
            </p:cNvSpPr>
            <p:nvPr/>
          </p:nvSpPr>
          <p:spPr bwMode="auto">
            <a:xfrm>
              <a:off x="1839"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0FC36E25-8F44-E2D8-4B27-1780FEF4CC01}"/>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5539" name="Group 1027">
            <a:extLst>
              <a:ext uri="{FF2B5EF4-FFF2-40B4-BE49-F238E27FC236}">
                <a16:creationId xmlns:a16="http://schemas.microsoft.com/office/drawing/2014/main" id="{195509AC-F454-91A0-33F8-8A2B2AE6890F}"/>
              </a:ext>
            </a:extLst>
          </p:cNvPr>
          <p:cNvGrpSpPr>
            <a:grpSpLocks/>
          </p:cNvGrpSpPr>
          <p:nvPr/>
        </p:nvGrpSpPr>
        <p:grpSpPr bwMode="auto">
          <a:xfrm>
            <a:off x="331788" y="1563688"/>
            <a:ext cx="2271712" cy="2814637"/>
            <a:chOff x="209" y="985"/>
            <a:chExt cx="1431" cy="1773"/>
          </a:xfrm>
        </p:grpSpPr>
        <p:sp>
          <p:nvSpPr>
            <p:cNvPr id="65578" name="Text Box 1028">
              <a:extLst>
                <a:ext uri="{FF2B5EF4-FFF2-40B4-BE49-F238E27FC236}">
                  <a16:creationId xmlns:a16="http://schemas.microsoft.com/office/drawing/2014/main" id="{2B9A2722-DD8E-5706-FFE1-2CB98B476B6E}"/>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5579" name="Group 1029">
              <a:extLst>
                <a:ext uri="{FF2B5EF4-FFF2-40B4-BE49-F238E27FC236}">
                  <a16:creationId xmlns:a16="http://schemas.microsoft.com/office/drawing/2014/main" id="{17B59008-B0F3-1D63-D415-90BCAB2BD27F}"/>
                </a:ext>
              </a:extLst>
            </p:cNvPr>
            <p:cNvGrpSpPr>
              <a:grpSpLocks/>
            </p:cNvGrpSpPr>
            <p:nvPr/>
          </p:nvGrpSpPr>
          <p:grpSpPr bwMode="auto">
            <a:xfrm>
              <a:off x="209" y="1216"/>
              <a:ext cx="1301" cy="1542"/>
              <a:chOff x="209" y="1216"/>
              <a:chExt cx="1301" cy="1542"/>
            </a:xfrm>
          </p:grpSpPr>
          <p:sp>
            <p:nvSpPr>
              <p:cNvPr id="65580" name="Text Box 1030">
                <a:extLst>
                  <a:ext uri="{FF2B5EF4-FFF2-40B4-BE49-F238E27FC236}">
                    <a16:creationId xmlns:a16="http://schemas.microsoft.com/office/drawing/2014/main" id="{5EC3979B-87D6-F8F1-BB17-910870E6D85B}"/>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5581" name="Oval 1031">
                <a:extLst>
                  <a:ext uri="{FF2B5EF4-FFF2-40B4-BE49-F238E27FC236}">
                    <a16:creationId xmlns:a16="http://schemas.microsoft.com/office/drawing/2014/main" id="{9217F725-4614-2D8B-E1C4-A7EF59D2C6FD}"/>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82" name="Freeform 1032">
                <a:extLst>
                  <a:ext uri="{FF2B5EF4-FFF2-40B4-BE49-F238E27FC236}">
                    <a16:creationId xmlns:a16="http://schemas.microsoft.com/office/drawing/2014/main" id="{9E51D958-F009-96F3-3C4D-9957210039DA}"/>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5583" name="Freeform 1033">
                <a:extLst>
                  <a:ext uri="{FF2B5EF4-FFF2-40B4-BE49-F238E27FC236}">
                    <a16:creationId xmlns:a16="http://schemas.microsoft.com/office/drawing/2014/main" id="{33370B34-3B49-21E4-B903-28059C08904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5584" name="Freeform 1034">
                <a:extLst>
                  <a:ext uri="{FF2B5EF4-FFF2-40B4-BE49-F238E27FC236}">
                    <a16:creationId xmlns:a16="http://schemas.microsoft.com/office/drawing/2014/main" id="{3929B8C4-7B0E-FE99-EC86-08FD258D348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5" name="Freeform 1035">
                <a:extLst>
                  <a:ext uri="{FF2B5EF4-FFF2-40B4-BE49-F238E27FC236}">
                    <a16:creationId xmlns:a16="http://schemas.microsoft.com/office/drawing/2014/main" id="{09B3FF2B-3BA1-BC24-4EF8-9DC6378B577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6" name="Freeform 1036">
                <a:extLst>
                  <a:ext uri="{FF2B5EF4-FFF2-40B4-BE49-F238E27FC236}">
                    <a16:creationId xmlns:a16="http://schemas.microsoft.com/office/drawing/2014/main" id="{3D2A037E-86C9-9AD8-DB54-359FA136BC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7" name="Text Box 1037">
                <a:extLst>
                  <a:ext uri="{FF2B5EF4-FFF2-40B4-BE49-F238E27FC236}">
                    <a16:creationId xmlns:a16="http://schemas.microsoft.com/office/drawing/2014/main" id="{0B866830-AC4E-3EFD-9AD1-80FF03CDEECC}"/>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5540" name="Text Box 1038">
            <a:extLst>
              <a:ext uri="{FF2B5EF4-FFF2-40B4-BE49-F238E27FC236}">
                <a16:creationId xmlns:a16="http://schemas.microsoft.com/office/drawing/2014/main" id="{0D8CF857-1344-05E9-0731-753221BB8D7D}"/>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5541" name="Freeform 1039">
            <a:extLst>
              <a:ext uri="{FF2B5EF4-FFF2-40B4-BE49-F238E27FC236}">
                <a16:creationId xmlns:a16="http://schemas.microsoft.com/office/drawing/2014/main" id="{E544B6D2-2D09-6B8C-004F-9EF669890542}"/>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5542" name="Text Box 1040">
            <a:extLst>
              <a:ext uri="{FF2B5EF4-FFF2-40B4-BE49-F238E27FC236}">
                <a16:creationId xmlns:a16="http://schemas.microsoft.com/office/drawing/2014/main" id="{4A433CFD-B707-C963-BF2A-544763FB77DF}"/>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5543" name="Text Box 1041">
            <a:extLst>
              <a:ext uri="{FF2B5EF4-FFF2-40B4-BE49-F238E27FC236}">
                <a16:creationId xmlns:a16="http://schemas.microsoft.com/office/drawing/2014/main" id="{959E56B0-DF4F-3D5F-44BD-11FA188D85A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5544" name="Text Box 1042">
            <a:extLst>
              <a:ext uri="{FF2B5EF4-FFF2-40B4-BE49-F238E27FC236}">
                <a16:creationId xmlns:a16="http://schemas.microsoft.com/office/drawing/2014/main" id="{95F2E53D-7FBA-2C93-9A3F-7459544DA217}"/>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5545" name="Text Box 1043">
            <a:extLst>
              <a:ext uri="{FF2B5EF4-FFF2-40B4-BE49-F238E27FC236}">
                <a16:creationId xmlns:a16="http://schemas.microsoft.com/office/drawing/2014/main" id="{A161D1A4-5657-1584-7149-CA9F5CE3A176}"/>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endParaRPr lang="en-GB" altLang="en-US" b="1">
              <a:solidFill>
                <a:srgbClr val="777777"/>
              </a:solidFill>
            </a:endParaRPr>
          </a:p>
        </p:txBody>
      </p:sp>
      <p:sp>
        <p:nvSpPr>
          <p:cNvPr id="65546" name="Text Box 1044">
            <a:extLst>
              <a:ext uri="{FF2B5EF4-FFF2-40B4-BE49-F238E27FC236}">
                <a16:creationId xmlns:a16="http://schemas.microsoft.com/office/drawing/2014/main" id="{4ECF31D4-0C8B-9993-3ED2-63A0CC2EC24B}"/>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5547" name="Group 1045">
            <a:extLst>
              <a:ext uri="{FF2B5EF4-FFF2-40B4-BE49-F238E27FC236}">
                <a16:creationId xmlns:a16="http://schemas.microsoft.com/office/drawing/2014/main" id="{D4544805-F0CE-2855-F84C-4D43963B8402}"/>
              </a:ext>
            </a:extLst>
          </p:cNvPr>
          <p:cNvGrpSpPr>
            <a:grpSpLocks/>
          </p:cNvGrpSpPr>
          <p:nvPr/>
        </p:nvGrpSpPr>
        <p:grpSpPr bwMode="auto">
          <a:xfrm>
            <a:off x="7099300" y="1968500"/>
            <a:ext cx="801688" cy="1230313"/>
            <a:chOff x="4472" y="1240"/>
            <a:chExt cx="505" cy="775"/>
          </a:xfrm>
        </p:grpSpPr>
        <p:sp>
          <p:nvSpPr>
            <p:cNvPr id="65576" name="Freeform 1046">
              <a:extLst>
                <a:ext uri="{FF2B5EF4-FFF2-40B4-BE49-F238E27FC236}">
                  <a16:creationId xmlns:a16="http://schemas.microsoft.com/office/drawing/2014/main" id="{92447D88-0DFE-5641-F2D2-2D16A740EF04}"/>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5577" name="Freeform 1047">
              <a:extLst>
                <a:ext uri="{FF2B5EF4-FFF2-40B4-BE49-F238E27FC236}">
                  <a16:creationId xmlns:a16="http://schemas.microsoft.com/office/drawing/2014/main" id="{B2A39621-E3FB-2E6E-6F45-2317030493CB}"/>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5548" name="Text Box 1048">
            <a:extLst>
              <a:ext uri="{FF2B5EF4-FFF2-40B4-BE49-F238E27FC236}">
                <a16:creationId xmlns:a16="http://schemas.microsoft.com/office/drawing/2014/main" id="{FA662BDC-DD64-4DD7-B23C-07F53B93CB0D}"/>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5549" name="Group 1049">
            <a:extLst>
              <a:ext uri="{FF2B5EF4-FFF2-40B4-BE49-F238E27FC236}">
                <a16:creationId xmlns:a16="http://schemas.microsoft.com/office/drawing/2014/main" id="{6E7B72B1-4C4C-58CE-6AA7-EFCB2CA6272C}"/>
              </a:ext>
            </a:extLst>
          </p:cNvPr>
          <p:cNvGrpSpPr>
            <a:grpSpLocks/>
          </p:cNvGrpSpPr>
          <p:nvPr/>
        </p:nvGrpSpPr>
        <p:grpSpPr bwMode="auto">
          <a:xfrm>
            <a:off x="7105650" y="4679950"/>
            <a:ext cx="722313" cy="1223963"/>
            <a:chOff x="4476" y="2948"/>
            <a:chExt cx="455" cy="771"/>
          </a:xfrm>
        </p:grpSpPr>
        <p:sp>
          <p:nvSpPr>
            <p:cNvPr id="65573" name="Freeform 1050">
              <a:extLst>
                <a:ext uri="{FF2B5EF4-FFF2-40B4-BE49-F238E27FC236}">
                  <a16:creationId xmlns:a16="http://schemas.microsoft.com/office/drawing/2014/main" id="{61F5D87B-F48C-836D-4125-78090A3DFC96}"/>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5574" name="Rectangle 1051">
              <a:extLst>
                <a:ext uri="{FF2B5EF4-FFF2-40B4-BE49-F238E27FC236}">
                  <a16:creationId xmlns:a16="http://schemas.microsoft.com/office/drawing/2014/main" id="{53875543-24EB-D897-C214-40DE50CBDD4B}"/>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75" name="Freeform 1052">
              <a:extLst>
                <a:ext uri="{FF2B5EF4-FFF2-40B4-BE49-F238E27FC236}">
                  <a16:creationId xmlns:a16="http://schemas.microsoft.com/office/drawing/2014/main" id="{138514D2-F84D-DA9E-D7F5-1A1BF809F9D9}"/>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5550" name="Freeform 1053">
            <a:extLst>
              <a:ext uri="{FF2B5EF4-FFF2-40B4-BE49-F238E27FC236}">
                <a16:creationId xmlns:a16="http://schemas.microsoft.com/office/drawing/2014/main" id="{5D08CF71-C4EB-00F9-F207-E7BF5C210CEC}"/>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5551" name="Freeform 1054">
            <a:extLst>
              <a:ext uri="{FF2B5EF4-FFF2-40B4-BE49-F238E27FC236}">
                <a16:creationId xmlns:a16="http://schemas.microsoft.com/office/drawing/2014/main" id="{D089887F-A03C-42B6-32E7-061FB6C68D4C}"/>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5552" name="Rectangle 1055">
            <a:extLst>
              <a:ext uri="{FF2B5EF4-FFF2-40B4-BE49-F238E27FC236}">
                <a16:creationId xmlns:a16="http://schemas.microsoft.com/office/drawing/2014/main" id="{6C91EE69-7CB1-BA36-76D6-5FFE8A204567}"/>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5553" name="Group 1056">
            <a:extLst>
              <a:ext uri="{FF2B5EF4-FFF2-40B4-BE49-F238E27FC236}">
                <a16:creationId xmlns:a16="http://schemas.microsoft.com/office/drawing/2014/main" id="{56241031-0A98-13F5-CB25-A6E69E71AFC9}"/>
              </a:ext>
            </a:extLst>
          </p:cNvPr>
          <p:cNvGrpSpPr>
            <a:grpSpLocks/>
          </p:cNvGrpSpPr>
          <p:nvPr/>
        </p:nvGrpSpPr>
        <p:grpSpPr bwMode="auto">
          <a:xfrm>
            <a:off x="4479925" y="3719513"/>
            <a:ext cx="1325563" cy="922337"/>
            <a:chOff x="2822" y="2343"/>
            <a:chExt cx="835" cy="581"/>
          </a:xfrm>
        </p:grpSpPr>
        <p:sp>
          <p:nvSpPr>
            <p:cNvPr id="65569" name="Freeform 1057">
              <a:extLst>
                <a:ext uri="{FF2B5EF4-FFF2-40B4-BE49-F238E27FC236}">
                  <a16:creationId xmlns:a16="http://schemas.microsoft.com/office/drawing/2014/main" id="{E81DBC06-7415-547E-0928-2974CC93D6A0}"/>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5570" name="Freeform 1058">
              <a:extLst>
                <a:ext uri="{FF2B5EF4-FFF2-40B4-BE49-F238E27FC236}">
                  <a16:creationId xmlns:a16="http://schemas.microsoft.com/office/drawing/2014/main" id="{07D8083C-2930-39D0-8FCB-8D675C4F775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5571" name="Rectangle 1059">
              <a:extLst>
                <a:ext uri="{FF2B5EF4-FFF2-40B4-BE49-F238E27FC236}">
                  <a16:creationId xmlns:a16="http://schemas.microsoft.com/office/drawing/2014/main" id="{E86563C7-D22E-1004-19E6-79EB26C6746F}"/>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72" name="Freeform 1060">
              <a:extLst>
                <a:ext uri="{FF2B5EF4-FFF2-40B4-BE49-F238E27FC236}">
                  <a16:creationId xmlns:a16="http://schemas.microsoft.com/office/drawing/2014/main" id="{2434A395-8C61-675C-F4FD-868AD00B121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5554" name="Freeform 1061">
            <a:extLst>
              <a:ext uri="{FF2B5EF4-FFF2-40B4-BE49-F238E27FC236}">
                <a16:creationId xmlns:a16="http://schemas.microsoft.com/office/drawing/2014/main" id="{3190B42A-AFB4-DAD1-DB43-951CF7E7ED37}"/>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5555" name="Rectangle 1062">
            <a:extLst>
              <a:ext uri="{FF2B5EF4-FFF2-40B4-BE49-F238E27FC236}">
                <a16:creationId xmlns:a16="http://schemas.microsoft.com/office/drawing/2014/main" id="{0F9E006E-2F76-1690-FA4F-11A3F090A06C}"/>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56" name="Freeform 1063">
            <a:extLst>
              <a:ext uri="{FF2B5EF4-FFF2-40B4-BE49-F238E27FC236}">
                <a16:creationId xmlns:a16="http://schemas.microsoft.com/office/drawing/2014/main" id="{448EACD6-587B-5E7F-2482-C0596878505D}"/>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5557" name="Freeform 1064">
            <a:extLst>
              <a:ext uri="{FF2B5EF4-FFF2-40B4-BE49-F238E27FC236}">
                <a16:creationId xmlns:a16="http://schemas.microsoft.com/office/drawing/2014/main" id="{C229B4DD-F569-BEDA-5531-EE2DC4CB1472}"/>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5558" name="Rectangle 1065">
            <a:extLst>
              <a:ext uri="{FF2B5EF4-FFF2-40B4-BE49-F238E27FC236}">
                <a16:creationId xmlns:a16="http://schemas.microsoft.com/office/drawing/2014/main" id="{F9E050DE-9423-91DA-37A1-0665B4CB442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59" name="Rectangle 1066">
            <a:extLst>
              <a:ext uri="{FF2B5EF4-FFF2-40B4-BE49-F238E27FC236}">
                <a16:creationId xmlns:a16="http://schemas.microsoft.com/office/drawing/2014/main" id="{D1D30A46-A00E-2A1D-04B8-E6E85FB3B48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60" name="Freeform 1067">
            <a:extLst>
              <a:ext uri="{FF2B5EF4-FFF2-40B4-BE49-F238E27FC236}">
                <a16:creationId xmlns:a16="http://schemas.microsoft.com/office/drawing/2014/main" id="{F76D9289-5473-E84A-542C-75F91D02D13C}"/>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5561" name="Rectangle 1068">
            <a:extLst>
              <a:ext uri="{FF2B5EF4-FFF2-40B4-BE49-F238E27FC236}">
                <a16:creationId xmlns:a16="http://schemas.microsoft.com/office/drawing/2014/main" id="{B8AE6F2B-D460-8C72-41D6-92A3A03634D8}"/>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62" name="Freeform 1069">
            <a:extLst>
              <a:ext uri="{FF2B5EF4-FFF2-40B4-BE49-F238E27FC236}">
                <a16:creationId xmlns:a16="http://schemas.microsoft.com/office/drawing/2014/main" id="{DB405C80-7526-FB36-1C5A-9B4F17F10752}"/>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5563" name="Text Box 1070">
            <a:extLst>
              <a:ext uri="{FF2B5EF4-FFF2-40B4-BE49-F238E27FC236}">
                <a16:creationId xmlns:a16="http://schemas.microsoft.com/office/drawing/2014/main" id="{079EA0A0-A158-0E08-FFBE-3898CBE43C7C}"/>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5564" name="Rectangle 1071">
            <a:extLst>
              <a:ext uri="{FF2B5EF4-FFF2-40B4-BE49-F238E27FC236}">
                <a16:creationId xmlns:a16="http://schemas.microsoft.com/office/drawing/2014/main" id="{798E9E89-1B5E-1FA6-3F93-E70A84577D1D}"/>
              </a:ext>
            </a:extLst>
          </p:cNvPr>
          <p:cNvSpPr>
            <a:spLocks noChangeArrowheads="1"/>
          </p:cNvSpPr>
          <p:nvPr/>
        </p:nvSpPr>
        <p:spPr bwMode="auto">
          <a:xfrm>
            <a:off x="3538538" y="5343525"/>
            <a:ext cx="546100" cy="247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5565" name="Group 1072">
            <a:extLst>
              <a:ext uri="{FF2B5EF4-FFF2-40B4-BE49-F238E27FC236}">
                <a16:creationId xmlns:a16="http://schemas.microsoft.com/office/drawing/2014/main" id="{6B1C7517-FD97-5F99-9F2E-05C97821EF6C}"/>
              </a:ext>
            </a:extLst>
          </p:cNvPr>
          <p:cNvGrpSpPr>
            <a:grpSpLocks/>
          </p:cNvGrpSpPr>
          <p:nvPr/>
        </p:nvGrpSpPr>
        <p:grpSpPr bwMode="auto">
          <a:xfrm>
            <a:off x="4422775" y="5343525"/>
            <a:ext cx="615950" cy="246063"/>
            <a:chOff x="1800" y="3366"/>
            <a:chExt cx="388" cy="155"/>
          </a:xfrm>
        </p:grpSpPr>
        <p:sp>
          <p:nvSpPr>
            <p:cNvPr id="65566" name="Freeform 1073">
              <a:extLst>
                <a:ext uri="{FF2B5EF4-FFF2-40B4-BE49-F238E27FC236}">
                  <a16:creationId xmlns:a16="http://schemas.microsoft.com/office/drawing/2014/main" id="{995AA125-FB71-B33A-E856-371F39016EC9}"/>
                </a:ext>
              </a:extLst>
            </p:cNvPr>
            <p:cNvSpPr>
              <a:spLocks/>
            </p:cNvSpPr>
            <p:nvPr/>
          </p:nvSpPr>
          <p:spPr bwMode="auto">
            <a:xfrm>
              <a:off x="1800"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5567" name="Freeform 1074">
              <a:extLst>
                <a:ext uri="{FF2B5EF4-FFF2-40B4-BE49-F238E27FC236}">
                  <a16:creationId xmlns:a16="http://schemas.microsoft.com/office/drawing/2014/main" id="{04361A8B-16C7-1223-D6D0-5F9D7BA70766}"/>
                </a:ext>
              </a:extLst>
            </p:cNvPr>
            <p:cNvSpPr>
              <a:spLocks/>
            </p:cNvSpPr>
            <p:nvPr/>
          </p:nvSpPr>
          <p:spPr bwMode="auto">
            <a:xfrm>
              <a:off x="1913"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5568" name="Rectangle 1075">
              <a:extLst>
                <a:ext uri="{FF2B5EF4-FFF2-40B4-BE49-F238E27FC236}">
                  <a16:creationId xmlns:a16="http://schemas.microsoft.com/office/drawing/2014/main" id="{1CBA2C4D-91C1-6BFD-F451-15EA0D471570}"/>
                </a:ext>
              </a:extLst>
            </p:cNvPr>
            <p:cNvSpPr>
              <a:spLocks noChangeArrowheads="1"/>
            </p:cNvSpPr>
            <p:nvPr/>
          </p:nvSpPr>
          <p:spPr bwMode="auto">
            <a:xfrm>
              <a:off x="1839"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a:extLst>
              <a:ext uri="{FF2B5EF4-FFF2-40B4-BE49-F238E27FC236}">
                <a16:creationId xmlns:a16="http://schemas.microsoft.com/office/drawing/2014/main" id="{D4CD03DE-2AE8-8F2D-1FAF-4EF607ABF55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6563" name="Group 1027">
            <a:extLst>
              <a:ext uri="{FF2B5EF4-FFF2-40B4-BE49-F238E27FC236}">
                <a16:creationId xmlns:a16="http://schemas.microsoft.com/office/drawing/2014/main" id="{5A866455-629F-0CD5-8C7C-D9F3CD836A33}"/>
              </a:ext>
            </a:extLst>
          </p:cNvPr>
          <p:cNvGrpSpPr>
            <a:grpSpLocks/>
          </p:cNvGrpSpPr>
          <p:nvPr/>
        </p:nvGrpSpPr>
        <p:grpSpPr bwMode="auto">
          <a:xfrm>
            <a:off x="331788" y="1563688"/>
            <a:ext cx="2271712" cy="2814637"/>
            <a:chOff x="209" y="985"/>
            <a:chExt cx="1431" cy="1773"/>
          </a:xfrm>
        </p:grpSpPr>
        <p:sp>
          <p:nvSpPr>
            <p:cNvPr id="66599" name="Text Box 1028">
              <a:extLst>
                <a:ext uri="{FF2B5EF4-FFF2-40B4-BE49-F238E27FC236}">
                  <a16:creationId xmlns:a16="http://schemas.microsoft.com/office/drawing/2014/main" id="{02CBBF7B-12A1-081B-8A32-241BBE05AE0A}"/>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6600" name="Group 1029">
              <a:extLst>
                <a:ext uri="{FF2B5EF4-FFF2-40B4-BE49-F238E27FC236}">
                  <a16:creationId xmlns:a16="http://schemas.microsoft.com/office/drawing/2014/main" id="{483B3381-8989-CD94-9236-7CBA6FAF9443}"/>
                </a:ext>
              </a:extLst>
            </p:cNvPr>
            <p:cNvGrpSpPr>
              <a:grpSpLocks/>
            </p:cNvGrpSpPr>
            <p:nvPr/>
          </p:nvGrpSpPr>
          <p:grpSpPr bwMode="auto">
            <a:xfrm>
              <a:off x="209" y="1216"/>
              <a:ext cx="1301" cy="1542"/>
              <a:chOff x="209" y="1216"/>
              <a:chExt cx="1301" cy="1542"/>
            </a:xfrm>
          </p:grpSpPr>
          <p:sp>
            <p:nvSpPr>
              <p:cNvPr id="66601" name="Text Box 1030">
                <a:extLst>
                  <a:ext uri="{FF2B5EF4-FFF2-40B4-BE49-F238E27FC236}">
                    <a16:creationId xmlns:a16="http://schemas.microsoft.com/office/drawing/2014/main" id="{6D13B3C9-EE50-E28F-1F6A-A11B44B5E70B}"/>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6602" name="Oval 1031">
                <a:extLst>
                  <a:ext uri="{FF2B5EF4-FFF2-40B4-BE49-F238E27FC236}">
                    <a16:creationId xmlns:a16="http://schemas.microsoft.com/office/drawing/2014/main" id="{5D6855F2-92DF-A448-5330-3F4997EC4848}"/>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603" name="Freeform 1032">
                <a:extLst>
                  <a:ext uri="{FF2B5EF4-FFF2-40B4-BE49-F238E27FC236}">
                    <a16:creationId xmlns:a16="http://schemas.microsoft.com/office/drawing/2014/main" id="{2D974D19-1C71-BAF7-E3FA-80D0EF425AA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6604" name="Freeform 1033">
                <a:extLst>
                  <a:ext uri="{FF2B5EF4-FFF2-40B4-BE49-F238E27FC236}">
                    <a16:creationId xmlns:a16="http://schemas.microsoft.com/office/drawing/2014/main" id="{7AE32573-23F5-D959-6A77-DFA5789D855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6605" name="Freeform 1034">
                <a:extLst>
                  <a:ext uri="{FF2B5EF4-FFF2-40B4-BE49-F238E27FC236}">
                    <a16:creationId xmlns:a16="http://schemas.microsoft.com/office/drawing/2014/main" id="{25A0443E-69BB-CE07-5C64-2EE32ADFFBE3}"/>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6" name="Freeform 1035">
                <a:extLst>
                  <a:ext uri="{FF2B5EF4-FFF2-40B4-BE49-F238E27FC236}">
                    <a16:creationId xmlns:a16="http://schemas.microsoft.com/office/drawing/2014/main" id="{6B1B2319-8E38-1939-D156-C002F8B1117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7" name="Freeform 1036">
                <a:extLst>
                  <a:ext uri="{FF2B5EF4-FFF2-40B4-BE49-F238E27FC236}">
                    <a16:creationId xmlns:a16="http://schemas.microsoft.com/office/drawing/2014/main" id="{815CB0A9-EF18-18D6-DFF8-49D7076C27D2}"/>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8" name="Text Box 1037">
                <a:extLst>
                  <a:ext uri="{FF2B5EF4-FFF2-40B4-BE49-F238E27FC236}">
                    <a16:creationId xmlns:a16="http://schemas.microsoft.com/office/drawing/2014/main" id="{8F985B5E-9F97-AC3E-1C0C-743AFAFDDB9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6564" name="Text Box 1038">
            <a:extLst>
              <a:ext uri="{FF2B5EF4-FFF2-40B4-BE49-F238E27FC236}">
                <a16:creationId xmlns:a16="http://schemas.microsoft.com/office/drawing/2014/main" id="{46948784-3731-D71E-32CC-08B13AAA3513}"/>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6565" name="Freeform 1039">
            <a:extLst>
              <a:ext uri="{FF2B5EF4-FFF2-40B4-BE49-F238E27FC236}">
                <a16:creationId xmlns:a16="http://schemas.microsoft.com/office/drawing/2014/main" id="{786065E1-A59B-0EA2-CFD3-DCA868081360}"/>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6566" name="Text Box 1040">
            <a:extLst>
              <a:ext uri="{FF2B5EF4-FFF2-40B4-BE49-F238E27FC236}">
                <a16:creationId xmlns:a16="http://schemas.microsoft.com/office/drawing/2014/main" id="{42925C46-4934-91FF-3F69-4293EE7C77C7}"/>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6567" name="Text Box 1041">
            <a:extLst>
              <a:ext uri="{FF2B5EF4-FFF2-40B4-BE49-F238E27FC236}">
                <a16:creationId xmlns:a16="http://schemas.microsoft.com/office/drawing/2014/main" id="{4617BD8E-7D02-E52D-285D-F4EB248AA36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6568" name="Text Box 1042">
            <a:extLst>
              <a:ext uri="{FF2B5EF4-FFF2-40B4-BE49-F238E27FC236}">
                <a16:creationId xmlns:a16="http://schemas.microsoft.com/office/drawing/2014/main" id="{CD6C317A-EE69-9B89-158B-DF0434E75D70}"/>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6569" name="Text Box 1043">
            <a:extLst>
              <a:ext uri="{FF2B5EF4-FFF2-40B4-BE49-F238E27FC236}">
                <a16:creationId xmlns:a16="http://schemas.microsoft.com/office/drawing/2014/main" id="{A09ACF40-3817-70D1-FA63-65BCD97A75D3}"/>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6570" name="Text Box 1044">
            <a:extLst>
              <a:ext uri="{FF2B5EF4-FFF2-40B4-BE49-F238E27FC236}">
                <a16:creationId xmlns:a16="http://schemas.microsoft.com/office/drawing/2014/main" id="{8DEE4F63-25DB-51C9-4E13-E21EBF67113D}"/>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6571" name="Group 1045">
            <a:extLst>
              <a:ext uri="{FF2B5EF4-FFF2-40B4-BE49-F238E27FC236}">
                <a16:creationId xmlns:a16="http://schemas.microsoft.com/office/drawing/2014/main" id="{AF28144B-032D-A9AC-2872-0D9A6CD1BBE7}"/>
              </a:ext>
            </a:extLst>
          </p:cNvPr>
          <p:cNvGrpSpPr>
            <a:grpSpLocks/>
          </p:cNvGrpSpPr>
          <p:nvPr/>
        </p:nvGrpSpPr>
        <p:grpSpPr bwMode="auto">
          <a:xfrm>
            <a:off x="7099300" y="1968500"/>
            <a:ext cx="801688" cy="1230313"/>
            <a:chOff x="4472" y="1240"/>
            <a:chExt cx="505" cy="775"/>
          </a:xfrm>
        </p:grpSpPr>
        <p:sp>
          <p:nvSpPr>
            <p:cNvPr id="66597" name="Freeform 1046">
              <a:extLst>
                <a:ext uri="{FF2B5EF4-FFF2-40B4-BE49-F238E27FC236}">
                  <a16:creationId xmlns:a16="http://schemas.microsoft.com/office/drawing/2014/main" id="{DF0B6FE2-60D2-BD2C-AD24-5DDB371E1ED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6598" name="Freeform 1047">
              <a:extLst>
                <a:ext uri="{FF2B5EF4-FFF2-40B4-BE49-F238E27FC236}">
                  <a16:creationId xmlns:a16="http://schemas.microsoft.com/office/drawing/2014/main" id="{377917F7-FE3D-AE4A-12F5-E3D33BF9D1B8}"/>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6572" name="Text Box 1048">
            <a:extLst>
              <a:ext uri="{FF2B5EF4-FFF2-40B4-BE49-F238E27FC236}">
                <a16:creationId xmlns:a16="http://schemas.microsoft.com/office/drawing/2014/main" id="{260B5EC8-928A-07E6-1448-9DD2D574A545}"/>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6573" name="Group 1049">
            <a:extLst>
              <a:ext uri="{FF2B5EF4-FFF2-40B4-BE49-F238E27FC236}">
                <a16:creationId xmlns:a16="http://schemas.microsoft.com/office/drawing/2014/main" id="{E76AC094-8B32-00E0-D834-5CFEFF231B1C}"/>
              </a:ext>
            </a:extLst>
          </p:cNvPr>
          <p:cNvGrpSpPr>
            <a:grpSpLocks/>
          </p:cNvGrpSpPr>
          <p:nvPr/>
        </p:nvGrpSpPr>
        <p:grpSpPr bwMode="auto">
          <a:xfrm>
            <a:off x="7105650" y="4679950"/>
            <a:ext cx="722313" cy="1223963"/>
            <a:chOff x="4476" y="2948"/>
            <a:chExt cx="455" cy="771"/>
          </a:xfrm>
        </p:grpSpPr>
        <p:sp>
          <p:nvSpPr>
            <p:cNvPr id="66594" name="Freeform 1050">
              <a:extLst>
                <a:ext uri="{FF2B5EF4-FFF2-40B4-BE49-F238E27FC236}">
                  <a16:creationId xmlns:a16="http://schemas.microsoft.com/office/drawing/2014/main" id="{84954C71-AD18-3329-4BB8-143D17BC8173}"/>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6595" name="Rectangle 1051">
              <a:extLst>
                <a:ext uri="{FF2B5EF4-FFF2-40B4-BE49-F238E27FC236}">
                  <a16:creationId xmlns:a16="http://schemas.microsoft.com/office/drawing/2014/main" id="{65CAE0C6-5BEB-560C-3238-9C3B5208B6D8}"/>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96" name="Freeform 1052">
              <a:extLst>
                <a:ext uri="{FF2B5EF4-FFF2-40B4-BE49-F238E27FC236}">
                  <a16:creationId xmlns:a16="http://schemas.microsoft.com/office/drawing/2014/main" id="{A50CA98E-5B89-E509-EA71-EA22A8E5A0CB}"/>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6574" name="Freeform 1053">
            <a:extLst>
              <a:ext uri="{FF2B5EF4-FFF2-40B4-BE49-F238E27FC236}">
                <a16:creationId xmlns:a16="http://schemas.microsoft.com/office/drawing/2014/main" id="{817F6844-0E01-12CC-300D-BD0B9E480A9B}"/>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6575" name="Freeform 1054">
            <a:extLst>
              <a:ext uri="{FF2B5EF4-FFF2-40B4-BE49-F238E27FC236}">
                <a16:creationId xmlns:a16="http://schemas.microsoft.com/office/drawing/2014/main" id="{47F45836-B7A2-0159-6BD0-605952B83E64}"/>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6576" name="Rectangle 1055">
            <a:extLst>
              <a:ext uri="{FF2B5EF4-FFF2-40B4-BE49-F238E27FC236}">
                <a16:creationId xmlns:a16="http://schemas.microsoft.com/office/drawing/2014/main" id="{FFA2B4DA-E374-2C46-5576-74D76B6D69E6}"/>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6577" name="Group 1056">
            <a:extLst>
              <a:ext uri="{FF2B5EF4-FFF2-40B4-BE49-F238E27FC236}">
                <a16:creationId xmlns:a16="http://schemas.microsoft.com/office/drawing/2014/main" id="{DF894834-859D-1C33-AD02-A715A53DFBF5}"/>
              </a:ext>
            </a:extLst>
          </p:cNvPr>
          <p:cNvGrpSpPr>
            <a:grpSpLocks/>
          </p:cNvGrpSpPr>
          <p:nvPr/>
        </p:nvGrpSpPr>
        <p:grpSpPr bwMode="auto">
          <a:xfrm>
            <a:off x="4479925" y="3719513"/>
            <a:ext cx="1325563" cy="922337"/>
            <a:chOff x="2822" y="2343"/>
            <a:chExt cx="835" cy="581"/>
          </a:xfrm>
        </p:grpSpPr>
        <p:sp>
          <p:nvSpPr>
            <p:cNvPr id="66590" name="Freeform 1057">
              <a:extLst>
                <a:ext uri="{FF2B5EF4-FFF2-40B4-BE49-F238E27FC236}">
                  <a16:creationId xmlns:a16="http://schemas.microsoft.com/office/drawing/2014/main" id="{3C623084-67DE-7F8F-E184-EE30D9E99A56}"/>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6591" name="Freeform 1058">
              <a:extLst>
                <a:ext uri="{FF2B5EF4-FFF2-40B4-BE49-F238E27FC236}">
                  <a16:creationId xmlns:a16="http://schemas.microsoft.com/office/drawing/2014/main" id="{4B906E39-F132-411A-EA65-C79EF606E521}"/>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6592" name="Rectangle 1059">
              <a:extLst>
                <a:ext uri="{FF2B5EF4-FFF2-40B4-BE49-F238E27FC236}">
                  <a16:creationId xmlns:a16="http://schemas.microsoft.com/office/drawing/2014/main" id="{FC239DEB-1AD6-6A14-FEB7-B708BE2A101F}"/>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93" name="Freeform 1060">
              <a:extLst>
                <a:ext uri="{FF2B5EF4-FFF2-40B4-BE49-F238E27FC236}">
                  <a16:creationId xmlns:a16="http://schemas.microsoft.com/office/drawing/2014/main" id="{C3FDD4CE-52CD-1B5E-7E6A-7553CD12E7D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6578" name="Freeform 1061">
            <a:extLst>
              <a:ext uri="{FF2B5EF4-FFF2-40B4-BE49-F238E27FC236}">
                <a16:creationId xmlns:a16="http://schemas.microsoft.com/office/drawing/2014/main" id="{F50F45CA-D118-2AA6-833F-EE38A8B6B3B3}"/>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6579" name="Rectangle 1062">
            <a:extLst>
              <a:ext uri="{FF2B5EF4-FFF2-40B4-BE49-F238E27FC236}">
                <a16:creationId xmlns:a16="http://schemas.microsoft.com/office/drawing/2014/main" id="{A51F8F88-9632-D647-51B3-D5B9985F0896}"/>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0" name="Freeform 1063">
            <a:extLst>
              <a:ext uri="{FF2B5EF4-FFF2-40B4-BE49-F238E27FC236}">
                <a16:creationId xmlns:a16="http://schemas.microsoft.com/office/drawing/2014/main" id="{5928E23F-A4B7-11B1-670F-CD758C909CB1}"/>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6581" name="Freeform 1064">
            <a:extLst>
              <a:ext uri="{FF2B5EF4-FFF2-40B4-BE49-F238E27FC236}">
                <a16:creationId xmlns:a16="http://schemas.microsoft.com/office/drawing/2014/main" id="{186CAA06-5D3A-03B6-1ADC-58085B71F2F5}"/>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6582" name="Rectangle 1065">
            <a:extLst>
              <a:ext uri="{FF2B5EF4-FFF2-40B4-BE49-F238E27FC236}">
                <a16:creationId xmlns:a16="http://schemas.microsoft.com/office/drawing/2014/main" id="{A7B20F72-DF67-1178-2A01-23EDA36F7A99}"/>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3" name="Rectangle 1066">
            <a:extLst>
              <a:ext uri="{FF2B5EF4-FFF2-40B4-BE49-F238E27FC236}">
                <a16:creationId xmlns:a16="http://schemas.microsoft.com/office/drawing/2014/main" id="{B9C5BC9A-7E0C-BF02-7EF2-0C390C6CFE28}"/>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4" name="Freeform 1067">
            <a:extLst>
              <a:ext uri="{FF2B5EF4-FFF2-40B4-BE49-F238E27FC236}">
                <a16:creationId xmlns:a16="http://schemas.microsoft.com/office/drawing/2014/main" id="{2F6FDDCD-67E6-4CA3-8C2D-E3908B124449}"/>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6585" name="Rectangle 1068">
            <a:extLst>
              <a:ext uri="{FF2B5EF4-FFF2-40B4-BE49-F238E27FC236}">
                <a16:creationId xmlns:a16="http://schemas.microsoft.com/office/drawing/2014/main" id="{C0A3AA77-7207-F45B-6354-32E9F3C5502F}"/>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6" name="Freeform 1069">
            <a:extLst>
              <a:ext uri="{FF2B5EF4-FFF2-40B4-BE49-F238E27FC236}">
                <a16:creationId xmlns:a16="http://schemas.microsoft.com/office/drawing/2014/main" id="{7027BFC8-5585-F9A2-5594-A1481F7A1AEA}"/>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6587" name="Text Box 1070">
            <a:extLst>
              <a:ext uri="{FF2B5EF4-FFF2-40B4-BE49-F238E27FC236}">
                <a16:creationId xmlns:a16="http://schemas.microsoft.com/office/drawing/2014/main" id="{A78EE594-51AE-B36A-4D9C-18D319F1C1C7}"/>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6588" name="Rectangle 1071">
            <a:extLst>
              <a:ext uri="{FF2B5EF4-FFF2-40B4-BE49-F238E27FC236}">
                <a16:creationId xmlns:a16="http://schemas.microsoft.com/office/drawing/2014/main" id="{50811DBD-E580-1286-0D61-25004A5441D8}"/>
              </a:ext>
            </a:extLst>
          </p:cNvPr>
          <p:cNvSpPr>
            <a:spLocks noChangeArrowheads="1"/>
          </p:cNvSpPr>
          <p:nvPr/>
        </p:nvSpPr>
        <p:spPr bwMode="auto">
          <a:xfrm>
            <a:off x="3538538" y="5343525"/>
            <a:ext cx="546100" cy="247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9" name="Freeform 1076">
            <a:extLst>
              <a:ext uri="{FF2B5EF4-FFF2-40B4-BE49-F238E27FC236}">
                <a16:creationId xmlns:a16="http://schemas.microsoft.com/office/drawing/2014/main" id="{9850C171-F2A5-D5FA-55AE-E5C61E889548}"/>
              </a:ext>
            </a:extLst>
          </p:cNvPr>
          <p:cNvSpPr>
            <a:spLocks/>
          </p:cNvSpPr>
          <p:nvPr/>
        </p:nvSpPr>
        <p:spPr bwMode="auto">
          <a:xfrm>
            <a:off x="4356100" y="5008563"/>
            <a:ext cx="1249363" cy="928687"/>
          </a:xfrm>
          <a:custGeom>
            <a:avLst/>
            <a:gdLst>
              <a:gd name="T0" fmla="*/ 2147483646 w 2362"/>
              <a:gd name="T1" fmla="*/ 2147483646 h 1754"/>
              <a:gd name="T2" fmla="*/ 2147483646 w 2362"/>
              <a:gd name="T3" fmla="*/ 2147483646 h 1754"/>
              <a:gd name="T4" fmla="*/ 2147483646 w 2362"/>
              <a:gd name="T5" fmla="*/ 0 h 1754"/>
              <a:gd name="T6" fmla="*/ 2147483646 w 2362"/>
              <a:gd name="T7" fmla="*/ 2147483646 h 1754"/>
              <a:gd name="T8" fmla="*/ 2147483646 w 2362"/>
              <a:gd name="T9" fmla="*/ 2147483646 h 1754"/>
              <a:gd name="T10" fmla="*/ 2147483646 w 2362"/>
              <a:gd name="T11" fmla="*/ 2147483646 h 1754"/>
              <a:gd name="T12" fmla="*/ 2147483646 w 2362"/>
              <a:gd name="T13" fmla="*/ 2147483646 h 1754"/>
              <a:gd name="T14" fmla="*/ 2147483646 w 2362"/>
              <a:gd name="T15" fmla="*/ 2147483646 h 1754"/>
              <a:gd name="T16" fmla="*/ 2147483646 w 2362"/>
              <a:gd name="T17" fmla="*/ 2147483646 h 1754"/>
              <a:gd name="T18" fmla="*/ 2147483646 w 2362"/>
              <a:gd name="T19" fmla="*/ 2147483646 h 1754"/>
              <a:gd name="T20" fmla="*/ 2147483646 w 2362"/>
              <a:gd name="T21" fmla="*/ 2147483646 h 1754"/>
              <a:gd name="T22" fmla="*/ 2147483646 w 2362"/>
              <a:gd name="T23" fmla="*/ 2147483646 h 1754"/>
              <a:gd name="T24" fmla="*/ 2147483646 w 2362"/>
              <a:gd name="T25" fmla="*/ 2147483646 h 1754"/>
              <a:gd name="T26" fmla="*/ 2147483646 w 2362"/>
              <a:gd name="T27" fmla="*/ 2147483646 h 1754"/>
              <a:gd name="T28" fmla="*/ 2147483646 w 2362"/>
              <a:gd name="T29" fmla="*/ 2147483646 h 1754"/>
              <a:gd name="T30" fmla="*/ 2147483646 w 2362"/>
              <a:gd name="T31" fmla="*/ 2147483646 h 1754"/>
              <a:gd name="T32" fmla="*/ 2147483646 w 2362"/>
              <a:gd name="T33" fmla="*/ 2147483646 h 1754"/>
              <a:gd name="T34" fmla="*/ 2147483646 w 2362"/>
              <a:gd name="T35" fmla="*/ 2147483646 h 1754"/>
              <a:gd name="T36" fmla="*/ 2147483646 w 2362"/>
              <a:gd name="T37" fmla="*/ 2147483646 h 1754"/>
              <a:gd name="T38" fmla="*/ 2147483646 w 2362"/>
              <a:gd name="T39" fmla="*/ 2147483646 h 1754"/>
              <a:gd name="T40" fmla="*/ 2147483646 w 2362"/>
              <a:gd name="T41" fmla="*/ 2147483646 h 1754"/>
              <a:gd name="T42" fmla="*/ 2147483646 w 2362"/>
              <a:gd name="T43" fmla="*/ 2147483646 h 1754"/>
              <a:gd name="T44" fmla="*/ 2147483646 w 2362"/>
              <a:gd name="T45" fmla="*/ 2147483646 h 1754"/>
              <a:gd name="T46" fmla="*/ 2147483646 w 2362"/>
              <a:gd name="T47" fmla="*/ 2147483646 h 1754"/>
              <a:gd name="T48" fmla="*/ 2147483646 w 2362"/>
              <a:gd name="T49" fmla="*/ 2147483646 h 1754"/>
              <a:gd name="T50" fmla="*/ 2147483646 w 2362"/>
              <a:gd name="T51" fmla="*/ 2147483646 h 1754"/>
              <a:gd name="T52" fmla="*/ 2147483646 w 2362"/>
              <a:gd name="T53" fmla="*/ 2147483646 h 1754"/>
              <a:gd name="T54" fmla="*/ 2147483646 w 2362"/>
              <a:gd name="T55" fmla="*/ 2147483646 h 1754"/>
              <a:gd name="T56" fmla="*/ 2147483646 w 2362"/>
              <a:gd name="T57" fmla="*/ 2147483646 h 1754"/>
              <a:gd name="T58" fmla="*/ 2147483646 w 2362"/>
              <a:gd name="T59" fmla="*/ 2147483646 h 1754"/>
              <a:gd name="T60" fmla="*/ 2147483646 w 2362"/>
              <a:gd name="T61" fmla="*/ 2147483646 h 1754"/>
              <a:gd name="T62" fmla="*/ 2147483646 w 2362"/>
              <a:gd name="T63" fmla="*/ 2147483646 h 1754"/>
              <a:gd name="T64" fmla="*/ 2147483646 w 2362"/>
              <a:gd name="T65" fmla="*/ 2147483646 h 1754"/>
              <a:gd name="T66" fmla="*/ 2147483646 w 2362"/>
              <a:gd name="T67" fmla="*/ 2147483646 h 1754"/>
              <a:gd name="T68" fmla="*/ 2147483646 w 2362"/>
              <a:gd name="T69" fmla="*/ 2147483646 h 1754"/>
              <a:gd name="T70" fmla="*/ 2147483646 w 2362"/>
              <a:gd name="T71" fmla="*/ 2147483646 h 1754"/>
              <a:gd name="T72" fmla="*/ 2147483646 w 2362"/>
              <a:gd name="T73" fmla="*/ 2147483646 h 1754"/>
              <a:gd name="T74" fmla="*/ 2147483646 w 2362"/>
              <a:gd name="T75" fmla="*/ 2147483646 h 1754"/>
              <a:gd name="T76" fmla="*/ 2147483646 w 2362"/>
              <a:gd name="T77" fmla="*/ 2147483646 h 1754"/>
              <a:gd name="T78" fmla="*/ 2147483646 w 2362"/>
              <a:gd name="T79" fmla="*/ 2147483646 h 1754"/>
              <a:gd name="T80" fmla="*/ 2147483646 w 2362"/>
              <a:gd name="T81" fmla="*/ 2147483646 h 1754"/>
              <a:gd name="T82" fmla="*/ 2147483646 w 2362"/>
              <a:gd name="T83" fmla="*/ 2147483646 h 1754"/>
              <a:gd name="T84" fmla="*/ 2147483646 w 2362"/>
              <a:gd name="T85" fmla="*/ 2147483646 h 1754"/>
              <a:gd name="T86" fmla="*/ 2147483646 w 2362"/>
              <a:gd name="T87" fmla="*/ 2147483646 h 1754"/>
              <a:gd name="T88" fmla="*/ 2147483646 w 2362"/>
              <a:gd name="T89" fmla="*/ 2147483646 h 1754"/>
              <a:gd name="T90" fmla="*/ 2147483646 w 2362"/>
              <a:gd name="T91" fmla="*/ 2147483646 h 1754"/>
              <a:gd name="T92" fmla="*/ 2147483646 w 2362"/>
              <a:gd name="T93" fmla="*/ 2147483646 h 1754"/>
              <a:gd name="T94" fmla="*/ 2147483646 w 2362"/>
              <a:gd name="T95" fmla="*/ 2147483646 h 1754"/>
              <a:gd name="T96" fmla="*/ 2147483646 w 2362"/>
              <a:gd name="T97" fmla="*/ 2147483646 h 1754"/>
              <a:gd name="T98" fmla="*/ 2147483646 w 2362"/>
              <a:gd name="T99" fmla="*/ 2147483646 h 1754"/>
              <a:gd name="T100" fmla="*/ 2147483646 w 2362"/>
              <a:gd name="T101" fmla="*/ 2147483646 h 1754"/>
              <a:gd name="T102" fmla="*/ 2147483646 w 2362"/>
              <a:gd name="T103" fmla="*/ 2147483646 h 1754"/>
              <a:gd name="T104" fmla="*/ 2147483646 w 2362"/>
              <a:gd name="T105" fmla="*/ 2147483646 h 1754"/>
              <a:gd name="T106" fmla="*/ 2147483646 w 2362"/>
              <a:gd name="T107" fmla="*/ 2147483646 h 1754"/>
              <a:gd name="T108" fmla="*/ 2147483646 w 2362"/>
              <a:gd name="T109" fmla="*/ 2147483646 h 1754"/>
              <a:gd name="T110" fmla="*/ 2147483646 w 2362"/>
              <a:gd name="T111" fmla="*/ 2147483646 h 1754"/>
              <a:gd name="T112" fmla="*/ 2147483646 w 2362"/>
              <a:gd name="T113" fmla="*/ 2147483646 h 1754"/>
              <a:gd name="T114" fmla="*/ 2147483646 w 2362"/>
              <a:gd name="T115" fmla="*/ 2147483646 h 1754"/>
              <a:gd name="T116" fmla="*/ 2147483646 w 2362"/>
              <a:gd name="T117" fmla="*/ 2147483646 h 1754"/>
              <a:gd name="T118" fmla="*/ 2147483646 w 2362"/>
              <a:gd name="T119" fmla="*/ 2147483646 h 1754"/>
              <a:gd name="T120" fmla="*/ 2147483646 w 2362"/>
              <a:gd name="T121" fmla="*/ 2147483646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Tree>
  </p:cSld>
  <p:clrMapOvr>
    <a:masterClrMapping/>
  </p:clrMapOvr>
  <p:transition spd="slow"/>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endParaRPr lang="en-US"/>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endParaRPr lang="en-US"/>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3E7E2E6E-A423-8F8F-43AC-5C96EF2D7567}"/>
              </a:ext>
            </a:extLst>
          </p:cNvPr>
          <p:cNvSpPr>
            <a:spLocks noGrp="1" noChangeArrowheads="1"/>
          </p:cNvSpPr>
          <p:nvPr>
            <p:ph type="title"/>
          </p:nvPr>
        </p:nvSpPr>
        <p:spPr>
          <a:xfrm>
            <a:off x="387350" y="298450"/>
            <a:ext cx="4979988" cy="363538"/>
          </a:xfrm>
        </p:spPr>
        <p:txBody>
          <a:bodyPr lIns="0" tIns="0" rIns="0" bIns="0"/>
          <a:lstStyle/>
          <a:p>
            <a:r>
              <a:rPr lang="en-GB" altLang="en-US" sz="2400"/>
              <a:t>Main Charge Secondary Explosive</a:t>
            </a:r>
          </a:p>
        </p:txBody>
      </p:sp>
      <p:sp>
        <p:nvSpPr>
          <p:cNvPr id="68611" name="Text Box 3">
            <a:extLst>
              <a:ext uri="{FF2B5EF4-FFF2-40B4-BE49-F238E27FC236}">
                <a16:creationId xmlns:a16="http://schemas.microsoft.com/office/drawing/2014/main" id="{B59B87AE-9245-B9C9-3520-F2A18DAC9A54}"/>
              </a:ext>
            </a:extLst>
          </p:cNvPr>
          <p:cNvSpPr txBox="1">
            <a:spLocks noChangeArrowheads="1"/>
          </p:cNvSpPr>
          <p:nvPr/>
        </p:nvSpPr>
        <p:spPr bwMode="auto">
          <a:xfrm>
            <a:off x="1236663" y="2492375"/>
            <a:ext cx="1165225" cy="70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High</a:t>
            </a:r>
          </a:p>
          <a:p>
            <a:pPr algn="ctr">
              <a:lnSpc>
                <a:spcPct val="50000"/>
              </a:lnSpc>
              <a:spcBef>
                <a:spcPct val="50000"/>
              </a:spcBef>
            </a:pPr>
            <a:r>
              <a:rPr lang="en-GB" altLang="en-US" sz="1600"/>
              <a:t>Detonation</a:t>
            </a:r>
          </a:p>
          <a:p>
            <a:pPr algn="ctr">
              <a:lnSpc>
                <a:spcPct val="50000"/>
              </a:lnSpc>
              <a:spcBef>
                <a:spcPct val="50000"/>
              </a:spcBef>
            </a:pPr>
            <a:r>
              <a:rPr lang="en-GB" altLang="en-US" sz="1600"/>
              <a:t>Pressure</a:t>
            </a:r>
          </a:p>
        </p:txBody>
      </p:sp>
      <p:sp>
        <p:nvSpPr>
          <p:cNvPr id="68612" name="Text Box 5">
            <a:extLst>
              <a:ext uri="{FF2B5EF4-FFF2-40B4-BE49-F238E27FC236}">
                <a16:creationId xmlns:a16="http://schemas.microsoft.com/office/drawing/2014/main" id="{C61DD39F-1084-A1B6-A8C4-2AE9F387776D}"/>
              </a:ext>
            </a:extLst>
          </p:cNvPr>
          <p:cNvSpPr txBox="1">
            <a:spLocks noChangeArrowheads="1"/>
          </p:cNvSpPr>
          <p:nvPr/>
        </p:nvSpPr>
        <p:spPr bwMode="auto">
          <a:xfrm>
            <a:off x="6007100" y="2582863"/>
            <a:ext cx="151765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Blast</a:t>
            </a:r>
          </a:p>
        </p:txBody>
      </p:sp>
      <p:sp>
        <p:nvSpPr>
          <p:cNvPr id="68613" name="Text Box 6">
            <a:extLst>
              <a:ext uri="{FF2B5EF4-FFF2-40B4-BE49-F238E27FC236}">
                <a16:creationId xmlns:a16="http://schemas.microsoft.com/office/drawing/2014/main" id="{451FFC10-98E9-F711-E2D4-41DCDC4C65C3}"/>
              </a:ext>
            </a:extLst>
          </p:cNvPr>
          <p:cNvSpPr txBox="1">
            <a:spLocks noChangeArrowheads="1"/>
          </p:cNvSpPr>
          <p:nvPr/>
        </p:nvSpPr>
        <p:spPr bwMode="auto">
          <a:xfrm>
            <a:off x="339725" y="3903663"/>
            <a:ext cx="11906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HESH</a:t>
            </a:r>
          </a:p>
        </p:txBody>
      </p:sp>
      <p:sp>
        <p:nvSpPr>
          <p:cNvPr id="68614" name="Text Box 7">
            <a:extLst>
              <a:ext uri="{FF2B5EF4-FFF2-40B4-BE49-F238E27FC236}">
                <a16:creationId xmlns:a16="http://schemas.microsoft.com/office/drawing/2014/main" id="{691C2AD5-ED11-53D8-0A81-B10D836DA4A7}"/>
              </a:ext>
            </a:extLst>
          </p:cNvPr>
          <p:cNvSpPr txBox="1">
            <a:spLocks noChangeArrowheads="1"/>
          </p:cNvSpPr>
          <p:nvPr/>
        </p:nvSpPr>
        <p:spPr bwMode="auto">
          <a:xfrm>
            <a:off x="1946275" y="3805238"/>
            <a:ext cx="149383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Fragmentation</a:t>
            </a:r>
          </a:p>
        </p:txBody>
      </p:sp>
      <p:sp>
        <p:nvSpPr>
          <p:cNvPr id="68615" name="Text Box 8">
            <a:extLst>
              <a:ext uri="{FF2B5EF4-FFF2-40B4-BE49-F238E27FC236}">
                <a16:creationId xmlns:a16="http://schemas.microsoft.com/office/drawing/2014/main" id="{D5DDF554-0EB4-5CB3-639B-CF3B91DDDFEC}"/>
              </a:ext>
            </a:extLst>
          </p:cNvPr>
          <p:cNvSpPr txBox="1">
            <a:spLocks noChangeArrowheads="1"/>
          </p:cNvSpPr>
          <p:nvPr/>
        </p:nvSpPr>
        <p:spPr bwMode="auto">
          <a:xfrm>
            <a:off x="4989513" y="3424238"/>
            <a:ext cx="1604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Enhanced Blast</a:t>
            </a:r>
          </a:p>
        </p:txBody>
      </p:sp>
      <p:sp>
        <p:nvSpPr>
          <p:cNvPr id="68616" name="Text Box 10">
            <a:extLst>
              <a:ext uri="{FF2B5EF4-FFF2-40B4-BE49-F238E27FC236}">
                <a16:creationId xmlns:a16="http://schemas.microsoft.com/office/drawing/2014/main" id="{9896CE1B-A589-D997-DFC8-0B298C55D725}"/>
              </a:ext>
            </a:extLst>
          </p:cNvPr>
          <p:cNvSpPr txBox="1">
            <a:spLocks noChangeArrowheads="1"/>
          </p:cNvSpPr>
          <p:nvPr/>
        </p:nvSpPr>
        <p:spPr bwMode="auto">
          <a:xfrm>
            <a:off x="7140575" y="3500438"/>
            <a:ext cx="13684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High Impulse</a:t>
            </a:r>
          </a:p>
        </p:txBody>
      </p:sp>
      <p:sp>
        <p:nvSpPr>
          <p:cNvPr id="68617" name="Text Box 11">
            <a:extLst>
              <a:ext uri="{FF2B5EF4-FFF2-40B4-BE49-F238E27FC236}">
                <a16:creationId xmlns:a16="http://schemas.microsoft.com/office/drawing/2014/main" id="{814BCEF5-116B-D5F1-FFC2-55DAA2931AEF}"/>
              </a:ext>
            </a:extLst>
          </p:cNvPr>
          <p:cNvSpPr txBox="1">
            <a:spLocks noChangeArrowheads="1"/>
          </p:cNvSpPr>
          <p:nvPr/>
        </p:nvSpPr>
        <p:spPr bwMode="auto">
          <a:xfrm>
            <a:off x="541338" y="4411663"/>
            <a:ext cx="8477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Vehicle</a:t>
            </a:r>
          </a:p>
        </p:txBody>
      </p:sp>
      <p:sp>
        <p:nvSpPr>
          <p:cNvPr id="68618" name="Text Box 13">
            <a:extLst>
              <a:ext uri="{FF2B5EF4-FFF2-40B4-BE49-F238E27FC236}">
                <a16:creationId xmlns:a16="http://schemas.microsoft.com/office/drawing/2014/main" id="{35D7C412-2799-ED04-0B8B-973599770535}"/>
              </a:ext>
            </a:extLst>
          </p:cNvPr>
          <p:cNvSpPr txBox="1">
            <a:spLocks noChangeArrowheads="1"/>
          </p:cNvSpPr>
          <p:nvPr/>
        </p:nvSpPr>
        <p:spPr bwMode="auto">
          <a:xfrm>
            <a:off x="2979738" y="4646613"/>
            <a:ext cx="1096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Personnel</a:t>
            </a:r>
          </a:p>
        </p:txBody>
      </p:sp>
      <p:sp>
        <p:nvSpPr>
          <p:cNvPr id="68619" name="Text Box 14">
            <a:extLst>
              <a:ext uri="{FF2B5EF4-FFF2-40B4-BE49-F238E27FC236}">
                <a16:creationId xmlns:a16="http://schemas.microsoft.com/office/drawing/2014/main" id="{04956D40-D5F0-AD33-F985-9F7AA0FEA263}"/>
              </a:ext>
            </a:extLst>
          </p:cNvPr>
          <p:cNvSpPr txBox="1">
            <a:spLocks noChangeArrowheads="1"/>
          </p:cNvSpPr>
          <p:nvPr/>
        </p:nvSpPr>
        <p:spPr bwMode="auto">
          <a:xfrm>
            <a:off x="1558925" y="4618038"/>
            <a:ext cx="8477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Vehicle</a:t>
            </a:r>
          </a:p>
        </p:txBody>
      </p:sp>
      <p:sp>
        <p:nvSpPr>
          <p:cNvPr id="68620" name="Text Box 16">
            <a:extLst>
              <a:ext uri="{FF2B5EF4-FFF2-40B4-BE49-F238E27FC236}">
                <a16:creationId xmlns:a16="http://schemas.microsoft.com/office/drawing/2014/main" id="{FC4D907E-7C53-9CD6-EAD7-884889D7D7C8}"/>
              </a:ext>
            </a:extLst>
          </p:cNvPr>
          <p:cNvSpPr txBox="1">
            <a:spLocks noChangeArrowheads="1"/>
          </p:cNvSpPr>
          <p:nvPr/>
        </p:nvSpPr>
        <p:spPr bwMode="auto">
          <a:xfrm>
            <a:off x="2806700" y="711200"/>
            <a:ext cx="3168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b="1"/>
              <a:t>Performance Requirements</a:t>
            </a:r>
            <a:endParaRPr lang="en-GB" altLang="en-US"/>
          </a:p>
        </p:txBody>
      </p:sp>
      <p:sp>
        <p:nvSpPr>
          <p:cNvPr id="68621" name="Text Box 20">
            <a:extLst>
              <a:ext uri="{FF2B5EF4-FFF2-40B4-BE49-F238E27FC236}">
                <a16:creationId xmlns:a16="http://schemas.microsoft.com/office/drawing/2014/main" id="{A308CAAF-05EA-A211-42F2-E19736A0063C}"/>
              </a:ext>
            </a:extLst>
          </p:cNvPr>
          <p:cNvSpPr txBox="1">
            <a:spLocks noChangeArrowheads="1"/>
          </p:cNvSpPr>
          <p:nvPr/>
        </p:nvSpPr>
        <p:spPr bwMode="auto">
          <a:xfrm>
            <a:off x="7778750" y="4279900"/>
            <a:ext cx="13652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Suppression</a:t>
            </a:r>
          </a:p>
        </p:txBody>
      </p:sp>
      <p:sp>
        <p:nvSpPr>
          <p:cNvPr id="68622" name="Text Box 21">
            <a:extLst>
              <a:ext uri="{FF2B5EF4-FFF2-40B4-BE49-F238E27FC236}">
                <a16:creationId xmlns:a16="http://schemas.microsoft.com/office/drawing/2014/main" id="{4A02C573-9B81-DFEE-6A63-DA819A6E763C}"/>
              </a:ext>
            </a:extLst>
          </p:cNvPr>
          <p:cNvSpPr txBox="1">
            <a:spLocks noChangeArrowheads="1"/>
          </p:cNvSpPr>
          <p:nvPr/>
        </p:nvSpPr>
        <p:spPr bwMode="auto">
          <a:xfrm>
            <a:off x="6589713" y="4221163"/>
            <a:ext cx="131127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Anti-structure</a:t>
            </a:r>
          </a:p>
        </p:txBody>
      </p:sp>
      <p:sp>
        <p:nvSpPr>
          <p:cNvPr id="68623" name="Line 22">
            <a:extLst>
              <a:ext uri="{FF2B5EF4-FFF2-40B4-BE49-F238E27FC236}">
                <a16:creationId xmlns:a16="http://schemas.microsoft.com/office/drawing/2014/main" id="{67520908-AF1F-8DBD-7FBA-C8A500624237}"/>
              </a:ext>
            </a:extLst>
          </p:cNvPr>
          <p:cNvSpPr>
            <a:spLocks noChangeShapeType="1"/>
          </p:cNvSpPr>
          <p:nvPr/>
        </p:nvSpPr>
        <p:spPr bwMode="auto">
          <a:xfrm>
            <a:off x="4391025" y="19335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4" name="Line 23">
            <a:extLst>
              <a:ext uri="{FF2B5EF4-FFF2-40B4-BE49-F238E27FC236}">
                <a16:creationId xmlns:a16="http://schemas.microsoft.com/office/drawing/2014/main" id="{276789C6-5472-F37B-B89A-1D8594FDD2E9}"/>
              </a:ext>
            </a:extLst>
          </p:cNvPr>
          <p:cNvSpPr>
            <a:spLocks noChangeShapeType="1"/>
          </p:cNvSpPr>
          <p:nvPr/>
        </p:nvSpPr>
        <p:spPr bwMode="auto">
          <a:xfrm>
            <a:off x="1793875" y="2200275"/>
            <a:ext cx="495617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5" name="Line 25">
            <a:extLst>
              <a:ext uri="{FF2B5EF4-FFF2-40B4-BE49-F238E27FC236}">
                <a16:creationId xmlns:a16="http://schemas.microsoft.com/office/drawing/2014/main" id="{644CE311-FE5A-0B70-56EA-E1CBA21AF774}"/>
              </a:ext>
            </a:extLst>
          </p:cNvPr>
          <p:cNvSpPr>
            <a:spLocks noChangeShapeType="1"/>
          </p:cNvSpPr>
          <p:nvPr/>
        </p:nvSpPr>
        <p:spPr bwMode="auto">
          <a:xfrm>
            <a:off x="1803400" y="219075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6" name="Line 26">
            <a:extLst>
              <a:ext uri="{FF2B5EF4-FFF2-40B4-BE49-F238E27FC236}">
                <a16:creationId xmlns:a16="http://schemas.microsoft.com/office/drawing/2014/main" id="{4A0303E5-43AC-68CF-95CB-8BEB8D99CE86}"/>
              </a:ext>
            </a:extLst>
          </p:cNvPr>
          <p:cNvSpPr>
            <a:spLocks noChangeShapeType="1"/>
          </p:cNvSpPr>
          <p:nvPr/>
        </p:nvSpPr>
        <p:spPr bwMode="auto">
          <a:xfrm>
            <a:off x="6753225" y="21844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7" name="Line 28">
            <a:extLst>
              <a:ext uri="{FF2B5EF4-FFF2-40B4-BE49-F238E27FC236}">
                <a16:creationId xmlns:a16="http://schemas.microsoft.com/office/drawing/2014/main" id="{4E720860-704F-9993-81D6-EFE85399FB78}"/>
              </a:ext>
            </a:extLst>
          </p:cNvPr>
          <p:cNvSpPr>
            <a:spLocks noChangeShapeType="1"/>
          </p:cNvSpPr>
          <p:nvPr/>
        </p:nvSpPr>
        <p:spPr bwMode="auto">
          <a:xfrm>
            <a:off x="6759575" y="2816225"/>
            <a:ext cx="0" cy="36036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8" name="Line 29">
            <a:extLst>
              <a:ext uri="{FF2B5EF4-FFF2-40B4-BE49-F238E27FC236}">
                <a16:creationId xmlns:a16="http://schemas.microsoft.com/office/drawing/2014/main" id="{F9EC2C53-71AF-3AEC-AF11-F1F7CB21CAA9}"/>
              </a:ext>
            </a:extLst>
          </p:cNvPr>
          <p:cNvSpPr>
            <a:spLocks noChangeShapeType="1"/>
          </p:cNvSpPr>
          <p:nvPr/>
        </p:nvSpPr>
        <p:spPr bwMode="auto">
          <a:xfrm>
            <a:off x="5768975" y="3187700"/>
            <a:ext cx="2057400"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9" name="Line 31">
            <a:extLst>
              <a:ext uri="{FF2B5EF4-FFF2-40B4-BE49-F238E27FC236}">
                <a16:creationId xmlns:a16="http://schemas.microsoft.com/office/drawing/2014/main" id="{3150C3B1-1328-9ECF-AE6A-BA96E3173A9F}"/>
              </a:ext>
            </a:extLst>
          </p:cNvPr>
          <p:cNvSpPr>
            <a:spLocks noChangeShapeType="1"/>
          </p:cNvSpPr>
          <p:nvPr/>
        </p:nvSpPr>
        <p:spPr bwMode="auto">
          <a:xfrm>
            <a:off x="5778500" y="31877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0" name="Line 32">
            <a:extLst>
              <a:ext uri="{FF2B5EF4-FFF2-40B4-BE49-F238E27FC236}">
                <a16:creationId xmlns:a16="http://schemas.microsoft.com/office/drawing/2014/main" id="{5BC8A865-FCE5-F30D-B401-ECB981A516DE}"/>
              </a:ext>
            </a:extLst>
          </p:cNvPr>
          <p:cNvSpPr>
            <a:spLocks noChangeShapeType="1"/>
          </p:cNvSpPr>
          <p:nvPr/>
        </p:nvSpPr>
        <p:spPr bwMode="auto">
          <a:xfrm>
            <a:off x="7826375" y="31781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1" name="Line 33">
            <a:extLst>
              <a:ext uri="{FF2B5EF4-FFF2-40B4-BE49-F238E27FC236}">
                <a16:creationId xmlns:a16="http://schemas.microsoft.com/office/drawing/2014/main" id="{464F68A3-9CE2-1A0A-EAEC-A6F29AC6F764}"/>
              </a:ext>
            </a:extLst>
          </p:cNvPr>
          <p:cNvSpPr>
            <a:spLocks noChangeShapeType="1"/>
          </p:cNvSpPr>
          <p:nvPr/>
        </p:nvSpPr>
        <p:spPr bwMode="auto">
          <a:xfrm>
            <a:off x="7813675" y="3733800"/>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2" name="Line 35">
            <a:extLst>
              <a:ext uri="{FF2B5EF4-FFF2-40B4-BE49-F238E27FC236}">
                <a16:creationId xmlns:a16="http://schemas.microsoft.com/office/drawing/2014/main" id="{03C40C36-468D-1658-C896-FA617481713F}"/>
              </a:ext>
            </a:extLst>
          </p:cNvPr>
          <p:cNvSpPr>
            <a:spLocks noChangeShapeType="1"/>
          </p:cNvSpPr>
          <p:nvPr/>
        </p:nvSpPr>
        <p:spPr bwMode="auto">
          <a:xfrm>
            <a:off x="5768975" y="3756025"/>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3" name="Line 39">
            <a:extLst>
              <a:ext uri="{FF2B5EF4-FFF2-40B4-BE49-F238E27FC236}">
                <a16:creationId xmlns:a16="http://schemas.microsoft.com/office/drawing/2014/main" id="{87E4D009-2260-81DA-9DE3-6CCBAB555156}"/>
              </a:ext>
            </a:extLst>
          </p:cNvPr>
          <p:cNvSpPr>
            <a:spLocks noChangeShapeType="1"/>
          </p:cNvSpPr>
          <p:nvPr/>
        </p:nvSpPr>
        <p:spPr bwMode="auto">
          <a:xfrm>
            <a:off x="1790700" y="3228975"/>
            <a:ext cx="0" cy="36036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4" name="Line 40">
            <a:extLst>
              <a:ext uri="{FF2B5EF4-FFF2-40B4-BE49-F238E27FC236}">
                <a16:creationId xmlns:a16="http://schemas.microsoft.com/office/drawing/2014/main" id="{49082F6F-4A93-A469-FCF1-34731731215F}"/>
              </a:ext>
            </a:extLst>
          </p:cNvPr>
          <p:cNvSpPr>
            <a:spLocks noChangeShapeType="1"/>
          </p:cNvSpPr>
          <p:nvPr/>
        </p:nvSpPr>
        <p:spPr bwMode="auto">
          <a:xfrm>
            <a:off x="933450" y="3603625"/>
            <a:ext cx="1752600"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5" name="Line 41">
            <a:extLst>
              <a:ext uri="{FF2B5EF4-FFF2-40B4-BE49-F238E27FC236}">
                <a16:creationId xmlns:a16="http://schemas.microsoft.com/office/drawing/2014/main" id="{38C65DB6-32CF-6BE8-4727-4B8E7BFE9EFE}"/>
              </a:ext>
            </a:extLst>
          </p:cNvPr>
          <p:cNvSpPr>
            <a:spLocks noChangeShapeType="1"/>
          </p:cNvSpPr>
          <p:nvPr/>
        </p:nvSpPr>
        <p:spPr bwMode="auto">
          <a:xfrm>
            <a:off x="2679700" y="36099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6" name="Line 42">
            <a:extLst>
              <a:ext uri="{FF2B5EF4-FFF2-40B4-BE49-F238E27FC236}">
                <a16:creationId xmlns:a16="http://schemas.microsoft.com/office/drawing/2014/main" id="{5B169378-BE18-70F1-44C3-192BC25769B4}"/>
              </a:ext>
            </a:extLst>
          </p:cNvPr>
          <p:cNvSpPr>
            <a:spLocks noChangeShapeType="1"/>
          </p:cNvSpPr>
          <p:nvPr/>
        </p:nvSpPr>
        <p:spPr bwMode="auto">
          <a:xfrm>
            <a:off x="938213" y="360362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7" name="Line 43">
            <a:extLst>
              <a:ext uri="{FF2B5EF4-FFF2-40B4-BE49-F238E27FC236}">
                <a16:creationId xmlns:a16="http://schemas.microsoft.com/office/drawing/2014/main" id="{C991B7DB-2DA2-03DC-54F5-1A01A7F60CEE}"/>
              </a:ext>
            </a:extLst>
          </p:cNvPr>
          <p:cNvSpPr>
            <a:spLocks noChangeShapeType="1"/>
          </p:cNvSpPr>
          <p:nvPr/>
        </p:nvSpPr>
        <p:spPr bwMode="auto">
          <a:xfrm>
            <a:off x="930275" y="41529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8" name="Line 44">
            <a:extLst>
              <a:ext uri="{FF2B5EF4-FFF2-40B4-BE49-F238E27FC236}">
                <a16:creationId xmlns:a16="http://schemas.microsoft.com/office/drawing/2014/main" id="{A22C10CC-A8FA-631F-C38F-5E879D071584}"/>
              </a:ext>
            </a:extLst>
          </p:cNvPr>
          <p:cNvSpPr>
            <a:spLocks noChangeShapeType="1"/>
          </p:cNvSpPr>
          <p:nvPr/>
        </p:nvSpPr>
        <p:spPr bwMode="auto">
          <a:xfrm>
            <a:off x="2684463" y="4102100"/>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9" name="Line 45">
            <a:extLst>
              <a:ext uri="{FF2B5EF4-FFF2-40B4-BE49-F238E27FC236}">
                <a16:creationId xmlns:a16="http://schemas.microsoft.com/office/drawing/2014/main" id="{0757326A-2B86-8D28-6D8D-3B29AD0718D4}"/>
              </a:ext>
            </a:extLst>
          </p:cNvPr>
          <p:cNvSpPr>
            <a:spLocks noChangeShapeType="1"/>
          </p:cNvSpPr>
          <p:nvPr/>
        </p:nvSpPr>
        <p:spPr bwMode="auto">
          <a:xfrm>
            <a:off x="1963738" y="4384675"/>
            <a:ext cx="153352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0" name="Line 46">
            <a:extLst>
              <a:ext uri="{FF2B5EF4-FFF2-40B4-BE49-F238E27FC236}">
                <a16:creationId xmlns:a16="http://schemas.microsoft.com/office/drawing/2014/main" id="{80204896-CD10-A9A6-D43A-106042660A90}"/>
              </a:ext>
            </a:extLst>
          </p:cNvPr>
          <p:cNvSpPr>
            <a:spLocks noChangeShapeType="1"/>
          </p:cNvSpPr>
          <p:nvPr/>
        </p:nvSpPr>
        <p:spPr bwMode="auto">
          <a:xfrm>
            <a:off x="1976438" y="43815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1" name="Line 47">
            <a:extLst>
              <a:ext uri="{FF2B5EF4-FFF2-40B4-BE49-F238E27FC236}">
                <a16:creationId xmlns:a16="http://schemas.microsoft.com/office/drawing/2014/main" id="{2B99F351-7B75-DB70-584D-C265E05427DF}"/>
              </a:ext>
            </a:extLst>
          </p:cNvPr>
          <p:cNvSpPr>
            <a:spLocks noChangeShapeType="1"/>
          </p:cNvSpPr>
          <p:nvPr/>
        </p:nvSpPr>
        <p:spPr bwMode="auto">
          <a:xfrm>
            <a:off x="3484563" y="439102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pic>
        <p:nvPicPr>
          <p:cNvPr id="68642" name="Picture 49" descr="81mm">
            <a:extLst>
              <a:ext uri="{FF2B5EF4-FFF2-40B4-BE49-F238E27FC236}">
                <a16:creationId xmlns:a16="http://schemas.microsoft.com/office/drawing/2014/main" id="{7216256B-CC18-FFA0-81F1-C4B09F1D48DE}"/>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207250" y="1811338"/>
            <a:ext cx="819150"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43" name="Line 51">
            <a:extLst>
              <a:ext uri="{FF2B5EF4-FFF2-40B4-BE49-F238E27FC236}">
                <a16:creationId xmlns:a16="http://schemas.microsoft.com/office/drawing/2014/main" id="{A2187E48-CFA6-E6CB-15D8-E94DFB366F59}"/>
              </a:ext>
            </a:extLst>
          </p:cNvPr>
          <p:cNvSpPr>
            <a:spLocks noChangeShapeType="1"/>
          </p:cNvSpPr>
          <p:nvPr/>
        </p:nvSpPr>
        <p:spPr bwMode="auto">
          <a:xfrm>
            <a:off x="7229475" y="4029075"/>
            <a:ext cx="117792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4" name="Line 52">
            <a:extLst>
              <a:ext uri="{FF2B5EF4-FFF2-40B4-BE49-F238E27FC236}">
                <a16:creationId xmlns:a16="http://schemas.microsoft.com/office/drawing/2014/main" id="{DE173EC1-CF2F-8F0D-CB69-CED99850AFBC}"/>
              </a:ext>
            </a:extLst>
          </p:cNvPr>
          <p:cNvSpPr>
            <a:spLocks noChangeShapeType="1"/>
          </p:cNvSpPr>
          <p:nvPr/>
        </p:nvSpPr>
        <p:spPr bwMode="auto">
          <a:xfrm>
            <a:off x="7235825" y="40163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5" name="Line 53">
            <a:extLst>
              <a:ext uri="{FF2B5EF4-FFF2-40B4-BE49-F238E27FC236}">
                <a16:creationId xmlns:a16="http://schemas.microsoft.com/office/drawing/2014/main" id="{BF16D1B4-DD1A-3792-1CE8-78EA98B91149}"/>
              </a:ext>
            </a:extLst>
          </p:cNvPr>
          <p:cNvSpPr>
            <a:spLocks noChangeShapeType="1"/>
          </p:cNvSpPr>
          <p:nvPr/>
        </p:nvSpPr>
        <p:spPr bwMode="auto">
          <a:xfrm>
            <a:off x="8407400" y="40163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pic>
        <p:nvPicPr>
          <p:cNvPr id="68646" name="Picture 54" descr="105mm Light Gun">
            <a:extLst>
              <a:ext uri="{FF2B5EF4-FFF2-40B4-BE49-F238E27FC236}">
                <a16:creationId xmlns:a16="http://schemas.microsoft.com/office/drawing/2014/main" id="{71B35029-620E-EFA7-C115-260E77582FE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85750" y="2263775"/>
            <a:ext cx="819150"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47" name="Picture 57" descr="hellfire firing">
            <a:extLst>
              <a:ext uri="{FF2B5EF4-FFF2-40B4-BE49-F238E27FC236}">
                <a16:creationId xmlns:a16="http://schemas.microsoft.com/office/drawing/2014/main" id="{75A5A0E4-0A1E-136E-E4DB-12CDDDB10B90}"/>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086100" y="5210175"/>
            <a:ext cx="1685925"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48" name="Text Box 61">
            <a:extLst>
              <a:ext uri="{FF2B5EF4-FFF2-40B4-BE49-F238E27FC236}">
                <a16:creationId xmlns:a16="http://schemas.microsoft.com/office/drawing/2014/main" id="{45380FD3-35D7-B677-29CD-171E996BAB63}"/>
              </a:ext>
            </a:extLst>
          </p:cNvPr>
          <p:cNvSpPr txBox="1">
            <a:spLocks noChangeArrowheads="1"/>
          </p:cNvSpPr>
          <p:nvPr/>
        </p:nvSpPr>
        <p:spPr bwMode="auto">
          <a:xfrm>
            <a:off x="5162550" y="4019550"/>
            <a:ext cx="12065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Anti-Structure</a:t>
            </a:r>
          </a:p>
        </p:txBody>
      </p:sp>
      <p:pic>
        <p:nvPicPr>
          <p:cNvPr id="68649" name="Picture 66" descr="105mm -46degC 2">
            <a:extLst>
              <a:ext uri="{FF2B5EF4-FFF2-40B4-BE49-F238E27FC236}">
                <a16:creationId xmlns:a16="http://schemas.microsoft.com/office/drawing/2014/main" id="{433BF772-46E0-B381-C641-AD3EF436D5A1}"/>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681288" y="1068388"/>
            <a:ext cx="3476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0" name="Picture 67">
            <a:extLst>
              <a:ext uri="{FF2B5EF4-FFF2-40B4-BE49-F238E27FC236}">
                <a16:creationId xmlns:a16="http://schemas.microsoft.com/office/drawing/2014/main" id="{9E3EBCBA-5FA0-6AE9-4D4C-E588C774FAAE}"/>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1117600" y="5210175"/>
            <a:ext cx="1928813" cy="128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1" name="Picture 68" descr="before_after">
            <a:extLst>
              <a:ext uri="{FF2B5EF4-FFF2-40B4-BE49-F238E27FC236}">
                <a16:creationId xmlns:a16="http://schemas.microsoft.com/office/drawing/2014/main" id="{CDEE3414-3192-1620-9ABA-77E1C5FFD146}"/>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413375" y="4822825"/>
            <a:ext cx="1708150" cy="157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2" name="Picture 72" descr="180px-Damage_caused_by_HESH_fort_nelson">
            <a:extLst>
              <a:ext uri="{FF2B5EF4-FFF2-40B4-BE49-F238E27FC236}">
                <a16:creationId xmlns:a16="http://schemas.microsoft.com/office/drawing/2014/main" id="{1C8E06EC-750E-5248-58E2-7E53CCEB0349}"/>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134938" y="5175250"/>
            <a:ext cx="94456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3" name="Picture 78" descr="israel_occupation_soldiers">
            <a:extLst>
              <a:ext uri="{FF2B5EF4-FFF2-40B4-BE49-F238E27FC236}">
                <a16:creationId xmlns:a16="http://schemas.microsoft.com/office/drawing/2014/main" id="{ECD1E423-95AC-D977-122A-0404030FD285}"/>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7294563" y="4830763"/>
            <a:ext cx="1774825" cy="154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0B2FBA3C-4D96-CC36-904B-01CE47ECE2BF}"/>
              </a:ext>
            </a:extLst>
          </p:cNvPr>
          <p:cNvSpPr>
            <a:spLocks noGrp="1"/>
          </p:cNvSpPr>
          <p:nvPr>
            <p:ph type="title"/>
          </p:nvPr>
        </p:nvSpPr>
        <p:spPr>
          <a:xfrm>
            <a:off x="457200" y="274638"/>
            <a:ext cx="8229600" cy="777875"/>
          </a:xfrm>
        </p:spPr>
        <p:txBody>
          <a:bodyPr/>
          <a:lstStyle/>
          <a:p>
            <a:r>
              <a:rPr lang="en-GB" altLang="en-US" sz="3600"/>
              <a:t>Outline Structure of Munition</a:t>
            </a:r>
          </a:p>
        </p:txBody>
      </p:sp>
      <p:sp>
        <p:nvSpPr>
          <p:cNvPr id="70659" name="Rectangle 2">
            <a:extLst>
              <a:ext uri="{FF2B5EF4-FFF2-40B4-BE49-F238E27FC236}">
                <a16:creationId xmlns:a16="http://schemas.microsoft.com/office/drawing/2014/main" id="{2BA28B61-2EFA-007C-DA61-33A19CF15AB0}"/>
              </a:ext>
            </a:extLst>
          </p:cNvPr>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latin typeface="Calibri" panose="020F0502020204030204" pitchFamily="34" charset="0"/>
            </a:endParaRPr>
          </a:p>
        </p:txBody>
      </p:sp>
      <p:sp>
        <p:nvSpPr>
          <p:cNvPr id="23558" name="TextBox 5">
            <a:extLst>
              <a:ext uri="{FF2B5EF4-FFF2-40B4-BE49-F238E27FC236}">
                <a16:creationId xmlns:a16="http://schemas.microsoft.com/office/drawing/2014/main" id="{6BFBA954-A38D-7324-39E0-E0BB3130D218}"/>
              </a:ext>
            </a:extLst>
          </p:cNvPr>
          <p:cNvSpPr txBox="1">
            <a:spLocks noChangeArrowheads="1"/>
          </p:cNvSpPr>
          <p:nvPr/>
        </p:nvSpPr>
        <p:spPr bwMode="auto">
          <a:xfrm>
            <a:off x="1692275" y="4346575"/>
            <a:ext cx="12366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lead </a:t>
            </a:r>
            <a:r>
              <a:rPr lang="en-GB" altLang="en-US" dirty="0" err="1">
                <a:latin typeface="+mj-lt"/>
                <a:cs typeface="Times New Roman" panose="02020603050405020304" pitchFamily="18" charset="0"/>
              </a:rPr>
              <a:t>azide</a:t>
            </a:r>
            <a:endParaRPr lang="en-GB" altLang="en-US" dirty="0">
              <a:latin typeface="+mj-lt"/>
              <a:cs typeface="Times New Roman" panose="02020603050405020304" pitchFamily="18" charset="0"/>
            </a:endParaRPr>
          </a:p>
        </p:txBody>
      </p:sp>
      <p:sp>
        <p:nvSpPr>
          <p:cNvPr id="23559" name="TextBox 6">
            <a:extLst>
              <a:ext uri="{FF2B5EF4-FFF2-40B4-BE49-F238E27FC236}">
                <a16:creationId xmlns:a16="http://schemas.microsoft.com/office/drawing/2014/main" id="{5B40C5DE-E764-FEFD-3070-B6E68164FC92}"/>
              </a:ext>
            </a:extLst>
          </p:cNvPr>
          <p:cNvSpPr txBox="1">
            <a:spLocks noChangeArrowheads="1"/>
          </p:cNvSpPr>
          <p:nvPr/>
        </p:nvSpPr>
        <p:spPr bwMode="auto">
          <a:xfrm>
            <a:off x="323850" y="4321175"/>
            <a:ext cx="1325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Examples :</a:t>
            </a:r>
          </a:p>
        </p:txBody>
      </p:sp>
      <p:sp>
        <p:nvSpPr>
          <p:cNvPr id="23560" name="TextBox 8">
            <a:extLst>
              <a:ext uri="{FF2B5EF4-FFF2-40B4-BE49-F238E27FC236}">
                <a16:creationId xmlns:a16="http://schemas.microsoft.com/office/drawing/2014/main" id="{B388EAF1-4850-183B-F489-98E9D2DC4FAF}"/>
              </a:ext>
            </a:extLst>
          </p:cNvPr>
          <p:cNvSpPr txBox="1">
            <a:spLocks noChangeArrowheads="1"/>
          </p:cNvSpPr>
          <p:nvPr/>
        </p:nvSpPr>
        <p:spPr bwMode="auto">
          <a:xfrm>
            <a:off x="3451225" y="4365625"/>
            <a:ext cx="1146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RDX/wax</a:t>
            </a:r>
          </a:p>
        </p:txBody>
      </p:sp>
      <p:sp>
        <p:nvSpPr>
          <p:cNvPr id="23561" name="TextBox 9">
            <a:extLst>
              <a:ext uri="{FF2B5EF4-FFF2-40B4-BE49-F238E27FC236}">
                <a16:creationId xmlns:a16="http://schemas.microsoft.com/office/drawing/2014/main" id="{576CF2CA-3F12-5864-7F82-BA145FCF4538}"/>
              </a:ext>
            </a:extLst>
          </p:cNvPr>
          <p:cNvSpPr txBox="1">
            <a:spLocks noChangeArrowheads="1"/>
          </p:cNvSpPr>
          <p:nvPr/>
        </p:nvSpPr>
        <p:spPr bwMode="auto">
          <a:xfrm>
            <a:off x="5122863" y="4365625"/>
            <a:ext cx="11858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RDX/TNT</a:t>
            </a:r>
          </a:p>
        </p:txBody>
      </p:sp>
      <p:sp>
        <p:nvSpPr>
          <p:cNvPr id="23562" name="TextBox 10">
            <a:extLst>
              <a:ext uri="{FF2B5EF4-FFF2-40B4-BE49-F238E27FC236}">
                <a16:creationId xmlns:a16="http://schemas.microsoft.com/office/drawing/2014/main" id="{B5739C2C-F736-1E55-4287-C09D4BF4DBD8}"/>
              </a:ext>
            </a:extLst>
          </p:cNvPr>
          <p:cNvSpPr txBox="1">
            <a:spLocks noChangeArrowheads="1"/>
          </p:cNvSpPr>
          <p:nvPr/>
        </p:nvSpPr>
        <p:spPr bwMode="auto">
          <a:xfrm>
            <a:off x="5130800" y="4868863"/>
            <a:ext cx="23002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RDX/TNT/aluminium</a:t>
            </a:r>
          </a:p>
        </p:txBody>
      </p:sp>
      <p:sp>
        <p:nvSpPr>
          <p:cNvPr id="23563" name="TextBox 12">
            <a:extLst>
              <a:ext uri="{FF2B5EF4-FFF2-40B4-BE49-F238E27FC236}">
                <a16:creationId xmlns:a16="http://schemas.microsoft.com/office/drawing/2014/main" id="{E8F83E5D-ADDE-52B9-DFF6-BBD593971F03}"/>
              </a:ext>
            </a:extLst>
          </p:cNvPr>
          <p:cNvSpPr txBox="1">
            <a:spLocks noChangeArrowheads="1"/>
          </p:cNvSpPr>
          <p:nvPr/>
        </p:nvSpPr>
        <p:spPr bwMode="auto">
          <a:xfrm>
            <a:off x="5146675" y="5364163"/>
            <a:ext cx="2070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RDX/polyurethane</a:t>
            </a:r>
          </a:p>
        </p:txBody>
      </p:sp>
      <p:sp>
        <p:nvSpPr>
          <p:cNvPr id="23564" name="TextBox 11">
            <a:extLst>
              <a:ext uri="{FF2B5EF4-FFF2-40B4-BE49-F238E27FC236}">
                <a16:creationId xmlns:a16="http://schemas.microsoft.com/office/drawing/2014/main" id="{C47E2CDB-32E1-0B05-A5A7-DDF77A0C50B9}"/>
              </a:ext>
            </a:extLst>
          </p:cNvPr>
          <p:cNvSpPr txBox="1">
            <a:spLocks noChangeArrowheads="1"/>
          </p:cNvSpPr>
          <p:nvPr/>
        </p:nvSpPr>
        <p:spPr bwMode="auto">
          <a:xfrm>
            <a:off x="3459163" y="4859338"/>
            <a:ext cx="6842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tetryl</a:t>
            </a:r>
          </a:p>
        </p:txBody>
      </p:sp>
      <p:sp>
        <p:nvSpPr>
          <p:cNvPr id="23565" name="TextBox 13">
            <a:extLst>
              <a:ext uri="{FF2B5EF4-FFF2-40B4-BE49-F238E27FC236}">
                <a16:creationId xmlns:a16="http://schemas.microsoft.com/office/drawing/2014/main" id="{ADDC4764-0846-1252-2A08-D3501331174F}"/>
              </a:ext>
            </a:extLst>
          </p:cNvPr>
          <p:cNvSpPr txBox="1">
            <a:spLocks noChangeArrowheads="1"/>
          </p:cNvSpPr>
          <p:nvPr/>
        </p:nvSpPr>
        <p:spPr bwMode="auto">
          <a:xfrm>
            <a:off x="1692275" y="4859338"/>
            <a:ext cx="16843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styphnate</a:t>
            </a:r>
          </a:p>
        </p:txBody>
      </p:sp>
      <p:sp>
        <p:nvSpPr>
          <p:cNvPr id="23566" name="TextBox 7">
            <a:extLst>
              <a:ext uri="{FF2B5EF4-FFF2-40B4-BE49-F238E27FC236}">
                <a16:creationId xmlns:a16="http://schemas.microsoft.com/office/drawing/2014/main" id="{F4896C39-3073-1116-A64D-A15E054640BB}"/>
              </a:ext>
            </a:extLst>
          </p:cNvPr>
          <p:cNvSpPr txBox="1">
            <a:spLocks noChangeArrowheads="1"/>
          </p:cNvSpPr>
          <p:nvPr/>
        </p:nvSpPr>
        <p:spPr bwMode="auto">
          <a:xfrm>
            <a:off x="1682750" y="5805488"/>
            <a:ext cx="11715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solidFill>
                  <a:srgbClr val="FFC000"/>
                </a:solidFill>
                <a:latin typeface="+mj-lt"/>
                <a:cs typeface="Times New Roman" panose="02020603050405020304" pitchFamily="18" charset="0"/>
              </a:rPr>
              <a:t>Primary</a:t>
            </a:r>
          </a:p>
          <a:p>
            <a:pPr algn="ctr">
              <a:defRPr/>
            </a:pPr>
            <a:r>
              <a:rPr lang="en-GB" altLang="en-US" dirty="0">
                <a:solidFill>
                  <a:srgbClr val="FFC000"/>
                </a:solidFill>
                <a:latin typeface="+mj-lt"/>
                <a:cs typeface="Times New Roman" panose="02020603050405020304" pitchFamily="18" charset="0"/>
              </a:rPr>
              <a:t>Explosive</a:t>
            </a:r>
          </a:p>
        </p:txBody>
      </p:sp>
      <p:sp>
        <p:nvSpPr>
          <p:cNvPr id="23567" name="TextBox 14">
            <a:extLst>
              <a:ext uri="{FF2B5EF4-FFF2-40B4-BE49-F238E27FC236}">
                <a16:creationId xmlns:a16="http://schemas.microsoft.com/office/drawing/2014/main" id="{3567779C-5A8D-FD07-1F7E-B7028ECB6769}"/>
              </a:ext>
            </a:extLst>
          </p:cNvPr>
          <p:cNvSpPr txBox="1">
            <a:spLocks noChangeArrowheads="1"/>
          </p:cNvSpPr>
          <p:nvPr/>
        </p:nvSpPr>
        <p:spPr bwMode="auto">
          <a:xfrm>
            <a:off x="3708400" y="6021388"/>
            <a:ext cx="24828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defRPr/>
            </a:pPr>
            <a:r>
              <a:rPr lang="en-GB" altLang="en-US" dirty="0">
                <a:solidFill>
                  <a:srgbClr val="FFC000"/>
                </a:solidFill>
                <a:latin typeface="+mj-lt"/>
                <a:cs typeface="Times New Roman" panose="02020603050405020304" pitchFamily="18" charset="0"/>
              </a:rPr>
              <a:t>Secondary Explosives</a:t>
            </a:r>
          </a:p>
        </p:txBody>
      </p:sp>
      <p:grpSp>
        <p:nvGrpSpPr>
          <p:cNvPr id="14" name="Group 13">
            <a:extLst>
              <a:ext uri="{FF2B5EF4-FFF2-40B4-BE49-F238E27FC236}">
                <a16:creationId xmlns:a16="http://schemas.microsoft.com/office/drawing/2014/main" id="{D3F3DB20-80CF-766A-BB56-42278A21250F}"/>
              </a:ext>
            </a:extLst>
          </p:cNvPr>
          <p:cNvGrpSpPr/>
          <p:nvPr/>
        </p:nvGrpSpPr>
        <p:grpSpPr>
          <a:xfrm>
            <a:off x="1609927" y="1016656"/>
            <a:ext cx="5490962" cy="3266419"/>
            <a:chOff x="1609927" y="1016656"/>
            <a:chExt cx="5490962" cy="3266419"/>
          </a:xfrm>
        </p:grpSpPr>
        <p:pic>
          <p:nvPicPr>
            <p:cNvPr id="3" name="Picture 2" descr="Chart, diagram, box and whisker chart&#10;&#10;Description automatically generated">
              <a:extLst>
                <a:ext uri="{FF2B5EF4-FFF2-40B4-BE49-F238E27FC236}">
                  <a16:creationId xmlns:a16="http://schemas.microsoft.com/office/drawing/2014/main" id="{9FCC84DA-5BD0-F034-5082-1129E244E7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09927" y="1016656"/>
              <a:ext cx="5490962" cy="3266419"/>
            </a:xfrm>
            <a:prstGeom prst="rect">
              <a:avLst/>
            </a:prstGeom>
          </p:spPr>
        </p:pic>
        <p:pic>
          <p:nvPicPr>
            <p:cNvPr id="4" name="Picture 3" descr="Diagram&#10;&#10;Description automatically generated">
              <a:extLst>
                <a:ext uri="{FF2B5EF4-FFF2-40B4-BE49-F238E27FC236}">
                  <a16:creationId xmlns:a16="http://schemas.microsoft.com/office/drawing/2014/main" id="{E4525FF1-E951-0C91-E1CD-78286029B0F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19672" y="1071354"/>
              <a:ext cx="5468112" cy="2501662"/>
            </a:xfrm>
            <a:prstGeom prst="rect">
              <a:avLst/>
            </a:prstGeom>
          </p:spPr>
        </p:pic>
        <p:sp>
          <p:nvSpPr>
            <p:cNvPr id="7" name="Rectangle 6">
              <a:extLst>
                <a:ext uri="{FF2B5EF4-FFF2-40B4-BE49-F238E27FC236}">
                  <a16:creationId xmlns:a16="http://schemas.microsoft.com/office/drawing/2014/main" id="{37BF1A2D-5F16-C628-2A5F-3FB6EAAC9381}"/>
                </a:ext>
              </a:extLst>
            </p:cNvPr>
            <p:cNvSpPr/>
            <p:nvPr/>
          </p:nvSpPr>
          <p:spPr bwMode="auto">
            <a:xfrm>
              <a:off x="4860032" y="3573016"/>
              <a:ext cx="504056" cy="28803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cxnSp>
          <p:nvCxnSpPr>
            <p:cNvPr id="9" name="Straight Arrow Connector 8">
              <a:extLst>
                <a:ext uri="{FF2B5EF4-FFF2-40B4-BE49-F238E27FC236}">
                  <a16:creationId xmlns:a16="http://schemas.microsoft.com/office/drawing/2014/main" id="{7C3B2C2E-671F-D4BB-E70E-CCCD77B12F7F}"/>
                </a:ext>
              </a:extLst>
            </p:cNvPr>
            <p:cNvCxnSpPr/>
            <p:nvPr/>
          </p:nvCxnSpPr>
          <p:spPr bwMode="auto">
            <a:xfrm flipH="1" flipV="1">
              <a:off x="4017200" y="3429000"/>
              <a:ext cx="192267" cy="449043"/>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0A32222D-29F4-EFD4-5C7C-FD97DD94727A}"/>
                </a:ext>
              </a:extLst>
            </p:cNvPr>
            <p:cNvCxnSpPr/>
            <p:nvPr/>
          </p:nvCxnSpPr>
          <p:spPr bwMode="auto">
            <a:xfrm flipV="1">
              <a:off x="5372472" y="2357264"/>
              <a:ext cx="360040" cy="1656184"/>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75EE6352-2952-60D4-FDF2-423F528D7E6A}"/>
                </a:ext>
              </a:extLst>
            </p:cNvPr>
            <p:cNvCxnSpPr/>
            <p:nvPr/>
          </p:nvCxnSpPr>
          <p:spPr bwMode="auto">
            <a:xfrm flipV="1">
              <a:off x="2534444" y="3407941"/>
              <a:ext cx="0" cy="330149"/>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Tree>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rapezium 32">
            <a:extLst>
              <a:ext uri="{FF2B5EF4-FFF2-40B4-BE49-F238E27FC236}">
                <a16:creationId xmlns:a16="http://schemas.microsoft.com/office/drawing/2014/main" id="{B2C24B32-A73D-73D1-86BF-F3998C3D117A}"/>
              </a:ext>
            </a:extLst>
          </p:cNvPr>
          <p:cNvSpPr/>
          <p:nvPr/>
        </p:nvSpPr>
        <p:spPr bwMode="auto">
          <a:xfrm rot="5400000">
            <a:off x="988961" y="2294232"/>
            <a:ext cx="4357765" cy="2520281"/>
          </a:xfrm>
          <a:prstGeom prst="trapezoid">
            <a:avLst/>
          </a:prstGeom>
          <a:gradFill flip="none" rotWithShape="0">
            <a:gsLst>
              <a:gs pos="0">
                <a:srgbClr val="FFFF99">
                  <a:shade val="30000"/>
                  <a:satMod val="115000"/>
                  <a:alpha val="44196"/>
                </a:srgbClr>
              </a:gs>
              <a:gs pos="79000">
                <a:srgbClr val="FFFF99">
                  <a:shade val="67500"/>
                  <a:satMod val="115000"/>
                </a:srgbClr>
              </a:gs>
              <a:gs pos="100000">
                <a:srgbClr val="FFFF99">
                  <a:shade val="100000"/>
                  <a:satMod val="115000"/>
                </a:srgbClr>
              </a:gs>
            </a:gsLst>
            <a:lin ang="0" scaled="1"/>
            <a:tileRect/>
          </a:gradFill>
          <a:ln w="38100" cap="flat" cmpd="sng" algn="ctr">
            <a:solidFill>
              <a:schemeClr val="accent1"/>
            </a:solidFill>
            <a:prstDash val="sysDash"/>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32" name="Round Same-side Corner of Rectangle 31">
            <a:extLst>
              <a:ext uri="{FF2B5EF4-FFF2-40B4-BE49-F238E27FC236}">
                <a16:creationId xmlns:a16="http://schemas.microsoft.com/office/drawing/2014/main" id="{140785E9-8E54-D27D-1364-BCD66787AFB1}"/>
              </a:ext>
            </a:extLst>
          </p:cNvPr>
          <p:cNvSpPr/>
          <p:nvPr/>
        </p:nvSpPr>
        <p:spPr bwMode="auto">
          <a:xfrm rot="16200000">
            <a:off x="1578268" y="2301328"/>
            <a:ext cx="3176422" cy="2515028"/>
          </a:xfrm>
          <a:prstGeom prst="round2SameRect">
            <a:avLst/>
          </a:prstGeom>
          <a:blipFill>
            <a:blip r:embed="rId2">
              <a:alphaModFix amt="47000"/>
            </a:blip>
            <a:tile tx="0" ty="0" sx="100000" sy="100000" flip="none" algn="tl"/>
          </a:blip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Title 1">
            <a:extLst>
              <a:ext uri="{FF2B5EF4-FFF2-40B4-BE49-F238E27FC236}">
                <a16:creationId xmlns:a16="http://schemas.microsoft.com/office/drawing/2014/main" id="{98FFDFE9-7566-3098-4015-D5978B6AE75F}"/>
              </a:ext>
            </a:extLst>
          </p:cNvPr>
          <p:cNvSpPr>
            <a:spLocks noGrp="1"/>
          </p:cNvSpPr>
          <p:nvPr>
            <p:ph type="title"/>
          </p:nvPr>
        </p:nvSpPr>
        <p:spPr>
          <a:xfrm>
            <a:off x="346025" y="260648"/>
            <a:ext cx="6435725" cy="522287"/>
          </a:xfrm>
        </p:spPr>
        <p:txBody>
          <a:bodyPr/>
          <a:lstStyle/>
          <a:p>
            <a:r>
              <a:rPr lang="en-US" dirty="0"/>
              <a:t>Detonation Progression</a:t>
            </a:r>
          </a:p>
        </p:txBody>
      </p:sp>
      <p:grpSp>
        <p:nvGrpSpPr>
          <p:cNvPr id="8" name="Group 7">
            <a:extLst>
              <a:ext uri="{FF2B5EF4-FFF2-40B4-BE49-F238E27FC236}">
                <a16:creationId xmlns:a16="http://schemas.microsoft.com/office/drawing/2014/main" id="{9A4D4965-1D0F-09E0-0AC0-ECEA500116F4}"/>
              </a:ext>
            </a:extLst>
          </p:cNvPr>
          <p:cNvGrpSpPr/>
          <p:nvPr/>
        </p:nvGrpSpPr>
        <p:grpSpPr>
          <a:xfrm>
            <a:off x="539550" y="3429000"/>
            <a:ext cx="2520282" cy="288032"/>
            <a:chOff x="539550" y="3194744"/>
            <a:chExt cx="4320484" cy="522288"/>
          </a:xfrm>
        </p:grpSpPr>
        <p:pic>
          <p:nvPicPr>
            <p:cNvPr id="6" name="Picture 5" descr="A red circle and purple squares&#10;&#10;Description automatically generated">
              <a:extLst>
                <a:ext uri="{FF2B5EF4-FFF2-40B4-BE49-F238E27FC236}">
                  <a16:creationId xmlns:a16="http://schemas.microsoft.com/office/drawing/2014/main" id="{6A9CC636-579F-EBD7-4C44-F742FDFD3548}"/>
                </a:ext>
              </a:extLst>
            </p:cNvPr>
            <p:cNvPicPr>
              <a:picLocks noChangeAspect="1"/>
            </p:cNvPicPr>
            <p:nvPr/>
          </p:nvPicPr>
          <p:blipFill rotWithShape="1">
            <a:blip r:embed="rId3">
              <a:extLst>
                <a:ext uri="{28A0092B-C50C-407E-A947-70E740481C1C}">
                  <a14:useLocalDpi xmlns:a14="http://schemas.microsoft.com/office/drawing/2010/main" val="0"/>
                </a:ext>
              </a:extLst>
            </a:blip>
            <a:srcRect l="14563" r="21179" b="4762"/>
            <a:stretch/>
          </p:blipFill>
          <p:spPr>
            <a:xfrm rot="16200000">
              <a:off x="2438648" y="1295648"/>
              <a:ext cx="522286" cy="4320482"/>
            </a:xfrm>
            <a:prstGeom prst="rect">
              <a:avLst/>
            </a:prstGeom>
          </p:spPr>
        </p:pic>
        <p:sp>
          <p:nvSpPr>
            <p:cNvPr id="7" name="Rounded Rectangle 6">
              <a:extLst>
                <a:ext uri="{FF2B5EF4-FFF2-40B4-BE49-F238E27FC236}">
                  <a16:creationId xmlns:a16="http://schemas.microsoft.com/office/drawing/2014/main" id="{F6E972D1-0C4D-EE4E-BEAF-2A359862B110}"/>
                </a:ext>
              </a:extLst>
            </p:cNvPr>
            <p:cNvSpPr/>
            <p:nvPr/>
          </p:nvSpPr>
          <p:spPr bwMode="auto">
            <a:xfrm>
              <a:off x="1187624" y="3194744"/>
              <a:ext cx="3672410" cy="522287"/>
            </a:xfrm>
            <a:prstGeom prst="roundRect">
              <a:avLst/>
            </a:prstGeom>
            <a:noFill/>
            <a:ln w="38100">
              <a:solidFill>
                <a:schemeClr val="accent5">
                  <a:lumMod val="10000"/>
                </a:schemeClr>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grpSp>
      <p:sp>
        <p:nvSpPr>
          <p:cNvPr id="10" name="Oval 9">
            <a:extLst>
              <a:ext uri="{FF2B5EF4-FFF2-40B4-BE49-F238E27FC236}">
                <a16:creationId xmlns:a16="http://schemas.microsoft.com/office/drawing/2014/main" id="{EC389B9B-3F6B-DBF2-CE6A-3CC285C807B8}"/>
              </a:ext>
            </a:extLst>
          </p:cNvPr>
          <p:cNvSpPr/>
          <p:nvPr/>
        </p:nvSpPr>
        <p:spPr bwMode="auto">
          <a:xfrm>
            <a:off x="2339752" y="2924944"/>
            <a:ext cx="1224136" cy="1224136"/>
          </a:xfrm>
          <a:prstGeom prst="ellipse">
            <a:avLst/>
          </a:prstGeom>
          <a:noFill/>
          <a:ln w="28575">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1" name="Oval 10">
            <a:extLst>
              <a:ext uri="{FF2B5EF4-FFF2-40B4-BE49-F238E27FC236}">
                <a16:creationId xmlns:a16="http://schemas.microsoft.com/office/drawing/2014/main" id="{2642CC90-6A99-0A7C-90BF-F5BB5B7A136D}"/>
              </a:ext>
            </a:extLst>
          </p:cNvPr>
          <p:cNvSpPr/>
          <p:nvPr/>
        </p:nvSpPr>
        <p:spPr bwMode="auto">
          <a:xfrm>
            <a:off x="1880392" y="2524708"/>
            <a:ext cx="2142855" cy="2024608"/>
          </a:xfrm>
          <a:prstGeom prst="ellipse">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3" name="Oval 12">
            <a:extLst>
              <a:ext uri="{FF2B5EF4-FFF2-40B4-BE49-F238E27FC236}">
                <a16:creationId xmlns:a16="http://schemas.microsoft.com/office/drawing/2014/main" id="{0769DEC3-0846-E619-BE98-6C5C850A904C}"/>
              </a:ext>
            </a:extLst>
          </p:cNvPr>
          <p:cNvSpPr/>
          <p:nvPr/>
        </p:nvSpPr>
        <p:spPr bwMode="auto">
          <a:xfrm>
            <a:off x="1475655" y="2168859"/>
            <a:ext cx="2952328" cy="2808312"/>
          </a:xfrm>
          <a:prstGeom prst="ellipse">
            <a:avLst/>
          </a:prstGeom>
          <a:noFill/>
          <a:ln w="28575">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4" name="Arc 13">
            <a:extLst>
              <a:ext uri="{FF2B5EF4-FFF2-40B4-BE49-F238E27FC236}">
                <a16:creationId xmlns:a16="http://schemas.microsoft.com/office/drawing/2014/main" id="{E3B457E1-23C1-A908-C796-D585945DFCB3}"/>
              </a:ext>
            </a:extLst>
          </p:cNvPr>
          <p:cNvSpPr/>
          <p:nvPr/>
        </p:nvSpPr>
        <p:spPr bwMode="auto">
          <a:xfrm rot="599312">
            <a:off x="1778050" y="943483"/>
            <a:ext cx="2635573" cy="2056507"/>
          </a:xfrm>
          <a:prstGeom prst="arc">
            <a:avLst>
              <a:gd name="adj1" fmla="val 18124773"/>
              <a:gd name="adj2" fmla="val 0"/>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5" name="Arc 14">
            <a:extLst>
              <a:ext uri="{FF2B5EF4-FFF2-40B4-BE49-F238E27FC236}">
                <a16:creationId xmlns:a16="http://schemas.microsoft.com/office/drawing/2014/main" id="{7F9BDD67-E8BE-B1EA-4176-69EAF51123E0}"/>
              </a:ext>
            </a:extLst>
          </p:cNvPr>
          <p:cNvSpPr/>
          <p:nvPr/>
        </p:nvSpPr>
        <p:spPr bwMode="auto">
          <a:xfrm rot="4019586">
            <a:off x="2051428" y="3727566"/>
            <a:ext cx="2635573" cy="2056507"/>
          </a:xfrm>
          <a:prstGeom prst="arc">
            <a:avLst>
              <a:gd name="adj1" fmla="val 18124773"/>
              <a:gd name="adj2" fmla="val 0"/>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cxnSp>
        <p:nvCxnSpPr>
          <p:cNvPr id="17" name="Straight Connector 16">
            <a:extLst>
              <a:ext uri="{FF2B5EF4-FFF2-40B4-BE49-F238E27FC236}">
                <a16:creationId xmlns:a16="http://schemas.microsoft.com/office/drawing/2014/main" id="{130231E1-B5E1-A4D7-36C9-B9EF47A165F7}"/>
              </a:ext>
            </a:extLst>
          </p:cNvPr>
          <p:cNvCxnSpPr/>
          <p:nvPr/>
        </p:nvCxnSpPr>
        <p:spPr bwMode="auto">
          <a:xfrm>
            <a:off x="4425988" y="1992890"/>
            <a:ext cx="0" cy="3192397"/>
          </a:xfrm>
          <a:prstGeom prst="line">
            <a:avLst/>
          </a:prstGeom>
          <a:solidFill>
            <a:srgbClr val="FFFF99"/>
          </a:solidFill>
          <a:ln w="762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42EB0ACE-77FA-CE60-8BA9-1A7584127094}"/>
              </a:ext>
            </a:extLst>
          </p:cNvPr>
          <p:cNvSpPr txBox="1"/>
          <p:nvPr/>
        </p:nvSpPr>
        <p:spPr>
          <a:xfrm>
            <a:off x="237256" y="4600512"/>
            <a:ext cx="1197636" cy="584775"/>
          </a:xfrm>
          <a:prstGeom prst="rect">
            <a:avLst/>
          </a:prstGeom>
          <a:noFill/>
        </p:spPr>
        <p:txBody>
          <a:bodyPr wrap="none" rtlCol="0">
            <a:spAutoFit/>
          </a:bodyPr>
          <a:lstStyle/>
          <a:p>
            <a:pPr algn="ctr"/>
            <a:r>
              <a:rPr lang="en-US" sz="1600" dirty="0"/>
              <a:t>Lead </a:t>
            </a:r>
            <a:r>
              <a:rPr lang="en-US" sz="1600" dirty="0" err="1"/>
              <a:t>Azide</a:t>
            </a:r>
            <a:endParaRPr lang="en-US" sz="1600" dirty="0"/>
          </a:p>
          <a:p>
            <a:pPr algn="ctr"/>
            <a:r>
              <a:rPr lang="en-US" sz="1600" dirty="0"/>
              <a:t>5180 ms</a:t>
            </a:r>
            <a:r>
              <a:rPr lang="en-US" sz="1600" baseline="30000" dirty="0"/>
              <a:t>-1</a:t>
            </a:r>
          </a:p>
        </p:txBody>
      </p:sp>
      <p:sp>
        <p:nvSpPr>
          <p:cNvPr id="22" name="TextBox 21">
            <a:extLst>
              <a:ext uri="{FF2B5EF4-FFF2-40B4-BE49-F238E27FC236}">
                <a16:creationId xmlns:a16="http://schemas.microsoft.com/office/drawing/2014/main" id="{C6203CAF-6340-3D92-274F-9520665FCC43}"/>
              </a:ext>
            </a:extLst>
          </p:cNvPr>
          <p:cNvSpPr txBox="1"/>
          <p:nvPr/>
        </p:nvSpPr>
        <p:spPr>
          <a:xfrm>
            <a:off x="4075872" y="1016912"/>
            <a:ext cx="1540806" cy="338554"/>
          </a:xfrm>
          <a:prstGeom prst="rect">
            <a:avLst/>
          </a:prstGeom>
          <a:noFill/>
        </p:spPr>
        <p:txBody>
          <a:bodyPr wrap="none" rtlCol="0">
            <a:spAutoFit/>
          </a:bodyPr>
          <a:lstStyle/>
          <a:p>
            <a:r>
              <a:rPr lang="en-US" sz="1600" dirty="0"/>
              <a:t>Energy Losses</a:t>
            </a:r>
          </a:p>
        </p:txBody>
      </p:sp>
      <p:sp>
        <p:nvSpPr>
          <p:cNvPr id="23" name="TextBox 22">
            <a:extLst>
              <a:ext uri="{FF2B5EF4-FFF2-40B4-BE49-F238E27FC236}">
                <a16:creationId xmlns:a16="http://schemas.microsoft.com/office/drawing/2014/main" id="{1832EFF7-A7D8-B70B-6AF1-BD1CD5E3943B}"/>
              </a:ext>
            </a:extLst>
          </p:cNvPr>
          <p:cNvSpPr txBox="1"/>
          <p:nvPr/>
        </p:nvSpPr>
        <p:spPr>
          <a:xfrm>
            <a:off x="4453833" y="3441017"/>
            <a:ext cx="2608406" cy="369332"/>
          </a:xfrm>
          <a:prstGeom prst="rect">
            <a:avLst/>
          </a:prstGeom>
          <a:noFill/>
        </p:spPr>
        <p:txBody>
          <a:bodyPr wrap="none" rtlCol="0">
            <a:spAutoFit/>
          </a:bodyPr>
          <a:lstStyle/>
          <a:p>
            <a:r>
              <a:rPr lang="en-US" dirty="0"/>
              <a:t>Detonation Shock Front</a:t>
            </a:r>
          </a:p>
        </p:txBody>
      </p:sp>
      <p:sp>
        <p:nvSpPr>
          <p:cNvPr id="24" name="TextBox 23">
            <a:extLst>
              <a:ext uri="{FF2B5EF4-FFF2-40B4-BE49-F238E27FC236}">
                <a16:creationId xmlns:a16="http://schemas.microsoft.com/office/drawing/2014/main" id="{F07EC7DF-F7C3-103F-EE38-3DE9A437EF89}"/>
              </a:ext>
            </a:extLst>
          </p:cNvPr>
          <p:cNvSpPr txBox="1"/>
          <p:nvPr/>
        </p:nvSpPr>
        <p:spPr>
          <a:xfrm>
            <a:off x="1067970" y="2524708"/>
            <a:ext cx="1903085" cy="646331"/>
          </a:xfrm>
          <a:prstGeom prst="rect">
            <a:avLst/>
          </a:prstGeom>
          <a:noFill/>
        </p:spPr>
        <p:txBody>
          <a:bodyPr wrap="none" rtlCol="0">
            <a:spAutoFit/>
          </a:bodyPr>
          <a:lstStyle/>
          <a:p>
            <a:pPr algn="ctr"/>
            <a:r>
              <a:rPr lang="en-US" dirty="0"/>
              <a:t>Omni-directional</a:t>
            </a:r>
          </a:p>
          <a:p>
            <a:pPr algn="ctr"/>
            <a:r>
              <a:rPr lang="en-US" dirty="0"/>
              <a:t>Detonation Front</a:t>
            </a:r>
          </a:p>
        </p:txBody>
      </p:sp>
      <p:sp>
        <p:nvSpPr>
          <p:cNvPr id="27" name="Round Same-side Corner of Rectangle 26">
            <a:extLst>
              <a:ext uri="{FF2B5EF4-FFF2-40B4-BE49-F238E27FC236}">
                <a16:creationId xmlns:a16="http://schemas.microsoft.com/office/drawing/2014/main" id="{054D829E-163F-F049-7106-287B5485EAEF}"/>
              </a:ext>
            </a:extLst>
          </p:cNvPr>
          <p:cNvSpPr/>
          <p:nvPr/>
        </p:nvSpPr>
        <p:spPr bwMode="auto">
          <a:xfrm rot="5400000">
            <a:off x="4729039" y="1739623"/>
            <a:ext cx="3176421" cy="3714910"/>
          </a:xfrm>
          <a:prstGeom prst="round2SameRect">
            <a:avLst/>
          </a:prstGeom>
          <a:blipFill>
            <a:blip r:embed="rId2"/>
            <a:tile tx="0" ty="0" sx="100000" sy="100000" flip="none" algn="tl"/>
          </a:blip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1" name="TextBox 20">
            <a:extLst>
              <a:ext uri="{FF2B5EF4-FFF2-40B4-BE49-F238E27FC236}">
                <a16:creationId xmlns:a16="http://schemas.microsoft.com/office/drawing/2014/main" id="{33E463B3-C05C-0EEC-3453-D36EEC828873}"/>
              </a:ext>
            </a:extLst>
          </p:cNvPr>
          <p:cNvSpPr txBox="1"/>
          <p:nvPr/>
        </p:nvSpPr>
        <p:spPr>
          <a:xfrm>
            <a:off x="6588224" y="3789040"/>
            <a:ext cx="1091967" cy="584775"/>
          </a:xfrm>
          <a:prstGeom prst="rect">
            <a:avLst/>
          </a:prstGeom>
          <a:noFill/>
        </p:spPr>
        <p:txBody>
          <a:bodyPr wrap="none" rtlCol="0">
            <a:spAutoFit/>
          </a:bodyPr>
          <a:lstStyle/>
          <a:p>
            <a:pPr algn="ctr"/>
            <a:r>
              <a:rPr lang="en-US" sz="1600" dirty="0"/>
              <a:t>TNT</a:t>
            </a:r>
          </a:p>
          <a:p>
            <a:pPr algn="ctr"/>
            <a:r>
              <a:rPr lang="en-US" sz="1600" dirty="0"/>
              <a:t>6940 ms</a:t>
            </a:r>
            <a:r>
              <a:rPr lang="en-US" sz="1600" baseline="30000" dirty="0"/>
              <a:t>-1</a:t>
            </a:r>
          </a:p>
        </p:txBody>
      </p:sp>
      <p:sp>
        <p:nvSpPr>
          <p:cNvPr id="25" name="TextBox 24">
            <a:extLst>
              <a:ext uri="{FF2B5EF4-FFF2-40B4-BE49-F238E27FC236}">
                <a16:creationId xmlns:a16="http://schemas.microsoft.com/office/drawing/2014/main" id="{4BE41EE7-8268-7746-0B97-91539C5F2C65}"/>
              </a:ext>
            </a:extLst>
          </p:cNvPr>
          <p:cNvSpPr txBox="1"/>
          <p:nvPr/>
        </p:nvSpPr>
        <p:spPr>
          <a:xfrm>
            <a:off x="6599212" y="616332"/>
            <a:ext cx="2185214" cy="923330"/>
          </a:xfrm>
          <a:prstGeom prst="rect">
            <a:avLst/>
          </a:prstGeom>
          <a:noFill/>
        </p:spPr>
        <p:txBody>
          <a:bodyPr wrap="none" rtlCol="0">
            <a:spAutoFit/>
          </a:bodyPr>
          <a:lstStyle/>
          <a:p>
            <a:pPr algn="ctr"/>
            <a:r>
              <a:rPr lang="en-US" dirty="0"/>
              <a:t>✅ Critical Diameter</a:t>
            </a:r>
          </a:p>
          <a:p>
            <a:pPr algn="ctr"/>
            <a:endParaRPr lang="en-US" dirty="0"/>
          </a:p>
          <a:p>
            <a:pPr algn="ctr"/>
            <a:r>
              <a:rPr lang="en-US" dirty="0"/>
              <a:t>✅   Critical Density</a:t>
            </a:r>
          </a:p>
        </p:txBody>
      </p:sp>
      <p:sp>
        <p:nvSpPr>
          <p:cNvPr id="34" name="TextBox 33">
            <a:extLst>
              <a:ext uri="{FF2B5EF4-FFF2-40B4-BE49-F238E27FC236}">
                <a16:creationId xmlns:a16="http://schemas.microsoft.com/office/drawing/2014/main" id="{B28308AE-D7AB-D0D4-ABBA-6DF316CD2875}"/>
              </a:ext>
            </a:extLst>
          </p:cNvPr>
          <p:cNvSpPr txBox="1"/>
          <p:nvPr/>
        </p:nvSpPr>
        <p:spPr>
          <a:xfrm>
            <a:off x="1113720" y="908720"/>
            <a:ext cx="1802096" cy="338554"/>
          </a:xfrm>
          <a:prstGeom prst="rect">
            <a:avLst/>
          </a:prstGeom>
          <a:noFill/>
        </p:spPr>
        <p:txBody>
          <a:bodyPr wrap="none" rtlCol="0">
            <a:spAutoFit/>
          </a:bodyPr>
          <a:lstStyle/>
          <a:p>
            <a:r>
              <a:rPr lang="en-US" sz="1600" dirty="0"/>
              <a:t>Expanding Gases</a:t>
            </a:r>
          </a:p>
        </p:txBody>
      </p:sp>
      <p:pic>
        <p:nvPicPr>
          <p:cNvPr id="36" name="Picture 35" descr="A picture containing donut, dark, decorated, eyes&#10;&#10;Description automatically generated">
            <a:extLst>
              <a:ext uri="{FF2B5EF4-FFF2-40B4-BE49-F238E27FC236}">
                <a16:creationId xmlns:a16="http://schemas.microsoft.com/office/drawing/2014/main" id="{BB0DB08C-CF7D-F9BE-E97E-A1C1C646C28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60067" t="4520" r="10868" b="73254"/>
          <a:stretch/>
        </p:blipFill>
        <p:spPr>
          <a:xfrm>
            <a:off x="3203846" y="5931684"/>
            <a:ext cx="1080122" cy="767298"/>
          </a:xfrm>
          <a:prstGeom prst="rect">
            <a:avLst/>
          </a:prstGeom>
        </p:spPr>
      </p:pic>
      <p:pic>
        <p:nvPicPr>
          <p:cNvPr id="39" name="Picture 38" descr="A picture containing donut, dark, decorated, eyes&#10;&#10;Description automatically generated">
            <a:extLst>
              <a:ext uri="{FF2B5EF4-FFF2-40B4-BE49-F238E27FC236}">
                <a16:creationId xmlns:a16="http://schemas.microsoft.com/office/drawing/2014/main" id="{B16B0FBE-75A6-BD09-180A-F40F04AFB7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58128" t="58403" r="12488" b="6139"/>
          <a:stretch/>
        </p:blipFill>
        <p:spPr>
          <a:xfrm>
            <a:off x="5364088" y="5838690"/>
            <a:ext cx="776766" cy="870784"/>
          </a:xfrm>
          <a:prstGeom prst="rect">
            <a:avLst/>
          </a:prstGeom>
        </p:spPr>
      </p:pic>
      <p:sp>
        <p:nvSpPr>
          <p:cNvPr id="41" name="TextBox 40">
            <a:extLst>
              <a:ext uri="{FF2B5EF4-FFF2-40B4-BE49-F238E27FC236}">
                <a16:creationId xmlns:a16="http://schemas.microsoft.com/office/drawing/2014/main" id="{03423C92-1B1F-6F09-C7E3-606535B0792B}"/>
              </a:ext>
            </a:extLst>
          </p:cNvPr>
          <p:cNvSpPr txBox="1"/>
          <p:nvPr/>
        </p:nvSpPr>
        <p:spPr>
          <a:xfrm>
            <a:off x="4692822" y="2276872"/>
            <a:ext cx="1175322" cy="830997"/>
          </a:xfrm>
          <a:prstGeom prst="rect">
            <a:avLst/>
          </a:prstGeom>
          <a:noFill/>
        </p:spPr>
        <p:txBody>
          <a:bodyPr wrap="none" rtlCol="0">
            <a:spAutoFit/>
          </a:bodyPr>
          <a:lstStyle/>
          <a:p>
            <a:pPr algn="ctr"/>
            <a:r>
              <a:rPr lang="en-US" sz="1600" dirty="0"/>
              <a:t>Detonation</a:t>
            </a:r>
          </a:p>
          <a:p>
            <a:pPr algn="ctr"/>
            <a:r>
              <a:rPr lang="en-US" sz="1600" dirty="0"/>
              <a:t>Shock</a:t>
            </a:r>
          </a:p>
          <a:p>
            <a:pPr algn="ctr"/>
            <a:r>
              <a:rPr lang="en-US" sz="1600" dirty="0"/>
              <a:t>Front</a:t>
            </a:r>
          </a:p>
        </p:txBody>
      </p:sp>
      <p:sp>
        <p:nvSpPr>
          <p:cNvPr id="42" name="TextBox 41">
            <a:extLst>
              <a:ext uri="{FF2B5EF4-FFF2-40B4-BE49-F238E27FC236}">
                <a16:creationId xmlns:a16="http://schemas.microsoft.com/office/drawing/2014/main" id="{683A5102-EC9F-1658-E5F1-F0C97A88C950}"/>
              </a:ext>
            </a:extLst>
          </p:cNvPr>
          <p:cNvSpPr txBox="1"/>
          <p:nvPr/>
        </p:nvSpPr>
        <p:spPr>
          <a:xfrm>
            <a:off x="6030546" y="3342957"/>
            <a:ext cx="2063385" cy="338554"/>
          </a:xfrm>
          <a:prstGeom prst="rect">
            <a:avLst/>
          </a:prstGeom>
          <a:noFill/>
        </p:spPr>
        <p:txBody>
          <a:bodyPr wrap="none" rtlCol="0">
            <a:spAutoFit/>
          </a:bodyPr>
          <a:lstStyle/>
          <a:p>
            <a:r>
              <a:rPr lang="en-US" sz="1600" dirty="0"/>
              <a:t>Unreacted Explosive</a:t>
            </a:r>
          </a:p>
        </p:txBody>
      </p:sp>
      <p:sp>
        <p:nvSpPr>
          <p:cNvPr id="43" name="TextBox 42">
            <a:extLst>
              <a:ext uri="{FF2B5EF4-FFF2-40B4-BE49-F238E27FC236}">
                <a16:creationId xmlns:a16="http://schemas.microsoft.com/office/drawing/2014/main" id="{15CD667A-8B72-6FDA-CD34-612979064360}"/>
              </a:ext>
            </a:extLst>
          </p:cNvPr>
          <p:cNvSpPr txBox="1"/>
          <p:nvPr/>
        </p:nvSpPr>
        <p:spPr>
          <a:xfrm>
            <a:off x="114870" y="4092624"/>
            <a:ext cx="1085554" cy="338554"/>
          </a:xfrm>
          <a:prstGeom prst="rect">
            <a:avLst/>
          </a:prstGeom>
          <a:noFill/>
        </p:spPr>
        <p:txBody>
          <a:bodyPr wrap="none" rtlCol="0">
            <a:spAutoFit/>
          </a:bodyPr>
          <a:lstStyle/>
          <a:p>
            <a:r>
              <a:rPr lang="en-US" sz="1600" dirty="0"/>
              <a:t>Detonator</a:t>
            </a:r>
          </a:p>
        </p:txBody>
      </p:sp>
      <p:sp>
        <p:nvSpPr>
          <p:cNvPr id="44" name="Right Arrow 43">
            <a:extLst>
              <a:ext uri="{FF2B5EF4-FFF2-40B4-BE49-F238E27FC236}">
                <a16:creationId xmlns:a16="http://schemas.microsoft.com/office/drawing/2014/main" id="{55D36B63-64EE-EDB4-8D6A-A31C9F71ACBE}"/>
              </a:ext>
            </a:extLst>
          </p:cNvPr>
          <p:cNvSpPr/>
          <p:nvPr/>
        </p:nvSpPr>
        <p:spPr bwMode="auto">
          <a:xfrm>
            <a:off x="4404594" y="3140968"/>
            <a:ext cx="1247526" cy="612068"/>
          </a:xfrm>
          <a:prstGeom prst="rightArrow">
            <a:avLst/>
          </a:prstGeom>
          <a:solidFill>
            <a:schemeClr val="accent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45" name="TextBox 44">
            <a:extLst>
              <a:ext uri="{FF2B5EF4-FFF2-40B4-BE49-F238E27FC236}">
                <a16:creationId xmlns:a16="http://schemas.microsoft.com/office/drawing/2014/main" id="{0625C466-B7F2-8434-76F1-BC5AD2B9F2F6}"/>
              </a:ext>
            </a:extLst>
          </p:cNvPr>
          <p:cNvSpPr txBox="1"/>
          <p:nvPr/>
        </p:nvSpPr>
        <p:spPr>
          <a:xfrm>
            <a:off x="4349183" y="6033304"/>
            <a:ext cx="994183" cy="338554"/>
          </a:xfrm>
          <a:prstGeom prst="rect">
            <a:avLst/>
          </a:prstGeom>
          <a:noFill/>
        </p:spPr>
        <p:txBody>
          <a:bodyPr wrap="none" rtlCol="0">
            <a:spAutoFit/>
          </a:bodyPr>
          <a:lstStyle/>
          <a:p>
            <a:r>
              <a:rPr lang="en-US" sz="1600" dirty="0"/>
              <a:t>Hotspots</a:t>
            </a:r>
          </a:p>
        </p:txBody>
      </p:sp>
      <p:pic>
        <p:nvPicPr>
          <p:cNvPr id="46" name="Picture 45" descr="A picture containing donut, dark, decorated, eyes&#10;&#10;Description automatically generated">
            <a:extLst>
              <a:ext uri="{FF2B5EF4-FFF2-40B4-BE49-F238E27FC236}">
                <a16:creationId xmlns:a16="http://schemas.microsoft.com/office/drawing/2014/main" id="{48135F89-B0B6-855F-782C-8C355CEA257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5501" t="52203" r="61009" b="14355"/>
          <a:stretch/>
        </p:blipFill>
        <p:spPr>
          <a:xfrm>
            <a:off x="2342725" y="5913836"/>
            <a:ext cx="573091" cy="757938"/>
          </a:xfrm>
          <a:prstGeom prst="rect">
            <a:avLst/>
          </a:prstGeom>
        </p:spPr>
      </p:pic>
      <p:cxnSp>
        <p:nvCxnSpPr>
          <p:cNvPr id="48" name="Straight Arrow Connector 47">
            <a:extLst>
              <a:ext uri="{FF2B5EF4-FFF2-40B4-BE49-F238E27FC236}">
                <a16:creationId xmlns:a16="http://schemas.microsoft.com/office/drawing/2014/main" id="{B1ECEC26-4754-6FA5-C90B-F12B439D402D}"/>
              </a:ext>
            </a:extLst>
          </p:cNvPr>
          <p:cNvCxnSpPr>
            <a:stCxn id="46" idx="0"/>
          </p:cNvCxnSpPr>
          <p:nvPr/>
        </p:nvCxnSpPr>
        <p:spPr bwMode="auto">
          <a:xfrm flipV="1">
            <a:off x="2629271" y="3687907"/>
            <a:ext cx="897222" cy="2225929"/>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9" name="Straight Arrow Connector 48">
            <a:extLst>
              <a:ext uri="{FF2B5EF4-FFF2-40B4-BE49-F238E27FC236}">
                <a16:creationId xmlns:a16="http://schemas.microsoft.com/office/drawing/2014/main" id="{24E861DF-1D7C-78F8-D0EF-820DA4D61EB8}"/>
              </a:ext>
            </a:extLst>
          </p:cNvPr>
          <p:cNvCxnSpPr/>
          <p:nvPr/>
        </p:nvCxnSpPr>
        <p:spPr bwMode="auto">
          <a:xfrm flipV="1">
            <a:off x="3785878" y="3681511"/>
            <a:ext cx="215975" cy="2293316"/>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Straight Arrow Connector 49">
            <a:extLst>
              <a:ext uri="{FF2B5EF4-FFF2-40B4-BE49-F238E27FC236}">
                <a16:creationId xmlns:a16="http://schemas.microsoft.com/office/drawing/2014/main" id="{F12DC1C7-1EDF-81B2-4590-0558012FDD83}"/>
              </a:ext>
            </a:extLst>
          </p:cNvPr>
          <p:cNvCxnSpPr>
            <a:endCxn id="44" idx="1"/>
          </p:cNvCxnSpPr>
          <p:nvPr/>
        </p:nvCxnSpPr>
        <p:spPr bwMode="auto">
          <a:xfrm flipH="1" flipV="1">
            <a:off x="4404594" y="3447002"/>
            <a:ext cx="1366567" cy="2409222"/>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4082646"/>
      </p:ext>
    </p:extLst>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155mm L15</a:t>
            </a:r>
          </a:p>
          <a:p>
            <a:pPr algn="ctr" fontAlgn="auto">
              <a:spcBef>
                <a:spcPts val="600"/>
              </a:spcBef>
              <a:spcAft>
                <a:spcPts val="0"/>
              </a:spcAft>
              <a:defRPr/>
            </a:pPr>
            <a:r>
              <a:rPr lang="en-GB" sz="2000" dirty="0">
                <a:latin typeface="+mn-lt"/>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Main Filling</a:t>
            </a:r>
          </a:p>
          <a:p>
            <a:pPr algn="ctr" fontAlgn="auto">
              <a:spcBef>
                <a:spcPts val="0"/>
              </a:spcBef>
              <a:spcAft>
                <a:spcPts val="0"/>
              </a:spcAft>
              <a:defRPr/>
            </a:pPr>
            <a:r>
              <a:rPr lang="en-GB" dirty="0">
                <a:latin typeface="+mn-lt"/>
              </a:rPr>
              <a:t>RDX/TNT/wax</a:t>
            </a:r>
          </a:p>
          <a:p>
            <a:pPr algn="ctr" fontAlgn="auto">
              <a:spcBef>
                <a:spcPts val="0"/>
              </a:spcBef>
              <a:spcAft>
                <a:spcPts val="0"/>
              </a:spcAft>
              <a:defRPr/>
            </a:pPr>
            <a:r>
              <a:rPr lang="en-GB" dirty="0">
                <a:latin typeface="+mn-lt"/>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Booster</a:t>
            </a:r>
          </a:p>
          <a:p>
            <a:pPr algn="ctr" fontAlgn="auto">
              <a:spcBef>
                <a:spcPts val="0"/>
              </a:spcBef>
              <a:spcAft>
                <a:spcPts val="0"/>
              </a:spcAft>
              <a:defRPr/>
            </a:pPr>
            <a:r>
              <a:rPr lang="en-GB" dirty="0">
                <a:latin typeface="+mn-lt"/>
              </a:rPr>
              <a:t>RDX/wax</a:t>
            </a:r>
          </a:p>
          <a:p>
            <a:pPr algn="ctr" fontAlgn="auto">
              <a:spcBef>
                <a:spcPts val="0"/>
              </a:spcBef>
              <a:spcAft>
                <a:spcPts val="0"/>
              </a:spcAft>
              <a:defRPr/>
            </a:pPr>
            <a:r>
              <a:rPr lang="en-GB" dirty="0">
                <a:latin typeface="+mn-lt"/>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Detonator</a:t>
            </a:r>
          </a:p>
          <a:p>
            <a:pPr algn="ctr" fontAlgn="auto">
              <a:spcBef>
                <a:spcPts val="0"/>
              </a:spcBef>
              <a:spcAft>
                <a:spcPts val="0"/>
              </a:spcAft>
              <a:defRPr/>
            </a:pPr>
            <a:r>
              <a:rPr lang="en-GB" dirty="0">
                <a:latin typeface="+mn-lt"/>
              </a:rPr>
              <a:t>lead </a:t>
            </a:r>
            <a:r>
              <a:rPr lang="en-GB" dirty="0" err="1">
                <a:latin typeface="+mn-lt"/>
              </a:rPr>
              <a:t>azide</a:t>
            </a:r>
            <a:endParaRPr lang="en-GB" dirty="0">
              <a:latin typeface="+mn-lt"/>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FE94C310-028D-9D98-F13C-21BF9EF1ADF9}"/>
              </a:ext>
            </a:extLst>
          </p:cNvPr>
          <p:cNvSpPr>
            <a:spLocks noGrp="1"/>
          </p:cNvSpPr>
          <p:nvPr>
            <p:ph type="title"/>
          </p:nvPr>
        </p:nvSpPr>
        <p:spPr>
          <a:xfrm>
            <a:off x="457200" y="274638"/>
            <a:ext cx="8229600" cy="850900"/>
          </a:xfrm>
        </p:spPr>
        <p:txBody>
          <a:bodyPr/>
          <a:lstStyle/>
          <a:p>
            <a:r>
              <a:rPr lang="en-GB" altLang="en-US" sz="3600"/>
              <a:t>Primary Explosives</a:t>
            </a:r>
          </a:p>
        </p:txBody>
      </p:sp>
      <p:pic>
        <p:nvPicPr>
          <p:cNvPr id="72707" name="Picture 9">
            <a:extLst>
              <a:ext uri="{FF2B5EF4-FFF2-40B4-BE49-F238E27FC236}">
                <a16:creationId xmlns:a16="http://schemas.microsoft.com/office/drawing/2014/main" id="{96C26CED-B12D-E1C7-DE25-60F0598D590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54200" y="1916113"/>
            <a:ext cx="1562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Double Bracket 7">
            <a:extLst>
              <a:ext uri="{FF2B5EF4-FFF2-40B4-BE49-F238E27FC236}">
                <a16:creationId xmlns:a16="http://schemas.microsoft.com/office/drawing/2014/main" id="{5C3B322E-F5D6-551F-ABAF-E192DE09EC2A}"/>
              </a:ext>
            </a:extLst>
          </p:cNvPr>
          <p:cNvSpPr/>
          <p:nvPr/>
        </p:nvSpPr>
        <p:spPr>
          <a:xfrm>
            <a:off x="1781175" y="1935163"/>
            <a:ext cx="1728788" cy="457200"/>
          </a:xfrm>
          <a:prstGeom prst="bracketPair">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72709" name="TextBox 8">
            <a:extLst>
              <a:ext uri="{FF2B5EF4-FFF2-40B4-BE49-F238E27FC236}">
                <a16:creationId xmlns:a16="http://schemas.microsoft.com/office/drawing/2014/main" id="{CD0FC8A2-EFA9-9965-2CA3-B864585818D2}"/>
              </a:ext>
            </a:extLst>
          </p:cNvPr>
          <p:cNvSpPr txBox="1">
            <a:spLocks noChangeArrowheads="1"/>
          </p:cNvSpPr>
          <p:nvPr/>
        </p:nvSpPr>
        <p:spPr bwMode="auto">
          <a:xfrm>
            <a:off x="3640138" y="1801813"/>
            <a:ext cx="10731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b="1">
                <a:latin typeface="Times New Roman" panose="02020603050405020304" pitchFamily="18" charset="0"/>
                <a:cs typeface="Times New Roman" panose="02020603050405020304" pitchFamily="18" charset="0"/>
              </a:rPr>
              <a:t>Pb</a:t>
            </a:r>
            <a:r>
              <a:rPr lang="en-GB" altLang="en-US" sz="3600" b="1" baseline="30000">
                <a:latin typeface="Times New Roman" panose="02020603050405020304" pitchFamily="18" charset="0"/>
                <a:cs typeface="Times New Roman" panose="02020603050405020304" pitchFamily="18" charset="0"/>
              </a:rPr>
              <a:t>++</a:t>
            </a:r>
          </a:p>
        </p:txBody>
      </p:sp>
      <p:pic>
        <p:nvPicPr>
          <p:cNvPr id="72710" name="Picture 9">
            <a:extLst>
              <a:ext uri="{FF2B5EF4-FFF2-40B4-BE49-F238E27FC236}">
                <a16:creationId xmlns:a16="http://schemas.microsoft.com/office/drawing/2014/main" id="{3223A7C6-48BC-2C72-53F6-2B906AF39C1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827588" y="1916113"/>
            <a:ext cx="1562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Double Bracket 25">
            <a:extLst>
              <a:ext uri="{FF2B5EF4-FFF2-40B4-BE49-F238E27FC236}">
                <a16:creationId xmlns:a16="http://schemas.microsoft.com/office/drawing/2014/main" id="{50ABB413-C40F-A3C5-D1E5-6E2DB440CBC9}"/>
              </a:ext>
            </a:extLst>
          </p:cNvPr>
          <p:cNvSpPr/>
          <p:nvPr/>
        </p:nvSpPr>
        <p:spPr>
          <a:xfrm>
            <a:off x="4733925" y="1916113"/>
            <a:ext cx="1728788" cy="457200"/>
          </a:xfrm>
          <a:prstGeom prst="bracketPair">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72712" name="TextBox 9">
            <a:extLst>
              <a:ext uri="{FF2B5EF4-FFF2-40B4-BE49-F238E27FC236}">
                <a16:creationId xmlns:a16="http://schemas.microsoft.com/office/drawing/2014/main" id="{E1F346F6-5F08-7D50-A7D8-12C3920B9D44}"/>
              </a:ext>
            </a:extLst>
          </p:cNvPr>
          <p:cNvSpPr txBox="1">
            <a:spLocks noChangeArrowheads="1"/>
          </p:cNvSpPr>
          <p:nvPr/>
        </p:nvSpPr>
        <p:spPr bwMode="auto">
          <a:xfrm>
            <a:off x="6389688" y="1557338"/>
            <a:ext cx="3429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4000">
                <a:latin typeface="Calibri" panose="020F0502020204030204" pitchFamily="34" charset="0"/>
              </a:rPr>
              <a:t>-</a:t>
            </a:r>
            <a:endParaRPr lang="en-GB" altLang="en-US">
              <a:latin typeface="Calibri" panose="020F0502020204030204" pitchFamily="34" charset="0"/>
            </a:endParaRPr>
          </a:p>
        </p:txBody>
      </p:sp>
      <p:sp>
        <p:nvSpPr>
          <p:cNvPr id="72713" name="TextBox 27">
            <a:extLst>
              <a:ext uri="{FF2B5EF4-FFF2-40B4-BE49-F238E27FC236}">
                <a16:creationId xmlns:a16="http://schemas.microsoft.com/office/drawing/2014/main" id="{EC9E4367-C179-6FCB-649E-14324D333ABF}"/>
              </a:ext>
            </a:extLst>
          </p:cNvPr>
          <p:cNvSpPr txBox="1">
            <a:spLocks noChangeArrowheads="1"/>
          </p:cNvSpPr>
          <p:nvPr/>
        </p:nvSpPr>
        <p:spPr bwMode="auto">
          <a:xfrm>
            <a:off x="3455988" y="1557338"/>
            <a:ext cx="3429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4000">
                <a:latin typeface="Calibri" panose="020F0502020204030204" pitchFamily="34" charset="0"/>
              </a:rPr>
              <a:t>-</a:t>
            </a:r>
            <a:endParaRPr lang="en-GB" altLang="en-US">
              <a:latin typeface="Calibri" panose="020F0502020204030204" pitchFamily="34" charset="0"/>
            </a:endParaRPr>
          </a:p>
        </p:txBody>
      </p:sp>
      <p:sp>
        <p:nvSpPr>
          <p:cNvPr id="11" name="TextBox 10">
            <a:extLst>
              <a:ext uri="{FF2B5EF4-FFF2-40B4-BE49-F238E27FC236}">
                <a16:creationId xmlns:a16="http://schemas.microsoft.com/office/drawing/2014/main" id="{BF896109-6071-4D03-5570-01E798343EFA}"/>
              </a:ext>
            </a:extLst>
          </p:cNvPr>
          <p:cNvSpPr txBox="1"/>
          <p:nvPr/>
        </p:nvSpPr>
        <p:spPr>
          <a:xfrm>
            <a:off x="3203575" y="2781300"/>
            <a:ext cx="1647825" cy="522288"/>
          </a:xfrm>
          <a:prstGeom prst="rect">
            <a:avLst/>
          </a:prstGeom>
          <a:noFill/>
        </p:spPr>
        <p:txBody>
          <a:bodyPr wrap="none">
            <a:spAutoFit/>
          </a:bodyPr>
          <a:lstStyle/>
          <a:p>
            <a:pPr fontAlgn="auto">
              <a:spcBef>
                <a:spcPts val="0"/>
              </a:spcBef>
              <a:spcAft>
                <a:spcPts val="0"/>
              </a:spcAft>
              <a:defRPr/>
            </a:pPr>
            <a:r>
              <a:rPr lang="en-GB" sz="2800" dirty="0">
                <a:latin typeface="+mj-lt"/>
                <a:cs typeface="Times New Roman" panose="02020603050405020304" pitchFamily="18" charset="0"/>
              </a:rPr>
              <a:t>lead </a:t>
            </a:r>
            <a:r>
              <a:rPr lang="en-GB" sz="2800" dirty="0" err="1">
                <a:latin typeface="+mj-lt"/>
                <a:cs typeface="Times New Roman" panose="02020603050405020304" pitchFamily="18" charset="0"/>
              </a:rPr>
              <a:t>azide</a:t>
            </a:r>
            <a:endParaRPr lang="en-GB" sz="2800" dirty="0">
              <a:latin typeface="+mj-lt"/>
              <a:cs typeface="Times New Roman" panose="02020603050405020304" pitchFamily="18" charset="0"/>
            </a:endParaRPr>
          </a:p>
        </p:txBody>
      </p:sp>
      <p:sp>
        <p:nvSpPr>
          <p:cNvPr id="25612" name="TextBox 29">
            <a:extLst>
              <a:ext uri="{FF2B5EF4-FFF2-40B4-BE49-F238E27FC236}">
                <a16:creationId xmlns:a16="http://schemas.microsoft.com/office/drawing/2014/main" id="{AB5FD3DB-884F-2C59-F39A-08D8679D1A78}"/>
              </a:ext>
            </a:extLst>
          </p:cNvPr>
          <p:cNvSpPr txBox="1">
            <a:spLocks noChangeArrowheads="1"/>
          </p:cNvSpPr>
          <p:nvPr/>
        </p:nvSpPr>
        <p:spPr bwMode="auto">
          <a:xfrm>
            <a:off x="395288" y="3573463"/>
            <a:ext cx="82804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400" dirty="0">
                <a:latin typeface="+mj-lt"/>
                <a:cs typeface="Times New Roman" panose="02020603050405020304" pitchFamily="18" charset="0"/>
              </a:rPr>
              <a:t>Precipitated by the reaction of aqueous solutions of sodium </a:t>
            </a:r>
            <a:r>
              <a:rPr lang="en-GB" altLang="en-US" sz="2400" dirty="0" err="1">
                <a:latin typeface="+mj-lt"/>
                <a:cs typeface="Times New Roman" panose="02020603050405020304" pitchFamily="18" charset="0"/>
              </a:rPr>
              <a:t>azide</a:t>
            </a:r>
            <a:r>
              <a:rPr lang="en-GB" altLang="en-US" sz="2400" dirty="0">
                <a:latin typeface="+mj-lt"/>
                <a:cs typeface="Times New Roman" panose="02020603050405020304" pitchFamily="18" charset="0"/>
              </a:rPr>
              <a:t> and lead nitrate. </a:t>
            </a:r>
          </a:p>
        </p:txBody>
      </p:sp>
    </p:spTree>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10253578-3556-711B-CB67-8B739F4115BC}"/>
              </a:ext>
            </a:extLst>
          </p:cNvPr>
          <p:cNvSpPr>
            <a:spLocks noGrp="1"/>
          </p:cNvSpPr>
          <p:nvPr>
            <p:ph type="title"/>
          </p:nvPr>
        </p:nvSpPr>
        <p:spPr>
          <a:xfrm>
            <a:off x="457200" y="274638"/>
            <a:ext cx="8229600" cy="777875"/>
          </a:xfrm>
        </p:spPr>
        <p:txBody>
          <a:bodyPr/>
          <a:lstStyle/>
          <a:p>
            <a:r>
              <a:rPr lang="en-GB" altLang="en-US" sz="3600"/>
              <a:t>Lead azide</a:t>
            </a:r>
          </a:p>
        </p:txBody>
      </p:sp>
      <p:sp>
        <p:nvSpPr>
          <p:cNvPr id="74755" name="Slide Number Placeholder 2">
            <a:extLst>
              <a:ext uri="{FF2B5EF4-FFF2-40B4-BE49-F238E27FC236}">
                <a16:creationId xmlns:a16="http://schemas.microsoft.com/office/drawing/2014/main" id="{68039EF6-92C2-7649-968A-58A0E35959B4}"/>
              </a:ext>
            </a:extLst>
          </p:cNvPr>
          <p:cNvSpPr>
            <a:spLocks noGrp="1"/>
          </p:cNvSpPr>
          <p:nvPr>
            <p:ph type="sldNum" sz="quarter" idx="4294967295"/>
          </p:nvPr>
        </p:nvSpPr>
        <p:spPr bwMode="auto">
          <a:xfrm>
            <a:off x="8101013" y="6356350"/>
            <a:ext cx="585787"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24658F75-5B72-3947-A0BD-DA0D6CF4BD86}" type="slidenum">
              <a:rPr lang="en-GB" altLang="en-US" sz="1600" b="1">
                <a:solidFill>
                  <a:schemeClr val="tx1"/>
                </a:solidFill>
                <a:cs typeface="Arial" panose="020B0604020202020204" pitchFamily="34" charset="0"/>
              </a:rPr>
              <a:pPr/>
              <a:t>94</a:t>
            </a:fld>
            <a:endParaRPr lang="en-GB" altLang="en-US" sz="1600" b="1">
              <a:solidFill>
                <a:schemeClr val="tx1"/>
              </a:solidFill>
              <a:cs typeface="Arial" panose="020B0604020202020204" pitchFamily="34" charset="0"/>
            </a:endParaRPr>
          </a:p>
        </p:txBody>
      </p:sp>
      <p:pic>
        <p:nvPicPr>
          <p:cNvPr id="74756" name="Picture 2">
            <a:extLst>
              <a:ext uri="{FF2B5EF4-FFF2-40B4-BE49-F238E27FC236}">
                <a16:creationId xmlns:a16="http://schemas.microsoft.com/office/drawing/2014/main" id="{48FB868C-B578-9EC3-4910-6C5BEEFD57C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90613" y="908050"/>
            <a:ext cx="2187575"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7" name="TextBox 3">
            <a:extLst>
              <a:ext uri="{FF2B5EF4-FFF2-40B4-BE49-F238E27FC236}">
                <a16:creationId xmlns:a16="http://schemas.microsoft.com/office/drawing/2014/main" id="{1E10108C-6FF1-9236-D30F-6017CB3601D3}"/>
              </a:ext>
            </a:extLst>
          </p:cNvPr>
          <p:cNvSpPr txBox="1">
            <a:spLocks noChangeArrowheads="1"/>
          </p:cNvSpPr>
          <p:nvPr/>
        </p:nvSpPr>
        <p:spPr bwMode="auto">
          <a:xfrm>
            <a:off x="1485900" y="3097213"/>
            <a:ext cx="12858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Lead azide I</a:t>
            </a:r>
          </a:p>
        </p:txBody>
      </p:sp>
      <p:pic>
        <p:nvPicPr>
          <p:cNvPr id="74758" name="Picture 3">
            <a:extLst>
              <a:ext uri="{FF2B5EF4-FFF2-40B4-BE49-F238E27FC236}">
                <a16:creationId xmlns:a16="http://schemas.microsoft.com/office/drawing/2014/main" id="{73D92E5F-9DEF-FD00-6F38-6C460AB625E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80025" y="908050"/>
            <a:ext cx="2100263"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9" name="TextBox 6">
            <a:extLst>
              <a:ext uri="{FF2B5EF4-FFF2-40B4-BE49-F238E27FC236}">
                <a16:creationId xmlns:a16="http://schemas.microsoft.com/office/drawing/2014/main" id="{7BBF6F86-5AF5-4FF4-CD1F-468CFA1F263E}"/>
              </a:ext>
            </a:extLst>
          </p:cNvPr>
          <p:cNvSpPr txBox="1">
            <a:spLocks noChangeArrowheads="1"/>
          </p:cNvSpPr>
          <p:nvPr/>
        </p:nvSpPr>
        <p:spPr bwMode="auto">
          <a:xfrm>
            <a:off x="5724525" y="3097213"/>
            <a:ext cx="1343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Lead azide II</a:t>
            </a:r>
          </a:p>
        </p:txBody>
      </p:sp>
      <p:sp>
        <p:nvSpPr>
          <p:cNvPr id="8" name="TextBox 7">
            <a:extLst>
              <a:ext uri="{FF2B5EF4-FFF2-40B4-BE49-F238E27FC236}">
                <a16:creationId xmlns:a16="http://schemas.microsoft.com/office/drawing/2014/main" id="{F06DF7D7-E56C-E04E-E498-D0A5EABD9568}"/>
              </a:ext>
            </a:extLst>
          </p:cNvPr>
          <p:cNvSpPr txBox="1"/>
          <p:nvPr/>
        </p:nvSpPr>
        <p:spPr>
          <a:xfrm>
            <a:off x="1042988" y="4365625"/>
            <a:ext cx="2617787" cy="1200150"/>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Prepared by mixing equal volumes of 1M lead nitrate and 2M sodium </a:t>
            </a:r>
            <a:r>
              <a:rPr lang="en-GB" dirty="0" err="1">
                <a:latin typeface="+mj-lt"/>
                <a:cs typeface="Times New Roman" panose="02020603050405020304" pitchFamily="18" charset="0"/>
              </a:rPr>
              <a:t>azide</a:t>
            </a:r>
            <a:r>
              <a:rPr lang="en-GB" dirty="0">
                <a:latin typeface="+mj-lt"/>
                <a:cs typeface="Times New Roman" panose="02020603050405020304" pitchFamily="18" charset="0"/>
              </a:rPr>
              <a:t>.</a:t>
            </a:r>
          </a:p>
        </p:txBody>
      </p:sp>
      <p:sp>
        <p:nvSpPr>
          <p:cNvPr id="9" name="TextBox 8">
            <a:extLst>
              <a:ext uri="{FF2B5EF4-FFF2-40B4-BE49-F238E27FC236}">
                <a16:creationId xmlns:a16="http://schemas.microsoft.com/office/drawing/2014/main" id="{2988B06E-FCBD-0A23-234D-204675595738}"/>
              </a:ext>
            </a:extLst>
          </p:cNvPr>
          <p:cNvSpPr txBox="1"/>
          <p:nvPr/>
        </p:nvSpPr>
        <p:spPr>
          <a:xfrm>
            <a:off x="1042988" y="3429000"/>
            <a:ext cx="2617787" cy="646113"/>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Polymorphic form stable at room temperature.</a:t>
            </a:r>
          </a:p>
        </p:txBody>
      </p:sp>
      <p:grpSp>
        <p:nvGrpSpPr>
          <p:cNvPr id="5" name="Group 4">
            <a:extLst>
              <a:ext uri="{FF2B5EF4-FFF2-40B4-BE49-F238E27FC236}">
                <a16:creationId xmlns:a16="http://schemas.microsoft.com/office/drawing/2014/main" id="{21D17C9F-B2F2-DACE-45B8-F2DCD412912B}"/>
              </a:ext>
            </a:extLst>
          </p:cNvPr>
          <p:cNvGrpSpPr>
            <a:grpSpLocks/>
          </p:cNvGrpSpPr>
          <p:nvPr/>
        </p:nvGrpSpPr>
        <p:grpSpPr bwMode="auto">
          <a:xfrm>
            <a:off x="4300538" y="4273550"/>
            <a:ext cx="3943350" cy="2468563"/>
            <a:chOff x="4299852" y="4273445"/>
            <a:chExt cx="3944556" cy="2467923"/>
          </a:xfrm>
        </p:grpSpPr>
        <p:cxnSp>
          <p:nvCxnSpPr>
            <p:cNvPr id="6" name="Straight Connector 5">
              <a:extLst>
                <a:ext uri="{FF2B5EF4-FFF2-40B4-BE49-F238E27FC236}">
                  <a16:creationId xmlns:a16="http://schemas.microsoft.com/office/drawing/2014/main" id="{59727E9D-C26D-4F5E-3BF1-32AA576D9135}"/>
                </a:ext>
              </a:extLst>
            </p:cNvPr>
            <p:cNvCxnSpPr/>
            <p:nvPr/>
          </p:nvCxnSpPr>
          <p:spPr>
            <a:xfrm>
              <a:off x="5076376" y="4282968"/>
              <a:ext cx="0" cy="148868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7F55457-F3C3-6F33-955D-41E114D0AD14}"/>
                </a:ext>
              </a:extLst>
            </p:cNvPr>
            <p:cNvCxnSpPr/>
            <p:nvPr/>
          </p:nvCxnSpPr>
          <p:spPr>
            <a:xfrm>
              <a:off x="7525050" y="4273445"/>
              <a:ext cx="0" cy="148868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03A874-DD92-4D2D-6955-A32ED7497570}"/>
                </a:ext>
              </a:extLst>
            </p:cNvPr>
            <p:cNvCxnSpPr/>
            <p:nvPr/>
          </p:nvCxnSpPr>
          <p:spPr>
            <a:xfrm flipH="1">
              <a:off x="5076376" y="5757373"/>
              <a:ext cx="244867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B51BD9C-B26A-2FD8-BDEF-340C35523E30}"/>
                </a:ext>
              </a:extLst>
            </p:cNvPr>
            <p:cNvCxnSpPr/>
            <p:nvPr/>
          </p:nvCxnSpPr>
          <p:spPr>
            <a:xfrm>
              <a:off x="5076376" y="4460721"/>
              <a:ext cx="2448674"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grpSp>
          <p:nvGrpSpPr>
            <p:cNvPr id="74769" name="Group 26">
              <a:extLst>
                <a:ext uri="{FF2B5EF4-FFF2-40B4-BE49-F238E27FC236}">
                  <a16:creationId xmlns:a16="http://schemas.microsoft.com/office/drawing/2014/main" id="{9E4BBFB3-D842-2908-F504-19B2580394BE}"/>
                </a:ext>
              </a:extLst>
            </p:cNvPr>
            <p:cNvGrpSpPr>
              <a:grpSpLocks/>
            </p:cNvGrpSpPr>
            <p:nvPr/>
          </p:nvGrpSpPr>
          <p:grpSpPr bwMode="auto">
            <a:xfrm>
              <a:off x="5225594" y="5435000"/>
              <a:ext cx="222043" cy="318936"/>
              <a:chOff x="8028384" y="4832447"/>
              <a:chExt cx="222043" cy="318936"/>
            </a:xfrm>
          </p:grpSpPr>
          <p:cxnSp>
            <p:nvCxnSpPr>
              <p:cNvPr id="23" name="Straight Connector 22">
                <a:extLst>
                  <a:ext uri="{FF2B5EF4-FFF2-40B4-BE49-F238E27FC236}">
                    <a16:creationId xmlns:a16="http://schemas.microsoft.com/office/drawing/2014/main" id="{BDCBBDBB-5763-235D-FAEE-6919872A9CE1}"/>
                  </a:ext>
                </a:extLst>
              </p:cNvPr>
              <p:cNvCxnSpPr/>
              <p:nvPr/>
            </p:nvCxnSpPr>
            <p:spPr>
              <a:xfrm flipH="1">
                <a:off x="8028437" y="5151646"/>
                <a:ext cx="21596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276066E-6B9F-6AE8-9FBB-4E0701C586BA}"/>
                  </a:ext>
                </a:extLst>
              </p:cNvPr>
              <p:cNvCxnSpPr/>
              <p:nvPr/>
            </p:nvCxnSpPr>
            <p:spPr>
              <a:xfrm>
                <a:off x="8028437" y="4832641"/>
                <a:ext cx="0" cy="3126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A790464-6996-9D80-B357-7D0C8DD6FE94}"/>
                  </a:ext>
                </a:extLst>
              </p:cNvPr>
              <p:cNvCxnSpPr/>
              <p:nvPr/>
            </p:nvCxnSpPr>
            <p:spPr>
              <a:xfrm>
                <a:off x="8250755" y="4834229"/>
                <a:ext cx="0" cy="312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AA92511-5F3A-D4E3-29F2-A34E1FF2CA7A}"/>
                  </a:ext>
                </a:extLst>
              </p:cNvPr>
              <p:cNvSpPr/>
              <p:nvPr/>
            </p:nvSpPr>
            <p:spPr>
              <a:xfrm>
                <a:off x="8037965" y="4911995"/>
                <a:ext cx="208027" cy="23647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grpSp>
          <p:nvGrpSpPr>
            <p:cNvPr id="74770" name="Group 27">
              <a:extLst>
                <a:ext uri="{FF2B5EF4-FFF2-40B4-BE49-F238E27FC236}">
                  <a16:creationId xmlns:a16="http://schemas.microsoft.com/office/drawing/2014/main" id="{1358D7EA-6D93-437A-A9D4-E534A12613DC}"/>
                </a:ext>
              </a:extLst>
            </p:cNvPr>
            <p:cNvGrpSpPr>
              <a:grpSpLocks/>
            </p:cNvGrpSpPr>
            <p:nvPr/>
          </p:nvGrpSpPr>
          <p:grpSpPr bwMode="auto">
            <a:xfrm>
              <a:off x="7154861" y="5423160"/>
              <a:ext cx="222043" cy="324745"/>
              <a:chOff x="8180784" y="5342312"/>
              <a:chExt cx="222043" cy="324745"/>
            </a:xfrm>
          </p:grpSpPr>
          <p:cxnSp>
            <p:nvCxnSpPr>
              <p:cNvPr id="29" name="Straight Connector 28">
                <a:extLst>
                  <a:ext uri="{FF2B5EF4-FFF2-40B4-BE49-F238E27FC236}">
                    <a16:creationId xmlns:a16="http://schemas.microsoft.com/office/drawing/2014/main" id="{E310C849-6F2A-3508-5617-8A33E148CC17}"/>
                  </a:ext>
                </a:extLst>
              </p:cNvPr>
              <p:cNvCxnSpPr/>
              <p:nvPr/>
            </p:nvCxnSpPr>
            <p:spPr>
              <a:xfrm flipH="1">
                <a:off x="8180973" y="5660655"/>
                <a:ext cx="21596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D2B073E-1784-D13C-0C9D-AB78CEA16406}"/>
                  </a:ext>
                </a:extLst>
              </p:cNvPr>
              <p:cNvCxnSpPr/>
              <p:nvPr/>
            </p:nvCxnSpPr>
            <p:spPr>
              <a:xfrm>
                <a:off x="8180973" y="5341649"/>
                <a:ext cx="0" cy="3126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2441B78-1EE6-24D2-C213-EB0BFE89CE20}"/>
                  </a:ext>
                </a:extLst>
              </p:cNvPr>
              <p:cNvCxnSpPr/>
              <p:nvPr/>
            </p:nvCxnSpPr>
            <p:spPr>
              <a:xfrm>
                <a:off x="8403291" y="5343237"/>
                <a:ext cx="0" cy="312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67C8819D-2946-0224-A5E2-0FB0C79C02A0}"/>
                  </a:ext>
                </a:extLst>
              </p:cNvPr>
              <p:cNvSpPr/>
              <p:nvPr/>
            </p:nvSpPr>
            <p:spPr>
              <a:xfrm>
                <a:off x="8190501" y="5430526"/>
                <a:ext cx="208026" cy="236477"/>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cxnSp>
          <p:nvCxnSpPr>
            <p:cNvPr id="34" name="Straight Connector 33">
              <a:extLst>
                <a:ext uri="{FF2B5EF4-FFF2-40B4-BE49-F238E27FC236}">
                  <a16:creationId xmlns:a16="http://schemas.microsoft.com/office/drawing/2014/main" id="{DEE1CAFE-98A5-075F-F151-33FBFE7404CB}"/>
                </a:ext>
              </a:extLst>
            </p:cNvPr>
            <p:cNvCxnSpPr/>
            <p:nvPr/>
          </p:nvCxnSpPr>
          <p:spPr>
            <a:xfrm flipH="1">
              <a:off x="5795734" y="5728806"/>
              <a:ext cx="1008370" cy="0"/>
            </a:xfrm>
            <a:prstGeom prst="line">
              <a:avLst/>
            </a:prstGeom>
            <a:ln w="25400">
              <a:solidFill>
                <a:srgbClr val="FF0000"/>
              </a:solidFill>
              <a:prstDash val="sysDot"/>
            </a:ln>
          </p:spPr>
          <p:style>
            <a:lnRef idx="1">
              <a:schemeClr val="accent1"/>
            </a:lnRef>
            <a:fillRef idx="0">
              <a:schemeClr val="accent1"/>
            </a:fillRef>
            <a:effectRef idx="0">
              <a:schemeClr val="accent1"/>
            </a:effectRef>
            <a:fontRef idx="minor">
              <a:schemeClr val="tx1"/>
            </a:fontRef>
          </p:style>
        </p:cxnSp>
        <p:sp>
          <p:nvSpPr>
            <p:cNvPr id="74772" name="TextBox 34">
              <a:extLst>
                <a:ext uri="{FF2B5EF4-FFF2-40B4-BE49-F238E27FC236}">
                  <a16:creationId xmlns:a16="http://schemas.microsoft.com/office/drawing/2014/main" id="{C427AD84-26BD-93C9-3F31-7F262B971404}"/>
                </a:ext>
              </a:extLst>
            </p:cNvPr>
            <p:cNvSpPr txBox="1">
              <a:spLocks noChangeArrowheads="1"/>
            </p:cNvSpPr>
            <p:nvPr/>
          </p:nvSpPr>
          <p:spPr bwMode="auto">
            <a:xfrm>
              <a:off x="5996647" y="4612492"/>
              <a:ext cx="6070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water</a:t>
              </a:r>
            </a:p>
          </p:txBody>
        </p:sp>
        <p:sp>
          <p:nvSpPr>
            <p:cNvPr id="74773" name="TextBox 37">
              <a:extLst>
                <a:ext uri="{FF2B5EF4-FFF2-40B4-BE49-F238E27FC236}">
                  <a16:creationId xmlns:a16="http://schemas.microsoft.com/office/drawing/2014/main" id="{5C34411F-EB5F-8459-AE69-F692D2545711}"/>
                </a:ext>
              </a:extLst>
            </p:cNvPr>
            <p:cNvSpPr txBox="1">
              <a:spLocks noChangeArrowheads="1"/>
            </p:cNvSpPr>
            <p:nvPr/>
          </p:nvSpPr>
          <p:spPr bwMode="auto">
            <a:xfrm>
              <a:off x="7017790" y="6179507"/>
              <a:ext cx="122661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NaN</a:t>
              </a:r>
              <a:r>
                <a:rPr lang="en-GB" altLang="en-US" sz="1400" baseline="-25000">
                  <a:latin typeface="Calibri" panose="020F0502020204030204" pitchFamily="34" charset="0"/>
                </a:rPr>
                <a:t>3</a:t>
              </a:r>
              <a:r>
                <a:rPr lang="en-GB" altLang="en-US" sz="1400">
                  <a:latin typeface="Calibri" panose="020F0502020204030204" pitchFamily="34" charset="0"/>
                </a:rPr>
                <a:t> solution</a:t>
              </a:r>
            </a:p>
          </p:txBody>
        </p:sp>
        <p:sp>
          <p:nvSpPr>
            <p:cNvPr id="74774" name="TextBox 38">
              <a:extLst>
                <a:ext uri="{FF2B5EF4-FFF2-40B4-BE49-F238E27FC236}">
                  <a16:creationId xmlns:a16="http://schemas.microsoft.com/office/drawing/2014/main" id="{883D5FC7-1CA2-D8BE-8BB8-71187868AE44}"/>
                </a:ext>
              </a:extLst>
            </p:cNvPr>
            <p:cNvSpPr txBox="1">
              <a:spLocks noChangeArrowheads="1"/>
            </p:cNvSpPr>
            <p:nvPr/>
          </p:nvSpPr>
          <p:spPr bwMode="auto">
            <a:xfrm>
              <a:off x="4299852" y="6179506"/>
              <a:ext cx="140936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Pb(NO</a:t>
              </a:r>
              <a:r>
                <a:rPr lang="en-GB" altLang="en-US" sz="1400" baseline="-25000">
                  <a:latin typeface="Calibri" panose="020F0502020204030204" pitchFamily="34" charset="0"/>
                </a:rPr>
                <a:t>3</a:t>
              </a:r>
              <a:r>
                <a:rPr lang="en-GB" altLang="en-US" sz="1400">
                  <a:latin typeface="Calibri" panose="020F0502020204030204" pitchFamily="34" charset="0"/>
                </a:rPr>
                <a:t>) solution</a:t>
              </a:r>
            </a:p>
          </p:txBody>
        </p:sp>
        <p:cxnSp>
          <p:nvCxnSpPr>
            <p:cNvPr id="37" name="Straight Arrow Connector 36">
              <a:extLst>
                <a:ext uri="{FF2B5EF4-FFF2-40B4-BE49-F238E27FC236}">
                  <a16:creationId xmlns:a16="http://schemas.microsoft.com/office/drawing/2014/main" id="{4D418DAA-ED94-944A-25E2-71EC1548F9A8}"/>
                </a:ext>
              </a:extLst>
            </p:cNvPr>
            <p:cNvCxnSpPr>
              <a:endCxn id="26" idx="2"/>
            </p:cNvCxnSpPr>
            <p:nvPr/>
          </p:nvCxnSpPr>
          <p:spPr>
            <a:xfrm flipV="1">
              <a:off x="5235175" y="5751025"/>
              <a:ext cx="103220" cy="34281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E100BFF3-AD58-716F-1312-96E632C8584C}"/>
                </a:ext>
              </a:extLst>
            </p:cNvPr>
            <p:cNvCxnSpPr/>
            <p:nvPr/>
          </p:nvCxnSpPr>
          <p:spPr>
            <a:xfrm flipH="1" flipV="1">
              <a:off x="7267796" y="5774831"/>
              <a:ext cx="184206" cy="40470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D6AEEFEF-8808-9B03-1479-A7BE6E0AEBB9}"/>
                </a:ext>
              </a:extLst>
            </p:cNvPr>
            <p:cNvCxnSpPr/>
            <p:nvPr/>
          </p:nvCxnSpPr>
          <p:spPr>
            <a:xfrm flipV="1">
              <a:off x="6330885" y="5800224"/>
              <a:ext cx="0" cy="37931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4778" name="TextBox 45">
              <a:extLst>
                <a:ext uri="{FF2B5EF4-FFF2-40B4-BE49-F238E27FC236}">
                  <a16:creationId xmlns:a16="http://schemas.microsoft.com/office/drawing/2014/main" id="{A7A21A07-E6C6-3379-003E-14C05B059DD4}"/>
                </a:ext>
              </a:extLst>
            </p:cNvPr>
            <p:cNvSpPr txBox="1">
              <a:spLocks noChangeArrowheads="1"/>
            </p:cNvSpPr>
            <p:nvPr/>
          </p:nvSpPr>
          <p:spPr bwMode="auto">
            <a:xfrm>
              <a:off x="5796136" y="6433591"/>
              <a:ext cx="105272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Pb(N</a:t>
              </a:r>
              <a:r>
                <a:rPr lang="en-GB" altLang="en-US" sz="1400" baseline="-25000">
                  <a:latin typeface="Calibri" panose="020F0502020204030204" pitchFamily="34" charset="0"/>
                </a:rPr>
                <a:t>3</a:t>
              </a:r>
              <a:r>
                <a:rPr lang="en-GB" altLang="en-US" sz="1400">
                  <a:latin typeface="Calibri" panose="020F0502020204030204" pitchFamily="34" charset="0"/>
                </a:rPr>
                <a:t>)</a:t>
              </a:r>
              <a:r>
                <a:rPr lang="en-GB" altLang="en-US" sz="1400" baseline="-25000">
                  <a:latin typeface="Calibri" panose="020F0502020204030204" pitchFamily="34" charset="0"/>
                </a:rPr>
                <a:t>2</a:t>
              </a:r>
              <a:r>
                <a:rPr lang="en-GB" altLang="en-US" sz="1400">
                  <a:latin typeface="Calibri" panose="020F0502020204030204" pitchFamily="34" charset="0"/>
                </a:rPr>
                <a:t> ppt.</a:t>
              </a:r>
            </a:p>
          </p:txBody>
        </p:sp>
      </p:grpSp>
      <p:sp>
        <p:nvSpPr>
          <p:cNvPr id="47" name="TextBox 46">
            <a:extLst>
              <a:ext uri="{FF2B5EF4-FFF2-40B4-BE49-F238E27FC236}">
                <a16:creationId xmlns:a16="http://schemas.microsoft.com/office/drawing/2014/main" id="{693A56AF-CD60-E6D9-2C4C-59755DC3F439}"/>
              </a:ext>
            </a:extLst>
          </p:cNvPr>
          <p:cNvSpPr txBox="1"/>
          <p:nvPr/>
        </p:nvSpPr>
        <p:spPr>
          <a:xfrm>
            <a:off x="4356100" y="3429000"/>
            <a:ext cx="3887788" cy="646113"/>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Prepared by slow diffusion of lead and </a:t>
            </a:r>
            <a:r>
              <a:rPr lang="en-GB" dirty="0" err="1">
                <a:latin typeface="+mj-lt"/>
                <a:cs typeface="Times New Roman" panose="02020603050405020304" pitchFamily="18" charset="0"/>
              </a:rPr>
              <a:t>azide</a:t>
            </a:r>
            <a:r>
              <a:rPr lang="en-GB" dirty="0">
                <a:latin typeface="+mj-lt"/>
                <a:cs typeface="Times New Roman" panose="02020603050405020304" pitchFamily="18" charset="0"/>
              </a:rPr>
              <a:t> ions.  Slowly transforms to type I.</a:t>
            </a:r>
          </a:p>
        </p:txBody>
      </p:sp>
      <p:sp>
        <p:nvSpPr>
          <p:cNvPr id="74764" name="TextBox 47">
            <a:extLst>
              <a:ext uri="{FF2B5EF4-FFF2-40B4-BE49-F238E27FC236}">
                <a16:creationId xmlns:a16="http://schemas.microsoft.com/office/drawing/2014/main" id="{8F14CC88-179D-E7AD-9834-6D442AB0D41C}"/>
              </a:ext>
            </a:extLst>
          </p:cNvPr>
          <p:cNvSpPr txBox="1">
            <a:spLocks noChangeArrowheads="1"/>
          </p:cNvSpPr>
          <p:nvPr/>
        </p:nvSpPr>
        <p:spPr bwMode="auto">
          <a:xfrm>
            <a:off x="250825" y="6402388"/>
            <a:ext cx="33845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i="1">
                <a:latin typeface="Times New Roman" panose="02020603050405020304" pitchFamily="18" charset="0"/>
                <a:cs typeface="Times New Roman" panose="02020603050405020304" pitchFamily="18" charset="0"/>
              </a:rPr>
              <a:t>Anal. Chem. 28 1791-1793 (1956)</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47"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69768FA5-9C04-382B-B3A5-85B4581ED55F}"/>
              </a:ext>
            </a:extLst>
          </p:cNvPr>
          <p:cNvSpPr>
            <a:spLocks noGrp="1"/>
          </p:cNvSpPr>
          <p:nvPr>
            <p:ph type="title"/>
          </p:nvPr>
        </p:nvSpPr>
        <p:spPr>
          <a:xfrm>
            <a:off x="457200" y="274638"/>
            <a:ext cx="8229600" cy="777875"/>
          </a:xfrm>
        </p:spPr>
        <p:txBody>
          <a:bodyPr/>
          <a:lstStyle/>
          <a:p>
            <a:r>
              <a:rPr lang="en-GB" altLang="en-US" sz="3600"/>
              <a:t>Primary Explosives</a:t>
            </a:r>
          </a:p>
        </p:txBody>
      </p:sp>
      <p:pic>
        <p:nvPicPr>
          <p:cNvPr id="76803" name="Picture 2">
            <a:extLst>
              <a:ext uri="{FF2B5EF4-FFF2-40B4-BE49-F238E27FC236}">
                <a16:creationId xmlns:a16="http://schemas.microsoft.com/office/drawing/2014/main" id="{752DE2EC-C86F-0EBD-BBBE-26740BE5F1C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68313" y="1187450"/>
            <a:ext cx="898525"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3">
            <a:extLst>
              <a:ext uri="{FF2B5EF4-FFF2-40B4-BE49-F238E27FC236}">
                <a16:creationId xmlns:a16="http://schemas.microsoft.com/office/drawing/2014/main" id="{9CF23FCA-9E5A-D38B-FD41-34B66876047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68538" y="1187450"/>
            <a:ext cx="89852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5" name="Picture 4">
            <a:extLst>
              <a:ext uri="{FF2B5EF4-FFF2-40B4-BE49-F238E27FC236}">
                <a16:creationId xmlns:a16="http://schemas.microsoft.com/office/drawing/2014/main" id="{DBDB6366-3AEE-2EF3-5BF0-233BCE85347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49825" y="1293813"/>
            <a:ext cx="1511300" cy="95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5">
            <a:extLst>
              <a:ext uri="{FF2B5EF4-FFF2-40B4-BE49-F238E27FC236}">
                <a16:creationId xmlns:a16="http://schemas.microsoft.com/office/drawing/2014/main" id="{30EE4717-A9C8-F475-69A4-C8913616B09A}"/>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268538" y="2889250"/>
            <a:ext cx="8985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6">
            <a:extLst>
              <a:ext uri="{FF2B5EF4-FFF2-40B4-BE49-F238E27FC236}">
                <a16:creationId xmlns:a16="http://schemas.microsoft.com/office/drawing/2014/main" id="{25435764-29F0-138C-310C-902C741E4415}"/>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930775" y="2927350"/>
            <a:ext cx="1512888"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7">
            <a:extLst>
              <a:ext uri="{FF2B5EF4-FFF2-40B4-BE49-F238E27FC236}">
                <a16:creationId xmlns:a16="http://schemas.microsoft.com/office/drawing/2014/main" id="{134BE93D-BA40-04E9-F594-65220B0A6D0C}"/>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1908175" y="4983163"/>
            <a:ext cx="1258888"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9" name="Picture 8">
            <a:extLst>
              <a:ext uri="{FF2B5EF4-FFF2-40B4-BE49-F238E27FC236}">
                <a16:creationId xmlns:a16="http://schemas.microsoft.com/office/drawing/2014/main" id="{99DD62FF-9245-9127-E107-129F09D761FF}"/>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4895850" y="4946650"/>
            <a:ext cx="1979613" cy="129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10" name="TextBox 4">
            <a:extLst>
              <a:ext uri="{FF2B5EF4-FFF2-40B4-BE49-F238E27FC236}">
                <a16:creationId xmlns:a16="http://schemas.microsoft.com/office/drawing/2014/main" id="{0A8AC4CD-4505-1179-2996-18569C2B5F51}"/>
              </a:ext>
            </a:extLst>
          </p:cNvPr>
          <p:cNvSpPr txBox="1">
            <a:spLocks noChangeArrowheads="1"/>
          </p:cNvSpPr>
          <p:nvPr/>
        </p:nvSpPr>
        <p:spPr bwMode="auto">
          <a:xfrm>
            <a:off x="6821488" y="5310188"/>
            <a:ext cx="5588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aseline="30000">
                <a:latin typeface="Calibri" panose="020F0502020204030204" pitchFamily="34" charset="0"/>
              </a:rPr>
              <a:t>.</a:t>
            </a:r>
            <a:r>
              <a:rPr lang="en-GB" altLang="en-US" sz="1400" b="1">
                <a:latin typeface="Times New Roman" panose="02020603050405020304" pitchFamily="18" charset="0"/>
                <a:cs typeface="Times New Roman" panose="02020603050405020304" pitchFamily="18" charset="0"/>
              </a:rPr>
              <a:t>H</a:t>
            </a:r>
            <a:r>
              <a:rPr lang="en-GB" altLang="en-US" sz="1400" b="1" baseline="-25000">
                <a:latin typeface="Times New Roman" panose="02020603050405020304" pitchFamily="18" charset="0"/>
                <a:cs typeface="Times New Roman" panose="02020603050405020304" pitchFamily="18" charset="0"/>
              </a:rPr>
              <a:t>2</a:t>
            </a:r>
            <a:r>
              <a:rPr lang="en-GB" altLang="en-US" sz="1400" b="1">
                <a:latin typeface="Times New Roman" panose="02020603050405020304" pitchFamily="18" charset="0"/>
                <a:cs typeface="Times New Roman" panose="02020603050405020304" pitchFamily="18" charset="0"/>
              </a:rPr>
              <a:t>O</a:t>
            </a:r>
            <a:endParaRPr lang="en-GB" altLang="en-US" sz="1600" b="1">
              <a:latin typeface="Times New Roman" panose="02020603050405020304" pitchFamily="18" charset="0"/>
              <a:cs typeface="Times New Roman" panose="02020603050405020304" pitchFamily="18" charset="0"/>
            </a:endParaRPr>
          </a:p>
        </p:txBody>
      </p:sp>
      <p:sp>
        <p:nvSpPr>
          <p:cNvPr id="29708" name="TextBox 5">
            <a:extLst>
              <a:ext uri="{FF2B5EF4-FFF2-40B4-BE49-F238E27FC236}">
                <a16:creationId xmlns:a16="http://schemas.microsoft.com/office/drawing/2014/main" id="{0BAE7044-83F8-9935-BDB7-B4C35DF83B79}"/>
              </a:ext>
            </a:extLst>
          </p:cNvPr>
          <p:cNvSpPr txBox="1">
            <a:spLocks noChangeArrowheads="1"/>
          </p:cNvSpPr>
          <p:nvPr/>
        </p:nvSpPr>
        <p:spPr bwMode="auto">
          <a:xfrm>
            <a:off x="250825" y="2420938"/>
            <a:ext cx="11842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resorcinol</a:t>
            </a:r>
          </a:p>
        </p:txBody>
      </p:sp>
      <p:sp>
        <p:nvSpPr>
          <p:cNvPr id="29709" name="TextBox 13">
            <a:extLst>
              <a:ext uri="{FF2B5EF4-FFF2-40B4-BE49-F238E27FC236}">
                <a16:creationId xmlns:a16="http://schemas.microsoft.com/office/drawing/2014/main" id="{E90F30B1-9DB4-0DE9-1924-16E6E2A59F13}"/>
              </a:ext>
            </a:extLst>
          </p:cNvPr>
          <p:cNvSpPr txBox="1">
            <a:spLocks noChangeArrowheads="1"/>
          </p:cNvSpPr>
          <p:nvPr/>
        </p:nvSpPr>
        <p:spPr bwMode="auto">
          <a:xfrm>
            <a:off x="1939925" y="2444750"/>
            <a:ext cx="18383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2-nitroresorcinol</a:t>
            </a:r>
          </a:p>
        </p:txBody>
      </p:sp>
      <p:sp>
        <p:nvSpPr>
          <p:cNvPr id="29710" name="TextBox 14">
            <a:extLst>
              <a:ext uri="{FF2B5EF4-FFF2-40B4-BE49-F238E27FC236}">
                <a16:creationId xmlns:a16="http://schemas.microsoft.com/office/drawing/2014/main" id="{B96E45A7-5212-AE9E-9F44-52444419F1CB}"/>
              </a:ext>
            </a:extLst>
          </p:cNvPr>
          <p:cNvSpPr txBox="1">
            <a:spLocks noChangeArrowheads="1"/>
          </p:cNvSpPr>
          <p:nvPr/>
        </p:nvSpPr>
        <p:spPr bwMode="auto">
          <a:xfrm>
            <a:off x="1841500" y="4322763"/>
            <a:ext cx="22113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2,4-dinitroresorcinol</a:t>
            </a:r>
          </a:p>
        </p:txBody>
      </p:sp>
      <p:sp>
        <p:nvSpPr>
          <p:cNvPr id="29711" name="TextBox 15">
            <a:extLst>
              <a:ext uri="{FF2B5EF4-FFF2-40B4-BE49-F238E27FC236}">
                <a16:creationId xmlns:a16="http://schemas.microsoft.com/office/drawing/2014/main" id="{782C2A0C-9CD2-5222-3668-AA5C67FE1434}"/>
              </a:ext>
            </a:extLst>
          </p:cNvPr>
          <p:cNvSpPr txBox="1">
            <a:spLocks noChangeArrowheads="1"/>
          </p:cNvSpPr>
          <p:nvPr/>
        </p:nvSpPr>
        <p:spPr bwMode="auto">
          <a:xfrm>
            <a:off x="1979613" y="6300788"/>
            <a:ext cx="24161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2,4,6-trinitroresorcinol</a:t>
            </a:r>
          </a:p>
        </p:txBody>
      </p:sp>
      <p:sp>
        <p:nvSpPr>
          <p:cNvPr id="29712" name="TextBox 16">
            <a:extLst>
              <a:ext uri="{FF2B5EF4-FFF2-40B4-BE49-F238E27FC236}">
                <a16:creationId xmlns:a16="http://schemas.microsoft.com/office/drawing/2014/main" id="{77014698-B0F0-385B-D9D2-E65DE98C9776}"/>
              </a:ext>
            </a:extLst>
          </p:cNvPr>
          <p:cNvSpPr txBox="1">
            <a:spLocks noChangeArrowheads="1"/>
          </p:cNvSpPr>
          <p:nvPr/>
        </p:nvSpPr>
        <p:spPr bwMode="auto">
          <a:xfrm>
            <a:off x="4859338" y="2420938"/>
            <a:ext cx="32115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2-nitroresorcinol (LMNR)</a:t>
            </a:r>
          </a:p>
        </p:txBody>
      </p:sp>
      <p:sp>
        <p:nvSpPr>
          <p:cNvPr id="29713" name="TextBox 17">
            <a:extLst>
              <a:ext uri="{FF2B5EF4-FFF2-40B4-BE49-F238E27FC236}">
                <a16:creationId xmlns:a16="http://schemas.microsoft.com/office/drawing/2014/main" id="{1B21ECA3-C139-EB3F-A5FC-1675D6964210}"/>
              </a:ext>
            </a:extLst>
          </p:cNvPr>
          <p:cNvSpPr txBox="1">
            <a:spLocks noChangeArrowheads="1"/>
          </p:cNvSpPr>
          <p:nvPr/>
        </p:nvSpPr>
        <p:spPr bwMode="auto">
          <a:xfrm>
            <a:off x="4859338" y="4283075"/>
            <a:ext cx="3378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2,4-ditroresorcinol (LDNR)</a:t>
            </a:r>
          </a:p>
        </p:txBody>
      </p:sp>
      <p:sp>
        <p:nvSpPr>
          <p:cNvPr id="29714" name="TextBox 18">
            <a:extLst>
              <a:ext uri="{FF2B5EF4-FFF2-40B4-BE49-F238E27FC236}">
                <a16:creationId xmlns:a16="http://schemas.microsoft.com/office/drawing/2014/main" id="{770DCCEF-B250-0BB0-9DEC-57BC03E2F784}"/>
              </a:ext>
            </a:extLst>
          </p:cNvPr>
          <p:cNvSpPr txBox="1">
            <a:spLocks noChangeArrowheads="1"/>
          </p:cNvSpPr>
          <p:nvPr/>
        </p:nvSpPr>
        <p:spPr bwMode="auto">
          <a:xfrm>
            <a:off x="4859338" y="6300788"/>
            <a:ext cx="1684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styphnate</a:t>
            </a:r>
          </a:p>
        </p:txBody>
      </p:sp>
      <p:cxnSp>
        <p:nvCxnSpPr>
          <p:cNvPr id="9" name="Straight Arrow Connector 8">
            <a:extLst>
              <a:ext uri="{FF2B5EF4-FFF2-40B4-BE49-F238E27FC236}">
                <a16:creationId xmlns:a16="http://schemas.microsoft.com/office/drawing/2014/main" id="{F96F0EE2-8AE0-5126-B829-F45A75D16CCE}"/>
              </a:ext>
            </a:extLst>
          </p:cNvPr>
          <p:cNvCxnSpPr/>
          <p:nvPr/>
        </p:nvCxnSpPr>
        <p:spPr>
          <a:xfrm>
            <a:off x="1763713" y="1989138"/>
            <a:ext cx="0" cy="3779837"/>
          </a:xfrm>
          <a:prstGeom prst="straightConnector1">
            <a:avLst/>
          </a:prstGeom>
          <a:ln w="222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6819" name="TextBox 24">
            <a:extLst>
              <a:ext uri="{FF2B5EF4-FFF2-40B4-BE49-F238E27FC236}">
                <a16:creationId xmlns:a16="http://schemas.microsoft.com/office/drawing/2014/main" id="{F6376190-24A0-AEAB-4010-51B660101084}"/>
              </a:ext>
            </a:extLst>
          </p:cNvPr>
          <p:cNvSpPr txBox="1">
            <a:spLocks noChangeArrowheads="1"/>
          </p:cNvSpPr>
          <p:nvPr/>
        </p:nvSpPr>
        <p:spPr bwMode="auto">
          <a:xfrm>
            <a:off x="987425" y="3594100"/>
            <a:ext cx="760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HNO</a:t>
            </a:r>
            <a:r>
              <a:rPr lang="en-GB" altLang="en-US" baseline="-25000">
                <a:latin typeface="Times New Roman" panose="02020603050405020304" pitchFamily="18" charset="0"/>
                <a:cs typeface="Times New Roman" panose="02020603050405020304" pitchFamily="18" charset="0"/>
              </a:rPr>
              <a:t>3</a:t>
            </a:r>
            <a:endParaRPr lang="en-GB" altLang="en-US">
              <a:latin typeface="Times New Roman" panose="02020603050405020304" pitchFamily="18" charset="0"/>
              <a:cs typeface="Times New Roman" panose="02020603050405020304" pitchFamily="18" charset="0"/>
            </a:endParaRPr>
          </a:p>
        </p:txBody>
      </p:sp>
    </p:spTree>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B258B5E9-3E27-48AA-DC42-C0D342FFCA82}"/>
              </a:ext>
            </a:extLst>
          </p:cNvPr>
          <p:cNvSpPr>
            <a:spLocks noGrp="1"/>
          </p:cNvSpPr>
          <p:nvPr>
            <p:ph type="title"/>
          </p:nvPr>
        </p:nvSpPr>
        <p:spPr>
          <a:xfrm>
            <a:off x="457200" y="274638"/>
            <a:ext cx="8229600" cy="777875"/>
          </a:xfrm>
        </p:spPr>
        <p:txBody>
          <a:bodyPr/>
          <a:lstStyle/>
          <a:p>
            <a:r>
              <a:rPr lang="en-GB" altLang="en-US" sz="3600"/>
              <a:t>Booster Explosives</a:t>
            </a:r>
          </a:p>
        </p:txBody>
      </p:sp>
      <p:pic>
        <p:nvPicPr>
          <p:cNvPr id="78851" name="Picture 3">
            <a:extLst>
              <a:ext uri="{FF2B5EF4-FFF2-40B4-BE49-F238E27FC236}">
                <a16:creationId xmlns:a16="http://schemas.microsoft.com/office/drawing/2014/main" id="{BEB32FA4-58C2-F68F-C9B1-0AF89F5F479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587500" y="1304925"/>
            <a:ext cx="1196975"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2" name="Picture 4">
            <a:extLst>
              <a:ext uri="{FF2B5EF4-FFF2-40B4-BE49-F238E27FC236}">
                <a16:creationId xmlns:a16="http://schemas.microsoft.com/office/drawing/2014/main" id="{C5BB4E46-93FF-1524-8FFF-FF19C6CCE10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298825" y="1328738"/>
            <a:ext cx="1169988" cy="170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3" name="Picture 6">
            <a:extLst>
              <a:ext uri="{FF2B5EF4-FFF2-40B4-BE49-F238E27FC236}">
                <a16:creationId xmlns:a16="http://schemas.microsoft.com/office/drawing/2014/main" id="{101A9397-9ABC-0EC6-EC89-FAC4849F29D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83163" y="1284288"/>
            <a:ext cx="1643062"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4" name="Picture 7">
            <a:extLst>
              <a:ext uri="{FF2B5EF4-FFF2-40B4-BE49-F238E27FC236}">
                <a16:creationId xmlns:a16="http://schemas.microsoft.com/office/drawing/2014/main" id="{4CA74BA0-5904-0802-12DE-9415B8FBA43F}"/>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140575" y="1328738"/>
            <a:ext cx="1679575"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Straight Arrow Connector 7">
            <a:extLst>
              <a:ext uri="{FF2B5EF4-FFF2-40B4-BE49-F238E27FC236}">
                <a16:creationId xmlns:a16="http://schemas.microsoft.com/office/drawing/2014/main" id="{33D3FD7D-4E52-7F50-E25D-9738411A0AAD}"/>
              </a:ext>
            </a:extLst>
          </p:cNvPr>
          <p:cNvCxnSpPr/>
          <p:nvPr/>
        </p:nvCxnSpPr>
        <p:spPr>
          <a:xfrm>
            <a:off x="1150938" y="2133600"/>
            <a:ext cx="35877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281881E-5728-1B06-ADF2-7398E00AE834}"/>
              </a:ext>
            </a:extLst>
          </p:cNvPr>
          <p:cNvCxnSpPr/>
          <p:nvPr/>
        </p:nvCxnSpPr>
        <p:spPr>
          <a:xfrm>
            <a:off x="2862263" y="2143125"/>
            <a:ext cx="35877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8147A79-530B-5EFD-660F-DB8A1E4F1FE0}"/>
              </a:ext>
            </a:extLst>
          </p:cNvPr>
          <p:cNvCxnSpPr/>
          <p:nvPr/>
        </p:nvCxnSpPr>
        <p:spPr>
          <a:xfrm>
            <a:off x="4546600" y="2143125"/>
            <a:ext cx="360363"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989DC2-9A80-26B5-1E1A-8B145A0F86BC}"/>
              </a:ext>
            </a:extLst>
          </p:cNvPr>
          <p:cNvCxnSpPr/>
          <p:nvPr/>
        </p:nvCxnSpPr>
        <p:spPr>
          <a:xfrm>
            <a:off x="6704013" y="2143125"/>
            <a:ext cx="36036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0546CAC-7A42-469D-75A4-E92DF670BFE9}"/>
              </a:ext>
            </a:extLst>
          </p:cNvPr>
          <p:cNvSpPr txBox="1"/>
          <p:nvPr/>
        </p:nvSpPr>
        <p:spPr>
          <a:xfrm>
            <a:off x="5575300" y="4117975"/>
            <a:ext cx="3398838" cy="369888"/>
          </a:xfrm>
          <a:prstGeom prst="rect">
            <a:avLst/>
          </a:prstGeom>
          <a:noFill/>
        </p:spPr>
        <p:txBody>
          <a:bodyPr wrap="none">
            <a:spAutoFit/>
          </a:bodyPr>
          <a:lstStyle/>
          <a:p>
            <a:pPr fontAlgn="auto">
              <a:spcBef>
                <a:spcPts val="0"/>
              </a:spcBef>
              <a:spcAft>
                <a:spcPts val="0"/>
              </a:spcAft>
              <a:defRPr/>
            </a:pPr>
            <a:r>
              <a:rPr lang="en-GB" dirty="0">
                <a:latin typeface="+mj-lt"/>
                <a:cs typeface="Times New Roman" panose="02020603050405020304" pitchFamily="18" charset="0"/>
              </a:rPr>
              <a:t>N,2,4,6-tetranitro-N-methylaniline</a:t>
            </a:r>
          </a:p>
        </p:txBody>
      </p:sp>
      <p:sp>
        <p:nvSpPr>
          <p:cNvPr id="78860" name="TextBox 31">
            <a:extLst>
              <a:ext uri="{FF2B5EF4-FFF2-40B4-BE49-F238E27FC236}">
                <a16:creationId xmlns:a16="http://schemas.microsoft.com/office/drawing/2014/main" id="{2EE1A6A9-C170-37AB-39BD-5F408F17A62E}"/>
              </a:ext>
            </a:extLst>
          </p:cNvPr>
          <p:cNvSpPr txBox="1">
            <a:spLocks noChangeArrowheads="1"/>
          </p:cNvSpPr>
          <p:nvPr/>
        </p:nvSpPr>
        <p:spPr bwMode="auto">
          <a:xfrm>
            <a:off x="7019925" y="3092450"/>
            <a:ext cx="19446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b="1">
                <a:latin typeface="Calibri" panose="020F0502020204030204" pitchFamily="34" charset="0"/>
                <a:cs typeface="Times New Roman" panose="02020603050405020304" pitchFamily="18" charset="0"/>
              </a:rPr>
              <a:t>Tetryl</a:t>
            </a:r>
          </a:p>
          <a:p>
            <a:pPr algn="ctr"/>
            <a:r>
              <a:rPr lang="en-GB" altLang="en-US">
                <a:latin typeface="Calibri" panose="020F0502020204030204" pitchFamily="34" charset="0"/>
                <a:cs typeface="Times New Roman" panose="02020603050405020304" pitchFamily="18" charset="0"/>
              </a:rPr>
              <a:t>mp 131°C</a:t>
            </a:r>
          </a:p>
          <a:p>
            <a:pPr algn="ctr"/>
            <a:r>
              <a:rPr lang="en-GB" altLang="en-US">
                <a:latin typeface="Calibri" panose="020F0502020204030204" pitchFamily="34" charset="0"/>
                <a:cs typeface="Times New Roman" panose="02020603050405020304" pitchFamily="18" charset="0"/>
              </a:rPr>
              <a:t>bp explodes 180°C</a:t>
            </a:r>
          </a:p>
        </p:txBody>
      </p:sp>
      <p:sp>
        <p:nvSpPr>
          <p:cNvPr id="31758" name="TextBox 32">
            <a:extLst>
              <a:ext uri="{FF2B5EF4-FFF2-40B4-BE49-F238E27FC236}">
                <a16:creationId xmlns:a16="http://schemas.microsoft.com/office/drawing/2014/main" id="{13C174CC-E8F8-C68E-4681-22EBC1639A73}"/>
              </a:ext>
            </a:extLst>
          </p:cNvPr>
          <p:cNvSpPr txBox="1">
            <a:spLocks noChangeArrowheads="1"/>
          </p:cNvSpPr>
          <p:nvPr/>
        </p:nvSpPr>
        <p:spPr bwMode="auto">
          <a:xfrm>
            <a:off x="522288" y="4895850"/>
            <a:ext cx="82978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err="1">
                <a:latin typeface="+mj-lt"/>
                <a:cs typeface="Times New Roman" panose="02020603050405020304" pitchFamily="18" charset="0"/>
              </a:rPr>
              <a:t>Tetryl</a:t>
            </a:r>
            <a:r>
              <a:rPr lang="en-GB" altLang="en-US" dirty="0">
                <a:latin typeface="+mj-lt"/>
                <a:cs typeface="Times New Roman" panose="02020603050405020304" pitchFamily="18" charset="0"/>
              </a:rPr>
              <a:t>, a yellow waxy solid, was the main booster explosive until ~1970s, but no longer used because of its toxicity (threshold limit for airborne contaminant 1.5 mg.m</a:t>
            </a:r>
            <a:r>
              <a:rPr lang="en-GB" altLang="en-US" baseline="30000" dirty="0">
                <a:latin typeface="+mj-lt"/>
                <a:cs typeface="Times New Roman" panose="02020603050405020304" pitchFamily="18" charset="0"/>
              </a:rPr>
              <a:t>-3</a:t>
            </a:r>
            <a:r>
              <a:rPr lang="en-GB" altLang="en-US" dirty="0">
                <a:latin typeface="+mj-lt"/>
                <a:cs typeface="Times New Roman" panose="02020603050405020304" pitchFamily="18" charset="0"/>
              </a:rPr>
              <a:t>).</a:t>
            </a:r>
          </a:p>
        </p:txBody>
      </p:sp>
      <p:pic>
        <p:nvPicPr>
          <p:cNvPr id="78862" name="Picture 2">
            <a:extLst>
              <a:ext uri="{FF2B5EF4-FFF2-40B4-BE49-F238E27FC236}">
                <a16:creationId xmlns:a16="http://schemas.microsoft.com/office/drawing/2014/main" id="{87354B9C-95F7-B35A-15F4-691A51F815DB}"/>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34925" y="1533525"/>
            <a:ext cx="1038225"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99D4C357-5818-7DE0-72A9-7BC19315F994}"/>
              </a:ext>
            </a:extLst>
          </p:cNvPr>
          <p:cNvSpPr>
            <a:spLocks noGrp="1"/>
          </p:cNvSpPr>
          <p:nvPr>
            <p:ph type="title"/>
          </p:nvPr>
        </p:nvSpPr>
        <p:spPr>
          <a:xfrm>
            <a:off x="457200" y="274638"/>
            <a:ext cx="8229600" cy="777875"/>
          </a:xfrm>
        </p:spPr>
        <p:txBody>
          <a:bodyPr/>
          <a:lstStyle/>
          <a:p>
            <a:r>
              <a:rPr lang="en-GB" altLang="en-US" sz="3600"/>
              <a:t>Booster Explosives</a:t>
            </a:r>
          </a:p>
        </p:txBody>
      </p:sp>
      <p:sp>
        <p:nvSpPr>
          <p:cNvPr id="33796" name="TextBox 33">
            <a:extLst>
              <a:ext uri="{FF2B5EF4-FFF2-40B4-BE49-F238E27FC236}">
                <a16:creationId xmlns:a16="http://schemas.microsoft.com/office/drawing/2014/main" id="{5D9C4805-27DA-B1B7-A587-AE6E4ABF117E}"/>
              </a:ext>
            </a:extLst>
          </p:cNvPr>
          <p:cNvSpPr txBox="1">
            <a:spLocks noChangeArrowheads="1"/>
          </p:cNvSpPr>
          <p:nvPr/>
        </p:nvSpPr>
        <p:spPr bwMode="auto">
          <a:xfrm>
            <a:off x="611188" y="1484313"/>
            <a:ext cx="7848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RDX is a high melting crystalline solid which is too sensitive to press into pellets.</a:t>
            </a:r>
          </a:p>
        </p:txBody>
      </p:sp>
      <p:sp>
        <p:nvSpPr>
          <p:cNvPr id="17" name="TextBox 16">
            <a:extLst>
              <a:ext uri="{FF2B5EF4-FFF2-40B4-BE49-F238E27FC236}">
                <a16:creationId xmlns:a16="http://schemas.microsoft.com/office/drawing/2014/main" id="{4298763D-9593-99EE-21D0-516715960D64}"/>
              </a:ext>
            </a:extLst>
          </p:cNvPr>
          <p:cNvSpPr txBox="1">
            <a:spLocks noChangeArrowheads="1"/>
          </p:cNvSpPr>
          <p:nvPr/>
        </p:nvSpPr>
        <p:spPr bwMode="auto">
          <a:xfrm>
            <a:off x="611188" y="2614613"/>
            <a:ext cx="784860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It is blended with small quantities of various waxy or plastic polymers which can be safely pressed into pellets which are sufficiently sensitive to be detonated by an small amount of primary explosive, and sufficiently powerful to initiate a relatively insensitive secondary explosive.</a:t>
            </a:r>
          </a:p>
          <a:p>
            <a:pPr marL="342900" indent="-342900">
              <a:buFont typeface="Arial" panose="020B0604020202020204" pitchFamily="34" charset="0"/>
              <a:buChar char="•"/>
              <a:defRPr/>
            </a:pPr>
            <a:endParaRPr lang="en-GB" altLang="en-US" sz="20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000" dirty="0">
                <a:latin typeface="+mn-lt"/>
                <a:cs typeface="Times New Roman" panose="02020603050405020304" pitchFamily="18" charset="0"/>
              </a:rPr>
              <a:t>The pellets are mechanically robust and can readily be assembled into munitions.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D7A57655-EE4D-7C4E-2CC0-610916A7F0C0}"/>
              </a:ext>
            </a:extLst>
          </p:cNvPr>
          <p:cNvSpPr>
            <a:spLocks noGrp="1"/>
          </p:cNvSpPr>
          <p:nvPr>
            <p:ph type="title"/>
          </p:nvPr>
        </p:nvSpPr>
        <p:spPr>
          <a:xfrm>
            <a:off x="457200" y="274638"/>
            <a:ext cx="8229600" cy="850900"/>
          </a:xfrm>
        </p:spPr>
        <p:txBody>
          <a:bodyPr/>
          <a:lstStyle/>
          <a:p>
            <a:r>
              <a:rPr lang="en-GB" altLang="en-US" sz="3600"/>
              <a:t>RDX and RDX/Wax   95/5</a:t>
            </a:r>
          </a:p>
        </p:txBody>
      </p:sp>
      <p:pic>
        <p:nvPicPr>
          <p:cNvPr id="82947" name="Picture 4">
            <a:extLst>
              <a:ext uri="{FF2B5EF4-FFF2-40B4-BE49-F238E27FC236}">
                <a16:creationId xmlns:a16="http://schemas.microsoft.com/office/drawing/2014/main" id="{21987ACC-3CBB-648B-B9B8-C06D4F2A608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11188" y="1844675"/>
            <a:ext cx="364490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48" name="Picture 5">
            <a:extLst>
              <a:ext uri="{FF2B5EF4-FFF2-40B4-BE49-F238E27FC236}">
                <a16:creationId xmlns:a16="http://schemas.microsoft.com/office/drawing/2014/main" id="{A8FCAE2E-AEF1-8E52-0C0E-D7C408BBD00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859338" y="1844675"/>
            <a:ext cx="3694112"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9" name="TextBox 3">
            <a:extLst>
              <a:ext uri="{FF2B5EF4-FFF2-40B4-BE49-F238E27FC236}">
                <a16:creationId xmlns:a16="http://schemas.microsoft.com/office/drawing/2014/main" id="{92BE0DDC-CA8A-3F66-59AE-C0BE6DDD800B}"/>
              </a:ext>
            </a:extLst>
          </p:cNvPr>
          <p:cNvSpPr txBox="1">
            <a:spLocks noChangeArrowheads="1"/>
          </p:cNvSpPr>
          <p:nvPr/>
        </p:nvSpPr>
        <p:spPr bwMode="auto">
          <a:xfrm>
            <a:off x="1187450" y="5129213"/>
            <a:ext cx="2665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 pure, uncoated</a:t>
            </a:r>
          </a:p>
        </p:txBody>
      </p:sp>
      <p:sp>
        <p:nvSpPr>
          <p:cNvPr id="82950" name="TextBox 8">
            <a:extLst>
              <a:ext uri="{FF2B5EF4-FFF2-40B4-BE49-F238E27FC236}">
                <a16:creationId xmlns:a16="http://schemas.microsoft.com/office/drawing/2014/main" id="{F020A5AD-CEFC-6613-BF2F-CD904783BB85}"/>
              </a:ext>
            </a:extLst>
          </p:cNvPr>
          <p:cNvSpPr txBox="1">
            <a:spLocks noChangeArrowheads="1"/>
          </p:cNvSpPr>
          <p:nvPr/>
        </p:nvSpPr>
        <p:spPr bwMode="auto">
          <a:xfrm>
            <a:off x="2992438" y="1268413"/>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sp>
        <p:nvSpPr>
          <p:cNvPr id="82951" name="TextBox 9">
            <a:extLst>
              <a:ext uri="{FF2B5EF4-FFF2-40B4-BE49-F238E27FC236}">
                <a16:creationId xmlns:a16="http://schemas.microsoft.com/office/drawing/2014/main" id="{B5FA917D-FAA4-FE1B-EEDF-A70C9AD7EFB5}"/>
              </a:ext>
            </a:extLst>
          </p:cNvPr>
          <p:cNvSpPr txBox="1">
            <a:spLocks noChangeArrowheads="1"/>
          </p:cNvSpPr>
          <p:nvPr/>
        </p:nvSpPr>
        <p:spPr bwMode="auto">
          <a:xfrm>
            <a:off x="5121275" y="5148263"/>
            <a:ext cx="35163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a:latin typeface="Calibri" panose="020F0502020204030204" pitchFamily="34" charset="0"/>
              </a:rPr>
              <a:t>RDX coated with 5% Wax 8</a:t>
            </a:r>
          </a:p>
          <a:p>
            <a:pPr algn="ctr"/>
            <a:r>
              <a:rPr lang="en-GB" altLang="en-US" sz="2400">
                <a:latin typeface="Calibri" panose="020F0502020204030204" pitchFamily="34" charset="0"/>
              </a:rPr>
              <a:t>(Debrix 3)</a:t>
            </a:r>
          </a:p>
          <a:p>
            <a:pPr algn="ctr"/>
            <a:r>
              <a:rPr lang="en-GB" altLang="en-US" sz="2400">
                <a:latin typeface="Calibri" panose="020F0502020204030204" pitchFamily="34" charset="0"/>
              </a:rPr>
              <a:t>95/5</a:t>
            </a:r>
          </a:p>
        </p:txBody>
      </p:sp>
    </p:spTree>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22A0A3B0-F679-853A-22A4-8CB7AD167A64}"/>
              </a:ext>
            </a:extLst>
          </p:cNvPr>
          <p:cNvSpPr>
            <a:spLocks noGrp="1"/>
          </p:cNvSpPr>
          <p:nvPr>
            <p:ph type="title"/>
          </p:nvPr>
        </p:nvSpPr>
        <p:spPr>
          <a:xfrm>
            <a:off x="457200" y="274638"/>
            <a:ext cx="8229600" cy="850900"/>
          </a:xfrm>
        </p:spPr>
        <p:txBody>
          <a:bodyPr/>
          <a:lstStyle/>
          <a:p>
            <a:r>
              <a:rPr lang="en-GB" altLang="en-US" sz="3600"/>
              <a:t>RDX/Wax 8  88/12</a:t>
            </a:r>
          </a:p>
        </p:txBody>
      </p:sp>
      <p:sp>
        <p:nvSpPr>
          <p:cNvPr id="83971" name="TextBox 3">
            <a:extLst>
              <a:ext uri="{FF2B5EF4-FFF2-40B4-BE49-F238E27FC236}">
                <a16:creationId xmlns:a16="http://schemas.microsoft.com/office/drawing/2014/main" id="{892E69D9-04C8-62EA-87F6-B74D50F8CFC6}"/>
              </a:ext>
            </a:extLst>
          </p:cNvPr>
          <p:cNvSpPr txBox="1">
            <a:spLocks noChangeArrowheads="1"/>
          </p:cNvSpPr>
          <p:nvPr/>
        </p:nvSpPr>
        <p:spPr bwMode="auto">
          <a:xfrm>
            <a:off x="1187450" y="5891213"/>
            <a:ext cx="23256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RDX/Wax 8  8/12</a:t>
            </a:r>
          </a:p>
        </p:txBody>
      </p:sp>
      <p:sp>
        <p:nvSpPr>
          <p:cNvPr id="83972" name="TextBox 9">
            <a:extLst>
              <a:ext uri="{FF2B5EF4-FFF2-40B4-BE49-F238E27FC236}">
                <a16:creationId xmlns:a16="http://schemas.microsoft.com/office/drawing/2014/main" id="{D97265FB-CAD3-C57E-87AA-016E7632FBE4}"/>
              </a:ext>
            </a:extLst>
          </p:cNvPr>
          <p:cNvSpPr txBox="1">
            <a:spLocks noChangeArrowheads="1"/>
          </p:cNvSpPr>
          <p:nvPr/>
        </p:nvSpPr>
        <p:spPr bwMode="auto">
          <a:xfrm>
            <a:off x="5437188" y="5910263"/>
            <a:ext cx="230346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a:latin typeface="Calibri" panose="020F0502020204030204" pitchFamily="34" charset="0"/>
              </a:rPr>
              <a:t>RDX/Wax 8  8/12</a:t>
            </a:r>
          </a:p>
          <a:p>
            <a:pPr algn="ctr"/>
            <a:r>
              <a:rPr lang="en-GB" altLang="en-US" sz="2400">
                <a:latin typeface="Calibri" panose="020F0502020204030204" pitchFamily="34" charset="0"/>
              </a:rPr>
              <a:t>lightly crushed</a:t>
            </a:r>
          </a:p>
        </p:txBody>
      </p:sp>
      <p:pic>
        <p:nvPicPr>
          <p:cNvPr id="83973" name="Picture 4">
            <a:extLst>
              <a:ext uri="{FF2B5EF4-FFF2-40B4-BE49-F238E27FC236}">
                <a16:creationId xmlns:a16="http://schemas.microsoft.com/office/drawing/2014/main" id="{16DE0BD9-2BCD-BCCE-39C4-8E12136052E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932363" y="1844675"/>
            <a:ext cx="3617912"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974" name="Picture 5">
            <a:extLst>
              <a:ext uri="{FF2B5EF4-FFF2-40B4-BE49-F238E27FC236}">
                <a16:creationId xmlns:a16="http://schemas.microsoft.com/office/drawing/2014/main" id="{F38FB135-51D1-5C5D-8C3D-B2BB95B464D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1350" y="1844675"/>
            <a:ext cx="3643313"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5" name="TextBox 4">
            <a:extLst>
              <a:ext uri="{FF2B5EF4-FFF2-40B4-BE49-F238E27FC236}">
                <a16:creationId xmlns:a16="http://schemas.microsoft.com/office/drawing/2014/main" id="{37C93FB7-4BCB-A9A7-277D-97BC5C127F09}"/>
              </a:ext>
            </a:extLst>
          </p:cNvPr>
          <p:cNvSpPr txBox="1">
            <a:spLocks noChangeArrowheads="1"/>
          </p:cNvSpPr>
          <p:nvPr/>
        </p:nvSpPr>
        <p:spPr bwMode="auto">
          <a:xfrm>
            <a:off x="250825" y="5229225"/>
            <a:ext cx="4443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large agglomerates of coated RDX</a:t>
            </a:r>
          </a:p>
        </p:txBody>
      </p:sp>
      <p:sp>
        <p:nvSpPr>
          <p:cNvPr id="83976" name="TextBox 13">
            <a:extLst>
              <a:ext uri="{FF2B5EF4-FFF2-40B4-BE49-F238E27FC236}">
                <a16:creationId xmlns:a16="http://schemas.microsoft.com/office/drawing/2014/main" id="{D3A5838A-DF06-A475-A821-078835A8CF7B}"/>
              </a:ext>
            </a:extLst>
          </p:cNvPr>
          <p:cNvSpPr txBox="1">
            <a:spLocks noChangeArrowheads="1"/>
          </p:cNvSpPr>
          <p:nvPr/>
        </p:nvSpPr>
        <p:spPr bwMode="auto">
          <a:xfrm>
            <a:off x="5789613" y="5216525"/>
            <a:ext cx="18065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exposed RDX</a:t>
            </a:r>
          </a:p>
        </p:txBody>
      </p:sp>
      <p:cxnSp>
        <p:nvCxnSpPr>
          <p:cNvPr id="15" name="Straight Arrow Connector 14">
            <a:extLst>
              <a:ext uri="{FF2B5EF4-FFF2-40B4-BE49-F238E27FC236}">
                <a16:creationId xmlns:a16="http://schemas.microsoft.com/office/drawing/2014/main" id="{14A0DD8F-5489-B497-9C77-D127E89BBBA7}"/>
              </a:ext>
            </a:extLst>
          </p:cNvPr>
          <p:cNvCxnSpPr/>
          <p:nvPr/>
        </p:nvCxnSpPr>
        <p:spPr>
          <a:xfrm flipV="1">
            <a:off x="3635375" y="4221163"/>
            <a:ext cx="0" cy="107950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9A6187B-527C-859A-6228-5AEB0223C28B}"/>
              </a:ext>
            </a:extLst>
          </p:cNvPr>
          <p:cNvCxnSpPr/>
          <p:nvPr/>
        </p:nvCxnSpPr>
        <p:spPr>
          <a:xfrm flipV="1">
            <a:off x="6659563" y="2781300"/>
            <a:ext cx="0" cy="2519363"/>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3979" name="TextBox 12">
            <a:extLst>
              <a:ext uri="{FF2B5EF4-FFF2-40B4-BE49-F238E27FC236}">
                <a16:creationId xmlns:a16="http://schemas.microsoft.com/office/drawing/2014/main" id="{AE99D816-AB27-D84D-34C5-603653A35EC0}"/>
              </a:ext>
            </a:extLst>
          </p:cNvPr>
          <p:cNvSpPr txBox="1">
            <a:spLocks noChangeArrowheads="1"/>
          </p:cNvSpPr>
          <p:nvPr/>
        </p:nvSpPr>
        <p:spPr bwMode="auto">
          <a:xfrm>
            <a:off x="2992438" y="1268413"/>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spTree>
  </p:cSld>
  <p:clrMapOvr>
    <a:masterClrMapping/>
  </p:clrMapOvr>
  <p:transition>
    <p:wipe dir="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4F528EF-7729-8066-1324-ECC4C50C7E87}"/>
              </a:ext>
            </a:extLst>
          </p:cNvPr>
          <p:cNvSpPr>
            <a:spLocks noGrp="1"/>
          </p:cNvSpPr>
          <p:nvPr>
            <p:ph type="title"/>
          </p:nvPr>
        </p:nvSpPr>
        <p:spPr>
          <a:xfrm>
            <a:off x="250825" y="115888"/>
            <a:ext cx="8229600" cy="777875"/>
          </a:xfrm>
        </p:spPr>
        <p:txBody>
          <a:bodyPr/>
          <a:lstStyle/>
          <a:p>
            <a:r>
              <a:rPr lang="en-GB" altLang="en-US" sz="3600"/>
              <a:t>Main Charge Explosives</a:t>
            </a:r>
          </a:p>
        </p:txBody>
      </p:sp>
      <p:sp>
        <p:nvSpPr>
          <p:cNvPr id="6" name="Rectangle 3">
            <a:extLst>
              <a:ext uri="{FF2B5EF4-FFF2-40B4-BE49-F238E27FC236}">
                <a16:creationId xmlns:a16="http://schemas.microsoft.com/office/drawing/2014/main" id="{60C3B16D-8EC0-0341-3541-1BE58758D7E3}"/>
              </a:ext>
            </a:extLst>
          </p:cNvPr>
          <p:cNvSpPr txBox="1">
            <a:spLocks noChangeArrowheads="1"/>
          </p:cNvSpPr>
          <p:nvPr/>
        </p:nvSpPr>
        <p:spPr>
          <a:xfrm>
            <a:off x="468313" y="1139825"/>
            <a:ext cx="8113712" cy="56896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30000"/>
              </a:spcBef>
              <a:spcAft>
                <a:spcPct val="30000"/>
              </a:spcAft>
              <a:buFont typeface="Arial" panose="020B0604020202020204" pitchFamily="34" charset="0"/>
              <a:buNone/>
              <a:defRPr/>
            </a:pPr>
            <a:r>
              <a:rPr lang="en-GB" sz="2000" dirty="0">
                <a:cs typeface="Times New Roman" panose="02020603050405020304" pitchFamily="18" charset="0"/>
              </a:rPr>
              <a:t>A main charge explosive must :</a:t>
            </a:r>
          </a:p>
          <a:p>
            <a:pPr fontAlgn="auto">
              <a:spcBef>
                <a:spcPct val="30000"/>
              </a:spcBef>
              <a:spcAft>
                <a:spcPct val="30000"/>
              </a:spcAft>
              <a:defRPr/>
            </a:pPr>
            <a:r>
              <a:rPr lang="en-GB" sz="2000" dirty="0">
                <a:cs typeface="Times New Roman" panose="02020603050405020304" pitchFamily="18" charset="0"/>
              </a:rPr>
              <a:t>Be sufficiently powerful to produce the required effect.</a:t>
            </a:r>
          </a:p>
          <a:p>
            <a:pPr fontAlgn="auto">
              <a:spcBef>
                <a:spcPct val="30000"/>
              </a:spcBef>
              <a:spcAft>
                <a:spcPct val="30000"/>
              </a:spcAft>
              <a:defRPr/>
            </a:pPr>
            <a:r>
              <a:rPr lang="en-GB" sz="2000" dirty="0">
                <a:cs typeface="Times New Roman" panose="02020603050405020304" pitchFamily="18" charset="0"/>
              </a:rPr>
              <a:t>Be sufficiently sensitive to achieve detonation from a booster, but sufficiently insensitive to survive even accidental handling without event. </a:t>
            </a:r>
          </a:p>
          <a:p>
            <a:pPr fontAlgn="auto">
              <a:spcBef>
                <a:spcPct val="30000"/>
              </a:spcBef>
              <a:spcAft>
                <a:spcPct val="30000"/>
              </a:spcAft>
              <a:defRPr/>
            </a:pPr>
            <a:r>
              <a:rPr lang="en-GB" sz="2000" dirty="0">
                <a:cs typeface="Times New Roman" panose="02020603050405020304" pitchFamily="18" charset="0"/>
              </a:rPr>
              <a:t>Undergo no reactions with other components of the munition.</a:t>
            </a:r>
          </a:p>
          <a:p>
            <a:pPr fontAlgn="auto">
              <a:spcBef>
                <a:spcPct val="30000"/>
              </a:spcBef>
              <a:spcAft>
                <a:spcPct val="30000"/>
              </a:spcAft>
              <a:defRPr/>
            </a:pPr>
            <a:r>
              <a:rPr lang="en-GB" sz="2000" dirty="0">
                <a:cs typeface="Times New Roman" panose="02020603050405020304" pitchFamily="18" charset="0"/>
              </a:rPr>
              <a:t>Have mechanical properties sufficient to allow it to be filled at high density into the munition (or a component) by a method suitable for industrial production.</a:t>
            </a:r>
          </a:p>
          <a:p>
            <a:pPr fontAlgn="auto">
              <a:spcBef>
                <a:spcPct val="30000"/>
              </a:spcBef>
              <a:spcAft>
                <a:spcPct val="30000"/>
              </a:spcAft>
              <a:defRPr/>
            </a:pPr>
            <a:r>
              <a:rPr lang="en-GB" sz="2000" dirty="0">
                <a:cs typeface="Times New Roman" panose="02020603050405020304" pitchFamily="18" charset="0"/>
              </a:rPr>
              <a:t>Undergo no significant change in uniformity of composition, density or explosive properties during the design life of the munition.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4AFA7D1C-4821-7012-B10F-32C5B510E705}"/>
              </a:ext>
            </a:extLst>
          </p:cNvPr>
          <p:cNvSpPr>
            <a:spLocks noGrp="1"/>
          </p:cNvSpPr>
          <p:nvPr>
            <p:ph type="title"/>
          </p:nvPr>
        </p:nvSpPr>
        <p:spPr>
          <a:xfrm>
            <a:off x="457200" y="562893"/>
            <a:ext cx="8229600" cy="777875"/>
          </a:xfrm>
        </p:spPr>
        <p:txBody>
          <a:bodyPr/>
          <a:lstStyle/>
          <a:p>
            <a:r>
              <a:rPr lang="en-GB" altLang="en-US" sz="3600" dirty="0"/>
              <a:t>2-4-6-TNT</a:t>
            </a:r>
          </a:p>
        </p:txBody>
      </p:sp>
      <p:sp>
        <p:nvSpPr>
          <p:cNvPr id="6" name="Rectangle 3">
            <a:extLst>
              <a:ext uri="{FF2B5EF4-FFF2-40B4-BE49-F238E27FC236}">
                <a16:creationId xmlns:a16="http://schemas.microsoft.com/office/drawing/2014/main" id="{E613A31E-1F17-5994-5027-BB5B1EF3B4F8}"/>
              </a:ext>
            </a:extLst>
          </p:cNvPr>
          <p:cNvSpPr txBox="1">
            <a:spLocks noChangeArrowheads="1"/>
          </p:cNvSpPr>
          <p:nvPr/>
        </p:nvSpPr>
        <p:spPr bwMode="auto">
          <a:xfrm>
            <a:off x="130175" y="1340768"/>
            <a:ext cx="8763000" cy="405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Melting point 80.9°C (after laboratory purification). Industrial material probably ~80.6°C?</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Can readily be filled by melt-casting (vapour is toxic).</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Forms eutectics with impurities (largely lower nitration compounds) which can migrate through a filling and exude at an open surface.</a:t>
            </a:r>
          </a:p>
          <a:p>
            <a:pPr lvl="1" eaLnBrk="1" hangingPunct="1">
              <a:spcBef>
                <a:spcPct val="30000"/>
              </a:spcBef>
              <a:spcAft>
                <a:spcPct val="30000"/>
              </a:spcAft>
              <a:buClrTx/>
              <a:buSzTx/>
              <a:buFont typeface="Arial" panose="020B0604020202020204" pitchFamily="34" charset="0"/>
              <a:buChar char="•"/>
            </a:pPr>
            <a:r>
              <a:rPr lang="en-GB" altLang="en-US" sz="1800" dirty="0">
                <a:cs typeface="Times New Roman" panose="02020603050405020304" pitchFamily="18" charset="0"/>
              </a:rPr>
              <a:t>2-4-6-TNT = melting point 80</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4-NT = 56</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3-NT = 16</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2-NT = -10</a:t>
            </a:r>
            <a:r>
              <a:rPr lang="en-GB" altLang="en-US" sz="2000" baseline="30000" dirty="0">
                <a:cs typeface="Times New Roman" panose="02020603050405020304" pitchFamily="18" charset="0"/>
              </a:rPr>
              <a:t>o</a:t>
            </a:r>
            <a:r>
              <a:rPr lang="en-GB" altLang="en-US" sz="1800" dirty="0">
                <a:cs typeface="Times New Roman" panose="02020603050405020304" pitchFamily="18" charset="0"/>
              </a:rPr>
              <a:t>C </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The set point (easier to determine than the melting point) is specified to limit the impurity content.</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Readily forms large crystals on solidification, so somewhat brittle, may crack.</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95126743-A1EF-B8E2-2858-33D0B72DC010}"/>
              </a:ext>
            </a:extLst>
          </p:cNvPr>
          <p:cNvSpPr>
            <a:spLocks noGrp="1"/>
          </p:cNvSpPr>
          <p:nvPr>
            <p:ph type="title"/>
          </p:nvPr>
        </p:nvSpPr>
        <p:spPr>
          <a:xfrm>
            <a:off x="457200" y="274638"/>
            <a:ext cx="8229600" cy="777875"/>
          </a:xfrm>
        </p:spPr>
        <p:txBody>
          <a:bodyPr/>
          <a:lstStyle/>
          <a:p>
            <a:r>
              <a:rPr lang="en-GB" altLang="en-US" sz="3600"/>
              <a:t>TNT</a:t>
            </a:r>
          </a:p>
        </p:txBody>
      </p:sp>
      <p:sp>
        <p:nvSpPr>
          <p:cNvPr id="6" name="Rectangle 3">
            <a:extLst>
              <a:ext uri="{FF2B5EF4-FFF2-40B4-BE49-F238E27FC236}">
                <a16:creationId xmlns:a16="http://schemas.microsoft.com/office/drawing/2014/main" id="{EF6C03B0-34BB-E8A9-93E2-3617B3E6E01A}"/>
              </a:ext>
            </a:extLst>
          </p:cNvPr>
          <p:cNvSpPr txBox="1">
            <a:spLocks noChangeArrowheads="1"/>
          </p:cNvSpPr>
          <p:nvPr/>
        </p:nvSpPr>
        <p:spPr bwMode="auto">
          <a:xfrm>
            <a:off x="323850" y="981075"/>
            <a:ext cx="30734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30000"/>
              </a:spcBef>
              <a:spcAft>
                <a:spcPct val="30000"/>
              </a:spcAft>
              <a:buFont typeface="Arial" panose="020B0604020202020204" pitchFamily="34" charset="0"/>
              <a:buNone/>
              <a:defRPr/>
            </a:pPr>
            <a:r>
              <a:rPr lang="en-GB" altLang="en-US" sz="2000" dirty="0">
                <a:latin typeface="+mn-lt"/>
                <a:cs typeface="Times New Roman" panose="02020603050405020304" pitchFamily="18" charset="0"/>
              </a:rPr>
              <a:t>Solidification process.</a:t>
            </a:r>
          </a:p>
        </p:txBody>
      </p:sp>
      <p:sp>
        <p:nvSpPr>
          <p:cNvPr id="5" name="Rectangle 3">
            <a:extLst>
              <a:ext uri="{FF2B5EF4-FFF2-40B4-BE49-F238E27FC236}">
                <a16:creationId xmlns:a16="http://schemas.microsoft.com/office/drawing/2014/main" id="{CEB3B036-33C6-E8FA-239D-45D12729E161}"/>
              </a:ext>
            </a:extLst>
          </p:cNvPr>
          <p:cNvSpPr txBox="1">
            <a:spLocks noChangeArrowheads="1"/>
          </p:cNvSpPr>
          <p:nvPr/>
        </p:nvSpPr>
        <p:spPr bwMode="auto">
          <a:xfrm>
            <a:off x="323850" y="1590675"/>
            <a:ext cx="68183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On cooling, molten TNT forms long crystals.</a:t>
            </a:r>
          </a:p>
        </p:txBody>
      </p:sp>
      <p:pic>
        <p:nvPicPr>
          <p:cNvPr id="89093" name="Picture 2">
            <a:extLst>
              <a:ext uri="{FF2B5EF4-FFF2-40B4-BE49-F238E27FC236}">
                <a16:creationId xmlns:a16="http://schemas.microsoft.com/office/drawing/2014/main" id="{335B414E-2493-2276-4928-BB2EF2FB31D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732213" y="2205038"/>
            <a:ext cx="2570162"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a:extLst>
              <a:ext uri="{FF2B5EF4-FFF2-40B4-BE49-F238E27FC236}">
                <a16:creationId xmlns:a16="http://schemas.microsoft.com/office/drawing/2014/main" id="{2E18F8D2-E5BD-B551-7F20-C2141BC805CE}"/>
              </a:ext>
            </a:extLst>
          </p:cNvPr>
          <p:cNvSpPr txBox="1">
            <a:spLocks noChangeArrowheads="1"/>
          </p:cNvSpPr>
          <p:nvPr/>
        </p:nvSpPr>
        <p:spPr bwMode="auto">
          <a:xfrm>
            <a:off x="355600" y="4797425"/>
            <a:ext cx="8824913"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When cast into, say,  an artillery shell the crystals nucleate at the cooler edge and grow towards the centre.</a:t>
            </a:r>
          </a:p>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Their planes of weakness line up, and cracks propagate.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build="p"/>
      <p:bldP spid="7"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8BBA21BF-C971-364C-0E94-715A1280C5BC}"/>
              </a:ext>
            </a:extLst>
          </p:cNvPr>
          <p:cNvSpPr>
            <a:spLocks noGrp="1"/>
          </p:cNvSpPr>
          <p:nvPr>
            <p:ph type="title"/>
          </p:nvPr>
        </p:nvSpPr>
        <p:spPr>
          <a:xfrm>
            <a:off x="457200" y="274638"/>
            <a:ext cx="8229600" cy="777875"/>
          </a:xfrm>
        </p:spPr>
        <p:txBody>
          <a:bodyPr/>
          <a:lstStyle/>
          <a:p>
            <a:r>
              <a:rPr lang="en-GB" altLang="en-US" sz="3600"/>
              <a:t>Cast TNT</a:t>
            </a:r>
          </a:p>
        </p:txBody>
      </p:sp>
      <p:sp>
        <p:nvSpPr>
          <p:cNvPr id="91139" name="Slide Number Placeholder 2">
            <a:extLst>
              <a:ext uri="{FF2B5EF4-FFF2-40B4-BE49-F238E27FC236}">
                <a16:creationId xmlns:a16="http://schemas.microsoft.com/office/drawing/2014/main" id="{E8B53F7A-BA25-2A21-758C-6B936ACFCADD}"/>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GB" altLang="en-US" sz="1600" b="1">
              <a:solidFill>
                <a:schemeClr val="tx1"/>
              </a:solidFill>
              <a:cs typeface="Arial" panose="020B0604020202020204" pitchFamily="34" charset="0"/>
            </a:endParaRPr>
          </a:p>
        </p:txBody>
      </p:sp>
      <p:pic>
        <p:nvPicPr>
          <p:cNvPr id="91140" name="Picture 6">
            <a:extLst>
              <a:ext uri="{FF2B5EF4-FFF2-40B4-BE49-F238E27FC236}">
                <a16:creationId xmlns:a16="http://schemas.microsoft.com/office/drawing/2014/main" id="{271FE476-2DD3-C860-5721-503872B503F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27088" y="1398588"/>
            <a:ext cx="6840537"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1" name="TextBox 3">
            <a:extLst>
              <a:ext uri="{FF2B5EF4-FFF2-40B4-BE49-F238E27FC236}">
                <a16:creationId xmlns:a16="http://schemas.microsoft.com/office/drawing/2014/main" id="{404AE63F-1908-9644-E7C4-1F7523654D04}"/>
              </a:ext>
            </a:extLst>
          </p:cNvPr>
          <p:cNvSpPr txBox="1">
            <a:spLocks noChangeArrowheads="1"/>
          </p:cNvSpPr>
          <p:nvPr/>
        </p:nvSpPr>
        <p:spPr bwMode="auto">
          <a:xfrm>
            <a:off x="3492500" y="5757863"/>
            <a:ext cx="31321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200">
                <a:latin typeface="Calibri" panose="020F0502020204030204" pitchFamily="34" charset="0"/>
              </a:rPr>
              <a:t>HE Shell RDX/TNT</a:t>
            </a:r>
          </a:p>
        </p:txBody>
      </p:sp>
    </p:spTree>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FB8D3880-9589-984A-2609-04578575322F}"/>
              </a:ext>
            </a:extLst>
          </p:cNvPr>
          <p:cNvSpPr>
            <a:spLocks noGrp="1"/>
          </p:cNvSpPr>
          <p:nvPr>
            <p:ph type="title"/>
          </p:nvPr>
        </p:nvSpPr>
        <p:spPr>
          <a:xfrm>
            <a:off x="457200" y="274638"/>
            <a:ext cx="8229600" cy="777875"/>
          </a:xfrm>
        </p:spPr>
        <p:txBody>
          <a:bodyPr/>
          <a:lstStyle/>
          <a:p>
            <a:r>
              <a:rPr lang="en-GB" altLang="en-US" sz="3600"/>
              <a:t>TNT Recrystallized with HNS</a:t>
            </a:r>
          </a:p>
        </p:txBody>
      </p:sp>
      <p:pic>
        <p:nvPicPr>
          <p:cNvPr id="93187" name="Picture 4">
            <a:extLst>
              <a:ext uri="{FF2B5EF4-FFF2-40B4-BE49-F238E27FC236}">
                <a16:creationId xmlns:a16="http://schemas.microsoft.com/office/drawing/2014/main" id="{D100298F-7301-28F5-040E-5561CCA9A84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87450" y="1484313"/>
            <a:ext cx="6110288"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TextBox 3">
            <a:extLst>
              <a:ext uri="{FF2B5EF4-FFF2-40B4-BE49-F238E27FC236}">
                <a16:creationId xmlns:a16="http://schemas.microsoft.com/office/drawing/2014/main" id="{804037D7-A06F-76F0-57AB-772204F661E5}"/>
              </a:ext>
            </a:extLst>
          </p:cNvPr>
          <p:cNvSpPr txBox="1">
            <a:spLocks noChangeArrowheads="1"/>
          </p:cNvSpPr>
          <p:nvPr/>
        </p:nvSpPr>
        <p:spPr bwMode="auto">
          <a:xfrm>
            <a:off x="7524750" y="2276475"/>
            <a:ext cx="13065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TNT crystals</a:t>
            </a:r>
          </a:p>
        </p:txBody>
      </p:sp>
      <p:sp>
        <p:nvSpPr>
          <p:cNvPr id="93189" name="TextBox 7">
            <a:extLst>
              <a:ext uri="{FF2B5EF4-FFF2-40B4-BE49-F238E27FC236}">
                <a16:creationId xmlns:a16="http://schemas.microsoft.com/office/drawing/2014/main" id="{FD53A9BC-812E-4750-172F-B865CE894A39}"/>
              </a:ext>
            </a:extLst>
          </p:cNvPr>
          <p:cNvSpPr txBox="1">
            <a:spLocks noChangeArrowheads="1"/>
          </p:cNvSpPr>
          <p:nvPr/>
        </p:nvSpPr>
        <p:spPr bwMode="auto">
          <a:xfrm>
            <a:off x="1979613" y="6253163"/>
            <a:ext cx="41767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Sites of nucleation by TNT/HNS complex</a:t>
            </a:r>
          </a:p>
        </p:txBody>
      </p:sp>
      <p:cxnSp>
        <p:nvCxnSpPr>
          <p:cNvPr id="6" name="Straight Arrow Connector 5">
            <a:extLst>
              <a:ext uri="{FF2B5EF4-FFF2-40B4-BE49-F238E27FC236}">
                <a16:creationId xmlns:a16="http://schemas.microsoft.com/office/drawing/2014/main" id="{0062A27E-1111-D359-A741-07FA37497F54}"/>
              </a:ext>
            </a:extLst>
          </p:cNvPr>
          <p:cNvCxnSpPr/>
          <p:nvPr/>
        </p:nvCxnSpPr>
        <p:spPr>
          <a:xfrm flipH="1">
            <a:off x="6227763" y="2492375"/>
            <a:ext cx="1296987" cy="0"/>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D279689-BDB9-F421-87EC-87C82EA9EEE2}"/>
              </a:ext>
            </a:extLst>
          </p:cNvPr>
          <p:cNvCxnSpPr/>
          <p:nvPr/>
        </p:nvCxnSpPr>
        <p:spPr>
          <a:xfrm flipV="1">
            <a:off x="4891088" y="4221163"/>
            <a:ext cx="473075" cy="18716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C846E09-2A9F-671C-27C0-02ACBC3B76D4}"/>
              </a:ext>
            </a:extLst>
          </p:cNvPr>
          <p:cNvCxnSpPr/>
          <p:nvPr/>
        </p:nvCxnSpPr>
        <p:spPr>
          <a:xfrm flipV="1">
            <a:off x="4067175" y="3573463"/>
            <a:ext cx="0" cy="25193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539924E-A2C6-C7C9-14F1-D50652636E7C}"/>
              </a:ext>
            </a:extLst>
          </p:cNvPr>
          <p:cNvCxnSpPr/>
          <p:nvPr/>
        </p:nvCxnSpPr>
        <p:spPr>
          <a:xfrm flipH="1" flipV="1">
            <a:off x="2339975" y="4005263"/>
            <a:ext cx="936625" cy="20875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D4F4286-9FC2-44E3-BC08-F27C7806259E}"/>
              </a:ext>
            </a:extLst>
          </p:cNvPr>
          <p:cNvSpPr>
            <a:spLocks noGrp="1"/>
          </p:cNvSpPr>
          <p:nvPr>
            <p:ph type="title"/>
          </p:nvPr>
        </p:nvSpPr>
        <p:spPr>
          <a:xfrm>
            <a:off x="457200" y="274638"/>
            <a:ext cx="8229600" cy="777875"/>
          </a:xfrm>
        </p:spPr>
        <p:txBody>
          <a:bodyPr/>
          <a:lstStyle/>
          <a:p>
            <a:r>
              <a:rPr lang="en-GB" altLang="en-US" sz="3600"/>
              <a:t>TNT - HNS</a:t>
            </a:r>
          </a:p>
        </p:txBody>
      </p:sp>
      <p:pic>
        <p:nvPicPr>
          <p:cNvPr id="94211" name="Picture 2">
            <a:extLst>
              <a:ext uri="{FF2B5EF4-FFF2-40B4-BE49-F238E27FC236}">
                <a16:creationId xmlns:a16="http://schemas.microsoft.com/office/drawing/2014/main" id="{D3EFB155-935C-9C7D-80A2-DF9C82728CE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11225" y="1196975"/>
            <a:ext cx="7189788"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D50FCAB9-CD16-50E3-6898-FEE832DFD27F}"/>
              </a:ext>
            </a:extLst>
          </p:cNvPr>
          <p:cNvSpPr>
            <a:spLocks noGrp="1"/>
          </p:cNvSpPr>
          <p:nvPr>
            <p:ph type="title"/>
          </p:nvPr>
        </p:nvSpPr>
        <p:spPr>
          <a:xfrm>
            <a:off x="457200" y="274638"/>
            <a:ext cx="8229600" cy="777875"/>
          </a:xfrm>
        </p:spPr>
        <p:txBody>
          <a:bodyPr/>
          <a:lstStyle/>
          <a:p>
            <a:r>
              <a:rPr lang="en-GB" altLang="en-US" sz="3600"/>
              <a:t>Main Charge Explosives</a:t>
            </a:r>
          </a:p>
        </p:txBody>
      </p:sp>
      <p:sp>
        <p:nvSpPr>
          <p:cNvPr id="6" name="Rectangle 3">
            <a:extLst>
              <a:ext uri="{FF2B5EF4-FFF2-40B4-BE49-F238E27FC236}">
                <a16:creationId xmlns:a16="http://schemas.microsoft.com/office/drawing/2014/main" id="{AE5CE199-0A42-F567-D58A-7707D01F2F04}"/>
              </a:ext>
            </a:extLst>
          </p:cNvPr>
          <p:cNvSpPr txBox="1">
            <a:spLocks noChangeArrowheads="1"/>
          </p:cNvSpPr>
          <p:nvPr/>
        </p:nvSpPr>
        <p:spPr>
          <a:xfrm>
            <a:off x="130175" y="1628775"/>
            <a:ext cx="8763000" cy="4052888"/>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30000"/>
              </a:spcBef>
              <a:spcAft>
                <a:spcPct val="30000"/>
              </a:spcAft>
              <a:buFont typeface="Arial" panose="020B0604020202020204" pitchFamily="34" charset="0"/>
              <a:buNone/>
              <a:defRPr/>
            </a:pPr>
            <a:r>
              <a:rPr lang="en-GB" sz="2400" b="1" dirty="0">
                <a:cs typeface="Times New Roman" panose="02020603050405020304" pitchFamily="18" charset="0"/>
              </a:rPr>
              <a:t>RDX</a:t>
            </a:r>
          </a:p>
          <a:p>
            <a:pPr fontAlgn="auto">
              <a:spcBef>
                <a:spcPct val="30000"/>
              </a:spcBef>
              <a:spcAft>
                <a:spcPct val="30000"/>
              </a:spcAft>
              <a:defRPr/>
            </a:pPr>
            <a:r>
              <a:rPr lang="en-GB" sz="2000" dirty="0">
                <a:cs typeface="Times New Roman" panose="02020603050405020304" pitchFamily="18" charset="0"/>
              </a:rPr>
              <a:t>Melting point 204°C.  Increasingly rapid decomposition on further heating.</a:t>
            </a:r>
          </a:p>
          <a:p>
            <a:pPr fontAlgn="auto">
              <a:spcBef>
                <a:spcPct val="30000"/>
              </a:spcBef>
              <a:spcAft>
                <a:spcPct val="30000"/>
              </a:spcAft>
              <a:defRPr/>
            </a:pPr>
            <a:r>
              <a:rPr lang="en-GB" sz="2000" dirty="0">
                <a:cs typeface="Times New Roman" panose="02020603050405020304" pitchFamily="18" charset="0"/>
              </a:rPr>
              <a:t>Cannot be consolidated into single charge by pressing, so cannot be used alone for munition filling.</a:t>
            </a:r>
          </a:p>
          <a:p>
            <a:pPr fontAlgn="auto">
              <a:spcBef>
                <a:spcPct val="30000"/>
              </a:spcBef>
              <a:spcAft>
                <a:spcPct val="30000"/>
              </a:spcAft>
              <a:defRPr/>
            </a:pPr>
            <a:r>
              <a:rPr lang="en-GB" sz="2000" dirty="0">
                <a:cs typeface="Times New Roman" panose="02020603050405020304" pitchFamily="18" charset="0"/>
              </a:rPr>
              <a:t>Forms a castable slurry with TNT that was the most frequently used filling for many years.</a:t>
            </a:r>
          </a:p>
          <a:p>
            <a:pPr fontAlgn="auto">
              <a:spcBef>
                <a:spcPct val="30000"/>
              </a:spcBef>
              <a:spcAft>
                <a:spcPct val="30000"/>
              </a:spcAft>
              <a:defRPr/>
            </a:pPr>
            <a:r>
              <a:rPr lang="en-GB" sz="2000" dirty="0">
                <a:cs typeface="Times New Roman" panose="02020603050405020304" pitchFamily="18" charset="0"/>
              </a:rPr>
              <a:t>Mixtures with waxes (e.g. RDX/wax 8 88/12) can be pressed into large pellets or into suitable shaped warheads.</a:t>
            </a:r>
          </a:p>
          <a:p>
            <a:pPr fontAlgn="auto">
              <a:spcBef>
                <a:spcPct val="30000"/>
              </a:spcBef>
              <a:spcAft>
                <a:spcPct val="30000"/>
              </a:spcAft>
              <a:defRPr/>
            </a:pPr>
            <a:r>
              <a:rPr lang="en-GB" sz="2000" dirty="0">
                <a:cs typeface="Times New Roman" panose="02020603050405020304" pitchFamily="18" charset="0"/>
              </a:rPr>
              <a:t>Forms castable and extrudable slurries with a range of polymeric materials.</a:t>
            </a:r>
          </a:p>
        </p:txBody>
      </p:sp>
      <p:pic>
        <p:nvPicPr>
          <p:cNvPr id="96260" name="Picture 2">
            <a:extLst>
              <a:ext uri="{FF2B5EF4-FFF2-40B4-BE49-F238E27FC236}">
                <a16:creationId xmlns:a16="http://schemas.microsoft.com/office/drawing/2014/main" id="{52BCC9C9-F838-2FA8-5E82-64C220A645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77050" y="284957"/>
            <a:ext cx="2016125" cy="153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30FF67BB-E949-750D-81A2-AAA8A24446A5}"/>
              </a:ext>
            </a:extLst>
          </p:cNvPr>
          <p:cNvSpPr>
            <a:spLocks noGrp="1"/>
          </p:cNvSpPr>
          <p:nvPr>
            <p:ph type="title"/>
          </p:nvPr>
        </p:nvSpPr>
        <p:spPr>
          <a:xfrm>
            <a:off x="457200" y="274638"/>
            <a:ext cx="8229600" cy="850900"/>
          </a:xfrm>
        </p:spPr>
        <p:txBody>
          <a:bodyPr/>
          <a:lstStyle/>
          <a:p>
            <a:r>
              <a:rPr lang="en-GB" altLang="en-US" sz="3600"/>
              <a:t>RDX/Wax/aluminium  70/30</a:t>
            </a:r>
          </a:p>
        </p:txBody>
      </p:sp>
      <p:sp>
        <p:nvSpPr>
          <p:cNvPr id="98307" name="TextBox 8">
            <a:extLst>
              <a:ext uri="{FF2B5EF4-FFF2-40B4-BE49-F238E27FC236}">
                <a16:creationId xmlns:a16="http://schemas.microsoft.com/office/drawing/2014/main" id="{253FA512-DDFC-E9E8-42CE-C461B45AFA00}"/>
              </a:ext>
            </a:extLst>
          </p:cNvPr>
          <p:cNvSpPr txBox="1">
            <a:spLocks noChangeArrowheads="1"/>
          </p:cNvSpPr>
          <p:nvPr/>
        </p:nvSpPr>
        <p:spPr bwMode="auto">
          <a:xfrm>
            <a:off x="2916238" y="1341438"/>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pic>
        <p:nvPicPr>
          <p:cNvPr id="98308" name="Picture 2">
            <a:extLst>
              <a:ext uri="{FF2B5EF4-FFF2-40B4-BE49-F238E27FC236}">
                <a16:creationId xmlns:a16="http://schemas.microsoft.com/office/drawing/2014/main" id="{61F52492-E61E-4EA9-C94B-FF7D747CDC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38438" y="1989138"/>
            <a:ext cx="361950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9" name="TextBox 4">
            <a:extLst>
              <a:ext uri="{FF2B5EF4-FFF2-40B4-BE49-F238E27FC236}">
                <a16:creationId xmlns:a16="http://schemas.microsoft.com/office/drawing/2014/main" id="{FF0E4718-B5AF-497D-0D89-908160371FB7}"/>
              </a:ext>
            </a:extLst>
          </p:cNvPr>
          <p:cNvSpPr txBox="1">
            <a:spLocks noChangeArrowheads="1"/>
          </p:cNvSpPr>
          <p:nvPr/>
        </p:nvSpPr>
        <p:spPr bwMode="auto">
          <a:xfrm>
            <a:off x="2843213" y="5300663"/>
            <a:ext cx="13096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RDX/wax</a:t>
            </a:r>
          </a:p>
        </p:txBody>
      </p:sp>
      <p:sp>
        <p:nvSpPr>
          <p:cNvPr id="98310" name="TextBox 10">
            <a:extLst>
              <a:ext uri="{FF2B5EF4-FFF2-40B4-BE49-F238E27FC236}">
                <a16:creationId xmlns:a16="http://schemas.microsoft.com/office/drawing/2014/main" id="{3F643291-4151-48EB-4354-3D341E9F26FC}"/>
              </a:ext>
            </a:extLst>
          </p:cNvPr>
          <p:cNvSpPr txBox="1">
            <a:spLocks noChangeArrowheads="1"/>
          </p:cNvSpPr>
          <p:nvPr/>
        </p:nvSpPr>
        <p:spPr bwMode="auto">
          <a:xfrm>
            <a:off x="5041900" y="5300663"/>
            <a:ext cx="1046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Al/wax</a:t>
            </a:r>
          </a:p>
        </p:txBody>
      </p:sp>
      <p:cxnSp>
        <p:nvCxnSpPr>
          <p:cNvPr id="13" name="Straight Arrow Connector 12">
            <a:extLst>
              <a:ext uri="{FF2B5EF4-FFF2-40B4-BE49-F238E27FC236}">
                <a16:creationId xmlns:a16="http://schemas.microsoft.com/office/drawing/2014/main" id="{4B6A8B7E-0A16-DA69-E16C-E0ADAA8F91C9}"/>
              </a:ext>
            </a:extLst>
          </p:cNvPr>
          <p:cNvCxnSpPr/>
          <p:nvPr/>
        </p:nvCxnSpPr>
        <p:spPr>
          <a:xfrm flipV="1">
            <a:off x="3563938" y="4221163"/>
            <a:ext cx="0" cy="107950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FC3134E-1DC6-CABA-634F-056F930925F7}"/>
              </a:ext>
            </a:extLst>
          </p:cNvPr>
          <p:cNvCxnSpPr/>
          <p:nvPr/>
        </p:nvCxnSpPr>
        <p:spPr>
          <a:xfrm flipV="1">
            <a:off x="5435600" y="4221163"/>
            <a:ext cx="0" cy="1079500"/>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8313" name="TextBox 17">
            <a:extLst>
              <a:ext uri="{FF2B5EF4-FFF2-40B4-BE49-F238E27FC236}">
                <a16:creationId xmlns:a16="http://schemas.microsoft.com/office/drawing/2014/main" id="{5168492A-A247-BEC6-B9F7-E4DE2BFBF1E1}"/>
              </a:ext>
            </a:extLst>
          </p:cNvPr>
          <p:cNvSpPr txBox="1">
            <a:spLocks noChangeArrowheads="1"/>
          </p:cNvSpPr>
          <p:nvPr/>
        </p:nvSpPr>
        <p:spPr bwMode="auto">
          <a:xfrm>
            <a:off x="3840163" y="5848350"/>
            <a:ext cx="168433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Brixal 70/30</a:t>
            </a:r>
          </a:p>
        </p:txBody>
      </p:sp>
    </p:spTree>
  </p:cSld>
  <p:clrMapOvr>
    <a:masterClrMapping/>
  </p:clrMapOvr>
  <p:transition>
    <p:wipe dir="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9330" name="Object 52">
            <a:extLst>
              <a:ext uri="{FF2B5EF4-FFF2-40B4-BE49-F238E27FC236}">
                <a16:creationId xmlns:a16="http://schemas.microsoft.com/office/drawing/2014/main" id="{4479E215-62FD-4584-BC95-7D7250EC960E}"/>
              </a:ext>
            </a:extLst>
          </p:cNvPr>
          <p:cNvGraphicFramePr>
            <a:graphicFrameLocks noGrp="1" noChangeAspect="1"/>
          </p:cNvGraphicFramePr>
          <p:nvPr>
            <p:ph type="tbl" idx="4294967295"/>
            <p:extLst>
              <p:ext uri="{D42A27DB-BD31-4B8C-83A1-F6EECF244321}">
                <p14:modId xmlns:p14="http://schemas.microsoft.com/office/powerpoint/2010/main" val="3510837098"/>
              </p:ext>
            </p:extLst>
          </p:nvPr>
        </p:nvGraphicFramePr>
        <p:xfrm>
          <a:off x="1187624" y="1700808"/>
          <a:ext cx="7499176" cy="3965575"/>
        </p:xfrm>
        <a:graphic>
          <a:graphicData uri="http://schemas.openxmlformats.org/presentationml/2006/ole">
            <mc:AlternateContent xmlns:mc="http://schemas.openxmlformats.org/markup-compatibility/2006">
              <mc:Choice xmlns:v="urn:schemas-microsoft-com:vml" Requires="v">
                <p:oleObj name="Document" r:id="rId2" imgW="47536100" imgH="24853900" progId="Word.Document.8">
                  <p:embed/>
                </p:oleObj>
              </mc:Choice>
              <mc:Fallback>
                <p:oleObj name="Document" r:id="rId2" imgW="47536100" imgH="24853900" progId="Word.Document.8">
                  <p:embed/>
                  <p:pic>
                    <p:nvPicPr>
                      <p:cNvPr id="99330" name="Object 52">
                        <a:extLst>
                          <a:ext uri="{FF2B5EF4-FFF2-40B4-BE49-F238E27FC236}">
                            <a16:creationId xmlns:a16="http://schemas.microsoft.com/office/drawing/2014/main" id="{4479E215-62FD-4584-BC95-7D7250EC960E}"/>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1700808"/>
                        <a:ext cx="7499176" cy="3965575"/>
                      </a:xfrm>
                      <a:prstGeom prst="rect">
                        <a:avLst/>
                      </a:prstGeom>
                      <a:solidFill>
                        <a:schemeClr val="accent2"/>
                      </a:solidFill>
                      <a:ln>
                        <a:noFill/>
                      </a:ln>
                    </p:spPr>
                  </p:pic>
                </p:oleObj>
              </mc:Fallback>
            </mc:AlternateContent>
          </a:graphicData>
        </a:graphic>
      </p:graphicFrame>
      <p:sp>
        <p:nvSpPr>
          <p:cNvPr id="99331" name="Rectangle 3">
            <a:extLst>
              <a:ext uri="{FF2B5EF4-FFF2-40B4-BE49-F238E27FC236}">
                <a16:creationId xmlns:a16="http://schemas.microsoft.com/office/drawing/2014/main" id="{C92CF0CF-1A07-3F8E-FA77-7D4A98E6C80D}"/>
              </a:ext>
            </a:extLst>
          </p:cNvPr>
          <p:cNvSpPr>
            <a:spLocks noGrp="1" noChangeArrowheads="1"/>
          </p:cNvSpPr>
          <p:nvPr>
            <p:ph type="title"/>
          </p:nvPr>
        </p:nvSpPr>
        <p:spPr>
          <a:xfrm>
            <a:off x="457200" y="274638"/>
            <a:ext cx="8229600" cy="777875"/>
          </a:xfrm>
        </p:spPr>
        <p:txBody>
          <a:bodyPr/>
          <a:lstStyle/>
          <a:p>
            <a:r>
              <a:rPr lang="en-GB" altLang="en-US" sz="3600"/>
              <a:t>Fuel Air Explosives</a:t>
            </a:r>
          </a:p>
        </p:txBody>
      </p:sp>
    </p:spTree>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3951874" y="1085539"/>
            <a:ext cx="4375697" cy="3961370"/>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317347" y="240365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defRPr/>
            </a:pPr>
            <a:r>
              <a:rPr lang="en-GB" sz="2100" dirty="0">
                <a:solidFill>
                  <a:prstClr val="white"/>
                </a:solidFill>
                <a:latin typeface="Calibri" panose="020F0502020204030204"/>
              </a:rPr>
              <a:t>Comparison of shock waves </a:t>
            </a:r>
          </a:p>
          <a:p>
            <a:pPr algn="ctr" defTabSz="685800" fontAlgn="auto">
              <a:spcBef>
                <a:spcPts val="750"/>
              </a:spcBef>
              <a:spcAft>
                <a:spcPts val="0"/>
              </a:spcAft>
              <a:defRPr/>
            </a:pPr>
            <a:r>
              <a:rPr lang="en-GB" sz="2100" dirty="0">
                <a:solidFill>
                  <a:prstClr val="white"/>
                </a:solidFill>
                <a:latin typeface="Calibri" panose="020F0502020204030204"/>
              </a:rPr>
              <a:t>in air and water</a:t>
            </a:r>
          </a:p>
        </p:txBody>
      </p:sp>
    </p:spTree>
    <p:extLst>
      <p:ext uri="{BB962C8B-B14F-4D97-AF65-F5344CB8AC3E}">
        <p14:creationId xmlns:p14="http://schemas.microsoft.com/office/powerpoint/2010/main" val="178866081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7711" y="1023505"/>
            <a:ext cx="6288578" cy="999476"/>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2833E356-043E-21FC-B4B5-86B3E4C5B1EE}"/>
              </a:ext>
            </a:extLst>
          </p:cNvPr>
          <p:cNvSpPr txBox="1">
            <a:spLocks/>
          </p:cNvSpPr>
          <p:nvPr/>
        </p:nvSpPr>
        <p:spPr>
          <a:xfrm>
            <a:off x="1577341" y="1090008"/>
            <a:ext cx="5989319" cy="651617"/>
          </a:xfrm>
          <a:prstGeom prst="rect">
            <a:avLst/>
          </a:prstGeo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3000">
                <a:solidFill>
                  <a:prstClr val="black"/>
                </a:solidFill>
                <a:latin typeface="Calibri Light" panose="020F0302020204030204"/>
              </a:rPr>
              <a:t>FAE Pressure-Time Curve</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2333" y="1765805"/>
            <a:ext cx="5419335" cy="51435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Avenir Next LT Pro"/>
            </a:endParaRPr>
          </a:p>
        </p:txBody>
      </p:sp>
      <p:pic>
        <p:nvPicPr>
          <p:cNvPr id="4" name="Picture 3" descr="Chart&#10;&#10;Description automatically generated">
            <a:extLst>
              <a:ext uri="{FF2B5EF4-FFF2-40B4-BE49-F238E27FC236}">
                <a16:creationId xmlns:a16="http://schemas.microsoft.com/office/drawing/2014/main" id="{C838CC9E-4D29-2C5A-2AE7-DC1707D4897F}"/>
              </a:ext>
            </a:extLst>
          </p:cNvPr>
          <p:cNvPicPr>
            <a:picLocks noChangeAspect="1"/>
          </p:cNvPicPr>
          <p:nvPr/>
        </p:nvPicPr>
        <p:blipFill>
          <a:blip r:embed="rId3"/>
          <a:stretch>
            <a:fillRect/>
          </a:stretch>
        </p:blipFill>
        <p:spPr>
          <a:xfrm>
            <a:off x="289179" y="2481855"/>
            <a:ext cx="4197096" cy="3032401"/>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22888F0E-D765-B5AF-7847-3F1F9237FB70}"/>
              </a:ext>
            </a:extLst>
          </p:cNvPr>
          <p:cNvPicPr>
            <a:picLocks noChangeAspect="1"/>
          </p:cNvPicPr>
          <p:nvPr/>
        </p:nvPicPr>
        <p:blipFill>
          <a:blip r:embed="rId4"/>
          <a:stretch>
            <a:fillRect/>
          </a:stretch>
        </p:blipFill>
        <p:spPr>
          <a:xfrm>
            <a:off x="4657727" y="2807130"/>
            <a:ext cx="4197096" cy="2381851"/>
          </a:xfrm>
          <a:prstGeom prst="rect">
            <a:avLst/>
          </a:prstGeom>
        </p:spPr>
      </p:pic>
    </p:spTree>
    <p:extLst>
      <p:ext uri="{BB962C8B-B14F-4D97-AF65-F5344CB8AC3E}">
        <p14:creationId xmlns:p14="http://schemas.microsoft.com/office/powerpoint/2010/main" val="268821238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C2D8-700E-1BF2-5965-F467647335F1}"/>
              </a:ext>
            </a:extLst>
          </p:cNvPr>
          <p:cNvSpPr>
            <a:spLocks noGrp="1"/>
          </p:cNvSpPr>
          <p:nvPr>
            <p:ph type="title"/>
          </p:nvPr>
        </p:nvSpPr>
        <p:spPr>
          <a:xfrm>
            <a:off x="395536" y="476672"/>
            <a:ext cx="6435725" cy="522287"/>
          </a:xfrm>
        </p:spPr>
        <p:txBody>
          <a:bodyPr/>
          <a:lstStyle/>
          <a:p>
            <a:r>
              <a:rPr lang="en-US" dirty="0"/>
              <a:t>Recap (press picture!)</a:t>
            </a:r>
          </a:p>
        </p:txBody>
      </p:sp>
      <p:pic>
        <p:nvPicPr>
          <p:cNvPr id="4" name="Content Placeholder 3" descr="A red truck parked on the side of a road&#10;&#10;Description automatically generated">
            <a:hlinkClick r:id="rId3"/>
            <a:extLst>
              <a:ext uri="{FF2B5EF4-FFF2-40B4-BE49-F238E27FC236}">
                <a16:creationId xmlns:a16="http://schemas.microsoft.com/office/drawing/2014/main" id="{4CAB0D74-16E6-48CF-8257-6C13448A9023}"/>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tretch>
            <a:fillRect/>
          </a:stretch>
        </p:blipFill>
        <p:spPr>
          <a:xfrm>
            <a:off x="1043608" y="1617663"/>
            <a:ext cx="7128792" cy="4426374"/>
          </a:xfrm>
          <a:prstGeom prst="rect">
            <a:avLst/>
          </a:prstGeom>
        </p:spPr>
      </p:pic>
    </p:spTree>
    <p:extLst>
      <p:ext uri="{BB962C8B-B14F-4D97-AF65-F5344CB8AC3E}">
        <p14:creationId xmlns:p14="http://schemas.microsoft.com/office/powerpoint/2010/main" val="3661057683"/>
      </p:ext>
    </p:extLst>
  </p:cSld>
  <p:clrMapOvr>
    <a:masterClrMapping/>
  </p:clrMapOvr>
  <p:transition>
    <p:wipe dir="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a:extLst>
              <a:ext uri="{FF2B5EF4-FFF2-40B4-BE49-F238E27FC236}">
                <a16:creationId xmlns:a16="http://schemas.microsoft.com/office/drawing/2014/main" id="{0CB51965-99D1-BB10-12E7-F25B3BA6AA06}"/>
              </a:ext>
            </a:extLst>
          </p:cNvPr>
          <p:cNvSpPr>
            <a:spLocks noGrp="1"/>
          </p:cNvSpPr>
          <p:nvPr>
            <p:ph type="title"/>
          </p:nvPr>
        </p:nvSpPr>
        <p:spPr>
          <a:xfrm>
            <a:off x="457200" y="274638"/>
            <a:ext cx="8229600" cy="777875"/>
          </a:xfrm>
        </p:spPr>
        <p:txBody>
          <a:bodyPr/>
          <a:lstStyle/>
          <a:p>
            <a:r>
              <a:rPr lang="en-GB" altLang="en-US" sz="3600"/>
              <a:t>Summary</a:t>
            </a:r>
          </a:p>
        </p:txBody>
      </p:sp>
      <p:sp>
        <p:nvSpPr>
          <p:cNvPr id="4" name="Rectangle 3">
            <a:extLst>
              <a:ext uri="{FF2B5EF4-FFF2-40B4-BE49-F238E27FC236}">
                <a16:creationId xmlns:a16="http://schemas.microsoft.com/office/drawing/2014/main" id="{C34742B7-0084-8BE9-30CA-8FD196EF53F8}"/>
              </a:ext>
            </a:extLst>
          </p:cNvPr>
          <p:cNvSpPr txBox="1">
            <a:spLocks noChangeArrowheads="1"/>
          </p:cNvSpPr>
          <p:nvPr/>
        </p:nvSpPr>
        <p:spPr>
          <a:xfrm>
            <a:off x="252413" y="1268413"/>
            <a:ext cx="8496300" cy="2447925"/>
          </a:xfrm>
          <a:prstGeom prst="rect">
            <a:avLst/>
          </a:prstGeom>
        </p:spPr>
        <p:txBody>
          <a:bodyPr>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Mechanism of energy release</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	combustion, deflagration, detonation; deflagration to 	detonation transition (DDT)</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OME performance requirements – changes during life of munition.</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Types of explosive – primary, secondary, tertiary</a:t>
            </a:r>
            <a:r>
              <a:rPr lang="en-GB" sz="2400">
                <a:cs typeface="Times New Roman" panose="02020603050405020304" pitchFamily="18" charset="0"/>
              </a:rPr>
              <a:t>, and … fuel-air</a:t>
            </a:r>
            <a:r>
              <a:rPr lang="en-GB" sz="2400" dirty="0">
                <a:cs typeface="Times New Roman" panose="02020603050405020304" pitchFamily="18" charset="0"/>
              </a:rPr>
              <a:t>.</a:t>
            </a:r>
          </a:p>
          <a:p>
            <a:pPr fontAlgn="auto">
              <a:spcBef>
                <a:spcPct val="50000"/>
              </a:spcBef>
              <a:spcAft>
                <a:spcPts val="0"/>
              </a:spcAft>
              <a:defRPr/>
            </a:pPr>
            <a:endParaRPr lang="en-GB" sz="2400" dirty="0">
              <a:cs typeface="Times New Roman" panose="02020603050405020304" pitchFamily="18" charset="0"/>
            </a:endParaRPr>
          </a:p>
          <a:p>
            <a:pPr fontAlgn="auto">
              <a:spcBef>
                <a:spcPct val="50000"/>
              </a:spcBef>
              <a:spcAft>
                <a:spcPts val="0"/>
              </a:spcAft>
              <a:defRPr/>
            </a:pPr>
            <a:endParaRPr lang="en-GB" sz="2400" dirty="0">
              <a:cs typeface="Times New Roman" panose="02020603050405020304" pitchFamily="18" charset="0"/>
            </a:endParaRPr>
          </a:p>
        </p:txBody>
      </p:sp>
    </p:spTree>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a:extLst>
              <a:ext uri="{FF2B5EF4-FFF2-40B4-BE49-F238E27FC236}">
                <a16:creationId xmlns:a16="http://schemas.microsoft.com/office/drawing/2014/main" id="{33775E69-DFAB-8339-A81C-EA455203D2ED}"/>
              </a:ext>
            </a:extLst>
          </p:cNvPr>
          <p:cNvSpPr>
            <a:spLocks noGrp="1"/>
          </p:cNvSpPr>
          <p:nvPr>
            <p:ph type="title"/>
          </p:nvPr>
        </p:nvSpPr>
        <p:spPr>
          <a:xfrm>
            <a:off x="395536" y="44624"/>
            <a:ext cx="6435725" cy="522287"/>
          </a:xfrm>
        </p:spPr>
        <p:txBody>
          <a:bodyPr/>
          <a:lstStyle/>
          <a:p>
            <a:r>
              <a:rPr lang="en-GB" altLang="en-US" dirty="0"/>
              <a:t>Questions</a:t>
            </a:r>
          </a:p>
        </p:txBody>
      </p:sp>
      <p:pic>
        <p:nvPicPr>
          <p:cNvPr id="3" name="Content Placeholder 2" descr="A picture containing ground, chocolate&#10;&#10;Description automatically generated">
            <a:extLst>
              <a:ext uri="{FF2B5EF4-FFF2-40B4-BE49-F238E27FC236}">
                <a16:creationId xmlns:a16="http://schemas.microsoft.com/office/drawing/2014/main" id="{465AE675-3700-9520-9F66-97014B048BF4}"/>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354137" y="782935"/>
            <a:ext cx="6435725" cy="5627838"/>
          </a:xfrm>
        </p:spPr>
      </p:pic>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DEECCD31-0C21-42C3-8360-D830AA6ADB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DACAC3-BFEC-4599-93F3-46EAB865C7B7}">
  <ds:schemaRefs>
    <ds:schemaRef ds:uri="http://schemas.microsoft.com/sharepoint/v3/contenttype/forms"/>
  </ds:schemaRefs>
</ds:datastoreItem>
</file>

<file path=customXml/itemProps3.xml><?xml version="1.0" encoding="utf-8"?>
<ds:datastoreItem xmlns:ds="http://schemas.openxmlformats.org/officeDocument/2006/customXml" ds:itemID="{859D3F4F-A8D7-4A15-9CC8-42FF5E99758D}">
  <ds:schemaRefs>
    <ds:schemaRef ds:uri="http://schemas.microsoft.com/office/2006/metadata/properties"/>
    <ds:schemaRef ds:uri="http://schemas.microsoft.com/office/infopath/2007/PartnerControls"/>
    <ds:schemaRef ds:uri="f4770729-68ee-4e1e-a757-d7b8c23c3985"/>
    <ds:schemaRef ds:uri="c9669272-fe8d-41e9-a030-a18459a136e8"/>
  </ds:schemaRefs>
</ds:datastoreItem>
</file>

<file path=docProps/app.xml><?xml version="1.0" encoding="utf-8"?>
<Properties xmlns="http://schemas.openxmlformats.org/officeDocument/2006/extended-properties" xmlns:vt="http://schemas.openxmlformats.org/officeDocument/2006/docPropsVTypes">
  <Template/>
  <TotalTime>14848</TotalTime>
  <Words>7163</Words>
  <Application>Microsoft Macintosh PowerPoint</Application>
  <PresentationFormat>On-screen Show (4:3)</PresentationFormat>
  <Paragraphs>1052</Paragraphs>
  <Slides>113</Slides>
  <Notes>30</Notes>
  <HiddenSlides>0</HiddenSlides>
  <MMClips>1</MMClips>
  <ScaleCrop>false</ScaleCrop>
  <HeadingPairs>
    <vt:vector size="8" baseType="variant">
      <vt:variant>
        <vt:lpstr>Fonts Used</vt:lpstr>
      </vt:variant>
      <vt:variant>
        <vt:i4>10</vt:i4>
      </vt:variant>
      <vt:variant>
        <vt:lpstr>Theme</vt:lpstr>
      </vt:variant>
      <vt:variant>
        <vt:i4>3</vt:i4>
      </vt:variant>
      <vt:variant>
        <vt:lpstr>Embedded OLE Servers</vt:lpstr>
      </vt:variant>
      <vt:variant>
        <vt:i4>1</vt:i4>
      </vt:variant>
      <vt:variant>
        <vt:lpstr>Slide Titles</vt:lpstr>
      </vt:variant>
      <vt:variant>
        <vt:i4>113</vt:i4>
      </vt:variant>
    </vt:vector>
  </HeadingPairs>
  <TitlesOfParts>
    <vt:vector size="127" baseType="lpstr">
      <vt:lpstr>Arial</vt:lpstr>
      <vt:lpstr>Arial</vt:lpstr>
      <vt:lpstr>ArialMT</vt:lpstr>
      <vt:lpstr>Avenir Next LT Pro</vt:lpstr>
      <vt:lpstr>Calibri</vt:lpstr>
      <vt:lpstr>Calibri Light</vt:lpstr>
      <vt:lpstr>Cambria Math</vt:lpstr>
      <vt:lpstr>Symbol</vt:lpstr>
      <vt:lpstr>Times New Roman</vt:lpstr>
      <vt:lpstr>Wingdings</vt:lpstr>
      <vt:lpstr>2008 Background</vt:lpstr>
      <vt:lpstr>Office Theme</vt:lpstr>
      <vt:lpstr>UWTSD 200_Subtitle 2</vt:lpstr>
      <vt:lpstr>Document</vt:lpstr>
      <vt:lpstr>Ordnance, Munitions and Explosives Principles of OME Level 4 ACDA4019  Deflagration, Detonation and the Ignition Train</vt:lpstr>
      <vt:lpstr>Aim of Lecture</vt:lpstr>
      <vt:lpstr>Start sensitive and build from there!</vt:lpstr>
      <vt:lpstr>PowerPoint Presentation</vt:lpstr>
      <vt:lpstr>PowerPoint Presentation</vt:lpstr>
      <vt:lpstr>Ignition / Detonation Train Design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What is deflagration</vt:lpstr>
      <vt:lpstr>A deflagration in slow motion</vt:lpstr>
      <vt:lpstr>What is detonation</vt:lpstr>
      <vt:lpstr>PowerPoint Presentation</vt:lpstr>
      <vt:lpstr>PowerPoint Presentation</vt:lpstr>
      <vt:lpstr>Comparison of Detonation and Deflagration</vt:lpstr>
      <vt:lpstr>Transition to detonation</vt:lpstr>
      <vt:lpstr>Charge Diameter and DDT </vt:lpstr>
      <vt:lpstr>Density and DDT</vt:lpstr>
      <vt:lpstr>A fortunate deflagration</vt:lpstr>
      <vt:lpstr>A detonation wave in slow motion</vt:lpstr>
      <vt:lpstr>How Does Detonation Occur?</vt:lpstr>
      <vt:lpstr>Primary Explosive – Hot Spots</vt:lpstr>
      <vt:lpstr>Secondary Explosive – Hot Spots</vt:lpstr>
      <vt:lpstr>Cumbrian Pie Video</vt:lpstr>
      <vt:lpstr>Burning to Detonation</vt:lpstr>
      <vt:lpstr>Case Study – the Beirut port explosion</vt:lpstr>
      <vt:lpstr>Shock to detonation</vt:lpstr>
      <vt:lpstr>Energy, Sensitiveness and Power</vt:lpstr>
      <vt:lpstr>Deflagration to Detonation Transition</vt:lpstr>
      <vt:lpstr>Energy Balance for Explosive ‘X’</vt:lpstr>
      <vt:lpstr>So, what’s this all about? A Typical Shell</vt:lpstr>
      <vt:lpstr>Propelling Charge Components</vt:lpstr>
      <vt:lpstr>Charge Components – Artillery &amp; Armour</vt:lpstr>
      <vt:lpstr>Propulsion– Igniter Components</vt:lpstr>
      <vt:lpstr>PowerPoint Presentation</vt:lpstr>
      <vt:lpstr>Detonators </vt:lpstr>
      <vt:lpstr>Primary Explosives</vt:lpstr>
      <vt:lpstr>A list of primary explosives</vt:lpstr>
      <vt:lpstr>Lead Salts</vt:lpstr>
      <vt:lpstr>Detonator Schematic / Stab Sensitive (LZY)</vt:lpstr>
      <vt:lpstr>ASA Compositions - igniferous</vt:lpstr>
      <vt:lpstr>OME Performance Requirements</vt:lpstr>
      <vt:lpstr>OME Performance Requirements</vt:lpstr>
      <vt:lpstr>Degradation and Safety</vt:lpstr>
      <vt:lpstr>Combustion Propagation Rate</vt:lpstr>
      <vt:lpstr>Combustion Propagation Rate</vt:lpstr>
      <vt:lpstr>Reaction Rates</vt:lpstr>
      <vt:lpstr>Detonation</vt:lpstr>
      <vt:lpstr>Detonation Explained</vt:lpstr>
      <vt:lpstr>Explosive Munitions</vt:lpstr>
      <vt:lpstr>Recap on Oxygen Balance</vt:lpstr>
      <vt:lpstr>PowerPoint Presentation</vt:lpstr>
      <vt:lpstr>Calculating the Heat of Explosion (Q)</vt:lpstr>
      <vt:lpstr>Calculating Explosive Power of EGDN</vt:lpstr>
      <vt:lpstr>PowerPoint Presentation</vt:lpstr>
      <vt:lpstr>PowerPoint Presentation</vt:lpstr>
      <vt:lpstr>PowerPoint Presentation</vt:lpstr>
      <vt:lpstr>PowerPoint Presentation</vt:lpstr>
      <vt:lpstr>PowerPoint Presentation</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 - Summary</vt:lpstr>
      <vt:lpstr>Main Charge Secondary Explosive</vt:lpstr>
      <vt:lpstr>Outline Structure of Munition</vt:lpstr>
      <vt:lpstr>Detonation Progression</vt:lpstr>
      <vt:lpstr>HE Munition</vt:lpstr>
      <vt:lpstr>Primary Explosives</vt:lpstr>
      <vt:lpstr>Lead azide</vt:lpstr>
      <vt:lpstr>Primary Explosives</vt:lpstr>
      <vt:lpstr>Booster Explosives</vt:lpstr>
      <vt:lpstr>Booster Explosives</vt:lpstr>
      <vt:lpstr>RDX and RDX/Wax   95/5</vt:lpstr>
      <vt:lpstr>RDX/Wax 8  88/12</vt:lpstr>
      <vt:lpstr>Main Charge Explosives</vt:lpstr>
      <vt:lpstr>2-4-6-TNT</vt:lpstr>
      <vt:lpstr>TNT</vt:lpstr>
      <vt:lpstr>Cast TNT</vt:lpstr>
      <vt:lpstr>TNT Recrystallized with HNS</vt:lpstr>
      <vt:lpstr>TNT - HNS</vt:lpstr>
      <vt:lpstr>Main Charge Explosives</vt:lpstr>
      <vt:lpstr>RDX/Wax/aluminium  70/30</vt:lpstr>
      <vt:lpstr>Fuel Air Explosives</vt:lpstr>
      <vt:lpstr>PowerPoint Presentation</vt:lpstr>
      <vt:lpstr>PowerPoint Presentation</vt:lpstr>
      <vt:lpstr>Recap (press picture!)</vt:lpstr>
      <vt:lpstr>Summary</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813</cp:revision>
  <cp:lastPrinted>2002-11-08T08:36:02Z</cp:lastPrinted>
  <dcterms:created xsi:type="dcterms:W3CDTF">1999-11-24T16:34:17Z</dcterms:created>
  <dcterms:modified xsi:type="dcterms:W3CDTF">2023-12-18T07:09:36Z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