
<file path=[Content_Types].xml><?xml version="1.0" encoding="utf-8"?>
<Types xmlns="http://schemas.openxmlformats.org/package/2006/content-types">
  <Default Extension="gif" ContentType="image/gif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75" r:id="rId4"/>
    <p:sldId id="259" r:id="rId5"/>
    <p:sldId id="258" r:id="rId6"/>
    <p:sldId id="263" r:id="rId7"/>
    <p:sldId id="261" r:id="rId8"/>
    <p:sldId id="262" r:id="rId9"/>
    <p:sldId id="268" r:id="rId10"/>
    <p:sldId id="264" r:id="rId11"/>
    <p:sldId id="269" r:id="rId12"/>
    <p:sldId id="265" r:id="rId13"/>
    <p:sldId id="270" r:id="rId14"/>
    <p:sldId id="266" r:id="rId15"/>
    <p:sldId id="271" r:id="rId16"/>
    <p:sldId id="267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5C8D74-E166-81C6-AD4A-F91812C04EFE}" v="664" dt="2026-01-18T18:16:06.558"/>
    <p1510:client id="{BE1C1FE9-343A-5DDE-AE2A-C50BBC9E0C0C}" v="1" dt="2026-01-19T11:31:21.012"/>
    <p1510:client id="{F3617E95-DBC6-519F-36BA-CFA3B3A1E066}" v="137" dt="2026-01-19T12:09:48.4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Scott (2416712)" userId="S::2416712@student.uwtsd.ac.uk::bec56a59-1c82-4687-b251-0296a490f0b6" providerId="AD" clId="Web-{555C8D74-E166-81C6-AD4A-F91812C04EFE}"/>
    <pc:docChg chg="addSld delSld modSld sldOrd">
      <pc:chgData name="Sophie Scott (2416712)" userId="S::2416712@student.uwtsd.ac.uk::bec56a59-1c82-4687-b251-0296a490f0b6" providerId="AD" clId="Web-{555C8D74-E166-81C6-AD4A-F91812C04EFE}" dt="2026-01-18T18:16:44.996" v="659"/>
      <pc:docMkLst>
        <pc:docMk/>
      </pc:docMkLst>
      <pc:sldChg chg="delSp modSp">
        <pc:chgData name="Sophie Scott (2416712)" userId="S::2416712@student.uwtsd.ac.uk::bec56a59-1c82-4687-b251-0296a490f0b6" providerId="AD" clId="Web-{555C8D74-E166-81C6-AD4A-F91812C04EFE}" dt="2026-01-18T15:42:46.196" v="16" actId="1076"/>
        <pc:sldMkLst>
          <pc:docMk/>
          <pc:sldMk cId="109857222" sldId="256"/>
        </pc:sldMkLst>
        <pc:spChg chg="mod">
          <ac:chgData name="Sophie Scott (2416712)" userId="S::2416712@student.uwtsd.ac.uk::bec56a59-1c82-4687-b251-0296a490f0b6" providerId="AD" clId="Web-{555C8D74-E166-81C6-AD4A-F91812C04EFE}" dt="2026-01-18T15:42:46.196" v="16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5:42:10.898" v="2"/>
          <ac:spMkLst>
            <pc:docMk/>
            <pc:sldMk cId="109857222" sldId="256"/>
            <ac:spMk id="3" creationId="{00000000-0000-0000-0000-000000000000}"/>
          </ac:spMkLst>
        </pc:spChg>
      </pc:sldChg>
      <pc:sldChg chg="new del">
        <pc:chgData name="Sophie Scott (2416712)" userId="S::2416712@student.uwtsd.ac.uk::bec56a59-1c82-4687-b251-0296a490f0b6" providerId="AD" clId="Web-{555C8D74-E166-81C6-AD4A-F91812C04EFE}" dt="2026-01-18T15:46:38.341" v="95"/>
        <pc:sldMkLst>
          <pc:docMk/>
          <pc:sldMk cId="1138285125" sldId="257"/>
        </pc:sldMkLst>
      </pc:sldChg>
      <pc:sldChg chg="addSp delSp modSp new del">
        <pc:chgData name="Sophie Scott (2416712)" userId="S::2416712@student.uwtsd.ac.uk::bec56a59-1c82-4687-b251-0296a490f0b6" providerId="AD" clId="Web-{555C8D74-E166-81C6-AD4A-F91812C04EFE}" dt="2026-01-18T15:45:54.215" v="92"/>
        <pc:sldMkLst>
          <pc:docMk/>
          <pc:sldMk cId="1240300780" sldId="257"/>
        </pc:sldMkLst>
        <pc:spChg chg="mod">
          <ac:chgData name="Sophie Scott (2416712)" userId="S::2416712@student.uwtsd.ac.uk::bec56a59-1c82-4687-b251-0296a490f0b6" providerId="AD" clId="Web-{555C8D74-E166-81C6-AD4A-F91812C04EFE}" dt="2026-01-18T15:44:28.214" v="30" actId="20577"/>
          <ac:spMkLst>
            <pc:docMk/>
            <pc:sldMk cId="1240300780" sldId="257"/>
            <ac:spMk id="2" creationId="{E72E3EEF-BADE-3C26-BA90-F56C92815A69}"/>
          </ac:spMkLst>
        </pc:spChg>
        <pc:spChg chg="add del mod">
          <ac:chgData name="Sophie Scott (2416712)" userId="S::2416712@student.uwtsd.ac.uk::bec56a59-1c82-4687-b251-0296a490f0b6" providerId="AD" clId="Web-{555C8D74-E166-81C6-AD4A-F91812C04EFE}" dt="2026-01-18T15:45:51.043" v="91" actId="20577"/>
          <ac:spMkLst>
            <pc:docMk/>
            <pc:sldMk cId="1240300780" sldId="257"/>
            <ac:spMk id="3" creationId="{71340AED-E65A-FC12-5C0D-1479DB56D607}"/>
          </ac:spMkLst>
        </pc:spChg>
        <pc:graphicFrameChg chg="add del mod ord modGraphic">
          <ac:chgData name="Sophie Scott (2416712)" userId="S::2416712@student.uwtsd.ac.uk::bec56a59-1c82-4687-b251-0296a490f0b6" providerId="AD" clId="Web-{555C8D74-E166-81C6-AD4A-F91812C04EFE}" dt="2026-01-18T15:45:48.856" v="90"/>
          <ac:graphicFrameMkLst>
            <pc:docMk/>
            <pc:sldMk cId="1240300780" sldId="257"/>
            <ac:graphicFrameMk id="4" creationId="{B0A8941B-97E1-5361-65C5-E4B9C5C216FB}"/>
          </ac:graphicFrameMkLst>
        </pc:graphicFrameChg>
      </pc:sldChg>
      <pc:sldChg chg="addSp delSp modSp new mod modTransition setBg addAnim">
        <pc:chgData name="Sophie Scott (2416712)" userId="S::2416712@student.uwtsd.ac.uk::bec56a59-1c82-4687-b251-0296a490f0b6" providerId="AD" clId="Web-{555C8D74-E166-81C6-AD4A-F91812C04EFE}" dt="2026-01-18T16:52:07.640" v="318" actId="1076"/>
        <pc:sldMkLst>
          <pc:docMk/>
          <pc:sldMk cId="156034396" sldId="258"/>
        </pc:sldMkLst>
        <pc:spChg chg="del mod">
          <ac:chgData name="Sophie Scott (2416712)" userId="S::2416712@student.uwtsd.ac.uk::bec56a59-1c82-4687-b251-0296a490f0b6" providerId="AD" clId="Web-{555C8D74-E166-81C6-AD4A-F91812C04EFE}" dt="2026-01-18T16:03:48.881" v="194"/>
          <ac:spMkLst>
            <pc:docMk/>
            <pc:sldMk cId="156034396" sldId="258"/>
            <ac:spMk id="2" creationId="{8D9755E7-F19A-C25F-E93B-EF754CF0916F}"/>
          </ac:spMkLst>
        </pc:spChg>
        <pc:spChg chg="del mod">
          <ac:chgData name="Sophie Scott (2416712)" userId="S::2416712@student.uwtsd.ac.uk::bec56a59-1c82-4687-b251-0296a490f0b6" providerId="AD" clId="Web-{555C8D74-E166-81C6-AD4A-F91812C04EFE}" dt="2026-01-18T15:51:51.485" v="121"/>
          <ac:spMkLst>
            <pc:docMk/>
            <pc:sldMk cId="156034396" sldId="258"/>
            <ac:spMk id="3" creationId="{66092C32-2C42-614E-CD31-5DC6018A34CD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9" creationId="{27427488-068E-4B55-AC8D-CD070B8CD46D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15" creationId="{3FE49A6B-0100-4397-88F8-FE2410D089A8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17" creationId="{A20AF199-99C2-4569-9CAF-24514AE5E82A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22" creationId="{F3060C83-F051-4F0E-ABAD-AA0DFC48B218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24" creationId="{83C98ABE-055B-441F-B07E-44F97F083C39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26" creationId="{29FDB030-9B49-4CED-8CCD-4D99382388AC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28" creationId="{3783CA14-24A1-485C-8B30-D6A5D87987A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30" creationId="{9A97C86A-04D6-40F7-AE84-31AB43E6A846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32" creationId="{FF9F2414-84E8-453E-B1F3-389FDE8192D9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6:51.637" v="227"/>
          <ac:spMkLst>
            <pc:docMk/>
            <pc:sldMk cId="156034396" sldId="258"/>
            <ac:spMk id="34" creationId="{3ECA69A1-7536-43AC-85EF-C7106179F5ED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5:51:05.109" v="109"/>
          <ac:grpSpMkLst>
            <pc:docMk/>
            <pc:sldMk cId="156034396" sldId="258"/>
            <ac:grpSpMk id="11" creationId="{5DD5AFF2-B0BF-41FA-BA95-B06DB47DF11B}"/>
          </ac:grpSpMkLst>
        </pc:grpChg>
        <pc:picChg chg="add mod ord">
          <ac:chgData name="Sophie Scott (2416712)" userId="S::2416712@student.uwtsd.ac.uk::bec56a59-1c82-4687-b251-0296a490f0b6" providerId="AD" clId="Web-{555C8D74-E166-81C6-AD4A-F91812C04EFE}" dt="2026-01-18T16:51:00.765" v="313" actId="1076"/>
          <ac:picMkLst>
            <pc:docMk/>
            <pc:sldMk cId="156034396" sldId="258"/>
            <ac:picMk id="4" creationId="{1169EBA8-7D13-7C21-D8FC-61202187EA5D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6:51:08.234" v="315" actId="1076"/>
          <ac:picMkLst>
            <pc:docMk/>
            <pc:sldMk cId="156034396" sldId="258"/>
            <ac:picMk id="5" creationId="{542516A6-A2B4-F37F-4A17-1B5F7F7AD691}"/>
          </ac:picMkLst>
        </pc:picChg>
        <pc:picChg chg="add del mod">
          <ac:chgData name="Sophie Scott (2416712)" userId="S::2416712@student.uwtsd.ac.uk::bec56a59-1c82-4687-b251-0296a490f0b6" providerId="AD" clId="Web-{555C8D74-E166-81C6-AD4A-F91812C04EFE}" dt="2026-01-18T16:22:34.080" v="234"/>
          <ac:picMkLst>
            <pc:docMk/>
            <pc:sldMk cId="156034396" sldId="258"/>
            <ac:picMk id="6" creationId="{AE6CC077-E186-E353-D631-5D5742B9D1B5}"/>
          </ac:picMkLst>
        </pc:picChg>
        <pc:picChg chg="add del mod modCrop">
          <ac:chgData name="Sophie Scott (2416712)" userId="S::2416712@student.uwtsd.ac.uk::bec56a59-1c82-4687-b251-0296a490f0b6" providerId="AD" clId="Web-{555C8D74-E166-81C6-AD4A-F91812C04EFE}" dt="2026-01-18T16:24:56.284" v="242"/>
          <ac:picMkLst>
            <pc:docMk/>
            <pc:sldMk cId="156034396" sldId="258"/>
            <ac:picMk id="7" creationId="{C7F56A7C-52EA-A331-67D8-3EACA02C109C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6:50:21.359" v="310" actId="1076"/>
          <ac:picMkLst>
            <pc:docMk/>
            <pc:sldMk cId="156034396" sldId="258"/>
            <ac:picMk id="8" creationId="{5771C667-58C4-E895-3A55-38BC335C0C1E}"/>
          </ac:picMkLst>
        </pc:picChg>
        <pc:picChg chg="add mod modCrop">
          <ac:chgData name="Sophie Scott (2416712)" userId="S::2416712@student.uwtsd.ac.uk::bec56a59-1c82-4687-b251-0296a490f0b6" providerId="AD" clId="Web-{555C8D74-E166-81C6-AD4A-F91812C04EFE}" dt="2026-01-18T16:52:07.640" v="318" actId="1076"/>
          <ac:picMkLst>
            <pc:docMk/>
            <pc:sldMk cId="156034396" sldId="258"/>
            <ac:picMk id="10" creationId="{BB1C087F-8C0B-E1AA-D1B6-80BFDD4AFC05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6:50:07.718" v="306" actId="1076"/>
          <ac:picMkLst>
            <pc:docMk/>
            <pc:sldMk cId="156034396" sldId="258"/>
            <ac:picMk id="14" creationId="{F657FB08-81AE-5ABA-3FE2-37F5DA5AEB4D}"/>
          </ac:picMkLst>
        </pc:picChg>
        <pc:picChg chg="add del mod">
          <ac:chgData name="Sophie Scott (2416712)" userId="S::2416712@student.uwtsd.ac.uk::bec56a59-1c82-4687-b251-0296a490f0b6" providerId="AD" clId="Web-{555C8D74-E166-81C6-AD4A-F91812C04EFE}" dt="2026-01-18T16:42:31.067" v="279"/>
          <ac:picMkLst>
            <pc:docMk/>
            <pc:sldMk cId="156034396" sldId="258"/>
            <ac:picMk id="16" creationId="{AF616A5F-D8BE-419F-2480-C7B15BBA9003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6:50:19.577" v="309" actId="1076"/>
          <ac:picMkLst>
            <pc:docMk/>
            <pc:sldMk cId="156034396" sldId="258"/>
            <ac:picMk id="18" creationId="{A78F83E7-126E-6A52-DEEC-291B9EB82CC5}"/>
          </ac:picMkLst>
        </pc:picChg>
        <pc:picChg chg="add del mod">
          <ac:chgData name="Sophie Scott (2416712)" userId="S::2416712@student.uwtsd.ac.uk::bec56a59-1c82-4687-b251-0296a490f0b6" providerId="AD" clId="Web-{555C8D74-E166-81C6-AD4A-F91812C04EFE}" dt="2026-01-18T16:45:54.075" v="289"/>
          <ac:picMkLst>
            <pc:docMk/>
            <pc:sldMk cId="156034396" sldId="258"/>
            <ac:picMk id="19" creationId="{4FA74AB4-F626-4A39-FA53-9F0006E4D98E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6:51:13.906" v="317" actId="1076"/>
          <ac:picMkLst>
            <pc:docMk/>
            <pc:sldMk cId="156034396" sldId="258"/>
            <ac:picMk id="20" creationId="{C9247981-06E3-ECF7-82EE-2924E5B34261}"/>
          </ac:picMkLst>
        </pc:picChg>
      </pc:sldChg>
      <pc:sldChg chg="new del">
        <pc:chgData name="Sophie Scott (2416712)" userId="S::2416712@student.uwtsd.ac.uk::bec56a59-1c82-4687-b251-0296a490f0b6" providerId="AD" clId="Web-{555C8D74-E166-81C6-AD4A-F91812C04EFE}" dt="2026-01-18T15:43:21.056" v="19"/>
        <pc:sldMkLst>
          <pc:docMk/>
          <pc:sldMk cId="1592528569" sldId="258"/>
        </pc:sldMkLst>
      </pc:sldChg>
      <pc:sldChg chg="addSp delSp modSp new mod ord modTransition setBg modClrScheme addAnim delAnim setClrOvrMap chgLayout">
        <pc:chgData name="Sophie Scott (2416712)" userId="S::2416712@student.uwtsd.ac.uk::bec56a59-1c82-4687-b251-0296a490f0b6" providerId="AD" clId="Web-{555C8D74-E166-81C6-AD4A-F91812C04EFE}" dt="2026-01-18T16:38:15.707" v="273"/>
        <pc:sldMkLst>
          <pc:docMk/>
          <pc:sldMk cId="3417843688" sldId="259"/>
        </pc:sldMkLst>
        <pc:spChg chg="mod ord">
          <ac:chgData name="Sophie Scott (2416712)" userId="S::2416712@student.uwtsd.ac.uk::bec56a59-1c82-4687-b251-0296a490f0b6" providerId="AD" clId="Web-{555C8D74-E166-81C6-AD4A-F91812C04EFE}" dt="2026-01-18T16:15:16.806" v="226" actId="1076"/>
          <ac:spMkLst>
            <pc:docMk/>
            <pc:sldMk cId="3417843688" sldId="259"/>
            <ac:spMk id="2" creationId="{AE333F8D-6E28-000F-B7EC-A620BC9F6D73}"/>
          </ac:spMkLst>
        </pc:spChg>
        <pc:spChg chg="del mod ord">
          <ac:chgData name="Sophie Scott (2416712)" userId="S::2416712@student.uwtsd.ac.uk::bec56a59-1c82-4687-b251-0296a490f0b6" providerId="AD" clId="Web-{555C8D74-E166-81C6-AD4A-F91812C04EFE}" dt="2026-01-18T16:03:06.881" v="187"/>
          <ac:spMkLst>
            <pc:docMk/>
            <pc:sldMk cId="3417843688" sldId="259"/>
            <ac:spMk id="3" creationId="{E3490D6A-04AD-FB37-FF1D-BB3B62552CE5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6:14:43.102" v="221"/>
          <ac:spMkLst>
            <pc:docMk/>
            <pc:sldMk cId="3417843688" sldId="259"/>
            <ac:spMk id="8" creationId="{27427488-068E-4B55-AC8D-CD070B8CD46D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6:14:43.102" v="221"/>
          <ac:spMkLst>
            <pc:docMk/>
            <pc:sldMk cId="3417843688" sldId="259"/>
            <ac:spMk id="14" creationId="{6822B5A5-A76C-4DCB-9522-E70E2E230CBE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6:14:43.102" v="221"/>
          <ac:spMkLst>
            <pc:docMk/>
            <pc:sldMk cId="3417843688" sldId="259"/>
            <ac:spMk id="16" creationId="{A20AF199-99C2-4569-9CAF-24514AE5E82A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4:43.102" v="221"/>
          <ac:spMkLst>
            <pc:docMk/>
            <pc:sldMk cId="3417843688" sldId="259"/>
            <ac:spMk id="21" creationId="{870A1295-61BC-4214-AA3E-D396673024D0}"/>
          </ac:spMkLst>
        </pc:spChg>
        <pc:grpChg chg="add del">
          <ac:chgData name="Sophie Scott (2416712)" userId="S::2416712@student.uwtsd.ac.uk::bec56a59-1c82-4687-b251-0296a490f0b6" providerId="AD" clId="Web-{555C8D74-E166-81C6-AD4A-F91812C04EFE}" dt="2026-01-18T16:14:43.102" v="221"/>
          <ac:grpSpMkLst>
            <pc:docMk/>
            <pc:sldMk cId="3417843688" sldId="259"/>
            <ac:grpSpMk id="10" creationId="{709F4FC9-790F-4F97-8EE4-312CE916E8E1}"/>
          </ac:grpSpMkLst>
        </pc:grpChg>
        <pc:grpChg chg="add">
          <ac:chgData name="Sophie Scott (2416712)" userId="S::2416712@student.uwtsd.ac.uk::bec56a59-1c82-4687-b251-0296a490f0b6" providerId="AD" clId="Web-{555C8D74-E166-81C6-AD4A-F91812C04EFE}" dt="2026-01-18T16:14:43.102" v="221"/>
          <ac:grpSpMkLst>
            <pc:docMk/>
            <pc:sldMk cId="3417843688" sldId="259"/>
            <ac:grpSpMk id="23" creationId="{0B139475-2B26-4CA9-9413-DE741E49F7BB}"/>
          </ac:grpSpMkLst>
        </pc:grpChg>
        <pc:picChg chg="add del mod">
          <ac:chgData name="Sophie Scott (2416712)" userId="S::2416712@student.uwtsd.ac.uk::bec56a59-1c82-4687-b251-0296a490f0b6" providerId="AD" clId="Web-{555C8D74-E166-81C6-AD4A-F91812C04EFE}" dt="2026-01-18T16:12:37.847" v="219"/>
          <ac:picMkLst>
            <pc:docMk/>
            <pc:sldMk cId="3417843688" sldId="259"/>
            <ac:picMk id="4" creationId="{10B54E21-F238-71D3-F522-5236E4C24E28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6:15:02.478" v="224" actId="1076"/>
          <ac:picMkLst>
            <pc:docMk/>
            <pc:sldMk cId="3417843688" sldId="259"/>
            <ac:picMk id="5" creationId="{2A12ACA6-EA6D-36E5-7A8E-557B8DF09634}"/>
          </ac:picMkLst>
        </pc:picChg>
        <pc:picChg chg="add del">
          <ac:chgData name="Sophie Scott (2416712)" userId="S::2416712@student.uwtsd.ac.uk::bec56a59-1c82-4687-b251-0296a490f0b6" providerId="AD" clId="Web-{555C8D74-E166-81C6-AD4A-F91812C04EFE}" dt="2026-01-18T16:02:59.584" v="184"/>
          <ac:picMkLst>
            <pc:docMk/>
            <pc:sldMk cId="3417843688" sldId="259"/>
            <ac:picMk id="18" creationId="{B83978CF-1859-E9AE-B191-3CAFA7BD0D64}"/>
          </ac:picMkLst>
        </pc:picChg>
      </pc:sldChg>
      <pc:sldChg chg="addSp delSp modSp new mod setBg modClrScheme chgLayout">
        <pc:chgData name="Sophie Scott (2416712)" userId="S::2416712@student.uwtsd.ac.uk::bec56a59-1c82-4687-b251-0296a490f0b6" providerId="AD" clId="Web-{555C8D74-E166-81C6-AD4A-F91812C04EFE}" dt="2026-01-18T16:01:41.801" v="173" actId="1076"/>
        <pc:sldMkLst>
          <pc:docMk/>
          <pc:sldMk cId="16003069" sldId="260"/>
        </pc:sldMkLst>
        <pc:spChg chg="mod ord">
          <ac:chgData name="Sophie Scott (2416712)" userId="S::2416712@student.uwtsd.ac.uk::bec56a59-1c82-4687-b251-0296a490f0b6" providerId="AD" clId="Web-{555C8D74-E166-81C6-AD4A-F91812C04EFE}" dt="2026-01-18T16:01:41.801" v="173" actId="1076"/>
          <ac:spMkLst>
            <pc:docMk/>
            <pc:sldMk cId="16003069" sldId="260"/>
            <ac:spMk id="2" creationId="{8C92A861-8E44-9467-6AF0-F413EDAF04EF}"/>
          </ac:spMkLst>
        </pc:spChg>
        <pc:spChg chg="del mod ord">
          <ac:chgData name="Sophie Scott (2416712)" userId="S::2416712@student.uwtsd.ac.uk::bec56a59-1c82-4687-b251-0296a490f0b6" providerId="AD" clId="Web-{555C8D74-E166-81C6-AD4A-F91812C04EFE}" dt="2026-01-18T16:01:38.864" v="172"/>
          <ac:spMkLst>
            <pc:docMk/>
            <pc:sldMk cId="16003069" sldId="260"/>
            <ac:spMk id="3" creationId="{B68C3F79-41B3-36A2-6CB9-E1051AB0CA5F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00:14.643" v="147"/>
          <ac:spMkLst>
            <pc:docMk/>
            <pc:sldMk cId="16003069" sldId="260"/>
            <ac:spMk id="9" creationId="{27427488-068E-4B55-AC8D-CD070B8CD46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00:14.643" v="147"/>
          <ac:spMkLst>
            <pc:docMk/>
            <pc:sldMk cId="16003069" sldId="260"/>
            <ac:spMk id="15" creationId="{44D26783-C1CA-4BE1-9D40-3EA516AE3E0E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00:14.643" v="147"/>
          <ac:spMkLst>
            <pc:docMk/>
            <pc:sldMk cId="16003069" sldId="260"/>
            <ac:spMk id="17" creationId="{A20AF199-99C2-4569-9CAF-24514AE5E82A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6:00:14.643" v="147"/>
          <ac:grpSpMkLst>
            <pc:docMk/>
            <pc:sldMk cId="16003069" sldId="260"/>
            <ac:grpSpMk id="11" creationId="{6CEC401A-BC46-41FC-AD55-F7810C3CFA9A}"/>
          </ac:grpSpMkLst>
        </pc:grpChg>
        <pc:picChg chg="add mod modCrop">
          <ac:chgData name="Sophie Scott (2416712)" userId="S::2416712@student.uwtsd.ac.uk::bec56a59-1c82-4687-b251-0296a490f0b6" providerId="AD" clId="Web-{555C8D74-E166-81C6-AD4A-F91812C04EFE}" dt="2026-01-18T16:00:14.643" v="147"/>
          <ac:picMkLst>
            <pc:docMk/>
            <pc:sldMk cId="16003069" sldId="260"/>
            <ac:picMk id="4" creationId="{32FCE009-A69B-A295-A8AC-F404B226E99B}"/>
          </ac:picMkLst>
        </pc:picChg>
      </pc:sldChg>
      <pc:sldChg chg="modSp new del">
        <pc:chgData name="Sophie Scott (2416712)" userId="S::2416712@student.uwtsd.ac.uk::bec56a59-1c82-4687-b251-0296a490f0b6" providerId="AD" clId="Web-{555C8D74-E166-81C6-AD4A-F91812C04EFE}" dt="2026-01-18T16:02:07.036" v="177"/>
        <pc:sldMkLst>
          <pc:docMk/>
          <pc:sldMk cId="1085331197" sldId="261"/>
        </pc:sldMkLst>
        <pc:spChg chg="mod">
          <ac:chgData name="Sophie Scott (2416712)" userId="S::2416712@student.uwtsd.ac.uk::bec56a59-1c82-4687-b251-0296a490f0b6" providerId="AD" clId="Web-{555C8D74-E166-81C6-AD4A-F91812C04EFE}" dt="2026-01-18T16:02:04.161" v="176" actId="20577"/>
          <ac:spMkLst>
            <pc:docMk/>
            <pc:sldMk cId="1085331197" sldId="261"/>
            <ac:spMk id="3" creationId="{16A2B015-A228-E9A1-928F-4065AEB6DF01}"/>
          </ac:spMkLst>
        </pc:spChg>
      </pc:sldChg>
      <pc:sldChg chg="addSp delSp modSp new mod modTransition setBg addAnim">
        <pc:chgData name="Sophie Scott (2416712)" userId="S::2416712@student.uwtsd.ac.uk::bec56a59-1c82-4687-b251-0296a490f0b6" providerId="AD" clId="Web-{555C8D74-E166-81C6-AD4A-F91812C04EFE}" dt="2026-01-18T17:22:04.276" v="445"/>
        <pc:sldMkLst>
          <pc:docMk/>
          <pc:sldMk cId="1355309529" sldId="261"/>
        </pc:sldMkLst>
        <pc:spChg chg="mod">
          <ac:chgData name="Sophie Scott (2416712)" userId="S::2416712@student.uwtsd.ac.uk::bec56a59-1c82-4687-b251-0296a490f0b6" providerId="AD" clId="Web-{555C8D74-E166-81C6-AD4A-F91812C04EFE}" dt="2026-01-18T17:21:25.697" v="442"/>
          <ac:spMkLst>
            <pc:docMk/>
            <pc:sldMk cId="1355309529" sldId="261"/>
            <ac:spMk id="2" creationId="{CD5BE0E8-A0BB-9C3F-7BFB-CA9D8C86F081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6:58:30.568" v="319"/>
          <ac:spMkLst>
            <pc:docMk/>
            <pc:sldMk cId="1355309529" sldId="261"/>
            <ac:spMk id="3" creationId="{9534F2B4-DA0F-3F88-771D-2F38BBD6050A}"/>
          </ac:spMkLst>
        </pc:spChg>
        <pc:spChg chg="add mod">
          <ac:chgData name="Sophie Scott (2416712)" userId="S::2416712@student.uwtsd.ac.uk::bec56a59-1c82-4687-b251-0296a490f0b6" providerId="AD" clId="Web-{555C8D74-E166-81C6-AD4A-F91812C04EFE}" dt="2026-01-18T17:21:25.697" v="442"/>
          <ac:spMkLst>
            <pc:docMk/>
            <pc:sldMk cId="1355309529" sldId="261"/>
            <ac:spMk id="7" creationId="{D871BABE-8547-3BEC-44EE-A3ECEA52C957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21:25.697" v="442"/>
          <ac:spMkLst>
            <pc:docMk/>
            <pc:sldMk cId="1355309529" sldId="261"/>
            <ac:spMk id="13" creationId="{0E3596DD-156A-473E-9BB3-C6A29F7574E9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21:25.697" v="442"/>
          <ac:spMkLst>
            <pc:docMk/>
            <pc:sldMk cId="1355309529" sldId="261"/>
            <ac:spMk id="15" creationId="{2C46C4D6-C474-4E92-B52E-944C1118F7B6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21:25.682" v="441"/>
          <ac:spMkLst>
            <pc:docMk/>
            <pc:sldMk cId="1355309529" sldId="261"/>
            <ac:spMk id="20" creationId="{5AA03EDC-7067-4DFF-B672-541D016AAAB8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21:25.682" v="441"/>
          <ac:spMkLst>
            <pc:docMk/>
            <pc:sldMk cId="1355309529" sldId="261"/>
            <ac:spMk id="22" creationId="{0EBF3E39-B0BE-496A-8604-9007470FFA3A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21:25.697" v="442"/>
          <ac:spMkLst>
            <pc:docMk/>
            <pc:sldMk cId="1355309529" sldId="261"/>
            <ac:spMk id="24" creationId="{CBE3092D-4105-4026-9B66-A0011E0CA5E1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21:25.697" v="442"/>
          <ac:spMkLst>
            <pc:docMk/>
            <pc:sldMk cId="1355309529" sldId="261"/>
            <ac:spMk id="25" creationId="{D9759409-BDF8-4BFD-9AF3-4B5C04C2A162}"/>
          </ac:spMkLst>
        </pc:spChg>
        <pc:picChg chg="add del mod ord">
          <ac:chgData name="Sophie Scott (2416712)" userId="S::2416712@student.uwtsd.ac.uk::bec56a59-1c82-4687-b251-0296a490f0b6" providerId="AD" clId="Web-{555C8D74-E166-81C6-AD4A-F91812C04EFE}" dt="2026-01-18T16:59:28.928" v="323"/>
          <ac:picMkLst>
            <pc:docMk/>
            <pc:sldMk cId="1355309529" sldId="261"/>
            <ac:picMk id="4" creationId="{A7E73D6F-91D3-146C-FB85-58EFBF579E6C}"/>
          </ac:picMkLst>
        </pc:picChg>
        <pc:picChg chg="add del mod">
          <ac:chgData name="Sophie Scott (2416712)" userId="S::2416712@student.uwtsd.ac.uk::bec56a59-1c82-4687-b251-0296a490f0b6" providerId="AD" clId="Web-{555C8D74-E166-81C6-AD4A-F91812C04EFE}" dt="2026-01-18T17:00:31.193" v="328"/>
          <ac:picMkLst>
            <pc:docMk/>
            <pc:sldMk cId="1355309529" sldId="261"/>
            <ac:picMk id="5" creationId="{30A25803-AA43-4CAD-97A3-504A52C71EA7}"/>
          </ac:picMkLst>
        </pc:picChg>
        <pc:picChg chg="add mod modCrop">
          <ac:chgData name="Sophie Scott (2416712)" userId="S::2416712@student.uwtsd.ac.uk::bec56a59-1c82-4687-b251-0296a490f0b6" providerId="AD" clId="Web-{555C8D74-E166-81C6-AD4A-F91812C04EFE}" dt="2026-01-18T17:21:25.697" v="442"/>
          <ac:picMkLst>
            <pc:docMk/>
            <pc:sldMk cId="1355309529" sldId="261"/>
            <ac:picMk id="8" creationId="{EEE779D5-6677-E8FE-677E-56B33EAD4B70}"/>
          </ac:picMkLst>
        </pc:picChg>
        <pc:picChg chg="add del mod">
          <ac:chgData name="Sophie Scott (2416712)" userId="S::2416712@student.uwtsd.ac.uk::bec56a59-1c82-4687-b251-0296a490f0b6" providerId="AD" clId="Web-{555C8D74-E166-81C6-AD4A-F91812C04EFE}" dt="2026-01-18T17:19:33.973" v="433"/>
          <ac:picMkLst>
            <pc:docMk/>
            <pc:sldMk cId="1355309529" sldId="261"/>
            <ac:picMk id="9" creationId="{A3F1D04A-3CC0-5A68-5120-6FC0F88CB07D}"/>
          </ac:picMkLst>
        </pc:picChg>
        <pc:picChg chg="add del mod modCrop">
          <ac:chgData name="Sophie Scott (2416712)" userId="S::2416712@student.uwtsd.ac.uk::bec56a59-1c82-4687-b251-0296a490f0b6" providerId="AD" clId="Web-{555C8D74-E166-81C6-AD4A-F91812C04EFE}" dt="2026-01-18T17:21:10.806" v="439"/>
          <ac:picMkLst>
            <pc:docMk/>
            <pc:sldMk cId="1355309529" sldId="261"/>
            <ac:picMk id="10" creationId="{3F903915-7E9E-4266-D9AA-E5C64BDF59F4}"/>
          </ac:picMkLst>
        </pc:picChg>
      </pc:sldChg>
      <pc:sldChg chg="addSp delSp modSp new mod setBg addAnim">
        <pc:chgData name="Sophie Scott (2416712)" userId="S::2416712@student.uwtsd.ac.uk::bec56a59-1c82-4687-b251-0296a490f0b6" providerId="AD" clId="Web-{555C8D74-E166-81C6-AD4A-F91812C04EFE}" dt="2026-01-18T17:10:04.491" v="380"/>
        <pc:sldMkLst>
          <pc:docMk/>
          <pc:sldMk cId="243914543" sldId="262"/>
        </pc:sldMkLst>
        <pc:spChg chg="mod">
          <ac:chgData name="Sophie Scott (2416712)" userId="S::2416712@student.uwtsd.ac.uk::bec56a59-1c82-4687-b251-0296a490f0b6" providerId="AD" clId="Web-{555C8D74-E166-81C6-AD4A-F91812C04EFE}" dt="2026-01-18T16:10:18.308" v="213"/>
          <ac:spMkLst>
            <pc:docMk/>
            <pc:sldMk cId="243914543" sldId="262"/>
            <ac:spMk id="2" creationId="{B37D0E40-BC78-8FCF-A5F8-9FFC7D96636D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6:06:30.243" v="197"/>
          <ac:spMkLst>
            <pc:docMk/>
            <pc:sldMk cId="243914543" sldId="262"/>
            <ac:spMk id="3" creationId="{AE231951-3CA5-9FEC-ABD9-9C1E526E96FF}"/>
          </ac:spMkLst>
        </pc:spChg>
        <pc:spChg chg="add mod">
          <ac:chgData name="Sophie Scott (2416712)" userId="S::2416712@student.uwtsd.ac.uk::bec56a59-1c82-4687-b251-0296a490f0b6" providerId="AD" clId="Web-{555C8D74-E166-81C6-AD4A-F91812C04EFE}" dt="2026-01-18T16:10:32.231" v="217" actId="1076"/>
          <ac:spMkLst>
            <pc:docMk/>
            <pc:sldMk cId="243914543" sldId="262"/>
            <ac:spMk id="5" creationId="{CE8A000A-A88C-E2F7-B064-848FE831A88C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0:18.308" v="213"/>
          <ac:spMkLst>
            <pc:docMk/>
            <pc:sldMk cId="243914543" sldId="262"/>
            <ac:spMk id="10" creationId="{5C8908E2-EE49-44D2-9428-A28D2312A8D5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0:18.308" v="213"/>
          <ac:spMkLst>
            <pc:docMk/>
            <pc:sldMk cId="243914543" sldId="262"/>
            <ac:spMk id="16" creationId="{02114E49-C077-4083-B5C1-6A6E70F4D91F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6:10:18.308" v="213"/>
          <ac:spMkLst>
            <pc:docMk/>
            <pc:sldMk cId="243914543" sldId="262"/>
            <ac:spMk id="18" creationId="{ED888B23-07FA-482A-96DF-47E31AF1A603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6:10:18.308" v="213"/>
          <ac:grpSpMkLst>
            <pc:docMk/>
            <pc:sldMk cId="243914543" sldId="262"/>
            <ac:grpSpMk id="12" creationId="{D8C3AFD7-4CCE-484E-84C6-80FB3E3E2093}"/>
          </ac:grpSpMkLst>
        </pc:grpChg>
        <pc:picChg chg="add mod ord">
          <ac:chgData name="Sophie Scott (2416712)" userId="S::2416712@student.uwtsd.ac.uk::bec56a59-1c82-4687-b251-0296a490f0b6" providerId="AD" clId="Web-{555C8D74-E166-81C6-AD4A-F91812C04EFE}" dt="2026-01-18T16:10:18.308" v="213"/>
          <ac:picMkLst>
            <pc:docMk/>
            <pc:sldMk cId="243914543" sldId="262"/>
            <ac:picMk id="4" creationId="{AAFF7489-9EEC-93B2-780D-BD040A9786AC}"/>
          </ac:picMkLst>
        </pc:picChg>
      </pc:sldChg>
      <pc:sldChg chg="addSp delSp modSp add replId addAnim delAnim">
        <pc:chgData name="Sophie Scott (2416712)" userId="S::2416712@student.uwtsd.ac.uk::bec56a59-1c82-4687-b251-0296a490f0b6" providerId="AD" clId="Web-{555C8D74-E166-81C6-AD4A-F91812C04EFE}" dt="2026-01-18T17:08:50.787" v="377"/>
        <pc:sldMkLst>
          <pc:docMk/>
          <pc:sldMk cId="2943742986" sldId="263"/>
        </pc:sldMkLst>
        <pc:spChg chg="add del mod">
          <ac:chgData name="Sophie Scott (2416712)" userId="S::2416712@student.uwtsd.ac.uk::bec56a59-1c82-4687-b251-0296a490f0b6" providerId="AD" clId="Web-{555C8D74-E166-81C6-AD4A-F91812C04EFE}" dt="2026-01-18T17:06:32.085" v="360"/>
          <ac:spMkLst>
            <pc:docMk/>
            <pc:sldMk cId="2943742986" sldId="263"/>
            <ac:spMk id="9" creationId="{0DE4B204-4D3D-2C12-E8BD-925BEC47758E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24" creationId="{DCCE8C15-C583-F8C7-8694-E615BDF04CBE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26" creationId="{C42E7B68-9EEF-C096-4EFF-6AD5A5459F68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28" creationId="{D07436C3-3E5D-F32C-DBAD-0B5567893F52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32" creationId="{F5EE2DF9-89B6-D89C-A141-E3359FEA7B43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34" creationId="{3590487D-F19F-AFF2-184B-4104223C552A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43" creationId="{29FDB030-9B49-4CED-8CCD-4D99382388AC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45" creationId="{3783CA14-24A1-485C-8B30-D6A5D87987A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47" creationId="{9A97C86A-04D6-40F7-AE84-31AB43E6A846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49" creationId="{FF9F2414-84E8-453E-B1F3-389FDE8192D9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00:50.709" v="339"/>
          <ac:spMkLst>
            <pc:docMk/>
            <pc:sldMk cId="2943742986" sldId="263"/>
            <ac:spMk id="51" creationId="{3ECA69A1-7536-43AC-85EF-C7106179F5ED}"/>
          </ac:spMkLst>
        </pc:spChg>
        <pc:picChg chg="add mod">
          <ac:chgData name="Sophie Scott (2416712)" userId="S::2416712@student.uwtsd.ac.uk::bec56a59-1c82-4687-b251-0296a490f0b6" providerId="AD" clId="Web-{555C8D74-E166-81C6-AD4A-F91812C04EFE}" dt="2026-01-18T17:00:38.553" v="331" actId="1076"/>
          <ac:picMkLst>
            <pc:docMk/>
            <pc:sldMk cId="2943742986" sldId="263"/>
            <ac:picMk id="2" creationId="{7E15B279-801D-9446-BB09-C95F2496A0FC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7:03:17.380" v="346" actId="1076"/>
          <ac:picMkLst>
            <pc:docMk/>
            <pc:sldMk cId="2943742986" sldId="263"/>
            <ac:picMk id="3" creationId="{CB375FED-CE1D-FF12-CDD8-A56A84688493}"/>
          </ac:picMkLst>
        </pc:picChg>
        <pc:picChg chg="del">
          <ac:chgData name="Sophie Scott (2416712)" userId="S::2416712@student.uwtsd.ac.uk::bec56a59-1c82-4687-b251-0296a490f0b6" providerId="AD" clId="Web-{555C8D74-E166-81C6-AD4A-F91812C04EFE}" dt="2026-01-18T17:00:34.131" v="329"/>
          <ac:picMkLst>
            <pc:docMk/>
            <pc:sldMk cId="2943742986" sldId="263"/>
            <ac:picMk id="4" creationId="{AFD3DE83-B859-F7E4-3BCB-8C5943F57B1A}"/>
          </ac:picMkLst>
        </pc:picChg>
        <pc:picChg chg="del">
          <ac:chgData name="Sophie Scott (2416712)" userId="S::2416712@student.uwtsd.ac.uk::bec56a59-1c82-4687-b251-0296a490f0b6" providerId="AD" clId="Web-{555C8D74-E166-81C6-AD4A-F91812C04EFE}" dt="2026-01-18T17:00:45.740" v="338"/>
          <ac:picMkLst>
            <pc:docMk/>
            <pc:sldMk cId="2943742986" sldId="263"/>
            <ac:picMk id="5" creationId="{F6F3EEE0-3A28-8F01-04E5-0F8776558B03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7:04:56.648" v="351" actId="14100"/>
          <ac:picMkLst>
            <pc:docMk/>
            <pc:sldMk cId="2943742986" sldId="263"/>
            <ac:picMk id="6" creationId="{AF569254-912E-FC05-0EBE-9F7A235F213C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7:06:45.554" v="364" actId="14100"/>
          <ac:picMkLst>
            <pc:docMk/>
            <pc:sldMk cId="2943742986" sldId="263"/>
            <ac:picMk id="7" creationId="{A5D39239-197F-F2DE-181D-BD00EB835228}"/>
          </ac:picMkLst>
        </pc:picChg>
        <pc:picChg chg="del">
          <ac:chgData name="Sophie Scott (2416712)" userId="S::2416712@student.uwtsd.ac.uk::bec56a59-1c82-4687-b251-0296a490f0b6" providerId="AD" clId="Web-{555C8D74-E166-81C6-AD4A-F91812C04EFE}" dt="2026-01-18T17:00:44.334" v="335"/>
          <ac:picMkLst>
            <pc:docMk/>
            <pc:sldMk cId="2943742986" sldId="263"/>
            <ac:picMk id="8" creationId="{7EF32FC1-FAB7-3281-7B4C-E490822EF030}"/>
          </ac:picMkLst>
        </pc:picChg>
        <pc:picChg chg="del">
          <ac:chgData name="Sophie Scott (2416712)" userId="S::2416712@student.uwtsd.ac.uk::bec56a59-1c82-4687-b251-0296a490f0b6" providerId="AD" clId="Web-{555C8D74-E166-81C6-AD4A-F91812C04EFE}" dt="2026-01-18T17:00:40.818" v="332"/>
          <ac:picMkLst>
            <pc:docMk/>
            <pc:sldMk cId="2943742986" sldId="263"/>
            <ac:picMk id="10" creationId="{B1922C2A-9C39-CD5A-B0DD-4C54597713C3}"/>
          </ac:picMkLst>
        </pc:picChg>
        <pc:picChg chg="add mod">
          <ac:chgData name="Sophie Scott (2416712)" userId="S::2416712@student.uwtsd.ac.uk::bec56a59-1c82-4687-b251-0296a490f0b6" providerId="AD" clId="Web-{555C8D74-E166-81C6-AD4A-F91812C04EFE}" dt="2026-01-18T17:07:45.366" v="373" actId="1076"/>
          <ac:picMkLst>
            <pc:docMk/>
            <pc:sldMk cId="2943742986" sldId="263"/>
            <ac:picMk id="12" creationId="{345780BE-A8B2-F33A-74A7-86E6B64EA497}"/>
          </ac:picMkLst>
        </pc:picChg>
        <pc:picChg chg="del">
          <ac:chgData name="Sophie Scott (2416712)" userId="S::2416712@student.uwtsd.ac.uk::bec56a59-1c82-4687-b251-0296a490f0b6" providerId="AD" clId="Web-{555C8D74-E166-81C6-AD4A-F91812C04EFE}" dt="2026-01-18T17:00:43.537" v="334"/>
          <ac:picMkLst>
            <pc:docMk/>
            <pc:sldMk cId="2943742986" sldId="263"/>
            <ac:picMk id="14" creationId="{AB10B9AD-4E88-DFD0-3E7C-B0FF09CD7661}"/>
          </ac:picMkLst>
        </pc:picChg>
        <pc:picChg chg="del mod">
          <ac:chgData name="Sophie Scott (2416712)" userId="S::2416712@student.uwtsd.ac.uk::bec56a59-1c82-4687-b251-0296a490f0b6" providerId="AD" clId="Web-{555C8D74-E166-81C6-AD4A-F91812C04EFE}" dt="2026-01-18T17:00:45.021" v="337"/>
          <ac:picMkLst>
            <pc:docMk/>
            <pc:sldMk cId="2943742986" sldId="263"/>
            <ac:picMk id="18" creationId="{CAD18A23-C6DA-EFC9-5448-05B008DAA389}"/>
          </ac:picMkLst>
        </pc:picChg>
        <pc:picChg chg="del">
          <ac:chgData name="Sophie Scott (2416712)" userId="S::2416712@student.uwtsd.ac.uk::bec56a59-1c82-4687-b251-0296a490f0b6" providerId="AD" clId="Web-{555C8D74-E166-81C6-AD4A-F91812C04EFE}" dt="2026-01-18T17:00:42.709" v="333"/>
          <ac:picMkLst>
            <pc:docMk/>
            <pc:sldMk cId="2943742986" sldId="263"/>
            <ac:picMk id="20" creationId="{A62C91AE-A4CD-E2A2-955E-6F622F1C3886}"/>
          </ac:picMkLst>
        </pc:picChg>
      </pc:sldChg>
      <pc:sldChg chg="addSp delSp modSp new mod modTransition setBg addAnim">
        <pc:chgData name="Sophie Scott (2416712)" userId="S::2416712@student.uwtsd.ac.uk::bec56a59-1c82-4687-b251-0296a490f0b6" providerId="AD" clId="Web-{555C8D74-E166-81C6-AD4A-F91812C04EFE}" dt="2026-01-18T17:36:23.806" v="521"/>
        <pc:sldMkLst>
          <pc:docMk/>
          <pc:sldMk cId="1911302691" sldId="264"/>
        </pc:sldMkLst>
        <pc:spChg chg="mod">
          <ac:chgData name="Sophie Scott (2416712)" userId="S::2416712@student.uwtsd.ac.uk::bec56a59-1c82-4687-b251-0296a490f0b6" providerId="AD" clId="Web-{555C8D74-E166-81C6-AD4A-F91812C04EFE}" dt="2026-01-18T17:35:18.274" v="519" actId="1076"/>
          <ac:spMkLst>
            <pc:docMk/>
            <pc:sldMk cId="1911302691" sldId="264"/>
            <ac:spMk id="2" creationId="{91F55ED8-CC59-4BC8-F61F-A6400F9072A7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11:56.009" v="386"/>
          <ac:spMkLst>
            <pc:docMk/>
            <pc:sldMk cId="1911302691" sldId="264"/>
            <ac:spMk id="3" creationId="{4CD3BB51-AF1B-F079-AEA9-50695C947DF7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0:11.407" v="478"/>
          <ac:spMkLst>
            <pc:docMk/>
            <pc:sldMk cId="1911302691" sldId="264"/>
            <ac:spMk id="7" creationId="{27427488-068E-4B55-AC8D-CD070B8CD46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0:11.407" v="478"/>
          <ac:spMkLst>
            <pc:docMk/>
            <pc:sldMk cId="1911302691" sldId="264"/>
            <ac:spMk id="13" creationId="{DE35DE37-E5F4-4D1E-8AE0-8A7D46F3B334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0:11.407" v="478"/>
          <ac:spMkLst>
            <pc:docMk/>
            <pc:sldMk cId="1911302691" sldId="264"/>
            <ac:spMk id="15" creationId="{A20AF199-99C2-4569-9CAF-24514AE5E82A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7:30:11.407" v="478"/>
          <ac:grpSpMkLst>
            <pc:docMk/>
            <pc:sldMk cId="1911302691" sldId="264"/>
            <ac:grpSpMk id="9" creationId="{69007781-1AEE-4FE2-8527-FF7B46F123F7}"/>
          </ac:grpSpMkLst>
        </pc:grpChg>
      </pc:sldChg>
      <pc:sldChg chg="new del">
        <pc:chgData name="Sophie Scott (2416712)" userId="S::2416712@student.uwtsd.ac.uk::bec56a59-1c82-4687-b251-0296a490f0b6" providerId="AD" clId="Web-{555C8D74-E166-81C6-AD4A-F91812C04EFE}" dt="2026-01-18T17:11:42.290" v="382"/>
        <pc:sldMkLst>
          <pc:docMk/>
          <pc:sldMk cId="2476354949" sldId="264"/>
        </pc:sldMkLst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01:12.974" v="587"/>
        <pc:sldMkLst>
          <pc:docMk/>
          <pc:sldMk cId="3554872353" sldId="265"/>
        </pc:sldMkLst>
        <pc:spChg chg="mod">
          <ac:chgData name="Sophie Scott (2416712)" userId="S::2416712@student.uwtsd.ac.uk::bec56a59-1c82-4687-b251-0296a490f0b6" providerId="AD" clId="Web-{555C8D74-E166-81C6-AD4A-F91812C04EFE}" dt="2026-01-18T17:55:53.010" v="556" actId="20577"/>
          <ac:spMkLst>
            <pc:docMk/>
            <pc:sldMk cId="3554872353" sldId="265"/>
            <ac:spMk id="2" creationId="{FF9208DE-FC9B-54F9-6ACF-DCFF9B8B01A2}"/>
          </ac:spMkLst>
        </pc:spChg>
        <pc:spChg chg="del mod">
          <ac:chgData name="Sophie Scott (2416712)" userId="S::2416712@student.uwtsd.ac.uk::bec56a59-1c82-4687-b251-0296a490f0b6" providerId="AD" clId="Web-{555C8D74-E166-81C6-AD4A-F91812C04EFE}" dt="2026-01-18T17:55:47.479" v="554"/>
          <ac:spMkLst>
            <pc:docMk/>
            <pc:sldMk cId="3554872353" sldId="265"/>
            <ac:spMk id="3" creationId="{0F25AA47-D02C-D655-7E0A-95125959524C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7:43.197" v="522"/>
          <ac:spMkLst>
            <pc:docMk/>
            <pc:sldMk cId="3554872353" sldId="265"/>
            <ac:spMk id="8" creationId="{27427488-068E-4B55-AC8D-CD070B8CD46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7:43.197" v="522"/>
          <ac:spMkLst>
            <pc:docMk/>
            <pc:sldMk cId="3554872353" sldId="265"/>
            <ac:spMk id="14" creationId="{E6A0E474-BC1B-4020-8F1C-5DB17CF64AD3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7:43.197" v="522"/>
          <ac:spMkLst>
            <pc:docMk/>
            <pc:sldMk cId="3554872353" sldId="265"/>
            <ac:spMk id="16" creationId="{A20AF199-99C2-4569-9CAF-24514AE5E82A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7:37:43.197" v="522"/>
          <ac:grpSpMkLst>
            <pc:docMk/>
            <pc:sldMk cId="3554872353" sldId="265"/>
            <ac:grpSpMk id="10" creationId="{31460D47-75CD-497D-BC88-FA41997D2E49}"/>
          </ac:grpSpMkLst>
        </pc:grp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15:28.275" v="656" actId="1076"/>
        <pc:sldMkLst>
          <pc:docMk/>
          <pc:sldMk cId="3245138015" sldId="266"/>
        </pc:sldMkLst>
        <pc:spChg chg="mod">
          <ac:chgData name="Sophie Scott (2416712)" userId="S::2416712@student.uwtsd.ac.uk::bec56a59-1c82-4687-b251-0296a490f0b6" providerId="AD" clId="Web-{555C8D74-E166-81C6-AD4A-F91812C04EFE}" dt="2026-01-18T18:15:25.072" v="654" actId="1076"/>
          <ac:spMkLst>
            <pc:docMk/>
            <pc:sldMk cId="3245138015" sldId="266"/>
            <ac:spMk id="2" creationId="{70784957-CF43-9707-F0F4-C3773F82E5ED}"/>
          </ac:spMkLst>
        </pc:spChg>
        <pc:spChg chg="del mod">
          <ac:chgData name="Sophie Scott (2416712)" userId="S::2416712@student.uwtsd.ac.uk::bec56a59-1c82-4687-b251-0296a490f0b6" providerId="AD" clId="Web-{555C8D74-E166-81C6-AD4A-F91812C04EFE}" dt="2026-01-18T18:07:22.279" v="618"/>
          <ac:spMkLst>
            <pc:docMk/>
            <pc:sldMk cId="3245138015" sldId="266"/>
            <ac:spMk id="3" creationId="{74E88F83-8BB1-7A8B-6A65-FBE487A8046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7:48.322" v="523"/>
          <ac:spMkLst>
            <pc:docMk/>
            <pc:sldMk cId="3245138015" sldId="266"/>
            <ac:spMk id="8" creationId="{C27D7A02-907B-496F-BA7E-AA3780733CA7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7:48.322" v="523"/>
          <ac:spMkLst>
            <pc:docMk/>
            <pc:sldMk cId="3245138015" sldId="266"/>
            <ac:spMk id="10" creationId="{0FBA5268-0AE7-4CAD-9537-D0EB09E76406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8:07:11.044" v="617"/>
          <ac:spMkLst>
            <pc:docMk/>
            <pc:sldMk cId="3245138015" sldId="266"/>
            <ac:spMk id="12" creationId="{088D065B-39DA-4077-B9CF-E489CE4C0169}"/>
          </ac:spMkLst>
        </pc:spChg>
        <pc:picChg chg="add mod">
          <ac:chgData name="Sophie Scott (2416712)" userId="S::2416712@student.uwtsd.ac.uk::bec56a59-1c82-4687-b251-0296a490f0b6" providerId="AD" clId="Web-{555C8D74-E166-81C6-AD4A-F91812C04EFE}" dt="2026-01-18T18:15:28.275" v="656" actId="1076"/>
          <ac:picMkLst>
            <pc:docMk/>
            <pc:sldMk cId="3245138015" sldId="266"/>
            <ac:picMk id="4" creationId="{3C282E28-7BB2-0682-EE39-F493222EF83D}"/>
          </ac:picMkLst>
        </pc:pic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13:56.412" v="651"/>
        <pc:sldMkLst>
          <pc:docMk/>
          <pc:sldMk cId="2584266226" sldId="267"/>
        </pc:sldMkLst>
        <pc:spChg chg="mod">
          <ac:chgData name="Sophie Scott (2416712)" userId="S::2416712@student.uwtsd.ac.uk::bec56a59-1c82-4687-b251-0296a490f0b6" providerId="AD" clId="Web-{555C8D74-E166-81C6-AD4A-F91812C04EFE}" dt="2026-01-18T17:49:42.046" v="549" actId="20577"/>
          <ac:spMkLst>
            <pc:docMk/>
            <pc:sldMk cId="2584266226" sldId="267"/>
            <ac:spMk id="2" creationId="{68629578-58F4-D336-B3F8-B9582EA61593}"/>
          </ac:spMkLst>
        </pc:spChg>
        <pc:spChg chg="del mod">
          <ac:chgData name="Sophie Scott (2416712)" userId="S::2416712@student.uwtsd.ac.uk::bec56a59-1c82-4687-b251-0296a490f0b6" providerId="AD" clId="Web-{555C8D74-E166-81C6-AD4A-F91812C04EFE}" dt="2026-01-18T17:49:33.249" v="547"/>
          <ac:spMkLst>
            <pc:docMk/>
            <pc:sldMk cId="2584266226" sldId="267"/>
            <ac:spMk id="3" creationId="{7CD906FB-31B4-9C07-8483-1223D9FA6F5A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8:07.416" v="524"/>
          <ac:spMkLst>
            <pc:docMk/>
            <pc:sldMk cId="2584266226" sldId="267"/>
            <ac:spMk id="8" creationId="{27427488-068E-4B55-AC8D-CD070B8CD46D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8:07.416" v="524"/>
          <ac:spMkLst>
            <pc:docMk/>
            <pc:sldMk cId="2584266226" sldId="267"/>
            <ac:spMk id="14" creationId="{D29147F9-99D7-4BFC-B3C4-0F5AFB64DB22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8:07.416" v="524"/>
          <ac:spMkLst>
            <pc:docMk/>
            <pc:sldMk cId="2584266226" sldId="267"/>
            <ac:spMk id="16" creationId="{A20AF199-99C2-4569-9CAF-24514AE5E82A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7:38:07.416" v="524"/>
          <ac:grpSpMkLst>
            <pc:docMk/>
            <pc:sldMk cId="2584266226" sldId="267"/>
            <ac:grpSpMk id="10" creationId="{650BCA0E-8712-41BC-AE10-C77AF4D2DBCD}"/>
          </ac:grpSpMkLst>
        </pc:grpChg>
      </pc:sldChg>
      <pc:sldChg chg="addSp delSp modSp new mod modTransition setBg addAnim">
        <pc:chgData name="Sophie Scott (2416712)" userId="S::2416712@student.uwtsd.ac.uk::bec56a59-1c82-4687-b251-0296a490f0b6" providerId="AD" clId="Web-{555C8D74-E166-81C6-AD4A-F91812C04EFE}" dt="2026-01-18T17:25:23.030" v="464"/>
        <pc:sldMkLst>
          <pc:docMk/>
          <pc:sldMk cId="2890305349" sldId="268"/>
        </pc:sldMkLst>
        <pc:spChg chg="mod">
          <ac:chgData name="Sophie Scott (2416712)" userId="S::2416712@student.uwtsd.ac.uk::bec56a59-1c82-4687-b251-0296a490f0b6" providerId="AD" clId="Web-{555C8D74-E166-81C6-AD4A-F91812C04EFE}" dt="2026-01-18T17:25:06.608" v="461" actId="1076"/>
          <ac:spMkLst>
            <pc:docMk/>
            <pc:sldMk cId="2890305349" sldId="268"/>
            <ac:spMk id="2" creationId="{76C9B679-5DFA-4F1F-7BBD-BDB166EC5344}"/>
          </ac:spMkLst>
        </pc:spChg>
        <pc:spChg chg="del">
          <ac:chgData name="Sophie Scott (2416712)" userId="S::2416712@student.uwtsd.ac.uk::bec56a59-1c82-4687-b251-0296a490f0b6" providerId="AD" clId="Web-{555C8D74-E166-81C6-AD4A-F91812C04EFE}" dt="2026-01-18T17:23:51.232" v="447"/>
          <ac:spMkLst>
            <pc:docMk/>
            <pc:sldMk cId="2890305349" sldId="268"/>
            <ac:spMk id="3" creationId="{AAC8EEEF-92F3-1F5D-7B81-8474981B2AA2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24:24.467" v="455"/>
          <ac:spMkLst>
            <pc:docMk/>
            <pc:sldMk cId="2890305349" sldId="268"/>
            <ac:spMk id="10" creationId="{5C8908E2-EE49-44D2-9428-A28D2312A8D5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24:24.467" v="455"/>
          <ac:spMkLst>
            <pc:docMk/>
            <pc:sldMk cId="2890305349" sldId="268"/>
            <ac:spMk id="16" creationId="{7449A6C7-D15F-4AA5-BFA5-71A404B47016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24:24.467" v="455"/>
          <ac:spMkLst>
            <pc:docMk/>
            <pc:sldMk cId="2890305349" sldId="268"/>
            <ac:spMk id="18" creationId="{ED888B23-07FA-482A-96DF-47E31AF1A603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7:24:24.467" v="455"/>
          <ac:grpSpMkLst>
            <pc:docMk/>
            <pc:sldMk cId="2890305349" sldId="268"/>
            <ac:grpSpMk id="12" creationId="{05314994-6337-4875-8CF5-652CAFE8342C}"/>
          </ac:grpSpMkLst>
        </pc:grpChg>
        <pc:graphicFrameChg chg="add mod ord modGraphic">
          <ac:chgData name="Sophie Scott (2416712)" userId="S::2416712@student.uwtsd.ac.uk::bec56a59-1c82-4687-b251-0296a490f0b6" providerId="AD" clId="Web-{555C8D74-E166-81C6-AD4A-F91812C04EFE}" dt="2026-01-18T17:24:41.124" v="459"/>
          <ac:graphicFrameMkLst>
            <pc:docMk/>
            <pc:sldMk cId="2890305349" sldId="268"/>
            <ac:graphicFrameMk id="5" creationId="{3B2418CA-0E3E-0656-9E24-43C5860FB210}"/>
          </ac:graphicFrameMkLst>
        </pc:graphicFrame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01:18.708" v="588"/>
        <pc:sldMkLst>
          <pc:docMk/>
          <pc:sldMk cId="3186785854" sldId="269"/>
        </pc:sldMkLst>
        <pc:spChg chg="mod">
          <ac:chgData name="Sophie Scott (2416712)" userId="S::2416712@student.uwtsd.ac.uk::bec56a59-1c82-4687-b251-0296a490f0b6" providerId="AD" clId="Web-{555C8D74-E166-81C6-AD4A-F91812C04EFE}" dt="2026-01-18T17:31:56.972" v="492" actId="20577"/>
          <ac:spMkLst>
            <pc:docMk/>
            <pc:sldMk cId="3186785854" sldId="269"/>
            <ac:spMk id="2" creationId="{955BB331-2A23-B82F-4358-AE1F7F027304}"/>
          </ac:spMkLst>
        </pc:spChg>
        <pc:spChg chg="mod">
          <ac:chgData name="Sophie Scott (2416712)" userId="S::2416712@student.uwtsd.ac.uk::bec56a59-1c82-4687-b251-0296a490f0b6" providerId="AD" clId="Web-{555C8D74-E166-81C6-AD4A-F91812C04EFE}" dt="2026-01-18T17:34:53.195" v="514" actId="1076"/>
          <ac:spMkLst>
            <pc:docMk/>
            <pc:sldMk cId="3186785854" sldId="269"/>
            <ac:spMk id="3" creationId="{3722FE6A-0B2A-A949-33D1-4041A53D3769}"/>
          </ac:spMkLst>
        </pc:spChg>
        <pc:spChg chg="add del mod">
          <ac:chgData name="Sophie Scott (2416712)" userId="S::2416712@student.uwtsd.ac.uk::bec56a59-1c82-4687-b251-0296a490f0b6" providerId="AD" clId="Web-{555C8D74-E166-81C6-AD4A-F91812C04EFE}" dt="2026-01-18T17:34:45.211" v="513"/>
          <ac:spMkLst>
            <pc:docMk/>
            <pc:sldMk cId="3186785854" sldId="269"/>
            <ac:spMk id="5" creationId="{19494B02-B10F-DAB2-5C09-6B14686EB428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1:47.940" v="484"/>
          <ac:spMkLst>
            <pc:docMk/>
            <pc:sldMk cId="3186785854" sldId="269"/>
            <ac:spMk id="8" creationId="{98DDA986-B6EE-4642-AC60-0490373E69D0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1:47.940" v="484"/>
          <ac:spMkLst>
            <pc:docMk/>
            <pc:sldMk cId="3186785854" sldId="269"/>
            <ac:spMk id="10" creationId="{80B62878-12EF-4E97-A284-47BAFC30DA2E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1:47.940" v="484"/>
          <ac:spMkLst>
            <pc:docMk/>
            <pc:sldMk cId="3186785854" sldId="269"/>
            <ac:spMk id="12" creationId="{6D79188D-1ED5-4705-B8C7-5D6FB7670AB3}"/>
          </ac:spMkLst>
        </pc:spChg>
        <pc:picChg chg="add mod">
          <ac:chgData name="Sophie Scott (2416712)" userId="S::2416712@student.uwtsd.ac.uk::bec56a59-1c82-4687-b251-0296a490f0b6" providerId="AD" clId="Web-{555C8D74-E166-81C6-AD4A-F91812C04EFE}" dt="2026-01-18T17:35:04.930" v="518" actId="14100"/>
          <ac:picMkLst>
            <pc:docMk/>
            <pc:sldMk cId="3186785854" sldId="269"/>
            <ac:picMk id="4" creationId="{A465DDB9-293D-95DD-BC0B-7DBDB7581EB7}"/>
          </ac:picMkLst>
        </pc:picChg>
      </pc:sldChg>
      <pc:sldChg chg="addSp delSp modSp new modTransition">
        <pc:chgData name="Sophie Scott (2416712)" userId="S::2416712@student.uwtsd.ac.uk::bec56a59-1c82-4687-b251-0296a490f0b6" providerId="AD" clId="Web-{555C8D74-E166-81C6-AD4A-F91812C04EFE}" dt="2026-01-18T18:11:33.691" v="641"/>
        <pc:sldMkLst>
          <pc:docMk/>
          <pc:sldMk cId="1216220211" sldId="270"/>
        </pc:sldMkLst>
        <pc:spChg chg="mod">
          <ac:chgData name="Sophie Scott (2416712)" userId="S::2416712@student.uwtsd.ac.uk::bec56a59-1c82-4687-b251-0296a490f0b6" providerId="AD" clId="Web-{555C8D74-E166-81C6-AD4A-F91812C04EFE}" dt="2026-01-18T17:55:42.526" v="553" actId="20577"/>
          <ac:spMkLst>
            <pc:docMk/>
            <pc:sldMk cId="1216220211" sldId="270"/>
            <ac:spMk id="2" creationId="{894D99FE-5250-214C-DC22-87759B16B7DB}"/>
          </ac:spMkLst>
        </pc:spChg>
        <pc:spChg chg="mod">
          <ac:chgData name="Sophie Scott (2416712)" userId="S::2416712@student.uwtsd.ac.uk::bec56a59-1c82-4687-b251-0296a490f0b6" providerId="AD" clId="Web-{555C8D74-E166-81C6-AD4A-F91812C04EFE}" dt="2026-01-18T18:11:31.941" v="639" actId="20577"/>
          <ac:spMkLst>
            <pc:docMk/>
            <pc:sldMk cId="1216220211" sldId="270"/>
            <ac:spMk id="3" creationId="{15362833-7F93-17D3-EFBA-E0B1E76CDE42}"/>
          </ac:spMkLst>
        </pc:spChg>
        <pc:picChg chg="add del mod">
          <ac:chgData name="Sophie Scott (2416712)" userId="S::2416712@student.uwtsd.ac.uk::bec56a59-1c82-4687-b251-0296a490f0b6" providerId="AD" clId="Web-{555C8D74-E166-81C6-AD4A-F91812C04EFE}" dt="2026-01-18T18:11:33.691" v="641"/>
          <ac:picMkLst>
            <pc:docMk/>
            <pc:sldMk cId="1216220211" sldId="270"/>
            <ac:picMk id="4" creationId="{D3E73991-1629-35DA-3F00-2D970274020D}"/>
          </ac:picMkLst>
        </pc:pic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01:02.723" v="584"/>
        <pc:sldMkLst>
          <pc:docMk/>
          <pc:sldMk cId="2779688811" sldId="271"/>
        </pc:sldMkLst>
        <pc:spChg chg="mod">
          <ac:chgData name="Sophie Scott (2416712)" userId="S::2416712@student.uwtsd.ac.uk::bec56a59-1c82-4687-b251-0296a490f0b6" providerId="AD" clId="Web-{555C8D74-E166-81C6-AD4A-F91812C04EFE}" dt="2026-01-18T18:00:51.207" v="583" actId="1076"/>
          <ac:spMkLst>
            <pc:docMk/>
            <pc:sldMk cId="2779688811" sldId="271"/>
            <ac:spMk id="2" creationId="{9CFEC138-3F12-40F9-48B4-DC8F65E5DD51}"/>
          </ac:spMkLst>
        </pc:spChg>
        <pc:spChg chg="add del mod">
          <ac:chgData name="Sophie Scott (2416712)" userId="S::2416712@student.uwtsd.ac.uk::bec56a59-1c82-4687-b251-0296a490f0b6" providerId="AD" clId="Web-{555C8D74-E166-81C6-AD4A-F91812C04EFE}" dt="2026-01-18T17:56:22.808" v="561"/>
          <ac:spMkLst>
            <pc:docMk/>
            <pc:sldMk cId="2779688811" sldId="271"/>
            <ac:spMk id="3" creationId="{559A854C-EE2C-80E4-1C54-14A9516782A8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56:22.761" v="560"/>
          <ac:spMkLst>
            <pc:docMk/>
            <pc:sldMk cId="2779688811" sldId="271"/>
            <ac:spMk id="9" creationId="{5C8908E2-EE49-44D2-9428-A28D2312A8D5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56:22.761" v="560"/>
          <ac:spMkLst>
            <pc:docMk/>
            <pc:sldMk cId="2779688811" sldId="271"/>
            <ac:spMk id="15" creationId="{7449A6C7-D15F-4AA5-BFA5-71A404B47016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56:22.761" v="560"/>
          <ac:spMkLst>
            <pc:docMk/>
            <pc:sldMk cId="2779688811" sldId="271"/>
            <ac:spMk id="17" creationId="{ED888B23-07FA-482A-96DF-47E31AF1A603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56:22.808" v="561"/>
          <ac:spMkLst>
            <pc:docMk/>
            <pc:sldMk cId="2779688811" sldId="271"/>
            <ac:spMk id="19" creationId="{5C8908E2-EE49-44D2-9428-A28D2312A8D5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56:22.808" v="561"/>
          <ac:spMkLst>
            <pc:docMk/>
            <pc:sldMk cId="2779688811" sldId="271"/>
            <ac:spMk id="21" creationId="{7449A6C7-D15F-4AA5-BFA5-71A404B47016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56:22.808" v="561"/>
          <ac:spMkLst>
            <pc:docMk/>
            <pc:sldMk cId="2779688811" sldId="271"/>
            <ac:spMk id="22" creationId="{ED888B23-07FA-482A-96DF-47E31AF1A603}"/>
          </ac:spMkLst>
        </pc:spChg>
        <pc:spChg chg="add del mod">
          <ac:chgData name="Sophie Scott (2416712)" userId="S::2416712@student.uwtsd.ac.uk::bec56a59-1c82-4687-b251-0296a490f0b6" providerId="AD" clId="Web-{555C8D74-E166-81C6-AD4A-F91812C04EFE}" dt="2026-01-18T18:00:37.363" v="578"/>
          <ac:spMkLst>
            <pc:docMk/>
            <pc:sldMk cId="2779688811" sldId="271"/>
            <ac:spMk id="44" creationId="{A1B46FA5-852B-4C53-A0E1-9566E6DFDBAE}"/>
          </ac:spMkLst>
        </pc:spChg>
        <pc:grpChg chg="add del">
          <ac:chgData name="Sophie Scott (2416712)" userId="S::2416712@student.uwtsd.ac.uk::bec56a59-1c82-4687-b251-0296a490f0b6" providerId="AD" clId="Web-{555C8D74-E166-81C6-AD4A-F91812C04EFE}" dt="2026-01-18T17:56:22.761" v="560"/>
          <ac:grpSpMkLst>
            <pc:docMk/>
            <pc:sldMk cId="2779688811" sldId="271"/>
            <ac:grpSpMk id="11" creationId="{05314994-6337-4875-8CF5-652CAFE8342C}"/>
          </ac:grpSpMkLst>
        </pc:grpChg>
        <pc:grpChg chg="add">
          <ac:chgData name="Sophie Scott (2416712)" userId="S::2416712@student.uwtsd.ac.uk::bec56a59-1c82-4687-b251-0296a490f0b6" providerId="AD" clId="Web-{555C8D74-E166-81C6-AD4A-F91812C04EFE}" dt="2026-01-18T17:56:22.808" v="561"/>
          <ac:grpSpMkLst>
            <pc:docMk/>
            <pc:sldMk cId="2779688811" sldId="271"/>
            <ac:grpSpMk id="20" creationId="{05314994-6337-4875-8CF5-652CAFE8342C}"/>
          </ac:grpSpMkLst>
        </pc:grpChg>
        <pc:graphicFrameChg chg="add del">
          <ac:chgData name="Sophie Scott (2416712)" userId="S::2416712@student.uwtsd.ac.uk::bec56a59-1c82-4687-b251-0296a490f0b6" providerId="AD" clId="Web-{555C8D74-E166-81C6-AD4A-F91812C04EFE}" dt="2026-01-18T17:56:22.761" v="560"/>
          <ac:graphicFrameMkLst>
            <pc:docMk/>
            <pc:sldMk cId="2779688811" sldId="271"/>
            <ac:graphicFrameMk id="5" creationId="{5DEF8921-48D5-332E-275A-9DA3756394B9}"/>
          </ac:graphicFrameMkLst>
        </pc:graphicFrameChg>
        <pc:graphicFrameChg chg="add mod">
          <ac:chgData name="Sophie Scott (2416712)" userId="S::2416712@student.uwtsd.ac.uk::bec56a59-1c82-4687-b251-0296a490f0b6" providerId="AD" clId="Web-{555C8D74-E166-81C6-AD4A-F91812C04EFE}" dt="2026-01-18T18:00:46.614" v="582" actId="1076"/>
          <ac:graphicFrameMkLst>
            <pc:docMk/>
            <pc:sldMk cId="2779688811" sldId="271"/>
            <ac:graphicFrameMk id="23" creationId="{AF48F329-22D3-8F20-69CA-43364D1E6251}"/>
          </ac:graphicFrameMkLst>
        </pc:graphicFrameChg>
        <pc:picChg chg="add mod">
          <ac:chgData name="Sophie Scott (2416712)" userId="S::2416712@student.uwtsd.ac.uk::bec56a59-1c82-4687-b251-0296a490f0b6" providerId="AD" clId="Web-{555C8D74-E166-81C6-AD4A-F91812C04EFE}" dt="2026-01-18T18:00:44.004" v="581" actId="14100"/>
          <ac:picMkLst>
            <pc:docMk/>
            <pc:sldMk cId="2779688811" sldId="271"/>
            <ac:picMk id="43" creationId="{A9D3B1C9-2A6A-EF42-C286-4DF0B83CA79D}"/>
          </ac:picMkLst>
        </pc:pic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16:44.996" v="659"/>
        <pc:sldMkLst>
          <pc:docMk/>
          <pc:sldMk cId="798513768" sldId="272"/>
        </pc:sldMkLst>
        <pc:spChg chg="mod">
          <ac:chgData name="Sophie Scott (2416712)" userId="S::2416712@student.uwtsd.ac.uk::bec56a59-1c82-4687-b251-0296a490f0b6" providerId="AD" clId="Web-{555C8D74-E166-81C6-AD4A-F91812C04EFE}" dt="2026-01-18T18:16:44.996" v="659"/>
          <ac:spMkLst>
            <pc:docMk/>
            <pc:sldMk cId="798513768" sldId="272"/>
            <ac:spMk id="2" creationId="{20FF9AE7-D41C-EB7D-2CE7-4DEF7EB5F098}"/>
          </ac:spMkLst>
        </pc:spChg>
        <pc:spChg chg="del mod">
          <ac:chgData name="Sophie Scott (2416712)" userId="S::2416712@student.uwtsd.ac.uk::bec56a59-1c82-4687-b251-0296a490f0b6" providerId="AD" clId="Web-{555C8D74-E166-81C6-AD4A-F91812C04EFE}" dt="2026-01-18T18:16:44.996" v="659"/>
          <ac:spMkLst>
            <pc:docMk/>
            <pc:sldMk cId="798513768" sldId="272"/>
            <ac:spMk id="3" creationId="{1500C802-A4CE-18C5-69B6-E3F799C82AFA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8:16:44.996" v="659"/>
          <ac:spMkLst>
            <pc:docMk/>
            <pc:sldMk cId="798513768" sldId="272"/>
            <ac:spMk id="9" creationId="{5C8908E2-EE49-44D2-9428-A28D2312A8D5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8:16:44.996" v="659"/>
          <ac:spMkLst>
            <pc:docMk/>
            <pc:sldMk cId="798513768" sldId="272"/>
            <ac:spMk id="15" creationId="{7449A6C7-D15F-4AA5-BFA5-71A404B47016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8:16:44.996" v="659"/>
          <ac:spMkLst>
            <pc:docMk/>
            <pc:sldMk cId="798513768" sldId="272"/>
            <ac:spMk id="17" creationId="{ED888B23-07FA-482A-96DF-47E31AF1A603}"/>
          </ac:spMkLst>
        </pc:spChg>
        <pc:grpChg chg="add">
          <ac:chgData name="Sophie Scott (2416712)" userId="S::2416712@student.uwtsd.ac.uk::bec56a59-1c82-4687-b251-0296a490f0b6" providerId="AD" clId="Web-{555C8D74-E166-81C6-AD4A-F91812C04EFE}" dt="2026-01-18T18:16:44.996" v="659"/>
          <ac:grpSpMkLst>
            <pc:docMk/>
            <pc:sldMk cId="798513768" sldId="272"/>
            <ac:grpSpMk id="11" creationId="{05314994-6337-4875-8CF5-652CAFE8342C}"/>
          </ac:grpSpMkLst>
        </pc:grpChg>
        <pc:graphicFrameChg chg="add">
          <ac:chgData name="Sophie Scott (2416712)" userId="S::2416712@student.uwtsd.ac.uk::bec56a59-1c82-4687-b251-0296a490f0b6" providerId="AD" clId="Web-{555C8D74-E166-81C6-AD4A-F91812C04EFE}" dt="2026-01-18T18:16:44.996" v="659"/>
          <ac:graphicFrameMkLst>
            <pc:docMk/>
            <pc:sldMk cId="798513768" sldId="272"/>
            <ac:graphicFrameMk id="5" creationId="{371C622D-C729-A690-CDBD-5AB8B5F63424}"/>
          </ac:graphicFrameMkLst>
        </pc:graphicFrame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03:19.288" v="606"/>
        <pc:sldMkLst>
          <pc:docMk/>
          <pc:sldMk cId="456875027" sldId="273"/>
        </pc:sldMkLst>
        <pc:spChg chg="del mod">
          <ac:chgData name="Sophie Scott (2416712)" userId="S::2416712@student.uwtsd.ac.uk::bec56a59-1c82-4687-b251-0296a490f0b6" providerId="AD" clId="Web-{555C8D74-E166-81C6-AD4A-F91812C04EFE}" dt="2026-01-18T18:01:59.381" v="595"/>
          <ac:spMkLst>
            <pc:docMk/>
            <pc:sldMk cId="456875027" sldId="273"/>
            <ac:spMk id="2" creationId="{091798F3-E052-5B47-895A-39F38ADBB9A2}"/>
          </ac:spMkLst>
        </pc:spChg>
        <pc:spChg chg="del mod">
          <ac:chgData name="Sophie Scott (2416712)" userId="S::2416712@student.uwtsd.ac.uk::bec56a59-1c82-4687-b251-0296a490f0b6" providerId="AD" clId="Web-{555C8D74-E166-81C6-AD4A-F91812C04EFE}" dt="2026-01-18T18:02:02.771" v="597"/>
          <ac:spMkLst>
            <pc:docMk/>
            <pc:sldMk cId="456875027" sldId="273"/>
            <ac:spMk id="3" creationId="{930B8A50-90DD-E0A7-07F4-DB677C473D26}"/>
          </ac:spMkLst>
        </pc:spChg>
        <pc:spChg chg="add del mod">
          <ac:chgData name="Sophie Scott (2416712)" userId="S::2416712@student.uwtsd.ac.uk::bec56a59-1c82-4687-b251-0296a490f0b6" providerId="AD" clId="Web-{555C8D74-E166-81C6-AD4A-F91812C04EFE}" dt="2026-01-18T18:01:55.146" v="593"/>
          <ac:spMkLst>
            <pc:docMk/>
            <pc:sldMk cId="456875027" sldId="273"/>
            <ac:spMk id="5" creationId="{5468130F-BFC7-7A29-E38B-93031A880C7D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38:29.650" v="527"/>
          <ac:spMkLst>
            <pc:docMk/>
            <pc:sldMk cId="456875027" sldId="273"/>
            <ac:spMk id="8" creationId="{3AC75B1D-4749-49A1-8553-FD296DD7CC9F}"/>
          </ac:spMkLst>
        </pc:spChg>
        <pc:spChg chg="add del mod">
          <ac:chgData name="Sophie Scott (2416712)" userId="S::2416712@student.uwtsd.ac.uk::bec56a59-1c82-4687-b251-0296a490f0b6" providerId="AD" clId="Web-{555C8D74-E166-81C6-AD4A-F91812C04EFE}" dt="2026-01-18T18:02:26.647" v="603"/>
          <ac:spMkLst>
            <pc:docMk/>
            <pc:sldMk cId="456875027" sldId="273"/>
            <ac:spMk id="9" creationId="{ADAA949E-8C3A-A034-A2D7-BC047705FBEE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7:38:29.650" v="527"/>
          <ac:spMkLst>
            <pc:docMk/>
            <pc:sldMk cId="456875027" sldId="273"/>
            <ac:spMk id="10" creationId="{9A8ECCF6-3858-46C9-8F9F-C06506CC3F9F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8:02:00.678" v="596"/>
          <ac:spMkLst>
            <pc:docMk/>
            <pc:sldMk cId="456875027" sldId="273"/>
            <ac:spMk id="12" creationId="{088D065B-39DA-4077-B9CF-E489CE4C0169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7:38:29.650" v="528"/>
          <ac:spMkLst>
            <pc:docMk/>
            <pc:sldMk cId="456875027" sldId="273"/>
            <ac:spMk id="13" creationId="{C27D7A02-907B-496F-BA7E-AA3780733CA7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8:02:44.522" v="605"/>
          <ac:spMkLst>
            <pc:docMk/>
            <pc:sldMk cId="456875027" sldId="273"/>
            <ac:spMk id="14" creationId="{0FBA5268-0AE7-4CAD-9537-D0EB09E76406}"/>
          </ac:spMkLst>
        </pc:spChg>
        <pc:picChg chg="add del mod">
          <ac:chgData name="Sophie Scott (2416712)" userId="S::2416712@student.uwtsd.ac.uk::bec56a59-1c82-4687-b251-0296a490f0b6" providerId="AD" clId="Web-{555C8D74-E166-81C6-AD4A-F91812C04EFE}" dt="2026-01-18T18:01:55.146" v="594"/>
          <ac:picMkLst>
            <pc:docMk/>
            <pc:sldMk cId="456875027" sldId="273"/>
            <ac:picMk id="4" creationId="{F4BACEA2-269A-E69B-0AE9-326538ED5085}"/>
          </ac:picMkLst>
        </pc:picChg>
        <pc:picChg chg="add del mod">
          <ac:chgData name="Sophie Scott (2416712)" userId="S::2416712@student.uwtsd.ac.uk::bec56a59-1c82-4687-b251-0296a490f0b6" providerId="AD" clId="Web-{555C8D74-E166-81C6-AD4A-F91812C04EFE}" dt="2026-01-18T18:02:34.428" v="604"/>
          <ac:picMkLst>
            <pc:docMk/>
            <pc:sldMk cId="456875027" sldId="273"/>
            <ac:picMk id="7" creationId="{A54C05BF-B361-1F96-8810-F53ECAD41BFE}"/>
          </ac:picMkLst>
        </pc:picChg>
      </pc:sldChg>
      <pc:sldChg chg="addSp delSp modSp new mod modTransition setBg">
        <pc:chgData name="Sophie Scott (2416712)" userId="S::2416712@student.uwtsd.ac.uk::bec56a59-1c82-4687-b251-0296a490f0b6" providerId="AD" clId="Web-{555C8D74-E166-81C6-AD4A-F91812C04EFE}" dt="2026-01-18T18:13:40.146" v="649"/>
        <pc:sldMkLst>
          <pc:docMk/>
          <pc:sldMk cId="2518469194" sldId="274"/>
        </pc:sldMkLst>
        <pc:spChg chg="add del">
          <ac:chgData name="Sophie Scott (2416712)" userId="S::2416712@student.uwtsd.ac.uk::bec56a59-1c82-4687-b251-0296a490f0b6" providerId="AD" clId="Web-{555C8D74-E166-81C6-AD4A-F91812C04EFE}" dt="2026-01-18T18:06:56.950" v="615"/>
          <ac:spMkLst>
            <pc:docMk/>
            <pc:sldMk cId="2518469194" sldId="274"/>
            <ac:spMk id="2" creationId="{ABEA2F87-DEF6-3EE1-6062-6522B33DCBEE}"/>
          </ac:spMkLst>
        </pc:spChg>
        <pc:spChg chg="add del">
          <ac:chgData name="Sophie Scott (2416712)" userId="S::2416712@student.uwtsd.ac.uk::bec56a59-1c82-4687-b251-0296a490f0b6" providerId="AD" clId="Web-{555C8D74-E166-81C6-AD4A-F91812C04EFE}" dt="2026-01-18T18:06:53.997" v="614"/>
          <ac:spMkLst>
            <pc:docMk/>
            <pc:sldMk cId="2518469194" sldId="274"/>
            <ac:spMk id="3" creationId="{AEA9221D-C278-1EAC-4EA1-1822DD9A2495}"/>
          </ac:spMkLst>
        </pc:spChg>
        <pc:spChg chg="add">
          <ac:chgData name="Sophie Scott (2416712)" userId="S::2416712@student.uwtsd.ac.uk::bec56a59-1c82-4687-b251-0296a490f0b6" providerId="AD" clId="Web-{555C8D74-E166-81C6-AD4A-F91812C04EFE}" dt="2026-01-18T18:06:56.950" v="615"/>
          <ac:spMkLst>
            <pc:docMk/>
            <pc:sldMk cId="2518469194" sldId="274"/>
            <ac:spMk id="10" creationId="{42A4FC2C-047E-45A5-965D-8E1E3BF09BC6}"/>
          </ac:spMkLst>
        </pc:spChg>
        <pc:picChg chg="add del mod ord">
          <ac:chgData name="Sophie Scott (2416712)" userId="S::2416712@student.uwtsd.ac.uk::bec56a59-1c82-4687-b251-0296a490f0b6" providerId="AD" clId="Web-{555C8D74-E166-81C6-AD4A-F91812C04EFE}" dt="2026-01-18T18:05:17.305" v="613"/>
          <ac:picMkLst>
            <pc:docMk/>
            <pc:sldMk cId="2518469194" sldId="274"/>
            <ac:picMk id="4" creationId="{0A4383E0-61AD-C147-0D59-F17E032282D6}"/>
          </ac:picMkLst>
        </pc:picChg>
        <pc:picChg chg="add mod ord">
          <ac:chgData name="Sophie Scott (2416712)" userId="S::2416712@student.uwtsd.ac.uk::bec56a59-1c82-4687-b251-0296a490f0b6" providerId="AD" clId="Web-{555C8D74-E166-81C6-AD4A-F91812C04EFE}" dt="2026-01-18T18:06:56.950" v="615"/>
          <ac:picMkLst>
            <pc:docMk/>
            <pc:sldMk cId="2518469194" sldId="274"/>
            <ac:picMk id="5" creationId="{A9ECCAF1-9CE1-B474-A326-E5070A20E053}"/>
          </ac:picMkLst>
        </pc:picChg>
      </pc:sldChg>
      <pc:sldChg chg="new del">
        <pc:chgData name="Sophie Scott (2416712)" userId="S::2416712@student.uwtsd.ac.uk::bec56a59-1c82-4687-b251-0296a490f0b6" providerId="AD" clId="Web-{555C8D74-E166-81C6-AD4A-F91812C04EFE}" dt="2026-01-18T17:57:18.872" v="563"/>
        <pc:sldMkLst>
          <pc:docMk/>
          <pc:sldMk cId="3845273661" sldId="274"/>
        </pc:sldMkLst>
      </pc:sldChg>
    </pc:docChg>
  </pc:docChgLst>
  <pc:docChgLst>
    <pc:chgData name="Sophie Scott (2416712)" userId="S::2416712@student.uwtsd.ac.uk::bec56a59-1c82-4687-b251-0296a490f0b6" providerId="AD" clId="Web-{BE1C1FE9-343A-5DDE-AE2A-C50BBC9E0C0C}"/>
    <pc:docChg chg="modSld">
      <pc:chgData name="Sophie Scott (2416712)" userId="S::2416712@student.uwtsd.ac.uk::bec56a59-1c82-4687-b251-0296a490f0b6" providerId="AD" clId="Web-{BE1C1FE9-343A-5DDE-AE2A-C50BBC9E0C0C}" dt="2026-01-19T11:31:21.012" v="0"/>
      <pc:docMkLst>
        <pc:docMk/>
      </pc:docMkLst>
      <pc:sldChg chg="addSp modSp addAnim">
        <pc:chgData name="Sophie Scott (2416712)" userId="S::2416712@student.uwtsd.ac.uk::bec56a59-1c82-4687-b251-0296a490f0b6" providerId="AD" clId="Web-{BE1C1FE9-343A-5DDE-AE2A-C50BBC9E0C0C}" dt="2026-01-19T11:31:21.012" v="0"/>
        <pc:sldMkLst>
          <pc:docMk/>
          <pc:sldMk cId="2426277027" sldId="275"/>
        </pc:sldMkLst>
        <pc:picChg chg="add mod">
          <ac:chgData name="Sophie Scott (2416712)" userId="S::2416712@student.uwtsd.ac.uk::bec56a59-1c82-4687-b251-0296a490f0b6" providerId="AD" clId="Web-{BE1C1FE9-343A-5DDE-AE2A-C50BBC9E0C0C}" dt="2026-01-19T11:31:21.012" v="0"/>
          <ac:picMkLst>
            <pc:docMk/>
            <pc:sldMk cId="2426277027" sldId="275"/>
            <ac:picMk id="4" creationId="{314E0987-8805-A4D4-6BDD-3925169860FC}"/>
          </ac:picMkLst>
        </pc:picChg>
      </pc:sldChg>
    </pc:docChg>
  </pc:docChgLst>
  <pc:docChgLst>
    <pc:chgData name="Sophie Scott (2416712)" userId="S::2416712@student.uwtsd.ac.uk::bec56a59-1c82-4687-b251-0296a490f0b6" providerId="AD" clId="Web-{F3617E95-DBC6-519F-36BA-CFA3B3A1E066}"/>
    <pc:docChg chg="addSld delSld modSld">
      <pc:chgData name="Sophie Scott (2416712)" userId="S::2416712@student.uwtsd.ac.uk::bec56a59-1c82-4687-b251-0296a490f0b6" providerId="AD" clId="Web-{F3617E95-DBC6-519F-36BA-CFA3B3A1E066}" dt="2026-01-19T12:09:48.454" v="103" actId="14100"/>
      <pc:docMkLst>
        <pc:docMk/>
      </pc:docMkLst>
      <pc:sldChg chg="modSp">
        <pc:chgData name="Sophie Scott (2416712)" userId="S::2416712@student.uwtsd.ac.uk::bec56a59-1c82-4687-b251-0296a490f0b6" providerId="AD" clId="Web-{F3617E95-DBC6-519F-36BA-CFA3B3A1E066}" dt="2026-01-19T11:47:42.806" v="86" actId="20577"/>
        <pc:sldMkLst>
          <pc:docMk/>
          <pc:sldMk cId="109857222" sldId="256"/>
        </pc:sldMkLst>
        <pc:spChg chg="mod">
          <ac:chgData name="Sophie Scott (2416712)" userId="S::2416712@student.uwtsd.ac.uk::bec56a59-1c82-4687-b251-0296a490f0b6" providerId="AD" clId="Web-{F3617E95-DBC6-519F-36BA-CFA3B3A1E066}" dt="2026-01-19T11:47:42.806" v="8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modTransition">
        <pc:chgData name="Sophie Scott (2416712)" userId="S::2416712@student.uwtsd.ac.uk::bec56a59-1c82-4687-b251-0296a490f0b6" providerId="AD" clId="Web-{F3617E95-DBC6-519F-36BA-CFA3B3A1E066}" dt="2026-01-19T12:05:26.055" v="87"/>
        <pc:sldMkLst>
          <pc:docMk/>
          <pc:sldMk cId="16003069" sldId="260"/>
        </pc:sldMkLst>
        <pc:spChg chg="add mod">
          <ac:chgData name="Sophie Scott (2416712)" userId="S::2416712@student.uwtsd.ac.uk::bec56a59-1c82-4687-b251-0296a490f0b6" providerId="AD" clId="Web-{F3617E95-DBC6-519F-36BA-CFA3B3A1E066}" dt="2026-01-19T11:10:52.239" v="48" actId="1076"/>
          <ac:spMkLst>
            <pc:docMk/>
            <pc:sldMk cId="16003069" sldId="260"/>
            <ac:spMk id="3" creationId="{8E7E1DE5-7AAB-1B1F-08D5-0909B712FEFF}"/>
          </ac:spMkLst>
        </pc:spChg>
      </pc:sldChg>
      <pc:sldChg chg="modSp">
        <pc:chgData name="Sophie Scott (2416712)" userId="S::2416712@student.uwtsd.ac.uk::bec56a59-1c82-4687-b251-0296a490f0b6" providerId="AD" clId="Web-{F3617E95-DBC6-519F-36BA-CFA3B3A1E066}" dt="2026-01-19T10:39:48.631" v="2" actId="14100"/>
        <pc:sldMkLst>
          <pc:docMk/>
          <pc:sldMk cId="243914543" sldId="262"/>
        </pc:sldMkLst>
        <pc:picChg chg="mod">
          <ac:chgData name="Sophie Scott (2416712)" userId="S::2416712@student.uwtsd.ac.uk::bec56a59-1c82-4687-b251-0296a490f0b6" providerId="AD" clId="Web-{F3617E95-DBC6-519F-36BA-CFA3B3A1E066}" dt="2026-01-19T10:39:48.631" v="2" actId="14100"/>
          <ac:picMkLst>
            <pc:docMk/>
            <pc:sldMk cId="243914543" sldId="262"/>
            <ac:picMk id="4" creationId="{AAFF7489-9EEC-93B2-780D-BD040A9786AC}"/>
          </ac:picMkLst>
        </pc:picChg>
      </pc:sldChg>
      <pc:sldChg chg="addSp modSp mod setBg">
        <pc:chgData name="Sophie Scott (2416712)" userId="S::2416712@student.uwtsd.ac.uk::bec56a59-1c82-4687-b251-0296a490f0b6" providerId="AD" clId="Web-{F3617E95-DBC6-519F-36BA-CFA3B3A1E066}" dt="2026-01-19T12:09:48.454" v="103" actId="14100"/>
        <pc:sldMkLst>
          <pc:docMk/>
          <pc:sldMk cId="1216220211" sldId="270"/>
        </pc:sldMkLst>
        <pc:spChg chg="mod">
          <ac:chgData name="Sophie Scott (2416712)" userId="S::2416712@student.uwtsd.ac.uk::bec56a59-1c82-4687-b251-0296a490f0b6" providerId="AD" clId="Web-{F3617E95-DBC6-519F-36BA-CFA3B3A1E066}" dt="2026-01-19T12:07:15.825" v="94"/>
          <ac:spMkLst>
            <pc:docMk/>
            <pc:sldMk cId="1216220211" sldId="270"/>
            <ac:spMk id="2" creationId="{894D99FE-5250-214C-DC22-87759B16B7DB}"/>
          </ac:spMkLst>
        </pc:spChg>
        <pc:spChg chg="mod">
          <ac:chgData name="Sophie Scott (2416712)" userId="S::2416712@student.uwtsd.ac.uk::bec56a59-1c82-4687-b251-0296a490f0b6" providerId="AD" clId="Web-{F3617E95-DBC6-519F-36BA-CFA3B3A1E066}" dt="2026-01-19T12:09:26.312" v="98" actId="20577"/>
          <ac:spMkLst>
            <pc:docMk/>
            <pc:sldMk cId="1216220211" sldId="270"/>
            <ac:spMk id="3" creationId="{15362833-7F93-17D3-EFBA-E0B1E76CDE42}"/>
          </ac:spMkLst>
        </pc:spChg>
        <pc:spChg chg="add">
          <ac:chgData name="Sophie Scott (2416712)" userId="S::2416712@student.uwtsd.ac.uk::bec56a59-1c82-4687-b251-0296a490f0b6" providerId="AD" clId="Web-{F3617E95-DBC6-519F-36BA-CFA3B3A1E066}" dt="2026-01-19T12:07:15.825" v="94"/>
          <ac:spMkLst>
            <pc:docMk/>
            <pc:sldMk cId="1216220211" sldId="270"/>
            <ac:spMk id="8" creationId="{5C8908E2-EE49-44D2-9428-A28D2312A8D5}"/>
          </ac:spMkLst>
        </pc:spChg>
        <pc:spChg chg="add">
          <ac:chgData name="Sophie Scott (2416712)" userId="S::2416712@student.uwtsd.ac.uk::bec56a59-1c82-4687-b251-0296a490f0b6" providerId="AD" clId="Web-{F3617E95-DBC6-519F-36BA-CFA3B3A1E066}" dt="2026-01-19T12:07:15.825" v="94"/>
          <ac:spMkLst>
            <pc:docMk/>
            <pc:sldMk cId="1216220211" sldId="270"/>
            <ac:spMk id="14" creationId="{BD92035A-AA2F-4CD8-A556-1CE8BDEC75BD}"/>
          </ac:spMkLst>
        </pc:spChg>
        <pc:spChg chg="add">
          <ac:chgData name="Sophie Scott (2416712)" userId="S::2416712@student.uwtsd.ac.uk::bec56a59-1c82-4687-b251-0296a490f0b6" providerId="AD" clId="Web-{F3617E95-DBC6-519F-36BA-CFA3B3A1E066}" dt="2026-01-19T12:07:15.825" v="94"/>
          <ac:spMkLst>
            <pc:docMk/>
            <pc:sldMk cId="1216220211" sldId="270"/>
            <ac:spMk id="16" creationId="{ED888B23-07FA-482A-96DF-47E31AF1A603}"/>
          </ac:spMkLst>
        </pc:spChg>
        <pc:grpChg chg="add">
          <ac:chgData name="Sophie Scott (2416712)" userId="S::2416712@student.uwtsd.ac.uk::bec56a59-1c82-4687-b251-0296a490f0b6" providerId="AD" clId="Web-{F3617E95-DBC6-519F-36BA-CFA3B3A1E066}" dt="2026-01-19T12:07:15.825" v="94"/>
          <ac:grpSpMkLst>
            <pc:docMk/>
            <pc:sldMk cId="1216220211" sldId="270"/>
            <ac:grpSpMk id="10" creationId="{5D1A9D8B-3117-4D9D-BDA4-DD81895098B0}"/>
          </ac:grpSpMkLst>
        </pc:grpChg>
        <pc:picChg chg="add mod">
          <ac:chgData name="Sophie Scott (2416712)" userId="S::2416712@student.uwtsd.ac.uk::bec56a59-1c82-4687-b251-0296a490f0b6" providerId="AD" clId="Web-{F3617E95-DBC6-519F-36BA-CFA3B3A1E066}" dt="2026-01-19T12:09:48.454" v="103" actId="14100"/>
          <ac:picMkLst>
            <pc:docMk/>
            <pc:sldMk cId="1216220211" sldId="270"/>
            <ac:picMk id="4" creationId="{1C8D279F-F1B9-C2F3-C077-25BCDE7BC963}"/>
          </ac:picMkLst>
        </pc:picChg>
      </pc:sldChg>
      <pc:sldChg chg="del">
        <pc:chgData name="Sophie Scott (2416712)" userId="S::2416712@student.uwtsd.ac.uk::bec56a59-1c82-4687-b251-0296a490f0b6" providerId="AD" clId="Web-{F3617E95-DBC6-519F-36BA-CFA3B3A1E066}" dt="2026-01-19T11:37:31.017" v="60"/>
        <pc:sldMkLst>
          <pc:docMk/>
          <pc:sldMk cId="2518469194" sldId="274"/>
        </pc:sldMkLst>
      </pc:sldChg>
      <pc:sldChg chg="addSp delSp modSp new mod setBg">
        <pc:chgData name="Sophie Scott (2416712)" userId="S::2416712@student.uwtsd.ac.uk::bec56a59-1c82-4687-b251-0296a490f0b6" providerId="AD" clId="Web-{F3617E95-DBC6-519F-36BA-CFA3B3A1E066}" dt="2026-01-19T11:32:21.590" v="59" actId="14100"/>
        <pc:sldMkLst>
          <pc:docMk/>
          <pc:sldMk cId="2426277027" sldId="275"/>
        </pc:sldMkLst>
        <pc:spChg chg="del mod">
          <ac:chgData name="Sophie Scott (2416712)" userId="S::2416712@student.uwtsd.ac.uk::bec56a59-1c82-4687-b251-0296a490f0b6" providerId="AD" clId="Web-{F3617E95-DBC6-519F-36BA-CFA3B3A1E066}" dt="2026-01-19T11:32:08.710" v="53"/>
          <ac:spMkLst>
            <pc:docMk/>
            <pc:sldMk cId="2426277027" sldId="275"/>
            <ac:spMk id="2" creationId="{3B6BA280-9147-976A-C2C4-807318F2E2A2}"/>
          </ac:spMkLst>
        </pc:spChg>
        <pc:spChg chg="del mod">
          <ac:chgData name="Sophie Scott (2416712)" userId="S::2416712@student.uwtsd.ac.uk::bec56a59-1c82-4687-b251-0296a490f0b6" providerId="AD" clId="Web-{F3617E95-DBC6-519F-36BA-CFA3B3A1E066}" dt="2026-01-19T11:32:06.114" v="52"/>
          <ac:spMkLst>
            <pc:docMk/>
            <pc:sldMk cId="2426277027" sldId="275"/>
            <ac:spMk id="3" creationId="{F3B79428-06CA-B441-AEEB-1E8D46DA4E36}"/>
          </ac:spMkLst>
        </pc:spChg>
        <pc:spChg chg="add del">
          <ac:chgData name="Sophie Scott (2416712)" userId="S::2416712@student.uwtsd.ac.uk::bec56a59-1c82-4687-b251-0296a490f0b6" providerId="AD" clId="Web-{F3617E95-DBC6-519F-36BA-CFA3B3A1E066}" dt="2026-01-19T11:32:06.099" v="51"/>
          <ac:spMkLst>
            <pc:docMk/>
            <pc:sldMk cId="2426277027" sldId="275"/>
            <ac:spMk id="9" creationId="{5AA03EDC-7067-4DFF-B672-541D016AAAB8}"/>
          </ac:spMkLst>
        </pc:spChg>
        <pc:spChg chg="add del">
          <ac:chgData name="Sophie Scott (2416712)" userId="S::2416712@student.uwtsd.ac.uk::bec56a59-1c82-4687-b251-0296a490f0b6" providerId="AD" clId="Web-{F3617E95-DBC6-519F-36BA-CFA3B3A1E066}" dt="2026-01-19T11:32:06.099" v="51"/>
          <ac:spMkLst>
            <pc:docMk/>
            <pc:sldMk cId="2426277027" sldId="275"/>
            <ac:spMk id="11" creationId="{0EBF3E39-B0BE-496A-8604-9007470FFA3A}"/>
          </ac:spMkLst>
        </pc:spChg>
        <pc:spChg chg="add">
          <ac:chgData name="Sophie Scott (2416712)" userId="S::2416712@student.uwtsd.ac.uk::bec56a59-1c82-4687-b251-0296a490f0b6" providerId="AD" clId="Web-{F3617E95-DBC6-519F-36BA-CFA3B3A1E066}" dt="2026-01-19T11:32:06.114" v="52"/>
          <ac:spMkLst>
            <pc:docMk/>
            <pc:sldMk cId="2426277027" sldId="275"/>
            <ac:spMk id="13" creationId="{DF05ACD0-FF4A-4F8F-B5C5-6A4EBD0D1B38}"/>
          </ac:spMkLst>
        </pc:spChg>
        <pc:spChg chg="add">
          <ac:chgData name="Sophie Scott (2416712)" userId="S::2416712@student.uwtsd.ac.uk::bec56a59-1c82-4687-b251-0296a490f0b6" providerId="AD" clId="Web-{F3617E95-DBC6-519F-36BA-CFA3B3A1E066}" dt="2026-01-19T11:32:06.114" v="52"/>
          <ac:spMkLst>
            <pc:docMk/>
            <pc:sldMk cId="2426277027" sldId="275"/>
            <ac:spMk id="14" creationId="{4C9AFA28-B5ED-4346-9AF7-68A157F16C7E}"/>
          </ac:spMkLst>
        </pc:spChg>
        <pc:picChg chg="mod">
          <ac:chgData name="Sophie Scott (2416712)" userId="S::2416712@student.uwtsd.ac.uk::bec56a59-1c82-4687-b251-0296a490f0b6" providerId="AD" clId="Web-{F3617E95-DBC6-519F-36BA-CFA3B3A1E066}" dt="2026-01-19T11:32:21.590" v="59" actId="14100"/>
          <ac:picMkLst>
            <pc:docMk/>
            <pc:sldMk cId="2426277027" sldId="275"/>
            <ac:picMk id="4" creationId="{314E0987-8805-A4D4-6BDD-3925169860FC}"/>
          </ac:picMkLst>
        </pc:picChg>
      </pc:sldChg>
      <pc:sldChg chg="new del">
        <pc:chgData name="Sophie Scott (2416712)" userId="S::2416712@student.uwtsd.ac.uk::bec56a59-1c82-4687-b251-0296a490f0b6" providerId="AD" clId="Web-{F3617E95-DBC6-519F-36BA-CFA3B3A1E066}" dt="2026-01-19T11:44:08.257" v="82"/>
        <pc:sldMkLst>
          <pc:docMk/>
          <pc:sldMk cId="347244598" sldId="276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4:05.429" v="81"/>
        <pc:sldMkLst>
          <pc:docMk/>
          <pc:sldMk cId="1283886431" sldId="277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4:02.460" v="80"/>
        <pc:sldMkLst>
          <pc:docMk/>
          <pc:sldMk cId="1919778118" sldId="278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319" v="79"/>
        <pc:sldMkLst>
          <pc:docMk/>
          <pc:sldMk cId="4180858976" sldId="279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304" v="78"/>
        <pc:sldMkLst>
          <pc:docMk/>
          <pc:sldMk cId="3992181285" sldId="280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257" v="77"/>
        <pc:sldMkLst>
          <pc:docMk/>
          <pc:sldMk cId="3043829897" sldId="281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241" v="76"/>
        <pc:sldMkLst>
          <pc:docMk/>
          <pc:sldMk cId="3401687776" sldId="282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226" v="75"/>
        <pc:sldMkLst>
          <pc:docMk/>
          <pc:sldMk cId="2599782418" sldId="283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210" v="74"/>
        <pc:sldMkLst>
          <pc:docMk/>
          <pc:sldMk cId="2032175723" sldId="284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179" v="73"/>
        <pc:sldMkLst>
          <pc:docMk/>
          <pc:sldMk cId="2131912609" sldId="285"/>
        </pc:sldMkLst>
      </pc:sldChg>
      <pc:sldChg chg="new del">
        <pc:chgData name="Sophie Scott (2416712)" userId="S::2416712@student.uwtsd.ac.uk::bec56a59-1c82-4687-b251-0296a490f0b6" providerId="AD" clId="Web-{F3617E95-DBC6-519F-36BA-CFA3B3A1E066}" dt="2026-01-19T11:43:56.101" v="72"/>
        <pc:sldMkLst>
          <pc:docMk/>
          <pc:sldMk cId="563951067" sldId="28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AFF458-C2D5-4191-9165-2F638C58449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94422D0-0E75-46A5-A7E9-6D2E5BB9470B}">
      <dgm:prSet/>
      <dgm:spPr/>
      <dgm:t>
        <a:bodyPr/>
        <a:lstStyle/>
        <a:p>
          <a:pPr>
            <a:defRPr cap="all"/>
          </a:pPr>
          <a:r>
            <a:rPr lang="en-GB"/>
            <a:t>Promotion actively is guided by the RACE framework. Race is often recognised as Reach, Act, Convert, and lastly Engage, with this being said:</a:t>
          </a:r>
          <a:endParaRPr lang="en-US"/>
        </a:p>
      </dgm:t>
    </dgm:pt>
    <dgm:pt modelId="{88B7E4E2-9313-47D9-A275-25B0F7E6E496}" type="parTrans" cxnId="{DC622F8F-8B48-4974-94EA-053357F966E7}">
      <dgm:prSet/>
      <dgm:spPr/>
      <dgm:t>
        <a:bodyPr/>
        <a:lstStyle/>
        <a:p>
          <a:endParaRPr lang="en-US"/>
        </a:p>
      </dgm:t>
    </dgm:pt>
    <dgm:pt modelId="{B699002C-CDED-413C-85A7-CE2396AF68C6}" type="sibTrans" cxnId="{DC622F8F-8B48-4974-94EA-053357F966E7}">
      <dgm:prSet/>
      <dgm:spPr/>
      <dgm:t>
        <a:bodyPr/>
        <a:lstStyle/>
        <a:p>
          <a:endParaRPr lang="en-US"/>
        </a:p>
      </dgm:t>
    </dgm:pt>
    <dgm:pt modelId="{4FE758D7-05D8-40A4-A044-F55E86B27029}">
      <dgm:prSet/>
      <dgm:spPr/>
      <dgm:t>
        <a:bodyPr/>
        <a:lstStyle/>
        <a:p>
          <a:pPr>
            <a:defRPr cap="all"/>
          </a:pPr>
          <a:r>
            <a:rPr lang="en-GB"/>
            <a:t>Reach - social media and search viability </a:t>
          </a:r>
          <a:endParaRPr lang="en-US"/>
        </a:p>
      </dgm:t>
    </dgm:pt>
    <dgm:pt modelId="{04FBD3CB-4C05-4669-B5EF-537A6B239F7D}" type="parTrans" cxnId="{4234D1D4-D2C3-413A-95EB-A8470A14FD03}">
      <dgm:prSet/>
      <dgm:spPr/>
      <dgm:t>
        <a:bodyPr/>
        <a:lstStyle/>
        <a:p>
          <a:endParaRPr lang="en-US"/>
        </a:p>
      </dgm:t>
    </dgm:pt>
    <dgm:pt modelId="{D06A82E1-4491-43D6-B078-B48F73E97D39}" type="sibTrans" cxnId="{4234D1D4-D2C3-413A-95EB-A8470A14FD03}">
      <dgm:prSet/>
      <dgm:spPr/>
      <dgm:t>
        <a:bodyPr/>
        <a:lstStyle/>
        <a:p>
          <a:endParaRPr lang="en-US"/>
        </a:p>
      </dgm:t>
    </dgm:pt>
    <dgm:pt modelId="{AC0EE191-4168-4950-91A4-379913697CC8}">
      <dgm:prSet/>
      <dgm:spPr/>
      <dgm:t>
        <a:bodyPr/>
        <a:lstStyle/>
        <a:p>
          <a:pPr>
            <a:defRPr cap="all"/>
          </a:pPr>
          <a:r>
            <a:rPr lang="en-GB"/>
            <a:t>Act – engaging content and promotions</a:t>
          </a:r>
          <a:endParaRPr lang="en-US"/>
        </a:p>
      </dgm:t>
    </dgm:pt>
    <dgm:pt modelId="{2C9C0006-A824-4F40-A320-1CE6B9ABE6A5}" type="parTrans" cxnId="{3EAA52C1-3F08-4C19-90C7-3DE1EE672202}">
      <dgm:prSet/>
      <dgm:spPr/>
      <dgm:t>
        <a:bodyPr/>
        <a:lstStyle/>
        <a:p>
          <a:endParaRPr lang="en-US"/>
        </a:p>
      </dgm:t>
    </dgm:pt>
    <dgm:pt modelId="{27C101FF-D611-43AB-911A-2D81E4F8B205}" type="sibTrans" cxnId="{3EAA52C1-3F08-4C19-90C7-3DE1EE672202}">
      <dgm:prSet/>
      <dgm:spPr/>
      <dgm:t>
        <a:bodyPr/>
        <a:lstStyle/>
        <a:p>
          <a:endParaRPr lang="en-US"/>
        </a:p>
      </dgm:t>
    </dgm:pt>
    <dgm:pt modelId="{6801C342-AD04-4F29-B1F8-EB1D8DB41331}">
      <dgm:prSet/>
      <dgm:spPr/>
      <dgm:t>
        <a:bodyPr/>
        <a:lstStyle/>
        <a:p>
          <a:pPr>
            <a:defRPr cap="all"/>
          </a:pPr>
          <a:r>
            <a:rPr lang="en-GB"/>
            <a:t>Convert – loyalty schemes and targeted offers</a:t>
          </a:r>
          <a:endParaRPr lang="en-US"/>
        </a:p>
      </dgm:t>
    </dgm:pt>
    <dgm:pt modelId="{BECE83B5-3D2E-4014-BA1C-26DD1153172E}" type="parTrans" cxnId="{525416ED-F0FB-49A8-9715-8713FF84633E}">
      <dgm:prSet/>
      <dgm:spPr/>
      <dgm:t>
        <a:bodyPr/>
        <a:lstStyle/>
        <a:p>
          <a:endParaRPr lang="en-US"/>
        </a:p>
      </dgm:t>
    </dgm:pt>
    <dgm:pt modelId="{B3AB4C46-261F-46C5-8B86-5BE1CAC8F8BE}" type="sibTrans" cxnId="{525416ED-F0FB-49A8-9715-8713FF84633E}">
      <dgm:prSet/>
      <dgm:spPr/>
      <dgm:t>
        <a:bodyPr/>
        <a:lstStyle/>
        <a:p>
          <a:endParaRPr lang="en-US"/>
        </a:p>
      </dgm:t>
    </dgm:pt>
    <dgm:pt modelId="{2FDC2DCD-13B7-4428-B0D1-6B74EA7AEB6E}">
      <dgm:prSet/>
      <dgm:spPr/>
      <dgm:t>
        <a:bodyPr/>
        <a:lstStyle/>
        <a:p>
          <a:pPr>
            <a:defRPr cap="all"/>
          </a:pPr>
          <a:r>
            <a:rPr lang="en-GB"/>
            <a:t>Engage – ongoing interactions and seasonal campaigns </a:t>
          </a:r>
          <a:endParaRPr lang="en-US"/>
        </a:p>
      </dgm:t>
    </dgm:pt>
    <dgm:pt modelId="{114EADDF-E8D0-4728-B0EB-F71EE892BFD7}" type="parTrans" cxnId="{D9A6FFF0-B36A-4B45-9BEC-69C88321BB07}">
      <dgm:prSet/>
      <dgm:spPr/>
      <dgm:t>
        <a:bodyPr/>
        <a:lstStyle/>
        <a:p>
          <a:endParaRPr lang="en-US"/>
        </a:p>
      </dgm:t>
    </dgm:pt>
    <dgm:pt modelId="{9128D00E-682C-4D09-969D-FFC43EE4C774}" type="sibTrans" cxnId="{D9A6FFF0-B36A-4B45-9BEC-69C88321BB07}">
      <dgm:prSet/>
      <dgm:spPr/>
      <dgm:t>
        <a:bodyPr/>
        <a:lstStyle/>
        <a:p>
          <a:endParaRPr lang="en-US"/>
        </a:p>
      </dgm:t>
    </dgm:pt>
    <dgm:pt modelId="{C39F08C6-9164-42C6-AC94-C535BC3358AF}" type="pres">
      <dgm:prSet presAssocID="{A4AFF458-C2D5-4191-9165-2F638C58449A}" presName="root" presStyleCnt="0">
        <dgm:presLayoutVars>
          <dgm:dir/>
          <dgm:resizeHandles val="exact"/>
        </dgm:presLayoutVars>
      </dgm:prSet>
      <dgm:spPr/>
    </dgm:pt>
    <dgm:pt modelId="{1C825610-B99E-40B2-B0F4-48AABB533D99}" type="pres">
      <dgm:prSet presAssocID="{C94422D0-0E75-46A5-A7E9-6D2E5BB9470B}" presName="compNode" presStyleCnt="0"/>
      <dgm:spPr/>
    </dgm:pt>
    <dgm:pt modelId="{C523F3DC-B689-4273-98DC-143591A33C2F}" type="pres">
      <dgm:prSet presAssocID="{C94422D0-0E75-46A5-A7E9-6D2E5BB9470B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D2DEEF0-1B60-4A15-9457-063CE666B21B}" type="pres">
      <dgm:prSet presAssocID="{C94422D0-0E75-46A5-A7E9-6D2E5BB947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6444D5B1-054A-439B-881F-2DBCE3D8E4C7}" type="pres">
      <dgm:prSet presAssocID="{C94422D0-0E75-46A5-A7E9-6D2E5BB9470B}" presName="spaceRect" presStyleCnt="0"/>
      <dgm:spPr/>
    </dgm:pt>
    <dgm:pt modelId="{3621225A-7042-4656-A3C3-1248C7826034}" type="pres">
      <dgm:prSet presAssocID="{C94422D0-0E75-46A5-A7E9-6D2E5BB9470B}" presName="textRect" presStyleLbl="revTx" presStyleIdx="0" presStyleCnt="5">
        <dgm:presLayoutVars>
          <dgm:chMax val="1"/>
          <dgm:chPref val="1"/>
        </dgm:presLayoutVars>
      </dgm:prSet>
      <dgm:spPr/>
    </dgm:pt>
    <dgm:pt modelId="{2C7B4C18-B9D6-433D-86CA-F11F19F1A5F3}" type="pres">
      <dgm:prSet presAssocID="{B699002C-CDED-413C-85A7-CE2396AF68C6}" presName="sibTrans" presStyleCnt="0"/>
      <dgm:spPr/>
    </dgm:pt>
    <dgm:pt modelId="{E809772E-AF25-40A2-99A2-EE217B5C3D31}" type="pres">
      <dgm:prSet presAssocID="{4FE758D7-05D8-40A4-A044-F55E86B27029}" presName="compNode" presStyleCnt="0"/>
      <dgm:spPr/>
    </dgm:pt>
    <dgm:pt modelId="{CD12E542-446B-4822-88BC-35781146B13D}" type="pres">
      <dgm:prSet presAssocID="{4FE758D7-05D8-40A4-A044-F55E86B27029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3EB404B-007C-438C-A9E8-A3F1E61D8685}" type="pres">
      <dgm:prSet presAssocID="{4FE758D7-05D8-40A4-A044-F55E86B2702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E6383325-6070-499A-A017-CEAFD9BC3167}" type="pres">
      <dgm:prSet presAssocID="{4FE758D7-05D8-40A4-A044-F55E86B27029}" presName="spaceRect" presStyleCnt="0"/>
      <dgm:spPr/>
    </dgm:pt>
    <dgm:pt modelId="{31899641-A702-4B3D-BE7B-CBDD3D8E253D}" type="pres">
      <dgm:prSet presAssocID="{4FE758D7-05D8-40A4-A044-F55E86B27029}" presName="textRect" presStyleLbl="revTx" presStyleIdx="1" presStyleCnt="5">
        <dgm:presLayoutVars>
          <dgm:chMax val="1"/>
          <dgm:chPref val="1"/>
        </dgm:presLayoutVars>
      </dgm:prSet>
      <dgm:spPr/>
    </dgm:pt>
    <dgm:pt modelId="{762F6DE0-11F3-428D-B011-54C7FCD78B50}" type="pres">
      <dgm:prSet presAssocID="{D06A82E1-4491-43D6-B078-B48F73E97D39}" presName="sibTrans" presStyleCnt="0"/>
      <dgm:spPr/>
    </dgm:pt>
    <dgm:pt modelId="{4A1356B5-7BC4-4C3F-A566-E6494C3F4702}" type="pres">
      <dgm:prSet presAssocID="{AC0EE191-4168-4950-91A4-379913697CC8}" presName="compNode" presStyleCnt="0"/>
      <dgm:spPr/>
    </dgm:pt>
    <dgm:pt modelId="{5F2FD6AA-329C-4ECD-8FFF-CAF2D451BAAD}" type="pres">
      <dgm:prSet presAssocID="{AC0EE191-4168-4950-91A4-379913697CC8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AD83693-95A8-4607-8FDF-92749C8CE424}" type="pres">
      <dgm:prSet presAssocID="{AC0EE191-4168-4950-91A4-379913697CC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F0089420-691B-471E-A19D-3F351BF62E6C}" type="pres">
      <dgm:prSet presAssocID="{AC0EE191-4168-4950-91A4-379913697CC8}" presName="spaceRect" presStyleCnt="0"/>
      <dgm:spPr/>
    </dgm:pt>
    <dgm:pt modelId="{57F0B9F9-4A57-42A6-B328-8FA9B90AF4CE}" type="pres">
      <dgm:prSet presAssocID="{AC0EE191-4168-4950-91A4-379913697CC8}" presName="textRect" presStyleLbl="revTx" presStyleIdx="2" presStyleCnt="5">
        <dgm:presLayoutVars>
          <dgm:chMax val="1"/>
          <dgm:chPref val="1"/>
        </dgm:presLayoutVars>
      </dgm:prSet>
      <dgm:spPr/>
    </dgm:pt>
    <dgm:pt modelId="{E2D8E49B-D915-48F4-8D36-856C7EFD8979}" type="pres">
      <dgm:prSet presAssocID="{27C101FF-D611-43AB-911A-2D81E4F8B205}" presName="sibTrans" presStyleCnt="0"/>
      <dgm:spPr/>
    </dgm:pt>
    <dgm:pt modelId="{CAB17ACC-6838-4F0E-AB9E-E7D0D66A6641}" type="pres">
      <dgm:prSet presAssocID="{6801C342-AD04-4F29-B1F8-EB1D8DB41331}" presName="compNode" presStyleCnt="0"/>
      <dgm:spPr/>
    </dgm:pt>
    <dgm:pt modelId="{D21751C7-D2C5-4EFF-A0CD-3A130F05D148}" type="pres">
      <dgm:prSet presAssocID="{6801C342-AD04-4F29-B1F8-EB1D8DB41331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C2DA5B2-7CCC-472E-A972-220C5D16F49D}" type="pres">
      <dgm:prSet presAssocID="{6801C342-AD04-4F29-B1F8-EB1D8DB4133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F03ACE44-A393-4D9D-AE4F-E585BC292216}" type="pres">
      <dgm:prSet presAssocID="{6801C342-AD04-4F29-B1F8-EB1D8DB41331}" presName="spaceRect" presStyleCnt="0"/>
      <dgm:spPr/>
    </dgm:pt>
    <dgm:pt modelId="{08CD784F-27EA-4A9B-A3C1-6D7113DD9C95}" type="pres">
      <dgm:prSet presAssocID="{6801C342-AD04-4F29-B1F8-EB1D8DB41331}" presName="textRect" presStyleLbl="revTx" presStyleIdx="3" presStyleCnt="5">
        <dgm:presLayoutVars>
          <dgm:chMax val="1"/>
          <dgm:chPref val="1"/>
        </dgm:presLayoutVars>
      </dgm:prSet>
      <dgm:spPr/>
    </dgm:pt>
    <dgm:pt modelId="{03A1B0B7-7440-4670-81B6-B1A8E060C520}" type="pres">
      <dgm:prSet presAssocID="{B3AB4C46-261F-46C5-8B86-5BE1CAC8F8BE}" presName="sibTrans" presStyleCnt="0"/>
      <dgm:spPr/>
    </dgm:pt>
    <dgm:pt modelId="{303FEE67-FCE0-430C-AC2C-4BE2B22AD0DC}" type="pres">
      <dgm:prSet presAssocID="{2FDC2DCD-13B7-4428-B0D1-6B74EA7AEB6E}" presName="compNode" presStyleCnt="0"/>
      <dgm:spPr/>
    </dgm:pt>
    <dgm:pt modelId="{D4BBCC5E-0E73-4134-B024-A0E7CBF43347}" type="pres">
      <dgm:prSet presAssocID="{2FDC2DCD-13B7-4428-B0D1-6B74EA7AEB6E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EB8BE36-E5A0-47B4-B64D-C38289B60B78}" type="pres">
      <dgm:prSet presAssocID="{2FDC2DCD-13B7-4428-B0D1-6B74EA7AEB6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0FB214B9-6271-47D3-89F7-F569F49B0ED3}" type="pres">
      <dgm:prSet presAssocID="{2FDC2DCD-13B7-4428-B0D1-6B74EA7AEB6E}" presName="spaceRect" presStyleCnt="0"/>
      <dgm:spPr/>
    </dgm:pt>
    <dgm:pt modelId="{24EAC13F-9EA7-4DA2-98CA-7BB42E4E80F4}" type="pres">
      <dgm:prSet presAssocID="{2FDC2DCD-13B7-4428-B0D1-6B74EA7AEB6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294F60D-CF04-45E5-B002-BA38F35754F0}" type="presOf" srcId="{6801C342-AD04-4F29-B1F8-EB1D8DB41331}" destId="{08CD784F-27EA-4A9B-A3C1-6D7113DD9C95}" srcOrd="0" destOrd="0" presId="urn:microsoft.com/office/officeart/2018/5/layout/IconLeafLabelList"/>
    <dgm:cxn modelId="{3719E448-56FF-447E-AC68-C82770CD0209}" type="presOf" srcId="{4FE758D7-05D8-40A4-A044-F55E86B27029}" destId="{31899641-A702-4B3D-BE7B-CBDD3D8E253D}" srcOrd="0" destOrd="0" presId="urn:microsoft.com/office/officeart/2018/5/layout/IconLeafLabelList"/>
    <dgm:cxn modelId="{4C093271-108E-494B-916C-04FD0D8451E9}" type="presOf" srcId="{AC0EE191-4168-4950-91A4-379913697CC8}" destId="{57F0B9F9-4A57-42A6-B328-8FA9B90AF4CE}" srcOrd="0" destOrd="0" presId="urn:microsoft.com/office/officeart/2018/5/layout/IconLeafLabelList"/>
    <dgm:cxn modelId="{83C8EA76-A8FA-4296-BAC0-5A67B01FF964}" type="presOf" srcId="{C94422D0-0E75-46A5-A7E9-6D2E5BB9470B}" destId="{3621225A-7042-4656-A3C3-1248C7826034}" srcOrd="0" destOrd="0" presId="urn:microsoft.com/office/officeart/2018/5/layout/IconLeafLabelList"/>
    <dgm:cxn modelId="{B52F5F80-E7E2-4A0A-8454-A4AEFF4D8E62}" type="presOf" srcId="{A4AFF458-C2D5-4191-9165-2F638C58449A}" destId="{C39F08C6-9164-42C6-AC94-C535BC3358AF}" srcOrd="0" destOrd="0" presId="urn:microsoft.com/office/officeart/2018/5/layout/IconLeafLabelList"/>
    <dgm:cxn modelId="{DC622F8F-8B48-4974-94EA-053357F966E7}" srcId="{A4AFF458-C2D5-4191-9165-2F638C58449A}" destId="{C94422D0-0E75-46A5-A7E9-6D2E5BB9470B}" srcOrd="0" destOrd="0" parTransId="{88B7E4E2-9313-47D9-A275-25B0F7E6E496}" sibTransId="{B699002C-CDED-413C-85A7-CE2396AF68C6}"/>
    <dgm:cxn modelId="{B67938C1-EFA9-4FCA-8714-C53EBFDCB399}" type="presOf" srcId="{2FDC2DCD-13B7-4428-B0D1-6B74EA7AEB6E}" destId="{24EAC13F-9EA7-4DA2-98CA-7BB42E4E80F4}" srcOrd="0" destOrd="0" presId="urn:microsoft.com/office/officeart/2018/5/layout/IconLeafLabelList"/>
    <dgm:cxn modelId="{3EAA52C1-3F08-4C19-90C7-3DE1EE672202}" srcId="{A4AFF458-C2D5-4191-9165-2F638C58449A}" destId="{AC0EE191-4168-4950-91A4-379913697CC8}" srcOrd="2" destOrd="0" parTransId="{2C9C0006-A824-4F40-A320-1CE6B9ABE6A5}" sibTransId="{27C101FF-D611-43AB-911A-2D81E4F8B205}"/>
    <dgm:cxn modelId="{4234D1D4-D2C3-413A-95EB-A8470A14FD03}" srcId="{A4AFF458-C2D5-4191-9165-2F638C58449A}" destId="{4FE758D7-05D8-40A4-A044-F55E86B27029}" srcOrd="1" destOrd="0" parTransId="{04FBD3CB-4C05-4669-B5EF-537A6B239F7D}" sibTransId="{D06A82E1-4491-43D6-B078-B48F73E97D39}"/>
    <dgm:cxn modelId="{525416ED-F0FB-49A8-9715-8713FF84633E}" srcId="{A4AFF458-C2D5-4191-9165-2F638C58449A}" destId="{6801C342-AD04-4F29-B1F8-EB1D8DB41331}" srcOrd="3" destOrd="0" parTransId="{BECE83B5-3D2E-4014-BA1C-26DD1153172E}" sibTransId="{B3AB4C46-261F-46C5-8B86-5BE1CAC8F8BE}"/>
    <dgm:cxn modelId="{D9A6FFF0-B36A-4B45-9BEC-69C88321BB07}" srcId="{A4AFF458-C2D5-4191-9165-2F638C58449A}" destId="{2FDC2DCD-13B7-4428-B0D1-6B74EA7AEB6E}" srcOrd="4" destOrd="0" parTransId="{114EADDF-E8D0-4728-B0EB-F71EE892BFD7}" sibTransId="{9128D00E-682C-4D09-969D-FFC43EE4C774}"/>
    <dgm:cxn modelId="{C5BC227B-9CD0-4815-BE49-6F5B9D000375}" type="presParOf" srcId="{C39F08C6-9164-42C6-AC94-C535BC3358AF}" destId="{1C825610-B99E-40B2-B0F4-48AABB533D99}" srcOrd="0" destOrd="0" presId="urn:microsoft.com/office/officeart/2018/5/layout/IconLeafLabelList"/>
    <dgm:cxn modelId="{7C7E6B5A-0DAE-4AF2-99C2-1071D8B0544C}" type="presParOf" srcId="{1C825610-B99E-40B2-B0F4-48AABB533D99}" destId="{C523F3DC-B689-4273-98DC-143591A33C2F}" srcOrd="0" destOrd="0" presId="urn:microsoft.com/office/officeart/2018/5/layout/IconLeafLabelList"/>
    <dgm:cxn modelId="{0D5865AD-617F-4F8A-969C-DAACA8F06316}" type="presParOf" srcId="{1C825610-B99E-40B2-B0F4-48AABB533D99}" destId="{AD2DEEF0-1B60-4A15-9457-063CE666B21B}" srcOrd="1" destOrd="0" presId="urn:microsoft.com/office/officeart/2018/5/layout/IconLeafLabelList"/>
    <dgm:cxn modelId="{7809B1A1-C051-4DC8-8188-B711CD0195BE}" type="presParOf" srcId="{1C825610-B99E-40B2-B0F4-48AABB533D99}" destId="{6444D5B1-054A-439B-881F-2DBCE3D8E4C7}" srcOrd="2" destOrd="0" presId="urn:microsoft.com/office/officeart/2018/5/layout/IconLeafLabelList"/>
    <dgm:cxn modelId="{455B6A41-145F-49A1-A477-2E090CA53931}" type="presParOf" srcId="{1C825610-B99E-40B2-B0F4-48AABB533D99}" destId="{3621225A-7042-4656-A3C3-1248C7826034}" srcOrd="3" destOrd="0" presId="urn:microsoft.com/office/officeart/2018/5/layout/IconLeafLabelList"/>
    <dgm:cxn modelId="{4F4ADBDB-FA1F-4639-9991-9DD6A7B85DBE}" type="presParOf" srcId="{C39F08C6-9164-42C6-AC94-C535BC3358AF}" destId="{2C7B4C18-B9D6-433D-86CA-F11F19F1A5F3}" srcOrd="1" destOrd="0" presId="urn:microsoft.com/office/officeart/2018/5/layout/IconLeafLabelList"/>
    <dgm:cxn modelId="{0A060EB3-BAE9-453A-8C06-5D3479378EDD}" type="presParOf" srcId="{C39F08C6-9164-42C6-AC94-C535BC3358AF}" destId="{E809772E-AF25-40A2-99A2-EE217B5C3D31}" srcOrd="2" destOrd="0" presId="urn:microsoft.com/office/officeart/2018/5/layout/IconLeafLabelList"/>
    <dgm:cxn modelId="{2B10CAA2-E230-47FA-B4A8-2B6B4A997B44}" type="presParOf" srcId="{E809772E-AF25-40A2-99A2-EE217B5C3D31}" destId="{CD12E542-446B-4822-88BC-35781146B13D}" srcOrd="0" destOrd="0" presId="urn:microsoft.com/office/officeart/2018/5/layout/IconLeafLabelList"/>
    <dgm:cxn modelId="{A5A4B240-115F-46BB-8942-700323C760F3}" type="presParOf" srcId="{E809772E-AF25-40A2-99A2-EE217B5C3D31}" destId="{23EB404B-007C-438C-A9E8-A3F1E61D8685}" srcOrd="1" destOrd="0" presId="urn:microsoft.com/office/officeart/2018/5/layout/IconLeafLabelList"/>
    <dgm:cxn modelId="{B25FB19B-BC05-4878-8913-1A150AB064EB}" type="presParOf" srcId="{E809772E-AF25-40A2-99A2-EE217B5C3D31}" destId="{E6383325-6070-499A-A017-CEAFD9BC3167}" srcOrd="2" destOrd="0" presId="urn:microsoft.com/office/officeart/2018/5/layout/IconLeafLabelList"/>
    <dgm:cxn modelId="{AFE8B062-3502-416C-8785-9D85D566DB3A}" type="presParOf" srcId="{E809772E-AF25-40A2-99A2-EE217B5C3D31}" destId="{31899641-A702-4B3D-BE7B-CBDD3D8E253D}" srcOrd="3" destOrd="0" presId="urn:microsoft.com/office/officeart/2018/5/layout/IconLeafLabelList"/>
    <dgm:cxn modelId="{EB1E1E66-A735-4643-8B02-D9F537D28DEB}" type="presParOf" srcId="{C39F08C6-9164-42C6-AC94-C535BC3358AF}" destId="{762F6DE0-11F3-428D-B011-54C7FCD78B50}" srcOrd="3" destOrd="0" presId="urn:microsoft.com/office/officeart/2018/5/layout/IconLeafLabelList"/>
    <dgm:cxn modelId="{280D9B50-936E-488D-8C57-24BA4A1EFB35}" type="presParOf" srcId="{C39F08C6-9164-42C6-AC94-C535BC3358AF}" destId="{4A1356B5-7BC4-4C3F-A566-E6494C3F4702}" srcOrd="4" destOrd="0" presId="urn:microsoft.com/office/officeart/2018/5/layout/IconLeafLabelList"/>
    <dgm:cxn modelId="{56BC9064-9FBC-4677-B8DB-128373D7FC24}" type="presParOf" srcId="{4A1356B5-7BC4-4C3F-A566-E6494C3F4702}" destId="{5F2FD6AA-329C-4ECD-8FFF-CAF2D451BAAD}" srcOrd="0" destOrd="0" presId="urn:microsoft.com/office/officeart/2018/5/layout/IconLeafLabelList"/>
    <dgm:cxn modelId="{D66C1A7A-6063-47E8-A4E2-384DC67519EA}" type="presParOf" srcId="{4A1356B5-7BC4-4C3F-A566-E6494C3F4702}" destId="{1AD83693-95A8-4607-8FDF-92749C8CE424}" srcOrd="1" destOrd="0" presId="urn:microsoft.com/office/officeart/2018/5/layout/IconLeafLabelList"/>
    <dgm:cxn modelId="{29F9B882-98F6-4EC9-A740-73FA22B4622F}" type="presParOf" srcId="{4A1356B5-7BC4-4C3F-A566-E6494C3F4702}" destId="{F0089420-691B-471E-A19D-3F351BF62E6C}" srcOrd="2" destOrd="0" presId="urn:microsoft.com/office/officeart/2018/5/layout/IconLeafLabelList"/>
    <dgm:cxn modelId="{3ECCE0A1-8A17-48FD-8087-4890C5CB1DA4}" type="presParOf" srcId="{4A1356B5-7BC4-4C3F-A566-E6494C3F4702}" destId="{57F0B9F9-4A57-42A6-B328-8FA9B90AF4CE}" srcOrd="3" destOrd="0" presId="urn:microsoft.com/office/officeart/2018/5/layout/IconLeafLabelList"/>
    <dgm:cxn modelId="{40E8ACC8-E49A-4CE1-B44C-E0D15A0091F9}" type="presParOf" srcId="{C39F08C6-9164-42C6-AC94-C535BC3358AF}" destId="{E2D8E49B-D915-48F4-8D36-856C7EFD8979}" srcOrd="5" destOrd="0" presId="urn:microsoft.com/office/officeart/2018/5/layout/IconLeafLabelList"/>
    <dgm:cxn modelId="{31C8CC71-34F3-4DE9-9F3B-5DEC3B52CCA3}" type="presParOf" srcId="{C39F08C6-9164-42C6-AC94-C535BC3358AF}" destId="{CAB17ACC-6838-4F0E-AB9E-E7D0D66A6641}" srcOrd="6" destOrd="0" presId="urn:microsoft.com/office/officeart/2018/5/layout/IconLeafLabelList"/>
    <dgm:cxn modelId="{2D14BF39-6792-4FC7-A134-86DBF12BB576}" type="presParOf" srcId="{CAB17ACC-6838-4F0E-AB9E-E7D0D66A6641}" destId="{D21751C7-D2C5-4EFF-A0CD-3A130F05D148}" srcOrd="0" destOrd="0" presId="urn:microsoft.com/office/officeart/2018/5/layout/IconLeafLabelList"/>
    <dgm:cxn modelId="{925541DC-DBE6-43B6-A2F2-90B6C63D975A}" type="presParOf" srcId="{CAB17ACC-6838-4F0E-AB9E-E7D0D66A6641}" destId="{FC2DA5B2-7CCC-472E-A972-220C5D16F49D}" srcOrd="1" destOrd="0" presId="urn:microsoft.com/office/officeart/2018/5/layout/IconLeafLabelList"/>
    <dgm:cxn modelId="{8EDBB4DF-08C0-435F-8B76-5B8A6140B373}" type="presParOf" srcId="{CAB17ACC-6838-4F0E-AB9E-E7D0D66A6641}" destId="{F03ACE44-A393-4D9D-AE4F-E585BC292216}" srcOrd="2" destOrd="0" presId="urn:microsoft.com/office/officeart/2018/5/layout/IconLeafLabelList"/>
    <dgm:cxn modelId="{D22FEB28-79CA-4312-8A85-D9D88F18B593}" type="presParOf" srcId="{CAB17ACC-6838-4F0E-AB9E-E7D0D66A6641}" destId="{08CD784F-27EA-4A9B-A3C1-6D7113DD9C95}" srcOrd="3" destOrd="0" presId="urn:microsoft.com/office/officeart/2018/5/layout/IconLeafLabelList"/>
    <dgm:cxn modelId="{6F4066D4-3E2E-4336-8F52-E5270CAB5CB0}" type="presParOf" srcId="{C39F08C6-9164-42C6-AC94-C535BC3358AF}" destId="{03A1B0B7-7440-4670-81B6-B1A8E060C520}" srcOrd="7" destOrd="0" presId="urn:microsoft.com/office/officeart/2018/5/layout/IconLeafLabelList"/>
    <dgm:cxn modelId="{A75CAC35-2B1F-43A8-9880-693E7FC2DE80}" type="presParOf" srcId="{C39F08C6-9164-42C6-AC94-C535BC3358AF}" destId="{303FEE67-FCE0-430C-AC2C-4BE2B22AD0DC}" srcOrd="8" destOrd="0" presId="urn:microsoft.com/office/officeart/2018/5/layout/IconLeafLabelList"/>
    <dgm:cxn modelId="{FDB619AC-D872-4231-9156-4CCCE8001712}" type="presParOf" srcId="{303FEE67-FCE0-430C-AC2C-4BE2B22AD0DC}" destId="{D4BBCC5E-0E73-4134-B024-A0E7CBF43347}" srcOrd="0" destOrd="0" presId="urn:microsoft.com/office/officeart/2018/5/layout/IconLeafLabelList"/>
    <dgm:cxn modelId="{CB5F3E90-213F-42D1-AC82-562327DCE6D3}" type="presParOf" srcId="{303FEE67-FCE0-430C-AC2C-4BE2B22AD0DC}" destId="{3EB8BE36-E5A0-47B4-B64D-C38289B60B78}" srcOrd="1" destOrd="0" presId="urn:microsoft.com/office/officeart/2018/5/layout/IconLeafLabelList"/>
    <dgm:cxn modelId="{AD67669C-3EC7-4D41-8687-F8CA7E7FA6FD}" type="presParOf" srcId="{303FEE67-FCE0-430C-AC2C-4BE2B22AD0DC}" destId="{0FB214B9-6271-47D3-89F7-F569F49B0ED3}" srcOrd="2" destOrd="0" presId="urn:microsoft.com/office/officeart/2018/5/layout/IconLeafLabelList"/>
    <dgm:cxn modelId="{CEE1FC15-E949-43F1-9DF5-4E7F6D7CDA85}" type="presParOf" srcId="{303FEE67-FCE0-430C-AC2C-4BE2B22AD0DC}" destId="{24EAC13F-9EA7-4DA2-98CA-7BB42E4E80F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46D6D0-20F8-4874-BFBC-9D00124D818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1F127D-B4FE-4F4B-BE93-615AE3A9C9B3}">
      <dgm:prSet/>
      <dgm:spPr/>
      <dgm:t>
        <a:bodyPr/>
        <a:lstStyle/>
        <a:p>
          <a:r>
            <a:rPr lang="en-GB"/>
            <a:t>Implementation follows a phased approach, with this being said:</a:t>
          </a:r>
          <a:endParaRPr lang="en-US"/>
        </a:p>
      </dgm:t>
    </dgm:pt>
    <dgm:pt modelId="{95138FD7-1BE1-471F-8A06-9C5E52CAD88E}" type="parTrans" cxnId="{999938E0-4DC5-49C4-83D7-87CE21BEB75A}">
      <dgm:prSet/>
      <dgm:spPr/>
      <dgm:t>
        <a:bodyPr/>
        <a:lstStyle/>
        <a:p>
          <a:endParaRPr lang="en-US"/>
        </a:p>
      </dgm:t>
    </dgm:pt>
    <dgm:pt modelId="{1B14A174-AC4B-48A7-8CEB-A02672B25130}" type="sibTrans" cxnId="{999938E0-4DC5-49C4-83D7-87CE21BEB75A}">
      <dgm:prSet/>
      <dgm:spPr/>
      <dgm:t>
        <a:bodyPr/>
        <a:lstStyle/>
        <a:p>
          <a:endParaRPr lang="en-US"/>
        </a:p>
      </dgm:t>
    </dgm:pt>
    <dgm:pt modelId="{5990BCDC-27F3-4655-ADD3-354D3F371825}">
      <dgm:prSet/>
      <dgm:spPr/>
      <dgm:t>
        <a:bodyPr/>
        <a:lstStyle/>
        <a:p>
          <a:r>
            <a:rPr lang="en-GB"/>
            <a:t>Market research and planning </a:t>
          </a:r>
          <a:endParaRPr lang="en-US"/>
        </a:p>
      </dgm:t>
    </dgm:pt>
    <dgm:pt modelId="{DF958291-7897-4303-9162-26F7DA70D662}" type="parTrans" cxnId="{BE1523A3-0083-408D-BCB2-F48887062134}">
      <dgm:prSet/>
      <dgm:spPr/>
      <dgm:t>
        <a:bodyPr/>
        <a:lstStyle/>
        <a:p>
          <a:endParaRPr lang="en-US"/>
        </a:p>
      </dgm:t>
    </dgm:pt>
    <dgm:pt modelId="{E20CB174-10AC-41AC-85F6-C48A012FF61D}" type="sibTrans" cxnId="{BE1523A3-0083-408D-BCB2-F48887062134}">
      <dgm:prSet/>
      <dgm:spPr/>
      <dgm:t>
        <a:bodyPr/>
        <a:lstStyle/>
        <a:p>
          <a:endParaRPr lang="en-US"/>
        </a:p>
      </dgm:t>
    </dgm:pt>
    <dgm:pt modelId="{480F35FF-71F5-4A6C-A90F-AC25BD114993}">
      <dgm:prSet/>
      <dgm:spPr/>
      <dgm:t>
        <a:bodyPr/>
        <a:lstStyle/>
        <a:p>
          <a:r>
            <a:rPr lang="en-GB"/>
            <a:t>Campaign launches </a:t>
          </a:r>
          <a:endParaRPr lang="en-US"/>
        </a:p>
      </dgm:t>
    </dgm:pt>
    <dgm:pt modelId="{AEB50495-9ECA-4F89-A5D0-FF85E7553DEA}" type="parTrans" cxnId="{1FC10D36-B21F-4FCF-9B64-91B19CD32149}">
      <dgm:prSet/>
      <dgm:spPr/>
      <dgm:t>
        <a:bodyPr/>
        <a:lstStyle/>
        <a:p>
          <a:endParaRPr lang="en-US"/>
        </a:p>
      </dgm:t>
    </dgm:pt>
    <dgm:pt modelId="{03976D98-981B-47E0-9B98-FF794E080016}" type="sibTrans" cxnId="{1FC10D36-B21F-4FCF-9B64-91B19CD32149}">
      <dgm:prSet/>
      <dgm:spPr/>
      <dgm:t>
        <a:bodyPr/>
        <a:lstStyle/>
        <a:p>
          <a:endParaRPr lang="en-US"/>
        </a:p>
      </dgm:t>
    </dgm:pt>
    <dgm:pt modelId="{AAA2B35D-7796-467B-81AE-E30258F6371B}">
      <dgm:prSet/>
      <dgm:spPr/>
      <dgm:t>
        <a:bodyPr/>
        <a:lstStyle/>
        <a:p>
          <a:r>
            <a:rPr lang="en-GB"/>
            <a:t>Loyalty scheme introduction </a:t>
          </a:r>
          <a:endParaRPr lang="en-US"/>
        </a:p>
      </dgm:t>
    </dgm:pt>
    <dgm:pt modelId="{DA23BFD4-A05D-4143-82AF-C00499F11D0E}" type="parTrans" cxnId="{DB1EC95F-BA2B-4F88-999A-9C690DBBB9F2}">
      <dgm:prSet/>
      <dgm:spPr/>
      <dgm:t>
        <a:bodyPr/>
        <a:lstStyle/>
        <a:p>
          <a:endParaRPr lang="en-US"/>
        </a:p>
      </dgm:t>
    </dgm:pt>
    <dgm:pt modelId="{EDD49B4B-BDF0-4CD6-8388-49139BF9F012}" type="sibTrans" cxnId="{DB1EC95F-BA2B-4F88-999A-9C690DBBB9F2}">
      <dgm:prSet/>
      <dgm:spPr/>
      <dgm:t>
        <a:bodyPr/>
        <a:lstStyle/>
        <a:p>
          <a:endParaRPr lang="en-US"/>
        </a:p>
      </dgm:t>
    </dgm:pt>
    <dgm:pt modelId="{FC082C76-BE36-4238-9604-E8C70096EAB6}">
      <dgm:prSet/>
      <dgm:spPr/>
      <dgm:t>
        <a:bodyPr/>
        <a:lstStyle/>
        <a:p>
          <a:r>
            <a:rPr lang="en-GB"/>
            <a:t>Continuous evaluation (put Gantt chart here somewhere)</a:t>
          </a:r>
          <a:endParaRPr lang="en-US"/>
        </a:p>
      </dgm:t>
    </dgm:pt>
    <dgm:pt modelId="{5B9D782E-325C-4DE7-A4E1-A22082B82AC0}" type="parTrans" cxnId="{6FBD715A-BD3A-4FB2-8D12-273F21A22989}">
      <dgm:prSet/>
      <dgm:spPr/>
      <dgm:t>
        <a:bodyPr/>
        <a:lstStyle/>
        <a:p>
          <a:endParaRPr lang="en-US"/>
        </a:p>
      </dgm:t>
    </dgm:pt>
    <dgm:pt modelId="{3DC113CA-3AE2-4514-AA30-9CE67CDAFD1B}" type="sibTrans" cxnId="{6FBD715A-BD3A-4FB2-8D12-273F21A22989}">
      <dgm:prSet/>
      <dgm:spPr/>
      <dgm:t>
        <a:bodyPr/>
        <a:lstStyle/>
        <a:p>
          <a:endParaRPr lang="en-US"/>
        </a:p>
      </dgm:t>
    </dgm:pt>
    <dgm:pt modelId="{F9926062-DB60-49DF-9066-31D16DE656B8}">
      <dgm:prSet/>
      <dgm:spPr/>
      <dgm:t>
        <a:bodyPr/>
        <a:lstStyle/>
        <a:p>
          <a:r>
            <a:rPr lang="en-GB"/>
            <a:t>marketing will be measured using:</a:t>
          </a:r>
          <a:endParaRPr lang="en-US"/>
        </a:p>
      </dgm:t>
    </dgm:pt>
    <dgm:pt modelId="{88FEB14E-A87F-4352-BF68-D2CC8A512C4E}" type="parTrans" cxnId="{5617B2BA-FCA7-4AEC-8E42-D54B033558D3}">
      <dgm:prSet/>
      <dgm:spPr/>
      <dgm:t>
        <a:bodyPr/>
        <a:lstStyle/>
        <a:p>
          <a:endParaRPr lang="en-US"/>
        </a:p>
      </dgm:t>
    </dgm:pt>
    <dgm:pt modelId="{FC43CEB1-FE66-4E16-B9EE-018D56BF630F}" type="sibTrans" cxnId="{5617B2BA-FCA7-4AEC-8E42-D54B033558D3}">
      <dgm:prSet/>
      <dgm:spPr/>
      <dgm:t>
        <a:bodyPr/>
        <a:lstStyle/>
        <a:p>
          <a:endParaRPr lang="en-US"/>
        </a:p>
      </dgm:t>
    </dgm:pt>
    <dgm:pt modelId="{85E07866-D230-4DE2-868A-86824EEECE27}">
      <dgm:prSet/>
      <dgm:spPr/>
      <dgm:t>
        <a:bodyPr/>
        <a:lstStyle/>
        <a:p>
          <a:r>
            <a:rPr lang="en-GB"/>
            <a:t>Revenue growth and customer numbers </a:t>
          </a:r>
          <a:endParaRPr lang="en-US"/>
        </a:p>
      </dgm:t>
    </dgm:pt>
    <dgm:pt modelId="{E7D962C8-1563-4726-8129-F88A7D648B6D}" type="parTrans" cxnId="{CD5CA18C-5A73-4D77-B15B-BB9BD8041A9D}">
      <dgm:prSet/>
      <dgm:spPr/>
      <dgm:t>
        <a:bodyPr/>
        <a:lstStyle/>
        <a:p>
          <a:endParaRPr lang="en-US"/>
        </a:p>
      </dgm:t>
    </dgm:pt>
    <dgm:pt modelId="{619667A9-4904-4F05-B1F2-F36977A84C14}" type="sibTrans" cxnId="{CD5CA18C-5A73-4D77-B15B-BB9BD8041A9D}">
      <dgm:prSet/>
      <dgm:spPr/>
      <dgm:t>
        <a:bodyPr/>
        <a:lstStyle/>
        <a:p>
          <a:endParaRPr lang="en-US"/>
        </a:p>
      </dgm:t>
    </dgm:pt>
    <dgm:pt modelId="{D98074FB-F619-4F0F-8556-6E38A019B72E}">
      <dgm:prSet/>
      <dgm:spPr/>
      <dgm:t>
        <a:bodyPr/>
        <a:lstStyle/>
        <a:p>
          <a:r>
            <a:rPr lang="en-GB"/>
            <a:t>Repeat purchasing </a:t>
          </a:r>
          <a:endParaRPr lang="en-US"/>
        </a:p>
      </dgm:t>
    </dgm:pt>
    <dgm:pt modelId="{901E9C34-C7DF-48B0-8CFD-E6B4A6039EB7}" type="parTrans" cxnId="{0B45E970-9178-488C-8E8B-FEEECCF0DDE5}">
      <dgm:prSet/>
      <dgm:spPr/>
      <dgm:t>
        <a:bodyPr/>
        <a:lstStyle/>
        <a:p>
          <a:endParaRPr lang="en-US"/>
        </a:p>
      </dgm:t>
    </dgm:pt>
    <dgm:pt modelId="{2BF99D67-E6E6-4331-AC0D-127C25D7223A}" type="sibTrans" cxnId="{0B45E970-9178-488C-8E8B-FEEECCF0DDE5}">
      <dgm:prSet/>
      <dgm:spPr/>
      <dgm:t>
        <a:bodyPr/>
        <a:lstStyle/>
        <a:p>
          <a:endParaRPr lang="en-US"/>
        </a:p>
      </dgm:t>
    </dgm:pt>
    <dgm:pt modelId="{E46BEF00-AA66-403B-8C95-033B93F066AC}">
      <dgm:prSet/>
      <dgm:spPr/>
      <dgm:t>
        <a:bodyPr/>
        <a:lstStyle/>
        <a:p>
          <a:r>
            <a:rPr lang="en-GB"/>
            <a:t>Social media analytics </a:t>
          </a:r>
          <a:endParaRPr lang="en-US"/>
        </a:p>
      </dgm:t>
    </dgm:pt>
    <dgm:pt modelId="{DC115A61-317E-4FEC-8664-5F0EE81FEA9E}" type="parTrans" cxnId="{74339B44-4640-4B38-A9A5-C48564A12515}">
      <dgm:prSet/>
      <dgm:spPr/>
      <dgm:t>
        <a:bodyPr/>
        <a:lstStyle/>
        <a:p>
          <a:endParaRPr lang="en-US"/>
        </a:p>
      </dgm:t>
    </dgm:pt>
    <dgm:pt modelId="{16D9E8CA-5185-42AA-AB69-208269744FB4}" type="sibTrans" cxnId="{74339B44-4640-4B38-A9A5-C48564A12515}">
      <dgm:prSet/>
      <dgm:spPr/>
      <dgm:t>
        <a:bodyPr/>
        <a:lstStyle/>
        <a:p>
          <a:endParaRPr lang="en-US"/>
        </a:p>
      </dgm:t>
    </dgm:pt>
    <dgm:pt modelId="{04F13E3C-A965-47B6-820A-AD361E147DF8}">
      <dgm:prSet/>
      <dgm:spPr/>
      <dgm:t>
        <a:bodyPr/>
        <a:lstStyle/>
        <a:p>
          <a:r>
            <a:rPr lang="en-GB"/>
            <a:t>Customer feedback</a:t>
          </a:r>
          <a:endParaRPr lang="en-US"/>
        </a:p>
      </dgm:t>
    </dgm:pt>
    <dgm:pt modelId="{220DBF78-5862-4715-B9C0-2A08B1A01FC5}" type="parTrans" cxnId="{E93432DE-8AA3-41C1-8FF1-B3F6B53EEF44}">
      <dgm:prSet/>
      <dgm:spPr/>
      <dgm:t>
        <a:bodyPr/>
        <a:lstStyle/>
        <a:p>
          <a:endParaRPr lang="en-US"/>
        </a:p>
      </dgm:t>
    </dgm:pt>
    <dgm:pt modelId="{58E714B3-EDFE-4BAE-B704-2CFE51920474}" type="sibTrans" cxnId="{E93432DE-8AA3-41C1-8FF1-B3F6B53EEF44}">
      <dgm:prSet/>
      <dgm:spPr/>
      <dgm:t>
        <a:bodyPr/>
        <a:lstStyle/>
        <a:p>
          <a:endParaRPr lang="en-US"/>
        </a:p>
      </dgm:t>
    </dgm:pt>
    <dgm:pt modelId="{540B094A-9B98-4836-B3C9-E3637E77356D}" type="pres">
      <dgm:prSet presAssocID="{3A46D6D0-20F8-4874-BFBC-9D00124D8186}" presName="diagram" presStyleCnt="0">
        <dgm:presLayoutVars>
          <dgm:dir/>
          <dgm:resizeHandles val="exact"/>
        </dgm:presLayoutVars>
      </dgm:prSet>
      <dgm:spPr/>
    </dgm:pt>
    <dgm:pt modelId="{BD9FBFE7-0112-426E-96AC-057DF7AD9B7E}" type="pres">
      <dgm:prSet presAssocID="{061F127D-B4FE-4F4B-BE93-615AE3A9C9B3}" presName="node" presStyleLbl="node1" presStyleIdx="0" presStyleCnt="10">
        <dgm:presLayoutVars>
          <dgm:bulletEnabled val="1"/>
        </dgm:presLayoutVars>
      </dgm:prSet>
      <dgm:spPr/>
    </dgm:pt>
    <dgm:pt modelId="{5C9F9195-48FB-4A40-8434-71336B6A681A}" type="pres">
      <dgm:prSet presAssocID="{1B14A174-AC4B-48A7-8CEB-A02672B25130}" presName="sibTrans" presStyleCnt="0"/>
      <dgm:spPr/>
    </dgm:pt>
    <dgm:pt modelId="{58C5E853-D56D-43BD-A5D5-E955BD498371}" type="pres">
      <dgm:prSet presAssocID="{5990BCDC-27F3-4655-ADD3-354D3F371825}" presName="node" presStyleLbl="node1" presStyleIdx="1" presStyleCnt="10">
        <dgm:presLayoutVars>
          <dgm:bulletEnabled val="1"/>
        </dgm:presLayoutVars>
      </dgm:prSet>
      <dgm:spPr/>
    </dgm:pt>
    <dgm:pt modelId="{5A330518-F704-4047-B9B8-C7A9CDB3EC03}" type="pres">
      <dgm:prSet presAssocID="{E20CB174-10AC-41AC-85F6-C48A012FF61D}" presName="sibTrans" presStyleCnt="0"/>
      <dgm:spPr/>
    </dgm:pt>
    <dgm:pt modelId="{501BC6E7-8643-468D-B3D3-0EC0042AC46B}" type="pres">
      <dgm:prSet presAssocID="{480F35FF-71F5-4A6C-A90F-AC25BD114993}" presName="node" presStyleLbl="node1" presStyleIdx="2" presStyleCnt="10">
        <dgm:presLayoutVars>
          <dgm:bulletEnabled val="1"/>
        </dgm:presLayoutVars>
      </dgm:prSet>
      <dgm:spPr/>
    </dgm:pt>
    <dgm:pt modelId="{AE6BC5C6-6982-4B03-9706-4C7D90CF74B7}" type="pres">
      <dgm:prSet presAssocID="{03976D98-981B-47E0-9B98-FF794E080016}" presName="sibTrans" presStyleCnt="0"/>
      <dgm:spPr/>
    </dgm:pt>
    <dgm:pt modelId="{7D2E1C61-E222-4B03-840A-513267F985B1}" type="pres">
      <dgm:prSet presAssocID="{AAA2B35D-7796-467B-81AE-E30258F6371B}" presName="node" presStyleLbl="node1" presStyleIdx="3" presStyleCnt="10">
        <dgm:presLayoutVars>
          <dgm:bulletEnabled val="1"/>
        </dgm:presLayoutVars>
      </dgm:prSet>
      <dgm:spPr/>
    </dgm:pt>
    <dgm:pt modelId="{5078F921-6D30-4795-8D90-167FD593504A}" type="pres">
      <dgm:prSet presAssocID="{EDD49B4B-BDF0-4CD6-8388-49139BF9F012}" presName="sibTrans" presStyleCnt="0"/>
      <dgm:spPr/>
    </dgm:pt>
    <dgm:pt modelId="{82E187FB-769F-4C4C-BE77-9DECBDAE34BC}" type="pres">
      <dgm:prSet presAssocID="{FC082C76-BE36-4238-9604-E8C70096EAB6}" presName="node" presStyleLbl="node1" presStyleIdx="4" presStyleCnt="10">
        <dgm:presLayoutVars>
          <dgm:bulletEnabled val="1"/>
        </dgm:presLayoutVars>
      </dgm:prSet>
      <dgm:spPr/>
    </dgm:pt>
    <dgm:pt modelId="{4DE9BC29-8ED4-4B19-82EB-0419082EF259}" type="pres">
      <dgm:prSet presAssocID="{3DC113CA-3AE2-4514-AA30-9CE67CDAFD1B}" presName="sibTrans" presStyleCnt="0"/>
      <dgm:spPr/>
    </dgm:pt>
    <dgm:pt modelId="{80259ACD-6409-4BF0-870E-ADB04FD2BE02}" type="pres">
      <dgm:prSet presAssocID="{F9926062-DB60-49DF-9066-31D16DE656B8}" presName="node" presStyleLbl="node1" presStyleIdx="5" presStyleCnt="10">
        <dgm:presLayoutVars>
          <dgm:bulletEnabled val="1"/>
        </dgm:presLayoutVars>
      </dgm:prSet>
      <dgm:spPr/>
    </dgm:pt>
    <dgm:pt modelId="{7A5D573C-0971-4348-9153-83F9A19186AE}" type="pres">
      <dgm:prSet presAssocID="{FC43CEB1-FE66-4E16-B9EE-018D56BF630F}" presName="sibTrans" presStyleCnt="0"/>
      <dgm:spPr/>
    </dgm:pt>
    <dgm:pt modelId="{0B3138A3-DA96-471A-A537-E7034FD13634}" type="pres">
      <dgm:prSet presAssocID="{85E07866-D230-4DE2-868A-86824EEECE27}" presName="node" presStyleLbl="node1" presStyleIdx="6" presStyleCnt="10">
        <dgm:presLayoutVars>
          <dgm:bulletEnabled val="1"/>
        </dgm:presLayoutVars>
      </dgm:prSet>
      <dgm:spPr/>
    </dgm:pt>
    <dgm:pt modelId="{BB660F85-B0DC-4AFE-92FB-FA195A8D35BA}" type="pres">
      <dgm:prSet presAssocID="{619667A9-4904-4F05-B1F2-F36977A84C14}" presName="sibTrans" presStyleCnt="0"/>
      <dgm:spPr/>
    </dgm:pt>
    <dgm:pt modelId="{118FE0DE-172A-4B41-9B5B-C29ED079A084}" type="pres">
      <dgm:prSet presAssocID="{D98074FB-F619-4F0F-8556-6E38A019B72E}" presName="node" presStyleLbl="node1" presStyleIdx="7" presStyleCnt="10">
        <dgm:presLayoutVars>
          <dgm:bulletEnabled val="1"/>
        </dgm:presLayoutVars>
      </dgm:prSet>
      <dgm:spPr/>
    </dgm:pt>
    <dgm:pt modelId="{C7E8FFA5-88B7-4AAC-80B4-AE826B8539AC}" type="pres">
      <dgm:prSet presAssocID="{2BF99D67-E6E6-4331-AC0D-127C25D7223A}" presName="sibTrans" presStyleCnt="0"/>
      <dgm:spPr/>
    </dgm:pt>
    <dgm:pt modelId="{43DD907B-67CD-45F5-B09F-ADFED298CFF6}" type="pres">
      <dgm:prSet presAssocID="{E46BEF00-AA66-403B-8C95-033B93F066AC}" presName="node" presStyleLbl="node1" presStyleIdx="8" presStyleCnt="10">
        <dgm:presLayoutVars>
          <dgm:bulletEnabled val="1"/>
        </dgm:presLayoutVars>
      </dgm:prSet>
      <dgm:spPr/>
    </dgm:pt>
    <dgm:pt modelId="{F81435D2-5E5C-4692-9299-486D2395A5AA}" type="pres">
      <dgm:prSet presAssocID="{16D9E8CA-5185-42AA-AB69-208269744FB4}" presName="sibTrans" presStyleCnt="0"/>
      <dgm:spPr/>
    </dgm:pt>
    <dgm:pt modelId="{42CAF284-E3EC-429C-A492-9FD602DD5622}" type="pres">
      <dgm:prSet presAssocID="{04F13E3C-A965-47B6-820A-AD361E147DF8}" presName="node" presStyleLbl="node1" presStyleIdx="9" presStyleCnt="10">
        <dgm:presLayoutVars>
          <dgm:bulletEnabled val="1"/>
        </dgm:presLayoutVars>
      </dgm:prSet>
      <dgm:spPr/>
    </dgm:pt>
  </dgm:ptLst>
  <dgm:cxnLst>
    <dgm:cxn modelId="{4FF54516-A228-4B10-ABD5-812A2BE6885B}" type="presOf" srcId="{5990BCDC-27F3-4655-ADD3-354D3F371825}" destId="{58C5E853-D56D-43BD-A5D5-E955BD498371}" srcOrd="0" destOrd="0" presId="urn:microsoft.com/office/officeart/2005/8/layout/default"/>
    <dgm:cxn modelId="{1FC10D36-B21F-4FCF-9B64-91B19CD32149}" srcId="{3A46D6D0-20F8-4874-BFBC-9D00124D8186}" destId="{480F35FF-71F5-4A6C-A90F-AC25BD114993}" srcOrd="2" destOrd="0" parTransId="{AEB50495-9ECA-4F89-A5D0-FF85E7553DEA}" sibTransId="{03976D98-981B-47E0-9B98-FF794E080016}"/>
    <dgm:cxn modelId="{DB1EC95F-BA2B-4F88-999A-9C690DBBB9F2}" srcId="{3A46D6D0-20F8-4874-BFBC-9D00124D8186}" destId="{AAA2B35D-7796-467B-81AE-E30258F6371B}" srcOrd="3" destOrd="0" parTransId="{DA23BFD4-A05D-4143-82AF-C00499F11D0E}" sibTransId="{EDD49B4B-BDF0-4CD6-8388-49139BF9F012}"/>
    <dgm:cxn modelId="{74339B44-4640-4B38-A9A5-C48564A12515}" srcId="{3A46D6D0-20F8-4874-BFBC-9D00124D8186}" destId="{E46BEF00-AA66-403B-8C95-033B93F066AC}" srcOrd="8" destOrd="0" parTransId="{DC115A61-317E-4FEC-8664-5F0EE81FEA9E}" sibTransId="{16D9E8CA-5185-42AA-AB69-208269744FB4}"/>
    <dgm:cxn modelId="{81092D50-B630-41A8-8DE9-5A4E51192CD4}" type="presOf" srcId="{FC082C76-BE36-4238-9604-E8C70096EAB6}" destId="{82E187FB-769F-4C4C-BE77-9DECBDAE34BC}" srcOrd="0" destOrd="0" presId="urn:microsoft.com/office/officeart/2005/8/layout/default"/>
    <dgm:cxn modelId="{0B45E970-9178-488C-8E8B-FEEECCF0DDE5}" srcId="{3A46D6D0-20F8-4874-BFBC-9D00124D8186}" destId="{D98074FB-F619-4F0F-8556-6E38A019B72E}" srcOrd="7" destOrd="0" parTransId="{901E9C34-C7DF-48B0-8CFD-E6B4A6039EB7}" sibTransId="{2BF99D67-E6E6-4331-AC0D-127C25D7223A}"/>
    <dgm:cxn modelId="{2BD7A454-DAEC-4396-BA33-BBDB81358EF4}" type="presOf" srcId="{E46BEF00-AA66-403B-8C95-033B93F066AC}" destId="{43DD907B-67CD-45F5-B09F-ADFED298CFF6}" srcOrd="0" destOrd="0" presId="urn:microsoft.com/office/officeart/2005/8/layout/default"/>
    <dgm:cxn modelId="{5E7A4079-5FB3-4E49-9784-A94D5F0D7F53}" type="presOf" srcId="{04F13E3C-A965-47B6-820A-AD361E147DF8}" destId="{42CAF284-E3EC-429C-A492-9FD602DD5622}" srcOrd="0" destOrd="0" presId="urn:microsoft.com/office/officeart/2005/8/layout/default"/>
    <dgm:cxn modelId="{6FBD715A-BD3A-4FB2-8D12-273F21A22989}" srcId="{3A46D6D0-20F8-4874-BFBC-9D00124D8186}" destId="{FC082C76-BE36-4238-9604-E8C70096EAB6}" srcOrd="4" destOrd="0" parTransId="{5B9D782E-325C-4DE7-A4E1-A22082B82AC0}" sibTransId="{3DC113CA-3AE2-4514-AA30-9CE67CDAFD1B}"/>
    <dgm:cxn modelId="{BC7E928A-FA45-4E91-9BCB-48C57A3D5B9F}" type="presOf" srcId="{F9926062-DB60-49DF-9066-31D16DE656B8}" destId="{80259ACD-6409-4BF0-870E-ADB04FD2BE02}" srcOrd="0" destOrd="0" presId="urn:microsoft.com/office/officeart/2005/8/layout/default"/>
    <dgm:cxn modelId="{CD5CA18C-5A73-4D77-B15B-BB9BD8041A9D}" srcId="{3A46D6D0-20F8-4874-BFBC-9D00124D8186}" destId="{85E07866-D230-4DE2-868A-86824EEECE27}" srcOrd="6" destOrd="0" parTransId="{E7D962C8-1563-4726-8129-F88A7D648B6D}" sibTransId="{619667A9-4904-4F05-B1F2-F36977A84C14}"/>
    <dgm:cxn modelId="{2C9CC28F-58D0-4C4D-9C01-8AA930629B28}" type="presOf" srcId="{480F35FF-71F5-4A6C-A90F-AC25BD114993}" destId="{501BC6E7-8643-468D-B3D3-0EC0042AC46B}" srcOrd="0" destOrd="0" presId="urn:microsoft.com/office/officeart/2005/8/layout/default"/>
    <dgm:cxn modelId="{4035BA98-4479-45A5-9760-DE6FC032BCB7}" type="presOf" srcId="{AAA2B35D-7796-467B-81AE-E30258F6371B}" destId="{7D2E1C61-E222-4B03-840A-513267F985B1}" srcOrd="0" destOrd="0" presId="urn:microsoft.com/office/officeart/2005/8/layout/default"/>
    <dgm:cxn modelId="{5F73549F-8B39-4866-99A2-F3DD8A9966CE}" type="presOf" srcId="{D98074FB-F619-4F0F-8556-6E38A019B72E}" destId="{118FE0DE-172A-4B41-9B5B-C29ED079A084}" srcOrd="0" destOrd="0" presId="urn:microsoft.com/office/officeart/2005/8/layout/default"/>
    <dgm:cxn modelId="{BE1523A3-0083-408D-BCB2-F48887062134}" srcId="{3A46D6D0-20F8-4874-BFBC-9D00124D8186}" destId="{5990BCDC-27F3-4655-ADD3-354D3F371825}" srcOrd="1" destOrd="0" parTransId="{DF958291-7897-4303-9162-26F7DA70D662}" sibTransId="{E20CB174-10AC-41AC-85F6-C48A012FF61D}"/>
    <dgm:cxn modelId="{C0F53AA3-C986-4122-B8C7-3AAFDCD3D53F}" type="presOf" srcId="{85E07866-D230-4DE2-868A-86824EEECE27}" destId="{0B3138A3-DA96-471A-A537-E7034FD13634}" srcOrd="0" destOrd="0" presId="urn:microsoft.com/office/officeart/2005/8/layout/default"/>
    <dgm:cxn modelId="{5617B2BA-FCA7-4AEC-8E42-D54B033558D3}" srcId="{3A46D6D0-20F8-4874-BFBC-9D00124D8186}" destId="{F9926062-DB60-49DF-9066-31D16DE656B8}" srcOrd="5" destOrd="0" parTransId="{88FEB14E-A87F-4352-BF68-D2CC8A512C4E}" sibTransId="{FC43CEB1-FE66-4E16-B9EE-018D56BF630F}"/>
    <dgm:cxn modelId="{F30EA9BF-B634-48F8-9E0B-53B334BF29D6}" type="presOf" srcId="{061F127D-B4FE-4F4B-BE93-615AE3A9C9B3}" destId="{BD9FBFE7-0112-426E-96AC-057DF7AD9B7E}" srcOrd="0" destOrd="0" presId="urn:microsoft.com/office/officeart/2005/8/layout/default"/>
    <dgm:cxn modelId="{E93432DE-8AA3-41C1-8FF1-B3F6B53EEF44}" srcId="{3A46D6D0-20F8-4874-BFBC-9D00124D8186}" destId="{04F13E3C-A965-47B6-820A-AD361E147DF8}" srcOrd="9" destOrd="0" parTransId="{220DBF78-5862-4715-B9C0-2A08B1A01FC5}" sibTransId="{58E714B3-EDFE-4BAE-B704-2CFE51920474}"/>
    <dgm:cxn modelId="{999938E0-4DC5-49C4-83D7-87CE21BEB75A}" srcId="{3A46D6D0-20F8-4874-BFBC-9D00124D8186}" destId="{061F127D-B4FE-4F4B-BE93-615AE3A9C9B3}" srcOrd="0" destOrd="0" parTransId="{95138FD7-1BE1-471F-8A06-9C5E52CAD88E}" sibTransId="{1B14A174-AC4B-48A7-8CEB-A02672B25130}"/>
    <dgm:cxn modelId="{FE6746F1-0FA2-4158-AFC7-6791CA776AB6}" type="presOf" srcId="{3A46D6D0-20F8-4874-BFBC-9D00124D8186}" destId="{540B094A-9B98-4836-B3C9-E3637E77356D}" srcOrd="0" destOrd="0" presId="urn:microsoft.com/office/officeart/2005/8/layout/default"/>
    <dgm:cxn modelId="{0221026F-1ED5-4BDC-A200-95B479988291}" type="presParOf" srcId="{540B094A-9B98-4836-B3C9-E3637E77356D}" destId="{BD9FBFE7-0112-426E-96AC-057DF7AD9B7E}" srcOrd="0" destOrd="0" presId="urn:microsoft.com/office/officeart/2005/8/layout/default"/>
    <dgm:cxn modelId="{20D9AF17-9B47-4BAA-8446-8818FF26977B}" type="presParOf" srcId="{540B094A-9B98-4836-B3C9-E3637E77356D}" destId="{5C9F9195-48FB-4A40-8434-71336B6A681A}" srcOrd="1" destOrd="0" presId="urn:microsoft.com/office/officeart/2005/8/layout/default"/>
    <dgm:cxn modelId="{7A081BBF-DD43-4F19-997A-0FED91F2D550}" type="presParOf" srcId="{540B094A-9B98-4836-B3C9-E3637E77356D}" destId="{58C5E853-D56D-43BD-A5D5-E955BD498371}" srcOrd="2" destOrd="0" presId="urn:microsoft.com/office/officeart/2005/8/layout/default"/>
    <dgm:cxn modelId="{950AF4ED-FC57-4BAE-9DD0-AA5F5E5ED4D2}" type="presParOf" srcId="{540B094A-9B98-4836-B3C9-E3637E77356D}" destId="{5A330518-F704-4047-B9B8-C7A9CDB3EC03}" srcOrd="3" destOrd="0" presId="urn:microsoft.com/office/officeart/2005/8/layout/default"/>
    <dgm:cxn modelId="{375E270C-CF7A-4912-BC81-EC3EAC526478}" type="presParOf" srcId="{540B094A-9B98-4836-B3C9-E3637E77356D}" destId="{501BC6E7-8643-468D-B3D3-0EC0042AC46B}" srcOrd="4" destOrd="0" presId="urn:microsoft.com/office/officeart/2005/8/layout/default"/>
    <dgm:cxn modelId="{8F459096-4E6B-451B-B3A6-8593D045850A}" type="presParOf" srcId="{540B094A-9B98-4836-B3C9-E3637E77356D}" destId="{AE6BC5C6-6982-4B03-9706-4C7D90CF74B7}" srcOrd="5" destOrd="0" presId="urn:microsoft.com/office/officeart/2005/8/layout/default"/>
    <dgm:cxn modelId="{5DA199B5-593E-40D6-8160-F47B916356D4}" type="presParOf" srcId="{540B094A-9B98-4836-B3C9-E3637E77356D}" destId="{7D2E1C61-E222-4B03-840A-513267F985B1}" srcOrd="6" destOrd="0" presId="urn:microsoft.com/office/officeart/2005/8/layout/default"/>
    <dgm:cxn modelId="{C1F55082-EC3B-490F-B709-2A230A134995}" type="presParOf" srcId="{540B094A-9B98-4836-B3C9-E3637E77356D}" destId="{5078F921-6D30-4795-8D90-167FD593504A}" srcOrd="7" destOrd="0" presId="urn:microsoft.com/office/officeart/2005/8/layout/default"/>
    <dgm:cxn modelId="{7DD40F68-2E88-4BDA-8753-FD38606F22E7}" type="presParOf" srcId="{540B094A-9B98-4836-B3C9-E3637E77356D}" destId="{82E187FB-769F-4C4C-BE77-9DECBDAE34BC}" srcOrd="8" destOrd="0" presId="urn:microsoft.com/office/officeart/2005/8/layout/default"/>
    <dgm:cxn modelId="{6056F6CF-4A48-4B98-AA24-B835B1B95EDF}" type="presParOf" srcId="{540B094A-9B98-4836-B3C9-E3637E77356D}" destId="{4DE9BC29-8ED4-4B19-82EB-0419082EF259}" srcOrd="9" destOrd="0" presId="urn:microsoft.com/office/officeart/2005/8/layout/default"/>
    <dgm:cxn modelId="{E1100A56-4AD0-4D91-954B-A990B07A8305}" type="presParOf" srcId="{540B094A-9B98-4836-B3C9-E3637E77356D}" destId="{80259ACD-6409-4BF0-870E-ADB04FD2BE02}" srcOrd="10" destOrd="0" presId="urn:microsoft.com/office/officeart/2005/8/layout/default"/>
    <dgm:cxn modelId="{83E391AD-847A-4221-906C-F60192C45243}" type="presParOf" srcId="{540B094A-9B98-4836-B3C9-E3637E77356D}" destId="{7A5D573C-0971-4348-9153-83F9A19186AE}" srcOrd="11" destOrd="0" presId="urn:microsoft.com/office/officeart/2005/8/layout/default"/>
    <dgm:cxn modelId="{29CF49F6-98B8-462B-90E6-937D0AF95F2D}" type="presParOf" srcId="{540B094A-9B98-4836-B3C9-E3637E77356D}" destId="{0B3138A3-DA96-471A-A537-E7034FD13634}" srcOrd="12" destOrd="0" presId="urn:microsoft.com/office/officeart/2005/8/layout/default"/>
    <dgm:cxn modelId="{329D58BB-FFC3-4604-8CEA-B9DEB3DB2155}" type="presParOf" srcId="{540B094A-9B98-4836-B3C9-E3637E77356D}" destId="{BB660F85-B0DC-4AFE-92FB-FA195A8D35BA}" srcOrd="13" destOrd="0" presId="urn:microsoft.com/office/officeart/2005/8/layout/default"/>
    <dgm:cxn modelId="{5A87EFD2-0330-40F1-B4DB-D5E43A76C043}" type="presParOf" srcId="{540B094A-9B98-4836-B3C9-E3637E77356D}" destId="{118FE0DE-172A-4B41-9B5B-C29ED079A084}" srcOrd="14" destOrd="0" presId="urn:microsoft.com/office/officeart/2005/8/layout/default"/>
    <dgm:cxn modelId="{0249CC34-713C-49F7-A944-B37D63B27DF7}" type="presParOf" srcId="{540B094A-9B98-4836-B3C9-E3637E77356D}" destId="{C7E8FFA5-88B7-4AAC-80B4-AE826B8539AC}" srcOrd="15" destOrd="0" presId="urn:microsoft.com/office/officeart/2005/8/layout/default"/>
    <dgm:cxn modelId="{AFB9A34D-D158-42CE-8374-60E04FE4AE82}" type="presParOf" srcId="{540B094A-9B98-4836-B3C9-E3637E77356D}" destId="{43DD907B-67CD-45F5-B09F-ADFED298CFF6}" srcOrd="16" destOrd="0" presId="urn:microsoft.com/office/officeart/2005/8/layout/default"/>
    <dgm:cxn modelId="{99BA846A-DEB6-44AE-AB20-97006399C689}" type="presParOf" srcId="{540B094A-9B98-4836-B3C9-E3637E77356D}" destId="{F81435D2-5E5C-4692-9299-486D2395A5AA}" srcOrd="17" destOrd="0" presId="urn:microsoft.com/office/officeart/2005/8/layout/default"/>
    <dgm:cxn modelId="{5B64CF6B-5667-4607-B0EE-222684F22829}" type="presParOf" srcId="{540B094A-9B98-4836-B3C9-E3637E77356D}" destId="{42CAF284-E3EC-429C-A492-9FD602DD5622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3F3DC-B689-4273-98DC-143591A33C2F}">
      <dsp:nvSpPr>
        <dsp:cNvPr id="0" name=""/>
        <dsp:cNvSpPr/>
      </dsp:nvSpPr>
      <dsp:spPr>
        <a:xfrm>
          <a:off x="631199" y="60689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DEEF0-1B60-4A15-9457-063CE666B21B}">
      <dsp:nvSpPr>
        <dsp:cNvPr id="0" name=""/>
        <dsp:cNvSpPr/>
      </dsp:nvSpPr>
      <dsp:spPr>
        <a:xfrm>
          <a:off x="865200" y="84089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1225A-7042-4656-A3C3-1248C7826034}">
      <dsp:nvSpPr>
        <dsp:cNvPr id="0" name=""/>
        <dsp:cNvSpPr/>
      </dsp:nvSpPr>
      <dsp:spPr>
        <a:xfrm>
          <a:off x="280199" y="2046899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Promotion actively is guided by the RACE framework. Race is often recognised as Reach, Act, Convert, and lastly Engage, with this being said:</a:t>
          </a:r>
          <a:endParaRPr lang="en-US" sz="1100" kern="1200"/>
        </a:p>
      </dsp:txBody>
      <dsp:txXfrm>
        <a:off x="280199" y="2046899"/>
        <a:ext cx="1800000" cy="1080000"/>
      </dsp:txXfrm>
    </dsp:sp>
    <dsp:sp modelId="{CD12E542-446B-4822-88BC-35781146B13D}">
      <dsp:nvSpPr>
        <dsp:cNvPr id="0" name=""/>
        <dsp:cNvSpPr/>
      </dsp:nvSpPr>
      <dsp:spPr>
        <a:xfrm>
          <a:off x="2746200" y="60689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B404B-007C-438C-A9E8-A3F1E61D8685}">
      <dsp:nvSpPr>
        <dsp:cNvPr id="0" name=""/>
        <dsp:cNvSpPr/>
      </dsp:nvSpPr>
      <dsp:spPr>
        <a:xfrm>
          <a:off x="2980200" y="84089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99641-A702-4B3D-BE7B-CBDD3D8E253D}">
      <dsp:nvSpPr>
        <dsp:cNvPr id="0" name=""/>
        <dsp:cNvSpPr/>
      </dsp:nvSpPr>
      <dsp:spPr>
        <a:xfrm>
          <a:off x="2395200" y="2046899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Reach - social media and search viability </a:t>
          </a:r>
          <a:endParaRPr lang="en-US" sz="1100" kern="1200"/>
        </a:p>
      </dsp:txBody>
      <dsp:txXfrm>
        <a:off x="2395200" y="2046899"/>
        <a:ext cx="1800000" cy="1080000"/>
      </dsp:txXfrm>
    </dsp:sp>
    <dsp:sp modelId="{5F2FD6AA-329C-4ECD-8FFF-CAF2D451BAAD}">
      <dsp:nvSpPr>
        <dsp:cNvPr id="0" name=""/>
        <dsp:cNvSpPr/>
      </dsp:nvSpPr>
      <dsp:spPr>
        <a:xfrm>
          <a:off x="4861200" y="60689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83693-95A8-4607-8FDF-92749C8CE424}">
      <dsp:nvSpPr>
        <dsp:cNvPr id="0" name=""/>
        <dsp:cNvSpPr/>
      </dsp:nvSpPr>
      <dsp:spPr>
        <a:xfrm>
          <a:off x="5095200" y="84089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0B9F9-4A57-42A6-B328-8FA9B90AF4CE}">
      <dsp:nvSpPr>
        <dsp:cNvPr id="0" name=""/>
        <dsp:cNvSpPr/>
      </dsp:nvSpPr>
      <dsp:spPr>
        <a:xfrm>
          <a:off x="4510200" y="2046899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Act – engaging content and promotions</a:t>
          </a:r>
          <a:endParaRPr lang="en-US" sz="1100" kern="1200"/>
        </a:p>
      </dsp:txBody>
      <dsp:txXfrm>
        <a:off x="4510200" y="2046899"/>
        <a:ext cx="1800000" cy="1080000"/>
      </dsp:txXfrm>
    </dsp:sp>
    <dsp:sp modelId="{D21751C7-D2C5-4EFF-A0CD-3A130F05D148}">
      <dsp:nvSpPr>
        <dsp:cNvPr id="0" name=""/>
        <dsp:cNvSpPr/>
      </dsp:nvSpPr>
      <dsp:spPr>
        <a:xfrm>
          <a:off x="6976200" y="60689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DA5B2-7CCC-472E-A972-220C5D16F49D}">
      <dsp:nvSpPr>
        <dsp:cNvPr id="0" name=""/>
        <dsp:cNvSpPr/>
      </dsp:nvSpPr>
      <dsp:spPr>
        <a:xfrm>
          <a:off x="7210200" y="84089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D784F-27EA-4A9B-A3C1-6D7113DD9C95}">
      <dsp:nvSpPr>
        <dsp:cNvPr id="0" name=""/>
        <dsp:cNvSpPr/>
      </dsp:nvSpPr>
      <dsp:spPr>
        <a:xfrm>
          <a:off x="6625200" y="2046899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Convert – loyalty schemes and targeted offers</a:t>
          </a:r>
          <a:endParaRPr lang="en-US" sz="1100" kern="1200"/>
        </a:p>
      </dsp:txBody>
      <dsp:txXfrm>
        <a:off x="6625200" y="2046899"/>
        <a:ext cx="1800000" cy="1080000"/>
      </dsp:txXfrm>
    </dsp:sp>
    <dsp:sp modelId="{D4BBCC5E-0E73-4134-B024-A0E7CBF43347}">
      <dsp:nvSpPr>
        <dsp:cNvPr id="0" name=""/>
        <dsp:cNvSpPr/>
      </dsp:nvSpPr>
      <dsp:spPr>
        <a:xfrm>
          <a:off x="9091200" y="60689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8BE36-E5A0-47B4-B64D-C38289B60B78}">
      <dsp:nvSpPr>
        <dsp:cNvPr id="0" name=""/>
        <dsp:cNvSpPr/>
      </dsp:nvSpPr>
      <dsp:spPr>
        <a:xfrm>
          <a:off x="9325199" y="840899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AC13F-9EA7-4DA2-98CA-7BB42E4E80F4}">
      <dsp:nvSpPr>
        <dsp:cNvPr id="0" name=""/>
        <dsp:cNvSpPr/>
      </dsp:nvSpPr>
      <dsp:spPr>
        <a:xfrm>
          <a:off x="8740200" y="2046899"/>
          <a:ext cx="1800000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Engage – ongoing interactions and seasonal campaigns </a:t>
          </a:r>
          <a:endParaRPr lang="en-US" sz="1100" kern="1200"/>
        </a:p>
      </dsp:txBody>
      <dsp:txXfrm>
        <a:off x="8740200" y="2046899"/>
        <a:ext cx="1800000" cy="108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9FBFE7-0112-426E-96AC-057DF7AD9B7E}">
      <dsp:nvSpPr>
        <dsp:cNvPr id="0" name=""/>
        <dsp:cNvSpPr/>
      </dsp:nvSpPr>
      <dsp:spPr>
        <a:xfrm>
          <a:off x="3698" y="565334"/>
          <a:ext cx="2002408" cy="12014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Implementation follows a phased approach, with this being said:</a:t>
          </a:r>
          <a:endParaRPr lang="en-US" sz="1700" kern="1200"/>
        </a:p>
      </dsp:txBody>
      <dsp:txXfrm>
        <a:off x="3698" y="565334"/>
        <a:ext cx="2002408" cy="1201444"/>
      </dsp:txXfrm>
    </dsp:sp>
    <dsp:sp modelId="{58C5E853-D56D-43BD-A5D5-E955BD498371}">
      <dsp:nvSpPr>
        <dsp:cNvPr id="0" name=""/>
        <dsp:cNvSpPr/>
      </dsp:nvSpPr>
      <dsp:spPr>
        <a:xfrm>
          <a:off x="2206347" y="565334"/>
          <a:ext cx="2002408" cy="12014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 research and planning </a:t>
          </a:r>
          <a:endParaRPr lang="en-US" sz="1700" kern="1200"/>
        </a:p>
      </dsp:txBody>
      <dsp:txXfrm>
        <a:off x="2206347" y="565334"/>
        <a:ext cx="2002408" cy="1201444"/>
      </dsp:txXfrm>
    </dsp:sp>
    <dsp:sp modelId="{501BC6E7-8643-468D-B3D3-0EC0042AC46B}">
      <dsp:nvSpPr>
        <dsp:cNvPr id="0" name=""/>
        <dsp:cNvSpPr/>
      </dsp:nvSpPr>
      <dsp:spPr>
        <a:xfrm>
          <a:off x="4408995" y="565334"/>
          <a:ext cx="2002408" cy="12014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Campaign launches </a:t>
          </a:r>
          <a:endParaRPr lang="en-US" sz="1700" kern="1200"/>
        </a:p>
      </dsp:txBody>
      <dsp:txXfrm>
        <a:off x="4408995" y="565334"/>
        <a:ext cx="2002408" cy="1201444"/>
      </dsp:txXfrm>
    </dsp:sp>
    <dsp:sp modelId="{7D2E1C61-E222-4B03-840A-513267F985B1}">
      <dsp:nvSpPr>
        <dsp:cNvPr id="0" name=""/>
        <dsp:cNvSpPr/>
      </dsp:nvSpPr>
      <dsp:spPr>
        <a:xfrm>
          <a:off x="6611644" y="565334"/>
          <a:ext cx="2002408" cy="12014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Loyalty scheme introduction </a:t>
          </a:r>
          <a:endParaRPr lang="en-US" sz="1700" kern="1200"/>
        </a:p>
      </dsp:txBody>
      <dsp:txXfrm>
        <a:off x="6611644" y="565334"/>
        <a:ext cx="2002408" cy="1201444"/>
      </dsp:txXfrm>
    </dsp:sp>
    <dsp:sp modelId="{82E187FB-769F-4C4C-BE77-9DECBDAE34BC}">
      <dsp:nvSpPr>
        <dsp:cNvPr id="0" name=""/>
        <dsp:cNvSpPr/>
      </dsp:nvSpPr>
      <dsp:spPr>
        <a:xfrm>
          <a:off x="8814293" y="565334"/>
          <a:ext cx="2002408" cy="12014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Continuous evaluation (put Gantt chart here somewhere)</a:t>
          </a:r>
          <a:endParaRPr lang="en-US" sz="1700" kern="1200"/>
        </a:p>
      </dsp:txBody>
      <dsp:txXfrm>
        <a:off x="8814293" y="565334"/>
        <a:ext cx="2002408" cy="1201444"/>
      </dsp:txXfrm>
    </dsp:sp>
    <dsp:sp modelId="{80259ACD-6409-4BF0-870E-ADB04FD2BE02}">
      <dsp:nvSpPr>
        <dsp:cNvPr id="0" name=""/>
        <dsp:cNvSpPr/>
      </dsp:nvSpPr>
      <dsp:spPr>
        <a:xfrm>
          <a:off x="3698" y="1967019"/>
          <a:ext cx="2002408" cy="12014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marketing will be measured using:</a:t>
          </a:r>
          <a:endParaRPr lang="en-US" sz="1700" kern="1200"/>
        </a:p>
      </dsp:txBody>
      <dsp:txXfrm>
        <a:off x="3698" y="1967019"/>
        <a:ext cx="2002408" cy="1201444"/>
      </dsp:txXfrm>
    </dsp:sp>
    <dsp:sp modelId="{0B3138A3-DA96-471A-A537-E7034FD13634}">
      <dsp:nvSpPr>
        <dsp:cNvPr id="0" name=""/>
        <dsp:cNvSpPr/>
      </dsp:nvSpPr>
      <dsp:spPr>
        <a:xfrm>
          <a:off x="2206347" y="1967019"/>
          <a:ext cx="2002408" cy="12014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Revenue growth and customer numbers </a:t>
          </a:r>
          <a:endParaRPr lang="en-US" sz="1700" kern="1200"/>
        </a:p>
      </dsp:txBody>
      <dsp:txXfrm>
        <a:off x="2206347" y="1967019"/>
        <a:ext cx="2002408" cy="1201444"/>
      </dsp:txXfrm>
    </dsp:sp>
    <dsp:sp modelId="{118FE0DE-172A-4B41-9B5B-C29ED079A084}">
      <dsp:nvSpPr>
        <dsp:cNvPr id="0" name=""/>
        <dsp:cNvSpPr/>
      </dsp:nvSpPr>
      <dsp:spPr>
        <a:xfrm>
          <a:off x="4408995" y="1967019"/>
          <a:ext cx="2002408" cy="12014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Repeat purchasing </a:t>
          </a:r>
          <a:endParaRPr lang="en-US" sz="1700" kern="1200"/>
        </a:p>
      </dsp:txBody>
      <dsp:txXfrm>
        <a:off x="4408995" y="1967019"/>
        <a:ext cx="2002408" cy="1201444"/>
      </dsp:txXfrm>
    </dsp:sp>
    <dsp:sp modelId="{43DD907B-67CD-45F5-B09F-ADFED298CFF6}">
      <dsp:nvSpPr>
        <dsp:cNvPr id="0" name=""/>
        <dsp:cNvSpPr/>
      </dsp:nvSpPr>
      <dsp:spPr>
        <a:xfrm>
          <a:off x="6611644" y="1967019"/>
          <a:ext cx="2002408" cy="12014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media analytics </a:t>
          </a:r>
          <a:endParaRPr lang="en-US" sz="1700" kern="1200"/>
        </a:p>
      </dsp:txBody>
      <dsp:txXfrm>
        <a:off x="6611644" y="1967019"/>
        <a:ext cx="2002408" cy="1201444"/>
      </dsp:txXfrm>
    </dsp:sp>
    <dsp:sp modelId="{42CAF284-E3EC-429C-A492-9FD602DD5622}">
      <dsp:nvSpPr>
        <dsp:cNvPr id="0" name=""/>
        <dsp:cNvSpPr/>
      </dsp:nvSpPr>
      <dsp:spPr>
        <a:xfrm>
          <a:off x="8814293" y="1967019"/>
          <a:ext cx="2002408" cy="12014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Customer feedback</a:t>
          </a:r>
          <a:endParaRPr lang="en-US" sz="1700" kern="1200"/>
        </a:p>
      </dsp:txBody>
      <dsp:txXfrm>
        <a:off x="8814293" y="1967019"/>
        <a:ext cx="2002408" cy="1201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416712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icpedia.org/clipboard/social-media-marketing.html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andcafe.blog.hu/2016/02/21/a_biztos_siker_zaloga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ryanvanetten/5928662611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76792"/>
            <a:ext cx="9144000" cy="4510314"/>
          </a:xfrm>
        </p:spPr>
        <p:txBody>
          <a:bodyPr>
            <a:normAutofit fontScale="90000"/>
          </a:bodyPr>
          <a:lstStyle/>
          <a:p>
            <a:r>
              <a:rPr lang="en-GB" sz="20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Marketing and Sale’s plan for </a:t>
            </a:r>
            <a:r>
              <a:rPr lang="en-GB" sz="2000" b="1" u="sng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</a:t>
            </a:r>
            <a:r>
              <a:rPr lang="en-GB" sz="20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Italian coffee shop and bakery</a:t>
            </a:r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Name – Sophie Scott</a:t>
            </a:r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Student ID number – 2416712</a:t>
            </a:r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Student email – </a:t>
            </a:r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2416712@student.uwtsd.ac.uk</a:t>
            </a:r>
            <a:endParaRPr lang="en-US" sz="1800">
              <a:highlight>
                <a:srgbClr val="FFFFFF"/>
              </a:highlight>
              <a:latin typeface="Aptos"/>
            </a:endParaRPr>
          </a:p>
          <a:p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Course lecturer – Chris Wilkinson </a:t>
            </a:r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Assignment type – Marketing and Sales BMGM5001 - presentation </a:t>
            </a:r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Assignment Submission date – 19</a:t>
            </a:r>
            <a:r>
              <a:rPr lang="en-GB" sz="1800" b="1" u="sng" baseline="30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th</a:t>
            </a:r>
            <a:r>
              <a:rPr lang="en-GB" sz="18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January 2026, 11:59pm </a:t>
            </a:r>
            <a:endParaRPr lang="en-US" sz="18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br>
              <a:rPr lang="en-US"/>
            </a:br>
            <a:r>
              <a:rPr lang="en-US" sz="1400">
                <a:ea typeface="+mj-lt"/>
                <a:cs typeface="+mj-lt"/>
              </a:rPr>
              <a:t>I confirm that I have not presented any AI generated materials as my own work. I confirm I have copies of my drafts, notes, and other resources I used before, and after the use of AI tools which I may be asked to provide in evidence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CEC401A-BC46-41FC-AD55-F7810C3CF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287F808-5648-477A-80D6-A0F3BF6DF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A116CF9-DCF6-4F08-B01A-D5F353F83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4D26783-C1CA-4BE1-9D40-3EA516AE3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2776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2A861-8E44-9467-6AF0-F413EDAF0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090" y="3032167"/>
            <a:ext cx="5495307" cy="2246418"/>
          </a:xfrm>
        </p:spPr>
        <p:txBody>
          <a:bodyPr anchor="t">
            <a:normAutofit/>
          </a:bodyPr>
          <a:lstStyle/>
          <a:p>
            <a:r>
              <a:rPr lang="en-US" sz="3600" u="sng"/>
              <a:t>Millefoglie Italian coffee shop and  bakery </a:t>
            </a:r>
            <a:endParaRPr lang="en-US" sz="360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2FCE009-A69B-A295-A8AC-F404B226E9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00" t="21014" r="53084" b="33600"/>
          <a:stretch>
            <a:fillRect/>
          </a:stretch>
        </p:blipFill>
        <p:spPr>
          <a:xfrm>
            <a:off x="6855483" y="990598"/>
            <a:ext cx="4186508" cy="4876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7E1DE5-7AAB-1B1F-08D5-0909B712FEFF}"/>
              </a:ext>
            </a:extLst>
          </p:cNvPr>
          <p:cNvSpPr txBox="1"/>
          <p:nvPr/>
        </p:nvSpPr>
        <p:spPr>
          <a:xfrm>
            <a:off x="1303552" y="4260961"/>
            <a:ext cx="644034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/>
              <a:t>Located in the </a:t>
            </a:r>
            <a:r>
              <a:rPr lang="en-US" sz="1400" u="sng" err="1"/>
              <a:t>Picton</a:t>
            </a:r>
            <a:r>
              <a:rPr lang="en-US" sz="1400" u="sng"/>
              <a:t> arcade, Swansea City Centre</a:t>
            </a:r>
            <a:r>
              <a:rPr lang="en-US" sz="160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003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4" name="F05719FD-6819-4772-B16C-9E4CBFB2F349">
            <a:hlinkClick r:id="" action="ppaction://media"/>
            <a:extLst>
              <a:ext uri="{FF2B5EF4-FFF2-40B4-BE49-F238E27FC236}">
                <a16:creationId xmlns:a16="http://schemas.microsoft.com/office/drawing/2014/main" id="{314E0987-8805-A4D4-6BDD-3925169860F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62811" y="900401"/>
            <a:ext cx="4611994" cy="506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27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33F8D-6E28-000F-B7EC-A620BC9F6D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4776" y="4621724"/>
            <a:ext cx="10592174" cy="1000655"/>
          </a:xfrm>
        </p:spPr>
        <p:txBody>
          <a:bodyPr anchor="t">
            <a:normAutofit/>
          </a:bodyPr>
          <a:lstStyle/>
          <a:p>
            <a:pPr algn="l"/>
            <a:endParaRPr lang="en-US" sz="3100">
              <a:solidFill>
                <a:schemeClr val="tx2"/>
              </a:solidFill>
            </a:endParaRPr>
          </a:p>
          <a:p>
            <a:r>
              <a:rPr lang="en-US" sz="3100" u="sng">
                <a:solidFill>
                  <a:schemeClr val="tx2"/>
                </a:solidFill>
              </a:rPr>
              <a:t>S.W.O.T Analysis</a:t>
            </a:r>
            <a:endParaRPr lang="en-US" sz="3100">
              <a:solidFill>
                <a:schemeClr val="tx2"/>
              </a:solidFill>
            </a:endParaRPr>
          </a:p>
        </p:txBody>
      </p:sp>
      <p:pic>
        <p:nvPicPr>
          <p:cNvPr id="5" name="Picture 4" descr="Threats And Opportunities">
            <a:extLst>
              <a:ext uri="{FF2B5EF4-FFF2-40B4-BE49-F238E27FC236}">
                <a16:creationId xmlns:a16="http://schemas.microsoft.com/office/drawing/2014/main" id="{2A12ACA6-EA6D-36E5-7A8E-557B8DF096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05"/>
          <a:stretch>
            <a:fillRect/>
          </a:stretch>
        </p:blipFill>
        <p:spPr>
          <a:xfrm>
            <a:off x="-1" y="-217704"/>
            <a:ext cx="12271169" cy="4201449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7843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mage result for strengths and weaknesses image gif">
            <a:extLst>
              <a:ext uri="{FF2B5EF4-FFF2-40B4-BE49-F238E27FC236}">
                <a16:creationId xmlns:a16="http://schemas.microsoft.com/office/drawing/2014/main" id="{1169EBA8-7D13-7C21-D8FC-61202187E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5656" y="1545835"/>
            <a:ext cx="7630768" cy="4568435"/>
          </a:xfrm>
          <a:prstGeom prst="rect">
            <a:avLst/>
          </a:prstGeom>
          <a:ln>
            <a:noFill/>
          </a:ln>
        </p:spPr>
      </p:pic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cation, Location, Location 1-14-26 - Business Travel Executive">
            <a:extLst>
              <a:ext uri="{FF2B5EF4-FFF2-40B4-BE49-F238E27FC236}">
                <a16:creationId xmlns:a16="http://schemas.microsoft.com/office/drawing/2014/main" id="{542516A6-A2B4-F37F-4A17-1B5F7F7AD6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1980000">
            <a:off x="602088" y="543494"/>
            <a:ext cx="1969324" cy="1316182"/>
          </a:xfrm>
          <a:prstGeom prst="rect">
            <a:avLst/>
          </a:prstGeom>
        </p:spPr>
      </p:pic>
      <p:pic>
        <p:nvPicPr>
          <p:cNvPr id="8" name="Picture 7" descr="Top 8 Product Based Companies in Hyderabad List">
            <a:extLst>
              <a:ext uri="{FF2B5EF4-FFF2-40B4-BE49-F238E27FC236}">
                <a16:creationId xmlns:a16="http://schemas.microsoft.com/office/drawing/2014/main" id="{5771C667-58C4-E895-3A55-38BC335C0C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235007" y="5175946"/>
            <a:ext cx="1939637" cy="1361308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B1C087F-8C0B-E1AA-D1B6-80BFDD4AFC0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878" t="19048" r="43496" b="32900"/>
          <a:stretch>
            <a:fillRect/>
          </a:stretch>
        </p:blipFill>
        <p:spPr>
          <a:xfrm rot="1500000">
            <a:off x="9780319" y="360667"/>
            <a:ext cx="2036892" cy="1444869"/>
          </a:xfrm>
          <a:prstGeom prst="rect">
            <a:avLst/>
          </a:prstGeom>
        </p:spPr>
      </p:pic>
      <p:pic>
        <p:nvPicPr>
          <p:cNvPr id="14" name="Picture 13" descr="Premium Photo | Brand recognition word cloud with red banner">
            <a:extLst>
              <a:ext uri="{FF2B5EF4-FFF2-40B4-BE49-F238E27FC236}">
                <a16:creationId xmlns:a16="http://schemas.microsoft.com/office/drawing/2014/main" id="{F657FB08-81AE-5ABA-3FE2-37F5DA5AEB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740000">
            <a:off x="10223984" y="5237395"/>
            <a:ext cx="1618261" cy="1168236"/>
          </a:xfrm>
          <a:prstGeom prst="rect">
            <a:avLst/>
          </a:prstGeom>
        </p:spPr>
      </p:pic>
      <p:pic>
        <p:nvPicPr>
          <p:cNvPr id="18" name="Picture 17" descr="Brand differentiation">
            <a:extLst>
              <a:ext uri="{FF2B5EF4-FFF2-40B4-BE49-F238E27FC236}">
                <a16:creationId xmlns:a16="http://schemas.microsoft.com/office/drawing/2014/main" id="{A78F83E7-126E-6A52-DEEC-291B9EB82C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9800000">
            <a:off x="251100" y="3050682"/>
            <a:ext cx="1723902" cy="997528"/>
          </a:xfrm>
          <a:prstGeom prst="rect">
            <a:avLst/>
          </a:prstGeom>
        </p:spPr>
      </p:pic>
      <p:pic>
        <p:nvPicPr>
          <p:cNvPr id="20" name="Picture 19" descr="Know the Challenges and be Prepared to Overcome Them">
            <a:extLst>
              <a:ext uri="{FF2B5EF4-FFF2-40B4-BE49-F238E27FC236}">
                <a16:creationId xmlns:a16="http://schemas.microsoft.com/office/drawing/2014/main" id="{C9247981-06E3-ECF7-82EE-2924E5B342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80000">
            <a:off x="10187411" y="2914356"/>
            <a:ext cx="1619004" cy="127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343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F13C85-CA52-7FCA-723D-7F4E4AF3C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Isosceles Triangle 4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hreats Or Opportunities Directions On A Signpost — Stock Photo ...">
            <a:extLst>
              <a:ext uri="{FF2B5EF4-FFF2-40B4-BE49-F238E27FC236}">
                <a16:creationId xmlns:a16="http://schemas.microsoft.com/office/drawing/2014/main" id="{7E15B279-801D-9446-BB09-C95F2496A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Inflation drops to 15.15% after NBS review - Punch Newspapers">
            <a:extLst>
              <a:ext uri="{FF2B5EF4-FFF2-40B4-BE49-F238E27FC236}">
                <a16:creationId xmlns:a16="http://schemas.microsoft.com/office/drawing/2014/main" id="{CB375FED-CE1D-FF12-CDD8-A56A84688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20000">
            <a:off x="9647156" y="1051341"/>
            <a:ext cx="1941616" cy="1333996"/>
          </a:xfrm>
          <a:prstGeom prst="rect">
            <a:avLst/>
          </a:prstGeom>
        </p:spPr>
      </p:pic>
      <p:pic>
        <p:nvPicPr>
          <p:cNvPr id="6" name="Picture 5" descr="Competitive Environment - Definition, Types, Factors and Examples ...">
            <a:extLst>
              <a:ext uri="{FF2B5EF4-FFF2-40B4-BE49-F238E27FC236}">
                <a16:creationId xmlns:a16="http://schemas.microsoft.com/office/drawing/2014/main" id="{AF569254-912E-FC05-0EBE-9F7A235F21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80000">
            <a:off x="9403608" y="4370677"/>
            <a:ext cx="2404755" cy="1363189"/>
          </a:xfrm>
          <a:prstGeom prst="rect">
            <a:avLst/>
          </a:prstGeom>
        </p:spPr>
      </p:pic>
      <p:pic>
        <p:nvPicPr>
          <p:cNvPr id="7" name="Picture 6" descr="A clipboard with a pen and glasses on top of it&#10;&#10;AI-generated content may be incorrect.">
            <a:extLst>
              <a:ext uri="{FF2B5EF4-FFF2-40B4-BE49-F238E27FC236}">
                <a16:creationId xmlns:a16="http://schemas.microsoft.com/office/drawing/2014/main" id="{A5D39239-197F-F2DE-181D-BD00EB8352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-1680000">
            <a:off x="614753" y="1108106"/>
            <a:ext cx="1900053" cy="1296390"/>
          </a:xfrm>
          <a:prstGeom prst="rect">
            <a:avLst/>
          </a:prstGeom>
        </p:spPr>
      </p:pic>
      <p:pic>
        <p:nvPicPr>
          <p:cNvPr id="12" name="Picture 11" descr="Experience the Authentic Italian Coffee Culture">
            <a:extLst>
              <a:ext uri="{FF2B5EF4-FFF2-40B4-BE49-F238E27FC236}">
                <a16:creationId xmlns:a16="http://schemas.microsoft.com/office/drawing/2014/main" id="{345780BE-A8B2-F33A-74A7-86E6B64EA4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520000">
            <a:off x="591118" y="4352619"/>
            <a:ext cx="2137560" cy="1465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7429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BE3092D-4105-4026-9B66-A0011E0CA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BE0E8-A0BB-9C3F-7BFB-CA9D8C86F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5038916" cy="1474666"/>
          </a:xfrm>
        </p:spPr>
        <p:txBody>
          <a:bodyPr anchor="b">
            <a:normAutofit/>
          </a:bodyPr>
          <a:lstStyle/>
          <a:p>
            <a:pPr algn="ctr"/>
            <a:r>
              <a:rPr lang="en-US" sz="3200" u="sng">
                <a:solidFill>
                  <a:schemeClr val="tx1">
                    <a:lumMod val="65000"/>
                    <a:lumOff val="35000"/>
                  </a:schemeClr>
                </a:solidFill>
              </a:rPr>
              <a:t>Customers</a:t>
            </a:r>
            <a:r>
              <a:rPr lang="en-US" sz="320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71BABE-8547-3BEC-44EE-A3ECEA52C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6"/>
            <a:ext cx="5038916" cy="3724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  <a:latin typeface="Calibri"/>
                <a:ea typeface="Calibri"/>
                <a:cs typeface="Calibri"/>
              </a:rPr>
              <a:t>Tourists are typically attracted to independent European style cafes (Lebrun and Bouchet, 2024)</a:t>
            </a:r>
            <a:endParaRPr lang="en-US" sz="1700">
              <a:solidFill>
                <a:schemeClr val="tx1">
                  <a:lumMod val="65000"/>
                  <a:lumOff val="35000"/>
                </a:schemeClr>
              </a:solidFill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  <a:latin typeface="Calibri"/>
                <a:ea typeface="Calibri"/>
                <a:cs typeface="Calibri"/>
              </a:rPr>
              <a:t>Students as well as young professionals seek affordable yet premium cafe experiences </a:t>
            </a:r>
            <a:endParaRPr lang="en-US" sz="1700">
              <a:solidFill>
                <a:schemeClr val="tx1">
                  <a:lumMod val="65000"/>
                  <a:lumOff val="35000"/>
                </a:schemeClr>
              </a:solidFill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  <a:latin typeface="Calibri"/>
                <a:ea typeface="Calibri"/>
                <a:cs typeface="Calibri"/>
              </a:rPr>
              <a:t>Residents value consistency as well as quality (Pulido, Stone and Strevel, 2020)</a:t>
            </a:r>
            <a:endParaRPr lang="en-US" sz="1700">
              <a:solidFill>
                <a:schemeClr val="tx1">
                  <a:lumMod val="65000"/>
                  <a:lumOff val="35000"/>
                </a:schemeClr>
              </a:solidFill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1700">
              <a:solidFill>
                <a:schemeClr val="tx1">
                  <a:lumMod val="65000"/>
                  <a:lumOff val="35000"/>
                </a:schemeClr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  <a:latin typeface="Calibri"/>
                <a:ea typeface="Calibri"/>
                <a:cs typeface="Calibri"/>
              </a:rPr>
              <a:t>To attract students </a:t>
            </a:r>
            <a:r>
              <a:rPr lang="en-GB" sz="1700" err="1">
                <a:solidFill>
                  <a:schemeClr val="tx1">
                    <a:lumMod val="65000"/>
                    <a:lumOff val="35000"/>
                  </a:schemeClr>
                </a:solidFill>
                <a:latin typeface="Calibri"/>
                <a:ea typeface="Calibri"/>
                <a:cs typeface="Calibri"/>
              </a:rPr>
              <a:t>millefoglie</a:t>
            </a:r>
            <a:r>
              <a:rPr lang="en-GB" sz="1700">
                <a:solidFill>
                  <a:schemeClr val="tx1">
                    <a:lumMod val="65000"/>
                    <a:lumOff val="35000"/>
                  </a:schemeClr>
                </a:solidFill>
                <a:latin typeface="Calibri"/>
                <a:ea typeface="Calibri"/>
                <a:cs typeface="Calibri"/>
              </a:rPr>
              <a:t> offers 10% discount off all drinks, making it an affordable and rather popular location to study, meet up with friends, as well as just grabbing a coffee on the way to an event. </a:t>
            </a:r>
          </a:p>
          <a:p>
            <a:pPr>
              <a:buNone/>
            </a:pPr>
            <a:endParaRPr lang="en-US" sz="17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759409-BDF8-4BFD-9AF3-4B5C04C2A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0"/>
            <a:ext cx="54102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EE779D5-6677-E8FE-677E-56B33EAD4B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20" t="17862" r="53416" b="33675"/>
          <a:stretch>
            <a:fillRect/>
          </a:stretch>
        </p:blipFill>
        <p:spPr>
          <a:xfrm>
            <a:off x="7461069" y="826220"/>
            <a:ext cx="4117787" cy="520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3095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D0E40-BC78-8FCF-A5F8-9FFC7D966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676400"/>
            <a:ext cx="495300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Competitors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8A000A-A88C-E2F7-B064-848FE831A88C}"/>
              </a:ext>
            </a:extLst>
          </p:cNvPr>
          <p:cNvSpPr txBox="1"/>
          <p:nvPr/>
        </p:nvSpPr>
        <p:spPr>
          <a:xfrm>
            <a:off x="458191" y="2429493"/>
            <a:ext cx="4953000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  <a:highlight>
                  <a:srgbClr val="FFFFFF"/>
                </a:highlight>
              </a:rPr>
              <a:t>Independent cafes within Swansea's city Centre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  <a:highlight>
                  <a:srgbClr val="FFFFFF"/>
                </a:highlight>
              </a:rPr>
              <a:t>Local bakeries who focus on takeaway products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55000"/>
                  </a:schemeClr>
                </a:solidFill>
                <a:highlight>
                  <a:srgbClr val="FFFFFF"/>
                </a:highlight>
              </a:rPr>
              <a:t>And lastly national chains, such as costa coffee and Starbucks</a:t>
            </a:r>
          </a:p>
        </p:txBody>
      </p:sp>
      <p:pic>
        <p:nvPicPr>
          <p:cNvPr id="4" name="Content Placeholder 3" descr="A diagram of a diagram&#10;&#10;AI-generated content may be incorrect.">
            <a:extLst>
              <a:ext uri="{FF2B5EF4-FFF2-40B4-BE49-F238E27FC236}">
                <a16:creationId xmlns:a16="http://schemas.microsoft.com/office/drawing/2014/main" id="{AAFF7489-9EEC-93B2-780D-BD040A9786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105" r="2409" b="-2"/>
          <a:stretch>
            <a:fillRect/>
          </a:stretch>
        </p:blipFill>
        <p:spPr>
          <a:xfrm>
            <a:off x="5718134" y="698324"/>
            <a:ext cx="5559468" cy="5565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1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9B679-5DFA-4F1F-7BBD-BDB166EC5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182" y="1119248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sz="4000" u="sng"/>
              <a:t>Competitors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B2418CA-0E3E-0656-9E24-43C5860FB2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379083"/>
              </p:ext>
            </p:extLst>
          </p:nvPr>
        </p:nvGraphicFramePr>
        <p:xfrm>
          <a:off x="685800" y="2260350"/>
          <a:ext cx="10820401" cy="34875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3966">
                  <a:extLst>
                    <a:ext uri="{9D8B030D-6E8A-4147-A177-3AD203B41FA5}">
                      <a16:colId xmlns:a16="http://schemas.microsoft.com/office/drawing/2014/main" val="1420113286"/>
                    </a:ext>
                  </a:extLst>
                </a:gridCol>
                <a:gridCol w="6286435">
                  <a:extLst>
                    <a:ext uri="{9D8B030D-6E8A-4147-A177-3AD203B41FA5}">
                      <a16:colId xmlns:a16="http://schemas.microsoft.com/office/drawing/2014/main" val="2792328772"/>
                    </a:ext>
                  </a:extLst>
                </a:gridCol>
              </a:tblGrid>
              <a:tr h="697511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1" i="0" u="sng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Cafe/bakery/ coffee shops </a:t>
                      </a:r>
                      <a:r>
                        <a:rPr lang="en-GB" sz="2700" b="0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4100" b="0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1" i="0" u="sng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Total website searches 2026</a:t>
                      </a:r>
                      <a:r>
                        <a:rPr lang="en-GB" sz="2700" b="0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4100" b="0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9759476"/>
                  </a:ext>
                </a:extLst>
              </a:tr>
              <a:tr h="6975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Costa coffee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308,000k –428,000k google searches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3711918"/>
                  </a:ext>
                </a:extLst>
              </a:tr>
              <a:tr h="6975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Starbuck 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1.3 million – 1.7 million google searches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7933429"/>
                  </a:ext>
                </a:extLst>
              </a:tr>
              <a:tr h="6975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 err="1">
                          <a:effectLst/>
                          <a:latin typeface="Calibri"/>
                        </a:rPr>
                        <a:t>Millefoglie</a:t>
                      </a:r>
                      <a:r>
                        <a:rPr lang="en-GB" sz="2700" b="0" i="0">
                          <a:effectLst/>
                          <a:latin typeface="Calibri"/>
                        </a:rPr>
                        <a:t> 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Below 5,000k google searches 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5304417"/>
                  </a:ext>
                </a:extLst>
              </a:tr>
              <a:tr h="6975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Coffee no.1 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700" b="0" i="0">
                          <a:effectLst/>
                          <a:latin typeface="Calibri"/>
                        </a:rPr>
                        <a:t>Below 5,000k google searches  </a:t>
                      </a:r>
                      <a:endParaRPr lang="en-GB" sz="4100" b="0" i="0">
                        <a:effectLst/>
                        <a:latin typeface="Calibri"/>
                      </a:endParaRPr>
                    </a:p>
                  </a:txBody>
                  <a:tcPr marL="152074" marR="152074" marT="104279" marB="104279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64619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30534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55ED8-CC59-4BC8-F61F-A6400F907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380" y="2857943"/>
            <a:ext cx="6781800" cy="1752600"/>
          </a:xfrm>
        </p:spPr>
        <p:txBody>
          <a:bodyPr anchor="t">
            <a:normAutofit/>
          </a:bodyPr>
          <a:lstStyle/>
          <a:p>
            <a:pPr algn="l"/>
            <a:r>
              <a:rPr lang="en-US" u="sng"/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1911302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BB331-2A23-B82F-4358-AE1F7F02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261137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US" sz="3200" u="sng">
                <a:solidFill>
                  <a:schemeClr val="tx1">
                    <a:lumMod val="65000"/>
                    <a:lumOff val="35000"/>
                  </a:schemeClr>
                </a:solidFill>
              </a:rPr>
              <a:t>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2FE6A-0B2A-A949-33D1-4041A53D3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664" y="2417487"/>
            <a:ext cx="6505659" cy="3169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To increase </a:t>
            </a:r>
            <a:r>
              <a:rPr lang="en-GB" sz="14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millefoglie's</a:t>
            </a: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monthly revenue by at least 15% as well as expand </a:t>
            </a:r>
            <a:r>
              <a:rPr lang="en-GB" sz="14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millefoglie’s</a:t>
            </a: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active customer base by at least 20% within the next year through targeted digital marketing and enhanced customer engagement.</a:t>
            </a:r>
            <a:endParaRPr lang="en-US" sz="1400" b="1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4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400" b="1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To support these objectives:</a:t>
            </a:r>
            <a:endParaRPr lang="en-GB" sz="14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Strengthen brand awareness amongst students and local professionals</a:t>
            </a:r>
          </a:p>
          <a:p>
            <a:pPr>
              <a:buFont typeface="Arial"/>
              <a:buChar char="•"/>
            </a:pP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Increasing </a:t>
            </a:r>
            <a:r>
              <a:rPr lang="en-GB" sz="14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millefoglie’s</a:t>
            </a: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social media engagement.</a:t>
            </a:r>
          </a:p>
          <a:p>
            <a:pPr>
              <a:buFont typeface="Arial"/>
              <a:buChar char="•"/>
            </a:pPr>
            <a:r>
              <a:rPr lang="en-GB" sz="1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Improving repeat purchase rates through loyalty initiatives </a:t>
            </a:r>
          </a:p>
          <a:p>
            <a:pPr marL="0" indent="0">
              <a:buNone/>
            </a:pPr>
            <a:endParaRPr lang="en-GB" sz="2000">
              <a:solidFill>
                <a:schemeClr val="tx1">
                  <a:lumMod val="65000"/>
                  <a:lumOff val="35000"/>
                </a:schemeClr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A465DDB9-293D-95DD-BC0B-7DBDB7581E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45199" y="3245739"/>
            <a:ext cx="3967913" cy="234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7858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1460D47-75CD-497D-BC88-FA41997D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9009592-A5E6-4C28-98E1-2066732D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0D59619-E7E2-49E5-B842-23F79868B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6A0E474-BC1B-4020-8F1C-5DB17CF64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208DE-FC9B-54F9-6ACF-DCFF9B8B0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960" y="2408713"/>
            <a:ext cx="6781800" cy="1752600"/>
          </a:xfrm>
        </p:spPr>
        <p:txBody>
          <a:bodyPr anchor="t">
            <a:normAutofit/>
          </a:bodyPr>
          <a:lstStyle/>
          <a:p>
            <a:pPr algn="l"/>
            <a:r>
              <a:rPr lang="en-US" u="sng"/>
              <a:t>strategies</a:t>
            </a:r>
          </a:p>
        </p:txBody>
      </p:sp>
    </p:spTree>
    <p:extLst>
      <p:ext uri="{BB962C8B-B14F-4D97-AF65-F5344CB8AC3E}">
        <p14:creationId xmlns:p14="http://schemas.microsoft.com/office/powerpoint/2010/main" val="3554872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D99FE-5250-214C-DC22-87759B16B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/>
              <a:t>Strategies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62833-7F93-17D3-EFBA-E0B1E76CD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Millefoglie's</a:t>
            </a:r>
            <a:r>
              <a:rPr lang="en-US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value proposition is centered  on delivering authentic Italian coffee and bakery products within an artisanal and culturally distinctive setting.</a:t>
            </a:r>
            <a:endParaRPr lang="en-US" sz="1100"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1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</a:t>
            </a:r>
            <a:r>
              <a:rPr lang="en-US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competes on experiential value rather than convenience</a:t>
            </a:r>
            <a:endParaRPr lang="en-US" sz="1100"/>
          </a:p>
          <a:p>
            <a:pPr marL="0" indent="0">
              <a:buNone/>
            </a:pPr>
            <a:endParaRPr lang="en-US" sz="11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100" u="sng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Ansoff Matrix </a:t>
            </a:r>
          </a:p>
          <a:p>
            <a:pPr>
              <a:buNone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Strategic growth is often focused on:</a:t>
            </a:r>
            <a:endParaRPr lang="en-US" sz="11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Marketing penetration – through the means of increased promotional intensity within existing markets</a:t>
            </a:r>
            <a:endParaRPr lang="en-US" sz="11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products development - to elaborate, through seasonal and limited edition Italian baked goods </a:t>
            </a:r>
            <a:endParaRPr lang="en-US" sz="11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1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1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Millefoglie</a:t>
            </a:r>
            <a:r>
              <a:rPr lang="en-US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adopts a differentiated targeting strategy, with this being said </a:t>
            </a:r>
            <a:r>
              <a:rPr lang="en-US" sz="110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prioritising</a:t>
            </a:r>
            <a:r>
              <a:rPr lang="en-US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students, or those of the younger generation, whilst maintaining secondary appeal to tourists and local residents.</a:t>
            </a:r>
            <a:endParaRPr lang="en-US" sz="1100"/>
          </a:p>
          <a:p>
            <a:endParaRPr lang="en-US" sz="1100">
              <a:solidFill>
                <a:schemeClr val="tx1">
                  <a:alpha val="55000"/>
                </a:schemeClr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Conceptual Representation of Business Strategy with Bold Typography ...">
            <a:extLst>
              <a:ext uri="{FF2B5EF4-FFF2-40B4-BE49-F238E27FC236}">
                <a16:creationId xmlns:a16="http://schemas.microsoft.com/office/drawing/2014/main" id="{1C8D279F-F1B9-C2F3-C077-25BCDE7BC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77" y="2563203"/>
            <a:ext cx="3444658" cy="2702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220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84957-CF43-9707-F0F4-C3773F82E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9529" y="967528"/>
            <a:ext cx="6884895" cy="1496649"/>
          </a:xfrm>
        </p:spPr>
        <p:txBody>
          <a:bodyPr anchor="b">
            <a:normAutofit/>
          </a:bodyPr>
          <a:lstStyle/>
          <a:p>
            <a:r>
              <a:rPr lang="en-US" sz="3200" u="sng">
                <a:solidFill>
                  <a:schemeClr val="tx1">
                    <a:lumMod val="65000"/>
                    <a:lumOff val="35000"/>
                  </a:schemeClr>
                </a:solidFill>
              </a:rPr>
              <a:t>Tactics marketing mix </a:t>
            </a:r>
          </a:p>
        </p:txBody>
      </p:sp>
      <p:pic>
        <p:nvPicPr>
          <p:cNvPr id="4" name="Picture 3" descr="Free illustration: Marketing Strategies - Free Image on Pixabay - 426545">
            <a:extLst>
              <a:ext uri="{FF2B5EF4-FFF2-40B4-BE49-F238E27FC236}">
                <a16:creationId xmlns:a16="http://schemas.microsoft.com/office/drawing/2014/main" id="{3C282E28-7BB2-0682-EE39-F493222EF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235" y="2895847"/>
            <a:ext cx="8500752" cy="2897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1380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EC138-3F12-40F9-48B4-DC8F65E5D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25" y="1792183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sz="4000" u="sng"/>
              <a:t>Tactics marketing mix  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F48F329-22D3-8F20-69CA-43364D1E62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7401907"/>
              </p:ext>
            </p:extLst>
          </p:nvPr>
        </p:nvGraphicFramePr>
        <p:xfrm>
          <a:off x="616527" y="2968500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3" name="Picture 42" descr="A blue circle with white text&#10;&#10;AI-generated content may be incorrect.">
            <a:extLst>
              <a:ext uri="{FF2B5EF4-FFF2-40B4-BE49-F238E27FC236}">
                <a16:creationId xmlns:a16="http://schemas.microsoft.com/office/drawing/2014/main" id="{A9D3B1C9-2A6A-EF42-C286-4DF0B83CA7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73587" y="916873"/>
            <a:ext cx="2352305" cy="1906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688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0BCA0E-8712-41BC-AE10-C77AF4D2D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C54CB20-6316-4C08-8E24-25455CAFF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D4142B8-2A59-487C-9FA0-6042FC344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29147F9-99D7-4BFC-B3C4-0F5AFB64D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7347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29578-58F4-D336-B3F8-B9582EA615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4350" y="2863933"/>
            <a:ext cx="6781800" cy="1752600"/>
          </a:xfrm>
        </p:spPr>
        <p:txBody>
          <a:bodyPr anchor="t">
            <a:normAutofit/>
          </a:bodyPr>
          <a:lstStyle/>
          <a:p>
            <a:pPr algn="l"/>
            <a:r>
              <a:rPr lang="en-US" u="sng"/>
              <a:t>Actions and control</a:t>
            </a:r>
          </a:p>
        </p:txBody>
      </p:sp>
    </p:spTree>
    <p:extLst>
      <p:ext uri="{BB962C8B-B14F-4D97-AF65-F5344CB8AC3E}">
        <p14:creationId xmlns:p14="http://schemas.microsoft.com/office/powerpoint/2010/main" val="25842662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F9AE7-D41C-EB7D-2CE7-4DEF7EB5F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sz="4000" u="sng"/>
              <a:t>Actions and 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1C622D-C729-A690-CDBD-5AB8B5F634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105122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85137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8750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Marketing and Sale’s plan for millefoglie Italian coffee shop and bakery       Name – Sophie Scott Student ID number – 2416712 Student email – 2416712@student.uwtsd.ac.uk Course lecturer – Chris Wilkinson  Assignment type – Marketing and Sales BMGM5001 - presentation  Assignment Submission date – 19th January 2026, 11:59pm   I confirm that I have not presented any AI generated materials as my own work. I confirm I have copies of my drafts, notes, and other resources I used before, and after the use of AI tools which I may be asked to provide in evidence</vt:lpstr>
      <vt:lpstr>Millefoglie Italian coffee shop and  bakery </vt:lpstr>
      <vt:lpstr>PowerPoint Presentation</vt:lpstr>
      <vt:lpstr> S.W.O.T Analysis</vt:lpstr>
      <vt:lpstr>PowerPoint Presentation</vt:lpstr>
      <vt:lpstr>PowerPoint Presentation</vt:lpstr>
      <vt:lpstr>Customers </vt:lpstr>
      <vt:lpstr>Competitors </vt:lpstr>
      <vt:lpstr>Competitors </vt:lpstr>
      <vt:lpstr>Objectives</vt:lpstr>
      <vt:lpstr>Objectives </vt:lpstr>
      <vt:lpstr>strategies</vt:lpstr>
      <vt:lpstr>Strategies </vt:lpstr>
      <vt:lpstr>Tactics marketing mix </vt:lpstr>
      <vt:lpstr>Tactics marketing mix  </vt:lpstr>
      <vt:lpstr>Actions and control</vt:lpstr>
      <vt:lpstr>Actions and control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2026-01-18T12:44:19Z</dcterms:created>
  <dcterms:modified xsi:type="dcterms:W3CDTF">2026-01-19T12:10:34Z</dcterms:modified>
</cp:coreProperties>
</file>