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14" r:id="rId4"/>
  </p:sldMasterIdLst>
  <p:sldIdLst>
    <p:sldId id="256" r:id="rId5"/>
    <p:sldId id="257" r:id="rId6"/>
    <p:sldId id="265" r:id="rId7"/>
    <p:sldId id="259" r:id="rId8"/>
    <p:sldId id="260" r:id="rId9"/>
    <p:sldId id="261" r:id="rId10"/>
    <p:sldId id="264" r:id="rId11"/>
    <p:sldId id="262" r:id="rId12"/>
    <p:sldId id="263" r:id="rId13"/>
    <p:sldId id="266" r:id="rId14"/>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B372FDE-C4E5-1B07-6BAD-5E01579DECB6}" v="19" dt="2022-07-01T22:39:30.020"/>
    <p1510:client id="{4550B42D-FAC7-42DD-B25B-989C453F975B}" v="1028" dt="2022-07-01T22:33:26.582"/>
    <p1510:client id="{5DDEA4AD-FA59-95A0-4538-E34ABCBB2051}" v="3" dt="2022-07-01T22:50:16.225"/>
    <p1510:client id="{DF5D8D32-8164-4291-854E-8C4CFF3B8353}" v="1" dt="2022-07-01T16:56:59.601"/>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014" autoAdjust="0"/>
    <p:restoredTop sz="94660"/>
  </p:normalViewPr>
  <p:slideViewPr>
    <p:cSldViewPr snapToGrid="0">
      <p:cViewPr varScale="1">
        <p:scale>
          <a:sx n="114" d="100"/>
          <a:sy n="114" d="100"/>
        </p:scale>
        <p:origin x="474" y="96"/>
      </p:cViewPr>
      <p:guideLst/>
    </p:cSldViewPr>
  </p:slideViewPr>
  <p:notesTextViewPr>
    <p:cViewPr>
      <p:scale>
        <a:sx n="1" d="1"/>
        <a:sy n="1" d="1"/>
      </p:scale>
      <p:origin x="0" y="0"/>
    </p:cViewPr>
  </p:notesTextViewPr>
  <p:gridSpacing cx="72008" cy="72008"/>
</p:viewPr>
</file>

<file path=ppt/_rels/presentation.xml.rels>&#65279;<?xml version="1.0" encoding="utf-8"?><Relationships xmlns="http://schemas.openxmlformats.org/package/2006/relationships"><Relationship Type="http://schemas.openxmlformats.org/officeDocument/2006/relationships/slide" Target="slides/slide4.xml" Id="rId8" /><Relationship Type="http://schemas.openxmlformats.org/officeDocument/2006/relationships/slide" Target="slides/slide9.xml" Id="rId13" /><Relationship Type="http://schemas.openxmlformats.org/officeDocument/2006/relationships/tableStyles" Target="tableStyles.xml" Id="rId18" /><Relationship Type="http://schemas.openxmlformats.org/officeDocument/2006/relationships/customXml" Target="../customXml/item3.xml" Id="rId3" /><Relationship Type="http://schemas.openxmlformats.org/officeDocument/2006/relationships/slide" Target="slides/slide3.xml" Id="rId7" /><Relationship Type="http://schemas.openxmlformats.org/officeDocument/2006/relationships/slide" Target="slides/slide8.xml" Id="rId12" /><Relationship Type="http://schemas.openxmlformats.org/officeDocument/2006/relationships/theme" Target="theme/theme1.xml" Id="rId17" /><Relationship Type="http://schemas.openxmlformats.org/officeDocument/2006/relationships/customXml" Target="../customXml/item2.xml" Id="rId2" /><Relationship Type="http://schemas.openxmlformats.org/officeDocument/2006/relationships/viewProps" Target="viewProps.xml" Id="rId16" /><Relationship Type="http://schemas.microsoft.com/office/2015/10/relationships/revisionInfo" Target="revisionInfo.xml" Id="rId20" /><Relationship Type="http://schemas.openxmlformats.org/officeDocument/2006/relationships/customXml" Target="../customXml/item1.xml" Id="rId1" /><Relationship Type="http://schemas.openxmlformats.org/officeDocument/2006/relationships/slide" Target="slides/slide2.xml" Id="rId6" /><Relationship Type="http://schemas.openxmlformats.org/officeDocument/2006/relationships/slide" Target="slides/slide7.xml" Id="rId11" /><Relationship Type="http://schemas.openxmlformats.org/officeDocument/2006/relationships/slide" Target="slides/slide1.xml" Id="rId5" /><Relationship Type="http://schemas.openxmlformats.org/officeDocument/2006/relationships/presProps" Target="presProps.xml" Id="rId15" /><Relationship Type="http://schemas.openxmlformats.org/officeDocument/2006/relationships/slide" Target="slides/slide6.xml" Id="rId10" /><Relationship Type="http://schemas.openxmlformats.org/officeDocument/2006/relationships/slideMaster" Target="slideMasters/slideMaster1.xml" Id="rId4" /><Relationship Type="http://schemas.openxmlformats.org/officeDocument/2006/relationships/slide" Target="slides/slide5.xml" Id="rId9" /><Relationship Type="http://schemas.openxmlformats.org/officeDocument/2006/relationships/slide" Target="slides/slide10.xml" Id="rId14" /></Relationships>
</file>

<file path=ppt/diagrams/_rels/data3.xml.rels><?xml version="1.0" encoding="UTF-8" standalone="yes"?>
<Relationships xmlns="http://schemas.openxmlformats.org/package/2006/relationships"><Relationship Id="rId8" Type="http://schemas.openxmlformats.org/officeDocument/2006/relationships/image" Target="../media/image13.svg"/><Relationship Id="rId3" Type="http://schemas.openxmlformats.org/officeDocument/2006/relationships/image" Target="../media/image8.png"/><Relationship Id="rId7" Type="http://schemas.openxmlformats.org/officeDocument/2006/relationships/image" Target="../media/image12.png"/><Relationship Id="rId2" Type="http://schemas.openxmlformats.org/officeDocument/2006/relationships/image" Target="../media/image7.svg"/><Relationship Id="rId1" Type="http://schemas.openxmlformats.org/officeDocument/2006/relationships/image" Target="../media/image6.png"/><Relationship Id="rId6" Type="http://schemas.openxmlformats.org/officeDocument/2006/relationships/image" Target="../media/image11.svg"/><Relationship Id="rId5" Type="http://schemas.openxmlformats.org/officeDocument/2006/relationships/image" Target="../media/image10.png"/><Relationship Id="rId10" Type="http://schemas.openxmlformats.org/officeDocument/2006/relationships/image" Target="../media/image15.svg"/><Relationship Id="rId4" Type="http://schemas.openxmlformats.org/officeDocument/2006/relationships/image" Target="../media/image9.svg"/><Relationship Id="rId9" Type="http://schemas.openxmlformats.org/officeDocument/2006/relationships/image" Target="../media/image14.png"/></Relationships>
</file>

<file path=ppt/diagrams/_rels/drawing3.xml.rels><?xml version="1.0" encoding="UTF-8" standalone="yes"?>
<Relationships xmlns="http://schemas.openxmlformats.org/package/2006/relationships"><Relationship Id="rId8" Type="http://schemas.openxmlformats.org/officeDocument/2006/relationships/image" Target="../media/image13.svg"/><Relationship Id="rId3" Type="http://schemas.openxmlformats.org/officeDocument/2006/relationships/image" Target="../media/image8.png"/><Relationship Id="rId7" Type="http://schemas.openxmlformats.org/officeDocument/2006/relationships/image" Target="../media/image12.png"/><Relationship Id="rId2" Type="http://schemas.openxmlformats.org/officeDocument/2006/relationships/image" Target="../media/image7.svg"/><Relationship Id="rId1" Type="http://schemas.openxmlformats.org/officeDocument/2006/relationships/image" Target="../media/image6.png"/><Relationship Id="rId6" Type="http://schemas.openxmlformats.org/officeDocument/2006/relationships/image" Target="../media/image11.svg"/><Relationship Id="rId5" Type="http://schemas.openxmlformats.org/officeDocument/2006/relationships/image" Target="../media/image10.png"/><Relationship Id="rId10" Type="http://schemas.openxmlformats.org/officeDocument/2006/relationships/image" Target="../media/image15.svg"/><Relationship Id="rId4" Type="http://schemas.openxmlformats.org/officeDocument/2006/relationships/image" Target="../media/image9.svg"/><Relationship Id="rId9" Type="http://schemas.openxmlformats.org/officeDocument/2006/relationships/image" Target="../media/image14.png"/></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FA9C9253-5B50-466E-A4D7-534B103351EA}" type="doc">
      <dgm:prSet loTypeId="urn:microsoft.com/office/officeart/2005/8/layout/default" loCatId="list" qsTypeId="urn:microsoft.com/office/officeart/2005/8/quickstyle/simple4" qsCatId="simple" csTypeId="urn:microsoft.com/office/officeart/2005/8/colors/colorful2" csCatId="colorful"/>
      <dgm:spPr/>
      <dgm:t>
        <a:bodyPr/>
        <a:lstStyle/>
        <a:p>
          <a:endParaRPr lang="en-US"/>
        </a:p>
      </dgm:t>
    </dgm:pt>
    <dgm:pt modelId="{46CE17C4-2FDC-48F3-8E46-9E996159C438}">
      <dgm:prSet/>
      <dgm:spPr/>
      <dgm:t>
        <a:bodyPr/>
        <a:lstStyle/>
        <a:p>
          <a:r>
            <a:rPr lang="en-US" dirty="0">
              <a:latin typeface="Century Gothic" panose="020B0502020202020204"/>
            </a:rPr>
            <a:t>According</a:t>
          </a:r>
          <a:r>
            <a:rPr lang="en-US" dirty="0"/>
            <a:t> to (jstor.org) Quantitative &amp; Qualitative is a research strategy that focuses on quantifying the collection and analysis of data it is formed from a deductive approach where emphasis is placed on the testing of theory.</a:t>
          </a:r>
        </a:p>
      </dgm:t>
    </dgm:pt>
    <dgm:pt modelId="{A1C256CD-4E1D-4107-A33F-A125AA25DD3F}" type="parTrans" cxnId="{C238DAA0-33DF-42E3-BEA5-1F0FF2A6B9B4}">
      <dgm:prSet/>
      <dgm:spPr/>
      <dgm:t>
        <a:bodyPr/>
        <a:lstStyle/>
        <a:p>
          <a:endParaRPr lang="en-US"/>
        </a:p>
      </dgm:t>
    </dgm:pt>
    <dgm:pt modelId="{21386280-B23F-4996-A8F0-9BFD927499F1}" type="sibTrans" cxnId="{C238DAA0-33DF-42E3-BEA5-1F0FF2A6B9B4}">
      <dgm:prSet/>
      <dgm:spPr/>
      <dgm:t>
        <a:bodyPr/>
        <a:lstStyle/>
        <a:p>
          <a:endParaRPr lang="en-US"/>
        </a:p>
      </dgm:t>
    </dgm:pt>
    <dgm:pt modelId="{59DFCF27-AAC7-46A5-AD9D-8CED85162C1A}">
      <dgm:prSet/>
      <dgm:spPr/>
      <dgm:t>
        <a:bodyPr/>
        <a:lstStyle/>
        <a:p>
          <a:r>
            <a:rPr lang="en-US" dirty="0"/>
            <a:t>The method we will use includes primary &amp; secondary information</a:t>
          </a:r>
        </a:p>
      </dgm:t>
    </dgm:pt>
    <dgm:pt modelId="{50283041-475A-45EE-86A8-AA38CFAA3DDC}" type="parTrans" cxnId="{8391A762-D855-4EFB-97C9-F8177BB07983}">
      <dgm:prSet/>
      <dgm:spPr/>
      <dgm:t>
        <a:bodyPr/>
        <a:lstStyle/>
        <a:p>
          <a:endParaRPr lang="en-US"/>
        </a:p>
      </dgm:t>
    </dgm:pt>
    <dgm:pt modelId="{C5504FF5-6CD1-4D8D-984B-B2B7CAD7F7D3}" type="sibTrans" cxnId="{8391A762-D855-4EFB-97C9-F8177BB07983}">
      <dgm:prSet/>
      <dgm:spPr/>
      <dgm:t>
        <a:bodyPr/>
        <a:lstStyle/>
        <a:p>
          <a:endParaRPr lang="en-US"/>
        </a:p>
      </dgm:t>
    </dgm:pt>
    <dgm:pt modelId="{CDE2068A-E9F8-48FF-89F7-C54ED7113EE6}">
      <dgm:prSet/>
      <dgm:spPr/>
      <dgm:t>
        <a:bodyPr/>
        <a:lstStyle/>
        <a:p>
          <a:r>
            <a:rPr lang="en-US" dirty="0"/>
            <a:t>Several questions will be asked as part of the survey. </a:t>
          </a:r>
        </a:p>
      </dgm:t>
    </dgm:pt>
    <dgm:pt modelId="{019EA68A-6A87-4EC9-9BFE-99DC8DCC9ADF}" type="parTrans" cxnId="{05C4C200-9F9A-412B-98D4-53A4127BB60A}">
      <dgm:prSet/>
      <dgm:spPr/>
      <dgm:t>
        <a:bodyPr/>
        <a:lstStyle/>
        <a:p>
          <a:endParaRPr lang="en-US"/>
        </a:p>
      </dgm:t>
    </dgm:pt>
    <dgm:pt modelId="{5D8E268C-1AF1-4DBA-9B9B-1D47C72662C1}" type="sibTrans" cxnId="{05C4C200-9F9A-412B-98D4-53A4127BB60A}">
      <dgm:prSet/>
      <dgm:spPr/>
      <dgm:t>
        <a:bodyPr/>
        <a:lstStyle/>
        <a:p>
          <a:endParaRPr lang="en-US"/>
        </a:p>
      </dgm:t>
    </dgm:pt>
    <dgm:pt modelId="{F20938E4-D9E1-4859-94F3-3F95F16A9F3D}">
      <dgm:prSet/>
      <dgm:spPr/>
      <dgm:t>
        <a:bodyPr/>
        <a:lstStyle/>
        <a:p>
          <a:r>
            <a:rPr lang="en-US" dirty="0"/>
            <a:t>Open and closed questions, including scale questions. Ethnical consideration</a:t>
          </a:r>
        </a:p>
      </dgm:t>
    </dgm:pt>
    <dgm:pt modelId="{B6291505-4B69-4C48-A55A-98B244A59455}" type="parTrans" cxnId="{C8A78F1F-1352-44BF-89A1-649E822A1B84}">
      <dgm:prSet/>
      <dgm:spPr/>
      <dgm:t>
        <a:bodyPr/>
        <a:lstStyle/>
        <a:p>
          <a:endParaRPr lang="en-US"/>
        </a:p>
      </dgm:t>
    </dgm:pt>
    <dgm:pt modelId="{A17DA988-D77D-4621-8E7E-591DA052A373}" type="sibTrans" cxnId="{C8A78F1F-1352-44BF-89A1-649E822A1B84}">
      <dgm:prSet/>
      <dgm:spPr/>
      <dgm:t>
        <a:bodyPr/>
        <a:lstStyle/>
        <a:p>
          <a:endParaRPr lang="en-US"/>
        </a:p>
      </dgm:t>
    </dgm:pt>
    <dgm:pt modelId="{E6F0F8C0-8004-40DD-AB99-363A563F7C25}">
      <dgm:prSet/>
      <dgm:spPr/>
      <dgm:t>
        <a:bodyPr/>
        <a:lstStyle/>
        <a:p>
          <a:r>
            <a:rPr lang="en-US" dirty="0"/>
            <a:t>Will be taken; however, this will be highlighted in our Ethical Consideration part of this presentation. </a:t>
          </a:r>
        </a:p>
      </dgm:t>
    </dgm:pt>
    <dgm:pt modelId="{E9CE5A6C-B513-456A-A719-B250578D9F31}" type="parTrans" cxnId="{39CFE648-F17A-423A-A79A-7A951D847551}">
      <dgm:prSet/>
      <dgm:spPr/>
      <dgm:t>
        <a:bodyPr/>
        <a:lstStyle/>
        <a:p>
          <a:endParaRPr lang="en-US"/>
        </a:p>
      </dgm:t>
    </dgm:pt>
    <dgm:pt modelId="{C8CB65C9-B7E1-4133-B4B7-31128BF2A284}" type="sibTrans" cxnId="{39CFE648-F17A-423A-A79A-7A951D847551}">
      <dgm:prSet/>
      <dgm:spPr/>
      <dgm:t>
        <a:bodyPr/>
        <a:lstStyle/>
        <a:p>
          <a:endParaRPr lang="en-US"/>
        </a:p>
      </dgm:t>
    </dgm:pt>
    <dgm:pt modelId="{B3637A9D-6DAD-4069-B8D8-7B7D788BB80B}" type="pres">
      <dgm:prSet presAssocID="{FA9C9253-5B50-466E-A4D7-534B103351EA}" presName="diagram" presStyleCnt="0">
        <dgm:presLayoutVars>
          <dgm:dir/>
          <dgm:resizeHandles val="exact"/>
        </dgm:presLayoutVars>
      </dgm:prSet>
      <dgm:spPr/>
    </dgm:pt>
    <dgm:pt modelId="{B9D59172-B875-4E4E-937B-571256B42239}" type="pres">
      <dgm:prSet presAssocID="{46CE17C4-2FDC-48F3-8E46-9E996159C438}" presName="node" presStyleLbl="node1" presStyleIdx="0" presStyleCnt="5">
        <dgm:presLayoutVars>
          <dgm:bulletEnabled val="1"/>
        </dgm:presLayoutVars>
      </dgm:prSet>
      <dgm:spPr/>
    </dgm:pt>
    <dgm:pt modelId="{E6D2BBE1-6C51-490E-8F70-B07639F8D05D}" type="pres">
      <dgm:prSet presAssocID="{21386280-B23F-4996-A8F0-9BFD927499F1}" presName="sibTrans" presStyleCnt="0"/>
      <dgm:spPr/>
    </dgm:pt>
    <dgm:pt modelId="{CB9EE47F-F752-44C5-9622-0C774B1CD1C2}" type="pres">
      <dgm:prSet presAssocID="{59DFCF27-AAC7-46A5-AD9D-8CED85162C1A}" presName="node" presStyleLbl="node1" presStyleIdx="1" presStyleCnt="5">
        <dgm:presLayoutVars>
          <dgm:bulletEnabled val="1"/>
        </dgm:presLayoutVars>
      </dgm:prSet>
      <dgm:spPr/>
    </dgm:pt>
    <dgm:pt modelId="{5525ADD2-CF3C-4752-8327-706269731896}" type="pres">
      <dgm:prSet presAssocID="{C5504FF5-6CD1-4D8D-984B-B2B7CAD7F7D3}" presName="sibTrans" presStyleCnt="0"/>
      <dgm:spPr/>
    </dgm:pt>
    <dgm:pt modelId="{15697626-10F7-48A4-8505-6181F3ABB588}" type="pres">
      <dgm:prSet presAssocID="{CDE2068A-E9F8-48FF-89F7-C54ED7113EE6}" presName="node" presStyleLbl="node1" presStyleIdx="2" presStyleCnt="5">
        <dgm:presLayoutVars>
          <dgm:bulletEnabled val="1"/>
        </dgm:presLayoutVars>
      </dgm:prSet>
      <dgm:spPr/>
    </dgm:pt>
    <dgm:pt modelId="{ED230395-67B3-43E4-A442-6D7A8B92F7FE}" type="pres">
      <dgm:prSet presAssocID="{5D8E268C-1AF1-4DBA-9B9B-1D47C72662C1}" presName="sibTrans" presStyleCnt="0"/>
      <dgm:spPr/>
    </dgm:pt>
    <dgm:pt modelId="{C6BD0ABF-18D5-4B77-9D3E-6C1235CA0E84}" type="pres">
      <dgm:prSet presAssocID="{F20938E4-D9E1-4859-94F3-3F95F16A9F3D}" presName="node" presStyleLbl="node1" presStyleIdx="3" presStyleCnt="5">
        <dgm:presLayoutVars>
          <dgm:bulletEnabled val="1"/>
        </dgm:presLayoutVars>
      </dgm:prSet>
      <dgm:spPr/>
    </dgm:pt>
    <dgm:pt modelId="{CA8D6CC0-4A42-4918-9354-827F40D53DBA}" type="pres">
      <dgm:prSet presAssocID="{A17DA988-D77D-4621-8E7E-591DA052A373}" presName="sibTrans" presStyleCnt="0"/>
      <dgm:spPr/>
    </dgm:pt>
    <dgm:pt modelId="{3DA850F4-F2AF-4B53-AA9B-3131282EAA96}" type="pres">
      <dgm:prSet presAssocID="{E6F0F8C0-8004-40DD-AB99-363A563F7C25}" presName="node" presStyleLbl="node1" presStyleIdx="4" presStyleCnt="5">
        <dgm:presLayoutVars>
          <dgm:bulletEnabled val="1"/>
        </dgm:presLayoutVars>
      </dgm:prSet>
      <dgm:spPr/>
    </dgm:pt>
  </dgm:ptLst>
  <dgm:cxnLst>
    <dgm:cxn modelId="{05C4C200-9F9A-412B-98D4-53A4127BB60A}" srcId="{FA9C9253-5B50-466E-A4D7-534B103351EA}" destId="{CDE2068A-E9F8-48FF-89F7-C54ED7113EE6}" srcOrd="2" destOrd="0" parTransId="{019EA68A-6A87-4EC9-9BFE-99DC8DCC9ADF}" sibTransId="{5D8E268C-1AF1-4DBA-9B9B-1D47C72662C1}"/>
    <dgm:cxn modelId="{B1CE7B0D-D89D-4808-936C-25598B028CE3}" type="presOf" srcId="{F20938E4-D9E1-4859-94F3-3F95F16A9F3D}" destId="{C6BD0ABF-18D5-4B77-9D3E-6C1235CA0E84}" srcOrd="0" destOrd="0" presId="urn:microsoft.com/office/officeart/2005/8/layout/default"/>
    <dgm:cxn modelId="{C8A78F1F-1352-44BF-89A1-649E822A1B84}" srcId="{FA9C9253-5B50-466E-A4D7-534B103351EA}" destId="{F20938E4-D9E1-4859-94F3-3F95F16A9F3D}" srcOrd="3" destOrd="0" parTransId="{B6291505-4B69-4C48-A55A-98B244A59455}" sibTransId="{A17DA988-D77D-4621-8E7E-591DA052A373}"/>
    <dgm:cxn modelId="{A132DE23-A6E9-4DD2-B686-6DFB290169B5}" type="presOf" srcId="{46CE17C4-2FDC-48F3-8E46-9E996159C438}" destId="{B9D59172-B875-4E4E-937B-571256B42239}" srcOrd="0" destOrd="0" presId="urn:microsoft.com/office/officeart/2005/8/layout/default"/>
    <dgm:cxn modelId="{E283E03B-7EDF-4DED-AAF7-B6757930DCF2}" type="presOf" srcId="{FA9C9253-5B50-466E-A4D7-534B103351EA}" destId="{B3637A9D-6DAD-4069-B8D8-7B7D788BB80B}" srcOrd="0" destOrd="0" presId="urn:microsoft.com/office/officeart/2005/8/layout/default"/>
    <dgm:cxn modelId="{8391A762-D855-4EFB-97C9-F8177BB07983}" srcId="{FA9C9253-5B50-466E-A4D7-534B103351EA}" destId="{59DFCF27-AAC7-46A5-AD9D-8CED85162C1A}" srcOrd="1" destOrd="0" parTransId="{50283041-475A-45EE-86A8-AA38CFAA3DDC}" sibTransId="{C5504FF5-6CD1-4D8D-984B-B2B7CAD7F7D3}"/>
    <dgm:cxn modelId="{39CFE648-F17A-423A-A79A-7A951D847551}" srcId="{FA9C9253-5B50-466E-A4D7-534B103351EA}" destId="{E6F0F8C0-8004-40DD-AB99-363A563F7C25}" srcOrd="4" destOrd="0" parTransId="{E9CE5A6C-B513-456A-A719-B250578D9F31}" sibTransId="{C8CB65C9-B7E1-4133-B4B7-31128BF2A284}"/>
    <dgm:cxn modelId="{E6CA7E9B-9802-404D-A363-D90D5F65E797}" type="presOf" srcId="{59DFCF27-AAC7-46A5-AD9D-8CED85162C1A}" destId="{CB9EE47F-F752-44C5-9622-0C774B1CD1C2}" srcOrd="0" destOrd="0" presId="urn:microsoft.com/office/officeart/2005/8/layout/default"/>
    <dgm:cxn modelId="{C238DAA0-33DF-42E3-BEA5-1F0FF2A6B9B4}" srcId="{FA9C9253-5B50-466E-A4D7-534B103351EA}" destId="{46CE17C4-2FDC-48F3-8E46-9E996159C438}" srcOrd="0" destOrd="0" parTransId="{A1C256CD-4E1D-4107-A33F-A125AA25DD3F}" sibTransId="{21386280-B23F-4996-A8F0-9BFD927499F1}"/>
    <dgm:cxn modelId="{F6CBA8A7-38EA-4F13-A174-C0C1D356E6E9}" type="presOf" srcId="{CDE2068A-E9F8-48FF-89F7-C54ED7113EE6}" destId="{15697626-10F7-48A4-8505-6181F3ABB588}" srcOrd="0" destOrd="0" presId="urn:microsoft.com/office/officeart/2005/8/layout/default"/>
    <dgm:cxn modelId="{8F5B82CE-5208-4028-9FED-765065EA87AD}" type="presOf" srcId="{E6F0F8C0-8004-40DD-AB99-363A563F7C25}" destId="{3DA850F4-F2AF-4B53-AA9B-3131282EAA96}" srcOrd="0" destOrd="0" presId="urn:microsoft.com/office/officeart/2005/8/layout/default"/>
    <dgm:cxn modelId="{FD8A4BA6-7638-49B0-B27B-2DB695B8EDF6}" type="presParOf" srcId="{B3637A9D-6DAD-4069-B8D8-7B7D788BB80B}" destId="{B9D59172-B875-4E4E-937B-571256B42239}" srcOrd="0" destOrd="0" presId="urn:microsoft.com/office/officeart/2005/8/layout/default"/>
    <dgm:cxn modelId="{40E8B9EB-2A89-49A0-BD78-CDD2D67AC142}" type="presParOf" srcId="{B3637A9D-6DAD-4069-B8D8-7B7D788BB80B}" destId="{E6D2BBE1-6C51-490E-8F70-B07639F8D05D}" srcOrd="1" destOrd="0" presId="urn:microsoft.com/office/officeart/2005/8/layout/default"/>
    <dgm:cxn modelId="{515BE529-4E69-4B3B-B0EE-36C441180C4E}" type="presParOf" srcId="{B3637A9D-6DAD-4069-B8D8-7B7D788BB80B}" destId="{CB9EE47F-F752-44C5-9622-0C774B1CD1C2}" srcOrd="2" destOrd="0" presId="urn:microsoft.com/office/officeart/2005/8/layout/default"/>
    <dgm:cxn modelId="{EBD085C4-96AF-49F8-9854-EED5BD192395}" type="presParOf" srcId="{B3637A9D-6DAD-4069-B8D8-7B7D788BB80B}" destId="{5525ADD2-CF3C-4752-8327-706269731896}" srcOrd="3" destOrd="0" presId="urn:microsoft.com/office/officeart/2005/8/layout/default"/>
    <dgm:cxn modelId="{F8FBADFE-4312-4469-A634-B7E3C846B790}" type="presParOf" srcId="{B3637A9D-6DAD-4069-B8D8-7B7D788BB80B}" destId="{15697626-10F7-48A4-8505-6181F3ABB588}" srcOrd="4" destOrd="0" presId="urn:microsoft.com/office/officeart/2005/8/layout/default"/>
    <dgm:cxn modelId="{80D0C054-84CE-4422-BDBF-3D764B6202C5}" type="presParOf" srcId="{B3637A9D-6DAD-4069-B8D8-7B7D788BB80B}" destId="{ED230395-67B3-43E4-A442-6D7A8B92F7FE}" srcOrd="5" destOrd="0" presId="urn:microsoft.com/office/officeart/2005/8/layout/default"/>
    <dgm:cxn modelId="{3E1706AC-ADED-4154-8F56-60FF4679B180}" type="presParOf" srcId="{B3637A9D-6DAD-4069-B8D8-7B7D788BB80B}" destId="{C6BD0ABF-18D5-4B77-9D3E-6C1235CA0E84}" srcOrd="6" destOrd="0" presId="urn:microsoft.com/office/officeart/2005/8/layout/default"/>
    <dgm:cxn modelId="{4FD89A06-2D5C-489F-AD46-F1E8B4F7E6EA}" type="presParOf" srcId="{B3637A9D-6DAD-4069-B8D8-7B7D788BB80B}" destId="{CA8D6CC0-4A42-4918-9354-827F40D53DBA}" srcOrd="7" destOrd="0" presId="urn:microsoft.com/office/officeart/2005/8/layout/default"/>
    <dgm:cxn modelId="{928DB1BF-FB79-4FC8-81DE-85904F3A48B5}" type="presParOf" srcId="{B3637A9D-6DAD-4069-B8D8-7B7D788BB80B}" destId="{3DA850F4-F2AF-4B53-AA9B-3131282EAA96}" srcOrd="8"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7655D267-97F3-4AF7-B148-693F6965A9EB}"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EFD6423E-4C21-4F39-B20C-BEEBFB76440B}">
      <dgm:prSet/>
      <dgm:spPr/>
      <dgm:t>
        <a:bodyPr/>
        <a:lstStyle/>
        <a:p>
          <a:r>
            <a:rPr lang="en-US"/>
            <a:t>The results of the studies in this area are clear: Most people prefer in-person instruction over online learning. Adults over the age of 65 require more instruction than those under 25.</a:t>
          </a:r>
        </a:p>
      </dgm:t>
    </dgm:pt>
    <dgm:pt modelId="{06829DD9-F12F-4DC2-817F-C465E34014E1}" type="parTrans" cxnId="{4FA153CD-A0FC-4890-B413-1A2D26929A04}">
      <dgm:prSet/>
      <dgm:spPr/>
      <dgm:t>
        <a:bodyPr/>
        <a:lstStyle/>
        <a:p>
          <a:endParaRPr lang="en-US"/>
        </a:p>
      </dgm:t>
    </dgm:pt>
    <dgm:pt modelId="{A663C5AB-458F-426E-92C8-B01A4EA6F66D}" type="sibTrans" cxnId="{4FA153CD-A0FC-4890-B413-1A2D26929A04}">
      <dgm:prSet/>
      <dgm:spPr/>
      <dgm:t>
        <a:bodyPr/>
        <a:lstStyle/>
        <a:p>
          <a:endParaRPr lang="en-US"/>
        </a:p>
      </dgm:t>
    </dgm:pt>
    <dgm:pt modelId="{B87422EA-E52A-4DDF-82BA-CFF53F7363C5}">
      <dgm:prSet/>
      <dgm:spPr/>
      <dgm:t>
        <a:bodyPr/>
        <a:lstStyle/>
        <a:p>
          <a:r>
            <a:rPr lang="en-US"/>
            <a:t>Training is crucial because everyone has the chance to learn new things and develop their abilities in the world of cutting-edge technology.</a:t>
          </a:r>
          <a:br>
            <a:rPr lang="en-US"/>
          </a:br>
          <a:endParaRPr lang="en-US"/>
        </a:p>
      </dgm:t>
    </dgm:pt>
    <dgm:pt modelId="{8BE6BB2E-C6B9-4FC9-8C4D-1607F6729FE1}" type="parTrans" cxnId="{A94A3DC7-6EC0-495D-AFDB-4D1A3F72289B}">
      <dgm:prSet/>
      <dgm:spPr/>
      <dgm:t>
        <a:bodyPr/>
        <a:lstStyle/>
        <a:p>
          <a:endParaRPr lang="en-US"/>
        </a:p>
      </dgm:t>
    </dgm:pt>
    <dgm:pt modelId="{11440795-5CCB-4078-83C6-D7A4368A9C13}" type="sibTrans" cxnId="{A94A3DC7-6EC0-495D-AFDB-4D1A3F72289B}">
      <dgm:prSet/>
      <dgm:spPr/>
      <dgm:t>
        <a:bodyPr/>
        <a:lstStyle/>
        <a:p>
          <a:endParaRPr lang="en-US"/>
        </a:p>
      </dgm:t>
    </dgm:pt>
    <dgm:pt modelId="{1747F192-31E4-4744-9ACD-D501E2A030F1}" type="pres">
      <dgm:prSet presAssocID="{7655D267-97F3-4AF7-B148-693F6965A9EB}" presName="linear" presStyleCnt="0">
        <dgm:presLayoutVars>
          <dgm:animLvl val="lvl"/>
          <dgm:resizeHandles val="exact"/>
        </dgm:presLayoutVars>
      </dgm:prSet>
      <dgm:spPr/>
    </dgm:pt>
    <dgm:pt modelId="{B61AC144-05E9-4BF9-8DD2-B47F2751BCF9}" type="pres">
      <dgm:prSet presAssocID="{EFD6423E-4C21-4F39-B20C-BEEBFB76440B}" presName="parentText" presStyleLbl="node1" presStyleIdx="0" presStyleCnt="2">
        <dgm:presLayoutVars>
          <dgm:chMax val="0"/>
          <dgm:bulletEnabled val="1"/>
        </dgm:presLayoutVars>
      </dgm:prSet>
      <dgm:spPr/>
    </dgm:pt>
    <dgm:pt modelId="{1374515B-88DB-4354-A7EF-DA354B950218}" type="pres">
      <dgm:prSet presAssocID="{A663C5AB-458F-426E-92C8-B01A4EA6F66D}" presName="spacer" presStyleCnt="0"/>
      <dgm:spPr/>
    </dgm:pt>
    <dgm:pt modelId="{F89C9B69-4ABF-4F4B-B348-44298AB2A79D}" type="pres">
      <dgm:prSet presAssocID="{B87422EA-E52A-4DDF-82BA-CFF53F7363C5}" presName="parentText" presStyleLbl="node1" presStyleIdx="1" presStyleCnt="2">
        <dgm:presLayoutVars>
          <dgm:chMax val="0"/>
          <dgm:bulletEnabled val="1"/>
        </dgm:presLayoutVars>
      </dgm:prSet>
      <dgm:spPr/>
    </dgm:pt>
  </dgm:ptLst>
  <dgm:cxnLst>
    <dgm:cxn modelId="{DD8F5068-1A94-4410-9CF1-F22393CDD85F}" type="presOf" srcId="{7655D267-97F3-4AF7-B148-693F6965A9EB}" destId="{1747F192-31E4-4744-9ACD-D501E2A030F1}" srcOrd="0" destOrd="0" presId="urn:microsoft.com/office/officeart/2005/8/layout/vList2"/>
    <dgm:cxn modelId="{706B9698-D6BA-4442-9D6A-3048FE929447}" type="presOf" srcId="{EFD6423E-4C21-4F39-B20C-BEEBFB76440B}" destId="{B61AC144-05E9-4BF9-8DD2-B47F2751BCF9}" srcOrd="0" destOrd="0" presId="urn:microsoft.com/office/officeart/2005/8/layout/vList2"/>
    <dgm:cxn modelId="{A94A3DC7-6EC0-495D-AFDB-4D1A3F72289B}" srcId="{7655D267-97F3-4AF7-B148-693F6965A9EB}" destId="{B87422EA-E52A-4DDF-82BA-CFF53F7363C5}" srcOrd="1" destOrd="0" parTransId="{8BE6BB2E-C6B9-4FC9-8C4D-1607F6729FE1}" sibTransId="{11440795-5CCB-4078-83C6-D7A4368A9C13}"/>
    <dgm:cxn modelId="{4FA153CD-A0FC-4890-B413-1A2D26929A04}" srcId="{7655D267-97F3-4AF7-B148-693F6965A9EB}" destId="{EFD6423E-4C21-4F39-B20C-BEEBFB76440B}" srcOrd="0" destOrd="0" parTransId="{06829DD9-F12F-4DC2-817F-C465E34014E1}" sibTransId="{A663C5AB-458F-426E-92C8-B01A4EA6F66D}"/>
    <dgm:cxn modelId="{8802D7D1-5CEB-42A9-BAB0-8B8AEFE18682}" type="presOf" srcId="{B87422EA-E52A-4DDF-82BA-CFF53F7363C5}" destId="{F89C9B69-4ABF-4F4B-B348-44298AB2A79D}" srcOrd="0" destOrd="0" presId="urn:microsoft.com/office/officeart/2005/8/layout/vList2"/>
    <dgm:cxn modelId="{3C63ADC9-5AEF-437B-A72B-A06DBAE9229A}" type="presParOf" srcId="{1747F192-31E4-4744-9ACD-D501E2A030F1}" destId="{B61AC144-05E9-4BF9-8DD2-B47F2751BCF9}" srcOrd="0" destOrd="0" presId="urn:microsoft.com/office/officeart/2005/8/layout/vList2"/>
    <dgm:cxn modelId="{83BED6FF-4E05-456E-8550-B098BDFB5409}" type="presParOf" srcId="{1747F192-31E4-4744-9ACD-D501E2A030F1}" destId="{1374515B-88DB-4354-A7EF-DA354B950218}" srcOrd="1" destOrd="0" presId="urn:microsoft.com/office/officeart/2005/8/layout/vList2"/>
    <dgm:cxn modelId="{F218F049-BE31-468B-984F-F0284F2986B4}" type="presParOf" srcId="{1747F192-31E4-4744-9ACD-D501E2A030F1}" destId="{F89C9B69-4ABF-4F4B-B348-44298AB2A79D}" srcOrd="2"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4212E8E1-044E-4A14-863B-304ECE786D5C}"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E8192FBA-C7BB-40FC-9AA3-83D6164CEA5C}">
      <dgm:prSet/>
      <dgm:spPr/>
      <dgm:t>
        <a:bodyPr/>
        <a:lstStyle/>
        <a:p>
          <a:r>
            <a:rPr lang="en-GB" b="0" i="0"/>
            <a:t>Common Sense Education. 2022. </a:t>
          </a:r>
          <a:r>
            <a:rPr lang="en-GB" b="0" i="1"/>
            <a:t>How Technology Can Encourage Student Collaboration | Common Sense Education</a:t>
          </a:r>
          <a:r>
            <a:rPr lang="en-GB" b="0" i="0"/>
            <a:t>. [online] Available at: &lt;https://www.commonsense.org/education/articles/how-technology-can-encourage-student-collaboration&gt; [Accessed 17 June 2022].</a:t>
          </a:r>
          <a:endParaRPr lang="en-US"/>
        </a:p>
      </dgm:t>
    </dgm:pt>
    <dgm:pt modelId="{8D781E10-7073-4AA1-BF2A-F9B93320728E}" type="parTrans" cxnId="{E4E9EC82-70E1-476F-BD63-5C0D8B62F18F}">
      <dgm:prSet/>
      <dgm:spPr/>
      <dgm:t>
        <a:bodyPr/>
        <a:lstStyle/>
        <a:p>
          <a:endParaRPr lang="en-US"/>
        </a:p>
      </dgm:t>
    </dgm:pt>
    <dgm:pt modelId="{4E005142-531F-4C60-9CBB-60B661E179C6}" type="sibTrans" cxnId="{E4E9EC82-70E1-476F-BD63-5C0D8B62F18F}">
      <dgm:prSet/>
      <dgm:spPr/>
      <dgm:t>
        <a:bodyPr/>
        <a:lstStyle/>
        <a:p>
          <a:endParaRPr lang="en-US"/>
        </a:p>
      </dgm:t>
    </dgm:pt>
    <dgm:pt modelId="{0D3EAB48-780D-4EFE-8F22-F355DA1375CB}">
      <dgm:prSet/>
      <dgm:spPr/>
      <dgm:t>
        <a:bodyPr/>
        <a:lstStyle/>
        <a:p>
          <a:r>
            <a:rPr lang="en-GB" b="0" i="0"/>
            <a:t>2022. [online] Available at: &lt;https://www.jstor.org/stable/26357806&gt; [Accessed 1 July 2022]</a:t>
          </a:r>
          <a:endParaRPr lang="en-US"/>
        </a:p>
      </dgm:t>
    </dgm:pt>
    <dgm:pt modelId="{79CEEC24-76DC-4009-9498-FB7837C6DC31}" type="parTrans" cxnId="{3A3DA381-B5B7-4DA5-AEB2-7BDAC1612F9A}">
      <dgm:prSet/>
      <dgm:spPr/>
      <dgm:t>
        <a:bodyPr/>
        <a:lstStyle/>
        <a:p>
          <a:endParaRPr lang="en-US"/>
        </a:p>
      </dgm:t>
    </dgm:pt>
    <dgm:pt modelId="{B1DFC6D4-8EFB-4BEE-97AD-25AA54478EC8}" type="sibTrans" cxnId="{3A3DA381-B5B7-4DA5-AEB2-7BDAC1612F9A}">
      <dgm:prSet/>
      <dgm:spPr/>
      <dgm:t>
        <a:bodyPr/>
        <a:lstStyle/>
        <a:p>
          <a:endParaRPr lang="en-US"/>
        </a:p>
      </dgm:t>
    </dgm:pt>
    <dgm:pt modelId="{74D5B9A2-A796-46CB-9501-F940F1DE5A9B}">
      <dgm:prSet/>
      <dgm:spPr/>
      <dgm:t>
        <a:bodyPr/>
        <a:lstStyle/>
        <a:p>
          <a:r>
            <a:rPr lang="en-GB" b="0" i="0"/>
            <a:t>2022. [online] Available at: &lt;https://www.jstor.org/stable/26357806&gt; [Accessed 1 July 2022].</a:t>
          </a:r>
          <a:endParaRPr lang="en-US"/>
        </a:p>
      </dgm:t>
    </dgm:pt>
    <dgm:pt modelId="{D2AFFD82-A248-4882-8A9D-54D3966CB6D9}" type="parTrans" cxnId="{DE177241-93F3-4CBC-B04E-FA3FBD0B05F5}">
      <dgm:prSet/>
      <dgm:spPr/>
      <dgm:t>
        <a:bodyPr/>
        <a:lstStyle/>
        <a:p>
          <a:endParaRPr lang="en-US"/>
        </a:p>
      </dgm:t>
    </dgm:pt>
    <dgm:pt modelId="{AD8B8061-DE0A-47EA-89FB-868F77B6A790}" type="sibTrans" cxnId="{DE177241-93F3-4CBC-B04E-FA3FBD0B05F5}">
      <dgm:prSet/>
      <dgm:spPr/>
      <dgm:t>
        <a:bodyPr/>
        <a:lstStyle/>
        <a:p>
          <a:endParaRPr lang="en-US"/>
        </a:p>
      </dgm:t>
    </dgm:pt>
    <dgm:pt modelId="{E113A817-EDEA-49AA-A160-6E9963DD9F76}">
      <dgm:prSet/>
      <dgm:spPr/>
      <dgm:t>
        <a:bodyPr/>
        <a:lstStyle/>
        <a:p>
          <a:r>
            <a:rPr lang="en-US"/>
            <a:t>Bingimles K.A. (2009) Barriers to the Successful Integration for ICT in Teaching and Learning Environments: A Review of the Literature. Research Article.</a:t>
          </a:r>
        </a:p>
      </dgm:t>
    </dgm:pt>
    <dgm:pt modelId="{A4466308-6D5F-4DCC-A31B-E13BC3B98291}" type="parTrans" cxnId="{9E3B9CDB-9506-4C4A-B3DE-E7CF2AB4C423}">
      <dgm:prSet/>
      <dgm:spPr/>
      <dgm:t>
        <a:bodyPr/>
        <a:lstStyle/>
        <a:p>
          <a:endParaRPr lang="en-US"/>
        </a:p>
      </dgm:t>
    </dgm:pt>
    <dgm:pt modelId="{6DD89E0F-AC53-4615-95D5-7DCCCE920985}" type="sibTrans" cxnId="{9E3B9CDB-9506-4C4A-B3DE-E7CF2AB4C423}">
      <dgm:prSet/>
      <dgm:spPr/>
      <dgm:t>
        <a:bodyPr/>
        <a:lstStyle/>
        <a:p>
          <a:endParaRPr lang="en-US"/>
        </a:p>
      </dgm:t>
    </dgm:pt>
    <dgm:pt modelId="{F5DD88E4-6F6D-48F3-8DF1-4380A28E3CC2}">
      <dgm:prSet/>
      <dgm:spPr/>
      <dgm:t>
        <a:bodyPr/>
        <a:lstStyle/>
        <a:p>
          <a:r>
            <a:rPr lang="en-US"/>
            <a:t>Connelly L.M.(2014) Ethical considerations in research studies. Jannetti Publications,Inc.</a:t>
          </a:r>
        </a:p>
      </dgm:t>
    </dgm:pt>
    <dgm:pt modelId="{0A3171D7-15B5-4CB5-B27F-D19049E0E4B9}" type="parTrans" cxnId="{5DCEFB22-32EB-46C2-B3AA-7AEC4BDD7C52}">
      <dgm:prSet/>
      <dgm:spPr/>
      <dgm:t>
        <a:bodyPr/>
        <a:lstStyle/>
        <a:p>
          <a:endParaRPr lang="en-US"/>
        </a:p>
      </dgm:t>
    </dgm:pt>
    <dgm:pt modelId="{86B7A561-55A0-4B67-9F78-4A1DE2CD720C}" type="sibTrans" cxnId="{5DCEFB22-32EB-46C2-B3AA-7AEC4BDD7C52}">
      <dgm:prSet/>
      <dgm:spPr/>
      <dgm:t>
        <a:bodyPr/>
        <a:lstStyle/>
        <a:p>
          <a:endParaRPr lang="en-US"/>
        </a:p>
      </dgm:t>
    </dgm:pt>
    <dgm:pt modelId="{B54258AA-82CD-4429-80FD-F9AE5F160767}" type="pres">
      <dgm:prSet presAssocID="{4212E8E1-044E-4A14-863B-304ECE786D5C}" presName="root" presStyleCnt="0">
        <dgm:presLayoutVars>
          <dgm:dir/>
          <dgm:resizeHandles val="exact"/>
        </dgm:presLayoutVars>
      </dgm:prSet>
      <dgm:spPr/>
    </dgm:pt>
    <dgm:pt modelId="{42B0B56B-097D-409D-AC23-50A7D6DEABF7}" type="pres">
      <dgm:prSet presAssocID="{E8192FBA-C7BB-40FC-9AA3-83D6164CEA5C}" presName="compNode" presStyleCnt="0"/>
      <dgm:spPr/>
    </dgm:pt>
    <dgm:pt modelId="{A06ED539-205B-41A7-A5B1-718F662708E0}" type="pres">
      <dgm:prSet presAssocID="{E8192FBA-C7BB-40FC-9AA3-83D6164CEA5C}" presName="bgRect" presStyleLbl="bgShp" presStyleIdx="0" presStyleCnt="5"/>
      <dgm:spPr/>
    </dgm:pt>
    <dgm:pt modelId="{F605DCFB-6F1E-48D7-805B-FB4ED5C1B80C}" type="pres">
      <dgm:prSet presAssocID="{E8192FBA-C7BB-40FC-9AA3-83D6164CEA5C}" presName="iconRect" presStyleLbl="node1" presStyleIdx="0" presStyleCnt="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Classroom"/>
        </a:ext>
      </dgm:extLst>
    </dgm:pt>
    <dgm:pt modelId="{D27D488F-224C-45B5-AD6C-3F6C42E87BB4}" type="pres">
      <dgm:prSet presAssocID="{E8192FBA-C7BB-40FC-9AA3-83D6164CEA5C}" presName="spaceRect" presStyleCnt="0"/>
      <dgm:spPr/>
    </dgm:pt>
    <dgm:pt modelId="{304B9B55-1AF6-45CA-81BF-F5692D5EB431}" type="pres">
      <dgm:prSet presAssocID="{E8192FBA-C7BB-40FC-9AA3-83D6164CEA5C}" presName="parTx" presStyleLbl="revTx" presStyleIdx="0" presStyleCnt="5">
        <dgm:presLayoutVars>
          <dgm:chMax val="0"/>
          <dgm:chPref val="0"/>
        </dgm:presLayoutVars>
      </dgm:prSet>
      <dgm:spPr/>
    </dgm:pt>
    <dgm:pt modelId="{E1E763D7-B2B4-4C5A-8FBE-0D3DE200B3AB}" type="pres">
      <dgm:prSet presAssocID="{4E005142-531F-4C60-9CBB-60B661E179C6}" presName="sibTrans" presStyleCnt="0"/>
      <dgm:spPr/>
    </dgm:pt>
    <dgm:pt modelId="{EDBC48C3-B047-463F-9436-6B1E392FAD20}" type="pres">
      <dgm:prSet presAssocID="{0D3EAB48-780D-4EFE-8F22-F355DA1375CB}" presName="compNode" presStyleCnt="0"/>
      <dgm:spPr/>
    </dgm:pt>
    <dgm:pt modelId="{BB1EEEE0-63CE-45ED-8FD5-86FB4273190D}" type="pres">
      <dgm:prSet presAssocID="{0D3EAB48-780D-4EFE-8F22-F355DA1375CB}" presName="bgRect" presStyleLbl="bgShp" presStyleIdx="1" presStyleCnt="5"/>
      <dgm:spPr/>
    </dgm:pt>
    <dgm:pt modelId="{A866F933-DD49-42D9-8E8F-D79AA68B19F7}" type="pres">
      <dgm:prSet presAssocID="{0D3EAB48-780D-4EFE-8F22-F355DA1375CB}" presName="iconRect" presStyleLbl="node1" presStyleIdx="1" presStyleCnt="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Firecracker"/>
        </a:ext>
      </dgm:extLst>
    </dgm:pt>
    <dgm:pt modelId="{4EA1BC72-4950-4612-838C-BFFB48840822}" type="pres">
      <dgm:prSet presAssocID="{0D3EAB48-780D-4EFE-8F22-F355DA1375CB}" presName="spaceRect" presStyleCnt="0"/>
      <dgm:spPr/>
    </dgm:pt>
    <dgm:pt modelId="{501A3E07-E5D6-42A2-A3E9-C10D345A0219}" type="pres">
      <dgm:prSet presAssocID="{0D3EAB48-780D-4EFE-8F22-F355DA1375CB}" presName="parTx" presStyleLbl="revTx" presStyleIdx="1" presStyleCnt="5">
        <dgm:presLayoutVars>
          <dgm:chMax val="0"/>
          <dgm:chPref val="0"/>
        </dgm:presLayoutVars>
      </dgm:prSet>
      <dgm:spPr/>
    </dgm:pt>
    <dgm:pt modelId="{3ACEA9C0-ACC7-4A8C-8BF3-0D727F72168F}" type="pres">
      <dgm:prSet presAssocID="{B1DFC6D4-8EFB-4BEE-97AD-25AA54478EC8}" presName="sibTrans" presStyleCnt="0"/>
      <dgm:spPr/>
    </dgm:pt>
    <dgm:pt modelId="{1AFB6FC8-EBD5-427E-AAD9-27258AC27513}" type="pres">
      <dgm:prSet presAssocID="{74D5B9A2-A796-46CB-9501-F940F1DE5A9B}" presName="compNode" presStyleCnt="0"/>
      <dgm:spPr/>
    </dgm:pt>
    <dgm:pt modelId="{48D64632-15AA-49C8-9004-19580EBF1756}" type="pres">
      <dgm:prSet presAssocID="{74D5B9A2-A796-46CB-9501-F940F1DE5A9B}" presName="bgRect" presStyleLbl="bgShp" presStyleIdx="2" presStyleCnt="5"/>
      <dgm:spPr/>
    </dgm:pt>
    <dgm:pt modelId="{9B57607C-96F7-4F72-B223-8F70298260EF}" type="pres">
      <dgm:prSet presAssocID="{74D5B9A2-A796-46CB-9501-F940F1DE5A9B}" presName="iconRect" presStyleLbl="node1" presStyleIdx="2" presStyleCnt="5"/>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Fireworks"/>
        </a:ext>
      </dgm:extLst>
    </dgm:pt>
    <dgm:pt modelId="{1D745D88-2220-4C9E-9B75-7ADBFA670D3D}" type="pres">
      <dgm:prSet presAssocID="{74D5B9A2-A796-46CB-9501-F940F1DE5A9B}" presName="spaceRect" presStyleCnt="0"/>
      <dgm:spPr/>
    </dgm:pt>
    <dgm:pt modelId="{4802DEF2-84BF-4D4F-B675-0CAB075E91AD}" type="pres">
      <dgm:prSet presAssocID="{74D5B9A2-A796-46CB-9501-F940F1DE5A9B}" presName="parTx" presStyleLbl="revTx" presStyleIdx="2" presStyleCnt="5">
        <dgm:presLayoutVars>
          <dgm:chMax val="0"/>
          <dgm:chPref val="0"/>
        </dgm:presLayoutVars>
      </dgm:prSet>
      <dgm:spPr/>
    </dgm:pt>
    <dgm:pt modelId="{60A1737C-DAAC-4ABD-88F4-E903501482BB}" type="pres">
      <dgm:prSet presAssocID="{AD8B8061-DE0A-47EA-89FB-868F77B6A790}" presName="sibTrans" presStyleCnt="0"/>
      <dgm:spPr/>
    </dgm:pt>
    <dgm:pt modelId="{72D08D70-1278-4877-B4A8-C6B34A27F10C}" type="pres">
      <dgm:prSet presAssocID="{E113A817-EDEA-49AA-A160-6E9963DD9F76}" presName="compNode" presStyleCnt="0"/>
      <dgm:spPr/>
    </dgm:pt>
    <dgm:pt modelId="{902AB745-AA32-43EF-977A-B1E9C9B815F9}" type="pres">
      <dgm:prSet presAssocID="{E113A817-EDEA-49AA-A160-6E9963DD9F76}" presName="bgRect" presStyleLbl="bgShp" presStyleIdx="3" presStyleCnt="5"/>
      <dgm:spPr/>
    </dgm:pt>
    <dgm:pt modelId="{DD6E2307-C742-40A0-8A31-F3FC0E305F4F}" type="pres">
      <dgm:prSet presAssocID="{E113A817-EDEA-49AA-A160-6E9963DD9F76}" presName="iconRect" presStyleLbl="node1" presStyleIdx="3" presStyleCnt="5"/>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Books"/>
        </a:ext>
      </dgm:extLst>
    </dgm:pt>
    <dgm:pt modelId="{384A467C-D884-4708-A453-D0CCB7FF89DA}" type="pres">
      <dgm:prSet presAssocID="{E113A817-EDEA-49AA-A160-6E9963DD9F76}" presName="spaceRect" presStyleCnt="0"/>
      <dgm:spPr/>
    </dgm:pt>
    <dgm:pt modelId="{F4FA5428-44DD-484C-AA5D-1E0A3641FE31}" type="pres">
      <dgm:prSet presAssocID="{E113A817-EDEA-49AA-A160-6E9963DD9F76}" presName="parTx" presStyleLbl="revTx" presStyleIdx="3" presStyleCnt="5">
        <dgm:presLayoutVars>
          <dgm:chMax val="0"/>
          <dgm:chPref val="0"/>
        </dgm:presLayoutVars>
      </dgm:prSet>
      <dgm:spPr/>
    </dgm:pt>
    <dgm:pt modelId="{C2B1D55B-7035-4357-97BE-F72B38BFCEC5}" type="pres">
      <dgm:prSet presAssocID="{6DD89E0F-AC53-4615-95D5-7DCCCE920985}" presName="sibTrans" presStyleCnt="0"/>
      <dgm:spPr/>
    </dgm:pt>
    <dgm:pt modelId="{811D710C-16DA-4BFB-A162-895BAD612B82}" type="pres">
      <dgm:prSet presAssocID="{F5DD88E4-6F6D-48F3-8DF1-4380A28E3CC2}" presName="compNode" presStyleCnt="0"/>
      <dgm:spPr/>
    </dgm:pt>
    <dgm:pt modelId="{853D81EA-9AC1-431C-A1E8-282F751269D8}" type="pres">
      <dgm:prSet presAssocID="{F5DD88E4-6F6D-48F3-8DF1-4380A28E3CC2}" presName="bgRect" presStyleLbl="bgShp" presStyleIdx="4" presStyleCnt="5"/>
      <dgm:spPr/>
    </dgm:pt>
    <dgm:pt modelId="{D4C68C73-83E6-4F16-BD6D-179788A6224D}" type="pres">
      <dgm:prSet presAssocID="{F5DD88E4-6F6D-48F3-8DF1-4380A28E3CC2}" presName="iconRect" presStyleLbl="node1" presStyleIdx="4" presStyleCnt="5"/>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Diploma Roll"/>
        </a:ext>
      </dgm:extLst>
    </dgm:pt>
    <dgm:pt modelId="{42372F8D-0150-4B69-BC0E-D5F7A1C5E12A}" type="pres">
      <dgm:prSet presAssocID="{F5DD88E4-6F6D-48F3-8DF1-4380A28E3CC2}" presName="spaceRect" presStyleCnt="0"/>
      <dgm:spPr/>
    </dgm:pt>
    <dgm:pt modelId="{64AD441F-4B2B-44B8-B081-D174EAD34E5C}" type="pres">
      <dgm:prSet presAssocID="{F5DD88E4-6F6D-48F3-8DF1-4380A28E3CC2}" presName="parTx" presStyleLbl="revTx" presStyleIdx="4" presStyleCnt="5">
        <dgm:presLayoutVars>
          <dgm:chMax val="0"/>
          <dgm:chPref val="0"/>
        </dgm:presLayoutVars>
      </dgm:prSet>
      <dgm:spPr/>
    </dgm:pt>
  </dgm:ptLst>
  <dgm:cxnLst>
    <dgm:cxn modelId="{5DCEFB22-32EB-46C2-B3AA-7AEC4BDD7C52}" srcId="{4212E8E1-044E-4A14-863B-304ECE786D5C}" destId="{F5DD88E4-6F6D-48F3-8DF1-4380A28E3CC2}" srcOrd="4" destOrd="0" parTransId="{0A3171D7-15B5-4CB5-B27F-D19049E0E4B9}" sibTransId="{86B7A561-55A0-4B67-9F78-4A1DE2CD720C}"/>
    <dgm:cxn modelId="{DE177241-93F3-4CBC-B04E-FA3FBD0B05F5}" srcId="{4212E8E1-044E-4A14-863B-304ECE786D5C}" destId="{74D5B9A2-A796-46CB-9501-F940F1DE5A9B}" srcOrd="2" destOrd="0" parTransId="{D2AFFD82-A248-4882-8A9D-54D3966CB6D9}" sibTransId="{AD8B8061-DE0A-47EA-89FB-868F77B6A790}"/>
    <dgm:cxn modelId="{26071A4D-8D9A-4722-9FEF-F3B056B3D0C0}" type="presOf" srcId="{74D5B9A2-A796-46CB-9501-F940F1DE5A9B}" destId="{4802DEF2-84BF-4D4F-B675-0CAB075E91AD}" srcOrd="0" destOrd="0" presId="urn:microsoft.com/office/officeart/2018/2/layout/IconVerticalSolidList"/>
    <dgm:cxn modelId="{D610F77D-3E49-4E2F-A75E-A506F33C5573}" type="presOf" srcId="{4212E8E1-044E-4A14-863B-304ECE786D5C}" destId="{B54258AA-82CD-4429-80FD-F9AE5F160767}" srcOrd="0" destOrd="0" presId="urn:microsoft.com/office/officeart/2018/2/layout/IconVerticalSolidList"/>
    <dgm:cxn modelId="{3A3DA381-B5B7-4DA5-AEB2-7BDAC1612F9A}" srcId="{4212E8E1-044E-4A14-863B-304ECE786D5C}" destId="{0D3EAB48-780D-4EFE-8F22-F355DA1375CB}" srcOrd="1" destOrd="0" parTransId="{79CEEC24-76DC-4009-9498-FB7837C6DC31}" sibTransId="{B1DFC6D4-8EFB-4BEE-97AD-25AA54478EC8}"/>
    <dgm:cxn modelId="{84999A82-ADA8-42DE-822D-A6F4E20A0231}" type="presOf" srcId="{F5DD88E4-6F6D-48F3-8DF1-4380A28E3CC2}" destId="{64AD441F-4B2B-44B8-B081-D174EAD34E5C}" srcOrd="0" destOrd="0" presId="urn:microsoft.com/office/officeart/2018/2/layout/IconVerticalSolidList"/>
    <dgm:cxn modelId="{E4E9EC82-70E1-476F-BD63-5C0D8B62F18F}" srcId="{4212E8E1-044E-4A14-863B-304ECE786D5C}" destId="{E8192FBA-C7BB-40FC-9AA3-83D6164CEA5C}" srcOrd="0" destOrd="0" parTransId="{8D781E10-7073-4AA1-BF2A-F9B93320728E}" sibTransId="{4E005142-531F-4C60-9CBB-60B661E179C6}"/>
    <dgm:cxn modelId="{3583A7A4-E7E4-41E8-8723-865D2122996B}" type="presOf" srcId="{E8192FBA-C7BB-40FC-9AA3-83D6164CEA5C}" destId="{304B9B55-1AF6-45CA-81BF-F5692D5EB431}" srcOrd="0" destOrd="0" presId="urn:microsoft.com/office/officeart/2018/2/layout/IconVerticalSolidList"/>
    <dgm:cxn modelId="{9E3B9CDB-9506-4C4A-B3DE-E7CF2AB4C423}" srcId="{4212E8E1-044E-4A14-863B-304ECE786D5C}" destId="{E113A817-EDEA-49AA-A160-6E9963DD9F76}" srcOrd="3" destOrd="0" parTransId="{A4466308-6D5F-4DCC-A31B-E13BC3B98291}" sibTransId="{6DD89E0F-AC53-4615-95D5-7DCCCE920985}"/>
    <dgm:cxn modelId="{692951EB-AEAA-4600-A58F-3C66B82F8519}" type="presOf" srcId="{0D3EAB48-780D-4EFE-8F22-F355DA1375CB}" destId="{501A3E07-E5D6-42A2-A3E9-C10D345A0219}" srcOrd="0" destOrd="0" presId="urn:microsoft.com/office/officeart/2018/2/layout/IconVerticalSolidList"/>
    <dgm:cxn modelId="{453847EC-E566-4A80-A9F1-EEA1E001C536}" type="presOf" srcId="{E113A817-EDEA-49AA-A160-6E9963DD9F76}" destId="{F4FA5428-44DD-484C-AA5D-1E0A3641FE31}" srcOrd="0" destOrd="0" presId="urn:microsoft.com/office/officeart/2018/2/layout/IconVerticalSolidList"/>
    <dgm:cxn modelId="{46FA991B-7DA7-4770-B6B3-635F9B45D963}" type="presParOf" srcId="{B54258AA-82CD-4429-80FD-F9AE5F160767}" destId="{42B0B56B-097D-409D-AC23-50A7D6DEABF7}" srcOrd="0" destOrd="0" presId="urn:microsoft.com/office/officeart/2018/2/layout/IconVerticalSolidList"/>
    <dgm:cxn modelId="{0AA0B7B6-E2BB-4DFF-90D3-AD3C5D5FC9FE}" type="presParOf" srcId="{42B0B56B-097D-409D-AC23-50A7D6DEABF7}" destId="{A06ED539-205B-41A7-A5B1-718F662708E0}" srcOrd="0" destOrd="0" presId="urn:microsoft.com/office/officeart/2018/2/layout/IconVerticalSolidList"/>
    <dgm:cxn modelId="{F913653E-A6C6-42AB-A796-D6172872B1B7}" type="presParOf" srcId="{42B0B56B-097D-409D-AC23-50A7D6DEABF7}" destId="{F605DCFB-6F1E-48D7-805B-FB4ED5C1B80C}" srcOrd="1" destOrd="0" presId="urn:microsoft.com/office/officeart/2018/2/layout/IconVerticalSolidList"/>
    <dgm:cxn modelId="{7043C249-4162-4AA6-AFA2-F2BE33EE4720}" type="presParOf" srcId="{42B0B56B-097D-409D-AC23-50A7D6DEABF7}" destId="{D27D488F-224C-45B5-AD6C-3F6C42E87BB4}" srcOrd="2" destOrd="0" presId="urn:microsoft.com/office/officeart/2018/2/layout/IconVerticalSolidList"/>
    <dgm:cxn modelId="{83A12546-2A6A-4065-A2CD-34B92789E97E}" type="presParOf" srcId="{42B0B56B-097D-409D-AC23-50A7D6DEABF7}" destId="{304B9B55-1AF6-45CA-81BF-F5692D5EB431}" srcOrd="3" destOrd="0" presId="urn:microsoft.com/office/officeart/2018/2/layout/IconVerticalSolidList"/>
    <dgm:cxn modelId="{1D3688F7-DB7C-4A65-A564-8276E039A0F5}" type="presParOf" srcId="{B54258AA-82CD-4429-80FD-F9AE5F160767}" destId="{E1E763D7-B2B4-4C5A-8FBE-0D3DE200B3AB}" srcOrd="1" destOrd="0" presId="urn:microsoft.com/office/officeart/2018/2/layout/IconVerticalSolidList"/>
    <dgm:cxn modelId="{2F99D584-A4DC-4527-8BC2-43ED0BBB0304}" type="presParOf" srcId="{B54258AA-82CD-4429-80FD-F9AE5F160767}" destId="{EDBC48C3-B047-463F-9436-6B1E392FAD20}" srcOrd="2" destOrd="0" presId="urn:microsoft.com/office/officeart/2018/2/layout/IconVerticalSolidList"/>
    <dgm:cxn modelId="{55482B01-0A5E-42FC-A46C-CAFC2BCB75BE}" type="presParOf" srcId="{EDBC48C3-B047-463F-9436-6B1E392FAD20}" destId="{BB1EEEE0-63CE-45ED-8FD5-86FB4273190D}" srcOrd="0" destOrd="0" presId="urn:microsoft.com/office/officeart/2018/2/layout/IconVerticalSolidList"/>
    <dgm:cxn modelId="{645B691C-BD93-49F7-9661-878765267D05}" type="presParOf" srcId="{EDBC48C3-B047-463F-9436-6B1E392FAD20}" destId="{A866F933-DD49-42D9-8E8F-D79AA68B19F7}" srcOrd="1" destOrd="0" presId="urn:microsoft.com/office/officeart/2018/2/layout/IconVerticalSolidList"/>
    <dgm:cxn modelId="{2062A150-42DB-4234-8C6A-3187ACD08D6A}" type="presParOf" srcId="{EDBC48C3-B047-463F-9436-6B1E392FAD20}" destId="{4EA1BC72-4950-4612-838C-BFFB48840822}" srcOrd="2" destOrd="0" presId="urn:microsoft.com/office/officeart/2018/2/layout/IconVerticalSolidList"/>
    <dgm:cxn modelId="{B547FF43-A5EC-4E57-8822-DA54165BB1E3}" type="presParOf" srcId="{EDBC48C3-B047-463F-9436-6B1E392FAD20}" destId="{501A3E07-E5D6-42A2-A3E9-C10D345A0219}" srcOrd="3" destOrd="0" presId="urn:microsoft.com/office/officeart/2018/2/layout/IconVerticalSolidList"/>
    <dgm:cxn modelId="{858515AF-C61E-400E-8128-53C92C9F3409}" type="presParOf" srcId="{B54258AA-82CD-4429-80FD-F9AE5F160767}" destId="{3ACEA9C0-ACC7-4A8C-8BF3-0D727F72168F}" srcOrd="3" destOrd="0" presId="urn:microsoft.com/office/officeart/2018/2/layout/IconVerticalSolidList"/>
    <dgm:cxn modelId="{6CC32C06-51D0-4800-8DEE-9B779ED1032E}" type="presParOf" srcId="{B54258AA-82CD-4429-80FD-F9AE5F160767}" destId="{1AFB6FC8-EBD5-427E-AAD9-27258AC27513}" srcOrd="4" destOrd="0" presId="urn:microsoft.com/office/officeart/2018/2/layout/IconVerticalSolidList"/>
    <dgm:cxn modelId="{8CD92BB0-D647-4752-BEB5-C4CB5969E863}" type="presParOf" srcId="{1AFB6FC8-EBD5-427E-AAD9-27258AC27513}" destId="{48D64632-15AA-49C8-9004-19580EBF1756}" srcOrd="0" destOrd="0" presId="urn:microsoft.com/office/officeart/2018/2/layout/IconVerticalSolidList"/>
    <dgm:cxn modelId="{AE8C7FF3-8986-43DD-8ADB-00A1A6B86065}" type="presParOf" srcId="{1AFB6FC8-EBD5-427E-AAD9-27258AC27513}" destId="{9B57607C-96F7-4F72-B223-8F70298260EF}" srcOrd="1" destOrd="0" presId="urn:microsoft.com/office/officeart/2018/2/layout/IconVerticalSolidList"/>
    <dgm:cxn modelId="{8D2DA6DE-D3AC-4E2E-A7CE-737D076F0CBB}" type="presParOf" srcId="{1AFB6FC8-EBD5-427E-AAD9-27258AC27513}" destId="{1D745D88-2220-4C9E-9B75-7ADBFA670D3D}" srcOrd="2" destOrd="0" presId="urn:microsoft.com/office/officeart/2018/2/layout/IconVerticalSolidList"/>
    <dgm:cxn modelId="{725BC4F2-9835-4481-A77A-EE3471C9041D}" type="presParOf" srcId="{1AFB6FC8-EBD5-427E-AAD9-27258AC27513}" destId="{4802DEF2-84BF-4D4F-B675-0CAB075E91AD}" srcOrd="3" destOrd="0" presId="urn:microsoft.com/office/officeart/2018/2/layout/IconVerticalSolidList"/>
    <dgm:cxn modelId="{8F330979-DD9F-4C73-A7D8-73656ED81954}" type="presParOf" srcId="{B54258AA-82CD-4429-80FD-F9AE5F160767}" destId="{60A1737C-DAAC-4ABD-88F4-E903501482BB}" srcOrd="5" destOrd="0" presId="urn:microsoft.com/office/officeart/2018/2/layout/IconVerticalSolidList"/>
    <dgm:cxn modelId="{380EF55A-53F1-4242-9F1B-FA77E94E2BDD}" type="presParOf" srcId="{B54258AA-82CD-4429-80FD-F9AE5F160767}" destId="{72D08D70-1278-4877-B4A8-C6B34A27F10C}" srcOrd="6" destOrd="0" presId="urn:microsoft.com/office/officeart/2018/2/layout/IconVerticalSolidList"/>
    <dgm:cxn modelId="{E516BB28-46E1-45BD-BCBC-418BB00F6BE5}" type="presParOf" srcId="{72D08D70-1278-4877-B4A8-C6B34A27F10C}" destId="{902AB745-AA32-43EF-977A-B1E9C9B815F9}" srcOrd="0" destOrd="0" presId="urn:microsoft.com/office/officeart/2018/2/layout/IconVerticalSolidList"/>
    <dgm:cxn modelId="{024EFD20-1882-4593-BB04-F14A4200ABF6}" type="presParOf" srcId="{72D08D70-1278-4877-B4A8-C6B34A27F10C}" destId="{DD6E2307-C742-40A0-8A31-F3FC0E305F4F}" srcOrd="1" destOrd="0" presId="urn:microsoft.com/office/officeart/2018/2/layout/IconVerticalSolidList"/>
    <dgm:cxn modelId="{94D97235-5DF2-4CE5-A6F5-BC0D6C4B5A31}" type="presParOf" srcId="{72D08D70-1278-4877-B4A8-C6B34A27F10C}" destId="{384A467C-D884-4708-A453-D0CCB7FF89DA}" srcOrd="2" destOrd="0" presId="urn:microsoft.com/office/officeart/2018/2/layout/IconVerticalSolidList"/>
    <dgm:cxn modelId="{FA7C7E27-C543-4362-9D04-9A908A92C653}" type="presParOf" srcId="{72D08D70-1278-4877-B4A8-C6B34A27F10C}" destId="{F4FA5428-44DD-484C-AA5D-1E0A3641FE31}" srcOrd="3" destOrd="0" presId="urn:microsoft.com/office/officeart/2018/2/layout/IconVerticalSolidList"/>
    <dgm:cxn modelId="{41112296-FC19-4C47-9E25-290E15636616}" type="presParOf" srcId="{B54258AA-82CD-4429-80FD-F9AE5F160767}" destId="{C2B1D55B-7035-4357-97BE-F72B38BFCEC5}" srcOrd="7" destOrd="0" presId="urn:microsoft.com/office/officeart/2018/2/layout/IconVerticalSolidList"/>
    <dgm:cxn modelId="{98A57496-C46B-473A-8FB5-ABFBA3D457D5}" type="presParOf" srcId="{B54258AA-82CD-4429-80FD-F9AE5F160767}" destId="{811D710C-16DA-4BFB-A162-895BAD612B82}" srcOrd="8" destOrd="0" presId="urn:microsoft.com/office/officeart/2018/2/layout/IconVerticalSolidList"/>
    <dgm:cxn modelId="{8FB1FD72-CF8B-4B68-8D4A-611090D94F08}" type="presParOf" srcId="{811D710C-16DA-4BFB-A162-895BAD612B82}" destId="{853D81EA-9AC1-431C-A1E8-282F751269D8}" srcOrd="0" destOrd="0" presId="urn:microsoft.com/office/officeart/2018/2/layout/IconVerticalSolidList"/>
    <dgm:cxn modelId="{EF8B4C04-DB6F-492E-8425-D5F4DA3D9843}" type="presParOf" srcId="{811D710C-16DA-4BFB-A162-895BAD612B82}" destId="{D4C68C73-83E6-4F16-BD6D-179788A6224D}" srcOrd="1" destOrd="0" presId="urn:microsoft.com/office/officeart/2018/2/layout/IconVerticalSolidList"/>
    <dgm:cxn modelId="{4259FD9B-39DC-4A50-9934-6B7100F98205}" type="presParOf" srcId="{811D710C-16DA-4BFB-A162-895BAD612B82}" destId="{42372F8D-0150-4B69-BC0E-D5F7A1C5E12A}" srcOrd="2" destOrd="0" presId="urn:microsoft.com/office/officeart/2018/2/layout/IconVerticalSolidList"/>
    <dgm:cxn modelId="{071876B9-ABDD-4F7E-BA10-D85A9401E3E1}" type="presParOf" srcId="{811D710C-16DA-4BFB-A162-895BAD612B82}" destId="{64AD441F-4B2B-44B8-B081-D174EAD34E5C}"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9D59172-B875-4E4E-937B-571256B42239}">
      <dsp:nvSpPr>
        <dsp:cNvPr id="0" name=""/>
        <dsp:cNvSpPr/>
      </dsp:nvSpPr>
      <dsp:spPr>
        <a:xfrm>
          <a:off x="0" y="451709"/>
          <a:ext cx="3305588" cy="1983353"/>
        </a:xfrm>
        <a:prstGeom prst="rect">
          <a:avLst/>
        </a:prstGeom>
        <a:gradFill rotWithShape="0">
          <a:gsLst>
            <a:gs pos="0">
              <a:schemeClr val="accent2">
                <a:hueOff val="0"/>
                <a:satOff val="0"/>
                <a:lumOff val="0"/>
                <a:alphaOff val="0"/>
                <a:tint val="98000"/>
                <a:lumMod val="114000"/>
              </a:schemeClr>
            </a:gs>
            <a:gs pos="100000">
              <a:schemeClr val="accent2">
                <a:hueOff val="0"/>
                <a:satOff val="0"/>
                <a:lumOff val="0"/>
                <a:alphaOff val="0"/>
                <a:shade val="90000"/>
                <a:lumMod val="84000"/>
              </a:schemeClr>
            </a:gs>
          </a:gsLst>
          <a:lin ang="5400000" scaled="0"/>
        </a:gradFill>
        <a:ln>
          <a:noFill/>
        </a:ln>
        <a:effectLst>
          <a:outerShdw blurRad="38100" dist="25400" dir="5400000" rotWithShape="0">
            <a:srgbClr val="000000">
              <a:alpha val="4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US" sz="1600" kern="1200" dirty="0">
              <a:latin typeface="Century Gothic" panose="020B0502020202020204"/>
            </a:rPr>
            <a:t>According</a:t>
          </a:r>
          <a:r>
            <a:rPr lang="en-US" sz="1600" kern="1200" dirty="0"/>
            <a:t> to (jstor.org) Quantitative &amp; Qualitative is a research strategy that focuses on quantifying the collection and analysis of data it is formed from a deductive approach where emphasis is placed on the testing of theory.</a:t>
          </a:r>
        </a:p>
      </dsp:txBody>
      <dsp:txXfrm>
        <a:off x="0" y="451709"/>
        <a:ext cx="3305588" cy="1983353"/>
      </dsp:txXfrm>
    </dsp:sp>
    <dsp:sp modelId="{CB9EE47F-F752-44C5-9622-0C774B1CD1C2}">
      <dsp:nvSpPr>
        <dsp:cNvPr id="0" name=""/>
        <dsp:cNvSpPr/>
      </dsp:nvSpPr>
      <dsp:spPr>
        <a:xfrm>
          <a:off x="3636147" y="451709"/>
          <a:ext cx="3305588" cy="1983353"/>
        </a:xfrm>
        <a:prstGeom prst="rect">
          <a:avLst/>
        </a:prstGeom>
        <a:gradFill rotWithShape="0">
          <a:gsLst>
            <a:gs pos="0">
              <a:schemeClr val="accent2">
                <a:hueOff val="-4941430"/>
                <a:satOff val="225"/>
                <a:lumOff val="0"/>
                <a:alphaOff val="0"/>
                <a:tint val="98000"/>
                <a:lumMod val="114000"/>
              </a:schemeClr>
            </a:gs>
            <a:gs pos="100000">
              <a:schemeClr val="accent2">
                <a:hueOff val="-4941430"/>
                <a:satOff val="225"/>
                <a:lumOff val="0"/>
                <a:alphaOff val="0"/>
                <a:shade val="90000"/>
                <a:lumMod val="84000"/>
              </a:schemeClr>
            </a:gs>
          </a:gsLst>
          <a:lin ang="5400000" scaled="0"/>
        </a:gradFill>
        <a:ln>
          <a:noFill/>
        </a:ln>
        <a:effectLst>
          <a:outerShdw blurRad="38100" dist="25400" dir="5400000" rotWithShape="0">
            <a:srgbClr val="000000">
              <a:alpha val="4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US" sz="1600" kern="1200" dirty="0"/>
            <a:t>The method we will use includes primary &amp; secondary information</a:t>
          </a:r>
        </a:p>
      </dsp:txBody>
      <dsp:txXfrm>
        <a:off x="3636147" y="451709"/>
        <a:ext cx="3305588" cy="1983353"/>
      </dsp:txXfrm>
    </dsp:sp>
    <dsp:sp modelId="{15697626-10F7-48A4-8505-6181F3ABB588}">
      <dsp:nvSpPr>
        <dsp:cNvPr id="0" name=""/>
        <dsp:cNvSpPr/>
      </dsp:nvSpPr>
      <dsp:spPr>
        <a:xfrm>
          <a:off x="7272294" y="451709"/>
          <a:ext cx="3305588" cy="1983353"/>
        </a:xfrm>
        <a:prstGeom prst="rect">
          <a:avLst/>
        </a:prstGeom>
        <a:gradFill rotWithShape="0">
          <a:gsLst>
            <a:gs pos="0">
              <a:schemeClr val="accent2">
                <a:hueOff val="-9882860"/>
                <a:satOff val="451"/>
                <a:lumOff val="0"/>
                <a:alphaOff val="0"/>
                <a:tint val="98000"/>
                <a:lumMod val="114000"/>
              </a:schemeClr>
            </a:gs>
            <a:gs pos="100000">
              <a:schemeClr val="accent2">
                <a:hueOff val="-9882860"/>
                <a:satOff val="451"/>
                <a:lumOff val="0"/>
                <a:alphaOff val="0"/>
                <a:shade val="90000"/>
                <a:lumMod val="84000"/>
              </a:schemeClr>
            </a:gs>
          </a:gsLst>
          <a:lin ang="5400000" scaled="0"/>
        </a:gradFill>
        <a:ln>
          <a:noFill/>
        </a:ln>
        <a:effectLst>
          <a:outerShdw blurRad="38100" dist="25400" dir="5400000" rotWithShape="0">
            <a:srgbClr val="000000">
              <a:alpha val="4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US" sz="1600" kern="1200" dirty="0"/>
            <a:t>Several questions will be asked as part of the survey. </a:t>
          </a:r>
        </a:p>
      </dsp:txBody>
      <dsp:txXfrm>
        <a:off x="7272294" y="451709"/>
        <a:ext cx="3305588" cy="1983353"/>
      </dsp:txXfrm>
    </dsp:sp>
    <dsp:sp modelId="{C6BD0ABF-18D5-4B77-9D3E-6C1235CA0E84}">
      <dsp:nvSpPr>
        <dsp:cNvPr id="0" name=""/>
        <dsp:cNvSpPr/>
      </dsp:nvSpPr>
      <dsp:spPr>
        <a:xfrm>
          <a:off x="1818073" y="2765620"/>
          <a:ext cx="3305588" cy="1983353"/>
        </a:xfrm>
        <a:prstGeom prst="rect">
          <a:avLst/>
        </a:prstGeom>
        <a:gradFill rotWithShape="0">
          <a:gsLst>
            <a:gs pos="0">
              <a:schemeClr val="accent2">
                <a:hueOff val="-14824290"/>
                <a:satOff val="676"/>
                <a:lumOff val="0"/>
                <a:alphaOff val="0"/>
                <a:tint val="98000"/>
                <a:lumMod val="114000"/>
              </a:schemeClr>
            </a:gs>
            <a:gs pos="100000">
              <a:schemeClr val="accent2">
                <a:hueOff val="-14824290"/>
                <a:satOff val="676"/>
                <a:lumOff val="0"/>
                <a:alphaOff val="0"/>
                <a:shade val="90000"/>
                <a:lumMod val="84000"/>
              </a:schemeClr>
            </a:gs>
          </a:gsLst>
          <a:lin ang="5400000" scaled="0"/>
        </a:gradFill>
        <a:ln>
          <a:noFill/>
        </a:ln>
        <a:effectLst>
          <a:outerShdw blurRad="38100" dist="25400" dir="5400000" rotWithShape="0">
            <a:srgbClr val="000000">
              <a:alpha val="4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US" sz="1600" kern="1200" dirty="0"/>
            <a:t>Open and closed questions, including scale questions. Ethnical consideration</a:t>
          </a:r>
        </a:p>
      </dsp:txBody>
      <dsp:txXfrm>
        <a:off x="1818073" y="2765620"/>
        <a:ext cx="3305588" cy="1983353"/>
      </dsp:txXfrm>
    </dsp:sp>
    <dsp:sp modelId="{3DA850F4-F2AF-4B53-AA9B-3131282EAA96}">
      <dsp:nvSpPr>
        <dsp:cNvPr id="0" name=""/>
        <dsp:cNvSpPr/>
      </dsp:nvSpPr>
      <dsp:spPr>
        <a:xfrm>
          <a:off x="5454220" y="2765620"/>
          <a:ext cx="3305588" cy="1983353"/>
        </a:xfrm>
        <a:prstGeom prst="rect">
          <a:avLst/>
        </a:prstGeom>
        <a:gradFill rotWithShape="0">
          <a:gsLst>
            <a:gs pos="0">
              <a:schemeClr val="accent2">
                <a:hueOff val="-19765721"/>
                <a:satOff val="901"/>
                <a:lumOff val="0"/>
                <a:alphaOff val="0"/>
                <a:tint val="98000"/>
                <a:lumMod val="114000"/>
              </a:schemeClr>
            </a:gs>
            <a:gs pos="100000">
              <a:schemeClr val="accent2">
                <a:hueOff val="-19765721"/>
                <a:satOff val="901"/>
                <a:lumOff val="0"/>
                <a:alphaOff val="0"/>
                <a:shade val="90000"/>
                <a:lumMod val="84000"/>
              </a:schemeClr>
            </a:gs>
          </a:gsLst>
          <a:lin ang="5400000" scaled="0"/>
        </a:gradFill>
        <a:ln>
          <a:noFill/>
        </a:ln>
        <a:effectLst>
          <a:outerShdw blurRad="38100" dist="25400" dir="5400000" rotWithShape="0">
            <a:srgbClr val="000000">
              <a:alpha val="4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US" sz="1600" kern="1200" dirty="0"/>
            <a:t>Will be taken; however, this will be highlighted in our Ethical Consideration part of this presentation. </a:t>
          </a:r>
        </a:p>
      </dsp:txBody>
      <dsp:txXfrm>
        <a:off x="5454220" y="2765620"/>
        <a:ext cx="3305588" cy="1983353"/>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61AC144-05E9-4BF9-8DD2-B47F2751BCF9}">
      <dsp:nvSpPr>
        <dsp:cNvPr id="0" name=""/>
        <dsp:cNvSpPr/>
      </dsp:nvSpPr>
      <dsp:spPr>
        <a:xfrm>
          <a:off x="0" y="481343"/>
          <a:ext cx="6391275" cy="2106000"/>
        </a:xfrm>
        <a:prstGeom prst="roundRect">
          <a:avLst/>
        </a:prstGeom>
        <a:solidFill>
          <a:schemeClr val="accent2">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US" sz="2500" kern="1200"/>
            <a:t>The results of the studies in this area are clear: Most people prefer in-person instruction over online learning. Adults over the age of 65 require more instruction than those under 25.</a:t>
          </a:r>
        </a:p>
      </dsp:txBody>
      <dsp:txXfrm>
        <a:off x="102806" y="584149"/>
        <a:ext cx="6185663" cy="1900388"/>
      </dsp:txXfrm>
    </dsp:sp>
    <dsp:sp modelId="{F89C9B69-4ABF-4F4B-B348-44298AB2A79D}">
      <dsp:nvSpPr>
        <dsp:cNvPr id="0" name=""/>
        <dsp:cNvSpPr/>
      </dsp:nvSpPr>
      <dsp:spPr>
        <a:xfrm>
          <a:off x="0" y="2659343"/>
          <a:ext cx="6391275" cy="2106000"/>
        </a:xfrm>
        <a:prstGeom prst="roundRect">
          <a:avLst/>
        </a:prstGeom>
        <a:solidFill>
          <a:schemeClr val="accent2">
            <a:hueOff val="-19765721"/>
            <a:satOff val="901"/>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US" sz="2500" kern="1200"/>
            <a:t>Training is crucial because everyone has the chance to learn new things and develop their abilities in the world of cutting-edge technology.</a:t>
          </a:r>
          <a:br>
            <a:rPr lang="en-US" sz="2500" kern="1200"/>
          </a:br>
          <a:endParaRPr lang="en-US" sz="2500" kern="1200"/>
        </a:p>
      </dsp:txBody>
      <dsp:txXfrm>
        <a:off x="102806" y="2762149"/>
        <a:ext cx="6185663" cy="1900388"/>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06ED539-205B-41A7-A5B1-718F662708E0}">
      <dsp:nvSpPr>
        <dsp:cNvPr id="0" name=""/>
        <dsp:cNvSpPr/>
      </dsp:nvSpPr>
      <dsp:spPr>
        <a:xfrm>
          <a:off x="0" y="5865"/>
          <a:ext cx="6391275" cy="762946"/>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605DCFB-6F1E-48D7-805B-FB4ED5C1B80C}">
      <dsp:nvSpPr>
        <dsp:cNvPr id="0" name=""/>
        <dsp:cNvSpPr/>
      </dsp:nvSpPr>
      <dsp:spPr>
        <a:xfrm>
          <a:off x="230791" y="177528"/>
          <a:ext cx="420030" cy="41962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304B9B55-1AF6-45CA-81BF-F5692D5EB431}">
      <dsp:nvSpPr>
        <dsp:cNvPr id="0" name=""/>
        <dsp:cNvSpPr/>
      </dsp:nvSpPr>
      <dsp:spPr>
        <a:xfrm>
          <a:off x="881613" y="5865"/>
          <a:ext cx="4982377" cy="88513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3677" tIns="93677" rIns="93677" bIns="93677" numCol="1" spcCol="1270" anchor="ctr" anchorCtr="0">
          <a:noAutofit/>
        </a:bodyPr>
        <a:lstStyle/>
        <a:p>
          <a:pPr marL="0" lvl="0" indent="0" algn="l" defTabSz="622300">
            <a:lnSpc>
              <a:spcPct val="90000"/>
            </a:lnSpc>
            <a:spcBef>
              <a:spcPct val="0"/>
            </a:spcBef>
            <a:spcAft>
              <a:spcPct val="35000"/>
            </a:spcAft>
            <a:buNone/>
          </a:pPr>
          <a:r>
            <a:rPr lang="en-GB" sz="1400" b="0" i="0" kern="1200"/>
            <a:t>Common Sense Education. 2022. </a:t>
          </a:r>
          <a:r>
            <a:rPr lang="en-GB" sz="1400" b="0" i="1" kern="1200"/>
            <a:t>How Technology Can Encourage Student Collaboration | Common Sense Education</a:t>
          </a:r>
          <a:r>
            <a:rPr lang="en-GB" sz="1400" b="0" i="0" kern="1200"/>
            <a:t>. [online] Available at: &lt;https://www.commonsense.org/education/articles/how-technology-can-encourage-student-collaboration&gt; [Accessed 17 June 2022].</a:t>
          </a:r>
          <a:endParaRPr lang="en-US" sz="1400" kern="1200"/>
        </a:p>
      </dsp:txBody>
      <dsp:txXfrm>
        <a:off x="881613" y="5865"/>
        <a:ext cx="4982377" cy="885137"/>
      </dsp:txXfrm>
    </dsp:sp>
    <dsp:sp modelId="{BB1EEEE0-63CE-45ED-8FD5-86FB4273190D}">
      <dsp:nvSpPr>
        <dsp:cNvPr id="0" name=""/>
        <dsp:cNvSpPr/>
      </dsp:nvSpPr>
      <dsp:spPr>
        <a:xfrm>
          <a:off x="0" y="1093319"/>
          <a:ext cx="6391275" cy="762946"/>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866F933-DD49-42D9-8E8F-D79AA68B19F7}">
      <dsp:nvSpPr>
        <dsp:cNvPr id="0" name=""/>
        <dsp:cNvSpPr/>
      </dsp:nvSpPr>
      <dsp:spPr>
        <a:xfrm>
          <a:off x="230791" y="1264982"/>
          <a:ext cx="420030" cy="41962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501A3E07-E5D6-42A2-A3E9-C10D345A0219}">
      <dsp:nvSpPr>
        <dsp:cNvPr id="0" name=""/>
        <dsp:cNvSpPr/>
      </dsp:nvSpPr>
      <dsp:spPr>
        <a:xfrm>
          <a:off x="881613" y="1093319"/>
          <a:ext cx="4982377" cy="88513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3677" tIns="93677" rIns="93677" bIns="93677" numCol="1" spcCol="1270" anchor="ctr" anchorCtr="0">
          <a:noAutofit/>
        </a:bodyPr>
        <a:lstStyle/>
        <a:p>
          <a:pPr marL="0" lvl="0" indent="0" algn="l" defTabSz="622300">
            <a:lnSpc>
              <a:spcPct val="90000"/>
            </a:lnSpc>
            <a:spcBef>
              <a:spcPct val="0"/>
            </a:spcBef>
            <a:spcAft>
              <a:spcPct val="35000"/>
            </a:spcAft>
            <a:buNone/>
          </a:pPr>
          <a:r>
            <a:rPr lang="en-GB" sz="1400" b="0" i="0" kern="1200"/>
            <a:t>2022. [online] Available at: &lt;https://www.jstor.org/stable/26357806&gt; [Accessed 1 July 2022]</a:t>
          </a:r>
          <a:endParaRPr lang="en-US" sz="1400" kern="1200"/>
        </a:p>
      </dsp:txBody>
      <dsp:txXfrm>
        <a:off x="881613" y="1093319"/>
        <a:ext cx="4982377" cy="885137"/>
      </dsp:txXfrm>
    </dsp:sp>
    <dsp:sp modelId="{48D64632-15AA-49C8-9004-19580EBF1756}">
      <dsp:nvSpPr>
        <dsp:cNvPr id="0" name=""/>
        <dsp:cNvSpPr/>
      </dsp:nvSpPr>
      <dsp:spPr>
        <a:xfrm>
          <a:off x="0" y="2180774"/>
          <a:ext cx="6391275" cy="762946"/>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B57607C-96F7-4F72-B223-8F70298260EF}">
      <dsp:nvSpPr>
        <dsp:cNvPr id="0" name=""/>
        <dsp:cNvSpPr/>
      </dsp:nvSpPr>
      <dsp:spPr>
        <a:xfrm>
          <a:off x="230791" y="2352437"/>
          <a:ext cx="420030" cy="419620"/>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4802DEF2-84BF-4D4F-B675-0CAB075E91AD}">
      <dsp:nvSpPr>
        <dsp:cNvPr id="0" name=""/>
        <dsp:cNvSpPr/>
      </dsp:nvSpPr>
      <dsp:spPr>
        <a:xfrm>
          <a:off x="881613" y="2180774"/>
          <a:ext cx="4982377" cy="88513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3677" tIns="93677" rIns="93677" bIns="93677" numCol="1" spcCol="1270" anchor="ctr" anchorCtr="0">
          <a:noAutofit/>
        </a:bodyPr>
        <a:lstStyle/>
        <a:p>
          <a:pPr marL="0" lvl="0" indent="0" algn="l" defTabSz="622300">
            <a:lnSpc>
              <a:spcPct val="90000"/>
            </a:lnSpc>
            <a:spcBef>
              <a:spcPct val="0"/>
            </a:spcBef>
            <a:spcAft>
              <a:spcPct val="35000"/>
            </a:spcAft>
            <a:buNone/>
          </a:pPr>
          <a:r>
            <a:rPr lang="en-GB" sz="1400" b="0" i="0" kern="1200"/>
            <a:t>2022. [online] Available at: &lt;https://www.jstor.org/stable/26357806&gt; [Accessed 1 July 2022].</a:t>
          </a:r>
          <a:endParaRPr lang="en-US" sz="1400" kern="1200"/>
        </a:p>
      </dsp:txBody>
      <dsp:txXfrm>
        <a:off x="881613" y="2180774"/>
        <a:ext cx="4982377" cy="885137"/>
      </dsp:txXfrm>
    </dsp:sp>
    <dsp:sp modelId="{902AB745-AA32-43EF-977A-B1E9C9B815F9}">
      <dsp:nvSpPr>
        <dsp:cNvPr id="0" name=""/>
        <dsp:cNvSpPr/>
      </dsp:nvSpPr>
      <dsp:spPr>
        <a:xfrm>
          <a:off x="0" y="3268229"/>
          <a:ext cx="6391275" cy="762946"/>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D6E2307-C742-40A0-8A31-F3FC0E305F4F}">
      <dsp:nvSpPr>
        <dsp:cNvPr id="0" name=""/>
        <dsp:cNvSpPr/>
      </dsp:nvSpPr>
      <dsp:spPr>
        <a:xfrm>
          <a:off x="230791" y="3439892"/>
          <a:ext cx="420030" cy="419620"/>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F4FA5428-44DD-484C-AA5D-1E0A3641FE31}">
      <dsp:nvSpPr>
        <dsp:cNvPr id="0" name=""/>
        <dsp:cNvSpPr/>
      </dsp:nvSpPr>
      <dsp:spPr>
        <a:xfrm>
          <a:off x="881613" y="3268229"/>
          <a:ext cx="4982377" cy="88513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3677" tIns="93677" rIns="93677" bIns="93677" numCol="1" spcCol="1270" anchor="ctr" anchorCtr="0">
          <a:noAutofit/>
        </a:bodyPr>
        <a:lstStyle/>
        <a:p>
          <a:pPr marL="0" lvl="0" indent="0" algn="l" defTabSz="622300">
            <a:lnSpc>
              <a:spcPct val="90000"/>
            </a:lnSpc>
            <a:spcBef>
              <a:spcPct val="0"/>
            </a:spcBef>
            <a:spcAft>
              <a:spcPct val="35000"/>
            </a:spcAft>
            <a:buNone/>
          </a:pPr>
          <a:r>
            <a:rPr lang="en-US" sz="1400" kern="1200"/>
            <a:t>Bingimles K.A. (2009) Barriers to the Successful Integration for ICT in Teaching and Learning Environments: A Review of the Literature. Research Article.</a:t>
          </a:r>
        </a:p>
      </dsp:txBody>
      <dsp:txXfrm>
        <a:off x="881613" y="3268229"/>
        <a:ext cx="4982377" cy="885137"/>
      </dsp:txXfrm>
    </dsp:sp>
    <dsp:sp modelId="{853D81EA-9AC1-431C-A1E8-282F751269D8}">
      <dsp:nvSpPr>
        <dsp:cNvPr id="0" name=""/>
        <dsp:cNvSpPr/>
      </dsp:nvSpPr>
      <dsp:spPr>
        <a:xfrm>
          <a:off x="0" y="4355684"/>
          <a:ext cx="6391275" cy="762946"/>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4C68C73-83E6-4F16-BD6D-179788A6224D}">
      <dsp:nvSpPr>
        <dsp:cNvPr id="0" name=""/>
        <dsp:cNvSpPr/>
      </dsp:nvSpPr>
      <dsp:spPr>
        <a:xfrm>
          <a:off x="230791" y="4527347"/>
          <a:ext cx="420030" cy="419620"/>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64AD441F-4B2B-44B8-B081-D174EAD34E5C}">
      <dsp:nvSpPr>
        <dsp:cNvPr id="0" name=""/>
        <dsp:cNvSpPr/>
      </dsp:nvSpPr>
      <dsp:spPr>
        <a:xfrm>
          <a:off x="881613" y="4355684"/>
          <a:ext cx="4982377" cy="88513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3677" tIns="93677" rIns="93677" bIns="93677" numCol="1" spcCol="1270" anchor="ctr" anchorCtr="0">
          <a:noAutofit/>
        </a:bodyPr>
        <a:lstStyle/>
        <a:p>
          <a:pPr marL="0" lvl="0" indent="0" algn="l" defTabSz="622300">
            <a:lnSpc>
              <a:spcPct val="90000"/>
            </a:lnSpc>
            <a:spcBef>
              <a:spcPct val="0"/>
            </a:spcBef>
            <a:spcAft>
              <a:spcPct val="35000"/>
            </a:spcAft>
            <a:buNone/>
          </a:pPr>
          <a:r>
            <a:rPr lang="en-US" sz="1400" kern="1200"/>
            <a:t>Connelly L.M.(2014) Ethical considerations in research studies. Jannetti Publications,Inc.</a:t>
          </a:r>
        </a:p>
      </dsp:txBody>
      <dsp:txXfrm>
        <a:off x="881613" y="4355684"/>
        <a:ext cx="4982377" cy="885137"/>
      </dsp:txXfrm>
    </dsp:sp>
  </dsp:spTree>
</dsp:drawing>
</file>

<file path=ppt/diagrams/layout1.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0"/>
            <a:ext cx="12192000" cy="6858000"/>
            <a:chOff x="0" y="0"/>
            <a:chExt cx="12192000" cy="6858000"/>
          </a:xfrm>
        </p:grpSpPr>
        <p:sp>
          <p:nvSpPr>
            <p:cNvPr id="9" name="Rectangle 8"/>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ctrTitle"/>
          </p:nvPr>
        </p:nvSpPr>
        <p:spPr>
          <a:xfrm>
            <a:off x="1154955" y="2099733"/>
            <a:ext cx="8825658" cy="2677648"/>
          </a:xfrm>
        </p:spPr>
        <p:txBody>
          <a:bodyPr anchor="b"/>
          <a:lstStyle>
            <a:lvl1pPr>
              <a:defRPr sz="5400"/>
            </a:lvl1pPr>
          </a:lstStyle>
          <a:p>
            <a:r>
              <a:rPr lang="en-US" dirty="0"/>
              <a:t>Click to edit Master title style</a:t>
            </a:r>
          </a:p>
        </p:txBody>
      </p:sp>
      <p:sp>
        <p:nvSpPr>
          <p:cNvPr id="3" name="Subtitle 2"/>
          <p:cNvSpPr>
            <a:spLocks noGrp="1"/>
          </p:cNvSpPr>
          <p:nvPr>
            <p:ph type="subTitle" idx="1"/>
          </p:nvPr>
        </p:nvSpPr>
        <p:spPr bwMode="gray">
          <a:xfrm>
            <a:off x="1154955" y="4777380"/>
            <a:ext cx="8825658" cy="861420"/>
          </a:xfrm>
        </p:spPr>
        <p:txBody>
          <a:bodyPr anchor="t"/>
          <a:lstStyle>
            <a:lvl1pPr marL="0" indent="0" algn="l">
              <a:buNone/>
              <a:defRPr cap="all">
                <a:solidFill>
                  <a:schemeClr val="accent1">
                    <a:lumMod val="60000"/>
                    <a:lumOff val="4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dirty="0"/>
              <a:t>Click to edit Master subtitle style</a:t>
            </a:r>
          </a:p>
        </p:txBody>
      </p:sp>
      <p:sp>
        <p:nvSpPr>
          <p:cNvPr id="4" name="Date Placeholder 3"/>
          <p:cNvSpPr>
            <a:spLocks noGrp="1"/>
          </p:cNvSpPr>
          <p:nvPr>
            <p:ph type="dt" sz="half" idx="10"/>
          </p:nvPr>
        </p:nvSpPr>
        <p:spPr bwMode="gray">
          <a:xfrm rot="5400000">
            <a:off x="10158984" y="1792224"/>
            <a:ext cx="990599" cy="304799"/>
          </a:xfrm>
        </p:spPr>
        <p:txBody>
          <a:bodyPr anchor="t"/>
          <a:lstStyle>
            <a:lvl1pPr algn="l">
              <a:defRPr b="0" i="0">
                <a:solidFill>
                  <a:schemeClr val="bg1">
                    <a:alpha val="60000"/>
                  </a:schemeClr>
                </a:solidFill>
              </a:defRPr>
            </a:lvl1pPr>
          </a:lstStyle>
          <a:p>
            <a:fld id="{5923F103-BC34-4FE4-A40E-EDDEECFDA5D0}" type="datetimeFigureOut">
              <a:rPr lang="en-US" dirty="0"/>
              <a:pPr/>
              <a:t>7/1/2022</a:t>
            </a:fld>
            <a:endParaRPr lang="en-US" dirty="0"/>
          </a:p>
        </p:txBody>
      </p:sp>
      <p:sp>
        <p:nvSpPr>
          <p:cNvPr id="5" name="Footer Placeholder 4"/>
          <p:cNvSpPr>
            <a:spLocks noGrp="1"/>
          </p:cNvSpPr>
          <p:nvPr>
            <p:ph type="ftr" sz="quarter" idx="11"/>
          </p:nvPr>
        </p:nvSpPr>
        <p:spPr bwMode="gray">
          <a:xfrm rot="5400000">
            <a:off x="8951976" y="3227832"/>
            <a:ext cx="3859795" cy="304801"/>
          </a:xfrm>
        </p:spPr>
        <p:txBody>
          <a:bodyPr/>
          <a:lstStyle>
            <a:lvl1pPr>
              <a:defRPr b="0" i="0">
                <a:solidFill>
                  <a:schemeClr val="bg1">
                    <a:alpha val="60000"/>
                  </a:schemeClr>
                </a:solidFill>
              </a:defRPr>
            </a:lvl1pPr>
          </a:lstStyle>
          <a:p>
            <a:r>
              <a:rPr lang="en-US" dirty="0"/>
              <a:t>
              </a:t>
            </a:r>
          </a:p>
        </p:txBody>
      </p:sp>
      <p:sp>
        <p:nvSpPr>
          <p:cNvPr id="11" name="Rectangle 10"/>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12" name="Slide Number Placeholder 5"/>
          <p:cNvSpPr>
            <a:spLocks noGrp="1"/>
          </p:cNvSpPr>
          <p:nvPr>
            <p:ph type="sldNum" sz="quarter" idx="12"/>
          </p:nvPr>
        </p:nvSpPr>
        <p:spPr>
          <a:xfrm>
            <a:off x="10352540" y="295729"/>
            <a:ext cx="838199" cy="767687"/>
          </a:xfrm>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206042074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idx="1"/>
          </p:nvPr>
        </p:nvSpPr>
        <p:spPr>
          <a:xfrm>
            <a:off x="1154954" y="2603500"/>
            <a:ext cx="8825659" cy="3416300"/>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19C9CA7B-DFD4-44B5-8C60-D14B8CD1FB59}" type="datetimeFigureOut">
              <a:rPr lang="en-US" dirty="0"/>
              <a:t>7/1/2022</a:t>
            </a:fld>
            <a:endParaRPr lang="en-US" dirty="0"/>
          </a:p>
        </p:txBody>
      </p:sp>
      <p:sp>
        <p:nvSpPr>
          <p:cNvPr id="5" name="Footer Placeholder 4"/>
          <p:cNvSpPr>
            <a:spLocks noGrp="1"/>
          </p:cNvSpPr>
          <p:nvPr>
            <p:ph type="ftr" sz="quarter" idx="11"/>
          </p:nvPr>
        </p:nvSpPr>
        <p:spPr/>
        <p:txBody>
          <a:bodyPr/>
          <a:lstStyle/>
          <a:p>
            <a:r>
              <a:rPr lang="en-US" dirty="0"/>
              <a:t>
              </a:t>
            </a:r>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208619807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grpSp>
        <p:nvGrpSpPr>
          <p:cNvPr id="8" name="Group 7"/>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0" name="Rectangle 9"/>
            <p:cNvSpPr/>
            <p:nvPr/>
          </p:nvSpPr>
          <p:spPr bwMode="gray">
            <a:xfrm>
              <a:off x="7289800" y="402165"/>
              <a:ext cx="44788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1" name="Freeform 5"/>
            <p:cNvSpPr/>
            <p:nvPr/>
          </p:nvSpPr>
          <p:spPr bwMode="gray">
            <a:xfrm rot="16200000">
              <a:off x="3787244"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2" name="Freeform 5"/>
            <p:cNvSpPr/>
            <p:nvPr/>
          </p:nvSpPr>
          <p:spPr bwMode="gray">
            <a:xfrm rot="15922489">
              <a:off x="4698352"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2677645"/>
            <a:ext cx="4351025" cy="2283824"/>
          </a:xfrm>
        </p:spPr>
        <p:txBody>
          <a:bodyPr anchor="ctr"/>
          <a:lstStyle>
            <a:lvl1pPr algn="l">
              <a:defRPr sz="4000" b="0" cap="none"/>
            </a:lvl1pPr>
          </a:lstStyle>
          <a:p>
            <a:r>
              <a:rPr lang="en-US" dirty="0"/>
              <a:t>Click to edit Master title style</a:t>
            </a:r>
          </a:p>
        </p:txBody>
      </p:sp>
      <p:sp>
        <p:nvSpPr>
          <p:cNvPr id="3" name="Text Placeholder 2"/>
          <p:cNvSpPr>
            <a:spLocks noGrp="1"/>
          </p:cNvSpPr>
          <p:nvPr>
            <p:ph type="body" idx="1"/>
          </p:nvPr>
        </p:nvSpPr>
        <p:spPr>
          <a:xfrm>
            <a:off x="6895559" y="2677644"/>
            <a:ext cx="3757545" cy="2283824"/>
          </a:xfrm>
        </p:spPr>
        <p:txBody>
          <a:bodyPr anchor="ctr"/>
          <a:lstStyle>
            <a:lvl1pPr marL="0" indent="0" algn="l">
              <a:buNone/>
              <a:defRPr sz="2000" cap="all">
                <a:solidFill>
                  <a:schemeClr val="accent1">
                    <a:lumMod val="60000"/>
                    <a:lumOff val="4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F34E6425-0181-43F2-84FC-787E803FD2F8}" type="datetimeFigureOut">
              <a:rPr lang="en-US" dirty="0"/>
              <a:t>7/1/2022</a:t>
            </a:fld>
            <a:endParaRPr lang="en-US" dirty="0"/>
          </a:p>
        </p:txBody>
      </p:sp>
      <p:sp>
        <p:nvSpPr>
          <p:cNvPr id="5" name="Footer Placeholder 4"/>
          <p:cNvSpPr>
            <a:spLocks noGrp="1"/>
          </p:cNvSpPr>
          <p:nvPr>
            <p:ph type="ftr" sz="quarter" idx="11"/>
          </p:nvPr>
        </p:nvSpPr>
        <p:spPr/>
        <p:txBody>
          <a:bodyPr/>
          <a:lstStyle/>
          <a:p>
            <a:r>
              <a:rPr lang="en-US" dirty="0"/>
              <a:t>
              </a:t>
            </a:r>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183869121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sz="half" idx="1"/>
          </p:nvPr>
        </p:nvSpPr>
        <p:spPr>
          <a:xfrm>
            <a:off x="1154954" y="2603500"/>
            <a:ext cx="4825158" cy="3416301"/>
          </a:xfrm>
        </p:spPr>
        <p:txBody>
          <a:bodyPr>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p:cNvSpPr>
            <a:spLocks noGrp="1"/>
          </p:cNvSpPr>
          <p:nvPr>
            <p:ph sz="half" idx="2"/>
          </p:nvPr>
        </p:nvSpPr>
        <p:spPr>
          <a:xfrm>
            <a:off x="6208712" y="2603500"/>
            <a:ext cx="4825159" cy="3416300"/>
          </a:xfrm>
        </p:spPr>
        <p:txBody>
          <a:bodyPr>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p:cNvSpPr>
            <a:spLocks noGrp="1"/>
          </p:cNvSpPr>
          <p:nvPr>
            <p:ph type="dt" sz="half" idx="10"/>
          </p:nvPr>
        </p:nvSpPr>
        <p:spPr/>
        <p:txBody>
          <a:bodyPr/>
          <a:lstStyle/>
          <a:p>
            <a:fld id="{3BDB8791-F1B0-41E7-B7FD-A781E65C4266}" type="datetimeFigureOut">
              <a:rPr lang="en-US" dirty="0"/>
              <a:t>7/1/2022</a:t>
            </a:fld>
            <a:endParaRPr lang="en-US" dirty="0"/>
          </a:p>
        </p:txBody>
      </p:sp>
      <p:sp>
        <p:nvSpPr>
          <p:cNvPr id="6" name="Footer Placeholder 5"/>
          <p:cNvSpPr>
            <a:spLocks noGrp="1"/>
          </p:cNvSpPr>
          <p:nvPr>
            <p:ph type="ftr" sz="quarter" idx="11"/>
          </p:nvPr>
        </p:nvSpPr>
        <p:spPr/>
        <p:txBody>
          <a:bodyPr/>
          <a:lstStyle/>
          <a:p>
            <a:r>
              <a:rPr lang="en-US" dirty="0"/>
              <a:t>
              </a:t>
            </a:r>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99905028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dirty="0"/>
              <a:t>Click to edit Master title style</a:t>
            </a:r>
          </a:p>
        </p:txBody>
      </p:sp>
      <p:sp>
        <p:nvSpPr>
          <p:cNvPr id="3" name="Text Placeholder 2"/>
          <p:cNvSpPr>
            <a:spLocks noGrp="1"/>
          </p:cNvSpPr>
          <p:nvPr>
            <p:ph type="body" idx="1"/>
          </p:nvPr>
        </p:nvSpPr>
        <p:spPr>
          <a:xfrm>
            <a:off x="1154954" y="2603500"/>
            <a:ext cx="4825157"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p:cNvSpPr>
            <a:spLocks noGrp="1"/>
          </p:cNvSpPr>
          <p:nvPr>
            <p:ph sz="half" idx="2"/>
          </p:nvPr>
        </p:nvSpPr>
        <p:spPr>
          <a:xfrm>
            <a:off x="1154954" y="3179762"/>
            <a:ext cx="4825158" cy="2840039"/>
          </a:xfrm>
        </p:spPr>
        <p:txBody>
          <a:bodyPr>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p:cNvSpPr>
            <a:spLocks noGrp="1"/>
          </p:cNvSpPr>
          <p:nvPr>
            <p:ph type="body" sz="quarter" idx="3"/>
          </p:nvPr>
        </p:nvSpPr>
        <p:spPr>
          <a:xfrm>
            <a:off x="6208712" y="2603500"/>
            <a:ext cx="4825159"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p:cNvSpPr>
            <a:spLocks noGrp="1"/>
          </p:cNvSpPr>
          <p:nvPr>
            <p:ph sz="quarter" idx="4"/>
          </p:nvPr>
        </p:nvSpPr>
        <p:spPr>
          <a:xfrm>
            <a:off x="6208712" y="3179762"/>
            <a:ext cx="4825159" cy="2840039"/>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p:cNvSpPr>
            <a:spLocks noGrp="1"/>
          </p:cNvSpPr>
          <p:nvPr>
            <p:ph type="dt" sz="half" idx="10"/>
          </p:nvPr>
        </p:nvSpPr>
        <p:spPr/>
        <p:txBody>
          <a:bodyPr/>
          <a:lstStyle/>
          <a:p>
            <a:fld id="{5FDD63B2-E120-4ED8-B27B-C685F510A5FE}" type="datetimeFigureOut">
              <a:rPr lang="en-US" dirty="0"/>
              <a:t>7/1/2022</a:t>
            </a:fld>
            <a:endParaRPr lang="en-US" dirty="0"/>
          </a:p>
        </p:txBody>
      </p:sp>
      <p:sp>
        <p:nvSpPr>
          <p:cNvPr id="8" name="Footer Placeholder 7"/>
          <p:cNvSpPr>
            <a:spLocks noGrp="1"/>
          </p:cNvSpPr>
          <p:nvPr>
            <p:ph type="ftr" sz="quarter" idx="11"/>
          </p:nvPr>
        </p:nvSpPr>
        <p:spPr/>
        <p:txBody>
          <a:bodyPr/>
          <a:lstStyle/>
          <a:p>
            <a:r>
              <a:rPr lang="en-US" dirty="0"/>
              <a:t>
              </a:t>
            </a:r>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166044059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9" name="Title 1"/>
          <p:cNvSpPr>
            <a:spLocks noGrp="1"/>
          </p:cNvSpPr>
          <p:nvPr>
            <p:ph type="title"/>
          </p:nvPr>
        </p:nvSpPr>
        <p:spPr>
          <a:xfrm>
            <a:off x="1154954" y="973668"/>
            <a:ext cx="8761413" cy="706964"/>
          </a:xfrm>
        </p:spPr>
        <p:txBody>
          <a:bodyPr/>
          <a:lstStyle>
            <a:lvl1pPr>
              <a:defRPr/>
            </a:lvl1pPr>
          </a:lstStyle>
          <a:p>
            <a:r>
              <a:rPr lang="en-US" dirty="0"/>
              <a:t>Click to edit Master title style</a:t>
            </a:r>
          </a:p>
        </p:txBody>
      </p:sp>
      <p:sp>
        <p:nvSpPr>
          <p:cNvPr id="3" name="Date Placeholder 2"/>
          <p:cNvSpPr>
            <a:spLocks noGrp="1"/>
          </p:cNvSpPr>
          <p:nvPr>
            <p:ph type="dt" sz="half" idx="10"/>
          </p:nvPr>
        </p:nvSpPr>
        <p:spPr/>
        <p:txBody>
          <a:bodyPr/>
          <a:lstStyle/>
          <a:p>
            <a:fld id="{7AA18ACC-A947-437B-A130-35BD54FDF1E9}" type="datetimeFigureOut">
              <a:rPr lang="en-US" dirty="0"/>
              <a:t>7/1/2022</a:t>
            </a:fld>
            <a:endParaRPr lang="en-US" dirty="0"/>
          </a:p>
        </p:txBody>
      </p:sp>
      <p:sp>
        <p:nvSpPr>
          <p:cNvPr id="4" name="Footer Placeholder 3"/>
          <p:cNvSpPr>
            <a:spLocks noGrp="1"/>
          </p:cNvSpPr>
          <p:nvPr>
            <p:ph type="ftr" sz="quarter" idx="11"/>
          </p:nvPr>
        </p:nvSpPr>
        <p:spPr/>
        <p:txBody>
          <a:bodyPr/>
          <a:lstStyle/>
          <a:p>
            <a:r>
              <a:rPr lang="en-US" dirty="0"/>
              <a:t>
              </a:t>
            </a:r>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383477954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C8D7E02-BCB8-4D50-A234-369438C08659}" type="datetimeFigureOut">
              <a:rPr lang="en-US" dirty="0"/>
              <a:t>7/1/2022</a:t>
            </a:fld>
            <a:endParaRPr lang="en-US" dirty="0"/>
          </a:p>
        </p:txBody>
      </p:sp>
      <p:sp>
        <p:nvSpPr>
          <p:cNvPr id="3" name="Footer Placeholder 2"/>
          <p:cNvSpPr>
            <a:spLocks noGrp="1"/>
          </p:cNvSpPr>
          <p:nvPr>
            <p:ph type="ftr" sz="quarter" idx="11"/>
          </p:nvPr>
        </p:nvSpPr>
        <p:spPr/>
        <p:txBody>
          <a:bodyPr/>
          <a:lstStyle/>
          <a:p>
            <a:r>
              <a:rPr lang="en-US" dirty="0"/>
              <a:t>
              </a:t>
            </a:r>
          </a:p>
        </p:txBody>
      </p:sp>
      <p:sp>
        <p:nvSpPr>
          <p:cNvPr id="7" name="Rectangle 6"/>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25614137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2" name="Oval 21"/>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bwMode="gray">
            <a:xfrm>
              <a:off x="5713412" y="402165"/>
              <a:ext cx="6055253"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8" name="Freeform 5"/>
            <p:cNvSpPr/>
            <p:nvPr/>
          </p:nvSpPr>
          <p:spPr bwMode="gray">
            <a:xfrm rot="15922489">
              <a:off x="3140485"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rot="16200000">
              <a:off x="2229377"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5" y="1295400"/>
            <a:ext cx="2793158" cy="1600200"/>
          </a:xfrm>
        </p:spPr>
        <p:txBody>
          <a:bodyPr anchor="b"/>
          <a:lstStyle>
            <a:lvl1pPr algn="l">
              <a:defRPr sz="2400" b="0"/>
            </a:lvl1pPr>
          </a:lstStyle>
          <a:p>
            <a:r>
              <a:rPr lang="en-US" dirty="0"/>
              <a:t>Click to edit Master title style</a:t>
            </a:r>
          </a:p>
        </p:txBody>
      </p:sp>
      <p:sp>
        <p:nvSpPr>
          <p:cNvPr id="3" name="Content Placeholder 2"/>
          <p:cNvSpPr>
            <a:spLocks noGrp="1"/>
          </p:cNvSpPr>
          <p:nvPr>
            <p:ph idx="1"/>
          </p:nvPr>
        </p:nvSpPr>
        <p:spPr>
          <a:xfrm>
            <a:off x="5781146" y="1447800"/>
            <a:ext cx="5190066" cy="4572000"/>
          </a:xfrm>
        </p:spPr>
        <p:txBody>
          <a:bodyPr anchor="ctr">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p:cNvSpPr>
            <a:spLocks noGrp="1"/>
          </p:cNvSpPr>
          <p:nvPr>
            <p:ph type="body" sz="half" idx="2"/>
          </p:nvPr>
        </p:nvSpPr>
        <p:spPr bwMode="gray">
          <a:xfrm>
            <a:off x="1154954" y="3129280"/>
            <a:ext cx="2793158" cy="2895599"/>
          </a:xfrm>
        </p:spPr>
        <p:txBody>
          <a:bodyPr/>
          <a:lstStyle>
            <a:lvl1pPr marL="0" indent="0">
              <a:buNone/>
              <a:defRPr sz="14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76E86A4C-8E40-4F87-A4F0-01A0687C5742}" type="datetimeFigureOut">
              <a:rPr lang="en-US" dirty="0"/>
              <a:t>7/1/2022</a:t>
            </a:fld>
            <a:endParaRPr lang="en-US" dirty="0"/>
          </a:p>
        </p:txBody>
      </p:sp>
      <p:sp>
        <p:nvSpPr>
          <p:cNvPr id="6" name="Footer Placeholder 5"/>
          <p:cNvSpPr>
            <a:spLocks noGrp="1"/>
          </p:cNvSpPr>
          <p:nvPr>
            <p:ph type="ftr" sz="quarter" idx="11"/>
          </p:nvPr>
        </p:nvSpPr>
        <p:spPr/>
        <p:txBody>
          <a:bodyPr/>
          <a:lstStyle/>
          <a:p>
            <a:r>
              <a:rPr lang="en-US" dirty="0"/>
              <a:t>
              </a:t>
            </a:r>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32503445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bwMode="gray">
            <a:xfrm>
              <a:off x="6172200" y="402165"/>
              <a:ext cx="55964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22" name="Freeform 5"/>
            <p:cNvSpPr/>
            <p:nvPr/>
          </p:nvSpPr>
          <p:spPr bwMode="gray">
            <a:xfrm rot="15922489">
              <a:off x="4203594"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rot="16200000">
              <a:off x="3295432"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5" y="1693333"/>
            <a:ext cx="3865134" cy="1735667"/>
          </a:xfrm>
        </p:spPr>
        <p:txBody>
          <a:bodyPr anchor="b">
            <a:normAutofit/>
          </a:bodyPr>
          <a:lstStyle>
            <a:lvl1pPr algn="l">
              <a:defRPr sz="3600" b="0"/>
            </a:lvl1pPr>
          </a:lstStyle>
          <a:p>
            <a:r>
              <a:rPr lang="en-US" dirty="0"/>
              <a:t>Click to edit Master title style</a:t>
            </a:r>
          </a:p>
        </p:txBody>
      </p:sp>
      <p:sp>
        <p:nvSpPr>
          <p:cNvPr id="3" name="Picture Placeholder 2"/>
          <p:cNvSpPr>
            <a:spLocks noGrp="1" noChangeAspect="1"/>
          </p:cNvSpPr>
          <p:nvPr>
            <p:ph type="pic" idx="1"/>
          </p:nvPr>
        </p:nvSpPr>
        <p:spPr>
          <a:xfrm>
            <a:off x="6547870" y="1143000"/>
            <a:ext cx="3227193"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marL="0" lvl="0" indent="0" algn="ctr">
              <a:buNone/>
            </a:pPr>
            <a:endParaRPr lang="en-US" dirty="0"/>
          </a:p>
        </p:txBody>
      </p:sp>
      <p:sp>
        <p:nvSpPr>
          <p:cNvPr id="4" name="Text Placeholder 3"/>
          <p:cNvSpPr>
            <a:spLocks noGrp="1"/>
          </p:cNvSpPr>
          <p:nvPr>
            <p:ph type="body" sz="half" idx="2"/>
          </p:nvPr>
        </p:nvSpPr>
        <p:spPr bwMode="gray">
          <a:xfrm>
            <a:off x="1154954" y="3657600"/>
            <a:ext cx="3859212" cy="1371600"/>
          </a:xfrm>
        </p:spPr>
        <p:txBody>
          <a:bodyPr>
            <a:normAutofit/>
          </a:bodyPr>
          <a:lstStyle>
            <a:lvl1pPr marL="0" indent="0">
              <a:buNone/>
              <a:defRPr sz="14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35E72C73-2D91-4E12-BA25-F0AA0C03599B}" type="datetimeFigureOut">
              <a:rPr lang="en-US" dirty="0"/>
              <a:t>7/1/2022</a:t>
            </a:fld>
            <a:endParaRPr lang="en-US" dirty="0"/>
          </a:p>
        </p:txBody>
      </p:sp>
      <p:sp>
        <p:nvSpPr>
          <p:cNvPr id="6" name="Footer Placeholder 5"/>
          <p:cNvSpPr>
            <a:spLocks noGrp="1"/>
          </p:cNvSpPr>
          <p:nvPr>
            <p:ph type="ftr" sz="quarter" idx="11"/>
          </p:nvPr>
        </p:nvSpPr>
        <p:spPr/>
        <p:txBody>
          <a:bodyPr/>
          <a:lstStyle/>
          <a:p>
            <a:r>
              <a:rPr lang="en-US" dirty="0"/>
              <a:t>
              </a:t>
            </a:r>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161062211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3" name="Rectangle 12"/>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4" name="Freeform 5"/>
            <p:cNvSpPr/>
            <p:nvPr/>
          </p:nvSpPr>
          <p:spPr bwMode="gray">
            <a:xfrm rot="10371525">
              <a:off x="263767" y="4438254"/>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1" name="Freeform 5"/>
            <p:cNvSpPr/>
            <p:nvPr/>
          </p:nvSpPr>
          <p:spPr bwMode="gray">
            <a:xfrm rot="10800000">
              <a:off x="459506" y="321130"/>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4969927"/>
            <a:ext cx="8825659" cy="566738"/>
          </a:xfrm>
        </p:spPr>
        <p:txBody>
          <a:bodyPr anchor="b">
            <a:normAutofit/>
          </a:bodyPr>
          <a:lstStyle>
            <a:lvl1pPr algn="l">
              <a:defRPr sz="2400" b="0"/>
            </a:lvl1pPr>
          </a:lstStyle>
          <a:p>
            <a:r>
              <a:rPr lang="en-US" dirty="0"/>
              <a:t>Click to edit Master title style</a:t>
            </a:r>
          </a:p>
        </p:txBody>
      </p:sp>
      <p:sp>
        <p:nvSpPr>
          <p:cNvPr id="3" name="Picture Placeholder 2"/>
          <p:cNvSpPr>
            <a:spLocks noGrp="1" noChangeAspect="1"/>
          </p:cNvSpPr>
          <p:nvPr>
            <p:ph type="pic" idx="1"/>
          </p:nvPr>
        </p:nvSpPr>
        <p:spPr>
          <a:xfrm>
            <a:off x="1154954" y="685800"/>
            <a:ext cx="8825659" cy="3429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dirty="0"/>
          </a:p>
        </p:txBody>
      </p:sp>
      <p:sp>
        <p:nvSpPr>
          <p:cNvPr id="4" name="Text Placeholder 3"/>
          <p:cNvSpPr>
            <a:spLocks noGrp="1"/>
          </p:cNvSpPr>
          <p:nvPr>
            <p:ph type="body" sz="half" idx="2"/>
          </p:nvPr>
        </p:nvSpPr>
        <p:spPr>
          <a:xfrm>
            <a:off x="1154954" y="5536665"/>
            <a:ext cx="8825658" cy="493712"/>
          </a:xfrm>
        </p:spPr>
        <p:txBody>
          <a:bodyPr>
            <a:normAutofit/>
          </a:bodyPr>
          <a:lstStyle>
            <a:lvl1pPr marL="0" indent="0">
              <a:buNone/>
              <a:defRPr sz="12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923A1CC3-2375-41D4-9E03-427CAF2A4C1A}" type="datetimeFigureOut">
              <a:rPr lang="en-US" dirty="0"/>
              <a:t>7/1/2022</a:t>
            </a:fld>
            <a:endParaRPr lang="en-US" dirty="0"/>
          </a:p>
        </p:txBody>
      </p:sp>
      <p:sp>
        <p:nvSpPr>
          <p:cNvPr id="6" name="Footer Placeholder 5"/>
          <p:cNvSpPr>
            <a:spLocks noGrp="1"/>
          </p:cNvSpPr>
          <p:nvPr>
            <p:ph type="ftr" sz="quarter" idx="11"/>
          </p:nvPr>
        </p:nvSpPr>
        <p:spPr/>
        <p:txBody>
          <a:bodyPr/>
          <a:lstStyle/>
          <a:p>
            <a:r>
              <a:rPr lang="en-US" dirty="0"/>
              <a:t>
              </a:t>
            </a:r>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180821114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p:cSld name="Title and Caption">
    <p:spTree>
      <p:nvGrpSpPr>
        <p:cNvPr id="1" name=""/>
        <p:cNvGrpSpPr/>
        <p:nvPr/>
      </p:nvGrpSpPr>
      <p:grpSpPr>
        <a:xfrm>
          <a:off x="0" y="0"/>
          <a:ext cx="0" cy="0"/>
          <a:chOff x="0" y="0"/>
          <a:chExt cx="0" cy="0"/>
        </a:xfrm>
      </p:grpSpPr>
      <p:grpSp>
        <p:nvGrpSpPr>
          <p:cNvPr id="7" name="Group 6"/>
          <p:cNvGrpSpPr/>
          <p:nvPr/>
        </p:nvGrpSpPr>
        <p:grpSpPr>
          <a:xfrm>
            <a:off x="0" y="0"/>
            <a:ext cx="12192000" cy="6858000"/>
            <a:chOff x="0" y="0"/>
            <a:chExt cx="12192000" cy="6858000"/>
          </a:xfrm>
        </p:grpSpPr>
        <p:sp>
          <p:nvSpPr>
            <p:cNvPr id="11" name="Rectangle 10"/>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4" name="Oval 13"/>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5" name="Freeform 5"/>
            <p:cNvSpPr/>
            <p:nvPr/>
          </p:nvSpPr>
          <p:spPr bwMode="gray">
            <a:xfrm rot="21010068">
              <a:off x="8490951" y="2714874"/>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7" name="Freeform 5"/>
            <p:cNvSpPr/>
            <p:nvPr/>
          </p:nvSpPr>
          <p:spPr bwMode="gray">
            <a:xfrm>
              <a:off x="455612" y="2801319"/>
              <a:ext cx="11277600" cy="3602637"/>
            </a:xfrm>
            <a:custGeom>
              <a:avLst/>
              <a:gdLst/>
              <a:ahLst/>
              <a:cxnLst/>
              <a:rect l="l" t="t" r="r" b="b"/>
              <a:pathLst>
                <a:path w="10000" h="7946">
                  <a:moveTo>
                    <a:pt x="0" y="0"/>
                  </a:moveTo>
                  <a:lnTo>
                    <a:pt x="0" y="7945"/>
                  </a:lnTo>
                  <a:lnTo>
                    <a:pt x="10000" y="7946"/>
                  </a:lnTo>
                  <a:lnTo>
                    <a:pt x="10000" y="4"/>
                  </a:lnTo>
                  <a:lnTo>
                    <a:pt x="10000" y="4"/>
                  </a:lnTo>
                  <a:lnTo>
                    <a:pt x="9773" y="91"/>
                  </a:lnTo>
                  <a:lnTo>
                    <a:pt x="9547" y="175"/>
                  </a:lnTo>
                  <a:lnTo>
                    <a:pt x="9320" y="256"/>
                  </a:lnTo>
                  <a:lnTo>
                    <a:pt x="9092" y="326"/>
                  </a:lnTo>
                  <a:lnTo>
                    <a:pt x="8865" y="396"/>
                  </a:lnTo>
                  <a:lnTo>
                    <a:pt x="8637" y="462"/>
                  </a:lnTo>
                  <a:lnTo>
                    <a:pt x="8412" y="518"/>
                  </a:lnTo>
                  <a:lnTo>
                    <a:pt x="8184" y="571"/>
                  </a:lnTo>
                  <a:lnTo>
                    <a:pt x="7957" y="620"/>
                  </a:lnTo>
                  <a:lnTo>
                    <a:pt x="7734" y="662"/>
                  </a:lnTo>
                  <a:lnTo>
                    <a:pt x="7508" y="704"/>
                  </a:lnTo>
                  <a:lnTo>
                    <a:pt x="7285" y="739"/>
                  </a:lnTo>
                  <a:lnTo>
                    <a:pt x="7062" y="767"/>
                  </a:lnTo>
                  <a:lnTo>
                    <a:pt x="6840" y="795"/>
                  </a:lnTo>
                  <a:lnTo>
                    <a:pt x="6620" y="819"/>
                  </a:lnTo>
                  <a:lnTo>
                    <a:pt x="6402" y="837"/>
                  </a:lnTo>
                  <a:lnTo>
                    <a:pt x="6184" y="851"/>
                  </a:lnTo>
                  <a:lnTo>
                    <a:pt x="5968" y="865"/>
                  </a:lnTo>
                  <a:lnTo>
                    <a:pt x="5755" y="872"/>
                  </a:lnTo>
                  <a:lnTo>
                    <a:pt x="5542" y="879"/>
                  </a:lnTo>
                  <a:lnTo>
                    <a:pt x="5332" y="882"/>
                  </a:lnTo>
                  <a:lnTo>
                    <a:pt x="5124" y="879"/>
                  </a:lnTo>
                  <a:lnTo>
                    <a:pt x="4918" y="879"/>
                  </a:lnTo>
                  <a:lnTo>
                    <a:pt x="4714" y="872"/>
                  </a:lnTo>
                  <a:lnTo>
                    <a:pt x="4514" y="861"/>
                  </a:lnTo>
                  <a:lnTo>
                    <a:pt x="4316" y="851"/>
                  </a:lnTo>
                  <a:lnTo>
                    <a:pt x="4122" y="840"/>
                  </a:lnTo>
                  <a:lnTo>
                    <a:pt x="3929" y="823"/>
                  </a:lnTo>
                  <a:lnTo>
                    <a:pt x="3739" y="805"/>
                  </a:lnTo>
                  <a:lnTo>
                    <a:pt x="3553" y="788"/>
                  </a:lnTo>
                  <a:lnTo>
                    <a:pt x="3190" y="742"/>
                  </a:lnTo>
                  <a:lnTo>
                    <a:pt x="2842" y="693"/>
                  </a:lnTo>
                  <a:lnTo>
                    <a:pt x="2508" y="641"/>
                  </a:lnTo>
                  <a:lnTo>
                    <a:pt x="2192" y="585"/>
                  </a:lnTo>
                  <a:lnTo>
                    <a:pt x="1890" y="525"/>
                  </a:lnTo>
                  <a:lnTo>
                    <a:pt x="1610" y="462"/>
                  </a:lnTo>
                  <a:lnTo>
                    <a:pt x="1347" y="399"/>
                  </a:lnTo>
                  <a:lnTo>
                    <a:pt x="1105" y="336"/>
                  </a:lnTo>
                  <a:lnTo>
                    <a:pt x="883" y="277"/>
                  </a:lnTo>
                  <a:lnTo>
                    <a:pt x="686" y="221"/>
                  </a:lnTo>
                  <a:lnTo>
                    <a:pt x="508" y="168"/>
                  </a:lnTo>
                  <a:lnTo>
                    <a:pt x="358" y="123"/>
                  </a:lnTo>
                  <a:lnTo>
                    <a:pt x="232" y="81"/>
                  </a:lnTo>
                  <a:lnTo>
                    <a:pt x="59" y="21"/>
                  </a:lnTo>
                  <a:lnTo>
                    <a:pt x="0" y="0"/>
                  </a:lnTo>
                  <a:lnTo>
                    <a:pt x="0" y="0"/>
                  </a:lnTo>
                  <a:close/>
                </a:path>
              </a:pathLst>
            </a:custGeom>
            <a:solidFill>
              <a:schemeClr val="bg1"/>
            </a:solidFill>
            <a:ln>
              <a:noFill/>
            </a:ln>
          </p:spPr>
        </p:sp>
        <p:sp>
          <p:nvSpPr>
            <p:cNvPr id="12"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48798" y="1063417"/>
            <a:ext cx="8831816" cy="1372986"/>
          </a:xfrm>
        </p:spPr>
        <p:txBody>
          <a:bodyPr/>
          <a:lstStyle>
            <a:lvl1pPr>
              <a:defRPr sz="4000"/>
            </a:lvl1pPr>
          </a:lstStyle>
          <a:p>
            <a:r>
              <a:rPr lang="en-US" dirty="0"/>
              <a:t>Click to edit Master title style</a:t>
            </a:r>
          </a:p>
        </p:txBody>
      </p:sp>
      <p:sp>
        <p:nvSpPr>
          <p:cNvPr id="8" name="Text Placeholder 3"/>
          <p:cNvSpPr>
            <a:spLocks noGrp="1"/>
          </p:cNvSpPr>
          <p:nvPr>
            <p:ph type="body" sz="half" idx="2"/>
          </p:nvPr>
        </p:nvSpPr>
        <p:spPr>
          <a:xfrm>
            <a:off x="1154954" y="3543300"/>
            <a:ext cx="8825659" cy="24765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4" name="Date Placeholder 3"/>
          <p:cNvSpPr>
            <a:spLocks noGrp="1"/>
          </p:cNvSpPr>
          <p:nvPr>
            <p:ph type="dt" sz="half" idx="10"/>
          </p:nvPr>
        </p:nvSpPr>
        <p:spPr/>
        <p:txBody>
          <a:bodyPr/>
          <a:lstStyle/>
          <a:p>
            <a:fld id="{AFF16868-8199-4C2C-A5B1-63AEE139F88E}" type="datetimeFigureOut">
              <a:rPr lang="en-US" dirty="0"/>
              <a:t>7/1/2022</a:t>
            </a:fld>
            <a:endParaRPr lang="en-US" dirty="0"/>
          </a:p>
        </p:txBody>
      </p:sp>
      <p:sp>
        <p:nvSpPr>
          <p:cNvPr id="5" name="Footer Placeholder 4"/>
          <p:cNvSpPr>
            <a:spLocks noGrp="1"/>
          </p:cNvSpPr>
          <p:nvPr>
            <p:ph type="ftr" sz="quarter" idx="11"/>
          </p:nvPr>
        </p:nvSpPr>
        <p:spPr/>
        <p:txBody>
          <a:bodyPr/>
          <a:lstStyle/>
          <a:p>
            <a:r>
              <a:rPr lang="en-US" dirty="0"/>
              <a:t>
              </a:t>
            </a:r>
          </a:p>
        </p:txBody>
      </p:sp>
      <p:sp>
        <p:nvSpPr>
          <p:cNvPr id="13" name="Rectangle 12"/>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409491275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p:cSld name="Quote with Caption">
    <p:spTree>
      <p:nvGrpSpPr>
        <p:cNvPr id="1" name=""/>
        <p:cNvGrpSpPr/>
        <p:nvPr/>
      </p:nvGrpSpPr>
      <p:grpSpPr>
        <a:xfrm>
          <a:off x="0" y="0"/>
          <a:ext cx="0" cy="0"/>
          <a:chOff x="0" y="0"/>
          <a:chExt cx="0" cy="0"/>
        </a:xfrm>
      </p:grpSpPr>
      <p:grpSp>
        <p:nvGrpSpPr>
          <p:cNvPr id="3" name="Group 2"/>
          <p:cNvGrpSpPr/>
          <p:nvPr/>
        </p:nvGrpSpPr>
        <p:grpSpPr>
          <a:xfrm>
            <a:off x="0" y="0"/>
            <a:ext cx="12192000" cy="6858000"/>
            <a:chOff x="0" y="0"/>
            <a:chExt cx="12192000" cy="6858000"/>
          </a:xfrm>
        </p:grpSpPr>
        <p:sp>
          <p:nvSpPr>
            <p:cNvPr id="17" name="Rectangle 16"/>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0" name="Oval 19"/>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2" name="Oval 21"/>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3" name="Oval 22"/>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4" name="Oval 23"/>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5" name="Oval 24"/>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Freeform 5"/>
            <p:cNvSpPr/>
            <p:nvPr/>
          </p:nvSpPr>
          <p:spPr bwMode="gray">
            <a:xfrm rot="21010068">
              <a:off x="8490951" y="41851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a:off x="455612" y="4241801"/>
              <a:ext cx="11277600" cy="2337161"/>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8"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16" name="TextBox 15"/>
          <p:cNvSpPr txBox="1"/>
          <p:nvPr/>
        </p:nvSpPr>
        <p:spPr bwMode="gray">
          <a:xfrm>
            <a:off x="881566" y="607336"/>
            <a:ext cx="801912" cy="1569660"/>
          </a:xfrm>
          <a:prstGeom prst="rect">
            <a:avLst/>
          </a:prstGeom>
          <a:noFill/>
        </p:spPr>
        <p:txBody>
          <a:bodyPr wrap="square" rtlCol="0">
            <a:spAutoFit/>
          </a:bodyPr>
          <a:lstStyle/>
          <a:p>
            <a:pPr algn="r"/>
            <a:r>
              <a:rPr lang="en-US" sz="9600" b="0" i="0" dirty="0">
                <a:solidFill>
                  <a:schemeClr val="accent1">
                    <a:lumMod val="60000"/>
                    <a:lumOff val="40000"/>
                  </a:schemeClr>
                </a:solidFill>
                <a:latin typeface="Arial"/>
                <a:cs typeface="Arial"/>
              </a:rPr>
              <a:t>“</a:t>
            </a:r>
          </a:p>
        </p:txBody>
      </p:sp>
      <p:sp>
        <p:nvSpPr>
          <p:cNvPr id="13" name="TextBox 12"/>
          <p:cNvSpPr txBox="1"/>
          <p:nvPr/>
        </p:nvSpPr>
        <p:spPr bwMode="gray">
          <a:xfrm>
            <a:off x="9884458" y="2613787"/>
            <a:ext cx="652763" cy="1569660"/>
          </a:xfrm>
          <a:prstGeom prst="rect">
            <a:avLst/>
          </a:prstGeom>
          <a:noFill/>
        </p:spPr>
        <p:txBody>
          <a:bodyPr wrap="square" rtlCol="0">
            <a:spAutoFit/>
          </a:bodyPr>
          <a:lstStyle/>
          <a:p>
            <a:pPr algn="r"/>
            <a:r>
              <a:rPr lang="en-US" sz="9600" b="0" i="0" dirty="0">
                <a:solidFill>
                  <a:schemeClr val="accent1">
                    <a:lumMod val="60000"/>
                    <a:lumOff val="40000"/>
                  </a:schemeClr>
                </a:solidFill>
                <a:latin typeface="Arial"/>
                <a:cs typeface="Arial"/>
              </a:rPr>
              <a:t>”</a:t>
            </a:r>
          </a:p>
        </p:txBody>
      </p:sp>
      <p:sp>
        <p:nvSpPr>
          <p:cNvPr id="2" name="Title 1"/>
          <p:cNvSpPr>
            <a:spLocks noGrp="1"/>
          </p:cNvSpPr>
          <p:nvPr>
            <p:ph type="title"/>
          </p:nvPr>
        </p:nvSpPr>
        <p:spPr>
          <a:xfrm>
            <a:off x="1581878" y="982134"/>
            <a:ext cx="8453906" cy="2696632"/>
          </a:xfrm>
        </p:spPr>
        <p:txBody>
          <a:bodyPr/>
          <a:lstStyle>
            <a:lvl1pPr>
              <a:defRPr sz="4000"/>
            </a:lvl1pPr>
          </a:lstStyle>
          <a:p>
            <a:r>
              <a:rPr lang="en-US" dirty="0"/>
              <a:t>Click to edit Master title style</a:t>
            </a:r>
          </a:p>
        </p:txBody>
      </p:sp>
      <p:sp>
        <p:nvSpPr>
          <p:cNvPr id="14" name="Text Placeholder 3"/>
          <p:cNvSpPr>
            <a:spLocks noGrp="1"/>
          </p:cNvSpPr>
          <p:nvPr>
            <p:ph type="body" sz="half" idx="13"/>
          </p:nvPr>
        </p:nvSpPr>
        <p:spPr bwMode="gray">
          <a:xfrm>
            <a:off x="1945945" y="3678766"/>
            <a:ext cx="7731219" cy="342174"/>
          </a:xfrm>
        </p:spPr>
        <p:txBody>
          <a:bodyPr anchor="t">
            <a:normAutofit/>
          </a:bodyPr>
          <a:lstStyle>
            <a:lvl1pPr marL="0" indent="0">
              <a:buNone/>
              <a:defRPr lang="en-US" sz="1400" b="0" i="0" kern="1200" cap="small" dirty="0">
                <a:solidFill>
                  <a:schemeClr val="accent1">
                    <a:lumMod val="60000"/>
                    <a:lumOff val="40000"/>
                  </a:schemeClr>
                </a:solidFill>
                <a:latin typeface="+mn-lt"/>
                <a:ea typeface="+mn-ea"/>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10" name="Text Placeholder 3"/>
          <p:cNvSpPr>
            <a:spLocks noGrp="1"/>
          </p:cNvSpPr>
          <p:nvPr>
            <p:ph type="body" sz="half" idx="2"/>
          </p:nvPr>
        </p:nvSpPr>
        <p:spPr>
          <a:xfrm>
            <a:off x="1154954" y="5029199"/>
            <a:ext cx="9244897" cy="997857"/>
          </a:xfrm>
        </p:spPr>
        <p:txBody>
          <a:bodyPr anchor="ct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4" name="Date Placeholder 3"/>
          <p:cNvSpPr>
            <a:spLocks noGrp="1"/>
          </p:cNvSpPr>
          <p:nvPr>
            <p:ph type="dt" sz="half" idx="10"/>
          </p:nvPr>
        </p:nvSpPr>
        <p:spPr/>
        <p:txBody>
          <a:bodyPr/>
          <a:lstStyle/>
          <a:p>
            <a:fld id="{AAD9FF7F-6988-44CC-821B-644E70CD2F73}" type="datetimeFigureOut">
              <a:rPr lang="en-US" dirty="0"/>
              <a:t>7/1/2022</a:t>
            </a:fld>
            <a:endParaRPr lang="en-US" dirty="0"/>
          </a:p>
        </p:txBody>
      </p:sp>
      <p:sp>
        <p:nvSpPr>
          <p:cNvPr id="5" name="Footer Placeholder 4"/>
          <p:cNvSpPr>
            <a:spLocks noGrp="1"/>
          </p:cNvSpPr>
          <p:nvPr>
            <p:ph type="ftr" sz="quarter" idx="11"/>
          </p:nvPr>
        </p:nvSpPr>
        <p:spPr/>
        <p:txBody>
          <a:bodyPr/>
          <a:lstStyle/>
          <a:p>
            <a:r>
              <a:rPr lang="en-US" dirty="0"/>
              <a:t>
              </a:t>
            </a:r>
          </a:p>
        </p:txBody>
      </p:sp>
      <p:sp>
        <p:nvSpPr>
          <p:cNvPr id="19" name="Rectangle 18"/>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257347372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p:cSld name="Name Card">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1" name="Rectangle 10"/>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Oval 14"/>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3" name="Freeform 5"/>
            <p:cNvSpPr/>
            <p:nvPr/>
          </p:nvSpPr>
          <p:spPr bwMode="gray">
            <a:xfrm rot="21010068">
              <a:off x="8490951" y="4193583"/>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8" name="Freeform 5"/>
            <p:cNvSpPr/>
            <p:nvPr/>
          </p:nvSpPr>
          <p:spPr bwMode="gray">
            <a:xfrm>
              <a:off x="455612" y="4241801"/>
              <a:ext cx="11277600" cy="2337161"/>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2"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2370667"/>
            <a:ext cx="8825660" cy="1822514"/>
          </a:xfrm>
        </p:spPr>
        <p:txBody>
          <a:bodyPr anchor="b"/>
          <a:lstStyle>
            <a:lvl1pPr algn="l">
              <a:defRPr sz="4000" b="0" cap="none"/>
            </a:lvl1pPr>
          </a:lstStyle>
          <a:p>
            <a:r>
              <a:rPr lang="en-US" dirty="0"/>
              <a:t>Click to edit Master title style</a:t>
            </a:r>
          </a:p>
        </p:txBody>
      </p:sp>
      <p:sp>
        <p:nvSpPr>
          <p:cNvPr id="3" name="Text Placeholder 2"/>
          <p:cNvSpPr>
            <a:spLocks noGrp="1"/>
          </p:cNvSpPr>
          <p:nvPr>
            <p:ph type="body" idx="1"/>
          </p:nvPr>
        </p:nvSpPr>
        <p:spPr>
          <a:xfrm>
            <a:off x="1154954" y="5024967"/>
            <a:ext cx="8825659" cy="860400"/>
          </a:xfrm>
        </p:spPr>
        <p:txBody>
          <a:bodyPr anchor="t"/>
          <a:lstStyle>
            <a:lvl1pPr marL="0" indent="0" algn="l">
              <a:buNone/>
              <a:defRPr sz="2000" cap="none">
                <a:solidFill>
                  <a:schemeClr val="accent1">
                    <a:lumMod val="60000"/>
                    <a:lumOff val="4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5C12C299-16B2-4475-990D-751901EACC14}" type="datetimeFigureOut">
              <a:rPr lang="en-US" dirty="0"/>
              <a:t>7/1/2022</a:t>
            </a:fld>
            <a:endParaRPr lang="en-US" dirty="0"/>
          </a:p>
        </p:txBody>
      </p:sp>
      <p:sp>
        <p:nvSpPr>
          <p:cNvPr id="5" name="Footer Placeholder 4"/>
          <p:cNvSpPr>
            <a:spLocks noGrp="1"/>
          </p:cNvSpPr>
          <p:nvPr>
            <p:ph type="ftr" sz="quarter" idx="11"/>
          </p:nvPr>
        </p:nvSpPr>
        <p:spPr/>
        <p:txBody>
          <a:bodyPr/>
          <a:lstStyle/>
          <a:p>
            <a:r>
              <a:rPr lang="en-US" dirty="0"/>
              <a:t>
              </a:t>
            </a:r>
          </a:p>
        </p:txBody>
      </p:sp>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2589758651"/>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lvl1pPr>
              <a:defRPr sz="3600"/>
            </a:lvl1pPr>
          </a:lstStyle>
          <a:p>
            <a:r>
              <a:rPr lang="en-US" dirty="0"/>
              <a:t>Click to edit Master title style</a:t>
            </a:r>
          </a:p>
        </p:txBody>
      </p:sp>
      <p:sp>
        <p:nvSpPr>
          <p:cNvPr id="3" name="Text Placeholder 2"/>
          <p:cNvSpPr>
            <a:spLocks noGrp="1"/>
          </p:cNvSpPr>
          <p:nvPr>
            <p:ph type="body" idx="1"/>
          </p:nvPr>
        </p:nvSpPr>
        <p:spPr>
          <a:xfrm>
            <a:off x="1154954" y="2603502"/>
            <a:ext cx="3141878"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16" name="Text Placeholder 3"/>
          <p:cNvSpPr>
            <a:spLocks noGrp="1"/>
          </p:cNvSpPr>
          <p:nvPr>
            <p:ph type="body" sz="half" idx="15"/>
          </p:nvPr>
        </p:nvSpPr>
        <p:spPr>
          <a:xfrm>
            <a:off x="1154953" y="3179764"/>
            <a:ext cx="3141879"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5" name="Text Placeholder 4"/>
          <p:cNvSpPr>
            <a:spLocks noGrp="1"/>
          </p:cNvSpPr>
          <p:nvPr>
            <p:ph type="body" sz="quarter" idx="3"/>
          </p:nvPr>
        </p:nvSpPr>
        <p:spPr>
          <a:xfrm>
            <a:off x="4512721" y="2603500"/>
            <a:ext cx="3147009"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19" name="Text Placeholder 3"/>
          <p:cNvSpPr>
            <a:spLocks noGrp="1"/>
          </p:cNvSpPr>
          <p:nvPr>
            <p:ph type="body" sz="half" idx="16"/>
          </p:nvPr>
        </p:nvSpPr>
        <p:spPr>
          <a:xfrm>
            <a:off x="4512721" y="3179763"/>
            <a:ext cx="3147009"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14" name="Text Placeholder 4"/>
          <p:cNvSpPr>
            <a:spLocks noGrp="1"/>
          </p:cNvSpPr>
          <p:nvPr>
            <p:ph type="body" sz="quarter" idx="13"/>
          </p:nvPr>
        </p:nvSpPr>
        <p:spPr>
          <a:xfrm>
            <a:off x="7888135" y="2603501"/>
            <a:ext cx="3145730"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20" name="Text Placeholder 3"/>
          <p:cNvSpPr>
            <a:spLocks noGrp="1"/>
          </p:cNvSpPr>
          <p:nvPr>
            <p:ph type="body" sz="half" idx="17"/>
          </p:nvPr>
        </p:nvSpPr>
        <p:spPr>
          <a:xfrm>
            <a:off x="7888329" y="3179762"/>
            <a:ext cx="3145536"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cxnSp>
        <p:nvCxnSpPr>
          <p:cNvPr id="17" name="Straight Connector 16"/>
          <p:cNvCxnSpPr/>
          <p:nvPr/>
        </p:nvCxnSpPr>
        <p:spPr>
          <a:xfrm>
            <a:off x="440397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777240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a:lstStyle/>
          <a:p>
            <a:fld id="{9FE86839-B9D8-4651-8783-F325ECE74E65}" type="datetimeFigureOut">
              <a:rPr lang="en-US" dirty="0"/>
              <a:t>7/1/2022</a:t>
            </a:fld>
            <a:endParaRPr lang="en-US" dirty="0"/>
          </a:p>
        </p:txBody>
      </p:sp>
      <p:sp>
        <p:nvSpPr>
          <p:cNvPr id="8" name="Footer Placeholder 7"/>
          <p:cNvSpPr>
            <a:spLocks noGrp="1"/>
          </p:cNvSpPr>
          <p:nvPr>
            <p:ph type="ftr" sz="quarter" idx="11"/>
          </p:nvPr>
        </p:nvSpPr>
        <p:spPr/>
        <p:txBody>
          <a:bodyPr/>
          <a:lstStyle/>
          <a:p>
            <a:r>
              <a:rPr lang="en-US" dirty="0"/>
              <a:t>
              </a:t>
            </a:r>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537530062"/>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lvl1pPr>
              <a:defRPr sz="3600"/>
            </a:lvl1pPr>
          </a:lstStyle>
          <a:p>
            <a:r>
              <a:rPr lang="en-US" dirty="0"/>
              <a:t>Click to edit Master title style</a:t>
            </a:r>
          </a:p>
        </p:txBody>
      </p:sp>
      <p:sp>
        <p:nvSpPr>
          <p:cNvPr id="3" name="Text Placeholder 2"/>
          <p:cNvSpPr>
            <a:spLocks noGrp="1"/>
          </p:cNvSpPr>
          <p:nvPr>
            <p:ph type="body" idx="1"/>
          </p:nvPr>
        </p:nvSpPr>
        <p:spPr>
          <a:xfrm>
            <a:off x="1154954" y="4532844"/>
            <a:ext cx="3050438"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19" name="Picture Placeholder 2"/>
          <p:cNvSpPr>
            <a:spLocks noGrp="1" noChangeAspect="1"/>
          </p:cNvSpPr>
          <p:nvPr>
            <p:ph type="pic" idx="15"/>
          </p:nvPr>
        </p:nvSpPr>
        <p:spPr>
          <a:xfrm>
            <a:off x="1334553" y="2603500"/>
            <a:ext cx="2691242"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dirty="0"/>
          </a:p>
        </p:txBody>
      </p:sp>
      <p:sp>
        <p:nvSpPr>
          <p:cNvPr id="22" name="Text Placeholder 3"/>
          <p:cNvSpPr>
            <a:spLocks noGrp="1"/>
          </p:cNvSpPr>
          <p:nvPr>
            <p:ph type="body" sz="half" idx="18"/>
          </p:nvPr>
        </p:nvSpPr>
        <p:spPr>
          <a:xfrm>
            <a:off x="1154954" y="5109106"/>
            <a:ext cx="3050438"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5" name="Text Placeholder 4"/>
          <p:cNvSpPr>
            <a:spLocks noGrp="1"/>
          </p:cNvSpPr>
          <p:nvPr>
            <p:ph type="body" sz="quarter" idx="3"/>
          </p:nvPr>
        </p:nvSpPr>
        <p:spPr>
          <a:xfrm>
            <a:off x="4568865" y="4532844"/>
            <a:ext cx="3050438" cy="576263"/>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1" name="Picture Placeholder 2"/>
          <p:cNvSpPr>
            <a:spLocks noGrp="1" noChangeAspect="1"/>
          </p:cNvSpPr>
          <p:nvPr>
            <p:ph type="pic" idx="21"/>
          </p:nvPr>
        </p:nvSpPr>
        <p:spPr>
          <a:xfrm>
            <a:off x="4748462" y="2603500"/>
            <a:ext cx="2691243"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dirty="0"/>
          </a:p>
        </p:txBody>
      </p:sp>
      <p:sp>
        <p:nvSpPr>
          <p:cNvPr id="23" name="Text Placeholder 3"/>
          <p:cNvSpPr>
            <a:spLocks noGrp="1"/>
          </p:cNvSpPr>
          <p:nvPr>
            <p:ph type="body" sz="half" idx="19"/>
          </p:nvPr>
        </p:nvSpPr>
        <p:spPr>
          <a:xfrm>
            <a:off x="4570172" y="5109105"/>
            <a:ext cx="3050438"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14" name="Text Placeholder 4"/>
          <p:cNvSpPr>
            <a:spLocks noGrp="1"/>
          </p:cNvSpPr>
          <p:nvPr>
            <p:ph type="body" sz="quarter" idx="13"/>
          </p:nvPr>
        </p:nvSpPr>
        <p:spPr>
          <a:xfrm>
            <a:off x="7982775" y="4532845"/>
            <a:ext cx="3051095"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2" name="Picture Placeholder 2"/>
          <p:cNvSpPr>
            <a:spLocks noGrp="1" noChangeAspect="1"/>
          </p:cNvSpPr>
          <p:nvPr>
            <p:ph type="pic" idx="22"/>
          </p:nvPr>
        </p:nvSpPr>
        <p:spPr>
          <a:xfrm>
            <a:off x="8163031" y="2603500"/>
            <a:ext cx="2691242"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dirty="0"/>
          </a:p>
        </p:txBody>
      </p:sp>
      <p:sp>
        <p:nvSpPr>
          <p:cNvPr id="24" name="Text Placeholder 3"/>
          <p:cNvSpPr>
            <a:spLocks noGrp="1"/>
          </p:cNvSpPr>
          <p:nvPr>
            <p:ph type="body" sz="half" idx="20"/>
          </p:nvPr>
        </p:nvSpPr>
        <p:spPr>
          <a:xfrm>
            <a:off x="7982775" y="5109104"/>
            <a:ext cx="3051096"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cxnSp>
        <p:nvCxnSpPr>
          <p:cNvPr id="43" name="Straight Connector 42"/>
          <p:cNvCxnSpPr/>
          <p:nvPr/>
        </p:nvCxnSpPr>
        <p:spPr>
          <a:xfrm>
            <a:off x="440583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44" name="Straight Connector 43"/>
          <p:cNvCxnSpPr/>
          <p:nvPr/>
        </p:nvCxnSpPr>
        <p:spPr>
          <a:xfrm>
            <a:off x="7797802"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a:lstStyle/>
          <a:p>
            <a:fld id="{FD484F64-32F6-45C5-931F-ADC1662401D0}" type="datetimeFigureOut">
              <a:rPr lang="en-US" dirty="0"/>
              <a:t>7/1/2022</a:t>
            </a:fld>
            <a:endParaRPr lang="en-US" dirty="0"/>
          </a:p>
        </p:txBody>
      </p:sp>
      <p:sp>
        <p:nvSpPr>
          <p:cNvPr id="8" name="Footer Placeholder 7"/>
          <p:cNvSpPr>
            <a:spLocks noGrp="1"/>
          </p:cNvSpPr>
          <p:nvPr>
            <p:ph type="ftr" sz="quarter" idx="11"/>
          </p:nvPr>
        </p:nvSpPr>
        <p:spPr>
          <a:xfrm>
            <a:off x="561111" y="6391838"/>
            <a:ext cx="3644282" cy="304801"/>
          </a:xfrm>
        </p:spPr>
        <p:txBody>
          <a:bodyPr/>
          <a:lstStyle/>
          <a:p>
            <a:r>
              <a:rPr lang="en-US" dirty="0"/>
              <a:t>
              </a:t>
            </a:r>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3595720175"/>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p>
            <a:r>
              <a:rPr lang="en-US" dirty="0"/>
              <a:t>Click to edit Master title style</a:t>
            </a:r>
          </a:p>
        </p:txBody>
      </p:sp>
      <p:sp>
        <p:nvSpPr>
          <p:cNvPr id="3" name="Vertical Text Placeholder 2"/>
          <p:cNvSpPr>
            <a:spLocks noGrp="1"/>
          </p:cNvSpPr>
          <p:nvPr>
            <p:ph type="body" orient="vert" idx="1"/>
          </p:nvPr>
        </p:nvSpPr>
        <p:spPr>
          <a:xfrm>
            <a:off x="1154954" y="2603500"/>
            <a:ext cx="8825659" cy="3416300"/>
          </a:xfrm>
        </p:spPr>
        <p:txBody>
          <a:bodyPr vert="eaVert" anchor="t" anchorCtr="0"/>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a:xfrm>
            <a:off x="10695439" y="6391838"/>
            <a:ext cx="990599" cy="304799"/>
          </a:xfrm>
        </p:spPr>
        <p:txBody>
          <a:bodyPr/>
          <a:lstStyle/>
          <a:p>
            <a:fld id="{53086D93-FCAC-47E0-A2EE-787E62CA814C}" type="datetimeFigureOut">
              <a:rPr lang="en-US" dirty="0"/>
              <a:t>7/1/2022</a:t>
            </a:fld>
            <a:endParaRPr lang="en-US" dirty="0"/>
          </a:p>
        </p:txBody>
      </p:sp>
      <p:sp>
        <p:nvSpPr>
          <p:cNvPr id="5" name="Footer Placeholder 4"/>
          <p:cNvSpPr>
            <a:spLocks noGrp="1"/>
          </p:cNvSpPr>
          <p:nvPr>
            <p:ph type="ftr" sz="quarter" idx="11"/>
          </p:nvPr>
        </p:nvSpPr>
        <p:spPr/>
        <p:txBody>
          <a:bodyPr/>
          <a:lstStyle/>
          <a:p>
            <a:r>
              <a:rPr lang="en-US" dirty="0"/>
              <a:t>
              </a:t>
            </a:r>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2476166070"/>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2" name="Rectangle 11"/>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Oval 14"/>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7" name="Rectangle 6"/>
            <p:cNvSpPr/>
            <p:nvPr/>
          </p:nvSpPr>
          <p:spPr bwMode="gray">
            <a:xfrm>
              <a:off x="414867" y="402165"/>
              <a:ext cx="6510866"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7" name="Freeform 5"/>
            <p:cNvSpPr/>
            <p:nvPr/>
          </p:nvSpPr>
          <p:spPr bwMode="gray">
            <a:xfrm rot="5101749">
              <a:off x="6294738" y="457773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0" name="Freeform 5"/>
            <p:cNvSpPr/>
            <p:nvPr/>
          </p:nvSpPr>
          <p:spPr bwMode="gray">
            <a:xfrm rot="5400000">
              <a:off x="4449232"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3"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Vertical Title 1"/>
          <p:cNvSpPr>
            <a:spLocks noGrp="1"/>
          </p:cNvSpPr>
          <p:nvPr>
            <p:ph type="title" orient="vert"/>
          </p:nvPr>
        </p:nvSpPr>
        <p:spPr>
          <a:xfrm>
            <a:off x="8585235" y="1278467"/>
            <a:ext cx="1409965" cy="4748590"/>
          </a:xfrm>
        </p:spPr>
        <p:txBody>
          <a:bodyPr vert="eaVert" anchor="b" anchorCtr="0"/>
          <a:lstStyle/>
          <a:p>
            <a:r>
              <a:rPr lang="en-US" dirty="0"/>
              <a:t>Click to edit Master title style</a:t>
            </a:r>
          </a:p>
        </p:txBody>
      </p:sp>
      <p:sp>
        <p:nvSpPr>
          <p:cNvPr id="3" name="Vertical Text Placeholder 2"/>
          <p:cNvSpPr>
            <a:spLocks noGrp="1"/>
          </p:cNvSpPr>
          <p:nvPr>
            <p:ph type="body" orient="vert" idx="1"/>
          </p:nvPr>
        </p:nvSpPr>
        <p:spPr>
          <a:xfrm>
            <a:off x="1154954" y="1278467"/>
            <a:ext cx="6256025" cy="4748590"/>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a:xfrm>
            <a:off x="10653104" y="6391838"/>
            <a:ext cx="992135" cy="304799"/>
          </a:xfrm>
        </p:spPr>
        <p:txBody>
          <a:bodyPr/>
          <a:lstStyle/>
          <a:p>
            <a:fld id="{CDA879A6-0FD0-4734-A311-86BFCA472E6E}" type="datetimeFigureOut">
              <a:rPr lang="en-US" dirty="0"/>
              <a:t>7/1/2022</a:t>
            </a:fld>
            <a:endParaRPr lang="en-US" dirty="0"/>
          </a:p>
        </p:txBody>
      </p:sp>
      <p:sp>
        <p:nvSpPr>
          <p:cNvPr id="5" name="Footer Placeholder 4"/>
          <p:cNvSpPr>
            <a:spLocks noGrp="1"/>
          </p:cNvSpPr>
          <p:nvPr>
            <p:ph type="ftr" sz="quarter" idx="11"/>
          </p:nvPr>
        </p:nvSpPr>
        <p:spPr/>
        <p:txBody>
          <a:bodyPr/>
          <a:lstStyle/>
          <a:p>
            <a:r>
              <a:rPr lang="en-US" dirty="0"/>
              <a:t>
              </a:t>
            </a:r>
          </a:p>
        </p:txBody>
      </p:sp>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391129273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jpe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8" name="Group 7"/>
          <p:cNvGrpSpPr/>
          <p:nvPr/>
        </p:nvGrpSpPr>
        <p:grpSpPr>
          <a:xfrm>
            <a:off x="0" y="0"/>
            <a:ext cx="12192000" cy="6858000"/>
            <a:chOff x="0" y="0"/>
            <a:chExt cx="12192000" cy="6858000"/>
          </a:xfrm>
        </p:grpSpPr>
        <p:sp>
          <p:nvSpPr>
            <p:cNvPr id="7" name="Rectangle 6"/>
            <p:cNvSpPr/>
            <p:nvPr/>
          </p:nvSpPr>
          <p:spPr>
            <a:xfrm>
              <a:off x="0" y="0"/>
              <a:ext cx="12192000" cy="6858000"/>
            </a:xfrm>
            <a:prstGeom prst="rect">
              <a:avLst/>
            </a:prstGeom>
            <a:blipFill>
              <a:blip r:embed="rId19">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Oval 12"/>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Freeform 5"/>
            <p:cNvSpPr/>
            <p:nvPr/>
          </p:nvSpPr>
          <p:spPr bwMode="gray">
            <a:xfrm rot="21010068">
              <a:off x="8490951" y="17975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9" name="Freeform 5"/>
            <p:cNvSpPr/>
            <p:nvPr/>
          </p:nvSpPr>
          <p:spPr bwMode="gray">
            <a:xfrm>
              <a:off x="459506" y="1866405"/>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14"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Placeholder 1"/>
          <p:cNvSpPr>
            <a:spLocks noGrp="1"/>
          </p:cNvSpPr>
          <p:nvPr>
            <p:ph type="title"/>
          </p:nvPr>
        </p:nvSpPr>
        <p:spPr bwMode="gray">
          <a:xfrm>
            <a:off x="1154954" y="973668"/>
            <a:ext cx="8761413" cy="706964"/>
          </a:xfrm>
          <a:prstGeom prst="rect">
            <a:avLst/>
          </a:prstGeom>
        </p:spPr>
        <p:txBody>
          <a:bodyPr vert="horz" lIns="91440" tIns="45720" rIns="91440" bIns="45720" rtlCol="0" anchor="ctr">
            <a:noAutofit/>
          </a:bodyPr>
          <a:lstStyle/>
          <a:p>
            <a:r>
              <a:rPr lang="en-US" dirty="0"/>
              <a:t>Click to edit Master title style</a:t>
            </a:r>
          </a:p>
        </p:txBody>
      </p:sp>
      <p:sp>
        <p:nvSpPr>
          <p:cNvPr id="3" name="Text Placeholder 2"/>
          <p:cNvSpPr>
            <a:spLocks noGrp="1"/>
          </p:cNvSpPr>
          <p:nvPr>
            <p:ph type="body" idx="1"/>
          </p:nvPr>
        </p:nvSpPr>
        <p:spPr>
          <a:xfrm>
            <a:off x="1154954" y="2603500"/>
            <a:ext cx="8761413" cy="3416300"/>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10653104" y="6391838"/>
            <a:ext cx="990599" cy="304799"/>
          </a:xfrm>
          <a:prstGeom prst="rect">
            <a:avLst/>
          </a:prstGeom>
        </p:spPr>
        <p:txBody>
          <a:bodyPr vert="horz" lIns="91440" tIns="45720" rIns="91440" bIns="45720" rtlCol="0" anchor="ctr"/>
          <a:lstStyle>
            <a:lvl1pPr algn="r">
              <a:defRPr sz="1000" b="1" i="0">
                <a:solidFill>
                  <a:schemeClr val="accent1"/>
                </a:solidFill>
              </a:defRPr>
            </a:lvl1pPr>
          </a:lstStyle>
          <a:p>
            <a:fld id="{2BE451C3-0FF4-47C4-B829-773ADF60F88C}" type="datetimeFigureOut">
              <a:rPr lang="en-US" dirty="0"/>
              <a:t>7/1/2022</a:t>
            </a:fld>
            <a:endParaRPr lang="en-US" dirty="0"/>
          </a:p>
        </p:txBody>
      </p:sp>
      <p:sp>
        <p:nvSpPr>
          <p:cNvPr id="5" name="Footer Placeholder 4"/>
          <p:cNvSpPr>
            <a:spLocks noGrp="1"/>
          </p:cNvSpPr>
          <p:nvPr>
            <p:ph type="ftr" sz="quarter" idx="3"/>
          </p:nvPr>
        </p:nvSpPr>
        <p:spPr>
          <a:xfrm>
            <a:off x="561110" y="6391838"/>
            <a:ext cx="3859795" cy="304801"/>
          </a:xfrm>
          <a:prstGeom prst="rect">
            <a:avLst/>
          </a:prstGeom>
        </p:spPr>
        <p:txBody>
          <a:bodyPr vert="horz" lIns="91440" tIns="45720" rIns="91440" bIns="45720" rtlCol="0" anchor="ctr"/>
          <a:lstStyle>
            <a:lvl1pPr algn="l">
              <a:defRPr sz="1000" b="1" i="0">
                <a:solidFill>
                  <a:schemeClr val="accent1"/>
                </a:solidFill>
              </a:defRPr>
            </a:lvl1pPr>
          </a:lstStyle>
          <a:p>
            <a:r>
              <a:rPr lang="en-US" dirty="0"/>
              <a:t>
              </a:t>
            </a:r>
          </a:p>
        </p:txBody>
      </p:sp>
      <p:sp>
        <p:nvSpPr>
          <p:cNvPr id="21" name="Rectangle 20"/>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bg1"/>
                </a:solidFill>
              </a:defRPr>
            </a:lvl1pPr>
          </a:lstStyle>
          <a:p>
            <a:fld id="{D57F1E4F-1CFF-5643-939E-217C01CDF565}" type="slidenum">
              <a:rPr lang="en-US" dirty="0"/>
              <a:pPr/>
              <a:t>‹#›</a:t>
            </a:fld>
            <a:endParaRPr lang="en-US" dirty="0"/>
          </a:p>
        </p:txBody>
      </p:sp>
    </p:spTree>
    <p:extLst>
      <p:ext uri="{BB962C8B-B14F-4D97-AF65-F5344CB8AC3E}">
        <p14:creationId xmlns:p14="http://schemas.microsoft.com/office/powerpoint/2010/main" val="471080250"/>
      </p:ext>
    </p:extLst>
  </p:cSld>
  <p:clrMap bg1="lt1" tx1="dk1" bg2="lt2" tx2="dk2" accent1="accent1" accent2="accent2" accent3="accent3" accent4="accent4" accent5="accent5" accent6="accent6" hlink="hlink" folHlink="folHlink"/>
  <p:sldLayoutIdLst>
    <p:sldLayoutId id="2147483715" r:id="rId1"/>
    <p:sldLayoutId id="2147483716" r:id="rId2"/>
    <p:sldLayoutId id="2147483717" r:id="rId3"/>
    <p:sldLayoutId id="2147483718" r:id="rId4"/>
    <p:sldLayoutId id="2147483719" r:id="rId5"/>
    <p:sldLayoutId id="2147483720" r:id="rId6"/>
    <p:sldLayoutId id="2147483721" r:id="rId7"/>
    <p:sldLayoutId id="2147483722" r:id="rId8"/>
    <p:sldLayoutId id="2147483723" r:id="rId9"/>
    <p:sldLayoutId id="2147483724" r:id="rId10"/>
    <p:sldLayoutId id="2147483725" r:id="rId11"/>
    <p:sldLayoutId id="2147483726" r:id="rId12"/>
    <p:sldLayoutId id="2147483727" r:id="rId13"/>
    <p:sldLayoutId id="2147483728" r:id="rId14"/>
    <p:sldLayoutId id="2147483729" r:id="rId15"/>
    <p:sldLayoutId id="2147483730" r:id="rId16"/>
    <p:sldLayoutId id="2147483731" r:id="rId17"/>
  </p:sldLayoutIdLst>
  <p:hf sldNum="0" hdr="0" ftr="0" dt="0"/>
  <p:txStyles>
    <p:titleStyle>
      <a:lvl1pPr algn="l" defTabSz="457200" rtl="0" eaLnBrk="1" latinLnBrk="0" hangingPunct="1">
        <a:spcBef>
          <a:spcPct val="0"/>
        </a:spcBef>
        <a:buNone/>
        <a:defRPr sz="3600" b="0" i="0" kern="1200">
          <a:solidFill>
            <a:schemeClr val="bg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b="0" i="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b="0" i="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image" Target="../media/image1.jpeg"/><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6.xml"/></Relationships>
</file>

<file path=ppt/slides/_rels/slide7.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image" Target="../media/image1.jpeg"/><Relationship Id="rId1" Type="http://schemas.openxmlformats.org/officeDocument/2006/relationships/slideLayout" Target="../slideLayouts/slideLayout6.xml"/></Relationships>
</file>

<file path=ppt/slides/_rels/slide8.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image" Target="../media/image1.jpeg"/><Relationship Id="rId1" Type="http://schemas.openxmlformats.org/officeDocument/2006/relationships/slideLayout" Target="../slideLayouts/slideLayout6.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9.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image" Target="../media/image1.jpeg"/><Relationship Id="rId1" Type="http://schemas.openxmlformats.org/officeDocument/2006/relationships/slideLayout" Target="../slideLayouts/slideLayout6.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10.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image" Target="../media/image1.jpeg"/><Relationship Id="rId1" Type="http://schemas.openxmlformats.org/officeDocument/2006/relationships/slideLayout" Target="../slideLayouts/slideLayout6.xml"/><Relationship Id="rId4" Type="http://schemas.openxmlformats.org/officeDocument/2006/relationships/image" Target="../media/image17.sv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0FD4E1-CF5A-491E-8AED-7B460112D2EC}"/>
              </a:ext>
            </a:extLst>
          </p:cNvPr>
          <p:cNvSpPr>
            <a:spLocks noGrp="1"/>
          </p:cNvSpPr>
          <p:nvPr>
            <p:ph type="ctrTitle"/>
          </p:nvPr>
        </p:nvSpPr>
        <p:spPr>
          <a:xfrm>
            <a:off x="1154955" y="698501"/>
            <a:ext cx="8825658" cy="2100161"/>
          </a:xfrm>
        </p:spPr>
        <p:txBody>
          <a:bodyPr/>
          <a:lstStyle/>
          <a:p>
            <a:r>
              <a:rPr lang="en-GB" sz="4400" b="1" u="sng" dirty="0"/>
              <a:t>How Do Students Use Technology To Collaborate At UWSTD</a:t>
            </a:r>
          </a:p>
        </p:txBody>
      </p:sp>
      <p:sp>
        <p:nvSpPr>
          <p:cNvPr id="4" name="TextBox 3">
            <a:extLst>
              <a:ext uri="{FF2B5EF4-FFF2-40B4-BE49-F238E27FC236}">
                <a16:creationId xmlns:a16="http://schemas.microsoft.com/office/drawing/2014/main" id="{CEF7E362-BF88-06C0-E0F8-011C17A9A6B6}"/>
              </a:ext>
            </a:extLst>
          </p:cNvPr>
          <p:cNvSpPr txBox="1"/>
          <p:nvPr/>
        </p:nvSpPr>
        <p:spPr>
          <a:xfrm>
            <a:off x="4352925" y="2713972"/>
            <a:ext cx="6076950" cy="11798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spcBef>
                <a:spcPts val="1000"/>
              </a:spcBef>
            </a:pPr>
            <a:r>
              <a:rPr lang="en-GB" dirty="0"/>
              <a:t> </a:t>
            </a:r>
            <a:r>
              <a:rPr lang="en-GB" dirty="0">
                <a:solidFill>
                  <a:srgbClr val="000000"/>
                </a:solidFill>
                <a:ea typeface="+mn-lt"/>
                <a:cs typeface="+mn-lt"/>
              </a:rPr>
              <a:t>                  </a:t>
            </a:r>
            <a:r>
              <a:rPr lang="en-GB" b="1" cap="all" dirty="0">
                <a:solidFill>
                  <a:schemeClr val="bg1">
                    <a:lumMod val="95000"/>
                  </a:schemeClr>
                </a:solidFill>
                <a:ea typeface="+mn-lt"/>
                <a:cs typeface="+mn-lt"/>
              </a:rPr>
              <a:t>BMSW4003_BIRM</a:t>
            </a:r>
            <a:endParaRPr lang="en-US" b="1">
              <a:solidFill>
                <a:schemeClr val="bg1">
                  <a:lumMod val="95000"/>
                </a:schemeClr>
              </a:solidFill>
              <a:ea typeface="+mn-lt"/>
              <a:cs typeface="+mn-lt"/>
            </a:endParaRPr>
          </a:p>
          <a:p>
            <a:pPr>
              <a:spcBef>
                <a:spcPts val="1000"/>
              </a:spcBef>
            </a:pPr>
            <a:r>
              <a:rPr lang="en-GB" b="1" cap="all" dirty="0">
                <a:solidFill>
                  <a:schemeClr val="bg1">
                    <a:lumMod val="95000"/>
                  </a:schemeClr>
                </a:solidFill>
                <a:ea typeface="+mn-lt"/>
                <a:cs typeface="+mn-lt"/>
              </a:rPr>
              <a:t>DIGITAL SKILLS AND RESEARCH METHODS</a:t>
            </a:r>
            <a:endParaRPr lang="en-US" b="1">
              <a:solidFill>
                <a:schemeClr val="bg1">
                  <a:lumMod val="95000"/>
                </a:schemeClr>
              </a:solidFill>
              <a:ea typeface="+mn-lt"/>
              <a:cs typeface="+mn-lt"/>
            </a:endParaRPr>
          </a:p>
          <a:p>
            <a:pPr>
              <a:spcBef>
                <a:spcPts val="1000"/>
              </a:spcBef>
            </a:pPr>
            <a:r>
              <a:rPr lang="en-GB" b="1" cap="all" dirty="0">
                <a:solidFill>
                  <a:schemeClr val="bg1">
                    <a:lumMod val="95000"/>
                  </a:schemeClr>
                </a:solidFill>
                <a:ea typeface="+mn-lt"/>
                <a:cs typeface="+mn-lt"/>
              </a:rPr>
              <a:t>                    DALE CLARKE </a:t>
            </a:r>
            <a:endParaRPr lang="en-GB" b="1">
              <a:solidFill>
                <a:schemeClr val="bg1">
                  <a:lumMod val="95000"/>
                </a:schemeClr>
              </a:solidFill>
            </a:endParaRPr>
          </a:p>
        </p:txBody>
      </p:sp>
      <p:sp>
        <p:nvSpPr>
          <p:cNvPr id="5" name="TextBox 4">
            <a:extLst>
              <a:ext uri="{FF2B5EF4-FFF2-40B4-BE49-F238E27FC236}">
                <a16:creationId xmlns:a16="http://schemas.microsoft.com/office/drawing/2014/main" id="{CCB07895-97CF-7493-C5D4-988F3F2D8CC3}"/>
              </a:ext>
            </a:extLst>
          </p:cNvPr>
          <p:cNvSpPr txBox="1"/>
          <p:nvPr/>
        </p:nvSpPr>
        <p:spPr>
          <a:xfrm>
            <a:off x="8477250" y="4981575"/>
            <a:ext cx="3981450" cy="11798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spcBef>
                <a:spcPts val="1000"/>
              </a:spcBef>
            </a:pPr>
            <a:r>
              <a:rPr lang="en-GB" cap="all" dirty="0">
                <a:solidFill>
                  <a:schemeClr val="bg1">
                    <a:lumMod val="95000"/>
                  </a:schemeClr>
                </a:solidFill>
                <a:ea typeface="+mn-lt"/>
                <a:cs typeface="+mn-lt"/>
              </a:rPr>
              <a:t> </a:t>
            </a:r>
            <a:r>
              <a:rPr lang="en-GB" b="1" cap="all" dirty="0">
                <a:solidFill>
                  <a:schemeClr val="bg1">
                    <a:lumMod val="95000"/>
                  </a:schemeClr>
                </a:solidFill>
                <a:ea typeface="+mn-lt"/>
                <a:cs typeface="+mn-lt"/>
              </a:rPr>
              <a:t>ANISA BANO-2132767</a:t>
            </a:r>
          </a:p>
          <a:p>
            <a:pPr>
              <a:spcBef>
                <a:spcPts val="1000"/>
              </a:spcBef>
            </a:pPr>
            <a:r>
              <a:rPr lang="en-GB" b="1" cap="all" dirty="0">
                <a:solidFill>
                  <a:schemeClr val="bg1">
                    <a:lumMod val="95000"/>
                  </a:schemeClr>
                </a:solidFill>
              </a:rPr>
              <a:t>SHABNAM BASHIR- 2133404</a:t>
            </a:r>
          </a:p>
          <a:p>
            <a:pPr>
              <a:spcBef>
                <a:spcPts val="1000"/>
              </a:spcBef>
            </a:pPr>
            <a:r>
              <a:rPr lang="en-GB" b="1" cap="all" dirty="0">
                <a:solidFill>
                  <a:schemeClr val="bg1">
                    <a:lumMod val="95000"/>
                  </a:schemeClr>
                </a:solidFill>
              </a:rPr>
              <a:t>ANJAMAN BASHIR-2132770</a:t>
            </a:r>
          </a:p>
        </p:txBody>
      </p:sp>
      <p:pic>
        <p:nvPicPr>
          <p:cNvPr id="9" name="Picture 9" descr="A picture containing text, light, sign&#10;&#10;Description automatically generated">
            <a:extLst>
              <a:ext uri="{FF2B5EF4-FFF2-40B4-BE49-F238E27FC236}">
                <a16:creationId xmlns:a16="http://schemas.microsoft.com/office/drawing/2014/main" id="{E1D113D9-84FF-59FB-E8B8-50CD3061DF7B}"/>
              </a:ext>
            </a:extLst>
          </p:cNvPr>
          <p:cNvPicPr>
            <a:picLocks noChangeAspect="1"/>
          </p:cNvPicPr>
          <p:nvPr/>
        </p:nvPicPr>
        <p:blipFill>
          <a:blip r:embed="rId2"/>
          <a:stretch>
            <a:fillRect/>
          </a:stretch>
        </p:blipFill>
        <p:spPr>
          <a:xfrm>
            <a:off x="778701" y="3704087"/>
            <a:ext cx="3954049" cy="2456074"/>
          </a:xfrm>
          <a:prstGeom prst="rect">
            <a:avLst/>
          </a:prstGeom>
        </p:spPr>
      </p:pic>
    </p:spTree>
    <p:extLst>
      <p:ext uri="{BB962C8B-B14F-4D97-AF65-F5344CB8AC3E}">
        <p14:creationId xmlns:p14="http://schemas.microsoft.com/office/powerpoint/2010/main" val="325409481"/>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6000">
        <p15:prstTrans prst="curtains"/>
      </p:transition>
    </mc:Choice>
    <mc:Fallback xmlns="">
      <p:transition spd="slow">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324E43EB-867C-4B35-9A5C-E435157C729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A7C0F5DA-B59F-4F13-8BB8-FFD8F2C572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sp>
      <p:sp>
        <p:nvSpPr>
          <p:cNvPr id="23" name="Freeform 5">
            <a:extLst>
              <a:ext uri="{FF2B5EF4-FFF2-40B4-BE49-F238E27FC236}">
                <a16:creationId xmlns:a16="http://schemas.microsoft.com/office/drawing/2014/main" id="{9CEA1DEC-CC9E-4776-9E08-048A15BFA6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5922489">
            <a:off x="3140485"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25" name="Freeform: Shape 24">
            <a:extLst>
              <a:ext uri="{FF2B5EF4-FFF2-40B4-BE49-F238E27FC236}">
                <a16:creationId xmlns:a16="http://schemas.microsoft.com/office/drawing/2014/main" id="{9CE399CF-F4B8-4832-A8CB-B93F6B1EF4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6200000">
            <a:off x="5171964" y="-140866"/>
            <a:ext cx="6053670" cy="7139732"/>
          </a:xfrm>
          <a:custGeom>
            <a:avLst/>
            <a:gdLst>
              <a:gd name="connsiteX0" fmla="*/ 6053670 w 6053670"/>
              <a:gd name="connsiteY0" fmla="*/ 1098 h 7139732"/>
              <a:gd name="connsiteX1" fmla="*/ 6053670 w 6053670"/>
              <a:gd name="connsiteY1" fmla="*/ 1084479 h 7139732"/>
              <a:gd name="connsiteX2" fmla="*/ 6053670 w 6053670"/>
              <a:gd name="connsiteY2" fmla="*/ 1254558 h 7139732"/>
              <a:gd name="connsiteX3" fmla="*/ 6053670 w 6053670"/>
              <a:gd name="connsiteY3" fmla="*/ 7139732 h 7139732"/>
              <a:gd name="connsiteX4" fmla="*/ 0 w 6053670"/>
              <a:gd name="connsiteY4" fmla="*/ 7139732 h 7139732"/>
              <a:gd name="connsiteX5" fmla="*/ 0 w 6053670"/>
              <a:gd name="connsiteY5" fmla="*/ 1249853 h 7139732"/>
              <a:gd name="connsiteX6" fmla="*/ 0 w 6053670"/>
              <a:gd name="connsiteY6" fmla="*/ 1084479 h 7139732"/>
              <a:gd name="connsiteX7" fmla="*/ 0 w 6053670"/>
              <a:gd name="connsiteY7" fmla="*/ 0 h 7139732"/>
              <a:gd name="connsiteX8" fmla="*/ 35717 w 6053670"/>
              <a:gd name="connsiteY8" fmla="*/ 5488 h 7139732"/>
              <a:gd name="connsiteX9" fmla="*/ 140445 w 6053670"/>
              <a:gd name="connsiteY9" fmla="*/ 21641 h 7139732"/>
              <a:gd name="connsiteX10" fmla="*/ 216722 w 6053670"/>
              <a:gd name="connsiteY10" fmla="*/ 32932 h 7139732"/>
              <a:gd name="connsiteX11" fmla="*/ 307527 w 6053670"/>
              <a:gd name="connsiteY11" fmla="*/ 44850 h 7139732"/>
              <a:gd name="connsiteX12" fmla="*/ 415282 w 6053670"/>
              <a:gd name="connsiteY12" fmla="*/ 59121 h 7139732"/>
              <a:gd name="connsiteX13" fmla="*/ 534539 w 6053670"/>
              <a:gd name="connsiteY13" fmla="*/ 74175 h 7139732"/>
              <a:gd name="connsiteX14" fmla="*/ 668931 w 6053670"/>
              <a:gd name="connsiteY14" fmla="*/ 90014 h 7139732"/>
              <a:gd name="connsiteX15" fmla="*/ 815430 w 6053670"/>
              <a:gd name="connsiteY15" fmla="*/ 106794 h 7139732"/>
              <a:gd name="connsiteX16" fmla="*/ 974641 w 6053670"/>
              <a:gd name="connsiteY16" fmla="*/ 123574 h 7139732"/>
              <a:gd name="connsiteX17" fmla="*/ 1144144 w 6053670"/>
              <a:gd name="connsiteY17" fmla="*/ 140667 h 7139732"/>
              <a:gd name="connsiteX18" fmla="*/ 1326965 w 6053670"/>
              <a:gd name="connsiteY18" fmla="*/ 156506 h 7139732"/>
              <a:gd name="connsiteX19" fmla="*/ 1518261 w 6053670"/>
              <a:gd name="connsiteY19" fmla="*/ 171717 h 7139732"/>
              <a:gd name="connsiteX20" fmla="*/ 1720453 w 6053670"/>
              <a:gd name="connsiteY20" fmla="*/ 185518 h 7139732"/>
              <a:gd name="connsiteX21" fmla="*/ 1931121 w 6053670"/>
              <a:gd name="connsiteY21" fmla="*/ 198690 h 7139732"/>
              <a:gd name="connsiteX22" fmla="*/ 2150869 w 6053670"/>
              <a:gd name="connsiteY22" fmla="*/ 211079 h 7139732"/>
              <a:gd name="connsiteX23" fmla="*/ 2263467 w 6053670"/>
              <a:gd name="connsiteY23" fmla="*/ 215470 h 7139732"/>
              <a:gd name="connsiteX24" fmla="*/ 2378487 w 6053670"/>
              <a:gd name="connsiteY24" fmla="*/ 220332 h 7139732"/>
              <a:gd name="connsiteX25" fmla="*/ 2495323 w 6053670"/>
              <a:gd name="connsiteY25" fmla="*/ 224879 h 7139732"/>
              <a:gd name="connsiteX26" fmla="*/ 2612764 w 6053670"/>
              <a:gd name="connsiteY26" fmla="*/ 227859 h 7139732"/>
              <a:gd name="connsiteX27" fmla="*/ 2732627 w 6053670"/>
              <a:gd name="connsiteY27" fmla="*/ 230525 h 7139732"/>
              <a:gd name="connsiteX28" fmla="*/ 2853700 w 6053670"/>
              <a:gd name="connsiteY28" fmla="*/ 233348 h 7139732"/>
              <a:gd name="connsiteX29" fmla="*/ 2977195 w 6053670"/>
              <a:gd name="connsiteY29" fmla="*/ 235229 h 7139732"/>
              <a:gd name="connsiteX30" fmla="*/ 3101901 w 6053670"/>
              <a:gd name="connsiteY30" fmla="*/ 235229 h 7139732"/>
              <a:gd name="connsiteX31" fmla="*/ 3227817 w 6053670"/>
              <a:gd name="connsiteY31" fmla="*/ 236170 h 7139732"/>
              <a:gd name="connsiteX32" fmla="*/ 3354944 w 6053670"/>
              <a:gd name="connsiteY32" fmla="*/ 235229 h 7139732"/>
              <a:gd name="connsiteX33" fmla="*/ 3483887 w 6053670"/>
              <a:gd name="connsiteY33" fmla="*/ 233348 h 7139732"/>
              <a:gd name="connsiteX34" fmla="*/ 3612830 w 6053670"/>
              <a:gd name="connsiteY34" fmla="*/ 231623 h 7139732"/>
              <a:gd name="connsiteX35" fmla="*/ 3743590 w 6053670"/>
              <a:gd name="connsiteY35" fmla="*/ 227859 h 7139732"/>
              <a:gd name="connsiteX36" fmla="*/ 3875560 w 6053670"/>
              <a:gd name="connsiteY36" fmla="*/ 223938 h 7139732"/>
              <a:gd name="connsiteX37" fmla="*/ 4007530 w 6053670"/>
              <a:gd name="connsiteY37" fmla="*/ 219391 h 7139732"/>
              <a:gd name="connsiteX38" fmla="*/ 4140710 w 6053670"/>
              <a:gd name="connsiteY38" fmla="*/ 212961 h 7139732"/>
              <a:gd name="connsiteX39" fmla="*/ 4275102 w 6053670"/>
              <a:gd name="connsiteY39" fmla="*/ 205277 h 7139732"/>
              <a:gd name="connsiteX40" fmla="*/ 4410098 w 6053670"/>
              <a:gd name="connsiteY40" fmla="*/ 197907 h 7139732"/>
              <a:gd name="connsiteX41" fmla="*/ 4545096 w 6053670"/>
              <a:gd name="connsiteY41" fmla="*/ 188498 h 7139732"/>
              <a:gd name="connsiteX42" fmla="*/ 4681909 w 6053670"/>
              <a:gd name="connsiteY42" fmla="*/ 177207 h 7139732"/>
              <a:gd name="connsiteX43" fmla="*/ 4816905 w 6053670"/>
              <a:gd name="connsiteY43" fmla="*/ 165916 h 7139732"/>
              <a:gd name="connsiteX44" fmla="*/ 4954323 w 6053670"/>
              <a:gd name="connsiteY44" fmla="*/ 152899 h 7139732"/>
              <a:gd name="connsiteX45" fmla="*/ 5092347 w 6053670"/>
              <a:gd name="connsiteY45" fmla="*/ 138629 h 7139732"/>
              <a:gd name="connsiteX46" fmla="*/ 5228555 w 6053670"/>
              <a:gd name="connsiteY46" fmla="*/ 123574 h 7139732"/>
              <a:gd name="connsiteX47" fmla="*/ 5366578 w 6053670"/>
              <a:gd name="connsiteY47" fmla="*/ 106010 h 7139732"/>
              <a:gd name="connsiteX48" fmla="*/ 5503997 w 6053670"/>
              <a:gd name="connsiteY48" fmla="*/ 87192 h 7139732"/>
              <a:gd name="connsiteX49" fmla="*/ 5642020 w 6053670"/>
              <a:gd name="connsiteY49" fmla="*/ 68530 h 7139732"/>
              <a:gd name="connsiteX50" fmla="*/ 5779438 w 6053670"/>
              <a:gd name="connsiteY50" fmla="*/ 46733 h 7139732"/>
              <a:gd name="connsiteX51" fmla="*/ 5916251 w 6053670"/>
              <a:gd name="connsiteY51" fmla="*/ 24464 h 71397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6053670" h="7139732">
                <a:moveTo>
                  <a:pt x="6053670" y="1098"/>
                </a:moveTo>
                <a:lnTo>
                  <a:pt x="6053670" y="1084479"/>
                </a:lnTo>
                <a:lnTo>
                  <a:pt x="6053670" y="1254558"/>
                </a:lnTo>
                <a:lnTo>
                  <a:pt x="6053670" y="7139732"/>
                </a:lnTo>
                <a:lnTo>
                  <a:pt x="0" y="7139732"/>
                </a:lnTo>
                <a:lnTo>
                  <a:pt x="0" y="1249853"/>
                </a:lnTo>
                <a:lnTo>
                  <a:pt x="0" y="1084479"/>
                </a:lnTo>
                <a:lnTo>
                  <a:pt x="0" y="0"/>
                </a:lnTo>
                <a:lnTo>
                  <a:pt x="35717" y="5488"/>
                </a:lnTo>
                <a:lnTo>
                  <a:pt x="140445" y="21641"/>
                </a:lnTo>
                <a:lnTo>
                  <a:pt x="216722" y="32932"/>
                </a:lnTo>
                <a:lnTo>
                  <a:pt x="307527" y="44850"/>
                </a:lnTo>
                <a:lnTo>
                  <a:pt x="415282" y="59121"/>
                </a:lnTo>
                <a:lnTo>
                  <a:pt x="534539" y="74175"/>
                </a:lnTo>
                <a:lnTo>
                  <a:pt x="668931" y="90014"/>
                </a:lnTo>
                <a:lnTo>
                  <a:pt x="815430" y="106794"/>
                </a:lnTo>
                <a:lnTo>
                  <a:pt x="974641" y="123574"/>
                </a:lnTo>
                <a:lnTo>
                  <a:pt x="1144144" y="140667"/>
                </a:lnTo>
                <a:lnTo>
                  <a:pt x="1326965" y="156506"/>
                </a:lnTo>
                <a:lnTo>
                  <a:pt x="1518261" y="171717"/>
                </a:lnTo>
                <a:lnTo>
                  <a:pt x="1720453" y="185518"/>
                </a:lnTo>
                <a:lnTo>
                  <a:pt x="1931121" y="198690"/>
                </a:lnTo>
                <a:lnTo>
                  <a:pt x="2150869" y="211079"/>
                </a:lnTo>
                <a:lnTo>
                  <a:pt x="2263467" y="215470"/>
                </a:lnTo>
                <a:lnTo>
                  <a:pt x="2378487" y="220332"/>
                </a:lnTo>
                <a:lnTo>
                  <a:pt x="2495323" y="224879"/>
                </a:lnTo>
                <a:lnTo>
                  <a:pt x="2612764" y="227859"/>
                </a:lnTo>
                <a:lnTo>
                  <a:pt x="2732627" y="230525"/>
                </a:lnTo>
                <a:lnTo>
                  <a:pt x="2853700" y="233348"/>
                </a:lnTo>
                <a:lnTo>
                  <a:pt x="2977195" y="235229"/>
                </a:lnTo>
                <a:lnTo>
                  <a:pt x="3101901" y="235229"/>
                </a:lnTo>
                <a:lnTo>
                  <a:pt x="3227817" y="236170"/>
                </a:lnTo>
                <a:lnTo>
                  <a:pt x="3354944" y="235229"/>
                </a:lnTo>
                <a:lnTo>
                  <a:pt x="3483887" y="233348"/>
                </a:lnTo>
                <a:lnTo>
                  <a:pt x="3612830" y="231623"/>
                </a:lnTo>
                <a:lnTo>
                  <a:pt x="3743590" y="227859"/>
                </a:lnTo>
                <a:lnTo>
                  <a:pt x="3875560" y="223938"/>
                </a:lnTo>
                <a:lnTo>
                  <a:pt x="4007530" y="219391"/>
                </a:lnTo>
                <a:lnTo>
                  <a:pt x="4140710" y="212961"/>
                </a:lnTo>
                <a:lnTo>
                  <a:pt x="4275102" y="205277"/>
                </a:lnTo>
                <a:lnTo>
                  <a:pt x="4410098" y="197907"/>
                </a:lnTo>
                <a:lnTo>
                  <a:pt x="4545096" y="188498"/>
                </a:lnTo>
                <a:lnTo>
                  <a:pt x="4681909" y="177207"/>
                </a:lnTo>
                <a:lnTo>
                  <a:pt x="4816905" y="165916"/>
                </a:lnTo>
                <a:lnTo>
                  <a:pt x="4954323" y="152899"/>
                </a:lnTo>
                <a:lnTo>
                  <a:pt x="5092347" y="138629"/>
                </a:lnTo>
                <a:lnTo>
                  <a:pt x="5228555" y="123574"/>
                </a:lnTo>
                <a:lnTo>
                  <a:pt x="5366578" y="106010"/>
                </a:lnTo>
                <a:lnTo>
                  <a:pt x="5503997" y="87192"/>
                </a:lnTo>
                <a:lnTo>
                  <a:pt x="5642020" y="68530"/>
                </a:lnTo>
                <a:lnTo>
                  <a:pt x="5779438" y="46733"/>
                </a:lnTo>
                <a:lnTo>
                  <a:pt x="5916251" y="24464"/>
                </a:lnTo>
                <a:close/>
              </a:path>
            </a:pathLst>
          </a:custGeom>
          <a:solidFill>
            <a:schemeClr val="bg1"/>
          </a:solidFill>
          <a:ln>
            <a:noFill/>
          </a:ln>
        </p:spPr>
      </p:sp>
      <p:sp>
        <p:nvSpPr>
          <p:cNvPr id="27" name="Freeform 5">
            <a:extLst>
              <a:ext uri="{FF2B5EF4-FFF2-40B4-BE49-F238E27FC236}">
                <a16:creationId xmlns:a16="http://schemas.microsoft.com/office/drawing/2014/main" id="{1F23E73A-FDC8-462C-83C1-3AA8961449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sp>
        <p:nvSpPr>
          <p:cNvPr id="2" name="Title 1">
            <a:extLst>
              <a:ext uri="{FF2B5EF4-FFF2-40B4-BE49-F238E27FC236}">
                <a16:creationId xmlns:a16="http://schemas.microsoft.com/office/drawing/2014/main" id="{5FDB7236-BDE4-41B8-9E37-BA938C5164BB}"/>
              </a:ext>
            </a:extLst>
          </p:cNvPr>
          <p:cNvSpPr>
            <a:spLocks noGrp="1"/>
          </p:cNvSpPr>
          <p:nvPr>
            <p:ph type="title"/>
          </p:nvPr>
        </p:nvSpPr>
        <p:spPr>
          <a:xfrm>
            <a:off x="994087" y="1130603"/>
            <a:ext cx="3342442" cy="4596794"/>
          </a:xfrm>
        </p:spPr>
        <p:txBody>
          <a:bodyPr anchor="ctr">
            <a:normAutofit/>
          </a:bodyPr>
          <a:lstStyle/>
          <a:p>
            <a:r>
              <a:rPr lang="en-GB" sz="4000" b="1" u="sng" dirty="0">
                <a:solidFill>
                  <a:srgbClr val="EBEBEB"/>
                </a:solidFill>
              </a:rPr>
              <a:t>Introduction</a:t>
            </a:r>
          </a:p>
        </p:txBody>
      </p:sp>
      <p:sp>
        <p:nvSpPr>
          <p:cNvPr id="3" name="Content Placeholder 2">
            <a:extLst>
              <a:ext uri="{FF2B5EF4-FFF2-40B4-BE49-F238E27FC236}">
                <a16:creationId xmlns:a16="http://schemas.microsoft.com/office/drawing/2014/main" id="{684A913C-EBCE-47CB-B62B-648D5774751C}"/>
              </a:ext>
            </a:extLst>
          </p:cNvPr>
          <p:cNvSpPr>
            <a:spLocks noGrp="1"/>
          </p:cNvSpPr>
          <p:nvPr>
            <p:ph idx="1"/>
          </p:nvPr>
        </p:nvSpPr>
        <p:spPr>
          <a:xfrm>
            <a:off x="5290077" y="412113"/>
            <a:ext cx="6556714" cy="5979725"/>
          </a:xfrm>
        </p:spPr>
        <p:txBody>
          <a:bodyPr vert="horz" lIns="91440" tIns="45720" rIns="91440" bIns="45720" rtlCol="0" anchor="ctr">
            <a:normAutofit fontScale="92500" lnSpcReduction="10000"/>
          </a:bodyPr>
          <a:lstStyle/>
          <a:p>
            <a:pPr>
              <a:lnSpc>
                <a:spcPct val="90000"/>
              </a:lnSpc>
              <a:buFont typeface="Wingdings" panose="05000000000000000000" pitchFamily="2" charset="2"/>
              <a:buChar char="§"/>
            </a:pPr>
            <a:endParaRPr lang="en-GB" sz="1700"/>
          </a:p>
          <a:p>
            <a:pPr marL="0" indent="0">
              <a:lnSpc>
                <a:spcPct val="90000"/>
              </a:lnSpc>
              <a:buNone/>
            </a:pPr>
            <a:r>
              <a:rPr lang="en-GB" sz="2800" b="1" kern="1200" dirty="0">
                <a:effectLst/>
                <a:latin typeface="Century Gothic"/>
                <a:ea typeface="DengXian"/>
                <a:cs typeface="Times New Roman"/>
              </a:rPr>
              <a:t>Research question:</a:t>
            </a:r>
            <a:endParaRPr lang="en-GB" sz="2800" b="1" dirty="0">
              <a:latin typeface="Century Gothic" panose="020B0502020202020204"/>
              <a:ea typeface="DengXian"/>
              <a:cs typeface="Times New Roman"/>
            </a:endParaRPr>
          </a:p>
          <a:p>
            <a:pPr lvl="1">
              <a:lnSpc>
                <a:spcPct val="90000"/>
              </a:lnSpc>
              <a:buFont typeface="Wingdings" panose="05000000000000000000" pitchFamily="2" charset="2"/>
              <a:buChar char="v"/>
            </a:pPr>
            <a:endParaRPr lang="en-GB" sz="1700">
              <a:latin typeface="Century Gothic" panose="020B0502020202020204"/>
              <a:ea typeface="DengXian"/>
              <a:cs typeface="Times New Roman"/>
            </a:endParaRPr>
          </a:p>
          <a:p>
            <a:pPr lvl="1">
              <a:lnSpc>
                <a:spcPct val="90000"/>
              </a:lnSpc>
              <a:buFont typeface="Wingdings" panose="05000000000000000000" pitchFamily="2" charset="2"/>
              <a:buChar char="v"/>
            </a:pPr>
            <a:r>
              <a:rPr lang="en-GB" sz="2400" dirty="0"/>
              <a:t>(How Technology can encourage student collaboration/common sense education,2022)</a:t>
            </a:r>
          </a:p>
          <a:p>
            <a:pPr lvl="1">
              <a:lnSpc>
                <a:spcPct val="90000"/>
              </a:lnSpc>
              <a:buFont typeface="Wingdings" panose="05000000000000000000" pitchFamily="2" charset="2"/>
              <a:buChar char="v"/>
            </a:pPr>
            <a:r>
              <a:rPr lang="en-GB" sz="2400" dirty="0"/>
              <a:t>The extensive presence of technology in everyday life has driven higher expectations among learners for digital approaches to learning and teaching.</a:t>
            </a:r>
          </a:p>
          <a:p>
            <a:pPr lvl="1">
              <a:lnSpc>
                <a:spcPct val="90000"/>
              </a:lnSpc>
              <a:buFont typeface="Wingdings" panose="05000000000000000000" pitchFamily="2" charset="2"/>
              <a:buChar char="v"/>
            </a:pPr>
            <a:r>
              <a:rPr lang="en-GB" sz="2400" dirty="0"/>
              <a:t>Are students confident in using technology to collaborate? </a:t>
            </a:r>
          </a:p>
          <a:p>
            <a:pPr lvl="1">
              <a:lnSpc>
                <a:spcPct val="90000"/>
              </a:lnSpc>
              <a:buFont typeface="Wingdings" panose="05000000000000000000" pitchFamily="2" charset="2"/>
              <a:buChar char="v"/>
            </a:pPr>
            <a:r>
              <a:rPr lang="en-GB" sz="2400" dirty="0"/>
              <a:t>Rationale </a:t>
            </a:r>
          </a:p>
          <a:p>
            <a:pPr lvl="1">
              <a:lnSpc>
                <a:spcPct val="90000"/>
              </a:lnSpc>
              <a:buFont typeface="Wingdings" panose="05000000000000000000" pitchFamily="2" charset="2"/>
              <a:buChar char="v"/>
            </a:pPr>
            <a:r>
              <a:rPr lang="en-GB" sz="2400" dirty="0"/>
              <a:t>Method </a:t>
            </a:r>
          </a:p>
          <a:p>
            <a:pPr lvl="1">
              <a:lnSpc>
                <a:spcPct val="90000"/>
              </a:lnSpc>
              <a:buFont typeface="Wingdings" panose="05000000000000000000" pitchFamily="2" charset="2"/>
              <a:buChar char="v"/>
            </a:pPr>
            <a:r>
              <a:rPr lang="en-GB" sz="2400" dirty="0"/>
              <a:t>Ethical consideration </a:t>
            </a:r>
          </a:p>
          <a:p>
            <a:pPr lvl="1">
              <a:lnSpc>
                <a:spcPct val="90000"/>
              </a:lnSpc>
              <a:buFont typeface="Wingdings" panose="05000000000000000000" pitchFamily="2" charset="2"/>
              <a:buChar char="v"/>
            </a:pPr>
            <a:r>
              <a:rPr lang="en-GB" sz="2400" dirty="0"/>
              <a:t>Research timeline </a:t>
            </a:r>
          </a:p>
          <a:p>
            <a:pPr lvl="1">
              <a:lnSpc>
                <a:spcPct val="90000"/>
              </a:lnSpc>
              <a:buFont typeface="Wingdings" panose="05000000000000000000" pitchFamily="2" charset="2"/>
              <a:buChar char="v"/>
            </a:pPr>
            <a:r>
              <a:rPr lang="en-GB" sz="2400" dirty="0"/>
              <a:t>Hypothesis</a:t>
            </a:r>
          </a:p>
          <a:p>
            <a:pPr marL="457200" lvl="1" indent="0">
              <a:lnSpc>
                <a:spcPct val="90000"/>
              </a:lnSpc>
              <a:buNone/>
            </a:pPr>
            <a:endParaRPr lang="en-GB" sz="2400" dirty="0"/>
          </a:p>
          <a:p>
            <a:pPr>
              <a:lnSpc>
                <a:spcPct val="90000"/>
              </a:lnSpc>
              <a:buFont typeface="Wingdings" panose="05000000000000000000" pitchFamily="2" charset="2"/>
              <a:buChar char="§"/>
            </a:pPr>
            <a:endParaRPr lang="en-GB" sz="2400" dirty="0"/>
          </a:p>
        </p:txBody>
      </p:sp>
    </p:spTree>
    <p:extLst>
      <p:ext uri="{BB962C8B-B14F-4D97-AF65-F5344CB8AC3E}">
        <p14:creationId xmlns:p14="http://schemas.microsoft.com/office/powerpoint/2010/main" val="2966297891"/>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324E43EB-867C-4B35-9A5C-E435157C729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A7C0F5DA-B59F-4F13-8BB8-FFD8F2C572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sp>
      <p:sp>
        <p:nvSpPr>
          <p:cNvPr id="23" name="Freeform 5">
            <a:extLst>
              <a:ext uri="{FF2B5EF4-FFF2-40B4-BE49-F238E27FC236}">
                <a16:creationId xmlns:a16="http://schemas.microsoft.com/office/drawing/2014/main" id="{9CEA1DEC-CC9E-4776-9E08-048A15BFA6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5922489">
            <a:off x="3140485"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25" name="Freeform: Shape 24">
            <a:extLst>
              <a:ext uri="{FF2B5EF4-FFF2-40B4-BE49-F238E27FC236}">
                <a16:creationId xmlns:a16="http://schemas.microsoft.com/office/drawing/2014/main" id="{9CE399CF-F4B8-4832-A8CB-B93F6B1EF4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6200000">
            <a:off x="5171964" y="-140866"/>
            <a:ext cx="6053670" cy="7139732"/>
          </a:xfrm>
          <a:custGeom>
            <a:avLst/>
            <a:gdLst>
              <a:gd name="connsiteX0" fmla="*/ 6053670 w 6053670"/>
              <a:gd name="connsiteY0" fmla="*/ 1098 h 7139732"/>
              <a:gd name="connsiteX1" fmla="*/ 6053670 w 6053670"/>
              <a:gd name="connsiteY1" fmla="*/ 1084479 h 7139732"/>
              <a:gd name="connsiteX2" fmla="*/ 6053670 w 6053670"/>
              <a:gd name="connsiteY2" fmla="*/ 1254558 h 7139732"/>
              <a:gd name="connsiteX3" fmla="*/ 6053670 w 6053670"/>
              <a:gd name="connsiteY3" fmla="*/ 7139732 h 7139732"/>
              <a:gd name="connsiteX4" fmla="*/ 0 w 6053670"/>
              <a:gd name="connsiteY4" fmla="*/ 7139732 h 7139732"/>
              <a:gd name="connsiteX5" fmla="*/ 0 w 6053670"/>
              <a:gd name="connsiteY5" fmla="*/ 1249853 h 7139732"/>
              <a:gd name="connsiteX6" fmla="*/ 0 w 6053670"/>
              <a:gd name="connsiteY6" fmla="*/ 1084479 h 7139732"/>
              <a:gd name="connsiteX7" fmla="*/ 0 w 6053670"/>
              <a:gd name="connsiteY7" fmla="*/ 0 h 7139732"/>
              <a:gd name="connsiteX8" fmla="*/ 35717 w 6053670"/>
              <a:gd name="connsiteY8" fmla="*/ 5488 h 7139732"/>
              <a:gd name="connsiteX9" fmla="*/ 140445 w 6053670"/>
              <a:gd name="connsiteY9" fmla="*/ 21641 h 7139732"/>
              <a:gd name="connsiteX10" fmla="*/ 216722 w 6053670"/>
              <a:gd name="connsiteY10" fmla="*/ 32932 h 7139732"/>
              <a:gd name="connsiteX11" fmla="*/ 307527 w 6053670"/>
              <a:gd name="connsiteY11" fmla="*/ 44850 h 7139732"/>
              <a:gd name="connsiteX12" fmla="*/ 415282 w 6053670"/>
              <a:gd name="connsiteY12" fmla="*/ 59121 h 7139732"/>
              <a:gd name="connsiteX13" fmla="*/ 534539 w 6053670"/>
              <a:gd name="connsiteY13" fmla="*/ 74175 h 7139732"/>
              <a:gd name="connsiteX14" fmla="*/ 668931 w 6053670"/>
              <a:gd name="connsiteY14" fmla="*/ 90014 h 7139732"/>
              <a:gd name="connsiteX15" fmla="*/ 815430 w 6053670"/>
              <a:gd name="connsiteY15" fmla="*/ 106794 h 7139732"/>
              <a:gd name="connsiteX16" fmla="*/ 974641 w 6053670"/>
              <a:gd name="connsiteY16" fmla="*/ 123574 h 7139732"/>
              <a:gd name="connsiteX17" fmla="*/ 1144144 w 6053670"/>
              <a:gd name="connsiteY17" fmla="*/ 140667 h 7139732"/>
              <a:gd name="connsiteX18" fmla="*/ 1326965 w 6053670"/>
              <a:gd name="connsiteY18" fmla="*/ 156506 h 7139732"/>
              <a:gd name="connsiteX19" fmla="*/ 1518261 w 6053670"/>
              <a:gd name="connsiteY19" fmla="*/ 171717 h 7139732"/>
              <a:gd name="connsiteX20" fmla="*/ 1720453 w 6053670"/>
              <a:gd name="connsiteY20" fmla="*/ 185518 h 7139732"/>
              <a:gd name="connsiteX21" fmla="*/ 1931121 w 6053670"/>
              <a:gd name="connsiteY21" fmla="*/ 198690 h 7139732"/>
              <a:gd name="connsiteX22" fmla="*/ 2150869 w 6053670"/>
              <a:gd name="connsiteY22" fmla="*/ 211079 h 7139732"/>
              <a:gd name="connsiteX23" fmla="*/ 2263467 w 6053670"/>
              <a:gd name="connsiteY23" fmla="*/ 215470 h 7139732"/>
              <a:gd name="connsiteX24" fmla="*/ 2378487 w 6053670"/>
              <a:gd name="connsiteY24" fmla="*/ 220332 h 7139732"/>
              <a:gd name="connsiteX25" fmla="*/ 2495323 w 6053670"/>
              <a:gd name="connsiteY25" fmla="*/ 224879 h 7139732"/>
              <a:gd name="connsiteX26" fmla="*/ 2612764 w 6053670"/>
              <a:gd name="connsiteY26" fmla="*/ 227859 h 7139732"/>
              <a:gd name="connsiteX27" fmla="*/ 2732627 w 6053670"/>
              <a:gd name="connsiteY27" fmla="*/ 230525 h 7139732"/>
              <a:gd name="connsiteX28" fmla="*/ 2853700 w 6053670"/>
              <a:gd name="connsiteY28" fmla="*/ 233348 h 7139732"/>
              <a:gd name="connsiteX29" fmla="*/ 2977195 w 6053670"/>
              <a:gd name="connsiteY29" fmla="*/ 235229 h 7139732"/>
              <a:gd name="connsiteX30" fmla="*/ 3101901 w 6053670"/>
              <a:gd name="connsiteY30" fmla="*/ 235229 h 7139732"/>
              <a:gd name="connsiteX31" fmla="*/ 3227817 w 6053670"/>
              <a:gd name="connsiteY31" fmla="*/ 236170 h 7139732"/>
              <a:gd name="connsiteX32" fmla="*/ 3354944 w 6053670"/>
              <a:gd name="connsiteY32" fmla="*/ 235229 h 7139732"/>
              <a:gd name="connsiteX33" fmla="*/ 3483887 w 6053670"/>
              <a:gd name="connsiteY33" fmla="*/ 233348 h 7139732"/>
              <a:gd name="connsiteX34" fmla="*/ 3612830 w 6053670"/>
              <a:gd name="connsiteY34" fmla="*/ 231623 h 7139732"/>
              <a:gd name="connsiteX35" fmla="*/ 3743590 w 6053670"/>
              <a:gd name="connsiteY35" fmla="*/ 227859 h 7139732"/>
              <a:gd name="connsiteX36" fmla="*/ 3875560 w 6053670"/>
              <a:gd name="connsiteY36" fmla="*/ 223938 h 7139732"/>
              <a:gd name="connsiteX37" fmla="*/ 4007530 w 6053670"/>
              <a:gd name="connsiteY37" fmla="*/ 219391 h 7139732"/>
              <a:gd name="connsiteX38" fmla="*/ 4140710 w 6053670"/>
              <a:gd name="connsiteY38" fmla="*/ 212961 h 7139732"/>
              <a:gd name="connsiteX39" fmla="*/ 4275102 w 6053670"/>
              <a:gd name="connsiteY39" fmla="*/ 205277 h 7139732"/>
              <a:gd name="connsiteX40" fmla="*/ 4410098 w 6053670"/>
              <a:gd name="connsiteY40" fmla="*/ 197907 h 7139732"/>
              <a:gd name="connsiteX41" fmla="*/ 4545096 w 6053670"/>
              <a:gd name="connsiteY41" fmla="*/ 188498 h 7139732"/>
              <a:gd name="connsiteX42" fmla="*/ 4681909 w 6053670"/>
              <a:gd name="connsiteY42" fmla="*/ 177207 h 7139732"/>
              <a:gd name="connsiteX43" fmla="*/ 4816905 w 6053670"/>
              <a:gd name="connsiteY43" fmla="*/ 165916 h 7139732"/>
              <a:gd name="connsiteX44" fmla="*/ 4954323 w 6053670"/>
              <a:gd name="connsiteY44" fmla="*/ 152899 h 7139732"/>
              <a:gd name="connsiteX45" fmla="*/ 5092347 w 6053670"/>
              <a:gd name="connsiteY45" fmla="*/ 138629 h 7139732"/>
              <a:gd name="connsiteX46" fmla="*/ 5228555 w 6053670"/>
              <a:gd name="connsiteY46" fmla="*/ 123574 h 7139732"/>
              <a:gd name="connsiteX47" fmla="*/ 5366578 w 6053670"/>
              <a:gd name="connsiteY47" fmla="*/ 106010 h 7139732"/>
              <a:gd name="connsiteX48" fmla="*/ 5503997 w 6053670"/>
              <a:gd name="connsiteY48" fmla="*/ 87192 h 7139732"/>
              <a:gd name="connsiteX49" fmla="*/ 5642020 w 6053670"/>
              <a:gd name="connsiteY49" fmla="*/ 68530 h 7139732"/>
              <a:gd name="connsiteX50" fmla="*/ 5779438 w 6053670"/>
              <a:gd name="connsiteY50" fmla="*/ 46733 h 7139732"/>
              <a:gd name="connsiteX51" fmla="*/ 5916251 w 6053670"/>
              <a:gd name="connsiteY51" fmla="*/ 24464 h 71397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6053670" h="7139732">
                <a:moveTo>
                  <a:pt x="6053670" y="1098"/>
                </a:moveTo>
                <a:lnTo>
                  <a:pt x="6053670" y="1084479"/>
                </a:lnTo>
                <a:lnTo>
                  <a:pt x="6053670" y="1254558"/>
                </a:lnTo>
                <a:lnTo>
                  <a:pt x="6053670" y="7139732"/>
                </a:lnTo>
                <a:lnTo>
                  <a:pt x="0" y="7139732"/>
                </a:lnTo>
                <a:lnTo>
                  <a:pt x="0" y="1249853"/>
                </a:lnTo>
                <a:lnTo>
                  <a:pt x="0" y="1084479"/>
                </a:lnTo>
                <a:lnTo>
                  <a:pt x="0" y="0"/>
                </a:lnTo>
                <a:lnTo>
                  <a:pt x="35717" y="5488"/>
                </a:lnTo>
                <a:lnTo>
                  <a:pt x="140445" y="21641"/>
                </a:lnTo>
                <a:lnTo>
                  <a:pt x="216722" y="32932"/>
                </a:lnTo>
                <a:lnTo>
                  <a:pt x="307527" y="44850"/>
                </a:lnTo>
                <a:lnTo>
                  <a:pt x="415282" y="59121"/>
                </a:lnTo>
                <a:lnTo>
                  <a:pt x="534539" y="74175"/>
                </a:lnTo>
                <a:lnTo>
                  <a:pt x="668931" y="90014"/>
                </a:lnTo>
                <a:lnTo>
                  <a:pt x="815430" y="106794"/>
                </a:lnTo>
                <a:lnTo>
                  <a:pt x="974641" y="123574"/>
                </a:lnTo>
                <a:lnTo>
                  <a:pt x="1144144" y="140667"/>
                </a:lnTo>
                <a:lnTo>
                  <a:pt x="1326965" y="156506"/>
                </a:lnTo>
                <a:lnTo>
                  <a:pt x="1518261" y="171717"/>
                </a:lnTo>
                <a:lnTo>
                  <a:pt x="1720453" y="185518"/>
                </a:lnTo>
                <a:lnTo>
                  <a:pt x="1931121" y="198690"/>
                </a:lnTo>
                <a:lnTo>
                  <a:pt x="2150869" y="211079"/>
                </a:lnTo>
                <a:lnTo>
                  <a:pt x="2263467" y="215470"/>
                </a:lnTo>
                <a:lnTo>
                  <a:pt x="2378487" y="220332"/>
                </a:lnTo>
                <a:lnTo>
                  <a:pt x="2495323" y="224879"/>
                </a:lnTo>
                <a:lnTo>
                  <a:pt x="2612764" y="227859"/>
                </a:lnTo>
                <a:lnTo>
                  <a:pt x="2732627" y="230525"/>
                </a:lnTo>
                <a:lnTo>
                  <a:pt x="2853700" y="233348"/>
                </a:lnTo>
                <a:lnTo>
                  <a:pt x="2977195" y="235229"/>
                </a:lnTo>
                <a:lnTo>
                  <a:pt x="3101901" y="235229"/>
                </a:lnTo>
                <a:lnTo>
                  <a:pt x="3227817" y="236170"/>
                </a:lnTo>
                <a:lnTo>
                  <a:pt x="3354944" y="235229"/>
                </a:lnTo>
                <a:lnTo>
                  <a:pt x="3483887" y="233348"/>
                </a:lnTo>
                <a:lnTo>
                  <a:pt x="3612830" y="231623"/>
                </a:lnTo>
                <a:lnTo>
                  <a:pt x="3743590" y="227859"/>
                </a:lnTo>
                <a:lnTo>
                  <a:pt x="3875560" y="223938"/>
                </a:lnTo>
                <a:lnTo>
                  <a:pt x="4007530" y="219391"/>
                </a:lnTo>
                <a:lnTo>
                  <a:pt x="4140710" y="212961"/>
                </a:lnTo>
                <a:lnTo>
                  <a:pt x="4275102" y="205277"/>
                </a:lnTo>
                <a:lnTo>
                  <a:pt x="4410098" y="197907"/>
                </a:lnTo>
                <a:lnTo>
                  <a:pt x="4545096" y="188498"/>
                </a:lnTo>
                <a:lnTo>
                  <a:pt x="4681909" y="177207"/>
                </a:lnTo>
                <a:lnTo>
                  <a:pt x="4816905" y="165916"/>
                </a:lnTo>
                <a:lnTo>
                  <a:pt x="4954323" y="152899"/>
                </a:lnTo>
                <a:lnTo>
                  <a:pt x="5092347" y="138629"/>
                </a:lnTo>
                <a:lnTo>
                  <a:pt x="5228555" y="123574"/>
                </a:lnTo>
                <a:lnTo>
                  <a:pt x="5366578" y="106010"/>
                </a:lnTo>
                <a:lnTo>
                  <a:pt x="5503997" y="87192"/>
                </a:lnTo>
                <a:lnTo>
                  <a:pt x="5642020" y="68530"/>
                </a:lnTo>
                <a:lnTo>
                  <a:pt x="5779438" y="46733"/>
                </a:lnTo>
                <a:lnTo>
                  <a:pt x="5916251" y="24464"/>
                </a:lnTo>
                <a:close/>
              </a:path>
            </a:pathLst>
          </a:custGeom>
          <a:solidFill>
            <a:schemeClr val="bg1"/>
          </a:solidFill>
          <a:ln>
            <a:noFill/>
          </a:ln>
        </p:spPr>
      </p:sp>
      <p:sp>
        <p:nvSpPr>
          <p:cNvPr id="27" name="Freeform 5">
            <a:extLst>
              <a:ext uri="{FF2B5EF4-FFF2-40B4-BE49-F238E27FC236}">
                <a16:creationId xmlns:a16="http://schemas.microsoft.com/office/drawing/2014/main" id="{1F23E73A-FDC8-462C-83C1-3AA8961449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sp>
        <p:nvSpPr>
          <p:cNvPr id="2" name="Title 1">
            <a:extLst>
              <a:ext uri="{FF2B5EF4-FFF2-40B4-BE49-F238E27FC236}">
                <a16:creationId xmlns:a16="http://schemas.microsoft.com/office/drawing/2014/main" id="{0201EF6D-89FB-B74B-EC30-6B0CA0B97B2A}"/>
              </a:ext>
            </a:extLst>
          </p:cNvPr>
          <p:cNvSpPr>
            <a:spLocks noGrp="1"/>
          </p:cNvSpPr>
          <p:nvPr>
            <p:ph type="title"/>
          </p:nvPr>
        </p:nvSpPr>
        <p:spPr>
          <a:xfrm>
            <a:off x="994087" y="1130603"/>
            <a:ext cx="3342442" cy="4596794"/>
          </a:xfrm>
        </p:spPr>
        <p:txBody>
          <a:bodyPr anchor="ctr">
            <a:normAutofit/>
          </a:bodyPr>
          <a:lstStyle/>
          <a:p>
            <a:r>
              <a:rPr lang="en-GB" sz="4000" b="1" u="sng" dirty="0">
                <a:solidFill>
                  <a:srgbClr val="EBEBEB"/>
                </a:solidFill>
              </a:rPr>
              <a:t>Rationale</a:t>
            </a:r>
            <a:endParaRPr lang="en-GB" sz="4000" b="1">
              <a:solidFill>
                <a:srgbClr val="EBEBEB"/>
              </a:solidFill>
            </a:endParaRPr>
          </a:p>
        </p:txBody>
      </p:sp>
      <p:sp>
        <p:nvSpPr>
          <p:cNvPr id="3" name="Content Placeholder 2">
            <a:extLst>
              <a:ext uri="{FF2B5EF4-FFF2-40B4-BE49-F238E27FC236}">
                <a16:creationId xmlns:a16="http://schemas.microsoft.com/office/drawing/2014/main" id="{C77135AC-4E7E-BD16-0FB5-309F0BEAB370}"/>
              </a:ext>
            </a:extLst>
          </p:cNvPr>
          <p:cNvSpPr>
            <a:spLocks noGrp="1"/>
          </p:cNvSpPr>
          <p:nvPr>
            <p:ph idx="1"/>
          </p:nvPr>
        </p:nvSpPr>
        <p:spPr>
          <a:xfrm>
            <a:off x="5290077" y="437513"/>
            <a:ext cx="5502614" cy="5954325"/>
          </a:xfrm>
        </p:spPr>
        <p:txBody>
          <a:bodyPr vert="horz" lIns="91440" tIns="45720" rIns="91440" bIns="45720" rtlCol="0" anchor="ctr">
            <a:normAutofit/>
          </a:bodyPr>
          <a:lstStyle/>
          <a:p>
            <a:pPr>
              <a:lnSpc>
                <a:spcPct val="90000"/>
              </a:lnSpc>
              <a:buFont typeface="Wingdings" charset="2"/>
              <a:buChar char="v"/>
            </a:pPr>
            <a:r>
              <a:rPr lang="en-GB" sz="1900" dirty="0"/>
              <a:t>Due to previous research conducted with the following outcome, it shows us that the investigation needs to be covered;</a:t>
            </a:r>
            <a:endParaRPr lang="en-US" sz="1900" dirty="0"/>
          </a:p>
          <a:p>
            <a:pPr>
              <a:lnSpc>
                <a:spcPct val="90000"/>
              </a:lnSpc>
              <a:buFont typeface="Wingdings" charset="2"/>
              <a:buChar char="v"/>
            </a:pPr>
            <a:r>
              <a:rPr lang="en-GB" sz="1900" dirty="0"/>
              <a:t>As online courses continue with nearly a third of higher education students in 2017 taking at least one online course and over 15% of those students enrolled individually online classes. (Lederman, 2018)</a:t>
            </a:r>
          </a:p>
          <a:p>
            <a:pPr>
              <a:lnSpc>
                <a:spcPct val="90000"/>
              </a:lnSpc>
              <a:buFont typeface="Wingdings" charset="2"/>
              <a:buChar char="v"/>
            </a:pPr>
            <a:r>
              <a:rPr lang="en-GB" sz="1900" dirty="0"/>
              <a:t>Research assessing students’ perceptions of this class delivery modality is important. While some students perceive online and face-to-face classes to be equally effective (Horspool Lange, 2012)</a:t>
            </a:r>
          </a:p>
          <a:p>
            <a:pPr>
              <a:lnSpc>
                <a:spcPct val="90000"/>
              </a:lnSpc>
              <a:buFont typeface="Wingdings" charset="2"/>
              <a:buChar char="v"/>
            </a:pPr>
            <a:r>
              <a:rPr lang="en-GB" sz="1900" dirty="0"/>
              <a:t>Students were asked to rate which format (in-class, online, or same) was most helpful: 68% preferred the in-class format, 63% enjoyed the in-class material, and 70% felt the in-class helped them learn the most (Jensen, 2011)</a:t>
            </a:r>
          </a:p>
        </p:txBody>
      </p:sp>
    </p:spTree>
    <p:extLst>
      <p:ext uri="{BB962C8B-B14F-4D97-AF65-F5344CB8AC3E}">
        <p14:creationId xmlns:p14="http://schemas.microsoft.com/office/powerpoint/2010/main" val="253210349"/>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grpSp>
        <p:nvGrpSpPr>
          <p:cNvPr id="33" name="Group 32">
            <a:extLst>
              <a:ext uri="{FF2B5EF4-FFF2-40B4-BE49-F238E27FC236}">
                <a16:creationId xmlns:a16="http://schemas.microsoft.com/office/drawing/2014/main" id="{2F448CB3-7B4F-45D7-B7C0-DF553DF6145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92000" cy="6858000"/>
            <a:chOff x="0" y="0"/>
            <a:chExt cx="12192000" cy="6858000"/>
          </a:xfrm>
        </p:grpSpPr>
        <p:sp>
          <p:nvSpPr>
            <p:cNvPr id="34" name="Rectangle 33">
              <a:extLst>
                <a:ext uri="{FF2B5EF4-FFF2-40B4-BE49-F238E27FC236}">
                  <a16:creationId xmlns:a16="http://schemas.microsoft.com/office/drawing/2014/main" id="{5C5305EA-7A88-413D-BE8A-47A02476F00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35" name="Freeform 5">
              <a:extLst>
                <a:ext uri="{FF2B5EF4-FFF2-40B4-BE49-F238E27FC236}">
                  <a16:creationId xmlns:a16="http://schemas.microsoft.com/office/drawing/2014/main" id="{FCA94DB5-FE56-4A3D-BC48-31B5595197FD}"/>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rgbClr val="FFFFFF"/>
            </a:solidFill>
            <a:ln>
              <a:noFill/>
            </a:ln>
          </p:spPr>
        </p:sp>
      </p:grpSp>
      <p:sp>
        <p:nvSpPr>
          <p:cNvPr id="2" name="Title 1">
            <a:extLst>
              <a:ext uri="{FF2B5EF4-FFF2-40B4-BE49-F238E27FC236}">
                <a16:creationId xmlns:a16="http://schemas.microsoft.com/office/drawing/2014/main" id="{9CF63C8E-133F-4D7F-B3ED-F623A0B1BD7F}"/>
              </a:ext>
            </a:extLst>
          </p:cNvPr>
          <p:cNvSpPr>
            <a:spLocks noGrp="1"/>
          </p:cNvSpPr>
          <p:nvPr>
            <p:ph type="title"/>
          </p:nvPr>
        </p:nvSpPr>
        <p:spPr>
          <a:xfrm>
            <a:off x="2272554" y="567268"/>
            <a:ext cx="8761413" cy="706964"/>
          </a:xfrm>
        </p:spPr>
        <p:txBody>
          <a:bodyPr>
            <a:normAutofit/>
          </a:bodyPr>
          <a:lstStyle/>
          <a:p>
            <a:r>
              <a:rPr lang="en-GB" dirty="0">
                <a:solidFill>
                  <a:srgbClr val="FFFFFF"/>
                </a:solidFill>
              </a:rPr>
              <a:t>                    </a:t>
            </a:r>
            <a:r>
              <a:rPr lang="en-GB" sz="4000" b="1" dirty="0">
                <a:solidFill>
                  <a:srgbClr val="FFFFFF"/>
                </a:solidFill>
              </a:rPr>
              <a:t> </a:t>
            </a:r>
            <a:r>
              <a:rPr lang="en-GB" sz="4000" b="1" u="sng" dirty="0">
                <a:solidFill>
                  <a:srgbClr val="FFFFFF"/>
                </a:solidFill>
              </a:rPr>
              <a:t>Method</a:t>
            </a:r>
          </a:p>
        </p:txBody>
      </p:sp>
      <p:sp>
        <p:nvSpPr>
          <p:cNvPr id="37" name="Rectangle 36">
            <a:extLst>
              <a:ext uri="{FF2B5EF4-FFF2-40B4-BE49-F238E27FC236}">
                <a16:creationId xmlns:a16="http://schemas.microsoft.com/office/drawing/2014/main" id="{F9ED434F-8767-46CC-B26B-5AF62FF01E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graphicFrame>
        <p:nvGraphicFramePr>
          <p:cNvPr id="29" name="Content Placeholder 2">
            <a:extLst>
              <a:ext uri="{FF2B5EF4-FFF2-40B4-BE49-F238E27FC236}">
                <a16:creationId xmlns:a16="http://schemas.microsoft.com/office/drawing/2014/main" id="{11505EDE-3F56-ACA0-2776-891892F6C55F}"/>
              </a:ext>
            </a:extLst>
          </p:cNvPr>
          <p:cNvGraphicFramePr>
            <a:graphicFrameLocks noGrp="1"/>
          </p:cNvGraphicFramePr>
          <p:nvPr>
            <p:ph idx="1"/>
            <p:extLst>
              <p:ext uri="{D42A27DB-BD31-4B8C-83A1-F6EECF244321}">
                <p14:modId xmlns:p14="http://schemas.microsoft.com/office/powerpoint/2010/main" val="1142363501"/>
              </p:ext>
            </p:extLst>
          </p:nvPr>
        </p:nvGraphicFramePr>
        <p:xfrm>
          <a:off x="753534" y="1257300"/>
          <a:ext cx="10577883" cy="520068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591373278"/>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44" name="Rectangle 1030">
            <a:extLst>
              <a:ext uri="{FF2B5EF4-FFF2-40B4-BE49-F238E27FC236}">
                <a16:creationId xmlns:a16="http://schemas.microsoft.com/office/drawing/2014/main" id="{643780CE-2BE5-46F6-97B2-60DF30217ED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sp>
      <p:sp>
        <p:nvSpPr>
          <p:cNvPr id="1045" name="Freeform: Shape 1032">
            <a:extLst>
              <a:ext uri="{FF2B5EF4-FFF2-40B4-BE49-F238E27FC236}">
                <a16:creationId xmlns:a16="http://schemas.microsoft.com/office/drawing/2014/main" id="{61A87A49-68E6-459E-A5A6-46229FF421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6200000">
            <a:off x="5171964" y="-140866"/>
            <a:ext cx="6053670" cy="7139732"/>
          </a:xfrm>
          <a:custGeom>
            <a:avLst/>
            <a:gdLst>
              <a:gd name="connsiteX0" fmla="*/ 6053670 w 6053670"/>
              <a:gd name="connsiteY0" fmla="*/ 1098 h 7139732"/>
              <a:gd name="connsiteX1" fmla="*/ 6053670 w 6053670"/>
              <a:gd name="connsiteY1" fmla="*/ 1084479 h 7139732"/>
              <a:gd name="connsiteX2" fmla="*/ 6053670 w 6053670"/>
              <a:gd name="connsiteY2" fmla="*/ 1254558 h 7139732"/>
              <a:gd name="connsiteX3" fmla="*/ 6053670 w 6053670"/>
              <a:gd name="connsiteY3" fmla="*/ 7139732 h 7139732"/>
              <a:gd name="connsiteX4" fmla="*/ 0 w 6053670"/>
              <a:gd name="connsiteY4" fmla="*/ 7139732 h 7139732"/>
              <a:gd name="connsiteX5" fmla="*/ 0 w 6053670"/>
              <a:gd name="connsiteY5" fmla="*/ 1249853 h 7139732"/>
              <a:gd name="connsiteX6" fmla="*/ 0 w 6053670"/>
              <a:gd name="connsiteY6" fmla="*/ 1084479 h 7139732"/>
              <a:gd name="connsiteX7" fmla="*/ 0 w 6053670"/>
              <a:gd name="connsiteY7" fmla="*/ 0 h 7139732"/>
              <a:gd name="connsiteX8" fmla="*/ 35717 w 6053670"/>
              <a:gd name="connsiteY8" fmla="*/ 5488 h 7139732"/>
              <a:gd name="connsiteX9" fmla="*/ 140445 w 6053670"/>
              <a:gd name="connsiteY9" fmla="*/ 21641 h 7139732"/>
              <a:gd name="connsiteX10" fmla="*/ 216722 w 6053670"/>
              <a:gd name="connsiteY10" fmla="*/ 32932 h 7139732"/>
              <a:gd name="connsiteX11" fmla="*/ 307527 w 6053670"/>
              <a:gd name="connsiteY11" fmla="*/ 44850 h 7139732"/>
              <a:gd name="connsiteX12" fmla="*/ 415282 w 6053670"/>
              <a:gd name="connsiteY12" fmla="*/ 59121 h 7139732"/>
              <a:gd name="connsiteX13" fmla="*/ 534539 w 6053670"/>
              <a:gd name="connsiteY13" fmla="*/ 74175 h 7139732"/>
              <a:gd name="connsiteX14" fmla="*/ 668931 w 6053670"/>
              <a:gd name="connsiteY14" fmla="*/ 90014 h 7139732"/>
              <a:gd name="connsiteX15" fmla="*/ 815430 w 6053670"/>
              <a:gd name="connsiteY15" fmla="*/ 106794 h 7139732"/>
              <a:gd name="connsiteX16" fmla="*/ 974641 w 6053670"/>
              <a:gd name="connsiteY16" fmla="*/ 123574 h 7139732"/>
              <a:gd name="connsiteX17" fmla="*/ 1144144 w 6053670"/>
              <a:gd name="connsiteY17" fmla="*/ 140667 h 7139732"/>
              <a:gd name="connsiteX18" fmla="*/ 1326965 w 6053670"/>
              <a:gd name="connsiteY18" fmla="*/ 156506 h 7139732"/>
              <a:gd name="connsiteX19" fmla="*/ 1518261 w 6053670"/>
              <a:gd name="connsiteY19" fmla="*/ 171717 h 7139732"/>
              <a:gd name="connsiteX20" fmla="*/ 1720453 w 6053670"/>
              <a:gd name="connsiteY20" fmla="*/ 185518 h 7139732"/>
              <a:gd name="connsiteX21" fmla="*/ 1931121 w 6053670"/>
              <a:gd name="connsiteY21" fmla="*/ 198690 h 7139732"/>
              <a:gd name="connsiteX22" fmla="*/ 2150869 w 6053670"/>
              <a:gd name="connsiteY22" fmla="*/ 211079 h 7139732"/>
              <a:gd name="connsiteX23" fmla="*/ 2263467 w 6053670"/>
              <a:gd name="connsiteY23" fmla="*/ 215470 h 7139732"/>
              <a:gd name="connsiteX24" fmla="*/ 2378487 w 6053670"/>
              <a:gd name="connsiteY24" fmla="*/ 220332 h 7139732"/>
              <a:gd name="connsiteX25" fmla="*/ 2495323 w 6053670"/>
              <a:gd name="connsiteY25" fmla="*/ 224879 h 7139732"/>
              <a:gd name="connsiteX26" fmla="*/ 2612764 w 6053670"/>
              <a:gd name="connsiteY26" fmla="*/ 227859 h 7139732"/>
              <a:gd name="connsiteX27" fmla="*/ 2732627 w 6053670"/>
              <a:gd name="connsiteY27" fmla="*/ 230525 h 7139732"/>
              <a:gd name="connsiteX28" fmla="*/ 2853700 w 6053670"/>
              <a:gd name="connsiteY28" fmla="*/ 233348 h 7139732"/>
              <a:gd name="connsiteX29" fmla="*/ 2977195 w 6053670"/>
              <a:gd name="connsiteY29" fmla="*/ 235229 h 7139732"/>
              <a:gd name="connsiteX30" fmla="*/ 3101901 w 6053670"/>
              <a:gd name="connsiteY30" fmla="*/ 235229 h 7139732"/>
              <a:gd name="connsiteX31" fmla="*/ 3227817 w 6053670"/>
              <a:gd name="connsiteY31" fmla="*/ 236170 h 7139732"/>
              <a:gd name="connsiteX32" fmla="*/ 3354944 w 6053670"/>
              <a:gd name="connsiteY32" fmla="*/ 235229 h 7139732"/>
              <a:gd name="connsiteX33" fmla="*/ 3483887 w 6053670"/>
              <a:gd name="connsiteY33" fmla="*/ 233348 h 7139732"/>
              <a:gd name="connsiteX34" fmla="*/ 3612830 w 6053670"/>
              <a:gd name="connsiteY34" fmla="*/ 231623 h 7139732"/>
              <a:gd name="connsiteX35" fmla="*/ 3743590 w 6053670"/>
              <a:gd name="connsiteY35" fmla="*/ 227859 h 7139732"/>
              <a:gd name="connsiteX36" fmla="*/ 3875560 w 6053670"/>
              <a:gd name="connsiteY36" fmla="*/ 223938 h 7139732"/>
              <a:gd name="connsiteX37" fmla="*/ 4007530 w 6053670"/>
              <a:gd name="connsiteY37" fmla="*/ 219391 h 7139732"/>
              <a:gd name="connsiteX38" fmla="*/ 4140710 w 6053670"/>
              <a:gd name="connsiteY38" fmla="*/ 212961 h 7139732"/>
              <a:gd name="connsiteX39" fmla="*/ 4275102 w 6053670"/>
              <a:gd name="connsiteY39" fmla="*/ 205277 h 7139732"/>
              <a:gd name="connsiteX40" fmla="*/ 4410098 w 6053670"/>
              <a:gd name="connsiteY40" fmla="*/ 197907 h 7139732"/>
              <a:gd name="connsiteX41" fmla="*/ 4545096 w 6053670"/>
              <a:gd name="connsiteY41" fmla="*/ 188498 h 7139732"/>
              <a:gd name="connsiteX42" fmla="*/ 4681909 w 6053670"/>
              <a:gd name="connsiteY42" fmla="*/ 177207 h 7139732"/>
              <a:gd name="connsiteX43" fmla="*/ 4816905 w 6053670"/>
              <a:gd name="connsiteY43" fmla="*/ 165916 h 7139732"/>
              <a:gd name="connsiteX44" fmla="*/ 4954323 w 6053670"/>
              <a:gd name="connsiteY44" fmla="*/ 152899 h 7139732"/>
              <a:gd name="connsiteX45" fmla="*/ 5092347 w 6053670"/>
              <a:gd name="connsiteY45" fmla="*/ 138629 h 7139732"/>
              <a:gd name="connsiteX46" fmla="*/ 5228555 w 6053670"/>
              <a:gd name="connsiteY46" fmla="*/ 123574 h 7139732"/>
              <a:gd name="connsiteX47" fmla="*/ 5366578 w 6053670"/>
              <a:gd name="connsiteY47" fmla="*/ 106010 h 7139732"/>
              <a:gd name="connsiteX48" fmla="*/ 5503997 w 6053670"/>
              <a:gd name="connsiteY48" fmla="*/ 87192 h 7139732"/>
              <a:gd name="connsiteX49" fmla="*/ 5642020 w 6053670"/>
              <a:gd name="connsiteY49" fmla="*/ 68530 h 7139732"/>
              <a:gd name="connsiteX50" fmla="*/ 5779438 w 6053670"/>
              <a:gd name="connsiteY50" fmla="*/ 46733 h 7139732"/>
              <a:gd name="connsiteX51" fmla="*/ 5916251 w 6053670"/>
              <a:gd name="connsiteY51" fmla="*/ 24464 h 71397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6053670" h="7139732">
                <a:moveTo>
                  <a:pt x="6053670" y="1098"/>
                </a:moveTo>
                <a:lnTo>
                  <a:pt x="6053670" y="1084479"/>
                </a:lnTo>
                <a:lnTo>
                  <a:pt x="6053670" y="1254558"/>
                </a:lnTo>
                <a:lnTo>
                  <a:pt x="6053670" y="7139732"/>
                </a:lnTo>
                <a:lnTo>
                  <a:pt x="0" y="7139732"/>
                </a:lnTo>
                <a:lnTo>
                  <a:pt x="0" y="1249853"/>
                </a:lnTo>
                <a:lnTo>
                  <a:pt x="0" y="1084479"/>
                </a:lnTo>
                <a:lnTo>
                  <a:pt x="0" y="0"/>
                </a:lnTo>
                <a:lnTo>
                  <a:pt x="35717" y="5488"/>
                </a:lnTo>
                <a:lnTo>
                  <a:pt x="140445" y="21641"/>
                </a:lnTo>
                <a:lnTo>
                  <a:pt x="216722" y="32932"/>
                </a:lnTo>
                <a:lnTo>
                  <a:pt x="307527" y="44850"/>
                </a:lnTo>
                <a:lnTo>
                  <a:pt x="415282" y="59121"/>
                </a:lnTo>
                <a:lnTo>
                  <a:pt x="534539" y="74175"/>
                </a:lnTo>
                <a:lnTo>
                  <a:pt x="668931" y="90014"/>
                </a:lnTo>
                <a:lnTo>
                  <a:pt x="815430" y="106794"/>
                </a:lnTo>
                <a:lnTo>
                  <a:pt x="974641" y="123574"/>
                </a:lnTo>
                <a:lnTo>
                  <a:pt x="1144144" y="140667"/>
                </a:lnTo>
                <a:lnTo>
                  <a:pt x="1326965" y="156506"/>
                </a:lnTo>
                <a:lnTo>
                  <a:pt x="1518261" y="171717"/>
                </a:lnTo>
                <a:lnTo>
                  <a:pt x="1720453" y="185518"/>
                </a:lnTo>
                <a:lnTo>
                  <a:pt x="1931121" y="198690"/>
                </a:lnTo>
                <a:lnTo>
                  <a:pt x="2150869" y="211079"/>
                </a:lnTo>
                <a:lnTo>
                  <a:pt x="2263467" y="215470"/>
                </a:lnTo>
                <a:lnTo>
                  <a:pt x="2378487" y="220332"/>
                </a:lnTo>
                <a:lnTo>
                  <a:pt x="2495323" y="224879"/>
                </a:lnTo>
                <a:lnTo>
                  <a:pt x="2612764" y="227859"/>
                </a:lnTo>
                <a:lnTo>
                  <a:pt x="2732627" y="230525"/>
                </a:lnTo>
                <a:lnTo>
                  <a:pt x="2853700" y="233348"/>
                </a:lnTo>
                <a:lnTo>
                  <a:pt x="2977195" y="235229"/>
                </a:lnTo>
                <a:lnTo>
                  <a:pt x="3101901" y="235229"/>
                </a:lnTo>
                <a:lnTo>
                  <a:pt x="3227817" y="236170"/>
                </a:lnTo>
                <a:lnTo>
                  <a:pt x="3354944" y="235229"/>
                </a:lnTo>
                <a:lnTo>
                  <a:pt x="3483887" y="233348"/>
                </a:lnTo>
                <a:lnTo>
                  <a:pt x="3612830" y="231623"/>
                </a:lnTo>
                <a:lnTo>
                  <a:pt x="3743590" y="227859"/>
                </a:lnTo>
                <a:lnTo>
                  <a:pt x="3875560" y="223938"/>
                </a:lnTo>
                <a:lnTo>
                  <a:pt x="4007530" y="219391"/>
                </a:lnTo>
                <a:lnTo>
                  <a:pt x="4140710" y="212961"/>
                </a:lnTo>
                <a:lnTo>
                  <a:pt x="4275102" y="205277"/>
                </a:lnTo>
                <a:lnTo>
                  <a:pt x="4410098" y="197907"/>
                </a:lnTo>
                <a:lnTo>
                  <a:pt x="4545096" y="188498"/>
                </a:lnTo>
                <a:lnTo>
                  <a:pt x="4681909" y="177207"/>
                </a:lnTo>
                <a:lnTo>
                  <a:pt x="4816905" y="165916"/>
                </a:lnTo>
                <a:lnTo>
                  <a:pt x="4954323" y="152899"/>
                </a:lnTo>
                <a:lnTo>
                  <a:pt x="5092347" y="138629"/>
                </a:lnTo>
                <a:lnTo>
                  <a:pt x="5228555" y="123574"/>
                </a:lnTo>
                <a:lnTo>
                  <a:pt x="5366578" y="106010"/>
                </a:lnTo>
                <a:lnTo>
                  <a:pt x="5503997" y="87192"/>
                </a:lnTo>
                <a:lnTo>
                  <a:pt x="5642020" y="68530"/>
                </a:lnTo>
                <a:lnTo>
                  <a:pt x="5779438" y="46733"/>
                </a:lnTo>
                <a:lnTo>
                  <a:pt x="5916251" y="24464"/>
                </a:lnTo>
                <a:close/>
              </a:path>
            </a:pathLst>
          </a:custGeom>
          <a:solidFill>
            <a:schemeClr val="tx1"/>
          </a:solidFill>
          <a:ln>
            <a:noFill/>
          </a:ln>
        </p:spPr>
      </p:sp>
      <p:sp>
        <p:nvSpPr>
          <p:cNvPr id="1046" name="Freeform 5">
            <a:extLst>
              <a:ext uri="{FF2B5EF4-FFF2-40B4-BE49-F238E27FC236}">
                <a16:creationId xmlns:a16="http://schemas.microsoft.com/office/drawing/2014/main" id="{F6ACD5FC-CAFE-48EB-B765-60EED2E052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tx1"/>
          </a:solidFill>
          <a:ln>
            <a:noFill/>
          </a:ln>
        </p:spPr>
      </p:sp>
      <p:sp>
        <p:nvSpPr>
          <p:cNvPr id="2" name="Title 1">
            <a:extLst>
              <a:ext uri="{FF2B5EF4-FFF2-40B4-BE49-F238E27FC236}">
                <a16:creationId xmlns:a16="http://schemas.microsoft.com/office/drawing/2014/main" id="{8742525A-BBAE-4037-AC8D-53152CF73D44}"/>
              </a:ext>
            </a:extLst>
          </p:cNvPr>
          <p:cNvSpPr>
            <a:spLocks noGrp="1"/>
          </p:cNvSpPr>
          <p:nvPr>
            <p:ph type="title"/>
          </p:nvPr>
        </p:nvSpPr>
        <p:spPr>
          <a:xfrm>
            <a:off x="621555" y="783168"/>
            <a:ext cx="3475610" cy="1020232"/>
          </a:xfrm>
        </p:spPr>
        <p:txBody>
          <a:bodyPr vert="horz" lIns="91440" tIns="45720" rIns="91440" bIns="45720" rtlCol="0" anchor="ctr">
            <a:noAutofit/>
          </a:bodyPr>
          <a:lstStyle/>
          <a:p>
            <a:pPr>
              <a:lnSpc>
                <a:spcPct val="90000"/>
              </a:lnSpc>
            </a:pPr>
            <a:r>
              <a:rPr lang="en-US" sz="3200" b="1" i="0" u="sng" kern="1200" dirty="0">
                <a:solidFill>
                  <a:srgbClr val="EBEBEB"/>
                </a:solidFill>
                <a:latin typeface="+mj-lt"/>
                <a:ea typeface="+mj-ea"/>
                <a:cs typeface="+mj-cs"/>
              </a:rPr>
              <a:t>Ethical Considerations</a:t>
            </a:r>
            <a:endParaRPr lang="en-US" sz="3200" b="1" i="0" u="sng" kern="1200" dirty="0">
              <a:solidFill>
                <a:srgbClr val="EBEBEB"/>
              </a:solidFill>
              <a:latin typeface="+mj-lt"/>
            </a:endParaRPr>
          </a:p>
        </p:txBody>
      </p:sp>
      <p:pic>
        <p:nvPicPr>
          <p:cNvPr id="1026" name="Picture 2">
            <a:extLst>
              <a:ext uri="{FF2B5EF4-FFF2-40B4-BE49-F238E27FC236}">
                <a16:creationId xmlns:a16="http://schemas.microsoft.com/office/drawing/2014/main" id="{193ACE52-6D2D-76EC-544A-F5ADD1DE6FBF}"/>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tretch>
            <a:fillRect/>
          </a:stretch>
        </p:blipFill>
        <p:spPr bwMode="auto">
          <a:xfrm>
            <a:off x="5194607" y="1160006"/>
            <a:ext cx="6391533" cy="4537988"/>
          </a:xfrm>
          <a:prstGeom prst="rect">
            <a:avLst/>
          </a:prstGeom>
          <a:noFill/>
          <a:extLst>
            <a:ext uri="{909E8E84-426E-40DD-AFC4-6F175D3DCCD1}">
              <a14:hiddenFill xmlns:a14="http://schemas.microsoft.com/office/drawing/2010/main">
                <a:solidFill>
                  <a:srgbClr val="FFFFFF"/>
                </a:solidFill>
              </a14:hiddenFill>
            </a:ext>
          </a:extLst>
        </p:spPr>
      </p:pic>
      <p:sp>
        <p:nvSpPr>
          <p:cNvPr id="1047" name="Rectangle 1036">
            <a:extLst>
              <a:ext uri="{FF2B5EF4-FFF2-40B4-BE49-F238E27FC236}">
                <a16:creationId xmlns:a16="http://schemas.microsoft.com/office/drawing/2014/main" id="{9F33B405-D785-4738-B1C0-6A0AA5E982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1048" name="Oval 1038">
            <a:extLst>
              <a:ext uri="{FF2B5EF4-FFF2-40B4-BE49-F238E27FC236}">
                <a16:creationId xmlns:a16="http://schemas.microsoft.com/office/drawing/2014/main" id="{4233DC0E-DE6C-4FB6-A529-51B162641A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049" name="Oval 1040">
            <a:extLst>
              <a:ext uri="{FF2B5EF4-FFF2-40B4-BE49-F238E27FC236}">
                <a16:creationId xmlns:a16="http://schemas.microsoft.com/office/drawing/2014/main" id="{3870477F-E451-4BC3-863F-0E2FC57288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7" name="TextBox 6">
            <a:extLst>
              <a:ext uri="{FF2B5EF4-FFF2-40B4-BE49-F238E27FC236}">
                <a16:creationId xmlns:a16="http://schemas.microsoft.com/office/drawing/2014/main" id="{80F3F9ED-D355-462B-6852-4E3290B38EA3}"/>
              </a:ext>
            </a:extLst>
          </p:cNvPr>
          <p:cNvSpPr txBox="1"/>
          <p:nvPr/>
        </p:nvSpPr>
        <p:spPr>
          <a:xfrm>
            <a:off x="1154955" y="2120900"/>
            <a:ext cx="3133726" cy="3898900"/>
          </a:xfrm>
          <a:prstGeom prst="rect">
            <a:avLst/>
          </a:prstGeom>
        </p:spPr>
        <p:txBody>
          <a:bodyPr vert="horz" lIns="91440" tIns="45720" rIns="91440" bIns="45720" rtlCol="0" anchor="t">
            <a:normAutofit/>
          </a:bodyPr>
          <a:lstStyle/>
          <a:p>
            <a:pPr marL="171450" indent="-171450">
              <a:lnSpc>
                <a:spcPct val="90000"/>
              </a:lnSpc>
              <a:spcBef>
                <a:spcPts val="1000"/>
              </a:spcBef>
              <a:buClr>
                <a:schemeClr val="accent1"/>
              </a:buClr>
              <a:buSzPct val="80000"/>
              <a:buFont typeface="Wingdings"/>
              <a:buChar char="v"/>
            </a:pPr>
            <a:r>
              <a:rPr lang="en-US" sz="1100" dirty="0">
                <a:solidFill>
                  <a:srgbClr val="FFFFFF"/>
                </a:solidFill>
                <a:effectLst/>
              </a:rPr>
              <a:t>Ethical considerations are a set of principles that guide your research designs and practices.</a:t>
            </a:r>
            <a:endParaRPr lang="en-US"/>
          </a:p>
          <a:p>
            <a:pPr marL="171450" indent="-171450">
              <a:lnSpc>
                <a:spcPct val="90000"/>
              </a:lnSpc>
              <a:spcBef>
                <a:spcPts val="1000"/>
              </a:spcBef>
              <a:buClr>
                <a:schemeClr val="accent1"/>
              </a:buClr>
              <a:buSzPct val="80000"/>
              <a:buFont typeface="Wingdings"/>
              <a:buChar char="v"/>
            </a:pPr>
            <a:endParaRPr lang="en-US" sz="1100">
              <a:solidFill>
                <a:srgbClr val="FFFFFF"/>
              </a:solidFill>
            </a:endParaRPr>
          </a:p>
          <a:p>
            <a:pPr marL="171450" indent="-171450">
              <a:lnSpc>
                <a:spcPct val="90000"/>
              </a:lnSpc>
              <a:spcBef>
                <a:spcPts val="1000"/>
              </a:spcBef>
              <a:buClr>
                <a:schemeClr val="accent1"/>
              </a:buClr>
              <a:buSzPct val="80000"/>
              <a:buFont typeface="Wingdings"/>
              <a:buChar char="v"/>
            </a:pPr>
            <a:r>
              <a:rPr lang="en-US" sz="1100" dirty="0">
                <a:solidFill>
                  <a:srgbClr val="FFFFFF"/>
                </a:solidFill>
                <a:effectLst/>
              </a:rPr>
              <a:t>You must always follow to a certain code of conduct when collecting data from people.</a:t>
            </a:r>
          </a:p>
          <a:p>
            <a:pPr marL="171450" indent="-171450">
              <a:lnSpc>
                <a:spcPct val="90000"/>
              </a:lnSpc>
              <a:spcBef>
                <a:spcPts val="1000"/>
              </a:spcBef>
              <a:buClr>
                <a:schemeClr val="accent1"/>
              </a:buClr>
              <a:buSzPct val="80000"/>
              <a:buFont typeface="Wingdings"/>
              <a:buChar char="v"/>
            </a:pPr>
            <a:endParaRPr lang="en-US" sz="1100">
              <a:solidFill>
                <a:srgbClr val="FFFFFF"/>
              </a:solidFill>
            </a:endParaRPr>
          </a:p>
          <a:p>
            <a:pPr marL="171450" indent="-171450">
              <a:lnSpc>
                <a:spcPct val="90000"/>
              </a:lnSpc>
              <a:spcBef>
                <a:spcPts val="1000"/>
              </a:spcBef>
              <a:buClr>
                <a:schemeClr val="accent1"/>
              </a:buClr>
              <a:buSzPct val="80000"/>
              <a:buFont typeface="Wingdings"/>
              <a:buChar char="v"/>
            </a:pPr>
            <a:r>
              <a:rPr lang="en-US" sz="1100" dirty="0">
                <a:solidFill>
                  <a:srgbClr val="FFFFFF"/>
                </a:solidFill>
                <a:effectLst/>
              </a:rPr>
              <a:t>These Principles include inform consent, potential harm and confidentiality.</a:t>
            </a:r>
            <a:r>
              <a:rPr lang="en-US" sz="1100" dirty="0">
                <a:solidFill>
                  <a:srgbClr val="FFFFFF"/>
                </a:solidFill>
              </a:rPr>
              <a:t> </a:t>
            </a:r>
          </a:p>
          <a:p>
            <a:pPr marL="171450" indent="-171450">
              <a:lnSpc>
                <a:spcPct val="90000"/>
              </a:lnSpc>
              <a:spcBef>
                <a:spcPts val="1000"/>
              </a:spcBef>
              <a:buClr>
                <a:schemeClr val="accent1"/>
              </a:buClr>
              <a:buSzPct val="80000"/>
              <a:buFont typeface="Wingdings"/>
              <a:buChar char="v"/>
            </a:pPr>
            <a:endParaRPr lang="en-US" sz="1100">
              <a:solidFill>
                <a:srgbClr val="FFFFFF"/>
              </a:solidFill>
            </a:endParaRPr>
          </a:p>
          <a:p>
            <a:pPr marL="171450" indent="-171450">
              <a:lnSpc>
                <a:spcPct val="90000"/>
              </a:lnSpc>
              <a:spcBef>
                <a:spcPts val="1000"/>
              </a:spcBef>
              <a:buClr>
                <a:schemeClr val="accent1"/>
              </a:buClr>
              <a:buSzPct val="80000"/>
              <a:buFont typeface="Wingdings"/>
              <a:buChar char="v"/>
            </a:pPr>
            <a:r>
              <a:rPr lang="en-US" sz="1100" dirty="0">
                <a:solidFill>
                  <a:srgbClr val="FFFFFF"/>
                </a:solidFill>
              </a:rPr>
              <a:t>Ethical decisions in technology should not be taken lightly, data protection measures and compliance procedures can help ensure that data is not leaked or used </a:t>
            </a:r>
            <a:r>
              <a:rPr lang="en-US" sz="1100" dirty="0" err="1">
                <a:solidFill>
                  <a:srgbClr val="FFFFFF"/>
                </a:solidFill>
              </a:rPr>
              <a:t>inapporioperitry</a:t>
            </a:r>
            <a:r>
              <a:rPr lang="en-US" sz="1100" dirty="0">
                <a:solidFill>
                  <a:srgbClr val="FFFFFF"/>
                </a:solidFill>
              </a:rPr>
              <a:t>.  </a:t>
            </a:r>
            <a:endParaRPr lang="en-US" sz="1100" dirty="0">
              <a:solidFill>
                <a:srgbClr val="FFFFFF"/>
              </a:solidFill>
              <a:effectLst/>
            </a:endParaRPr>
          </a:p>
          <a:p>
            <a:pPr marL="171450" indent="-171450">
              <a:lnSpc>
                <a:spcPct val="90000"/>
              </a:lnSpc>
              <a:spcBef>
                <a:spcPts val="1000"/>
              </a:spcBef>
              <a:buClr>
                <a:schemeClr val="accent1"/>
              </a:buClr>
              <a:buSzPct val="80000"/>
              <a:buFont typeface="Wingdings"/>
              <a:buChar char="v"/>
            </a:pPr>
            <a:endParaRPr lang="en-US" sz="1100">
              <a:solidFill>
                <a:srgbClr val="FFFFFF"/>
              </a:solidFill>
              <a:effectLst/>
            </a:endParaRPr>
          </a:p>
        </p:txBody>
      </p:sp>
      <p:sp>
        <p:nvSpPr>
          <p:cNvPr id="1043" name="Freeform 5">
            <a:extLst>
              <a:ext uri="{FF2B5EF4-FFF2-40B4-BE49-F238E27FC236}">
                <a16:creationId xmlns:a16="http://schemas.microsoft.com/office/drawing/2014/main" id="{B4A81DE1-E2BC-4A31-99EE-71350421B0E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5922489">
            <a:off x="3140485"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tx1">
              <a:alpha val="20000"/>
            </a:schemeClr>
          </a:solidFill>
          <a:ln>
            <a:noFill/>
          </a:ln>
        </p:spPr>
      </p:sp>
    </p:spTree>
    <p:extLst>
      <p:ext uri="{BB962C8B-B14F-4D97-AF65-F5344CB8AC3E}">
        <p14:creationId xmlns:p14="http://schemas.microsoft.com/office/powerpoint/2010/main" val="944073020"/>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DE3431-55F1-8BE1-7318-4A07EF638B3F}"/>
              </a:ext>
            </a:extLst>
          </p:cNvPr>
          <p:cNvSpPr>
            <a:spLocks noGrp="1"/>
          </p:cNvSpPr>
          <p:nvPr>
            <p:ph type="title"/>
          </p:nvPr>
        </p:nvSpPr>
        <p:spPr>
          <a:xfrm>
            <a:off x="2865948" y="772332"/>
            <a:ext cx="6460103" cy="706964"/>
          </a:xfrm>
        </p:spPr>
        <p:txBody>
          <a:bodyPr/>
          <a:lstStyle/>
          <a:p>
            <a:r>
              <a:rPr lang="en-GB" sz="5400" u="sng" dirty="0"/>
              <a:t>Research Timeline</a:t>
            </a:r>
          </a:p>
        </p:txBody>
      </p:sp>
      <p:pic>
        <p:nvPicPr>
          <p:cNvPr id="3" name="Picture 4" descr="A picture containing table&#10;&#10;Description automatically generated">
            <a:extLst>
              <a:ext uri="{FF2B5EF4-FFF2-40B4-BE49-F238E27FC236}">
                <a16:creationId xmlns:a16="http://schemas.microsoft.com/office/drawing/2014/main" id="{0D8D595B-472B-15A8-4DF3-F66EDB671101}"/>
              </a:ext>
            </a:extLst>
          </p:cNvPr>
          <p:cNvPicPr>
            <a:picLocks noChangeAspect="1"/>
          </p:cNvPicPr>
          <p:nvPr/>
        </p:nvPicPr>
        <p:blipFill>
          <a:blip r:embed="rId2"/>
          <a:stretch>
            <a:fillRect/>
          </a:stretch>
        </p:blipFill>
        <p:spPr>
          <a:xfrm>
            <a:off x="1745163" y="2877644"/>
            <a:ext cx="8273048" cy="3247793"/>
          </a:xfrm>
          <a:prstGeom prst="rect">
            <a:avLst/>
          </a:prstGeom>
          <a:solidFill>
            <a:srgbClr val="000000">
              <a:shade val="95000"/>
            </a:srgbClr>
          </a:solidFill>
          <a:ln w="444500" cap="sq">
            <a:solidFill>
              <a:srgbClr val="000000"/>
            </a:solidFill>
            <a:miter lim="800000"/>
          </a:ln>
          <a:effectLst>
            <a:outerShdw blurRad="254000" dist="190500" dir="2700000" sy="90000" algn="bl" rotWithShape="0">
              <a:srgbClr val="000000">
                <a:alpha val="40000"/>
              </a:srgbClr>
            </a:outerShdw>
          </a:effectLst>
        </p:spPr>
      </p:pic>
    </p:spTree>
    <p:extLst>
      <p:ext uri="{BB962C8B-B14F-4D97-AF65-F5344CB8AC3E}">
        <p14:creationId xmlns:p14="http://schemas.microsoft.com/office/powerpoint/2010/main" val="3097556690"/>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146" name="Group 118">
            <a:extLst>
              <a:ext uri="{FF2B5EF4-FFF2-40B4-BE49-F238E27FC236}">
                <a16:creationId xmlns:a16="http://schemas.microsoft.com/office/drawing/2014/main" id="{DDA34B8A-FA8D-4E16-AD72-7B60B1C2582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92000" cy="6858000"/>
            <a:chOff x="0" y="0"/>
            <a:chExt cx="12192000" cy="6858000"/>
          </a:xfrm>
        </p:grpSpPr>
        <p:sp>
          <p:nvSpPr>
            <p:cNvPr id="120" name="Rectangle 119">
              <a:extLst>
                <a:ext uri="{FF2B5EF4-FFF2-40B4-BE49-F238E27FC236}">
                  <a16:creationId xmlns:a16="http://schemas.microsoft.com/office/drawing/2014/main" id="{6885D229-60DD-4D71-8181-10E781C1491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21" name="Oval 120">
              <a:extLst>
                <a:ext uri="{FF2B5EF4-FFF2-40B4-BE49-F238E27FC236}">
                  <a16:creationId xmlns:a16="http://schemas.microsoft.com/office/drawing/2014/main" id="{0B0DAA45-BE66-4F0C-93A6-519D941071F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22" name="Oval 121">
              <a:extLst>
                <a:ext uri="{FF2B5EF4-FFF2-40B4-BE49-F238E27FC236}">
                  <a16:creationId xmlns:a16="http://schemas.microsoft.com/office/drawing/2014/main" id="{EF449A3D-A43B-4688-BD89-35734D00725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23" name="Oval 122">
              <a:extLst>
                <a:ext uri="{FF2B5EF4-FFF2-40B4-BE49-F238E27FC236}">
                  <a16:creationId xmlns:a16="http://schemas.microsoft.com/office/drawing/2014/main" id="{74E9975C-AF3D-48EF-B3F0-112A01A3820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24" name="Oval 123">
              <a:extLst>
                <a:ext uri="{FF2B5EF4-FFF2-40B4-BE49-F238E27FC236}">
                  <a16:creationId xmlns:a16="http://schemas.microsoft.com/office/drawing/2014/main" id="{CF00A076-2FEA-40D1-8F85-84248179796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25" name="Oval 124">
              <a:extLst>
                <a:ext uri="{FF2B5EF4-FFF2-40B4-BE49-F238E27FC236}">
                  <a16:creationId xmlns:a16="http://schemas.microsoft.com/office/drawing/2014/main" id="{A2E68741-6133-4CAA-BF3C-F0E6CF40C5B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26" name="Freeform 5">
              <a:extLst>
                <a:ext uri="{FF2B5EF4-FFF2-40B4-BE49-F238E27FC236}">
                  <a16:creationId xmlns:a16="http://schemas.microsoft.com/office/drawing/2014/main" id="{76C01C64-4A8B-42FC-93C5-2D6A3EBAB7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rot="21010068">
              <a:off x="8490951" y="17975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7" name="Freeform 5">
              <a:extLst>
                <a:ext uri="{FF2B5EF4-FFF2-40B4-BE49-F238E27FC236}">
                  <a16:creationId xmlns:a16="http://schemas.microsoft.com/office/drawing/2014/main" id="{D969AEA9-C1EE-45E1-9964-D9705492E12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a:off x="459506" y="1866405"/>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128" name="Freeform 5">
              <a:extLst>
                <a:ext uri="{FF2B5EF4-FFF2-40B4-BE49-F238E27FC236}">
                  <a16:creationId xmlns:a16="http://schemas.microsoft.com/office/drawing/2014/main" id="{4845E67D-4E5B-44B3-AB74-5E95C839E7A5}"/>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147" name="Rectangle 129">
            <a:extLst>
              <a:ext uri="{FF2B5EF4-FFF2-40B4-BE49-F238E27FC236}">
                <a16:creationId xmlns:a16="http://schemas.microsoft.com/office/drawing/2014/main" id="{079CE317-680B-449C-A423-71C1FE069B4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148" name="Rectangle 131">
            <a:extLst>
              <a:ext uri="{FF2B5EF4-FFF2-40B4-BE49-F238E27FC236}">
                <a16:creationId xmlns:a16="http://schemas.microsoft.com/office/drawing/2014/main" id="{F70C2B8F-6B1B-46D5-86E6-40F36C695F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sp>
      <p:sp>
        <p:nvSpPr>
          <p:cNvPr id="149" name="Freeform 5">
            <a:extLst>
              <a:ext uri="{FF2B5EF4-FFF2-40B4-BE49-F238E27FC236}">
                <a16:creationId xmlns:a16="http://schemas.microsoft.com/office/drawing/2014/main" id="{DB521824-592C-476A-AB0A-CA0C6D1F34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5922489">
            <a:off x="4698352"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tx1">
              <a:alpha val="20000"/>
            </a:schemeClr>
          </a:solidFill>
          <a:ln>
            <a:noFill/>
          </a:ln>
        </p:spPr>
      </p:sp>
      <p:sp>
        <p:nvSpPr>
          <p:cNvPr id="150" name="Freeform: Shape 135">
            <a:extLst>
              <a:ext uri="{FF2B5EF4-FFF2-40B4-BE49-F238E27FC236}">
                <a16:creationId xmlns:a16="http://schemas.microsoft.com/office/drawing/2014/main" id="{A2749EFA-8EE4-4EB8-9424-8E593B9320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6200000">
            <a:off x="5950898" y="638067"/>
            <a:ext cx="6053670" cy="5581866"/>
          </a:xfrm>
          <a:custGeom>
            <a:avLst/>
            <a:gdLst>
              <a:gd name="connsiteX0" fmla="*/ 6053670 w 6053670"/>
              <a:gd name="connsiteY0" fmla="*/ 1098 h 5581866"/>
              <a:gd name="connsiteX1" fmla="*/ 6053670 w 6053670"/>
              <a:gd name="connsiteY1" fmla="*/ 514028 h 5581866"/>
              <a:gd name="connsiteX2" fmla="*/ 6053670 w 6053670"/>
              <a:gd name="connsiteY2" fmla="*/ 1254558 h 5581866"/>
              <a:gd name="connsiteX3" fmla="*/ 6053670 w 6053670"/>
              <a:gd name="connsiteY3" fmla="*/ 5581866 h 5581866"/>
              <a:gd name="connsiteX4" fmla="*/ 0 w 6053670"/>
              <a:gd name="connsiteY4" fmla="*/ 5581866 h 5581866"/>
              <a:gd name="connsiteX5" fmla="*/ 0 w 6053670"/>
              <a:gd name="connsiteY5" fmla="*/ 1249853 h 5581866"/>
              <a:gd name="connsiteX6" fmla="*/ 0 w 6053670"/>
              <a:gd name="connsiteY6" fmla="*/ 514028 h 5581866"/>
              <a:gd name="connsiteX7" fmla="*/ 0 w 6053670"/>
              <a:gd name="connsiteY7" fmla="*/ 0 h 5581866"/>
              <a:gd name="connsiteX8" fmla="*/ 35717 w 6053670"/>
              <a:gd name="connsiteY8" fmla="*/ 5488 h 5581866"/>
              <a:gd name="connsiteX9" fmla="*/ 140445 w 6053670"/>
              <a:gd name="connsiteY9" fmla="*/ 21641 h 5581866"/>
              <a:gd name="connsiteX10" fmla="*/ 216722 w 6053670"/>
              <a:gd name="connsiteY10" fmla="*/ 32932 h 5581866"/>
              <a:gd name="connsiteX11" fmla="*/ 307527 w 6053670"/>
              <a:gd name="connsiteY11" fmla="*/ 44850 h 5581866"/>
              <a:gd name="connsiteX12" fmla="*/ 415282 w 6053670"/>
              <a:gd name="connsiteY12" fmla="*/ 59121 h 5581866"/>
              <a:gd name="connsiteX13" fmla="*/ 534539 w 6053670"/>
              <a:gd name="connsiteY13" fmla="*/ 74175 h 5581866"/>
              <a:gd name="connsiteX14" fmla="*/ 668931 w 6053670"/>
              <a:gd name="connsiteY14" fmla="*/ 90014 h 5581866"/>
              <a:gd name="connsiteX15" fmla="*/ 815430 w 6053670"/>
              <a:gd name="connsiteY15" fmla="*/ 106794 h 5581866"/>
              <a:gd name="connsiteX16" fmla="*/ 974641 w 6053670"/>
              <a:gd name="connsiteY16" fmla="*/ 123574 h 5581866"/>
              <a:gd name="connsiteX17" fmla="*/ 1144144 w 6053670"/>
              <a:gd name="connsiteY17" fmla="*/ 140667 h 5581866"/>
              <a:gd name="connsiteX18" fmla="*/ 1326965 w 6053670"/>
              <a:gd name="connsiteY18" fmla="*/ 156506 h 5581866"/>
              <a:gd name="connsiteX19" fmla="*/ 1518261 w 6053670"/>
              <a:gd name="connsiteY19" fmla="*/ 171717 h 5581866"/>
              <a:gd name="connsiteX20" fmla="*/ 1720453 w 6053670"/>
              <a:gd name="connsiteY20" fmla="*/ 185518 h 5581866"/>
              <a:gd name="connsiteX21" fmla="*/ 1931121 w 6053670"/>
              <a:gd name="connsiteY21" fmla="*/ 198690 h 5581866"/>
              <a:gd name="connsiteX22" fmla="*/ 2150869 w 6053670"/>
              <a:gd name="connsiteY22" fmla="*/ 211079 h 5581866"/>
              <a:gd name="connsiteX23" fmla="*/ 2263467 w 6053670"/>
              <a:gd name="connsiteY23" fmla="*/ 215470 h 5581866"/>
              <a:gd name="connsiteX24" fmla="*/ 2378487 w 6053670"/>
              <a:gd name="connsiteY24" fmla="*/ 220332 h 5581866"/>
              <a:gd name="connsiteX25" fmla="*/ 2495323 w 6053670"/>
              <a:gd name="connsiteY25" fmla="*/ 224879 h 5581866"/>
              <a:gd name="connsiteX26" fmla="*/ 2612764 w 6053670"/>
              <a:gd name="connsiteY26" fmla="*/ 227859 h 5581866"/>
              <a:gd name="connsiteX27" fmla="*/ 2732627 w 6053670"/>
              <a:gd name="connsiteY27" fmla="*/ 230525 h 5581866"/>
              <a:gd name="connsiteX28" fmla="*/ 2853700 w 6053670"/>
              <a:gd name="connsiteY28" fmla="*/ 233348 h 5581866"/>
              <a:gd name="connsiteX29" fmla="*/ 2977195 w 6053670"/>
              <a:gd name="connsiteY29" fmla="*/ 235229 h 5581866"/>
              <a:gd name="connsiteX30" fmla="*/ 3101900 w 6053670"/>
              <a:gd name="connsiteY30" fmla="*/ 235229 h 5581866"/>
              <a:gd name="connsiteX31" fmla="*/ 3227817 w 6053670"/>
              <a:gd name="connsiteY31" fmla="*/ 236170 h 5581866"/>
              <a:gd name="connsiteX32" fmla="*/ 3354944 w 6053670"/>
              <a:gd name="connsiteY32" fmla="*/ 235229 h 5581866"/>
              <a:gd name="connsiteX33" fmla="*/ 3483887 w 6053670"/>
              <a:gd name="connsiteY33" fmla="*/ 233348 h 5581866"/>
              <a:gd name="connsiteX34" fmla="*/ 3612830 w 6053670"/>
              <a:gd name="connsiteY34" fmla="*/ 231623 h 5581866"/>
              <a:gd name="connsiteX35" fmla="*/ 3743589 w 6053670"/>
              <a:gd name="connsiteY35" fmla="*/ 227859 h 5581866"/>
              <a:gd name="connsiteX36" fmla="*/ 3875559 w 6053670"/>
              <a:gd name="connsiteY36" fmla="*/ 223938 h 5581866"/>
              <a:gd name="connsiteX37" fmla="*/ 4007529 w 6053670"/>
              <a:gd name="connsiteY37" fmla="*/ 219391 h 5581866"/>
              <a:gd name="connsiteX38" fmla="*/ 4140710 w 6053670"/>
              <a:gd name="connsiteY38" fmla="*/ 212961 h 5581866"/>
              <a:gd name="connsiteX39" fmla="*/ 4275102 w 6053670"/>
              <a:gd name="connsiteY39" fmla="*/ 205277 h 5581866"/>
              <a:gd name="connsiteX40" fmla="*/ 4410098 w 6053670"/>
              <a:gd name="connsiteY40" fmla="*/ 197907 h 5581866"/>
              <a:gd name="connsiteX41" fmla="*/ 4545096 w 6053670"/>
              <a:gd name="connsiteY41" fmla="*/ 188498 h 5581866"/>
              <a:gd name="connsiteX42" fmla="*/ 4681909 w 6053670"/>
              <a:gd name="connsiteY42" fmla="*/ 177207 h 5581866"/>
              <a:gd name="connsiteX43" fmla="*/ 4816905 w 6053670"/>
              <a:gd name="connsiteY43" fmla="*/ 165916 h 5581866"/>
              <a:gd name="connsiteX44" fmla="*/ 4954323 w 6053670"/>
              <a:gd name="connsiteY44" fmla="*/ 152899 h 5581866"/>
              <a:gd name="connsiteX45" fmla="*/ 5092347 w 6053670"/>
              <a:gd name="connsiteY45" fmla="*/ 138629 h 5581866"/>
              <a:gd name="connsiteX46" fmla="*/ 5228555 w 6053670"/>
              <a:gd name="connsiteY46" fmla="*/ 123574 h 5581866"/>
              <a:gd name="connsiteX47" fmla="*/ 5366578 w 6053670"/>
              <a:gd name="connsiteY47" fmla="*/ 106010 h 5581866"/>
              <a:gd name="connsiteX48" fmla="*/ 5503997 w 6053670"/>
              <a:gd name="connsiteY48" fmla="*/ 87192 h 5581866"/>
              <a:gd name="connsiteX49" fmla="*/ 5642020 w 6053670"/>
              <a:gd name="connsiteY49" fmla="*/ 68530 h 5581866"/>
              <a:gd name="connsiteX50" fmla="*/ 5779438 w 6053670"/>
              <a:gd name="connsiteY50" fmla="*/ 46733 h 5581866"/>
              <a:gd name="connsiteX51" fmla="*/ 5916251 w 6053670"/>
              <a:gd name="connsiteY51" fmla="*/ 24464 h 55818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6053670" h="5581866">
                <a:moveTo>
                  <a:pt x="6053670" y="1098"/>
                </a:moveTo>
                <a:lnTo>
                  <a:pt x="6053670" y="514028"/>
                </a:lnTo>
                <a:lnTo>
                  <a:pt x="6053670" y="1254558"/>
                </a:lnTo>
                <a:lnTo>
                  <a:pt x="6053670" y="5581866"/>
                </a:lnTo>
                <a:lnTo>
                  <a:pt x="0" y="5581866"/>
                </a:lnTo>
                <a:lnTo>
                  <a:pt x="0" y="1249853"/>
                </a:lnTo>
                <a:lnTo>
                  <a:pt x="0" y="514028"/>
                </a:lnTo>
                <a:lnTo>
                  <a:pt x="0" y="0"/>
                </a:lnTo>
                <a:lnTo>
                  <a:pt x="35717" y="5488"/>
                </a:lnTo>
                <a:lnTo>
                  <a:pt x="140445" y="21641"/>
                </a:lnTo>
                <a:lnTo>
                  <a:pt x="216722" y="32932"/>
                </a:lnTo>
                <a:lnTo>
                  <a:pt x="307527" y="44850"/>
                </a:lnTo>
                <a:lnTo>
                  <a:pt x="415282" y="59121"/>
                </a:lnTo>
                <a:lnTo>
                  <a:pt x="534539" y="74175"/>
                </a:lnTo>
                <a:lnTo>
                  <a:pt x="668931" y="90014"/>
                </a:lnTo>
                <a:lnTo>
                  <a:pt x="815430" y="106794"/>
                </a:lnTo>
                <a:lnTo>
                  <a:pt x="974641" y="123574"/>
                </a:lnTo>
                <a:lnTo>
                  <a:pt x="1144144" y="140667"/>
                </a:lnTo>
                <a:lnTo>
                  <a:pt x="1326965" y="156506"/>
                </a:lnTo>
                <a:lnTo>
                  <a:pt x="1518261" y="171717"/>
                </a:lnTo>
                <a:lnTo>
                  <a:pt x="1720453" y="185518"/>
                </a:lnTo>
                <a:lnTo>
                  <a:pt x="1931121" y="198690"/>
                </a:lnTo>
                <a:lnTo>
                  <a:pt x="2150869" y="211079"/>
                </a:lnTo>
                <a:lnTo>
                  <a:pt x="2263467" y="215470"/>
                </a:lnTo>
                <a:lnTo>
                  <a:pt x="2378487" y="220332"/>
                </a:lnTo>
                <a:lnTo>
                  <a:pt x="2495323" y="224879"/>
                </a:lnTo>
                <a:lnTo>
                  <a:pt x="2612764" y="227859"/>
                </a:lnTo>
                <a:lnTo>
                  <a:pt x="2732627" y="230525"/>
                </a:lnTo>
                <a:lnTo>
                  <a:pt x="2853700" y="233348"/>
                </a:lnTo>
                <a:lnTo>
                  <a:pt x="2977195" y="235229"/>
                </a:lnTo>
                <a:lnTo>
                  <a:pt x="3101900" y="235229"/>
                </a:lnTo>
                <a:lnTo>
                  <a:pt x="3227817" y="236170"/>
                </a:lnTo>
                <a:lnTo>
                  <a:pt x="3354944" y="235229"/>
                </a:lnTo>
                <a:lnTo>
                  <a:pt x="3483887" y="233348"/>
                </a:lnTo>
                <a:lnTo>
                  <a:pt x="3612830" y="231623"/>
                </a:lnTo>
                <a:lnTo>
                  <a:pt x="3743589" y="227859"/>
                </a:lnTo>
                <a:lnTo>
                  <a:pt x="3875559" y="223938"/>
                </a:lnTo>
                <a:lnTo>
                  <a:pt x="4007529" y="219391"/>
                </a:lnTo>
                <a:lnTo>
                  <a:pt x="4140710" y="212961"/>
                </a:lnTo>
                <a:lnTo>
                  <a:pt x="4275102" y="205277"/>
                </a:lnTo>
                <a:lnTo>
                  <a:pt x="4410098" y="197907"/>
                </a:lnTo>
                <a:lnTo>
                  <a:pt x="4545096" y="188498"/>
                </a:lnTo>
                <a:lnTo>
                  <a:pt x="4681909" y="177207"/>
                </a:lnTo>
                <a:lnTo>
                  <a:pt x="4816905" y="165916"/>
                </a:lnTo>
                <a:lnTo>
                  <a:pt x="4954323" y="152899"/>
                </a:lnTo>
                <a:lnTo>
                  <a:pt x="5092347" y="138629"/>
                </a:lnTo>
                <a:lnTo>
                  <a:pt x="5228555" y="123574"/>
                </a:lnTo>
                <a:lnTo>
                  <a:pt x="5366578" y="106010"/>
                </a:lnTo>
                <a:lnTo>
                  <a:pt x="5503997" y="87192"/>
                </a:lnTo>
                <a:lnTo>
                  <a:pt x="5642020" y="68530"/>
                </a:lnTo>
                <a:lnTo>
                  <a:pt x="5779438" y="46733"/>
                </a:lnTo>
                <a:lnTo>
                  <a:pt x="5916251" y="24464"/>
                </a:lnTo>
                <a:close/>
              </a:path>
            </a:pathLst>
          </a:custGeom>
          <a:solidFill>
            <a:schemeClr val="tx1"/>
          </a:solidFill>
          <a:ln>
            <a:noFill/>
          </a:ln>
        </p:spPr>
      </p:sp>
      <p:sp>
        <p:nvSpPr>
          <p:cNvPr id="151" name="Freeform 5">
            <a:extLst>
              <a:ext uri="{FF2B5EF4-FFF2-40B4-BE49-F238E27FC236}">
                <a16:creationId xmlns:a16="http://schemas.microsoft.com/office/drawing/2014/main" id="{B5C860C9-D4F9-4350-80DA-0D1CD36C774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tx1"/>
          </a:solidFill>
          <a:ln>
            <a:noFill/>
          </a:ln>
        </p:spPr>
      </p:sp>
      <p:sp>
        <p:nvSpPr>
          <p:cNvPr id="2" name="Title 1">
            <a:extLst>
              <a:ext uri="{FF2B5EF4-FFF2-40B4-BE49-F238E27FC236}">
                <a16:creationId xmlns:a16="http://schemas.microsoft.com/office/drawing/2014/main" id="{FB6F8FEA-EBF5-0A63-18A2-533D9CAEDEEF}"/>
              </a:ext>
            </a:extLst>
          </p:cNvPr>
          <p:cNvSpPr>
            <a:spLocks noGrp="1"/>
          </p:cNvSpPr>
          <p:nvPr>
            <p:ph type="title"/>
          </p:nvPr>
        </p:nvSpPr>
        <p:spPr>
          <a:xfrm>
            <a:off x="588298" y="-183535"/>
            <a:ext cx="5132438" cy="1622322"/>
          </a:xfrm>
        </p:spPr>
        <p:txBody>
          <a:bodyPr vert="horz" lIns="91440" tIns="45720" rIns="91440" bIns="45720" rtlCol="0" anchor="ctr">
            <a:normAutofit/>
          </a:bodyPr>
          <a:lstStyle/>
          <a:p>
            <a:r>
              <a:rPr lang="en-US" b="0" i="0" kern="1200">
                <a:solidFill>
                  <a:srgbClr val="EBEBEB"/>
                </a:solidFill>
                <a:latin typeface="+mj-lt"/>
                <a:ea typeface="+mj-ea"/>
                <a:cs typeface="+mj-cs"/>
              </a:rPr>
              <a:t>                        </a:t>
            </a:r>
            <a:r>
              <a:rPr lang="en-US" b="0" i="0" u="sng" kern="1200">
                <a:solidFill>
                  <a:srgbClr val="EBEBEB"/>
                </a:solidFill>
                <a:latin typeface="+mj-lt"/>
                <a:ea typeface="+mj-ea"/>
                <a:cs typeface="+mj-cs"/>
              </a:rPr>
              <a:t>Hypothesis</a:t>
            </a:r>
          </a:p>
        </p:txBody>
      </p:sp>
      <p:pic>
        <p:nvPicPr>
          <p:cNvPr id="4" name="Picture 4">
            <a:extLst>
              <a:ext uri="{FF2B5EF4-FFF2-40B4-BE49-F238E27FC236}">
                <a16:creationId xmlns:a16="http://schemas.microsoft.com/office/drawing/2014/main" id="{5FEC145A-B416-2CE3-0A89-D6286917DC48}"/>
              </a:ext>
            </a:extLst>
          </p:cNvPr>
          <p:cNvPicPr>
            <a:picLocks noChangeAspect="1"/>
          </p:cNvPicPr>
          <p:nvPr/>
        </p:nvPicPr>
        <p:blipFill rotWithShape="1">
          <a:blip r:embed="rId3"/>
          <a:srcRect l="3379" r="15366" b="1"/>
          <a:stretch/>
        </p:blipFill>
        <p:spPr>
          <a:xfrm>
            <a:off x="7603836" y="628949"/>
            <a:ext cx="3939707" cy="4525483"/>
          </a:xfrm>
          <a:prstGeom prst="rect">
            <a:avLst/>
          </a:prstGeom>
        </p:spPr>
      </p:pic>
      <p:sp>
        <p:nvSpPr>
          <p:cNvPr id="152" name="Rectangle 139">
            <a:extLst>
              <a:ext uri="{FF2B5EF4-FFF2-40B4-BE49-F238E27FC236}">
                <a16:creationId xmlns:a16="http://schemas.microsoft.com/office/drawing/2014/main" id="{538A90C8-AE0E-4EBA-9AF8-EEDB206020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3" name="TextBox 2">
            <a:extLst>
              <a:ext uri="{FF2B5EF4-FFF2-40B4-BE49-F238E27FC236}">
                <a16:creationId xmlns:a16="http://schemas.microsoft.com/office/drawing/2014/main" id="{2EB40B95-7B63-8648-7A6F-8A03BE53E32A}"/>
              </a:ext>
            </a:extLst>
          </p:cNvPr>
          <p:cNvSpPr txBox="1"/>
          <p:nvPr/>
        </p:nvSpPr>
        <p:spPr>
          <a:xfrm>
            <a:off x="207298" y="2837835"/>
            <a:ext cx="5881739" cy="2694142"/>
          </a:xfrm>
          <a:prstGeom prst="rect">
            <a:avLst/>
          </a:prstGeom>
        </p:spPr>
        <p:txBody>
          <a:bodyPr vert="horz" lIns="91440" tIns="45720" rIns="91440" bIns="45720" rtlCol="0" anchor="ctr">
            <a:noAutofit/>
          </a:bodyPr>
          <a:lstStyle/>
          <a:p>
            <a:pPr marL="800100" lvl="1" indent="-342900">
              <a:spcBef>
                <a:spcPts val="1000"/>
              </a:spcBef>
              <a:buClr>
                <a:schemeClr val="accent1"/>
              </a:buClr>
              <a:buSzPct val="80000"/>
              <a:buFont typeface="Wingdings" charset="2"/>
              <a:buChar char="v"/>
            </a:pPr>
            <a:r>
              <a:rPr lang="en-US" sz="2000" dirty="0">
                <a:solidFill>
                  <a:srgbClr val="FFFFFF"/>
                </a:solidFill>
              </a:rPr>
              <a:t>According to surveys, adults between the ages of 65 and 85 require more training while utilizing technology, but younger generations process knowledge much more quickly. In this technology age that we are living in, </a:t>
            </a:r>
            <a:r>
              <a:rPr lang="en-US" sz="2000" dirty="0" err="1">
                <a:solidFill>
                  <a:srgbClr val="FFFFFF"/>
                </a:solidFill>
              </a:rPr>
              <a:t>Bingimles</a:t>
            </a:r>
            <a:r>
              <a:rPr lang="en-US" sz="2000" dirty="0">
                <a:solidFill>
                  <a:srgbClr val="FFFFFF"/>
                </a:solidFill>
              </a:rPr>
              <a:t> K.A. (2009) emphasizes how critical classroom IT utilization is.</a:t>
            </a:r>
            <a:endParaRPr lang="en-US"/>
          </a:p>
          <a:p>
            <a:pPr marL="800100" lvl="1" indent="-342900">
              <a:spcBef>
                <a:spcPts val="1000"/>
              </a:spcBef>
              <a:buClr>
                <a:schemeClr val="accent1"/>
              </a:buClr>
              <a:buSzPct val="80000"/>
              <a:buFont typeface="Wingdings" charset="2"/>
              <a:buChar char="v"/>
            </a:pPr>
            <a:endParaRPr lang="en-US" sz="2000" dirty="0">
              <a:solidFill>
                <a:srgbClr val="FFFFFF"/>
              </a:solidFill>
            </a:endParaRPr>
          </a:p>
          <a:p>
            <a:pPr marL="800100" lvl="1" indent="-342900">
              <a:spcBef>
                <a:spcPts val="1000"/>
              </a:spcBef>
              <a:buClr>
                <a:schemeClr val="accent1"/>
              </a:buClr>
              <a:buSzPct val="80000"/>
              <a:buFont typeface="Wingdings" charset="2"/>
              <a:buChar char="v"/>
            </a:pPr>
            <a:r>
              <a:rPr lang="en-US" sz="2000" dirty="0">
                <a:solidFill>
                  <a:srgbClr val="FFFFFF"/>
                </a:solidFill>
              </a:rPr>
              <a:t>It is obvious that consumers over 65 utilize technology, and the need for more training is growing.</a:t>
            </a:r>
          </a:p>
          <a:p>
            <a:pPr marL="800100" lvl="1" indent="-342900">
              <a:spcBef>
                <a:spcPts val="1000"/>
              </a:spcBef>
              <a:buClr>
                <a:schemeClr val="accent1"/>
              </a:buClr>
              <a:buSzPct val="80000"/>
              <a:buFont typeface="Wingdings" charset="2"/>
              <a:buChar char="v"/>
            </a:pPr>
            <a:endParaRPr lang="en-US" sz="2000" dirty="0">
              <a:solidFill>
                <a:srgbClr val="FFFFFF"/>
              </a:solidFill>
            </a:endParaRPr>
          </a:p>
          <a:p>
            <a:pPr lvl="1">
              <a:spcBef>
                <a:spcPts val="1000"/>
              </a:spcBef>
              <a:buClr>
                <a:schemeClr val="accent1"/>
              </a:buClr>
              <a:buSzPct val="80000"/>
              <a:buFont typeface="Wingdings 3" charset="2"/>
              <a:buChar char=""/>
            </a:pPr>
            <a:endParaRPr lang="en-US">
              <a:solidFill>
                <a:srgbClr val="FFFFFF"/>
              </a:solidFill>
            </a:endParaRPr>
          </a:p>
        </p:txBody>
      </p:sp>
    </p:spTree>
    <p:extLst>
      <p:ext uri="{BB962C8B-B14F-4D97-AF65-F5344CB8AC3E}">
        <p14:creationId xmlns:p14="http://schemas.microsoft.com/office/powerpoint/2010/main" val="3503626827"/>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9" name="Group 8">
            <a:extLst>
              <a:ext uri="{FF2B5EF4-FFF2-40B4-BE49-F238E27FC236}">
                <a16:creationId xmlns:a16="http://schemas.microsoft.com/office/drawing/2014/main" id="{E5D4A15D-C852-47D7-A7E3-7F8FEE9FCA9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92000" cy="6858000"/>
            <a:chOff x="0" y="0"/>
            <a:chExt cx="12192000" cy="6858000"/>
          </a:xfrm>
        </p:grpSpPr>
        <p:sp>
          <p:nvSpPr>
            <p:cNvPr id="10" name="Rectangle 9">
              <a:extLst>
                <a:ext uri="{FF2B5EF4-FFF2-40B4-BE49-F238E27FC236}">
                  <a16:creationId xmlns:a16="http://schemas.microsoft.com/office/drawing/2014/main" id="{C06AA6A2-9E5B-46E6-82B0-8FC1CA7231C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Oval 10">
              <a:extLst>
                <a:ext uri="{FF2B5EF4-FFF2-40B4-BE49-F238E27FC236}">
                  <a16:creationId xmlns:a16="http://schemas.microsoft.com/office/drawing/2014/main" id="{11E7C01A-5F5B-4E17-B91B-26FA9ADB546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2" name="Oval 11">
              <a:extLst>
                <a:ext uri="{FF2B5EF4-FFF2-40B4-BE49-F238E27FC236}">
                  <a16:creationId xmlns:a16="http://schemas.microsoft.com/office/drawing/2014/main" id="{71DA43BF-6FE1-458D-A112-1687677B00A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3" name="Oval 12">
              <a:extLst>
                <a:ext uri="{FF2B5EF4-FFF2-40B4-BE49-F238E27FC236}">
                  <a16:creationId xmlns:a16="http://schemas.microsoft.com/office/drawing/2014/main" id="{FAA5FF03-83FF-43B9-B66B-5FD05A9589C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4" name="Oval 13">
              <a:extLst>
                <a:ext uri="{FF2B5EF4-FFF2-40B4-BE49-F238E27FC236}">
                  <a16:creationId xmlns:a16="http://schemas.microsoft.com/office/drawing/2014/main" id="{BC4D7AA7-0424-4C72-AE55-4B413DD4714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a:extLst>
                <a:ext uri="{FF2B5EF4-FFF2-40B4-BE49-F238E27FC236}">
                  <a16:creationId xmlns:a16="http://schemas.microsoft.com/office/drawing/2014/main" id="{BC2D80F1-5DC4-4396-B0E1-C774E82EC77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Freeform 5">
              <a:extLst>
                <a:ext uri="{FF2B5EF4-FFF2-40B4-BE49-F238E27FC236}">
                  <a16:creationId xmlns:a16="http://schemas.microsoft.com/office/drawing/2014/main" id="{48171057-920A-4188-A18E-97D710A3592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rot="21010068">
              <a:off x="8490951" y="17975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7" name="Freeform 5">
              <a:extLst>
                <a:ext uri="{FF2B5EF4-FFF2-40B4-BE49-F238E27FC236}">
                  <a16:creationId xmlns:a16="http://schemas.microsoft.com/office/drawing/2014/main" id="{1C871B74-1D69-47F0-A28D-8F345477963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a:off x="459506" y="1866405"/>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18" name="Freeform 5">
              <a:extLst>
                <a:ext uri="{FF2B5EF4-FFF2-40B4-BE49-F238E27FC236}">
                  <a16:creationId xmlns:a16="http://schemas.microsoft.com/office/drawing/2014/main" id="{63001BDC-368C-49CC-9F3F-EAF38A0A49EF}"/>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0" name="Rectangle 19">
            <a:extLst>
              <a:ext uri="{FF2B5EF4-FFF2-40B4-BE49-F238E27FC236}">
                <a16:creationId xmlns:a16="http://schemas.microsoft.com/office/drawing/2014/main" id="{6288FC2F-B192-42B2-90BE-517E1039BE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grpSp>
        <p:nvGrpSpPr>
          <p:cNvPr id="22" name="Group 21">
            <a:extLst>
              <a:ext uri="{FF2B5EF4-FFF2-40B4-BE49-F238E27FC236}">
                <a16:creationId xmlns:a16="http://schemas.microsoft.com/office/drawing/2014/main" id="{08BCF048-8940-4354-B9EC-5AD74E283CE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92000" cy="6858000"/>
            <a:chOff x="0" y="0"/>
            <a:chExt cx="12192000" cy="6858000"/>
          </a:xfrm>
        </p:grpSpPr>
        <p:sp>
          <p:nvSpPr>
            <p:cNvPr id="23" name="Rectangle 22">
              <a:extLst>
                <a:ext uri="{FF2B5EF4-FFF2-40B4-BE49-F238E27FC236}">
                  <a16:creationId xmlns:a16="http://schemas.microsoft.com/office/drawing/2014/main" id="{D024C14A-78BD-44B0-82BE-6A0D0A27063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4" name="Oval 23">
              <a:extLst>
                <a:ext uri="{FF2B5EF4-FFF2-40B4-BE49-F238E27FC236}">
                  <a16:creationId xmlns:a16="http://schemas.microsoft.com/office/drawing/2014/main" id="{809F3D29-EDB1-4F1C-A0E0-36F28CE1718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5" name="Oval 24">
              <a:extLst>
                <a:ext uri="{FF2B5EF4-FFF2-40B4-BE49-F238E27FC236}">
                  <a16:creationId xmlns:a16="http://schemas.microsoft.com/office/drawing/2014/main" id="{5282F4AB-C7B8-4A86-9927-AA106AA27B4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6" name="Rectangle 25">
              <a:extLst>
                <a:ext uri="{FF2B5EF4-FFF2-40B4-BE49-F238E27FC236}">
                  <a16:creationId xmlns:a16="http://schemas.microsoft.com/office/drawing/2014/main" id="{60B26874-5AFA-4D1E-94A9-53AF9790D7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a:off x="5713412" y="402165"/>
              <a:ext cx="6055253"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27" name="Freeform 5">
              <a:extLst>
                <a:ext uri="{FF2B5EF4-FFF2-40B4-BE49-F238E27FC236}">
                  <a16:creationId xmlns:a16="http://schemas.microsoft.com/office/drawing/2014/main" id="{A1DA6C95-40F8-4305-89F6-17F6167C0BF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rot="15922489">
              <a:off x="3140485"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28" name="Freeform 5">
              <a:extLst>
                <a:ext uri="{FF2B5EF4-FFF2-40B4-BE49-F238E27FC236}">
                  <a16:creationId xmlns:a16="http://schemas.microsoft.com/office/drawing/2014/main" id="{A2FA2D29-AEEE-4FFA-B233-94FBE84C9B4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rot="16200000">
              <a:off x="2229377"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29" name="Freeform 5">
              <a:extLst>
                <a:ext uri="{FF2B5EF4-FFF2-40B4-BE49-F238E27FC236}">
                  <a16:creationId xmlns:a16="http://schemas.microsoft.com/office/drawing/2014/main" id="{6DA5143E-FA8E-4EC1-99F7-35AE5AD4E377}"/>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a:extLst>
              <a:ext uri="{FF2B5EF4-FFF2-40B4-BE49-F238E27FC236}">
                <a16:creationId xmlns:a16="http://schemas.microsoft.com/office/drawing/2014/main" id="{556AB506-1B1B-DABE-F777-DE483F8F6D42}"/>
              </a:ext>
            </a:extLst>
          </p:cNvPr>
          <p:cNvSpPr>
            <a:spLocks noGrp="1"/>
          </p:cNvSpPr>
          <p:nvPr>
            <p:ph type="title"/>
          </p:nvPr>
        </p:nvSpPr>
        <p:spPr>
          <a:xfrm>
            <a:off x="1154955" y="973667"/>
            <a:ext cx="2942210" cy="4833745"/>
          </a:xfrm>
        </p:spPr>
        <p:txBody>
          <a:bodyPr vert="horz" lIns="91440" tIns="45720" rIns="91440" bIns="45720" rtlCol="0" anchor="ctr">
            <a:normAutofit/>
          </a:bodyPr>
          <a:lstStyle/>
          <a:p>
            <a:r>
              <a:rPr lang="en-US" sz="4000" b="1" u="sng" dirty="0">
                <a:solidFill>
                  <a:srgbClr val="EBEBEB"/>
                </a:solidFill>
              </a:rPr>
              <a:t>Conclusion</a:t>
            </a:r>
          </a:p>
        </p:txBody>
      </p:sp>
      <p:sp>
        <p:nvSpPr>
          <p:cNvPr id="31" name="Rectangle 30">
            <a:extLst>
              <a:ext uri="{FF2B5EF4-FFF2-40B4-BE49-F238E27FC236}">
                <a16:creationId xmlns:a16="http://schemas.microsoft.com/office/drawing/2014/main" id="{CC28BCC9-4093-4FD5-83EB-7EC297F513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graphicFrame>
        <p:nvGraphicFramePr>
          <p:cNvPr id="5" name="TextBox 2">
            <a:extLst>
              <a:ext uri="{FF2B5EF4-FFF2-40B4-BE49-F238E27FC236}">
                <a16:creationId xmlns:a16="http://schemas.microsoft.com/office/drawing/2014/main" id="{311336B0-1C2C-809D-891C-43A32660ABF6}"/>
              </a:ext>
            </a:extLst>
          </p:cNvPr>
          <p:cNvGraphicFramePr/>
          <p:nvPr>
            <p:extLst>
              <p:ext uri="{D42A27DB-BD31-4B8C-83A1-F6EECF244321}">
                <p14:modId xmlns:p14="http://schemas.microsoft.com/office/powerpoint/2010/main" val="1032401241"/>
              </p:ext>
            </p:extLst>
          </p:nvPr>
        </p:nvGraphicFramePr>
        <p:xfrm>
          <a:off x="5194300" y="808038"/>
          <a:ext cx="6391275" cy="524668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859634463"/>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14" name="Group 13">
            <a:extLst>
              <a:ext uri="{FF2B5EF4-FFF2-40B4-BE49-F238E27FC236}">
                <a16:creationId xmlns:a16="http://schemas.microsoft.com/office/drawing/2014/main" id="{E5D4A15D-C852-47D7-A7E3-7F8FEE9FCA9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92000" cy="6858000"/>
            <a:chOff x="0" y="0"/>
            <a:chExt cx="12192000" cy="6858000"/>
          </a:xfrm>
        </p:grpSpPr>
        <p:sp>
          <p:nvSpPr>
            <p:cNvPr id="15" name="Rectangle 14">
              <a:extLst>
                <a:ext uri="{FF2B5EF4-FFF2-40B4-BE49-F238E27FC236}">
                  <a16:creationId xmlns:a16="http://schemas.microsoft.com/office/drawing/2014/main" id="{C06AA6A2-9E5B-46E6-82B0-8FC1CA7231C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6" name="Oval 15">
              <a:extLst>
                <a:ext uri="{FF2B5EF4-FFF2-40B4-BE49-F238E27FC236}">
                  <a16:creationId xmlns:a16="http://schemas.microsoft.com/office/drawing/2014/main" id="{11E7C01A-5F5B-4E17-B91B-26FA9ADB546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a:extLst>
                <a:ext uri="{FF2B5EF4-FFF2-40B4-BE49-F238E27FC236}">
                  <a16:creationId xmlns:a16="http://schemas.microsoft.com/office/drawing/2014/main" id="{71DA43BF-6FE1-458D-A112-1687677B00A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a:extLst>
                <a:ext uri="{FF2B5EF4-FFF2-40B4-BE49-F238E27FC236}">
                  <a16:creationId xmlns:a16="http://schemas.microsoft.com/office/drawing/2014/main" id="{FAA5FF03-83FF-43B9-B66B-5FD05A9589C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a:extLst>
                <a:ext uri="{FF2B5EF4-FFF2-40B4-BE49-F238E27FC236}">
                  <a16:creationId xmlns:a16="http://schemas.microsoft.com/office/drawing/2014/main" id="{BC4D7AA7-0424-4C72-AE55-4B413DD4714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a:extLst>
                <a:ext uri="{FF2B5EF4-FFF2-40B4-BE49-F238E27FC236}">
                  <a16:creationId xmlns:a16="http://schemas.microsoft.com/office/drawing/2014/main" id="{BC2D80F1-5DC4-4396-B0E1-C774E82EC77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Freeform 5">
              <a:extLst>
                <a:ext uri="{FF2B5EF4-FFF2-40B4-BE49-F238E27FC236}">
                  <a16:creationId xmlns:a16="http://schemas.microsoft.com/office/drawing/2014/main" id="{48171057-920A-4188-A18E-97D710A3592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rot="21010068">
              <a:off x="8490951" y="17975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22" name="Freeform 5">
              <a:extLst>
                <a:ext uri="{FF2B5EF4-FFF2-40B4-BE49-F238E27FC236}">
                  <a16:creationId xmlns:a16="http://schemas.microsoft.com/office/drawing/2014/main" id="{1C871B74-1D69-47F0-A28D-8F345477963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a:off x="459506" y="1866405"/>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23" name="Freeform 5">
              <a:extLst>
                <a:ext uri="{FF2B5EF4-FFF2-40B4-BE49-F238E27FC236}">
                  <a16:creationId xmlns:a16="http://schemas.microsoft.com/office/drawing/2014/main" id="{63001BDC-368C-49CC-9F3F-EAF38A0A49EF}"/>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5" name="Rectangle 24">
            <a:extLst>
              <a:ext uri="{FF2B5EF4-FFF2-40B4-BE49-F238E27FC236}">
                <a16:creationId xmlns:a16="http://schemas.microsoft.com/office/drawing/2014/main" id="{6288FC2F-B192-42B2-90BE-517E1039BE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grpSp>
        <p:nvGrpSpPr>
          <p:cNvPr id="27" name="Group 26">
            <a:extLst>
              <a:ext uri="{FF2B5EF4-FFF2-40B4-BE49-F238E27FC236}">
                <a16:creationId xmlns:a16="http://schemas.microsoft.com/office/drawing/2014/main" id="{08BCF048-8940-4354-B9EC-5AD74E283CE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92000" cy="6858000"/>
            <a:chOff x="0" y="0"/>
            <a:chExt cx="12192000" cy="6858000"/>
          </a:xfrm>
        </p:grpSpPr>
        <p:sp>
          <p:nvSpPr>
            <p:cNvPr id="28" name="Rectangle 27">
              <a:extLst>
                <a:ext uri="{FF2B5EF4-FFF2-40B4-BE49-F238E27FC236}">
                  <a16:creationId xmlns:a16="http://schemas.microsoft.com/office/drawing/2014/main" id="{D024C14A-78BD-44B0-82BE-6A0D0A27063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9" name="Oval 28">
              <a:extLst>
                <a:ext uri="{FF2B5EF4-FFF2-40B4-BE49-F238E27FC236}">
                  <a16:creationId xmlns:a16="http://schemas.microsoft.com/office/drawing/2014/main" id="{809F3D29-EDB1-4F1C-A0E0-36F28CE1718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30" name="Oval 29">
              <a:extLst>
                <a:ext uri="{FF2B5EF4-FFF2-40B4-BE49-F238E27FC236}">
                  <a16:creationId xmlns:a16="http://schemas.microsoft.com/office/drawing/2014/main" id="{5282F4AB-C7B8-4A86-9927-AA106AA27B4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31" name="Rectangle 30">
              <a:extLst>
                <a:ext uri="{FF2B5EF4-FFF2-40B4-BE49-F238E27FC236}">
                  <a16:creationId xmlns:a16="http://schemas.microsoft.com/office/drawing/2014/main" id="{60B26874-5AFA-4D1E-94A9-53AF9790D7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a:off x="5713412" y="402165"/>
              <a:ext cx="6055253"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32" name="Freeform 5">
              <a:extLst>
                <a:ext uri="{FF2B5EF4-FFF2-40B4-BE49-F238E27FC236}">
                  <a16:creationId xmlns:a16="http://schemas.microsoft.com/office/drawing/2014/main" id="{A1DA6C95-40F8-4305-89F6-17F6167C0BF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rot="15922489">
              <a:off x="3140485"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33" name="Freeform 5">
              <a:extLst>
                <a:ext uri="{FF2B5EF4-FFF2-40B4-BE49-F238E27FC236}">
                  <a16:creationId xmlns:a16="http://schemas.microsoft.com/office/drawing/2014/main" id="{A2FA2D29-AEEE-4FFA-B233-94FBE84C9B4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rot="16200000">
              <a:off x="2229377"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34" name="Freeform 5">
              <a:extLst>
                <a:ext uri="{FF2B5EF4-FFF2-40B4-BE49-F238E27FC236}">
                  <a16:creationId xmlns:a16="http://schemas.microsoft.com/office/drawing/2014/main" id="{6DA5143E-FA8E-4EC1-99F7-35AE5AD4E377}"/>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a:extLst>
              <a:ext uri="{FF2B5EF4-FFF2-40B4-BE49-F238E27FC236}">
                <a16:creationId xmlns:a16="http://schemas.microsoft.com/office/drawing/2014/main" id="{68CEB96D-A749-EBE7-4CC8-0184F8639A23}"/>
              </a:ext>
            </a:extLst>
          </p:cNvPr>
          <p:cNvSpPr>
            <a:spLocks noGrp="1"/>
          </p:cNvSpPr>
          <p:nvPr>
            <p:ph type="title"/>
          </p:nvPr>
        </p:nvSpPr>
        <p:spPr>
          <a:xfrm>
            <a:off x="596155" y="910167"/>
            <a:ext cx="3691510" cy="4833745"/>
          </a:xfrm>
        </p:spPr>
        <p:txBody>
          <a:bodyPr vert="horz" lIns="91440" tIns="45720" rIns="91440" bIns="45720" rtlCol="0" anchor="ctr">
            <a:normAutofit/>
          </a:bodyPr>
          <a:lstStyle/>
          <a:p>
            <a:r>
              <a:rPr lang="en-US" dirty="0">
                <a:solidFill>
                  <a:srgbClr val="EBEBEB"/>
                </a:solidFill>
              </a:rPr>
              <a:t>   </a:t>
            </a:r>
            <a:r>
              <a:rPr lang="en-US" b="1" u="sng" dirty="0">
                <a:solidFill>
                  <a:srgbClr val="EBEBEB"/>
                </a:solidFill>
              </a:rPr>
              <a:t>Reference List</a:t>
            </a:r>
          </a:p>
        </p:txBody>
      </p:sp>
      <p:sp>
        <p:nvSpPr>
          <p:cNvPr id="36" name="Rectangle 35">
            <a:extLst>
              <a:ext uri="{FF2B5EF4-FFF2-40B4-BE49-F238E27FC236}">
                <a16:creationId xmlns:a16="http://schemas.microsoft.com/office/drawing/2014/main" id="{CC28BCC9-4093-4FD5-83EB-7EC297F513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graphicFrame>
        <p:nvGraphicFramePr>
          <p:cNvPr id="10" name="TextBox 7">
            <a:extLst>
              <a:ext uri="{FF2B5EF4-FFF2-40B4-BE49-F238E27FC236}">
                <a16:creationId xmlns:a16="http://schemas.microsoft.com/office/drawing/2014/main" id="{C36223B6-18F3-CAAC-3765-F4249CB9E8E4}"/>
              </a:ext>
            </a:extLst>
          </p:cNvPr>
          <p:cNvGraphicFramePr/>
          <p:nvPr>
            <p:extLst>
              <p:ext uri="{D42A27DB-BD31-4B8C-83A1-F6EECF244321}">
                <p14:modId xmlns:p14="http://schemas.microsoft.com/office/powerpoint/2010/main" val="2838514332"/>
              </p:ext>
            </p:extLst>
          </p:nvPr>
        </p:nvGraphicFramePr>
        <p:xfrm>
          <a:off x="5194300" y="808038"/>
          <a:ext cx="6391275" cy="524668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654467947"/>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11" name="Group 10">
            <a:extLst>
              <a:ext uri="{FF2B5EF4-FFF2-40B4-BE49-F238E27FC236}">
                <a16:creationId xmlns:a16="http://schemas.microsoft.com/office/drawing/2014/main" id="{4091D54B-59AB-4A5E-8E9E-0421BD66D4F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92000" cy="6858000"/>
            <a:chOff x="0" y="0"/>
            <a:chExt cx="12192000" cy="6858000"/>
          </a:xfrm>
        </p:grpSpPr>
        <p:sp>
          <p:nvSpPr>
            <p:cNvPr id="12" name="Rectangle 11">
              <a:extLst>
                <a:ext uri="{FF2B5EF4-FFF2-40B4-BE49-F238E27FC236}">
                  <a16:creationId xmlns:a16="http://schemas.microsoft.com/office/drawing/2014/main" id="{547CE62E-FFFD-4A1F-BA78-C3B89C36FCA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8" name="Freeform 5">
              <a:extLst>
                <a:ext uri="{FF2B5EF4-FFF2-40B4-BE49-F238E27FC236}">
                  <a16:creationId xmlns:a16="http://schemas.microsoft.com/office/drawing/2014/main" id="{AE51FD27-6B6A-4D21-BF22-245DA9BD0B3E}"/>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10" name="Rectangle 14">
            <a:extLst>
              <a:ext uri="{FF2B5EF4-FFF2-40B4-BE49-F238E27FC236}">
                <a16:creationId xmlns:a16="http://schemas.microsoft.com/office/drawing/2014/main" id="{B8144315-1C5A-4185-A952-25D98D303D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14" name="Freeform 5">
            <a:extLst>
              <a:ext uri="{FF2B5EF4-FFF2-40B4-BE49-F238E27FC236}">
                <a16:creationId xmlns:a16="http://schemas.microsoft.com/office/drawing/2014/main" id="{4E212B76-74CB-461F-90A3-EF4F2397A88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tx1"/>
          </a:solidFill>
          <a:ln>
            <a:noFill/>
          </a:ln>
        </p:spPr>
      </p:sp>
      <p:sp>
        <p:nvSpPr>
          <p:cNvPr id="2" name="Title 1">
            <a:extLst>
              <a:ext uri="{FF2B5EF4-FFF2-40B4-BE49-F238E27FC236}">
                <a16:creationId xmlns:a16="http://schemas.microsoft.com/office/drawing/2014/main" id="{6C824785-EC53-45E1-703A-15423182AEF2}"/>
              </a:ext>
            </a:extLst>
          </p:cNvPr>
          <p:cNvSpPr>
            <a:spLocks noGrp="1"/>
          </p:cNvSpPr>
          <p:nvPr>
            <p:ph type="title"/>
          </p:nvPr>
        </p:nvSpPr>
        <p:spPr>
          <a:xfrm>
            <a:off x="6744929" y="1241266"/>
            <a:ext cx="4798142" cy="3153753"/>
          </a:xfrm>
        </p:spPr>
        <p:txBody>
          <a:bodyPr vert="horz" lIns="91440" tIns="45720" rIns="91440" bIns="45720" rtlCol="0" anchor="b">
            <a:normAutofit/>
          </a:bodyPr>
          <a:lstStyle/>
          <a:p>
            <a:pPr>
              <a:lnSpc>
                <a:spcPct val="90000"/>
              </a:lnSpc>
            </a:pPr>
            <a:r>
              <a:rPr lang="en-US" sz="4200" b="1" i="0" kern="1200" dirty="0">
                <a:solidFill>
                  <a:schemeClr val="bg1">
                    <a:lumMod val="95000"/>
                    <a:lumOff val="5000"/>
                  </a:schemeClr>
                </a:solidFill>
                <a:latin typeface="+mj-lt"/>
                <a:ea typeface="+mj-ea"/>
                <a:cs typeface="+mj-cs"/>
              </a:rPr>
              <a:t>Thank You For Listening To Our Presentation, we hope you enjoyed it</a:t>
            </a:r>
            <a:endParaRPr lang="en-US" sz="4200" i="0" kern="1200" dirty="0">
              <a:solidFill>
                <a:schemeClr val="bg1">
                  <a:lumMod val="95000"/>
                  <a:lumOff val="5000"/>
                </a:schemeClr>
              </a:solidFill>
              <a:latin typeface="+mj-lt"/>
            </a:endParaRPr>
          </a:p>
        </p:txBody>
      </p:sp>
      <p:sp>
        <p:nvSpPr>
          <p:cNvPr id="19" name="Rectangle 18">
            <a:extLst>
              <a:ext uri="{FF2B5EF4-FFF2-40B4-BE49-F238E27FC236}">
                <a16:creationId xmlns:a16="http://schemas.microsoft.com/office/drawing/2014/main" id="{81E746D0-4B37-4869-B2EF-79D5F0FFFB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pic>
        <p:nvPicPr>
          <p:cNvPr id="6" name="Graphic 5" descr="Smiling Face with No Fill">
            <a:extLst>
              <a:ext uri="{FF2B5EF4-FFF2-40B4-BE49-F238E27FC236}">
                <a16:creationId xmlns:a16="http://schemas.microsoft.com/office/drawing/2014/main" id="{51D67F08-1967-3266-2A55-3E83BE61FFDF}"/>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1288503" y="1113063"/>
            <a:ext cx="4628758" cy="4628758"/>
          </a:xfrm>
          <a:prstGeom prst="roundRect">
            <a:avLst>
              <a:gd name="adj" fmla="val 1858"/>
            </a:avLst>
          </a:prstGeom>
          <a:effectLst>
            <a:outerShdw blurRad="50800" dist="50800" dir="5400000" algn="tl" rotWithShape="0">
              <a:srgbClr val="000000">
                <a:alpha val="43000"/>
              </a:srgbClr>
            </a:outerShdw>
          </a:effectLst>
        </p:spPr>
      </p:pic>
    </p:spTree>
    <p:extLst>
      <p:ext uri="{BB962C8B-B14F-4D97-AF65-F5344CB8AC3E}">
        <p14:creationId xmlns:p14="http://schemas.microsoft.com/office/powerpoint/2010/main" val="3443647306"/>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5="http://schemas.microsoft.com/office/powerpoint/2012/main">
    <mc:Choice Requires="p15">
      <p:transition xmlns:p14="http://schemas.microsoft.com/office/powerpoint/2010/main" spd="slow" p14:dur="6000">
        <p15:prstTrans prst="curtains"/>
      </p:transition>
    </mc:Choice>
    <mc:Fallback xmlns="">
      <p:transition spd="slow">
        <p:fade/>
      </p:transition>
    </mc:Fallback>
  </mc:AlternateContent>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Boardroom">
  <a:themeElements>
    <a:clrScheme name="Ion Boardroom">
      <a:dk1>
        <a:sysClr val="windowText" lastClr="000000"/>
      </a:dk1>
      <a:lt1>
        <a:sysClr val="window" lastClr="FFFFFF"/>
      </a:lt1>
      <a:dk2>
        <a:srgbClr val="3B3059"/>
      </a:dk2>
      <a:lt2>
        <a:srgbClr val="EBEBEB"/>
      </a:lt2>
      <a:accent1>
        <a:srgbClr val="B31166"/>
      </a:accent1>
      <a:accent2>
        <a:srgbClr val="E33D6F"/>
      </a:accent2>
      <a:accent3>
        <a:srgbClr val="E45F3C"/>
      </a:accent3>
      <a:accent4>
        <a:srgbClr val="E9943A"/>
      </a:accent4>
      <a:accent5>
        <a:srgbClr val="9B6BF2"/>
      </a:accent5>
      <a:accent6>
        <a:srgbClr val="D53DD0"/>
      </a:accent6>
      <a:hlink>
        <a:srgbClr val="8F8F8F"/>
      </a:hlink>
      <a:folHlink>
        <a:srgbClr val="A5A5A5"/>
      </a:folHlink>
    </a:clrScheme>
    <a:fontScheme name="Ion Boardroom">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Boardroom">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8000"/>
                <a:hueMod val="124000"/>
                <a:satMod val="148000"/>
                <a:lumMod val="124000"/>
              </a:schemeClr>
            </a:gs>
            <a:gs pos="100000">
              <a:schemeClr val="phClr">
                <a:shade val="76000"/>
                <a:hueMod val="89000"/>
                <a:satMod val="164000"/>
                <a:lumMod val="56000"/>
              </a:schemeClr>
            </a:gs>
          </a:gsLst>
          <a:path path="circle">
            <a:fillToRect l="45000" t="65000" r="125000" b="100000"/>
          </a:path>
        </a:gradFill>
        <a:blipFill rotWithShape="1">
          <a:blip xmlns:r="http://schemas.openxmlformats.org/officeDocument/2006/relationships" r:embed="rId1">
            <a:duotone>
              <a:schemeClr val="phClr">
                <a:shade val="69000"/>
                <a:hueMod val="91000"/>
                <a:satMod val="164000"/>
                <a:lumMod val="74000"/>
              </a:schemeClr>
              <a:schemeClr val="phClr">
                <a:hueMod val="124000"/>
                <a:satMod val="140000"/>
                <a:lumMod val="142000"/>
              </a:schemeClr>
            </a:duotone>
          </a:blip>
          <a:stretch/>
        </a:blipFill>
      </a:bgFillStyleLst>
    </a:fmtScheme>
  </a:themeElements>
  <a:objectDefaults/>
  <a:extraClrSchemeLst/>
  <a:extLst>
    <a:ext uri="{05A4C25C-085E-4340-85A3-A5531E510DB2}">
      <thm15:themeFamily xmlns:thm15="http://schemas.microsoft.com/office/thememl/2012/main" name="Ion Boardroom" id="{FC33163D-4339-46B1-8EED-24C834239D99}" vid="{B8502691-933B-45FE-8764-BA278511EF27}"/>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448A7A53ED0F6C4BAC9BB320F40B3DEF" ma:contentTypeVersion="2" ma:contentTypeDescription="Create a new document." ma:contentTypeScope="" ma:versionID="bc30e485fa166837375e0afb047c1e52">
  <xsd:schema xmlns:xsd="http://www.w3.org/2001/XMLSchema" xmlns:xs="http://www.w3.org/2001/XMLSchema" xmlns:p="http://schemas.microsoft.com/office/2006/metadata/properties" xmlns:ns3="5c225c8a-d58b-4f92-9659-fc93657787ef" targetNamespace="http://schemas.microsoft.com/office/2006/metadata/properties" ma:root="true" ma:fieldsID="4e8def7976d17c8e259b88464ba79407" ns3:_="">
    <xsd:import namespace="5c225c8a-d58b-4f92-9659-fc93657787ef"/>
    <xsd:element name="properties">
      <xsd:complexType>
        <xsd:sequence>
          <xsd:element name="documentManagement">
            <xsd:complexType>
              <xsd:all>
                <xsd:element ref="ns3:MediaServiceMetadata" minOccurs="0"/>
                <xsd:element ref="ns3:MediaServiceFastMetadata"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5c225c8a-d58b-4f92-9659-fc93657787ef"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DDD4A743-6520-4746-952E-ECDD72B1BF24}">
  <ds:schemaRefs>
    <ds:schemaRef ds:uri="http://schemas.microsoft.com/sharepoint/v3/contenttype/forms"/>
  </ds:schemaRefs>
</ds:datastoreItem>
</file>

<file path=customXml/itemProps2.xml><?xml version="1.0" encoding="utf-8"?>
<ds:datastoreItem xmlns:ds="http://schemas.openxmlformats.org/officeDocument/2006/customXml" ds:itemID="{54DEBD7E-9C13-4C2D-983A-596E21A2A31C}">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5c225c8a-d58b-4f92-9659-fc93657787ef"/>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0AC57495-E829-465D-B03A-C1AF84A09FD0}">
  <ds:schemaRefs>
    <ds:schemaRef ds:uri="http://purl.org/dc/dcmitype/"/>
    <ds:schemaRef ds:uri="http://schemas.openxmlformats.org/package/2006/metadata/core-properties"/>
    <ds:schemaRef ds:uri="5c225c8a-d58b-4f92-9659-fc93657787ef"/>
    <ds:schemaRef ds:uri="http://purl.org/dc/terms/"/>
    <ds:schemaRef ds:uri="http://purl.org/dc/elements/1.1/"/>
    <ds:schemaRef ds:uri="http://schemas.microsoft.com/office/2006/metadata/properties"/>
    <ds:schemaRef ds:uri="http://schemas.microsoft.com/office/2006/documentManagement/types"/>
    <ds:schemaRef ds:uri="http://schemas.microsoft.com/office/infopath/2007/PartnerControls"/>
    <ds:schemaRef ds:uri="http://www.w3.org/XML/1998/namespace"/>
  </ds:schemaRefs>
</ds:datastoreItem>
</file>

<file path=docProps/app.xml><?xml version="1.0" encoding="utf-8"?>
<Properties xmlns="http://schemas.openxmlformats.org/officeDocument/2006/extended-properties" xmlns:vt="http://schemas.openxmlformats.org/officeDocument/2006/docPropsVTypes">
  <Template>Ion Boardroom</Template>
  <TotalTime>337</TotalTime>
  <Words>691</Words>
  <Application>Microsoft Office PowerPoint</Application>
  <PresentationFormat>Widescreen</PresentationFormat>
  <Paragraphs>66</Paragraphs>
  <Slides>10</Slides>
  <Notes>0</Notes>
  <HiddenSlides>0</HiddenSlides>
  <MMClips>0</MMClips>
  <ScaleCrop>false</ScaleCrop>
  <HeadingPairs>
    <vt:vector size="4" baseType="variant">
      <vt:variant>
        <vt:lpstr>Theme</vt:lpstr>
      </vt:variant>
      <vt:variant>
        <vt:i4>1</vt:i4>
      </vt:variant>
      <vt:variant>
        <vt:lpstr>Slide Titles</vt:lpstr>
      </vt:variant>
      <vt:variant>
        <vt:i4>10</vt:i4>
      </vt:variant>
    </vt:vector>
  </HeadingPairs>
  <TitlesOfParts>
    <vt:vector size="11" baseType="lpstr">
      <vt:lpstr>Ion Boardroom</vt:lpstr>
      <vt:lpstr>How Do Students Use Technology To Collaborate At UWSTD</vt:lpstr>
      <vt:lpstr>Introduction</vt:lpstr>
      <vt:lpstr>Rationale</vt:lpstr>
      <vt:lpstr>                     Method</vt:lpstr>
      <vt:lpstr>Ethical Considerations</vt:lpstr>
      <vt:lpstr>Research Timeline</vt:lpstr>
      <vt:lpstr>                        Hypothesis</vt:lpstr>
      <vt:lpstr>Conclusion</vt:lpstr>
      <vt:lpstr>   Reference List</vt:lpstr>
      <vt:lpstr>Thank You For Listening To Our Presentation, we hope you enjoyed it</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How Do Students Use Technology To Collaborate At UWSTD</dc:title>
  <dc:creator>Anisa Bano (2132767)</dc:creator>
  <cp:lastModifiedBy>Anisa Bano (2132767)</cp:lastModifiedBy>
  <cp:revision>393</cp:revision>
  <dcterms:created xsi:type="dcterms:W3CDTF">2022-06-17T14:40:38Z</dcterms:created>
  <dcterms:modified xsi:type="dcterms:W3CDTF">2022-07-01T22:50:22Z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0x010100448A7A53ED0F6C4BAC9BB320F40B3DEF</vt:lpwstr>
  </property>
</Properties>
</file>