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5" Type="http://schemas.microsoft.com/office/2016/11/relationships/changesInfo" Target="changesInfos/changesInfo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rnice Gyedu (2439738)" userId="S::2439738@student.uwtsd.ac.uk::a1c71ac6-53ed-434c-9a54-7577b296d0d9" providerId="AD" clId="Web-{9DE0E4A6-5349-A8B6-BB2F-705F7628F4A8}"/>
    <pc:docChg chg="addSld modSld">
      <pc:chgData name="Bernice Gyedu (2439738)" userId="S::2439738@student.uwtsd.ac.uk::a1c71ac6-53ed-434c-9a54-7577b296d0d9" providerId="AD" clId="Web-{9DE0E4A6-5349-A8B6-BB2F-705F7628F4A8}" dt="2026-06-16T15:49:25.527" v="125" actId="20577"/>
      <pc:docMkLst>
        <pc:docMk/>
      </pc:docMkLst>
      <pc:sldChg chg="modSp">
        <pc:chgData name="Bernice Gyedu (2439738)" userId="S::2439738@student.uwtsd.ac.uk::a1c71ac6-53ed-434c-9a54-7577b296d0d9" providerId="AD" clId="Web-{9DE0E4A6-5349-A8B6-BB2F-705F7628F4A8}" dt="2026-06-16T13:22:01.317" v="10" actId="20577"/>
        <pc:sldMkLst>
          <pc:docMk/>
          <pc:sldMk cId="109857222" sldId="256"/>
        </pc:sldMkLst>
        <pc:spChg chg="mod">
          <ac:chgData name="Bernice Gyedu (2439738)" userId="S::2439738@student.uwtsd.ac.uk::a1c71ac6-53ed-434c-9a54-7577b296d0d9" providerId="AD" clId="Web-{9DE0E4A6-5349-A8B6-BB2F-705F7628F4A8}" dt="2026-06-16T13:21:37.839" v="8" actId="1076"/>
          <ac:spMkLst>
            <pc:docMk/>
            <pc:sldMk cId="109857222" sldId="256"/>
            <ac:spMk id="2" creationId="{00000000-0000-0000-0000-000000000000}"/>
          </ac:spMkLst>
        </pc:spChg>
        <pc:spChg chg="mod">
          <ac:chgData name="Bernice Gyedu (2439738)" userId="S::2439738@student.uwtsd.ac.uk::a1c71ac6-53ed-434c-9a54-7577b296d0d9" providerId="AD" clId="Web-{9DE0E4A6-5349-A8B6-BB2F-705F7628F4A8}" dt="2026-06-16T13:22:01.317" v="10" actId="20577"/>
          <ac:spMkLst>
            <pc:docMk/>
            <pc:sldMk cId="109857222" sldId="256"/>
            <ac:spMk id="3" creationId="{00000000-0000-0000-0000-000000000000}"/>
          </ac:spMkLst>
        </pc:spChg>
      </pc:sldChg>
      <pc:sldChg chg="modSp new">
        <pc:chgData name="Bernice Gyedu (2439738)" userId="S::2439738@student.uwtsd.ac.uk::a1c71ac6-53ed-434c-9a54-7577b296d0d9" providerId="AD" clId="Web-{9DE0E4A6-5349-A8B6-BB2F-705F7628F4A8}" dt="2026-06-16T14:58:49.789" v="50" actId="20577"/>
        <pc:sldMkLst>
          <pc:docMk/>
          <pc:sldMk cId="2373818079" sldId="257"/>
        </pc:sldMkLst>
        <pc:spChg chg="mod">
          <ac:chgData name="Bernice Gyedu (2439738)" userId="S::2439738@student.uwtsd.ac.uk::a1c71ac6-53ed-434c-9a54-7577b296d0d9" providerId="AD" clId="Web-{9DE0E4A6-5349-A8B6-BB2F-705F7628F4A8}" dt="2026-06-16T14:55:25.954" v="29" actId="20577"/>
          <ac:spMkLst>
            <pc:docMk/>
            <pc:sldMk cId="2373818079" sldId="257"/>
            <ac:spMk id="2" creationId="{C6BDBD6D-3989-6BA6-6C62-6249B1F69AEF}"/>
          </ac:spMkLst>
        </pc:spChg>
        <pc:spChg chg="mod">
          <ac:chgData name="Bernice Gyedu (2439738)" userId="S::2439738@student.uwtsd.ac.uk::a1c71ac6-53ed-434c-9a54-7577b296d0d9" providerId="AD" clId="Web-{9DE0E4A6-5349-A8B6-BB2F-705F7628F4A8}" dt="2026-06-16T14:58:49.789" v="50" actId="20577"/>
          <ac:spMkLst>
            <pc:docMk/>
            <pc:sldMk cId="2373818079" sldId="257"/>
            <ac:spMk id="3" creationId="{851048AE-55AF-D434-2262-2C1FD61D9C43}"/>
          </ac:spMkLst>
        </pc:spChg>
      </pc:sldChg>
      <pc:sldChg chg="modSp new">
        <pc:chgData name="Bernice Gyedu (2439738)" userId="S::2439738@student.uwtsd.ac.uk::a1c71ac6-53ed-434c-9a54-7577b296d0d9" providerId="AD" clId="Web-{9DE0E4A6-5349-A8B6-BB2F-705F7628F4A8}" dt="2026-06-16T15:22:23.435" v="89" actId="20577"/>
        <pc:sldMkLst>
          <pc:docMk/>
          <pc:sldMk cId="1013069038" sldId="258"/>
        </pc:sldMkLst>
        <pc:spChg chg="mod">
          <ac:chgData name="Bernice Gyedu (2439738)" userId="S::2439738@student.uwtsd.ac.uk::a1c71ac6-53ed-434c-9a54-7577b296d0d9" providerId="AD" clId="Web-{9DE0E4A6-5349-A8B6-BB2F-705F7628F4A8}" dt="2026-06-16T15:11:06.176" v="81" actId="14100"/>
          <ac:spMkLst>
            <pc:docMk/>
            <pc:sldMk cId="1013069038" sldId="258"/>
            <ac:spMk id="2" creationId="{484C8058-DC7B-B899-BD2B-7D110940D6BC}"/>
          </ac:spMkLst>
        </pc:spChg>
        <pc:spChg chg="mod">
          <ac:chgData name="Bernice Gyedu (2439738)" userId="S::2439738@student.uwtsd.ac.uk::a1c71ac6-53ed-434c-9a54-7577b296d0d9" providerId="AD" clId="Web-{9DE0E4A6-5349-A8B6-BB2F-705F7628F4A8}" dt="2026-06-16T15:22:23.435" v="89" actId="20577"/>
          <ac:spMkLst>
            <pc:docMk/>
            <pc:sldMk cId="1013069038" sldId="258"/>
            <ac:spMk id="3" creationId="{87174F59-8974-2A0D-41E5-2E64791E5D3E}"/>
          </ac:spMkLst>
        </pc:spChg>
      </pc:sldChg>
      <pc:sldChg chg="modSp new">
        <pc:chgData name="Bernice Gyedu (2439738)" userId="S::2439738@student.uwtsd.ac.uk::a1c71ac6-53ed-434c-9a54-7577b296d0d9" providerId="AD" clId="Web-{9DE0E4A6-5349-A8B6-BB2F-705F7628F4A8}" dt="2026-06-16T15:49:25.527" v="125" actId="20577"/>
        <pc:sldMkLst>
          <pc:docMk/>
          <pc:sldMk cId="1935573023" sldId="259"/>
        </pc:sldMkLst>
        <pc:spChg chg="mod">
          <ac:chgData name="Bernice Gyedu (2439738)" userId="S::2439738@student.uwtsd.ac.uk::a1c71ac6-53ed-434c-9a54-7577b296d0d9" providerId="AD" clId="Web-{9DE0E4A6-5349-A8B6-BB2F-705F7628F4A8}" dt="2026-06-16T15:49:25.527" v="125" actId="20577"/>
          <ac:spMkLst>
            <pc:docMk/>
            <pc:sldMk cId="1935573023" sldId="259"/>
            <ac:spMk id="3" creationId="{E62C12A6-99BD-31D0-A378-2E281992DBA0}"/>
          </ac:spMkLst>
        </pc:spChg>
      </pc:sldChg>
    </pc:docChg>
  </pc:docChgLst>
  <pc:docChgLst>
    <pc:chgData name="Bernice Gyedu (2439738)" userId="a1c71ac6-53ed-434c-9a54-7577b296d0d9" providerId="ADAL" clId="{39C9C12D-B4EB-37E3-A2B1-7CD68A364B07}"/>
    <pc:docChg chg="undo custSel addSld delSld modSld">
      <pc:chgData name="Bernice Gyedu (2439738)" userId="a1c71ac6-53ed-434c-9a54-7577b296d0d9" providerId="ADAL" clId="{39C9C12D-B4EB-37E3-A2B1-7CD68A364B07}" dt="2026-06-21T11:27:30.946" v="898" actId="20577"/>
      <pc:docMkLst>
        <pc:docMk/>
      </pc:docMkLst>
      <pc:sldChg chg="modSp add del mod">
        <pc:chgData name="Bernice Gyedu (2439738)" userId="a1c71ac6-53ed-434c-9a54-7577b296d0d9" providerId="ADAL" clId="{39C9C12D-B4EB-37E3-A2B1-7CD68A364B07}" dt="2026-06-21T11:27:30.946" v="898" actId="20577"/>
        <pc:sldMkLst>
          <pc:docMk/>
          <pc:sldMk cId="109857222" sldId="256"/>
        </pc:sldMkLst>
        <pc:spChg chg="mod">
          <ac:chgData name="Bernice Gyedu (2439738)" userId="a1c71ac6-53ed-434c-9a54-7577b296d0d9" providerId="ADAL" clId="{39C9C12D-B4EB-37E3-A2B1-7CD68A364B07}" dt="2026-06-21T11:21:44.527" v="730" actId="14100"/>
          <ac:spMkLst>
            <pc:docMk/>
            <pc:sldMk cId="109857222" sldId="256"/>
            <ac:spMk id="2" creationId="{00000000-0000-0000-0000-000000000000}"/>
          </ac:spMkLst>
        </pc:spChg>
        <pc:spChg chg="mod">
          <ac:chgData name="Bernice Gyedu (2439738)" userId="a1c71ac6-53ed-434c-9a54-7577b296d0d9" providerId="ADAL" clId="{39C9C12D-B4EB-37E3-A2B1-7CD68A364B07}" dt="2026-06-21T11:27:30.946" v="898" actId="20577"/>
          <ac:spMkLst>
            <pc:docMk/>
            <pc:sldMk cId="109857222" sldId="256"/>
            <ac:spMk id="3" creationId="{00000000-0000-0000-0000-000000000000}"/>
          </ac:spMkLst>
        </pc:spChg>
      </pc:sldChg>
      <pc:sldChg chg="modSp mod">
        <pc:chgData name="Bernice Gyedu (2439738)" userId="a1c71ac6-53ed-434c-9a54-7577b296d0d9" providerId="ADAL" clId="{39C9C12D-B4EB-37E3-A2B1-7CD68A364B07}" dt="2026-06-21T10:51:02.036" v="90" actId="20577"/>
        <pc:sldMkLst>
          <pc:docMk/>
          <pc:sldMk cId="1013069038" sldId="258"/>
        </pc:sldMkLst>
        <pc:spChg chg="mod">
          <ac:chgData name="Bernice Gyedu (2439738)" userId="a1c71ac6-53ed-434c-9a54-7577b296d0d9" providerId="ADAL" clId="{39C9C12D-B4EB-37E3-A2B1-7CD68A364B07}" dt="2026-06-21T10:51:02.036" v="90" actId="20577"/>
          <ac:spMkLst>
            <pc:docMk/>
            <pc:sldMk cId="1013069038" sldId="258"/>
            <ac:spMk id="3" creationId="{87174F59-8974-2A0D-41E5-2E64791E5D3E}"/>
          </ac:spMkLst>
        </pc:spChg>
      </pc:sldChg>
      <pc:sldChg chg="modSp mod">
        <pc:chgData name="Bernice Gyedu (2439738)" userId="a1c71ac6-53ed-434c-9a54-7577b296d0d9" providerId="ADAL" clId="{39C9C12D-B4EB-37E3-A2B1-7CD68A364B07}" dt="2026-06-21T10:58:13.691" v="437" actId="20577"/>
        <pc:sldMkLst>
          <pc:docMk/>
          <pc:sldMk cId="1935573023" sldId="259"/>
        </pc:sldMkLst>
        <pc:spChg chg="mod">
          <ac:chgData name="Bernice Gyedu (2439738)" userId="a1c71ac6-53ed-434c-9a54-7577b296d0d9" providerId="ADAL" clId="{39C9C12D-B4EB-37E3-A2B1-7CD68A364B07}" dt="2026-06-21T10:53:05.157" v="126" actId="20577"/>
          <ac:spMkLst>
            <pc:docMk/>
            <pc:sldMk cId="1935573023" sldId="259"/>
            <ac:spMk id="2" creationId="{CB0BBBB3-7BA0-ABB0-278D-139AB096B3B1}"/>
          </ac:spMkLst>
        </pc:spChg>
        <pc:spChg chg="mod">
          <ac:chgData name="Bernice Gyedu (2439738)" userId="a1c71ac6-53ed-434c-9a54-7577b296d0d9" providerId="ADAL" clId="{39C9C12D-B4EB-37E3-A2B1-7CD68A364B07}" dt="2026-06-21T10:58:13.691" v="437" actId="20577"/>
          <ac:spMkLst>
            <pc:docMk/>
            <pc:sldMk cId="1935573023" sldId="259"/>
            <ac:spMk id="3" creationId="{E62C12A6-99BD-31D0-A378-2E281992DBA0}"/>
          </ac:spMkLst>
        </pc:spChg>
      </pc:sldChg>
      <pc:sldChg chg="modSp new mod">
        <pc:chgData name="Bernice Gyedu (2439738)" userId="a1c71ac6-53ed-434c-9a54-7577b296d0d9" providerId="ADAL" clId="{39C9C12D-B4EB-37E3-A2B1-7CD68A364B07}" dt="2026-06-21T11:07:02.720" v="558" actId="20577"/>
        <pc:sldMkLst>
          <pc:docMk/>
          <pc:sldMk cId="3770560719" sldId="260"/>
        </pc:sldMkLst>
        <pc:spChg chg="mod">
          <ac:chgData name="Bernice Gyedu (2439738)" userId="a1c71ac6-53ed-434c-9a54-7577b296d0d9" providerId="ADAL" clId="{39C9C12D-B4EB-37E3-A2B1-7CD68A364B07}" dt="2026-06-21T11:05:33.968" v="475" actId="25668"/>
          <ac:spMkLst>
            <pc:docMk/>
            <pc:sldMk cId="3770560719" sldId="260"/>
            <ac:spMk id="2" creationId="{EFB25478-1619-AE77-3317-9F81657F525C}"/>
          </ac:spMkLst>
        </pc:spChg>
        <pc:spChg chg="mod">
          <ac:chgData name="Bernice Gyedu (2439738)" userId="a1c71ac6-53ed-434c-9a54-7577b296d0d9" providerId="ADAL" clId="{39C9C12D-B4EB-37E3-A2B1-7CD68A364B07}" dt="2026-06-21T11:07:02.720" v="558" actId="20577"/>
          <ac:spMkLst>
            <pc:docMk/>
            <pc:sldMk cId="3770560719" sldId="260"/>
            <ac:spMk id="3" creationId="{ED241F47-30EA-D5AB-77F0-400D8DA0F34F}"/>
          </ac:spMkLst>
        </pc:spChg>
      </pc:sldChg>
      <pc:sldChg chg="modSp new mod">
        <pc:chgData name="Bernice Gyedu (2439738)" userId="a1c71ac6-53ed-434c-9a54-7577b296d0d9" providerId="ADAL" clId="{39C9C12D-B4EB-37E3-A2B1-7CD68A364B07}" dt="2026-06-21T11:15:45.252" v="623" actId="5793"/>
        <pc:sldMkLst>
          <pc:docMk/>
          <pc:sldMk cId="1533999479" sldId="261"/>
        </pc:sldMkLst>
        <pc:spChg chg="mod">
          <ac:chgData name="Bernice Gyedu (2439738)" userId="a1c71ac6-53ed-434c-9a54-7577b296d0d9" providerId="ADAL" clId="{39C9C12D-B4EB-37E3-A2B1-7CD68A364B07}" dt="2026-06-21T11:08:35.932" v="560" actId="20577"/>
          <ac:spMkLst>
            <pc:docMk/>
            <pc:sldMk cId="1533999479" sldId="261"/>
            <ac:spMk id="2" creationId="{20F1D84A-5E92-4D1F-3788-CEBBDA875B64}"/>
          </ac:spMkLst>
        </pc:spChg>
        <pc:spChg chg="mod">
          <ac:chgData name="Bernice Gyedu (2439738)" userId="a1c71ac6-53ed-434c-9a54-7577b296d0d9" providerId="ADAL" clId="{39C9C12D-B4EB-37E3-A2B1-7CD68A364B07}" dt="2026-06-21T11:15:45.252" v="623" actId="5793"/>
          <ac:spMkLst>
            <pc:docMk/>
            <pc:sldMk cId="1533999479" sldId="261"/>
            <ac:spMk id="3" creationId="{1CCC3078-2250-4DFD-B8B5-1825AADC220C}"/>
          </ac:spMkLst>
        </pc:spChg>
      </pc:sldChg>
      <pc:sldChg chg="addSp modSp new mod">
        <pc:chgData name="Bernice Gyedu (2439738)" userId="a1c71ac6-53ed-434c-9a54-7577b296d0d9" providerId="ADAL" clId="{39C9C12D-B4EB-37E3-A2B1-7CD68A364B07}" dt="2026-06-21T11:14:30.474" v="609" actId="1076"/>
        <pc:sldMkLst>
          <pc:docMk/>
          <pc:sldMk cId="3786355946" sldId="262"/>
        </pc:sldMkLst>
        <pc:spChg chg="mod">
          <ac:chgData name="Bernice Gyedu (2439738)" userId="a1c71ac6-53ed-434c-9a54-7577b296d0d9" providerId="ADAL" clId="{39C9C12D-B4EB-37E3-A2B1-7CD68A364B07}" dt="2026-06-21T11:13:02.412" v="603" actId="20577"/>
          <ac:spMkLst>
            <pc:docMk/>
            <pc:sldMk cId="3786355946" sldId="262"/>
            <ac:spMk id="2" creationId="{5A0E61AB-8AB5-B68B-87DC-F2D91A86FA51}"/>
          </ac:spMkLst>
        </pc:spChg>
        <pc:spChg chg="mod">
          <ac:chgData name="Bernice Gyedu (2439738)" userId="a1c71ac6-53ed-434c-9a54-7577b296d0d9" providerId="ADAL" clId="{39C9C12D-B4EB-37E3-A2B1-7CD68A364B07}" dt="2026-06-21T11:13:12.103" v="606" actId="5793"/>
          <ac:spMkLst>
            <pc:docMk/>
            <pc:sldMk cId="3786355946" sldId="262"/>
            <ac:spMk id="3" creationId="{8082BFC1-C39B-1BF4-5CF6-A239A6243A96}"/>
          </ac:spMkLst>
        </pc:spChg>
        <pc:spChg chg="add mod">
          <ac:chgData name="Bernice Gyedu (2439738)" userId="a1c71ac6-53ed-434c-9a54-7577b296d0d9" providerId="ADAL" clId="{39C9C12D-B4EB-37E3-A2B1-7CD68A364B07}" dt="2026-06-21T11:14:30.474" v="609" actId="1076"/>
          <ac:spMkLst>
            <pc:docMk/>
            <pc:sldMk cId="3786355946" sldId="262"/>
            <ac:spMk id="5" creationId="{3AC66D04-1039-E4F7-9A72-9B4EBA1B97B5}"/>
          </ac:spMkLst>
        </pc:spChg>
      </pc:sldChg>
      <pc:sldChg chg="modSp new mod">
        <pc:chgData name="Bernice Gyedu (2439738)" userId="a1c71ac6-53ed-434c-9a54-7577b296d0d9" providerId="ADAL" clId="{39C9C12D-B4EB-37E3-A2B1-7CD68A364B07}" dt="2026-06-21T11:15:30.723" v="622" actId="5793"/>
        <pc:sldMkLst>
          <pc:docMk/>
          <pc:sldMk cId="2519541313" sldId="263"/>
        </pc:sldMkLst>
        <pc:spChg chg="mod">
          <ac:chgData name="Bernice Gyedu (2439738)" userId="a1c71ac6-53ed-434c-9a54-7577b296d0d9" providerId="ADAL" clId="{39C9C12D-B4EB-37E3-A2B1-7CD68A364B07}" dt="2026-06-21T11:15:22.047" v="620" actId="20577"/>
          <ac:spMkLst>
            <pc:docMk/>
            <pc:sldMk cId="2519541313" sldId="263"/>
            <ac:spMk id="2" creationId="{DC286470-441E-A2A6-142C-368C3F76F92E}"/>
          </ac:spMkLst>
        </pc:spChg>
        <pc:spChg chg="mod">
          <ac:chgData name="Bernice Gyedu (2439738)" userId="a1c71ac6-53ed-434c-9a54-7577b296d0d9" providerId="ADAL" clId="{39C9C12D-B4EB-37E3-A2B1-7CD68A364B07}" dt="2026-06-21T11:15:30.723" v="622" actId="5793"/>
          <ac:spMkLst>
            <pc:docMk/>
            <pc:sldMk cId="2519541313" sldId="263"/>
            <ac:spMk id="3" creationId="{3B80F547-0E92-EE6B-A3E3-4A8C421D6765}"/>
          </ac:spMkLst>
        </pc:spChg>
      </pc:sldChg>
      <pc:sldChg chg="modSp new mod">
        <pc:chgData name="Bernice Gyedu (2439738)" userId="a1c71ac6-53ed-434c-9a54-7577b296d0d9" providerId="ADAL" clId="{39C9C12D-B4EB-37E3-A2B1-7CD68A364B07}" dt="2026-06-21T11:18:09.280" v="724" actId="20577"/>
        <pc:sldMkLst>
          <pc:docMk/>
          <pc:sldMk cId="1902260880" sldId="264"/>
        </pc:sldMkLst>
        <pc:spChg chg="mod">
          <ac:chgData name="Bernice Gyedu (2439738)" userId="a1c71ac6-53ed-434c-9a54-7577b296d0d9" providerId="ADAL" clId="{39C9C12D-B4EB-37E3-A2B1-7CD68A364B07}" dt="2026-06-21T11:16:46.510" v="638" actId="20577"/>
          <ac:spMkLst>
            <pc:docMk/>
            <pc:sldMk cId="1902260880" sldId="264"/>
            <ac:spMk id="2" creationId="{EEF8680A-C41E-DBD5-0A4D-836339346D01}"/>
          </ac:spMkLst>
        </pc:spChg>
        <pc:spChg chg="mod">
          <ac:chgData name="Bernice Gyedu (2439738)" userId="a1c71ac6-53ed-434c-9a54-7577b296d0d9" providerId="ADAL" clId="{39C9C12D-B4EB-37E3-A2B1-7CD68A364B07}" dt="2026-06-21T11:18:09.280" v="724" actId="20577"/>
          <ac:spMkLst>
            <pc:docMk/>
            <pc:sldMk cId="1902260880" sldId="264"/>
            <ac:spMk id="3" creationId="{53A9AF5D-DB2F-93C6-D107-C958D1AF76D2}"/>
          </ac:spMkLst>
        </pc:spChg>
      </pc:sldChg>
      <pc:sldChg chg="new del">
        <pc:chgData name="Bernice Gyedu (2439738)" userId="a1c71ac6-53ed-434c-9a54-7577b296d0d9" providerId="ADAL" clId="{39C9C12D-B4EB-37E3-A2B1-7CD68A364B07}" dt="2026-06-21T11:16:07.491" v="625" actId="2696"/>
        <pc:sldMkLst>
          <pc:docMk/>
          <pc:sldMk cId="1980679784" sldId="264"/>
        </pc:sldMkLst>
      </pc:sldChg>
      <pc:sldChg chg="new del">
        <pc:chgData name="Bernice Gyedu (2439738)" userId="a1c71ac6-53ed-434c-9a54-7577b296d0d9" providerId="ADAL" clId="{39C9C12D-B4EB-37E3-A2B1-7CD68A364B07}" dt="2026-06-21T11:16:33.339" v="627" actId="2696"/>
        <pc:sldMkLst>
          <pc:docMk/>
          <pc:sldMk cId="4263494618" sldId="264"/>
        </pc:sldMkLst>
      </pc:sldChg>
      <pc:sldChg chg="new del">
        <pc:chgData name="Bernice Gyedu (2439738)" userId="a1c71ac6-53ed-434c-9a54-7577b296d0d9" providerId="ADAL" clId="{39C9C12D-B4EB-37E3-A2B1-7CD68A364B07}" dt="2026-06-21T11:21:41.993" v="728" actId="680"/>
        <pc:sldMkLst>
          <pc:docMk/>
          <pc:sldMk cId="2378755040" sldId="265"/>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21/06/2026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21/06/2026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21/06/2026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95375" y="491331"/>
            <a:ext cx="9144000" cy="827882"/>
          </a:xfrm>
        </p:spPr>
        <p:txBody>
          <a:bodyPr>
            <a:normAutofit fontScale="90000"/>
          </a:bodyPr>
          <a:lstStyle/>
          <a:p>
            <a:r>
              <a:rPr lang="en-GB" dirty="0"/>
              <a:t>Presentation </a:t>
            </a:r>
          </a:p>
        </p:txBody>
      </p:sp>
      <p:sp>
        <p:nvSpPr>
          <p:cNvPr id="3" name="Subtitle 2"/>
          <p:cNvSpPr>
            <a:spLocks noGrp="1"/>
          </p:cNvSpPr>
          <p:nvPr>
            <p:ph type="subTitle" idx="1"/>
          </p:nvPr>
        </p:nvSpPr>
        <p:spPr>
          <a:xfrm>
            <a:off x="1524000" y="1875632"/>
            <a:ext cx="9144000" cy="3382168"/>
          </a:xfrm>
        </p:spPr>
        <p:txBody>
          <a:bodyPr vert="horz" lIns="91440" tIns="45720" rIns="91440" bIns="45720" rtlCol="0" anchor="t">
            <a:normAutofit/>
          </a:bodyPr>
          <a:lstStyle/>
          <a:p>
            <a:r>
              <a:rPr lang="en-GB" dirty="0"/>
              <a:t>Name: Bernice </a:t>
            </a:r>
            <a:r>
              <a:rPr lang="en-GB" dirty="0" err="1"/>
              <a:t>Gyedu</a:t>
            </a:r>
            <a:endParaRPr lang="en-GB" dirty="0"/>
          </a:p>
          <a:p>
            <a:r>
              <a:rPr lang="en-GB" dirty="0"/>
              <a:t>Student number: 2439738</a:t>
            </a:r>
          </a:p>
          <a:p>
            <a:r>
              <a:rPr lang="en-GB" dirty="0"/>
              <a:t>Module: LCHS4009</a:t>
            </a:r>
          </a:p>
          <a:p>
            <a:r>
              <a:rPr lang="en-GB" dirty="0"/>
              <a:t>Assignment: self - awareness presentation</a:t>
            </a:r>
          </a:p>
          <a:p>
            <a:r>
              <a:rPr lang="en-GB" dirty="0"/>
              <a:t>Lecturer: </a:t>
            </a:r>
            <a:r>
              <a:rPr lang="en-GB" dirty="0" err="1"/>
              <a:t>Besty</a:t>
            </a:r>
            <a:r>
              <a:rPr lang="en-GB"/>
              <a:t> Jose</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DBD6D-3989-6BA6-6C62-6249B1F69AEF}"/>
              </a:ext>
            </a:extLst>
          </p:cNvPr>
          <p:cNvSpPr>
            <a:spLocks noGrp="1"/>
          </p:cNvSpPr>
          <p:nvPr>
            <p:ph type="title"/>
          </p:nvPr>
        </p:nvSpPr>
        <p:spPr/>
        <p:txBody>
          <a:bodyPr/>
          <a:lstStyle/>
          <a:p>
            <a:r>
              <a:rPr lang="en-GB"/>
              <a:t>What is problem solving within a care sector</a:t>
            </a:r>
          </a:p>
        </p:txBody>
      </p:sp>
      <p:sp>
        <p:nvSpPr>
          <p:cNvPr id="3" name="Content Placeholder 2">
            <a:extLst>
              <a:ext uri="{FF2B5EF4-FFF2-40B4-BE49-F238E27FC236}">
                <a16:creationId xmlns:a16="http://schemas.microsoft.com/office/drawing/2014/main" id="{851048AE-55AF-D434-2262-2C1FD61D9C43}"/>
              </a:ext>
            </a:extLst>
          </p:cNvPr>
          <p:cNvSpPr>
            <a:spLocks noGrp="1"/>
          </p:cNvSpPr>
          <p:nvPr>
            <p:ph idx="1"/>
          </p:nvPr>
        </p:nvSpPr>
        <p:spPr/>
        <p:txBody>
          <a:bodyPr vert="horz" lIns="91440" tIns="45720" rIns="91440" bIns="45720" rtlCol="0" anchor="t">
            <a:normAutofit fontScale="77500" lnSpcReduction="20000"/>
          </a:bodyPr>
          <a:lstStyle/>
          <a:p>
            <a:r>
              <a:rPr lang="en-GB" b="1">
                <a:ea typeface="+mn-lt"/>
                <a:cs typeface="+mn-lt"/>
              </a:rPr>
              <a:t>Problem solving in healthcare is the process of recognizing a health-related problem, assessing its causes and contributing factors, generating and selecting evidence-based solutions, implementing actions, and evaluating outcomes to improve patient health and healthcare delivery.</a:t>
            </a:r>
            <a:endParaRPr lang="en-GB"/>
          </a:p>
          <a:p>
            <a:r>
              <a:rPr lang="en-GB">
                <a:ea typeface="+mn-lt"/>
                <a:cs typeface="+mn-lt"/>
              </a:rPr>
              <a:t>Key elements include:</a:t>
            </a:r>
            <a:endParaRPr lang="en-GB"/>
          </a:p>
          <a:p>
            <a:r>
              <a:rPr lang="en-GB" b="1">
                <a:ea typeface="+mn-lt"/>
                <a:cs typeface="+mn-lt"/>
              </a:rPr>
              <a:t>Problem identification</a:t>
            </a:r>
            <a:r>
              <a:rPr lang="en-GB">
                <a:ea typeface="+mn-lt"/>
                <a:cs typeface="+mn-lt"/>
              </a:rPr>
              <a:t> – recognizing that a problem exists. </a:t>
            </a:r>
            <a:endParaRPr lang="en-GB"/>
          </a:p>
          <a:p>
            <a:r>
              <a:rPr lang="en-GB" b="1">
                <a:ea typeface="+mn-lt"/>
                <a:cs typeface="+mn-lt"/>
              </a:rPr>
              <a:t>Assessment and analysis</a:t>
            </a:r>
            <a:r>
              <a:rPr lang="en-GB">
                <a:ea typeface="+mn-lt"/>
                <a:cs typeface="+mn-lt"/>
              </a:rPr>
              <a:t> – collecting and interpreting relevant information. </a:t>
            </a:r>
            <a:endParaRPr lang="en-GB"/>
          </a:p>
          <a:p>
            <a:r>
              <a:rPr lang="en-GB" b="1">
                <a:ea typeface="+mn-lt"/>
                <a:cs typeface="+mn-lt"/>
              </a:rPr>
              <a:t>Planning solutions</a:t>
            </a:r>
            <a:r>
              <a:rPr lang="en-GB">
                <a:ea typeface="+mn-lt"/>
                <a:cs typeface="+mn-lt"/>
              </a:rPr>
              <a:t> – considering alternative approaches. </a:t>
            </a:r>
            <a:endParaRPr lang="en-GB"/>
          </a:p>
          <a:p>
            <a:r>
              <a:rPr lang="en-GB" b="1">
                <a:ea typeface="+mn-lt"/>
                <a:cs typeface="+mn-lt"/>
              </a:rPr>
              <a:t>Implementation</a:t>
            </a:r>
            <a:r>
              <a:rPr lang="en-GB">
                <a:ea typeface="+mn-lt"/>
                <a:cs typeface="+mn-lt"/>
              </a:rPr>
              <a:t> – putting the chosen solution into practice. </a:t>
            </a:r>
            <a:endParaRPr lang="en-GB"/>
          </a:p>
          <a:p>
            <a:r>
              <a:rPr lang="en-GB" b="1" dirty="0">
                <a:ea typeface="+mn-lt"/>
                <a:cs typeface="+mn-lt"/>
              </a:rPr>
              <a:t>Evaluation</a:t>
            </a:r>
            <a:r>
              <a:rPr lang="en-GB" dirty="0">
                <a:ea typeface="+mn-lt"/>
                <a:cs typeface="+mn-lt"/>
              </a:rPr>
              <a:t> – reviewing the effectiveness of the solution and </a:t>
            </a:r>
            <a:r>
              <a:rPr lang="en-GB">
                <a:ea typeface="+mn-lt"/>
                <a:cs typeface="+mn-lt"/>
              </a:rPr>
              <a:t>adjusting</a:t>
            </a:r>
            <a:r>
              <a:rPr lang="en-GB" dirty="0">
                <a:ea typeface="+mn-lt"/>
                <a:cs typeface="+mn-lt"/>
              </a:rPr>
              <a:t> if necessary. </a:t>
            </a:r>
            <a:endParaRPr lang="en-GB" dirty="0"/>
          </a:p>
          <a:p>
            <a:r>
              <a:rPr lang="en-GB" dirty="0">
                <a:ea typeface="+mn-lt"/>
                <a:cs typeface="+mn-lt"/>
              </a:rPr>
              <a:t>This process is fundamental for healthcare professionals such as nurses, doctors, therapists, and healthcare managers because it supports safe, effective, and patient centered care.</a:t>
            </a:r>
            <a:endParaRPr lang="en-GB" dirty="0"/>
          </a:p>
          <a:p>
            <a:endParaRPr lang="en-GB" dirty="0"/>
          </a:p>
        </p:txBody>
      </p:sp>
    </p:spTree>
    <p:extLst>
      <p:ext uri="{BB962C8B-B14F-4D97-AF65-F5344CB8AC3E}">
        <p14:creationId xmlns:p14="http://schemas.microsoft.com/office/powerpoint/2010/main" val="2373818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C8058-DC7B-B899-BD2B-7D110940D6BC}"/>
              </a:ext>
            </a:extLst>
          </p:cNvPr>
          <p:cNvSpPr>
            <a:spLocks noGrp="1"/>
          </p:cNvSpPr>
          <p:nvPr>
            <p:ph type="title"/>
          </p:nvPr>
        </p:nvSpPr>
        <p:spPr>
          <a:xfrm>
            <a:off x="838200" y="-3969"/>
            <a:ext cx="10515600" cy="1016001"/>
          </a:xfrm>
        </p:spPr>
        <p:txBody>
          <a:bodyPr/>
          <a:lstStyle/>
          <a:p>
            <a:r>
              <a:rPr lang="en-GB" dirty="0"/>
              <a:t>Why is problem solving i</a:t>
            </a:r>
            <a:r>
              <a:rPr lang="en-GB"/>
              <a:t>mportant</a:t>
            </a:r>
          </a:p>
        </p:txBody>
      </p:sp>
      <p:sp>
        <p:nvSpPr>
          <p:cNvPr id="3" name="Content Placeholder 2">
            <a:extLst>
              <a:ext uri="{FF2B5EF4-FFF2-40B4-BE49-F238E27FC236}">
                <a16:creationId xmlns:a16="http://schemas.microsoft.com/office/drawing/2014/main" id="{87174F59-8974-2A0D-41E5-2E64791E5D3E}"/>
              </a:ext>
            </a:extLst>
          </p:cNvPr>
          <p:cNvSpPr>
            <a:spLocks noGrp="1"/>
          </p:cNvSpPr>
          <p:nvPr>
            <p:ph idx="1"/>
          </p:nvPr>
        </p:nvSpPr>
        <p:spPr>
          <a:xfrm>
            <a:off x="838200" y="1004094"/>
            <a:ext cx="10515600" cy="4744244"/>
          </a:xfrm>
        </p:spPr>
        <p:txBody>
          <a:bodyPr vert="horz" lIns="91440" tIns="45720" rIns="91440" bIns="45720" rtlCol="0" anchor="t">
            <a:noAutofit/>
          </a:bodyPr>
          <a:lstStyle/>
          <a:p>
            <a:pPr marL="0" indent="0">
              <a:buNone/>
            </a:pPr>
            <a:r>
              <a:rPr lang="en-GB" dirty="0"/>
              <a:t>Problem solving allows health and social care workers to respond appropriately to complex situations and ensure the needs of individuals are met. It  supports safe and effective care, helps professionals make informed decisions, reduces risks to service users and Improves patient outcomes
</a:t>
            </a:r>
          </a:p>
        </p:txBody>
      </p:sp>
    </p:spTree>
    <p:extLst>
      <p:ext uri="{BB962C8B-B14F-4D97-AF65-F5344CB8AC3E}">
        <p14:creationId xmlns:p14="http://schemas.microsoft.com/office/powerpoint/2010/main" val="10130690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BBBB3-7BA0-ABB0-278D-139AB096B3B1}"/>
              </a:ext>
            </a:extLst>
          </p:cNvPr>
          <p:cNvSpPr>
            <a:spLocks noGrp="1"/>
          </p:cNvSpPr>
          <p:nvPr>
            <p:ph type="title"/>
          </p:nvPr>
        </p:nvSpPr>
        <p:spPr/>
        <p:txBody>
          <a:bodyPr/>
          <a:lstStyle/>
          <a:p>
            <a:r>
              <a:rPr lang="en-GB" dirty="0"/>
              <a:t>Practical example</a:t>
            </a:r>
          </a:p>
        </p:txBody>
      </p:sp>
      <p:sp>
        <p:nvSpPr>
          <p:cNvPr id="3" name="Content Placeholder 2">
            <a:extLst>
              <a:ext uri="{FF2B5EF4-FFF2-40B4-BE49-F238E27FC236}">
                <a16:creationId xmlns:a16="http://schemas.microsoft.com/office/drawing/2014/main" id="{E62C12A6-99BD-31D0-A378-2E281992DBA0}"/>
              </a:ext>
            </a:extLst>
          </p:cNvPr>
          <p:cNvSpPr>
            <a:spLocks noGrp="1"/>
          </p:cNvSpPr>
          <p:nvPr>
            <p:ph idx="1"/>
          </p:nvPr>
        </p:nvSpPr>
        <p:spPr>
          <a:xfrm>
            <a:off x="838200" y="1825624"/>
            <a:ext cx="11353800" cy="5032375"/>
          </a:xfrm>
        </p:spPr>
        <p:txBody>
          <a:bodyPr vert="horz" lIns="91440" tIns="45720" rIns="91440" bIns="45720" rtlCol="0" anchor="t">
            <a:normAutofit/>
          </a:bodyPr>
          <a:lstStyle/>
          <a:p>
            <a:pPr marL="0" indent="0">
              <a:buNone/>
            </a:pPr>
            <a:r>
              <a:rPr lang="en-GB" dirty="0"/>
              <a:t>Scenario: Preventing a Patient Fall
A care worker notices that an elderly resident has become unsteady when walking and has nearly fallen several times.
Problem Solving process:
Identifying the risk of falling. Observe and gather information about the resident’s mobility. Discuss concerns with the nurse and multidisciplinary team. Introduce a walking aid and review the care plan. Monitor the resident’s progress. With this process we will have reduced risk of fall and improve patient safety. This Example shows that identifying the problems early and taking   actions to prevent them improves patients safety and care.</a:t>
            </a:r>
          </a:p>
        </p:txBody>
      </p:sp>
    </p:spTree>
    <p:extLst>
      <p:ext uri="{BB962C8B-B14F-4D97-AF65-F5344CB8AC3E}">
        <p14:creationId xmlns:p14="http://schemas.microsoft.com/office/powerpoint/2010/main" val="1935573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25478-1619-AE77-3317-9F81657F525C}"/>
              </a:ext>
            </a:extLst>
          </p:cNvPr>
          <p:cNvSpPr>
            <a:spLocks noGrp="1"/>
          </p:cNvSpPr>
          <p:nvPr>
            <p:ph type="title"/>
          </p:nvPr>
        </p:nvSpPr>
        <p:spPr/>
        <p:txBody>
          <a:bodyPr/>
          <a:lstStyle/>
          <a:p>
            <a:r>
              <a:rPr lang="en-GB" dirty="0"/>
              <a:t>Problem solving techniques</a:t>
            </a:r>
            <a:endParaRPr lang="en-US" dirty="0"/>
          </a:p>
        </p:txBody>
      </p:sp>
      <p:sp>
        <p:nvSpPr>
          <p:cNvPr id="3" name="Content Placeholder 2">
            <a:extLst>
              <a:ext uri="{FF2B5EF4-FFF2-40B4-BE49-F238E27FC236}">
                <a16:creationId xmlns:a16="http://schemas.microsoft.com/office/drawing/2014/main" id="{ED241F47-30EA-D5AB-77F0-400D8DA0F34F}"/>
              </a:ext>
            </a:extLst>
          </p:cNvPr>
          <p:cNvSpPr>
            <a:spLocks noGrp="1"/>
          </p:cNvSpPr>
          <p:nvPr>
            <p:ph idx="1"/>
          </p:nvPr>
        </p:nvSpPr>
        <p:spPr/>
        <p:txBody>
          <a:bodyPr/>
          <a:lstStyle/>
          <a:p>
            <a:pPr marL="0" indent="0">
              <a:buNone/>
            </a:pPr>
            <a:r>
              <a:rPr lang="en-GB" dirty="0"/>
              <a:t>Brainstorming
One of the problem solving technique is Brainstorming which is used to generate a range of possible solutions without immediately judging them.
In health and social care, this may involve discussing options with colleagues or a multidisciplinary team.</a:t>
            </a:r>
            <a:endParaRPr lang="en-US" dirty="0"/>
          </a:p>
        </p:txBody>
      </p:sp>
    </p:spTree>
    <p:extLst>
      <p:ext uri="{BB962C8B-B14F-4D97-AF65-F5344CB8AC3E}">
        <p14:creationId xmlns:p14="http://schemas.microsoft.com/office/powerpoint/2010/main" val="3770560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1D84A-5E92-4D1F-3788-CEBBDA875B64}"/>
              </a:ext>
            </a:extLst>
          </p:cNvPr>
          <p:cNvSpPr>
            <a:spLocks noGrp="1"/>
          </p:cNvSpPr>
          <p:nvPr>
            <p:ph type="title"/>
          </p:nvPr>
        </p:nvSpPr>
        <p:spPr/>
        <p:txBody>
          <a:bodyPr/>
          <a:lstStyle/>
          <a:p>
            <a:r>
              <a:rPr lang="en-GB" dirty="0"/>
              <a:t>Problem Solving in Professional Practice</a:t>
            </a:r>
            <a:endParaRPr lang="en-US" dirty="0"/>
          </a:p>
        </p:txBody>
      </p:sp>
      <p:sp>
        <p:nvSpPr>
          <p:cNvPr id="3" name="Content Placeholder 2">
            <a:extLst>
              <a:ext uri="{FF2B5EF4-FFF2-40B4-BE49-F238E27FC236}">
                <a16:creationId xmlns:a16="http://schemas.microsoft.com/office/drawing/2014/main" id="{1CCC3078-2250-4DFD-B8B5-1825AADC220C}"/>
              </a:ext>
            </a:extLst>
          </p:cNvPr>
          <p:cNvSpPr>
            <a:spLocks noGrp="1"/>
          </p:cNvSpPr>
          <p:nvPr>
            <p:ph idx="1"/>
          </p:nvPr>
        </p:nvSpPr>
        <p:spPr/>
        <p:txBody>
          <a:bodyPr/>
          <a:lstStyle/>
          <a:p>
            <a:pPr marL="0" indent="0">
              <a:buNone/>
            </a:pPr>
            <a:r>
              <a:rPr lang="en-GB" dirty="0"/>
              <a:t>Professionals regularly encounter situations where there is no simple answer. Effective problem solving allows them to assess risks, consider options, and make decisions that benefit the individual receiving care. For example: Responding to changes in a patient’s condition, Managing staffing shortages, Resolving communication barriers and Identifying risks and safeguarding concerns.</a:t>
            </a:r>
            <a:endParaRPr lang="en-US" dirty="0"/>
          </a:p>
        </p:txBody>
      </p:sp>
    </p:spTree>
    <p:extLst>
      <p:ext uri="{BB962C8B-B14F-4D97-AF65-F5344CB8AC3E}">
        <p14:creationId xmlns:p14="http://schemas.microsoft.com/office/powerpoint/2010/main" val="15339994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E61AB-8AB5-B68B-87DC-F2D91A86FA51}"/>
              </a:ext>
            </a:extLst>
          </p:cNvPr>
          <p:cNvSpPr>
            <a:spLocks noGrp="1"/>
          </p:cNvSpPr>
          <p:nvPr>
            <p:ph type="title"/>
          </p:nvPr>
        </p:nvSpPr>
        <p:spPr/>
        <p:txBody>
          <a:bodyPr/>
          <a:lstStyle/>
          <a:p>
            <a:r>
              <a:rPr lang="en-GB" dirty="0"/>
              <a:t>Stages</a:t>
            </a:r>
            <a:endParaRPr lang="en-US" dirty="0"/>
          </a:p>
        </p:txBody>
      </p:sp>
      <p:sp>
        <p:nvSpPr>
          <p:cNvPr id="3" name="Content Placeholder 2">
            <a:extLst>
              <a:ext uri="{FF2B5EF4-FFF2-40B4-BE49-F238E27FC236}">
                <a16:creationId xmlns:a16="http://schemas.microsoft.com/office/drawing/2014/main" id="{8082BFC1-C39B-1BF4-5CF6-A239A6243A96}"/>
              </a:ext>
            </a:extLst>
          </p:cNvPr>
          <p:cNvSpPr>
            <a:spLocks noGrp="1"/>
          </p:cNvSpPr>
          <p:nvPr>
            <p:ph idx="1"/>
          </p:nvPr>
        </p:nvSpPr>
        <p:spPr/>
        <p:txBody>
          <a:bodyPr/>
          <a:lstStyle/>
          <a:p>
            <a:pPr marL="0" indent="0">
              <a:buNone/>
            </a:pPr>
            <a:endParaRPr lang="en-GB" dirty="0"/>
          </a:p>
          <a:p>
            <a:pPr marL="0" indent="0">
              <a:buNone/>
            </a:pPr>
            <a:endParaRPr lang="en-US" dirty="0"/>
          </a:p>
        </p:txBody>
      </p:sp>
      <p:sp>
        <p:nvSpPr>
          <p:cNvPr id="5" name="TextBox 4">
            <a:extLst>
              <a:ext uri="{FF2B5EF4-FFF2-40B4-BE49-F238E27FC236}">
                <a16:creationId xmlns:a16="http://schemas.microsoft.com/office/drawing/2014/main" id="{3AC66D04-1039-E4F7-9A72-9B4EBA1B97B5}"/>
              </a:ext>
            </a:extLst>
          </p:cNvPr>
          <p:cNvSpPr txBox="1"/>
          <p:nvPr/>
        </p:nvSpPr>
        <p:spPr>
          <a:xfrm>
            <a:off x="968188" y="2099171"/>
            <a:ext cx="9395012" cy="3139321"/>
          </a:xfrm>
          <a:prstGeom prst="rect">
            <a:avLst/>
          </a:prstGeom>
          <a:noFill/>
        </p:spPr>
        <p:txBody>
          <a:bodyPr wrap="square">
            <a:spAutoFit/>
          </a:bodyPr>
          <a:lstStyle/>
          <a:p>
            <a:pPr>
              <a:buNone/>
            </a:pPr>
            <a:r>
              <a:rPr lang="en-GB" b="1" dirty="0"/>
              <a:t>Health and Social Care Example</a:t>
            </a:r>
          </a:p>
          <a:p>
            <a:pPr>
              <a:buNone/>
            </a:pPr>
            <a:r>
              <a:rPr lang="en-GB" b="1" dirty="0"/>
              <a:t>Problem:</a:t>
            </a:r>
            <a:r>
              <a:rPr lang="en-GB" dirty="0"/>
              <a:t> A resident in a care home is becoming socially isolated.</a:t>
            </a:r>
          </a:p>
          <a:p>
            <a:pPr>
              <a:buFont typeface="+mj-lt"/>
              <a:buAutoNum type="arabicPeriod"/>
            </a:pPr>
            <a:r>
              <a:rPr lang="en-GB" b="1" dirty="0"/>
              <a:t>Identify</a:t>
            </a:r>
            <a:r>
              <a:rPr lang="en-GB" dirty="0"/>
              <a:t> – The resident rarely participates in activities. </a:t>
            </a:r>
          </a:p>
          <a:p>
            <a:pPr>
              <a:buFont typeface="+mj-lt"/>
              <a:buAutoNum type="arabicPeriod"/>
            </a:pPr>
            <a:r>
              <a:rPr lang="en-GB" b="1" dirty="0"/>
              <a:t>Gather Information</a:t>
            </a:r>
            <a:r>
              <a:rPr lang="en-GB" dirty="0"/>
              <a:t> – Speak with the resident and staff. </a:t>
            </a:r>
          </a:p>
          <a:p>
            <a:pPr>
              <a:buFont typeface="+mj-lt"/>
              <a:buAutoNum type="arabicPeriod"/>
            </a:pPr>
            <a:r>
              <a:rPr lang="en-GB" b="1" dirty="0"/>
              <a:t>Analyse</a:t>
            </a:r>
            <a:r>
              <a:rPr lang="en-GB" dirty="0"/>
              <a:t> – Discover the resident feels anxious in large groups. </a:t>
            </a:r>
          </a:p>
          <a:p>
            <a:pPr>
              <a:buFont typeface="+mj-lt"/>
              <a:buAutoNum type="arabicPeriod"/>
            </a:pPr>
            <a:r>
              <a:rPr lang="en-GB" b="1" dirty="0"/>
              <a:t>Generate Solutions</a:t>
            </a:r>
            <a:r>
              <a:rPr lang="en-GB" dirty="0"/>
              <a:t> – Offer one-to-one activities or smaller groups. </a:t>
            </a:r>
          </a:p>
          <a:p>
            <a:pPr>
              <a:buFont typeface="+mj-lt"/>
              <a:buAutoNum type="arabicPeriod"/>
            </a:pPr>
            <a:r>
              <a:rPr lang="en-GB" b="1" dirty="0"/>
              <a:t>Choose</a:t>
            </a:r>
            <a:r>
              <a:rPr lang="en-GB" dirty="0"/>
              <a:t> – Start with small-group activities. </a:t>
            </a:r>
          </a:p>
          <a:p>
            <a:pPr>
              <a:buFont typeface="+mj-lt"/>
              <a:buAutoNum type="arabicPeriod"/>
            </a:pPr>
            <a:r>
              <a:rPr lang="en-GB" b="1" dirty="0"/>
              <a:t>Implement</a:t>
            </a:r>
            <a:r>
              <a:rPr lang="en-GB" dirty="0"/>
              <a:t> – Introduce the resident to a weekly small-group session. </a:t>
            </a:r>
          </a:p>
          <a:p>
            <a:pPr>
              <a:buFont typeface="+mj-lt"/>
              <a:buAutoNum type="arabicPeriod"/>
            </a:pPr>
            <a:r>
              <a:rPr lang="en-GB" b="1" dirty="0"/>
              <a:t>Evaluate</a:t>
            </a:r>
            <a:r>
              <a:rPr lang="en-GB" dirty="0"/>
              <a:t> – Monitor participation and wellbeing over time. </a:t>
            </a:r>
          </a:p>
          <a:p>
            <a:pPr>
              <a:buNone/>
            </a:pPr>
            <a:r>
              <a:rPr lang="en-GB" dirty="0"/>
              <a:t>This structured approach helps health and social care professionals make effective decisions and provide safe, person-centred care.</a:t>
            </a:r>
          </a:p>
        </p:txBody>
      </p:sp>
    </p:spTree>
    <p:extLst>
      <p:ext uri="{BB962C8B-B14F-4D97-AF65-F5344CB8AC3E}">
        <p14:creationId xmlns:p14="http://schemas.microsoft.com/office/powerpoint/2010/main" val="37863559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86470-441E-A2A6-142C-368C3F76F92E}"/>
              </a:ext>
            </a:extLst>
          </p:cNvPr>
          <p:cNvSpPr>
            <a:spLocks noGrp="1"/>
          </p:cNvSpPr>
          <p:nvPr>
            <p:ph type="title"/>
          </p:nvPr>
        </p:nvSpPr>
        <p:spPr/>
        <p:txBody>
          <a:bodyPr/>
          <a:lstStyle/>
          <a:p>
            <a:r>
              <a:rPr lang="en-GB" dirty="0"/>
              <a:t>Conclusion</a:t>
            </a:r>
            <a:endParaRPr lang="en-US" dirty="0"/>
          </a:p>
        </p:txBody>
      </p:sp>
      <p:sp>
        <p:nvSpPr>
          <p:cNvPr id="3" name="Content Placeholder 2">
            <a:extLst>
              <a:ext uri="{FF2B5EF4-FFF2-40B4-BE49-F238E27FC236}">
                <a16:creationId xmlns:a16="http://schemas.microsoft.com/office/drawing/2014/main" id="{3B80F547-0E92-EE6B-A3E3-4A8C421D6765}"/>
              </a:ext>
            </a:extLst>
          </p:cNvPr>
          <p:cNvSpPr>
            <a:spLocks noGrp="1"/>
          </p:cNvSpPr>
          <p:nvPr>
            <p:ph idx="1"/>
          </p:nvPr>
        </p:nvSpPr>
        <p:spPr/>
        <p:txBody>
          <a:bodyPr/>
          <a:lstStyle/>
          <a:p>
            <a:pPr marL="0" indent="0">
              <a:buNone/>
            </a:pPr>
            <a:r>
              <a:rPr lang="en-GB" dirty="0"/>
              <a:t>In conclusion, problem solving is a core professional skill that enables health and social care workers to respond effectively to challenges and provide the best possible care.</a:t>
            </a:r>
            <a:endParaRPr lang="en-US" dirty="0"/>
          </a:p>
        </p:txBody>
      </p:sp>
    </p:spTree>
    <p:extLst>
      <p:ext uri="{BB962C8B-B14F-4D97-AF65-F5344CB8AC3E}">
        <p14:creationId xmlns:p14="http://schemas.microsoft.com/office/powerpoint/2010/main" val="25195413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8680A-C41E-DBD5-0A4D-836339346D01}"/>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53A9AF5D-DB2F-93C6-D107-C958D1AF76D2}"/>
              </a:ext>
            </a:extLst>
          </p:cNvPr>
          <p:cNvSpPr>
            <a:spLocks noGrp="1"/>
          </p:cNvSpPr>
          <p:nvPr>
            <p:ph idx="1"/>
          </p:nvPr>
        </p:nvSpPr>
        <p:spPr/>
        <p:txBody>
          <a:bodyPr/>
          <a:lstStyle/>
          <a:p>
            <a:r>
              <a:rPr lang="en-GB" dirty="0"/>
              <a:t>Nursing and Midwifery Council (2018). The Code: Professional Standards of Practice and Behaviour for Nurses, Midwives and Nursing Associates.
Skills for Care (2024). Developing Skills for Adult Social Care. </a:t>
            </a:r>
            <a:endParaRPr lang="en-US" dirty="0"/>
          </a:p>
        </p:txBody>
      </p:sp>
    </p:spTree>
    <p:extLst>
      <p:ext uri="{BB962C8B-B14F-4D97-AF65-F5344CB8AC3E}">
        <p14:creationId xmlns:p14="http://schemas.microsoft.com/office/powerpoint/2010/main" val="19022608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Presentation </vt:lpstr>
      <vt:lpstr>What is problem solving within a care sector</vt:lpstr>
      <vt:lpstr>Why is problem solving important</vt:lpstr>
      <vt:lpstr>Practical example</vt:lpstr>
      <vt:lpstr>Problem solving techniques</vt:lpstr>
      <vt:lpstr>Problem Solving in Professional Practice</vt:lpstr>
      <vt:lpstr>Stages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dc:title>
  <dc:creator/>
  <cp:lastModifiedBy>Bernice Gyedu (2439738)</cp:lastModifiedBy>
  <cp:revision>49</cp:revision>
  <dcterms:created xsi:type="dcterms:W3CDTF">2026-06-16T13:20:51Z</dcterms:created>
  <dcterms:modified xsi:type="dcterms:W3CDTF">2026-06-21T11:27:37Z</dcterms:modified>
</cp:coreProperties>
</file>