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theme/theme4.xml" ContentType="application/vnd.openxmlformats-officedocument.theme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firstSlideNum="0" showSpecialPlsOnTitleSld="0" saveSubsetFonts="1">
  <p:sldMasterIdLst>
    <p:sldMasterId id="2147483725" r:id="rId1"/>
    <p:sldMasterId id="2147483841" r:id="rId2"/>
    <p:sldMasterId id="2147483865" r:id="rId3"/>
    <p:sldMasterId id="2147483878" r:id="rId4"/>
    <p:sldMasterId id="2147483880" r:id="rId5"/>
  </p:sldMasterIdLst>
  <p:notesMasterIdLst>
    <p:notesMasterId r:id="rId28"/>
  </p:notesMasterIdLst>
  <p:handoutMasterIdLst>
    <p:handoutMasterId r:id="rId29"/>
  </p:handoutMasterIdLst>
  <p:sldIdLst>
    <p:sldId id="792" r:id="rId6"/>
    <p:sldId id="793" r:id="rId7"/>
    <p:sldId id="794" r:id="rId8"/>
    <p:sldId id="715" r:id="rId9"/>
    <p:sldId id="450" r:id="rId10"/>
    <p:sldId id="795" r:id="rId11"/>
    <p:sldId id="796" r:id="rId12"/>
    <p:sldId id="260" r:id="rId13"/>
    <p:sldId id="328" r:id="rId14"/>
    <p:sldId id="712" r:id="rId15"/>
    <p:sldId id="798" r:id="rId16"/>
    <p:sldId id="803" r:id="rId17"/>
    <p:sldId id="297" r:id="rId18"/>
    <p:sldId id="805" r:id="rId19"/>
    <p:sldId id="711" r:id="rId20"/>
    <p:sldId id="788" r:id="rId21"/>
    <p:sldId id="807" r:id="rId22"/>
    <p:sldId id="688" r:id="rId23"/>
    <p:sldId id="806" r:id="rId24"/>
    <p:sldId id="689" r:id="rId25"/>
    <p:sldId id="423" r:id="rId26"/>
    <p:sldId id="789" r:id="rId27"/>
  </p:sldIdLst>
  <p:sldSz cx="9144000" cy="6858000" type="screen4x3"/>
  <p:notesSz cx="6854825" cy="90836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10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21B9EF"/>
    <a:srgbClr val="FFCC66"/>
    <a:srgbClr val="CC6600"/>
    <a:srgbClr val="255997"/>
    <a:srgbClr val="808000"/>
    <a:srgbClr val="008000"/>
    <a:srgbClr val="336600"/>
    <a:srgbClr val="006600"/>
    <a:srgbClr val="C0C0C0"/>
    <a:srgbClr val="33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90420F-A78B-4BDB-950C-C1E7716C0320}" v="2" dt="2024-02-29T18:03:08.2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623" autoAdjust="0"/>
    <p:restoredTop sz="92148" autoAdjust="0"/>
  </p:normalViewPr>
  <p:slideViewPr>
    <p:cSldViewPr>
      <p:cViewPr varScale="1">
        <p:scale>
          <a:sx n="100" d="100"/>
          <a:sy n="100" d="100"/>
        </p:scale>
        <p:origin x="151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3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2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Crossman" userId="d902ac89-ff56-4e5d-982f-3384b0284abe" providerId="ADAL" clId="{1290420F-A78B-4BDB-950C-C1E7716C0320}"/>
    <pc:docChg chg="undo custSel delSld modSld delMainMaster">
      <pc:chgData name="Julie Crossman" userId="d902ac89-ff56-4e5d-982f-3384b0284abe" providerId="ADAL" clId="{1290420F-A78B-4BDB-950C-C1E7716C0320}" dt="2024-02-29T18:04:48.558" v="47" actId="47"/>
      <pc:docMkLst>
        <pc:docMk/>
      </pc:docMkLst>
      <pc:sldChg chg="del">
        <pc:chgData name="Julie Crossman" userId="d902ac89-ff56-4e5d-982f-3384b0284abe" providerId="ADAL" clId="{1290420F-A78B-4BDB-950C-C1E7716C0320}" dt="2024-02-29T18:04:42.941" v="46" actId="47"/>
        <pc:sldMkLst>
          <pc:docMk/>
          <pc:sldMk cId="3094741845" sldId="293"/>
        </pc:sldMkLst>
      </pc:sldChg>
      <pc:sldChg chg="del">
        <pc:chgData name="Julie Crossman" userId="d902ac89-ff56-4e5d-982f-3384b0284abe" providerId="ADAL" clId="{1290420F-A78B-4BDB-950C-C1E7716C0320}" dt="2024-02-29T18:04:48.558" v="47" actId="47"/>
        <pc:sldMkLst>
          <pc:docMk/>
          <pc:sldMk cId="2121292445" sldId="324"/>
        </pc:sldMkLst>
      </pc:sldChg>
      <pc:sldChg chg="del">
        <pc:chgData name="Julie Crossman" userId="d902ac89-ff56-4e5d-982f-3384b0284abe" providerId="ADAL" clId="{1290420F-A78B-4BDB-950C-C1E7716C0320}" dt="2024-02-29T18:01:36.844" v="19" actId="47"/>
        <pc:sldMkLst>
          <pc:docMk/>
          <pc:sldMk cId="1519711878" sldId="325"/>
        </pc:sldMkLst>
      </pc:sldChg>
      <pc:sldChg chg="del">
        <pc:chgData name="Julie Crossman" userId="d902ac89-ff56-4e5d-982f-3384b0284abe" providerId="ADAL" clId="{1290420F-A78B-4BDB-950C-C1E7716C0320}" dt="2024-02-29T18:01:37.629" v="20" actId="47"/>
        <pc:sldMkLst>
          <pc:docMk/>
          <pc:sldMk cId="3320879637" sldId="326"/>
        </pc:sldMkLst>
      </pc:sldChg>
      <pc:sldChg chg="addSp delSp modSp mod">
        <pc:chgData name="Julie Crossman" userId="d902ac89-ff56-4e5d-982f-3384b0284abe" providerId="ADAL" clId="{1290420F-A78B-4BDB-950C-C1E7716C0320}" dt="2024-02-29T18:03:18.742" v="44" actId="1076"/>
        <pc:sldMkLst>
          <pc:docMk/>
          <pc:sldMk cId="0" sldId="423"/>
        </pc:sldMkLst>
        <pc:spChg chg="del">
          <ac:chgData name="Julie Crossman" userId="d902ac89-ff56-4e5d-982f-3384b0284abe" providerId="ADAL" clId="{1290420F-A78B-4BDB-950C-C1E7716C0320}" dt="2024-02-29T18:02:43.864" v="29" actId="478"/>
          <ac:spMkLst>
            <pc:docMk/>
            <pc:sldMk cId="0" sldId="423"/>
            <ac:spMk id="4" creationId="{F74D9AE4-DE5F-434E-A3F8-5AA0B1B6BA10}"/>
          </ac:spMkLst>
        </pc:spChg>
        <pc:spChg chg="del">
          <ac:chgData name="Julie Crossman" userId="d902ac89-ff56-4e5d-982f-3384b0284abe" providerId="ADAL" clId="{1290420F-A78B-4BDB-950C-C1E7716C0320}" dt="2024-02-29T18:02:46.843" v="30" actId="478"/>
          <ac:spMkLst>
            <pc:docMk/>
            <pc:sldMk cId="0" sldId="423"/>
            <ac:spMk id="5" creationId="{E5E468A7-BCA0-4DF4-902B-BCAEC0E6BBCA}"/>
          </ac:spMkLst>
        </pc:spChg>
        <pc:spChg chg="mod">
          <ac:chgData name="Julie Crossman" userId="d902ac89-ff56-4e5d-982f-3384b0284abe" providerId="ADAL" clId="{1290420F-A78B-4BDB-950C-C1E7716C0320}" dt="2024-02-29T18:03:03.545" v="37" actId="6549"/>
          <ac:spMkLst>
            <pc:docMk/>
            <pc:sldMk cId="0" sldId="423"/>
            <ac:spMk id="6" creationId="{CBCFAEFB-7842-4B24-BAA5-AF13F9792B67}"/>
          </ac:spMkLst>
        </pc:spChg>
        <pc:picChg chg="del">
          <ac:chgData name="Julie Crossman" userId="d902ac89-ff56-4e5d-982f-3384b0284abe" providerId="ADAL" clId="{1290420F-A78B-4BDB-950C-C1E7716C0320}" dt="2024-02-29T18:02:37.915" v="28" actId="478"/>
          <ac:picMkLst>
            <pc:docMk/>
            <pc:sldMk cId="0" sldId="423"/>
            <ac:picMk id="3" creationId="{2CB2C416-16AC-4E3E-873C-98352C09BFA9}"/>
          </ac:picMkLst>
        </pc:picChg>
        <pc:picChg chg="add mod">
          <ac:chgData name="Julie Crossman" userId="d902ac89-ff56-4e5d-982f-3384b0284abe" providerId="ADAL" clId="{1290420F-A78B-4BDB-950C-C1E7716C0320}" dt="2024-02-29T18:03:18.742" v="44" actId="1076"/>
          <ac:picMkLst>
            <pc:docMk/>
            <pc:sldMk cId="0" sldId="423"/>
            <ac:picMk id="8" creationId="{8A832822-3150-4322-5DD1-D0B14F715BA3}"/>
          </ac:picMkLst>
        </pc:picChg>
        <pc:picChg chg="del">
          <ac:chgData name="Julie Crossman" userId="d902ac89-ff56-4e5d-982f-3384b0284abe" providerId="ADAL" clId="{1290420F-A78B-4BDB-950C-C1E7716C0320}" dt="2024-02-29T18:03:08.224" v="39" actId="478"/>
          <ac:picMkLst>
            <pc:docMk/>
            <pc:sldMk cId="0" sldId="423"/>
            <ac:picMk id="9222" creationId="{53FB8723-6DE3-479C-91CA-841629755A84}"/>
          </ac:picMkLst>
        </pc:picChg>
      </pc:sldChg>
      <pc:sldChg chg="modSp mod">
        <pc:chgData name="Julie Crossman" userId="d902ac89-ff56-4e5d-982f-3384b0284abe" providerId="ADAL" clId="{1290420F-A78B-4BDB-950C-C1E7716C0320}" dt="2024-02-29T18:04:34.540" v="45" actId="6549"/>
        <pc:sldMkLst>
          <pc:docMk/>
          <pc:sldMk cId="989815837" sldId="450"/>
        </pc:sldMkLst>
        <pc:spChg chg="mod">
          <ac:chgData name="Julie Crossman" userId="d902ac89-ff56-4e5d-982f-3384b0284abe" providerId="ADAL" clId="{1290420F-A78B-4BDB-950C-C1E7716C0320}" dt="2024-02-29T18:04:34.540" v="45" actId="6549"/>
          <ac:spMkLst>
            <pc:docMk/>
            <pc:sldMk cId="989815837" sldId="450"/>
            <ac:spMk id="5" creationId="{1F18A634-E2D8-45C1-815B-E97B38DB16C6}"/>
          </ac:spMkLst>
        </pc:spChg>
      </pc:sldChg>
      <pc:sldChg chg="del">
        <pc:chgData name="Julie Crossman" userId="d902ac89-ff56-4e5d-982f-3384b0284abe" providerId="ADAL" clId="{1290420F-A78B-4BDB-950C-C1E7716C0320}" dt="2024-02-29T18:01:48.275" v="23" actId="47"/>
        <pc:sldMkLst>
          <pc:docMk/>
          <pc:sldMk cId="0" sldId="585"/>
        </pc:sldMkLst>
      </pc:sldChg>
      <pc:sldChg chg="del">
        <pc:chgData name="Julie Crossman" userId="d902ac89-ff56-4e5d-982f-3384b0284abe" providerId="ADAL" clId="{1290420F-A78B-4BDB-950C-C1E7716C0320}" dt="2024-02-29T18:01:46.429" v="21" actId="47"/>
        <pc:sldMkLst>
          <pc:docMk/>
          <pc:sldMk cId="0" sldId="589"/>
        </pc:sldMkLst>
      </pc:sldChg>
      <pc:sldChg chg="del">
        <pc:chgData name="Julie Crossman" userId="d902ac89-ff56-4e5d-982f-3384b0284abe" providerId="ADAL" clId="{1290420F-A78B-4BDB-950C-C1E7716C0320}" dt="2024-02-29T18:01:49.078" v="24" actId="47"/>
        <pc:sldMkLst>
          <pc:docMk/>
          <pc:sldMk cId="0" sldId="608"/>
        </pc:sldMkLst>
      </pc:sldChg>
      <pc:sldChg chg="del">
        <pc:chgData name="Julie Crossman" userId="d902ac89-ff56-4e5d-982f-3384b0284abe" providerId="ADAL" clId="{1290420F-A78B-4BDB-950C-C1E7716C0320}" dt="2024-02-29T18:01:50.963" v="25" actId="47"/>
        <pc:sldMkLst>
          <pc:docMk/>
          <pc:sldMk cId="0" sldId="609"/>
        </pc:sldMkLst>
      </pc:sldChg>
      <pc:sldChg chg="modSp mod">
        <pc:chgData name="Julie Crossman" userId="d902ac89-ff56-4e5d-982f-3384b0284abe" providerId="ADAL" clId="{1290420F-A78B-4BDB-950C-C1E7716C0320}" dt="2024-02-23T17:57:14.275" v="1" actId="6549"/>
        <pc:sldMkLst>
          <pc:docMk/>
          <pc:sldMk cId="1026099752" sldId="688"/>
        </pc:sldMkLst>
        <pc:spChg chg="mod">
          <ac:chgData name="Julie Crossman" userId="d902ac89-ff56-4e5d-982f-3384b0284abe" providerId="ADAL" clId="{1290420F-A78B-4BDB-950C-C1E7716C0320}" dt="2024-02-23T17:57:14.275" v="1" actId="6549"/>
          <ac:spMkLst>
            <pc:docMk/>
            <pc:sldMk cId="1026099752" sldId="688"/>
            <ac:spMk id="7170" creationId="{3F5AC810-5310-4504-B1F9-4BF18C7B2038}"/>
          </ac:spMkLst>
        </pc:spChg>
      </pc:sldChg>
      <pc:sldChg chg="del">
        <pc:chgData name="Julie Crossman" userId="d902ac89-ff56-4e5d-982f-3384b0284abe" providerId="ADAL" clId="{1290420F-A78B-4BDB-950C-C1E7716C0320}" dt="2024-02-29T18:01:52.291" v="27" actId="47"/>
        <pc:sldMkLst>
          <pc:docMk/>
          <pc:sldMk cId="2442966045" sldId="690"/>
        </pc:sldMkLst>
      </pc:sldChg>
      <pc:sldChg chg="del">
        <pc:chgData name="Julie Crossman" userId="d902ac89-ff56-4e5d-982f-3384b0284abe" providerId="ADAL" clId="{1290420F-A78B-4BDB-950C-C1E7716C0320}" dt="2024-02-29T18:01:51.482" v="26" actId="47"/>
        <pc:sldMkLst>
          <pc:docMk/>
          <pc:sldMk cId="3343500522" sldId="691"/>
        </pc:sldMkLst>
      </pc:sldChg>
      <pc:sldChg chg="del">
        <pc:chgData name="Julie Crossman" userId="d902ac89-ff56-4e5d-982f-3384b0284abe" providerId="ADAL" clId="{1290420F-A78B-4BDB-950C-C1E7716C0320}" dt="2024-02-29T18:01:47.029" v="22" actId="47"/>
        <pc:sldMkLst>
          <pc:docMk/>
          <pc:sldMk cId="875055950" sldId="692"/>
        </pc:sldMkLst>
      </pc:sldChg>
      <pc:sldChg chg="del">
        <pc:chgData name="Julie Crossman" userId="d902ac89-ff56-4e5d-982f-3384b0284abe" providerId="ADAL" clId="{1290420F-A78B-4BDB-950C-C1E7716C0320}" dt="2024-02-23T18:02:06.240" v="18" actId="47"/>
        <pc:sldMkLst>
          <pc:docMk/>
          <pc:sldMk cId="4265382768" sldId="710"/>
        </pc:sldMkLst>
      </pc:sldChg>
      <pc:sldChg chg="modSp mod">
        <pc:chgData name="Julie Crossman" userId="d902ac89-ff56-4e5d-982f-3384b0284abe" providerId="ADAL" clId="{1290420F-A78B-4BDB-950C-C1E7716C0320}" dt="2024-02-23T17:56:15.059" v="0" actId="20577"/>
        <pc:sldMkLst>
          <pc:docMk/>
          <pc:sldMk cId="1472490444" sldId="793"/>
        </pc:sldMkLst>
        <pc:spChg chg="mod">
          <ac:chgData name="Julie Crossman" userId="d902ac89-ff56-4e5d-982f-3384b0284abe" providerId="ADAL" clId="{1290420F-A78B-4BDB-950C-C1E7716C0320}" dt="2024-02-23T17:56:15.059" v="0" actId="20577"/>
          <ac:spMkLst>
            <pc:docMk/>
            <pc:sldMk cId="1472490444" sldId="793"/>
            <ac:spMk id="2" creationId="{A6E9004F-BFD6-4ADC-A0B5-89A9E2C7C48E}"/>
          </ac:spMkLst>
        </pc:spChg>
      </pc:sldChg>
      <pc:sldChg chg="addSp delSp modSp mod">
        <pc:chgData name="Julie Crossman" userId="d902ac89-ff56-4e5d-982f-3384b0284abe" providerId="ADAL" clId="{1290420F-A78B-4BDB-950C-C1E7716C0320}" dt="2024-02-23T18:02:04.071" v="17" actId="478"/>
        <pc:sldMkLst>
          <pc:docMk/>
          <pc:sldMk cId="2707666664" sldId="807"/>
        </pc:sldMkLst>
        <pc:spChg chg="add del mod">
          <ac:chgData name="Julie Crossman" userId="d902ac89-ff56-4e5d-982f-3384b0284abe" providerId="ADAL" clId="{1290420F-A78B-4BDB-950C-C1E7716C0320}" dt="2024-02-23T18:02:04.071" v="17" actId="478"/>
          <ac:spMkLst>
            <pc:docMk/>
            <pc:sldMk cId="2707666664" sldId="807"/>
            <ac:spMk id="4" creationId="{FAE2ED20-B828-6DC3-634F-CD911EC7B94B}"/>
          </ac:spMkLst>
        </pc:spChg>
        <pc:spChg chg="add del mod">
          <ac:chgData name="Julie Crossman" userId="d902ac89-ff56-4e5d-982f-3384b0284abe" providerId="ADAL" clId="{1290420F-A78B-4BDB-950C-C1E7716C0320}" dt="2024-02-23T18:02:04.071" v="17" actId="478"/>
          <ac:spMkLst>
            <pc:docMk/>
            <pc:sldMk cId="2707666664" sldId="807"/>
            <ac:spMk id="9" creationId="{00000000-0000-0000-0000-000000000000}"/>
          </ac:spMkLst>
        </pc:spChg>
      </pc:sldChg>
      <pc:sldMasterChg chg="del delSldLayout">
        <pc:chgData name="Julie Crossman" userId="d902ac89-ff56-4e5d-982f-3384b0284abe" providerId="ADAL" clId="{1290420F-A78B-4BDB-950C-C1E7716C0320}" dt="2024-02-29T18:04:48.558" v="47" actId="47"/>
        <pc:sldMasterMkLst>
          <pc:docMk/>
          <pc:sldMasterMk cId="253430756" sldId="2147483853"/>
        </pc:sldMasterMkLst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2126271116" sldId="2147483854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1917742142" sldId="2147483855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351751563" sldId="2147483856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897615913" sldId="2147483857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2278496626" sldId="2147483858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2300594055" sldId="2147483859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1106409765" sldId="2147483860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624804064" sldId="2147483861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327436472" sldId="2147483862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1806636988" sldId="2147483863"/>
          </pc:sldLayoutMkLst>
        </pc:sldLayoutChg>
        <pc:sldLayoutChg chg="del">
          <pc:chgData name="Julie Crossman" userId="d902ac89-ff56-4e5d-982f-3384b0284abe" providerId="ADAL" clId="{1290420F-A78B-4BDB-950C-C1E7716C0320}" dt="2024-02-29T18:04:48.558" v="47" actId="47"/>
          <pc:sldLayoutMkLst>
            <pc:docMk/>
            <pc:sldMasterMk cId="253430756" sldId="2147483853"/>
            <pc:sldLayoutMk cId="2889185298" sldId="2147483864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5B5EDEE3-803E-400C-A573-9899854F107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5B09F7E-61FB-45F3-9F19-356A5288321E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8" name="Rectangle 4">
            <a:extLst>
              <a:ext uri="{FF2B5EF4-FFF2-40B4-BE49-F238E27FC236}">
                <a16:creationId xmlns:a16="http://schemas.microsoft.com/office/drawing/2014/main" id="{E943F7C8-BBC5-4F0D-A9A9-7B18BEC5BB2D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B85A36A7-D541-44BF-AF59-E97146D06558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41619E4A-6993-4F2F-A044-49CF37C3DEE7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421A7CCA-E97E-434D-9F6E-8EA5CC8F93E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7B2F2481-3608-401B-9BA4-8C875D6B21D6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590D4C2-C0E8-497F-A2A2-E9A14001C2D3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7288" y="681038"/>
            <a:ext cx="4541837" cy="34067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5125" name="Rectangle 5">
            <a:extLst>
              <a:ext uri="{FF2B5EF4-FFF2-40B4-BE49-F238E27FC236}">
                <a16:creationId xmlns:a16="http://schemas.microsoft.com/office/drawing/2014/main" id="{36704536-8FF8-4531-B34E-AEC5C19A2D9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14825"/>
            <a:ext cx="5026025" cy="408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5126" name="Rectangle 6">
            <a:extLst>
              <a:ext uri="{FF2B5EF4-FFF2-40B4-BE49-F238E27FC236}">
                <a16:creationId xmlns:a16="http://schemas.microsoft.com/office/drawing/2014/main" id="{9429FB2A-7FB0-46D4-9991-9B8D8876B609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29650"/>
            <a:ext cx="2970213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 dirty="0"/>
          </a:p>
        </p:txBody>
      </p:sp>
      <p:sp>
        <p:nvSpPr>
          <p:cNvPr id="5127" name="Rectangle 7">
            <a:extLst>
              <a:ext uri="{FF2B5EF4-FFF2-40B4-BE49-F238E27FC236}">
                <a16:creationId xmlns:a16="http://schemas.microsoft.com/office/drawing/2014/main" id="{B566019B-5687-4D60-AF58-9F464093C87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29650"/>
            <a:ext cx="2970212" cy="45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074" tIns="45537" rIns="91074" bIns="45537" numCol="1" anchor="b" anchorCtr="0" compatLnSpc="1">
            <a:prstTxWarp prst="textNoShape">
              <a:avLst/>
            </a:prstTxWarp>
          </a:bodyPr>
          <a:lstStyle>
            <a:lvl1pPr algn="r" defTabSz="911225" eaLnBrk="1" hangingPunct="1">
              <a:defRPr sz="1200" b="0">
                <a:latin typeface="Times New Roman" panose="02020603050405020304" pitchFamily="18" charset="0"/>
              </a:defRPr>
            </a:lvl1pPr>
          </a:lstStyle>
          <a:p>
            <a:fld id="{34DA9608-549B-4C06-95FD-868A3BC5443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130521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01593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24067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/>
        <p:txBody>
          <a:bodyPr/>
          <a:lstStyle>
            <a:lvl1pPr defTabSz="941388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  <a:cs typeface="Arial" charset="0"/>
              </a:defRPr>
            </a:lvl1pPr>
            <a:lvl2pPr marL="742950" indent="-28575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2pPr>
            <a:lvl3pPr marL="11430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3pPr>
            <a:lvl4pPr marL="16002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4pPr>
            <a:lvl5pPr marL="2057400" indent="-228600" defTabSz="941388" eaLnBrk="0" hangingPunct="0"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5pPr>
            <a:lvl6pPr marL="25146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6pPr>
            <a:lvl7pPr marL="29718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7pPr>
            <a:lvl8pPr marL="34290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8pPr>
            <a:lvl9pPr marL="3886200" indent="-228600" defTabSz="9413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Arial" charset="0"/>
                <a:cs typeface="Arial" charset="0"/>
              </a:defRPr>
            </a:lvl9pPr>
          </a:lstStyle>
          <a:p>
            <a:pPr marL="0" marR="0" lvl="0" indent="0" algn="r" defTabSz="941388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5916F08-735D-5447-8576-A86275103935}" type="slidenum"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charset="0"/>
                <a:ea typeface="ＭＳ Ｐゴシック" charset="0"/>
                <a:cs typeface="Arial" charset="0"/>
              </a:rPr>
              <a:pPr marL="0" marR="0" lvl="0" indent="0" algn="r" defTabSz="941388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charset="0"/>
              <a:ea typeface="ＭＳ Ｐゴシック" charset="0"/>
              <a:cs typeface="Arial" charset="0"/>
            </a:endParaRPr>
          </a:p>
        </p:txBody>
      </p:sp>
      <p:sp>
        <p:nvSpPr>
          <p:cNvPr id="286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dirty="0"/>
              <a:t>Steve</a:t>
            </a:r>
          </a:p>
        </p:txBody>
      </p:sp>
    </p:spTree>
    <p:extLst>
      <p:ext uri="{BB962C8B-B14F-4D97-AF65-F5344CB8AC3E}">
        <p14:creationId xmlns:p14="http://schemas.microsoft.com/office/powerpoint/2010/main" val="26496079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83598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A9608-549B-4C06-95FD-868A3BC5443A}" type="slidenum">
              <a:rPr lang="en-US" altLang="en-US" smtClean="0"/>
              <a:pPr/>
              <a:t>9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41636998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C5E4A6-7B1B-B349-9119-F8C4EEFEB5C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3564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7274237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Julie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940731C-79FE-42FE-86EC-52188402A4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31445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72009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29C5E4A6-7B1B-B349-9119-F8C4EEFEB5C8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66852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759256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593345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Steve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1225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4DA9608-549B-4C06-95FD-868A3BC5443A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+mn-cs"/>
              </a:rPr>
              <a:pPr marL="0" marR="0" lvl="0" indent="0" algn="r" defTabSz="911225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19</a:t>
            </a:fld>
            <a:endParaRPr kumimoji="0" lang="en-US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516004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A85CD8AB-52B4-457D-B79B-2AC2CABBDBA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defTabSz="911225"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10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7A18EDD9-4136-47DD-AE94-A7EBF93DF160}" type="slidenum">
              <a:rPr lang="en-US" altLang="en-US" sz="1200" b="0">
                <a:latin typeface="Times New Roman" panose="02020603050405020304" pitchFamily="18" charset="0"/>
              </a:rPr>
              <a:pPr/>
              <a:t>20</a:t>
            </a:fld>
            <a:endParaRPr lang="en-US" altLang="en-US" sz="1200" b="0" dirty="0">
              <a:latin typeface="Times New Roman" panose="02020603050405020304" pitchFamily="18" charset="0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21A01C4F-9BEA-4433-9BE6-B1A7FD6F20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ABA55B3D-1C45-453C-8410-7C6F638CF03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r>
              <a:rPr lang="en-US" altLang="en-US" dirty="0"/>
              <a:t>Julie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7310CF-D208-4DCA-A75D-36DC42B653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2AE9DA-2056-4561-A1CD-CDDCA7D1D1D2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347D29-C3CD-4DCA-A699-5F614B3DD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5665E-8A53-400F-A6A4-151256E035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F3F627-4833-4259-9028-BD18A125CA43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89432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4460C2-9137-421D-9C42-14645DA74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C3F015-0184-46A2-815C-5CB3904927F0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71C165-D8CB-4A35-AF99-8EC89CB7F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6C28C-3BA3-4C93-A76C-700D703A8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93469D9-DC9B-479C-9AFD-02501356F58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050911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4CBED-6546-4C6C-A1F7-56A6D3B745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B567D1-7A73-4D28-B429-0B14532917F1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12AFDA-0601-483F-9BAB-9914F5E6925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EA72ABC-6BC6-49B6-AFDA-56524CD2D40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346283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0B3E8AC-8539-4C07-BD0E-DE5D6D02D8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9530A-7918-494F-ACB4-20283BF012C7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DA264A-A470-4CA1-B19A-1FEF7FA11D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050CA8-2658-4F0A-A74E-E04F6984364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7376541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834F37C-1F00-48DE-A8C4-ECFD6C547F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8FF3C-1E5E-4CA4-8599-004387968F42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BE00681-E2D9-46D1-B444-5A72E2F48D3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08B183F-D341-4049-B5FC-B5AF8DCCA76E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163107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C0A41194-D772-4AC5-9EE4-B495CA6FF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6C26F-F1B7-4F3B-B3F4-ACE0D9A747DE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552FC1F3-4E6A-4459-9219-F61F3D91E64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8A0D826-601F-4CCE-8E55-2081BFA7BDF4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13752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853AE37B-ABD6-468B-9CE2-67A1107E0B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1221A0-025D-4279-933B-DE6F1305EEAE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6F6FFC2-C815-4C3B-8D6E-41A10158BED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DB9D8E-8A6D-4727-96BE-F793365BBC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210183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4250F3-CBDB-4A79-A409-ABA48097A0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C9DE3F-5799-4F99-89E3-46A8017CEB5A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F06879-4227-48AA-874F-A16A689EA0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AC92756-0EBF-496D-8BB6-694E00B90F90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4721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B7D8F9-9E00-42A8-B93F-E28079E9D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E28AB-C5B4-4D3C-97F6-27E5B2273FE3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A564E-68AD-4CF1-ABF0-F6F4A8BA4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174AF80-A817-450F-A5A0-BD5D6EA3BBD6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788015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5C6F50-43F9-4571-B95D-66E0861C64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EFB6C6-79C3-4F89-9C9E-8C1D8F30A73D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1CBC72-8292-4953-88E2-432B96AEEA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3AF285-893A-4AEC-8FEE-2A8D58F41ACD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6589747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F424B-3F4D-4DD7-920A-579FF8BB3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7B6503-2913-4A70-9632-F71A1AE3CA2A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5F44F11-5C54-4BB5-8F00-B8982E6C96A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B1C11ED-A7A2-4B5C-9D9E-4DDF997ACE05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252226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04124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9993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0777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7513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78464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9081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887256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859121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3319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19941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573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64B16257-31DF-4415-AE7F-42FE8C6516C7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8DE4592-5898-4940-9BCB-134B2E4A720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294762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8F1716-788D-4315-887D-55504373557F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 dirty="0">
                <a:solidFill>
                  <a:prstClr val="black"/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67FCC88-25AF-4668-9467-F6E75F53B1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908014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480AF6AA-B528-450D-843E-BF0F4367EA1F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08318E3C-E8DD-4B37-90BC-559FD6D5762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20357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B8A017F-37F6-4E47-BD8E-7A3D097185E7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2A4CCB3-6ECC-4B1D-A6D4-CFE9F6D83D9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002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0660750-28BE-4F15-ACDD-F4E544DC02AA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9C887E5E-6E4F-443C-BD33-3236D98A425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44396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BA2C28D-E425-4B48-85FB-72B4E19EEBD6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FF8A08E3-F727-41C4-9F45-4A815D4D719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5265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80E8082-AB94-43A7-A5C1-7A4CC54703EA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E4D13E6-0134-49E5-B34E-337C1596B9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2886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8DAB6264-090E-4D49-841F-FF5B9F84F3F5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DAC4FCD6-4BE9-4EA5-8362-85FF0B4E91A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6104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566FE1D7-3BB3-4B84-8A7A-94D24318EC81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E6EB408F-39A2-408D-8E34-9BFB2FA6A8E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13810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A2C8011C-C221-4795-BE3A-A38CAB626F61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B6B7A01A-38AC-4C4A-8AA7-88A84F8A323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81373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2ADB4227-A11D-45C7-9B60-B1CC63458FB4}" type="datetimeFigureOut">
              <a:rPr lang="en-GB"/>
              <a:pPr>
                <a:defRPr/>
              </a:pPr>
              <a:t>29/02/2024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</a:lstStyle>
          <a:p>
            <a:pPr>
              <a:defRPr/>
            </a:pPr>
            <a:fld id="{37AF3D70-1E3E-4AC5-A785-DA9FC99FC8F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7210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648962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5848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83958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47936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01848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80395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68193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1915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958844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2708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82259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103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4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7.xml"/><Relationship Id="rId7" Type="http://schemas.openxmlformats.org/officeDocument/2006/relationships/slideLayout" Target="../slideLayouts/slideLayout4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36.xml"/><Relationship Id="rId1" Type="http://schemas.openxmlformats.org/officeDocument/2006/relationships/slideLayout" Target="../slideLayouts/slideLayout35.xml"/><Relationship Id="rId6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45.xml"/><Relationship Id="rId5" Type="http://schemas.openxmlformats.org/officeDocument/2006/relationships/slideLayout" Target="../slideLayouts/slideLayout39.xml"/><Relationship Id="rId10" Type="http://schemas.openxmlformats.org/officeDocument/2006/relationships/slideLayout" Target="../slideLayouts/slideLayout44.xml"/><Relationship Id="rId4" Type="http://schemas.openxmlformats.org/officeDocument/2006/relationships/slideLayout" Target="../slideLayouts/slideLayout38.xml"/><Relationship Id="rId9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C8754DC7-7F18-4385-9AB1-41F414A3F635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7EBE12-6755-4CB4-A38A-85544100D11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37F54C-81AE-4B4A-9E79-DA4B094291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BA37ACC8-7FC2-4F28-B656-FE57FA73C17D}" type="datetimeFigureOut">
              <a:rPr lang="en-US"/>
              <a:pPr>
                <a:defRPr/>
              </a:pPr>
              <a:t>2/29/2024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9FE220-A09F-49F0-ABFD-BF514E08CB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</a:defRPr>
            </a:lvl1pPr>
          </a:lstStyle>
          <a:p>
            <a:fld id="{98888853-D099-474E-AA42-47E919A0F69A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39" r:id="rId1"/>
    <p:sldLayoutId id="2147483840" r:id="rId2"/>
    <p:sldLayoutId id="2147483830" r:id="rId3"/>
    <p:sldLayoutId id="2147483831" r:id="rId4"/>
    <p:sldLayoutId id="2147483832" r:id="rId5"/>
    <p:sldLayoutId id="2147483833" r:id="rId6"/>
    <p:sldLayoutId id="2147483834" r:id="rId7"/>
    <p:sldLayoutId id="2147483835" r:id="rId8"/>
    <p:sldLayoutId id="2147483836" r:id="rId9"/>
    <p:sldLayoutId id="2147483837" r:id="rId10"/>
    <p:sldLayoutId id="2147483838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utoUpdateAnimBg="0" advAuto="0">
        <p:tmplLst>
          <p:tmpl lvl="1">
            <p:tnLst>
              <p:par>
                <p:cTn presetID="22" presetClass="entr" presetSubtype="8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2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wipe(left)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2642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fld id="{EA089091-F57A-499B-8518-6437E76A9352}" type="datetimeFigureOut">
              <a:rPr lang="en-GB"/>
              <a:pPr>
                <a:defRPr/>
              </a:pPr>
              <a:t>29/02/2024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ea typeface="+mn-ea"/>
              </a:defRPr>
            </a:lvl1pPr>
          </a:lstStyle>
          <a:p>
            <a:pPr>
              <a:defRPr/>
            </a:pPr>
            <a:fld id="{FFD08A52-7738-4E40-949B-5A56EC32EF9B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2978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1584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29/02/2024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28384" y="508518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438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81" r:id="rId1"/>
    <p:sldLayoutId id="2147483882" r:id="rId2"/>
    <p:sldLayoutId id="2147483883" r:id="rId3"/>
    <p:sldLayoutId id="2147483884" r:id="rId4"/>
    <p:sldLayoutId id="2147483885" r:id="rId5"/>
    <p:sldLayoutId id="2147483886" r:id="rId6"/>
    <p:sldLayoutId id="2147483887" r:id="rId7"/>
    <p:sldLayoutId id="2147483888" r:id="rId8"/>
    <p:sldLayoutId id="2147483889" r:id="rId9"/>
    <p:sldLayoutId id="2147483890" r:id="rId10"/>
    <p:sldLayoutId id="21474838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6" Type="http://schemas.openxmlformats.org/officeDocument/2006/relationships/hyperlink" Target="mailto:j.crossman@uwtsd.ac.uk" TargetMode="External"/><Relationship Id="rId5" Type="http://schemas.openxmlformats.org/officeDocument/2006/relationships/hyperlink" Target="mailto:a.beaumont@ydds.ac.uk" TargetMode="External"/><Relationship Id="rId4" Type="http://schemas.openxmlformats.org/officeDocument/2006/relationships/hyperlink" Target="mailto:l.emanuel@uwtsd.ac.u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uwtsd.myday.cloud/dashboard/student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3.xml"/><Relationship Id="rId4" Type="http://schemas.openxmlformats.org/officeDocument/2006/relationships/hyperlink" Target="https://www-citethemrightonline-com.ezproxy.uwtsd.ac.uk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5oKcN992DWo?feature=oembed" TargetMode="External"/><Relationship Id="rId4" Type="http://schemas.openxmlformats.org/officeDocument/2006/relationships/hyperlink" Target="https://www.bing.com/videos/search?q=youtube+authenticity+leadership&amp;docid=608050644895995456&amp;mid=7F8044670C63A67094877F8044670C63A6709487&amp;view=detail&amp;FORM=VIR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216" y="1712911"/>
            <a:ext cx="4299009" cy="3109845"/>
          </a:xfrm>
        </p:spPr>
        <p:txBody>
          <a:bodyPr lIns="91440" tIns="45720" rIns="91440" bIns="45720" anchor="t"/>
          <a:lstStyle/>
          <a:p>
            <a:pPr algn="ctr"/>
            <a:r>
              <a:rPr lang="en-GB" sz="2600" b="1">
                <a:latin typeface="Arial Black"/>
                <a:cs typeface="Arial"/>
              </a:rPr>
              <a:t>Athrofa Cymru ar gyfer Arfer Proffesiynol ac Ymchwil Cymhwysol</a:t>
            </a:r>
            <a:br>
              <a:rPr lang="en-GB" sz="2600" b="1">
                <a:latin typeface="Arial Black"/>
                <a:cs typeface="Arial"/>
              </a:rPr>
            </a:br>
            <a:r>
              <a:rPr lang="en-GB" sz="2600" b="1">
                <a:latin typeface="Arial Black"/>
                <a:cs typeface="Arial"/>
              </a:rPr>
              <a:t> </a:t>
            </a:r>
            <a:br>
              <a:rPr lang="en-GB" sz="2600" b="1">
                <a:latin typeface="Arial Black"/>
              </a:rPr>
            </a:br>
            <a:r>
              <a:rPr lang="en-GB" sz="2600" b="1">
                <a:solidFill>
                  <a:srgbClr val="E0BC4C"/>
                </a:solidFill>
                <a:latin typeface="Arial Black"/>
                <a:cs typeface="Arial"/>
              </a:rPr>
              <a:t>Wales Academy for Professional Practice and Applied Research</a:t>
            </a:r>
            <a:endParaRPr lang="en-GB" sz="2600">
              <a:solidFill>
                <a:srgbClr val="E0BC4C"/>
              </a:solidFill>
              <a:latin typeface="Arial Black"/>
              <a:cs typeface="Arial"/>
            </a:endParaRPr>
          </a:p>
          <a:p>
            <a:endParaRPr lang="en-GB" sz="2600"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426160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0"/>
            <a:ext cx="6172200" cy="3109845"/>
          </a:xfrm>
        </p:spPr>
        <p:txBody>
          <a:bodyPr lIns="91440" tIns="45720" rIns="91440" bIns="45720" anchor="t"/>
          <a:lstStyle/>
          <a:p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Modules BMPF7302D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	      BMPF7021</a:t>
            </a:r>
            <a:r>
              <a:rPr lang="en-GB" sz="2600" b="1" dirty="0">
                <a:latin typeface="Arial Black"/>
                <a:cs typeface="Arial"/>
              </a:rPr>
              <a:t> </a:t>
            </a:r>
            <a:br>
              <a:rPr lang="en-GB" sz="2600" b="1" dirty="0">
                <a:latin typeface="Arial Black"/>
              </a:rPr>
            </a:br>
            <a:r>
              <a:rPr lang="en-GB" sz="2600" b="1" dirty="0">
                <a:latin typeface="Arial Black"/>
                <a:cs typeface="Arial"/>
              </a:rPr>
              <a:t>Authenticity and the 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Role of the Leader </a:t>
            </a:r>
            <a:br>
              <a:rPr lang="en-GB" sz="2600" b="1" dirty="0">
                <a:latin typeface="Arial Black"/>
                <a:cs typeface="Arial"/>
              </a:rPr>
            </a:b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  <a:t>Module BMPF7319D</a:t>
            </a:r>
            <a:br>
              <a:rPr lang="en-GB" sz="2600" b="1" dirty="0">
                <a:solidFill>
                  <a:srgbClr val="FFCC66"/>
                </a:solidFill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Reflection on Clinical</a:t>
            </a:r>
            <a:br>
              <a:rPr lang="en-GB" sz="2600" b="1" dirty="0">
                <a:latin typeface="Arial Black"/>
                <a:cs typeface="Arial"/>
              </a:rPr>
            </a:br>
            <a:r>
              <a:rPr lang="en-GB" sz="2600" b="1" dirty="0">
                <a:latin typeface="Arial Black"/>
                <a:cs typeface="Arial"/>
              </a:rPr>
              <a:t>Leadership </a:t>
            </a: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br>
              <a:rPr lang="en-GB" sz="2600" b="1" dirty="0">
                <a:solidFill>
                  <a:srgbClr val="E0BC4C"/>
                </a:solidFill>
                <a:latin typeface="Arial Black"/>
                <a:cs typeface="Arial"/>
              </a:rPr>
            </a:br>
            <a:r>
              <a:rPr lang="en-GB" sz="2600" b="1" dirty="0">
                <a:solidFill>
                  <a:srgbClr val="21B9EF"/>
                </a:solidFill>
                <a:latin typeface="Arial Black"/>
                <a:cs typeface="Arial"/>
              </a:rPr>
              <a:t>Day 1</a:t>
            </a:r>
            <a:endParaRPr lang="en-GB" sz="2600" dirty="0">
              <a:solidFill>
                <a:srgbClr val="21B9EF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1472490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83536" y="332716"/>
            <a:ext cx="8229600" cy="61803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  <a:cs typeface="Arial Hebrew Scholar"/>
              </a:rPr>
              <a:t>Our intention for this presentation:</a:t>
            </a:r>
          </a:p>
          <a:p>
            <a:pPr marL="0" indent="0" algn="ctr">
              <a:lnSpc>
                <a:spcPct val="150000"/>
              </a:lnSpc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welcome you to the university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introduce everyone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accent6">
                    <a:lumMod val="75000"/>
                  </a:schemeClr>
                </a:solidFill>
                <a:latin typeface="Arial Black"/>
                <a:cs typeface="Arial Hebrew Scholar"/>
              </a:rPr>
              <a:t>overview of first module</a:t>
            </a:r>
            <a:r>
              <a:rPr lang="en-US" sz="3500" dirty="0">
                <a:solidFill>
                  <a:srgbClr val="E0BC4C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E0BC4C"/>
                </a:solidFill>
                <a:latin typeface="Arial Black"/>
              </a:rPr>
              <a:t>Hwb support</a:t>
            </a: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 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chemeClr val="bg1"/>
                </a:solidFill>
                <a:latin typeface="Arial Black"/>
                <a:cs typeface="Arial Hebrew Scholar"/>
              </a:rPr>
              <a:t>academic writing and plagiarism</a:t>
            </a:r>
          </a:p>
          <a:p>
            <a:pPr marL="0" indent="0" algn="ctr">
              <a:buNone/>
            </a:pPr>
            <a:r>
              <a:rPr lang="en-US" sz="3500" dirty="0">
                <a:solidFill>
                  <a:srgbClr val="21B9EF"/>
                </a:solidFill>
                <a:latin typeface="Arial Black"/>
                <a:cs typeface="Arial Hebrew Scholar"/>
              </a:rPr>
              <a:t>start BMPF7021 module</a:t>
            </a:r>
            <a:endParaRPr lang="en-GB" sz="3500" dirty="0">
              <a:solidFill>
                <a:srgbClr val="21B9EF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600" dirty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en-US" sz="1800" dirty="0">
              <a:solidFill>
                <a:schemeClr val="bg1"/>
              </a:solidFill>
              <a:latin typeface="Arial Black"/>
              <a:cs typeface="Arial Hebrew Scholar"/>
            </a:endParaRPr>
          </a:p>
          <a:p>
            <a:pPr marL="0" indent="0" algn="ctr">
              <a:buNone/>
            </a:pPr>
            <a:endParaRPr lang="en-US" sz="2400" dirty="0">
              <a:solidFill>
                <a:schemeClr val="bg1"/>
              </a:solidFill>
              <a:latin typeface="+mj-lt"/>
              <a:cs typeface="Arial Hebrew Scholar"/>
            </a:endParaRPr>
          </a:p>
          <a:p>
            <a:pPr marL="0" indent="0" algn="ctr">
              <a:buNone/>
            </a:pPr>
            <a:endParaRPr lang="en-US" sz="2100" dirty="0">
              <a:solidFill>
                <a:schemeClr val="bg1"/>
              </a:solidFill>
              <a:latin typeface="+mj-lt"/>
              <a:cs typeface="Arial Hebrew Scholar"/>
            </a:endParaRPr>
          </a:p>
        </p:txBody>
      </p:sp>
    </p:spTree>
    <p:extLst>
      <p:ext uri="{BB962C8B-B14F-4D97-AF65-F5344CB8AC3E}">
        <p14:creationId xmlns:p14="http://schemas.microsoft.com/office/powerpoint/2010/main" val="3019482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B445A3-2E33-45C9-A98E-42B8B0815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 b="1"/>
              <a:t>Introductions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ED1B8472-DE2B-4B99-AAF1-7A367B412BBF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217" b="21940"/>
          <a:stretch/>
        </p:blipFill>
        <p:spPr bwMode="auto">
          <a:xfrm>
            <a:off x="457200" y="1600201"/>
            <a:ext cx="4038600" cy="398904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1D4A7A0A-3F5D-481B-B2AC-88790F50A3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00600" y="1600201"/>
            <a:ext cx="4038600" cy="3989040"/>
          </a:xfrm>
        </p:spPr>
        <p:txBody>
          <a:bodyPr>
            <a:normAutofit/>
          </a:bodyPr>
          <a:lstStyle/>
          <a:p>
            <a:r>
              <a:rPr lang="en-US" sz="3600" dirty="0"/>
              <a:t>Your name</a:t>
            </a:r>
          </a:p>
          <a:p>
            <a:r>
              <a:rPr lang="en-US" sz="3600" dirty="0"/>
              <a:t>Area you work in</a:t>
            </a:r>
          </a:p>
          <a:p>
            <a:r>
              <a:rPr lang="en-US" sz="3600" dirty="0"/>
              <a:t>Previous experience</a:t>
            </a:r>
          </a:p>
        </p:txBody>
      </p:sp>
    </p:spTree>
    <p:extLst>
      <p:ext uri="{BB962C8B-B14F-4D97-AF65-F5344CB8AC3E}">
        <p14:creationId xmlns:p14="http://schemas.microsoft.com/office/powerpoint/2010/main" val="1837024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5960" y="437050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Meet the team...</a:t>
            </a:r>
            <a:endParaRPr lang="en-US" dirty="0">
              <a:solidFill>
                <a:srgbClr val="E0BC4C"/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F18A634-E2D8-45C1-815B-E97B38DB16C6}"/>
              </a:ext>
            </a:extLst>
          </p:cNvPr>
          <p:cNvSpPr txBox="1">
            <a:spLocks/>
          </p:cNvSpPr>
          <p:nvPr/>
        </p:nvSpPr>
        <p:spPr>
          <a:xfrm>
            <a:off x="228600" y="1231404"/>
            <a:ext cx="8456960" cy="4395192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  <a:latin typeface="+mj-lt"/>
              </a:rPr>
              <a:t>Dr Louise Emanuel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– </a:t>
            </a:r>
            <a:r>
              <a:rPr lang="en-GB" sz="2800" b="0" dirty="0" err="1">
                <a:solidFill>
                  <a:schemeClr val="bg1"/>
                </a:solidFill>
                <a:latin typeface="+mj-lt"/>
              </a:rPr>
              <a:t>Cyfarwyddwr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 </a:t>
            </a:r>
            <a:r>
              <a:rPr lang="en-GB" sz="2800" b="0" dirty="0" err="1">
                <a:solidFill>
                  <a:schemeClr val="bg1"/>
                </a:solidFill>
                <a:latin typeface="+mj-lt"/>
              </a:rPr>
              <a:t>Academaidd</a:t>
            </a:r>
            <a:r>
              <a:rPr lang="en-GB" sz="2800" b="0" dirty="0">
                <a:solidFill>
                  <a:schemeClr val="bg1"/>
                </a:solidFill>
                <a:latin typeface="+mj-lt"/>
              </a:rPr>
              <a:t>/ Academic Director         	</a:t>
            </a:r>
            <a:r>
              <a:rPr lang="en-GB" sz="2800" dirty="0">
                <a:solidFill>
                  <a:schemeClr val="bg1"/>
                </a:solidFill>
                <a:latin typeface="+mj-lt"/>
              </a:rPr>
              <a:t>                				                         </a:t>
            </a:r>
            <a:r>
              <a:rPr lang="en-GB" sz="2800" dirty="0">
                <a:solidFill>
                  <a:srgbClr val="21B9EF"/>
                </a:solidFill>
                <a:latin typeface="+mj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l.emanuel@uwtsd.ac.uk</a:t>
            </a:r>
            <a:endParaRPr lang="en-GB" sz="2800" dirty="0">
              <a:solidFill>
                <a:srgbClr val="21B9EF"/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Ann Beaumont </a:t>
            </a:r>
            <a:r>
              <a:rPr lang="en-GB" sz="2800" b="0" dirty="0">
                <a:solidFill>
                  <a:schemeClr val="bg1"/>
                </a:solidFill>
              </a:rPr>
              <a:t>– </a:t>
            </a:r>
            <a:r>
              <a:rPr lang="en-GB" sz="2800" b="0" dirty="0" err="1">
                <a:solidFill>
                  <a:schemeClr val="bg1"/>
                </a:solidFill>
              </a:rPr>
              <a:t>Swyddog</a:t>
            </a:r>
            <a:r>
              <a:rPr lang="en-GB" sz="2800" b="0" dirty="0">
                <a:solidFill>
                  <a:schemeClr val="bg1"/>
                </a:solidFill>
              </a:rPr>
              <a:t> </a:t>
            </a:r>
            <a:r>
              <a:rPr lang="en-GB" sz="2800" b="0" dirty="0" err="1">
                <a:solidFill>
                  <a:schemeClr val="bg1"/>
                </a:solidFill>
              </a:rPr>
              <a:t>Gweinyddol</a:t>
            </a:r>
            <a:r>
              <a:rPr lang="en-GB" sz="2800" b="0" dirty="0">
                <a:solidFill>
                  <a:schemeClr val="bg1"/>
                </a:solidFill>
              </a:rPr>
              <a:t>/ </a:t>
            </a:r>
            <a:r>
              <a:rPr lang="en-GB" sz="2800" b="0" i="1" dirty="0">
                <a:solidFill>
                  <a:schemeClr val="bg1"/>
                </a:solidFill>
              </a:rPr>
              <a:t>Administrative Officer </a:t>
            </a:r>
            <a:r>
              <a:rPr lang="en-GB" sz="2800" dirty="0">
                <a:solidFill>
                  <a:srgbClr val="21B9EF"/>
                </a:solidFill>
              </a:rPr>
              <a:t>		                        			                         </a:t>
            </a:r>
            <a:r>
              <a:rPr lang="en-GB" sz="2800" dirty="0">
                <a:solidFill>
                  <a:srgbClr val="21B9E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a.beaumont@ydds.ac.uk</a:t>
            </a:r>
            <a:r>
              <a:rPr lang="en-GB" sz="2800" dirty="0">
                <a:solidFill>
                  <a:srgbClr val="21B9EF"/>
                </a:solidFill>
              </a:rPr>
              <a:t>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Julie Crossman </a:t>
            </a:r>
            <a:r>
              <a:rPr lang="en-GB" sz="2800" b="0" dirty="0">
                <a:solidFill>
                  <a:schemeClr val="bg1"/>
                </a:solidFill>
              </a:rPr>
              <a:t>– </a:t>
            </a:r>
            <a:r>
              <a:rPr lang="en-GB" sz="2800" b="0" dirty="0" err="1">
                <a:solidFill>
                  <a:schemeClr val="bg1"/>
                </a:solidFill>
              </a:rPr>
              <a:t>Uwch</a:t>
            </a:r>
            <a:r>
              <a:rPr lang="en-GB" sz="2800" b="0" dirty="0">
                <a:solidFill>
                  <a:schemeClr val="bg1"/>
                </a:solidFill>
              </a:rPr>
              <a:t> </a:t>
            </a:r>
            <a:r>
              <a:rPr lang="en-GB" sz="2800" b="0" dirty="0" err="1">
                <a:solidFill>
                  <a:schemeClr val="bg1"/>
                </a:solidFill>
              </a:rPr>
              <a:t>Darlithydd</a:t>
            </a:r>
            <a:r>
              <a:rPr lang="en-GB" sz="2800" b="0" dirty="0">
                <a:solidFill>
                  <a:schemeClr val="bg1"/>
                </a:solidFill>
              </a:rPr>
              <a:t>/Senior </a:t>
            </a:r>
            <a:r>
              <a:rPr lang="en-GB" sz="2800" b="0" i="1" dirty="0">
                <a:solidFill>
                  <a:schemeClr val="bg1"/>
                </a:solidFill>
              </a:rPr>
              <a:t>Lecturer                 			       </a:t>
            </a:r>
            <a:r>
              <a:rPr lang="en-GB" sz="2800" dirty="0">
                <a:solidFill>
                  <a:srgbClr val="21B9E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julie.crossman@uwtsd.ac.uk</a:t>
            </a:r>
            <a:r>
              <a:rPr lang="en-GB" sz="2800" dirty="0">
                <a:solidFill>
                  <a:srgbClr val="21B9EF"/>
                </a:solidFill>
              </a:rPr>
              <a:t> 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</a:pPr>
            <a:endParaRPr lang="en-GB" sz="2800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898158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4200" dirty="0">
                <a:solidFill>
                  <a:srgbClr val="E0BC4C"/>
                </a:solidFill>
                <a:latin typeface="Arial Black"/>
              </a:rPr>
              <a:t>Guidance and support...</a:t>
            </a:r>
            <a:endParaRPr lang="en-US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664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587BC2-167B-4B09-A0EA-0D3206EC2B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3169" y="7620"/>
            <a:ext cx="5040831" cy="690847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AF9317C5-8010-4B5A-BADF-BC846E7B0E5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817" y="1066800"/>
            <a:ext cx="2933017" cy="4380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0522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000" dirty="0">
                <a:solidFill>
                  <a:srgbClr val="3C8C93"/>
                </a:solidFill>
                <a:latin typeface="Arial" charset="0"/>
              </a:rPr>
              <a:t>Module Requirements and Support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600200"/>
            <a:ext cx="4103712" cy="2791128"/>
          </a:xfrm>
          <a:prstGeom prst="rect">
            <a:avLst/>
          </a:prstGeom>
        </p:spPr>
      </p:pic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8248" y="1615440"/>
            <a:ext cx="8229600" cy="373270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30 Credit Module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>
                <a:latin typeface="Arial" charset="0"/>
              </a:rPr>
              <a:t>Consists of: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Induction including 7 half day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sessions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-- Regular workshops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Module Material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Access to our Virtual 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GB" sz="2400" dirty="0">
                <a:latin typeface="Arial" charset="0"/>
              </a:rPr>
              <a:t>   Learning Environment (VLE)</a:t>
            </a:r>
          </a:p>
          <a:p>
            <a:pPr lvl="1" eaLnBrk="1" hangingPunct="1">
              <a:lnSpc>
                <a:spcPct val="90000"/>
              </a:lnSpc>
            </a:pPr>
            <a:r>
              <a:rPr lang="en-GB" sz="2400" dirty="0">
                <a:latin typeface="Arial" charset="0"/>
              </a:rPr>
              <a:t>Support from your Tutors and UWTSD</a:t>
            </a:r>
          </a:p>
        </p:txBody>
      </p:sp>
    </p:spTree>
    <p:extLst>
      <p:ext uri="{BB962C8B-B14F-4D97-AF65-F5344CB8AC3E}">
        <p14:creationId xmlns:p14="http://schemas.microsoft.com/office/powerpoint/2010/main" val="2132417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192A6E7-EC0D-47B5-B10C-93A583AEA4BC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140335" y="0"/>
            <a:ext cx="8863330" cy="5661248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4C413EC7-D074-412C-BBB8-8AC824F8C418}"/>
              </a:ext>
            </a:extLst>
          </p:cNvPr>
          <p:cNvSpPr/>
          <p:nvPr/>
        </p:nvSpPr>
        <p:spPr>
          <a:xfrm>
            <a:off x="4211960" y="1340768"/>
            <a:ext cx="2076450" cy="1304925"/>
          </a:xfrm>
          <a:prstGeom prst="ellipse">
            <a:avLst/>
          </a:prstGeom>
          <a:noFill/>
          <a:ln w="50800" cap="flat" cmpd="sng" algn="ctr">
            <a:solidFill>
              <a:srgbClr val="FF0000"/>
            </a:solidFill>
            <a:prstDash val="solid"/>
            <a:miter lim="800000"/>
          </a:ln>
          <a:effectLst/>
        </p:spPr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8518473-44B8-42A4-A9A6-7A44E8C8F409}"/>
              </a:ext>
            </a:extLst>
          </p:cNvPr>
          <p:cNvSpPr txBox="1"/>
          <p:nvPr/>
        </p:nvSpPr>
        <p:spPr>
          <a:xfrm>
            <a:off x="3733800" y="4876800"/>
            <a:ext cx="457200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Students » Hub (</a:t>
            </a:r>
            <a:r>
              <a:rPr lang="en-GB" dirty="0" err="1">
                <a:hlinkClick r:id="rId4"/>
              </a:rPr>
              <a:t>myday.cloud</a:t>
            </a:r>
            <a:r>
              <a:rPr lang="en-GB" dirty="0">
                <a:hlinkClick r:id="rId4"/>
              </a:rPr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8581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0585DC0A-C407-4AD9-9AF3-ACA5654D3C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2989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11051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kumimoji="0" lang="en-GB" sz="3600" b="1" i="1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Llên-ladrad a </a:t>
            </a:r>
            <a:r>
              <a:rPr kumimoji="0" lang="en-GB" sz="3600" b="1" i="1" u="none" strike="noStrike" kern="1200" cap="none" spc="0" normalizeH="0" baseline="0" noProof="0" dirty="0" err="1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Chyfeirnodi</a:t>
            </a:r>
            <a:endParaRPr kumimoji="0" lang="en-GB" sz="3600" b="1" i="1" u="none" strike="noStrike" kern="1200" cap="none" spc="0" normalizeH="0" baseline="0" noProof="0" dirty="0">
              <a:ln>
                <a:noFill/>
              </a:ln>
              <a:solidFill>
                <a:srgbClr val="21B9EF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0" indent="0" algn="ctr">
              <a:buNone/>
            </a:pPr>
            <a:endParaRPr lang="en-US" sz="3600" dirty="0">
              <a:solidFill>
                <a:srgbClr val="E0BC4C"/>
              </a:solidFill>
              <a:latin typeface="Arial Black"/>
            </a:endParaRPr>
          </a:p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</a:rPr>
              <a:t>Plagiarism and referencing...</a:t>
            </a:r>
            <a:endParaRPr lang="en-US" sz="3600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807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68702" y="612402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E0BC4C"/>
                </a:solidFill>
                <a:latin typeface="Arial Black"/>
              </a:rPr>
              <a:t>Plagiarism defined...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21B9EF"/>
                </a:solidFill>
              </a:rPr>
              <a:t>“…uses words, ideas or work products, </a:t>
            </a:r>
            <a:r>
              <a:rPr lang="en-GB" sz="3600" b="1" dirty="0">
                <a:solidFill>
                  <a:srgbClr val="21B9EF"/>
                </a:solidFill>
              </a:rPr>
              <a:t>attributable to an identifiable person or source</a:t>
            </a:r>
            <a:r>
              <a:rPr lang="en-GB" sz="3600" dirty="0">
                <a:solidFill>
                  <a:srgbClr val="21B9EF"/>
                </a:solidFill>
              </a:rPr>
              <a:t>, </a:t>
            </a:r>
            <a:r>
              <a:rPr lang="en-GB" sz="3600" b="1" dirty="0">
                <a:solidFill>
                  <a:srgbClr val="21B9EF"/>
                </a:solidFill>
              </a:rPr>
              <a:t>without attributing the work to the source</a:t>
            </a:r>
            <a:r>
              <a:rPr lang="en-GB" sz="3600" dirty="0">
                <a:solidFill>
                  <a:srgbClr val="21B9EF"/>
                </a:solidFill>
              </a:rPr>
              <a:t> from which it was obtained, in a situation in which there was a legitimate expectation of original authorship, in order to obtain benefit, credit or gain".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21B9EF"/>
                </a:solidFill>
              </a:rPr>
              <a:t>Fishman, 2010</a:t>
            </a:r>
          </a:p>
          <a:p>
            <a:pPr marL="0" indent="0" algn="ctr">
              <a:buNone/>
            </a:pPr>
            <a:endParaRPr lang="en-US" sz="3600" dirty="0">
              <a:solidFill>
                <a:srgbClr val="E0BC4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49496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6948264" y="2204864"/>
            <a:ext cx="1981200" cy="584775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Camymddygiad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Misconduct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860032" y="3747914"/>
            <a:ext cx="1981200" cy="1028700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Camddefnydd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Misuse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654628" y="4528964"/>
            <a:ext cx="2197291" cy="1028700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Camddealltwlriaeth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Misunderstanding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56176" y="404664"/>
            <a:ext cx="2209800" cy="1339180"/>
          </a:xfrm>
          <a:prstGeom prst="rect">
            <a:avLst/>
          </a:prstGeom>
          <a:solidFill>
            <a:srgbClr val="C00000"/>
          </a:solidFill>
          <a:ln>
            <a:solidFill>
              <a:srgbClr val="863232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Twyll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bwriadol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–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bwriad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dwyllo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/ Deliberate cheating – intent to deceive</a:t>
            </a:r>
            <a:endParaRPr kumimoji="0" lang="en-US" sz="16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2971800" y="1528355"/>
            <a:ext cx="2176264" cy="1527245"/>
          </a:xfrm>
          <a:prstGeom prst="rect">
            <a:avLst/>
          </a:prstGeom>
          <a:solidFill>
            <a:srgbClr val="CA841C"/>
          </a:solidFill>
          <a:ln>
            <a:solidFill>
              <a:srgbClr val="A663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a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gwenud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camgymeriad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Knows the rules and makes a mistake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457200" y="2392451"/>
            <a:ext cx="1981200" cy="1626535"/>
          </a:xfrm>
          <a:prstGeom prst="rect">
            <a:avLst/>
          </a:prstGeom>
          <a:solidFill>
            <a:srgbClr val="92D050"/>
          </a:solidFill>
          <a:ln>
            <a:solidFill>
              <a:srgbClr val="61974B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Ddim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yn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gwybod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y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rheolau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a’u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</a:t>
            </a:r>
            <a:r>
              <a:rPr kumimoji="0" lang="en-GB" sz="1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torri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. / </a:t>
            </a:r>
            <a:r>
              <a:rPr kumimoji="0" lang="en-GB" sz="1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Doesn’t know the rules and breaks them</a:t>
            </a:r>
            <a:endParaRPr kumimoji="0" lang="en-US" sz="16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51520" y="188640"/>
            <a:ext cx="82996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Sbectrwm</a:t>
            </a: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Llên-ladrad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 spectrum of plagiarism</a:t>
            </a:r>
          </a:p>
        </p:txBody>
      </p:sp>
      <p:cxnSp>
        <p:nvCxnSpPr>
          <p:cNvPr id="21" name="Straight Arrow Connector 20"/>
          <p:cNvCxnSpPr/>
          <p:nvPr/>
        </p:nvCxnSpPr>
        <p:spPr>
          <a:xfrm flipV="1">
            <a:off x="463632" y="1678423"/>
            <a:ext cx="8375568" cy="3234308"/>
          </a:xfrm>
          <a:prstGeom prst="straightConnector1">
            <a:avLst/>
          </a:prstGeom>
          <a:ln w="381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2267744" y="1844824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5220072" y="836712"/>
            <a:ext cx="2383672" cy="3787987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070977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52400" y="274638"/>
            <a:ext cx="9753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Arial Black"/>
              </a:rPr>
              <a:t>Rhai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 Black"/>
              </a:rPr>
              <a:t> </a:t>
            </a:r>
            <a:r>
              <a:rPr lang="en-US" dirty="0" err="1">
                <a:solidFill>
                  <a:schemeClr val="accent6">
                    <a:lumMod val="75000"/>
                  </a:schemeClr>
                </a:solidFill>
                <a:latin typeface="Arial Black"/>
              </a:rPr>
              <a:t>enghreifftiau</a:t>
            </a:r>
            <a:r>
              <a:rPr lang="en-US" dirty="0">
                <a:solidFill>
                  <a:schemeClr val="accent6">
                    <a:lumMod val="75000"/>
                  </a:schemeClr>
                </a:solidFill>
                <a:latin typeface="Arial Black"/>
              </a:rPr>
              <a:t>     </a:t>
            </a:r>
            <a:r>
              <a:rPr lang="en-US" dirty="0">
                <a:solidFill>
                  <a:srgbClr val="21B9EF"/>
                </a:solidFill>
                <a:latin typeface="Arial Black"/>
              </a:rPr>
              <a:t>Some examples…</a:t>
            </a:r>
          </a:p>
          <a:p>
            <a:pPr marL="0" indent="0" algn="ctr">
              <a:buNone/>
            </a:pP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D95324-B384-422B-B168-15B264862F0E}"/>
              </a:ext>
            </a:extLst>
          </p:cNvPr>
          <p:cNvSpPr txBox="1"/>
          <p:nvPr/>
        </p:nvSpPr>
        <p:spPr>
          <a:xfrm>
            <a:off x="468702" y="2032644"/>
            <a:ext cx="410329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Copïo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heb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ddangos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mai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copi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yw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e.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Talu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rhywun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arall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i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wneud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drosoch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Dim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danogs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eich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ffynonellau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(gair neu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weithred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)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yn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ddigon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clir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.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-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Gweithio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gydag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eraill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a dim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cydnabod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rhannu’r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n-GB" sz="2400" dirty="0" err="1">
                <a:solidFill>
                  <a:schemeClr val="accent6">
                    <a:lumMod val="75000"/>
                  </a:schemeClr>
                </a:solidFill>
              </a:rPr>
              <a:t>gwaith</a:t>
            </a: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C5D9B40-7F68-4290-ACD8-E7BDC0423BD0}"/>
              </a:ext>
            </a:extLst>
          </p:cNvPr>
          <p:cNvSpPr txBox="1"/>
          <p:nvPr/>
        </p:nvSpPr>
        <p:spPr>
          <a:xfrm>
            <a:off x="4876799" y="1755402"/>
            <a:ext cx="382150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21B9EF"/>
                </a:solidFill>
              </a:rPr>
              <a:t>- Copying without showing it is a copy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Paying someone to do it for you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Not showing your sources (words and work) transparently enough </a:t>
            </a:r>
          </a:p>
          <a:p>
            <a:r>
              <a:rPr lang="en-GB" sz="2400" dirty="0">
                <a:solidFill>
                  <a:srgbClr val="21B9EF"/>
                </a:solidFill>
              </a:rPr>
              <a:t>- Working closely with others and not acknowledging the shared work </a:t>
            </a:r>
          </a:p>
        </p:txBody>
      </p:sp>
    </p:spTree>
    <p:extLst>
      <p:ext uri="{BB962C8B-B14F-4D97-AF65-F5344CB8AC3E}">
        <p14:creationId xmlns:p14="http://schemas.microsoft.com/office/powerpoint/2010/main" val="18377489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9F8EE4-8ACE-405A-9939-0E3C431DA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33400"/>
            <a:ext cx="38862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accent5">
                    <a:lumMod val="50000"/>
                  </a:schemeClr>
                </a:solidFill>
              </a:rPr>
              <a:t>Referencing Handbook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9E59B6-9F07-4078-85CF-E51CED6F4DD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458" r="5053" b="3309"/>
          <a:stretch/>
        </p:blipFill>
        <p:spPr>
          <a:xfrm>
            <a:off x="5257799" y="423131"/>
            <a:ext cx="3276601" cy="4453669"/>
          </a:xfr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BFDDF8C2-20BB-458D-8BEE-3475231E71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37" y="1676400"/>
            <a:ext cx="4572000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9DF2397-DD1E-A03F-9311-16E12945C049}"/>
              </a:ext>
            </a:extLst>
          </p:cNvPr>
          <p:cNvSpPr txBox="1"/>
          <p:nvPr/>
        </p:nvSpPr>
        <p:spPr>
          <a:xfrm>
            <a:off x="762000" y="5029200"/>
            <a:ext cx="7239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hlinkClick r:id="rId4"/>
              </a:rPr>
              <a:t>Cite Them Right - Home (uwtsd.ac.uk)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085997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548680"/>
            <a:ext cx="6048672" cy="4873465"/>
          </a:xfrm>
        </p:spPr>
      </p:pic>
    </p:spTree>
    <p:extLst>
      <p:ext uri="{BB962C8B-B14F-4D97-AF65-F5344CB8AC3E}">
        <p14:creationId xmlns:p14="http://schemas.microsoft.com/office/powerpoint/2010/main" val="19111761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/>
              <a:t>Our Vision</a:t>
            </a:r>
          </a:p>
        </p:txBody>
      </p:sp>
      <p:pic>
        <p:nvPicPr>
          <p:cNvPr id="2" name="Picture 2" descr="Shape, rectangle&#10;&#10;Description automatically generated">
            <a:extLst>
              <a:ext uri="{FF2B5EF4-FFF2-40B4-BE49-F238E27FC236}">
                <a16:creationId xmlns:a16="http://schemas.microsoft.com/office/drawing/2014/main" id="{338EC95E-DBBA-4108-8CC6-5956929496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263" y="-2604"/>
            <a:ext cx="9146046" cy="6908477"/>
          </a:xfrm>
          <a:prstGeom prst="rect">
            <a:avLst/>
          </a:prstGeom>
        </p:spPr>
      </p:pic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702351" y="2468197"/>
            <a:ext cx="8229600" cy="81817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kumimoji="0" lang="en-GB" sz="5400" b="1" u="none" strike="noStrike" kern="1200" cap="none" spc="0" normalizeH="0" baseline="0" noProof="0" dirty="0">
                <a:ln>
                  <a:noFill/>
                </a:ln>
                <a:solidFill>
                  <a:srgbClr val="21B9EF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modules</a:t>
            </a:r>
            <a:endParaRPr lang="en-US" sz="5400" dirty="0">
              <a:solidFill>
                <a:srgbClr val="E0BC4C"/>
              </a:solidFill>
              <a:latin typeface="Arial Black"/>
            </a:endParaRPr>
          </a:p>
        </p:txBody>
      </p:sp>
    </p:spTree>
    <p:extLst>
      <p:ext uri="{BB962C8B-B14F-4D97-AF65-F5344CB8AC3E}">
        <p14:creationId xmlns:p14="http://schemas.microsoft.com/office/powerpoint/2010/main" val="27076666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</a:t>
            </a:r>
            <a:b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</a:br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BMPF7302D and BMPF7021 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304800" y="1676400"/>
            <a:ext cx="85344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Critically evaluate at least five leadership theories and their relevance to the workplace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explore and critically reflect on personal leadership styles and behaviours, and interpersonal skills, and their impact on workplace relationships;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create a personal development plan with a specific focus on leadership skills;</a:t>
            </a:r>
          </a:p>
          <a:p>
            <a:pPr marL="514350" marR="0" lvl="0" indent="-51435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AutoNum type="arabicParenBoth"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60997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pPr algn="l"/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 BMPF7319D 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304800" y="1143000"/>
            <a:ext cx="8382000" cy="160019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•  evaluate and critically reflect upon the impact of their personal leadership style, communication and personal effectiveness,  identifying strategies for development;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•  demonstrate advanced knowledge and application of clinical leadership strategies and influencing skills within their scope of responsibility;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•  demonstrate a critical appreciation of a wide range of leadership skills and apply them to complex collaborative leadership contexts within NHS Wales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059220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2">
            <a:extLst>
              <a:ext uri="{FF2B5EF4-FFF2-40B4-BE49-F238E27FC236}">
                <a16:creationId xmlns:a16="http://schemas.microsoft.com/office/drawing/2014/main" id="{3F5AC810-5310-4504-B1F9-4BF18C7B2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0000"/>
          </a:bodyPr>
          <a:lstStyle/>
          <a:p>
            <a:r>
              <a:rPr lang="en-GB" altLang="en-US" b="1" dirty="0">
                <a:solidFill>
                  <a:schemeClr val="accent5">
                    <a:lumMod val="50000"/>
                  </a:schemeClr>
                </a:solidFill>
              </a:rPr>
              <a:t>Learning Outcomes – common across all modules</a:t>
            </a:r>
            <a:endParaRPr lang="en-US" altLang="en-US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BA0C4-C58C-404E-9735-F953F49617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8200" y="3048000"/>
            <a:ext cx="4038600" cy="2231326"/>
          </a:xfrm>
          <a:prstGeom prst="rect">
            <a:avLst/>
          </a:prstGeom>
          <a:noFill/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45A1E71-F4A6-42D4-8D85-AE2EB6BC879C}"/>
              </a:ext>
            </a:extLst>
          </p:cNvPr>
          <p:cNvSpPr/>
          <p:nvPr/>
        </p:nvSpPr>
        <p:spPr bwMode="auto">
          <a:xfrm>
            <a:off x="1045234" y="1981200"/>
            <a:ext cx="7184366" cy="3124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800" b="0" dirty="0">
                <a:solidFill>
                  <a:prstClr val="black"/>
                </a:solidFill>
                <a:latin typeface="Myriad Pro"/>
              </a:rPr>
              <a:t>A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pply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 cognitive, intellectual, practical and transferable skills within relevant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ethical and research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frameworks, and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present their work </a:t>
            </a:r>
          </a:p>
          <a:p>
            <a:pPr marL="0" marR="0" lvl="0" indent="0" algn="l" defTabSz="914400" rtl="0" eaLnBrk="0" fontAlgn="base" latinLnBrk="0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appropriately.</a:t>
            </a:r>
          </a:p>
        </p:txBody>
      </p:sp>
    </p:spTree>
    <p:extLst>
      <p:ext uri="{BB962C8B-B14F-4D97-AF65-F5344CB8AC3E}">
        <p14:creationId xmlns:p14="http://schemas.microsoft.com/office/powerpoint/2010/main" val="17506050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7DAB11-13B7-4968-B354-3C6F5DB1CCD1}"/>
              </a:ext>
            </a:extLst>
          </p:cNvPr>
          <p:cNvSpPr txBox="1"/>
          <p:nvPr/>
        </p:nvSpPr>
        <p:spPr>
          <a:xfrm>
            <a:off x="304800" y="228600"/>
            <a:ext cx="8458200" cy="1200150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>
              <a:defRPr/>
            </a:pPr>
            <a:r>
              <a:rPr lang="en-GB" sz="3600" dirty="0">
                <a:solidFill>
                  <a:schemeClr val="accent5">
                    <a:lumMod val="50000"/>
                  </a:schemeClr>
                </a:solidFill>
                <a:latin typeface="Arial"/>
                <a:cs typeface="Arial"/>
              </a:rPr>
              <a:t>Leadership and management differentiation activity – two groups </a:t>
            </a:r>
            <a:endParaRPr lang="en-GB" sz="3600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CFAEFB-7842-4B24-BAA5-AF13F9792B67}"/>
              </a:ext>
            </a:extLst>
          </p:cNvPr>
          <p:cNvSpPr txBox="1"/>
          <p:nvPr/>
        </p:nvSpPr>
        <p:spPr>
          <a:xfrm>
            <a:off x="342900" y="1441327"/>
            <a:ext cx="72009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eaLnBrk="1" hangingPunct="1">
              <a:spcBef>
                <a:spcPct val="20000"/>
              </a:spcBef>
              <a:defRPr/>
            </a:pPr>
            <a:r>
              <a:rPr lang="en-GB" sz="2800" kern="0" dirty="0">
                <a:solidFill>
                  <a:srgbClr val="AF195D"/>
                </a:solidFill>
                <a:latin typeface="Verdana" pitchFamily="34" charset="0"/>
              </a:rPr>
              <a:t>Activity:</a:t>
            </a:r>
            <a:endParaRPr lang="en-GB" sz="2800" kern="0" dirty="0">
              <a:solidFill>
                <a:srgbClr val="000000"/>
              </a:solidFill>
              <a:latin typeface="Verdana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A832822-3150-4322-5DD1-D0B14F715B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673" y="2057400"/>
            <a:ext cx="8640653" cy="3217803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6EDB16-D327-46E5-853A-052DAA00B3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Online Media 2" title="The Essence of Authentic Leadership | Sean Georges | TEDxEvansville">
            <a:hlinkClick r:id="" action="ppaction://media"/>
            <a:extLst>
              <a:ext uri="{FF2B5EF4-FFF2-40B4-BE49-F238E27FC236}">
                <a16:creationId xmlns:a16="http://schemas.microsoft.com/office/drawing/2014/main" id="{5AD8C337-9A85-4D02-856D-B718845E954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9292354" cy="5715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C08744-6183-4741-95E2-0F682EF82D5C}"/>
              </a:ext>
            </a:extLst>
          </p:cNvPr>
          <p:cNvSpPr txBox="1"/>
          <p:nvPr/>
        </p:nvSpPr>
        <p:spPr>
          <a:xfrm>
            <a:off x="2259592" y="4724400"/>
            <a:ext cx="5817607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The Essence of Authentic Leadership | Sean Georges | </a:t>
            </a:r>
            <a:r>
              <a:rPr kumimoji="0" lang="en-GB" sz="10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TEDxEvansville</a:t>
            </a:r>
            <a:r>
              <a:rPr kumimoji="0" lang="en-GB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  <a:hlinkClick r:id="rId4"/>
              </a:rPr>
              <a:t> - Bing video</a:t>
            </a:r>
            <a:endParaRPr kumimoji="0" lang="en-GB" sz="10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28350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2_201500625PowerPointPresentation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6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531EA19-3D35-445B-B6B8-00851913F1A9}">
  <we:reference id="wa104380902" version="1.0.0.0" store="en-US" storeType="OMEX"/>
  <we:alternateReferences>
    <we:reference id="WA104380902" version="1.0.0.0" store="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649</Words>
  <Application>Microsoft Office PowerPoint</Application>
  <PresentationFormat>On-screen Show (4:3)</PresentationFormat>
  <Paragraphs>107</Paragraphs>
  <Slides>22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22</vt:i4>
      </vt:variant>
    </vt:vector>
  </HeadingPairs>
  <TitlesOfParts>
    <vt:vector size="33" baseType="lpstr">
      <vt:lpstr>Myriad Pro</vt:lpstr>
      <vt:lpstr>Arial</vt:lpstr>
      <vt:lpstr>Arial Black</vt:lpstr>
      <vt:lpstr>Calibri</vt:lpstr>
      <vt:lpstr>Times New Roman</vt:lpstr>
      <vt:lpstr>Verdana</vt:lpstr>
      <vt:lpstr>20140311PresentationUWTSDTemplate</vt:lpstr>
      <vt:lpstr>201500625PowerPointPresentationTemplate</vt:lpstr>
      <vt:lpstr>1_20140311PresentationUWTSDTemplate</vt:lpstr>
      <vt:lpstr>Title Slide 1</vt:lpstr>
      <vt:lpstr>2_201500625PowerPointPresentationTemplate</vt:lpstr>
      <vt:lpstr>Athrofa Cymru ar gyfer Arfer Proffesiynol ac Ymchwil Cymhwysol   Wales Academy for Professional Practice and Applied Research </vt:lpstr>
      <vt:lpstr>Modules BMPF7302D        BMPF7021  Authenticity and the  Role of the Leader   Module BMPF7319D Reflection on Clinical Leadership   Day 1</vt:lpstr>
      <vt:lpstr>Our Vision</vt:lpstr>
      <vt:lpstr>Introductions</vt:lpstr>
      <vt:lpstr>Our Vision</vt:lpstr>
      <vt:lpstr>Our Vision</vt:lpstr>
      <vt:lpstr>Our Vision</vt:lpstr>
      <vt:lpstr>Module Requirements and Support</vt:lpstr>
      <vt:lpstr>PowerPoint Presentation</vt:lpstr>
      <vt:lpstr>PowerPoint Presentation</vt:lpstr>
      <vt:lpstr>Our Vision</vt:lpstr>
      <vt:lpstr>Our Vision</vt:lpstr>
      <vt:lpstr>PowerPoint Presentation</vt:lpstr>
      <vt:lpstr>Our Vision</vt:lpstr>
      <vt:lpstr>Referencing Handbook</vt:lpstr>
      <vt:lpstr>PowerPoint Presentation</vt:lpstr>
      <vt:lpstr>Our Vision</vt:lpstr>
      <vt:lpstr>Learning Outcomes BMPF7302D and BMPF7021 </vt:lpstr>
      <vt:lpstr>Learning Outcomes BMPF7319D </vt:lpstr>
      <vt:lpstr>Learning Outcomes – common across all modules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BMPF7021  Authenticity and the Role of Leader</dc:title>
  <dc:creator>Julie Crossman</dc:creator>
  <cp:lastModifiedBy>Julie Crossman</cp:lastModifiedBy>
  <cp:revision>24</cp:revision>
  <dcterms:created xsi:type="dcterms:W3CDTF">2021-01-26T18:34:09Z</dcterms:created>
  <dcterms:modified xsi:type="dcterms:W3CDTF">2024-02-29T18:04:53Z</dcterms:modified>
</cp:coreProperties>
</file>