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772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051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4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914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17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17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710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965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521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475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57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18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C027-6490-B140-CDC0-BD792E537B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48B3F3-18B6-D7B8-8AA6-516E482A6F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Analysing Research Data</a:t>
            </a:r>
          </a:p>
        </p:txBody>
      </p:sp>
    </p:spTree>
    <p:extLst>
      <p:ext uri="{BB962C8B-B14F-4D97-AF65-F5344CB8AC3E}">
        <p14:creationId xmlns:p14="http://schemas.microsoft.com/office/powerpoint/2010/main" val="373059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b="1" dirty="0"/>
              <a:t>Objective: </a:t>
            </a:r>
            <a:r>
              <a:rPr dirty="0"/>
              <a:t>Apply advanced methods for data analysis </a:t>
            </a:r>
            <a:r>
              <a:rPr lang="cy-GB" dirty="0"/>
              <a:t>of Research, </a:t>
            </a:r>
            <a:r>
              <a:rPr dirty="0"/>
              <a:t>including quantitative and qualitative.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Why Advanced Research Techniques Matter:</a:t>
            </a:r>
          </a:p>
          <a:p>
            <a:r>
              <a:rPr dirty="0"/>
              <a:t>Improve accuracy and depth of research findings.</a:t>
            </a:r>
          </a:p>
          <a:p>
            <a:r>
              <a:rPr dirty="0"/>
              <a:t>Enable robust data-driven decision-making.</a:t>
            </a:r>
          </a:p>
          <a:p>
            <a:r>
              <a:rPr dirty="0"/>
              <a:t>Enhance credibility and reproducibility in computing research.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Research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408" y="1794754"/>
            <a:ext cx="7694579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Categories of Research Techniques:</a:t>
            </a:r>
          </a:p>
          <a:p>
            <a:pPr marL="514350" indent="-514350">
              <a:buFont typeface="+mj-lt"/>
              <a:buAutoNum type="arabicPeriod"/>
            </a:pPr>
            <a:r>
              <a:rPr b="1" dirty="0"/>
              <a:t>Quantitative</a:t>
            </a:r>
            <a:r>
              <a:rPr dirty="0"/>
              <a:t> </a:t>
            </a:r>
            <a:r>
              <a:rPr b="1" dirty="0"/>
              <a:t>Methods</a:t>
            </a:r>
            <a:r>
              <a:rPr dirty="0"/>
              <a:t> (Statistical and numerical analysis)</a:t>
            </a:r>
          </a:p>
          <a:p>
            <a:pPr marL="0" indent="0">
              <a:buNone/>
            </a:pPr>
            <a:r>
              <a:rPr dirty="0"/>
              <a:t>   - Surveys, experiments, machine learning, big data analytics.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2. </a:t>
            </a:r>
            <a:r>
              <a:rPr b="1" dirty="0"/>
              <a:t>Qualitative</a:t>
            </a:r>
            <a:r>
              <a:rPr dirty="0"/>
              <a:t> </a:t>
            </a:r>
            <a:r>
              <a:rPr b="1" dirty="0"/>
              <a:t>Methods</a:t>
            </a:r>
            <a:r>
              <a:rPr dirty="0"/>
              <a:t> (Exploratory and interpretative analysis)</a:t>
            </a:r>
          </a:p>
          <a:p>
            <a:pPr marL="0" indent="0">
              <a:buNone/>
            </a:pPr>
            <a:r>
              <a:rPr dirty="0"/>
              <a:t>   - Interviews, case studies, thematic analysis.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3. </a:t>
            </a:r>
            <a:r>
              <a:rPr b="1" dirty="0"/>
              <a:t>Mixed-Methods</a:t>
            </a:r>
            <a:r>
              <a:rPr dirty="0"/>
              <a:t> </a:t>
            </a:r>
            <a:r>
              <a:rPr b="1" dirty="0"/>
              <a:t>Approach</a:t>
            </a:r>
            <a:r>
              <a:rPr dirty="0"/>
              <a:t> (Combining both quantitative and qualitative)</a:t>
            </a:r>
          </a:p>
          <a:p>
            <a:pPr marL="0" indent="0">
              <a:buNone/>
            </a:pPr>
            <a:r>
              <a:rPr dirty="0"/>
              <a:t>   - Example: Using surveys (quantitative) and interviews (qualitative) together.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Quantitative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What is Quantitative Data Analysis?</a:t>
            </a:r>
          </a:p>
          <a:p>
            <a:r>
              <a:rPr dirty="0"/>
              <a:t>Focuses on numerical data, measurable variables, and statistical techniques.</a:t>
            </a:r>
          </a:p>
          <a:p>
            <a:r>
              <a:rPr dirty="0"/>
              <a:t>Used in computing research for performance evaluation, predictive modeling, and pattern detection.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Common Techniques in Quantitative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dirty="0"/>
              <a:t>1. </a:t>
            </a:r>
            <a:r>
              <a:rPr b="1" dirty="0"/>
              <a:t>Descriptive Statistics</a:t>
            </a:r>
            <a:r>
              <a:rPr dirty="0"/>
              <a:t>: Mean, Median, Mode, Standard Deviation, Variance, Range.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2. </a:t>
            </a:r>
            <a:r>
              <a:rPr b="1" dirty="0"/>
              <a:t>Inferential Statistics</a:t>
            </a:r>
            <a:r>
              <a:rPr dirty="0"/>
              <a:t>: Hypothesis Testing, T-tests, ANOVA.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3. </a:t>
            </a:r>
            <a:r>
              <a:rPr b="1" dirty="0"/>
              <a:t>Regression Analysis</a:t>
            </a:r>
            <a:r>
              <a:rPr dirty="0"/>
              <a:t>: Linear &amp; Logistic Regression.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4. </a:t>
            </a:r>
            <a:r>
              <a:rPr b="1" dirty="0"/>
              <a:t>Machine Learning Algorithms</a:t>
            </a:r>
            <a:r>
              <a:rPr dirty="0"/>
              <a:t>: Supervised and Unsupervised Learning.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5. </a:t>
            </a:r>
            <a:r>
              <a:rPr b="1" dirty="0"/>
              <a:t>Time Series Analysis</a:t>
            </a:r>
            <a:r>
              <a:rPr dirty="0"/>
              <a:t>: ARIMA, Exponential Smoothing.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6. </a:t>
            </a:r>
            <a:r>
              <a:rPr b="1" dirty="0"/>
              <a:t>Factor &amp; Cluster Analysis</a:t>
            </a:r>
            <a:r>
              <a:rPr dirty="0"/>
              <a:t>: Customer segmentation.</a:t>
            </a:r>
            <a:endParaRPr lang="cy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7. </a:t>
            </a:r>
            <a:r>
              <a:rPr b="1" dirty="0"/>
              <a:t>Big Data Analytics</a:t>
            </a:r>
            <a:r>
              <a:rPr dirty="0"/>
              <a:t>: Hadoop, Spark, NoSQL.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Tools for Quantitative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Popular Tools &amp; Software:</a:t>
            </a:r>
          </a:p>
          <a:p>
            <a:r>
              <a:t>1. SPSS – Statistical analysis software.</a:t>
            </a:r>
          </a:p>
          <a:p>
            <a:r>
              <a:t>2. R – Programming language for statistical computing.</a:t>
            </a:r>
          </a:p>
          <a:p>
            <a:r>
              <a:t>3. Python (NumPy, Pandas, SciPy, Scikit-learn) – Data analysis and machine learning.</a:t>
            </a:r>
          </a:p>
          <a:p>
            <a:r>
              <a:t>4. MATLAB – Advanced mathematical and statistical analysis.</a:t>
            </a:r>
          </a:p>
          <a:p>
            <a:r>
              <a:t>5. Excel – Basic statistical and data visualization functions.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Qualitative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 is Qualitative Data Analysis?</a:t>
            </a:r>
          </a:p>
          <a:p>
            <a:r>
              <a:t>- Focuses on non-numerical data (e.g., text, images, audio, video).</a:t>
            </a:r>
          </a:p>
          <a:p>
            <a:r>
              <a:t>- Used to explore underlying themes, patterns, and relationships.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Common Techniques in Qualitative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1. Thematic Analysis - Identifying patterns and themes in textual data.</a:t>
            </a:r>
          </a:p>
          <a:p>
            <a:r>
              <a:t>2. Content Analysis - Systematic coding and categorization.</a:t>
            </a:r>
          </a:p>
          <a:p>
            <a:r>
              <a:t>3. Grounded Theory - Building theories from gathered qualitative data.</a:t>
            </a:r>
          </a:p>
          <a:p>
            <a:r>
              <a:t>4. Discourse Analysis - Examining language and communication patterns.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Tools for Qualitative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t>Popular Tools &amp; Software:</a:t>
            </a:r>
          </a:p>
          <a:p>
            <a:r>
              <a:t>1. NVivo – Qualitative data coding and analysis.</a:t>
            </a:r>
          </a:p>
          <a:p>
            <a:r>
              <a:t>2. ATLAS.ti – Thematic and content analysis.</a:t>
            </a:r>
          </a:p>
          <a:p>
            <a:r>
              <a:t>3. MAXQDA – Text and multimedia data analysis.</a:t>
            </a:r>
          </a:p>
          <a:p>
            <a:r>
              <a:t>4. Dedoose – Mixed-methods research support.</a:t>
            </a:r>
          </a:p>
          <a:p>
            <a:r>
              <a:t>5. Python (NLTK, SpaCy) – Text mining and NLP.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Mixed-Methods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t>Why Use Mixed-Methods?</a:t>
            </a:r>
          </a:p>
          <a:p>
            <a:r>
              <a:t>- Provides a more comprehensive understanding of research problems.</a:t>
            </a:r>
          </a:p>
          <a:p>
            <a:r>
              <a:t>- Balances strengths and limitations of both quantitative and qualitative approaches.</a:t>
            </a:r>
          </a:p>
          <a:p>
            <a:endParaRPr/>
          </a:p>
          <a:p>
            <a:r>
              <a:t>Examples:</a:t>
            </a:r>
          </a:p>
          <a:p>
            <a:r>
              <a:t>1. Using surveys (quantitative) and interviews (qualitative) together.</a:t>
            </a:r>
          </a:p>
          <a:p>
            <a:r>
              <a:t>2. Analyzing social media data quantitatively and interpreting sentiment qualitatively.</a:t>
            </a:r>
          </a:p>
          <a:p>
            <a:r>
              <a:t>3. Combining experimental results with user experience case studies.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Ethical Considerations in Advanced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t>Key Ethical Principles:</a:t>
            </a:r>
          </a:p>
          <a:p>
            <a:r>
              <a:t>1. Informed Consent – Participants must understand data usage.</a:t>
            </a:r>
          </a:p>
          <a:p>
            <a:r>
              <a:t>2. Confidentiality – Protect sensitive information.</a:t>
            </a:r>
          </a:p>
          <a:p>
            <a:r>
              <a:t>3. Data Integrity – Ensure accuracy and avoid manipulation.</a:t>
            </a:r>
          </a:p>
          <a:p>
            <a:r>
              <a:t>4. Bias Mitigation – Prevent algorithmic and human bias.</a:t>
            </a:r>
          </a:p>
          <a:p>
            <a:endParaRPr/>
          </a:p>
          <a:p>
            <a:r>
              <a:t>Legal and Regulatory Frameworks:</a:t>
            </a:r>
          </a:p>
          <a:p>
            <a:r>
              <a:t>- GDPR (General Data Protection Regulation)</a:t>
            </a:r>
          </a:p>
          <a:p>
            <a:r>
              <a:t>- IEEE &amp; ACM Ethical Guidelines</a:t>
            </a:r>
          </a:p>
          <a:p>
            <a:r>
              <a:t>- Data Protection Act (UK)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Studies and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Real-World Applications:</a:t>
            </a:r>
          </a:p>
          <a:p>
            <a:r>
              <a:t>1. AI Model Evaluation – Combining statistical performance metrics and user feedback.</a:t>
            </a:r>
          </a:p>
          <a:p>
            <a:r>
              <a:t>2. Healthcare Research – Predictive analytics + qualitative patient interviews.</a:t>
            </a:r>
          </a:p>
          <a:p>
            <a:r>
              <a:t>3. Cybersecurity Analysis – Log data processing + expert case studies.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t>Final Thoughts:</a:t>
            </a:r>
          </a:p>
          <a:p>
            <a:r>
              <a:t>- Advanced research techniques improve accuracy and depth of analysis.</a:t>
            </a:r>
          </a:p>
          <a:p>
            <a:r>
              <a:t>- Choosing the right method depends on the research problem.</a:t>
            </a:r>
          </a:p>
          <a:p>
            <a:r>
              <a:t>- Ethical considerations ensure responsible research practices.</a:t>
            </a:r>
          </a:p>
          <a:p>
            <a:endParaRPr/>
          </a:p>
          <a:p>
            <a:r>
              <a:t>Key Takeaways:</a:t>
            </a:r>
          </a:p>
          <a:p>
            <a:r>
              <a:t>- Understand when to use quantitative, qualitative, or mixed-methods approaches.</a:t>
            </a:r>
          </a:p>
          <a:p>
            <a:r>
              <a:t>- Utilize the right tools and software for efficient data analysis.</a:t>
            </a:r>
          </a:p>
          <a:p>
            <a:r>
              <a:t>- Ensure ethical compliance in all research activities.</a:t>
            </a:r>
          </a:p>
          <a:p>
            <a:endParaRPr/>
          </a:p>
          <a:p>
            <a:r>
              <a:t>End of Presentation – Questions &amp; Discussion.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739</Words>
  <Application>Microsoft Office PowerPoint</Application>
  <PresentationFormat>On-screen Show (4:3)</PresentationFormat>
  <Paragraphs>96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Myriad Pro</vt:lpstr>
      <vt:lpstr>Arial</vt:lpstr>
      <vt:lpstr>UWTSD</vt:lpstr>
      <vt:lpstr>PowerPoint Presentation</vt:lpstr>
      <vt:lpstr>Introduction</vt:lpstr>
      <vt:lpstr>Types of Research Techniques</vt:lpstr>
      <vt:lpstr>Quantitative Data Analysis</vt:lpstr>
      <vt:lpstr>Common Techniques in Quantitative Analysis</vt:lpstr>
      <vt:lpstr>Tools for Quantitative Analysis</vt:lpstr>
      <vt:lpstr>Qualitative Data Analysis</vt:lpstr>
      <vt:lpstr>Common Techniques in Qualitative Analysis</vt:lpstr>
      <vt:lpstr>Tools for Qualitative Analysis</vt:lpstr>
      <vt:lpstr>Mixed-Methods Research</vt:lpstr>
      <vt:lpstr>Ethical Considerations in Advanced Research</vt:lpstr>
      <vt:lpstr>Case Studies and Applications</vt:lpstr>
      <vt:lpstr>Conclusion and Key Takeaways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Aliyu Sambo</dc:creator>
  <cp:keywords/>
  <dc:description>generated using python-pptx</dc:description>
  <cp:lastModifiedBy>Aliyu Sambo</cp:lastModifiedBy>
  <cp:revision>2</cp:revision>
  <dcterms:created xsi:type="dcterms:W3CDTF">2013-01-27T09:14:16Z</dcterms:created>
  <dcterms:modified xsi:type="dcterms:W3CDTF">2025-02-11T09:15:06Z</dcterms:modified>
  <cp:category/>
</cp:coreProperties>
</file>