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68" r:id="rId3"/>
    <p:sldId id="258" r:id="rId4"/>
    <p:sldId id="257" r:id="rId5"/>
    <p:sldId id="259" r:id="rId6"/>
    <p:sldId id="260" r:id="rId7"/>
    <p:sldId id="261" r:id="rId8"/>
    <p:sldId id="263" r:id="rId9"/>
    <p:sldId id="265" r:id="rId10"/>
    <p:sldId id="266" r:id="rId11"/>
    <p:sldId id="271" r:id="rId12"/>
    <p:sldId id="270" r:id="rId13"/>
    <p:sldId id="272" r:id="rId14"/>
    <p:sldId id="269" r:id="rId15"/>
    <p:sldId id="267" r:id="rId16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72BD41-ACFB-6443-BEF8-2D25A2D1A486}" v="258" dt="2026-03-08T23:40:08.292"/>
    <p1510:client id="{ADC9FCD2-2253-A158-76D4-F3DDB303C388}" v="712" dt="2026-03-08T15:44:35.9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0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is Jonatan Osegueda Aguirre (2433090)" userId="S::2433090@student.uwtsd.ac.uk::90c68dbf-8bcc-431c-ab73-0f9c44e32011" providerId="AD" clId="Web-{ADC9FCD2-2253-A158-76D4-F3DDB303C388}"/>
    <pc:docChg chg="addSld delSld modSld addMainMaster delMainMaster">
      <pc:chgData name="Luis Jonatan Osegueda Aguirre (2433090)" userId="S::2433090@student.uwtsd.ac.uk::90c68dbf-8bcc-431c-ab73-0f9c44e32011" providerId="AD" clId="Web-{ADC9FCD2-2253-A158-76D4-F3DDB303C388}" dt="2026-03-08T15:44:35.951" v="742"/>
      <pc:docMkLst>
        <pc:docMk/>
      </pc:docMkLst>
      <pc:sldChg chg="addSp delSp modSp mod setBg modClrScheme setClrOvrMap chgLayout">
        <pc:chgData name="Luis Jonatan Osegueda Aguirre (2433090)" userId="S::2433090@student.uwtsd.ac.uk::90c68dbf-8bcc-431c-ab73-0f9c44e32011" providerId="AD" clId="Web-{ADC9FCD2-2253-A158-76D4-F3DDB303C388}" dt="2026-03-08T13:51:54.157" v="72" actId="1076"/>
        <pc:sldMkLst>
          <pc:docMk/>
          <pc:sldMk cId="2406273178" sldId="256"/>
        </pc:sldMkLst>
        <pc:spChg chg="mod">
          <ac:chgData name="Luis Jonatan Osegueda Aguirre (2433090)" userId="S::2433090@student.uwtsd.ac.uk::90c68dbf-8bcc-431c-ab73-0f9c44e32011" providerId="AD" clId="Web-{ADC9FCD2-2253-A158-76D4-F3DDB303C388}" dt="2026-03-08T13:49:38.887" v="28"/>
          <ac:spMkLst>
            <pc:docMk/>
            <pc:sldMk cId="2406273178" sldId="256"/>
            <ac:spMk id="2" creationId="{00000000-0000-0000-0000-000000000000}"/>
          </ac:spMkLst>
        </pc:spChg>
        <pc:spChg chg="del mod">
          <ac:chgData name="Luis Jonatan Osegueda Aguirre (2433090)" userId="S::2433090@student.uwtsd.ac.uk::90c68dbf-8bcc-431c-ab73-0f9c44e32011" providerId="AD" clId="Web-{ADC9FCD2-2253-A158-76D4-F3DDB303C388}" dt="2026-03-08T13:48:09.336" v="13"/>
          <ac:spMkLst>
            <pc:docMk/>
            <pc:sldMk cId="2406273178" sldId="256"/>
            <ac:spMk id="3" creationId="{00000000-0000-0000-0000-000000000000}"/>
          </ac:spMkLst>
        </pc:spChg>
        <pc:spChg chg="add mod">
          <ac:chgData name="Luis Jonatan Osegueda Aguirre (2433090)" userId="S::2433090@student.uwtsd.ac.uk::90c68dbf-8bcc-431c-ab73-0f9c44e32011" providerId="AD" clId="Web-{ADC9FCD2-2253-A158-76D4-F3DDB303C388}" dt="2026-03-08T13:51:54.157" v="72" actId="1076"/>
          <ac:spMkLst>
            <pc:docMk/>
            <pc:sldMk cId="2406273178" sldId="256"/>
            <ac:spMk id="5" creationId="{403E14B0-3BBD-DDDD-5873-C3C509C12EDF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3:49:38.887" v="28"/>
          <ac:spMkLst>
            <pc:docMk/>
            <pc:sldMk cId="2406273178" sldId="256"/>
            <ac:spMk id="9" creationId="{0EECA69B-4C2A-7F31-8019-E90DB3BD49CB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3:49:38.887" v="28"/>
          <ac:spMkLst>
            <pc:docMk/>
            <pc:sldMk cId="2406273178" sldId="256"/>
            <ac:spMk id="11" creationId="{857DEAC1-B3AA-6569-0A44-A191DF2F3C67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3:48:38.369" v="15"/>
          <ac:spMkLst>
            <pc:docMk/>
            <pc:sldMk cId="2406273178" sldId="256"/>
            <ac:spMk id="16" creationId="{33428ACC-71EC-4171-9527-10983BA6B41D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3:48:38.369" v="15"/>
          <ac:spMkLst>
            <pc:docMk/>
            <pc:sldMk cId="2406273178" sldId="256"/>
            <ac:spMk id="20" creationId="{8D4480B4-953D-41FA-9052-09AB3A026947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3:48:43.541" v="17"/>
          <ac:spMkLst>
            <pc:docMk/>
            <pc:sldMk cId="2406273178" sldId="256"/>
            <ac:spMk id="22" creationId="{09F55FD1-95FA-98DA-84AA-145D29A533D7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3:48:43.541" v="17"/>
          <ac:spMkLst>
            <pc:docMk/>
            <pc:sldMk cId="2406273178" sldId="256"/>
            <ac:spMk id="23" creationId="{3AC9EE06-57AF-0FF5-450C-2A606C23B8F6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3:49:05.948" v="19"/>
          <ac:spMkLst>
            <pc:docMk/>
            <pc:sldMk cId="2406273178" sldId="256"/>
            <ac:spMk id="26" creationId="{0FA27539-4286-4FA8-9DA6-7CF237447C8D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3:49:09.011" v="21"/>
          <ac:spMkLst>
            <pc:docMk/>
            <pc:sldMk cId="2406273178" sldId="256"/>
            <ac:spMk id="29" creationId="{18478CBB-F375-4294-8B51-900922846FCD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3:49:09.011" v="21"/>
          <ac:spMkLst>
            <pc:docMk/>
            <pc:sldMk cId="2406273178" sldId="256"/>
            <ac:spMk id="30" creationId="{295D3A5B-8711-48A3-ABD6-39982B1748C8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3:49:13.886" v="23"/>
          <ac:spMkLst>
            <pc:docMk/>
            <pc:sldMk cId="2406273178" sldId="256"/>
            <ac:spMk id="32" creationId="{33428ACC-71EC-4171-9527-10983BA6B41D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3:49:13.886" v="23"/>
          <ac:spMkLst>
            <pc:docMk/>
            <pc:sldMk cId="2406273178" sldId="256"/>
            <ac:spMk id="34" creationId="{8D4480B4-953D-41FA-9052-09AB3A026947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3:49:36.043" v="25"/>
          <ac:spMkLst>
            <pc:docMk/>
            <pc:sldMk cId="2406273178" sldId="256"/>
            <ac:spMk id="36" creationId="{09F55FD1-95FA-98DA-84AA-145D29A533D7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3:49:36.043" v="25"/>
          <ac:spMkLst>
            <pc:docMk/>
            <pc:sldMk cId="2406273178" sldId="256"/>
            <ac:spMk id="37" creationId="{3AC9EE06-57AF-0FF5-450C-2A606C23B8F6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3:49:38.824" v="27"/>
          <ac:spMkLst>
            <pc:docMk/>
            <pc:sldMk cId="2406273178" sldId="256"/>
            <ac:spMk id="40" creationId="{0FA27539-4286-4FA8-9DA6-7CF237447C8D}"/>
          </ac:spMkLst>
        </pc:spChg>
        <pc:spChg chg="add">
          <ac:chgData name="Luis Jonatan Osegueda Aguirre (2433090)" userId="S::2433090@student.uwtsd.ac.uk::90c68dbf-8bcc-431c-ab73-0f9c44e32011" providerId="AD" clId="Web-{ADC9FCD2-2253-A158-76D4-F3DDB303C388}" dt="2026-03-08T13:49:38.887" v="28"/>
          <ac:spMkLst>
            <pc:docMk/>
            <pc:sldMk cId="2406273178" sldId="256"/>
            <ac:spMk id="43" creationId="{46B9231A-B34B-4A29-A6AC-532E1EE81575}"/>
          </ac:spMkLst>
        </pc:spChg>
        <pc:picChg chg="add mod ord">
          <ac:chgData name="Luis Jonatan Osegueda Aguirre (2433090)" userId="S::2433090@student.uwtsd.ac.uk::90c68dbf-8bcc-431c-ab73-0f9c44e32011" providerId="AD" clId="Web-{ADC9FCD2-2253-A158-76D4-F3DDB303C388}" dt="2026-03-08T13:49:38.887" v="28"/>
          <ac:picMkLst>
            <pc:docMk/>
            <pc:sldMk cId="2406273178" sldId="256"/>
            <ac:picMk id="4" creationId="{882B4D10-82CD-3E4B-D411-05C901EB0F7D}"/>
          </ac:picMkLst>
        </pc:picChg>
        <pc:cxnChg chg="add del">
          <ac:chgData name="Luis Jonatan Osegueda Aguirre (2433090)" userId="S::2433090@student.uwtsd.ac.uk::90c68dbf-8bcc-431c-ab73-0f9c44e32011" providerId="AD" clId="Web-{ADC9FCD2-2253-A158-76D4-F3DDB303C388}" dt="2026-03-08T13:48:38.369" v="15"/>
          <ac:cxnSpMkLst>
            <pc:docMk/>
            <pc:sldMk cId="2406273178" sldId="256"/>
            <ac:cxnSpMk id="18" creationId="{BA22713B-ABB6-4391-97F9-0449A2B9B664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3:48:43.541" v="17"/>
          <ac:cxnSpMkLst>
            <pc:docMk/>
            <pc:sldMk cId="2406273178" sldId="256"/>
            <ac:cxnSpMk id="24" creationId="{313FECB8-44EE-4A45-9F7B-66ECF1C3C888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3:49:05.948" v="19"/>
          <ac:cxnSpMkLst>
            <pc:docMk/>
            <pc:sldMk cId="2406273178" sldId="256"/>
            <ac:cxnSpMk id="27" creationId="{C5E74535-9C0E-4211-B088-610AD56262A4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3:49:13.886" v="23"/>
          <ac:cxnSpMkLst>
            <pc:docMk/>
            <pc:sldMk cId="2406273178" sldId="256"/>
            <ac:cxnSpMk id="33" creationId="{BA22713B-ABB6-4391-97F9-0449A2B9B664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3:49:36.043" v="25"/>
          <ac:cxnSpMkLst>
            <pc:docMk/>
            <pc:sldMk cId="2406273178" sldId="256"/>
            <ac:cxnSpMk id="38" creationId="{313FECB8-44EE-4A45-9F7B-66ECF1C3C888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3:49:38.824" v="27"/>
          <ac:cxnSpMkLst>
            <pc:docMk/>
            <pc:sldMk cId="2406273178" sldId="256"/>
            <ac:cxnSpMk id="41" creationId="{C5E74535-9C0E-4211-B088-610AD56262A4}"/>
          </ac:cxnSpMkLst>
        </pc:cxnChg>
        <pc:cxnChg chg="add">
          <ac:chgData name="Luis Jonatan Osegueda Aguirre (2433090)" userId="S::2433090@student.uwtsd.ac.uk::90c68dbf-8bcc-431c-ab73-0f9c44e32011" providerId="AD" clId="Web-{ADC9FCD2-2253-A158-76D4-F3DDB303C388}" dt="2026-03-08T13:49:38.887" v="28"/>
          <ac:cxnSpMkLst>
            <pc:docMk/>
            <pc:sldMk cId="2406273178" sldId="256"/>
            <ac:cxnSpMk id="44" creationId="{F0CE0765-E93C-4D37-9D5F-D464EFB10FA7}"/>
          </ac:cxnSpMkLst>
        </pc:cxnChg>
      </pc:sldChg>
      <pc:sldChg chg="addSp delSp modSp new mod setBg">
        <pc:chgData name="Luis Jonatan Osegueda Aguirre (2433090)" userId="S::2433090@student.uwtsd.ac.uk::90c68dbf-8bcc-431c-ab73-0f9c44e32011" providerId="AD" clId="Web-{ADC9FCD2-2253-A158-76D4-F3DDB303C388}" dt="2026-03-08T14:16:19.549" v="376"/>
        <pc:sldMkLst>
          <pc:docMk/>
          <pc:sldMk cId="1518009766" sldId="257"/>
        </pc:sldMkLst>
        <pc:spChg chg="mod">
          <ac:chgData name="Luis Jonatan Osegueda Aguirre (2433090)" userId="S::2433090@student.uwtsd.ac.uk::90c68dbf-8bcc-431c-ab73-0f9c44e32011" providerId="AD" clId="Web-{ADC9FCD2-2253-A158-76D4-F3DDB303C388}" dt="2026-03-08T14:16:19.549" v="376"/>
          <ac:spMkLst>
            <pc:docMk/>
            <pc:sldMk cId="1518009766" sldId="257"/>
            <ac:spMk id="2" creationId="{37EA6F0A-B214-268C-454F-794BAC69CA86}"/>
          </ac:spMkLst>
        </pc:spChg>
        <pc:spChg chg="mod">
          <ac:chgData name="Luis Jonatan Osegueda Aguirre (2433090)" userId="S::2433090@student.uwtsd.ac.uk::90c68dbf-8bcc-431c-ab73-0f9c44e32011" providerId="AD" clId="Web-{ADC9FCD2-2253-A158-76D4-F3DDB303C388}" dt="2026-03-08T14:16:19.549" v="376"/>
          <ac:spMkLst>
            <pc:docMk/>
            <pc:sldMk cId="1518009766" sldId="257"/>
            <ac:spMk id="3" creationId="{0BD27AD7-D6C9-A329-78B6-084DF548AE62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11:58.185" v="335"/>
          <ac:spMkLst>
            <pc:docMk/>
            <pc:sldMk cId="1518009766" sldId="257"/>
            <ac:spMk id="9" creationId="{744CAA32-F237-419C-A2DD-43C28D920D3C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16:19.549" v="376"/>
          <ac:spMkLst>
            <pc:docMk/>
            <pc:sldMk cId="1518009766" sldId="257"/>
            <ac:spMk id="16" creationId="{406BD704-01C2-4341-B99A-116CC7EC56EF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16:19.549" v="376"/>
          <ac:spMkLst>
            <pc:docMk/>
            <pc:sldMk cId="1518009766" sldId="257"/>
            <ac:spMk id="18" creationId="{0225C01B-A296-4FAA-AA46-794F27DF6934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16:19.533" v="375"/>
          <ac:spMkLst>
            <pc:docMk/>
            <pc:sldMk cId="1518009766" sldId="257"/>
            <ac:spMk id="25" creationId="{744CAA32-F237-419C-A2DD-43C28D920D3C}"/>
          </ac:spMkLst>
        </pc:spChg>
        <pc:spChg chg="add">
          <ac:chgData name="Luis Jonatan Osegueda Aguirre (2433090)" userId="S::2433090@student.uwtsd.ac.uk::90c68dbf-8bcc-431c-ab73-0f9c44e32011" providerId="AD" clId="Web-{ADC9FCD2-2253-A158-76D4-F3DDB303C388}" dt="2026-03-08T14:16:19.549" v="376"/>
          <ac:spMkLst>
            <pc:docMk/>
            <pc:sldMk cId="1518009766" sldId="257"/>
            <ac:spMk id="29" creationId="{744CAA32-F237-419C-A2DD-43C28D920D3C}"/>
          </ac:spMkLst>
        </pc:spChg>
        <pc:picChg chg="add mod ord">
          <ac:chgData name="Luis Jonatan Osegueda Aguirre (2433090)" userId="S::2433090@student.uwtsd.ac.uk::90c68dbf-8bcc-431c-ab73-0f9c44e32011" providerId="AD" clId="Web-{ADC9FCD2-2253-A158-76D4-F3DDB303C388}" dt="2026-03-08T14:16:19.549" v="376"/>
          <ac:picMkLst>
            <pc:docMk/>
            <pc:sldMk cId="1518009766" sldId="257"/>
            <ac:picMk id="5" creationId="{935CE12C-FF11-43A2-7F91-4D81E0327975}"/>
          </ac:picMkLst>
        </pc:picChg>
        <pc:cxnChg chg="add del">
          <ac:chgData name="Luis Jonatan Osegueda Aguirre (2433090)" userId="S::2433090@student.uwtsd.ac.uk::90c68dbf-8bcc-431c-ab73-0f9c44e32011" providerId="AD" clId="Web-{ADC9FCD2-2253-A158-76D4-F3DDB303C388}" dt="2026-03-08T14:11:58.185" v="335"/>
          <ac:cxnSpMkLst>
            <pc:docMk/>
            <pc:sldMk cId="1518009766" sldId="257"/>
            <ac:cxnSpMk id="11" creationId="{753FE100-D0AB-4AE2-824B-60CFA31EC6A2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4:16:19.549" v="376"/>
          <ac:cxnSpMkLst>
            <pc:docMk/>
            <pc:sldMk cId="1518009766" sldId="257"/>
            <ac:cxnSpMk id="20" creationId="{62713E66-598D-4B8A-9D2A-67C7AF46EF11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4:16:19.533" v="375"/>
          <ac:cxnSpMkLst>
            <pc:docMk/>
            <pc:sldMk cId="1518009766" sldId="257"/>
            <ac:cxnSpMk id="27" creationId="{753FE100-D0AB-4AE2-824B-60CFA31EC6A2}"/>
          </ac:cxnSpMkLst>
        </pc:cxnChg>
        <pc:cxnChg chg="add">
          <ac:chgData name="Luis Jonatan Osegueda Aguirre (2433090)" userId="S::2433090@student.uwtsd.ac.uk::90c68dbf-8bcc-431c-ab73-0f9c44e32011" providerId="AD" clId="Web-{ADC9FCD2-2253-A158-76D4-F3DDB303C388}" dt="2026-03-08T14:16:19.549" v="376"/>
          <ac:cxnSpMkLst>
            <pc:docMk/>
            <pc:sldMk cId="1518009766" sldId="257"/>
            <ac:cxnSpMk id="30" creationId="{02C7985C-B0C3-CC50-E86A-B5EBA40E01DF}"/>
          </ac:cxnSpMkLst>
        </pc:cxnChg>
      </pc:sldChg>
      <pc:sldChg chg="addSp delSp modSp new mod setBg setClrOvrMap">
        <pc:chgData name="Luis Jonatan Osegueda Aguirre (2433090)" userId="S::2433090@student.uwtsd.ac.uk::90c68dbf-8bcc-431c-ab73-0f9c44e32011" providerId="AD" clId="Web-{ADC9FCD2-2253-A158-76D4-F3DDB303C388}" dt="2026-03-08T14:01:48.107" v="233"/>
        <pc:sldMkLst>
          <pc:docMk/>
          <pc:sldMk cId="3248198396" sldId="258"/>
        </pc:sldMkLst>
        <pc:spChg chg="mod">
          <ac:chgData name="Luis Jonatan Osegueda Aguirre (2433090)" userId="S::2433090@student.uwtsd.ac.uk::90c68dbf-8bcc-431c-ab73-0f9c44e32011" providerId="AD" clId="Web-{ADC9FCD2-2253-A158-76D4-F3DDB303C388}" dt="2026-03-08T14:01:48.107" v="233"/>
          <ac:spMkLst>
            <pc:docMk/>
            <pc:sldMk cId="3248198396" sldId="258"/>
            <ac:spMk id="2" creationId="{1F29D3AA-2CEF-F143-F8CD-F5AC2A8E60A6}"/>
          </ac:spMkLst>
        </pc:spChg>
        <pc:spChg chg="add del mod">
          <ac:chgData name="Luis Jonatan Osegueda Aguirre (2433090)" userId="S::2433090@student.uwtsd.ac.uk::90c68dbf-8bcc-431c-ab73-0f9c44e32011" providerId="AD" clId="Web-{ADC9FCD2-2253-A158-76D4-F3DDB303C388}" dt="2026-03-08T14:01:48.107" v="233"/>
          <ac:spMkLst>
            <pc:docMk/>
            <pc:sldMk cId="3248198396" sldId="258"/>
            <ac:spMk id="3" creationId="{29DF185B-CD13-660E-5A63-4999EEF14449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01:37.419" v="230"/>
          <ac:spMkLst>
            <pc:docMk/>
            <pc:sldMk cId="3248198396" sldId="258"/>
            <ac:spMk id="4" creationId="{686BC518-00EB-BF91-BAD1-39BE3F3EB578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01:32.465" v="227"/>
          <ac:spMkLst>
            <pc:docMk/>
            <pc:sldMk cId="3248198396" sldId="258"/>
            <ac:spMk id="6" creationId="{82AA2913-0F9A-294A-7995-5137E571E68B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01:30.997" v="225"/>
          <ac:spMkLst>
            <pc:docMk/>
            <pc:sldMk cId="3248198396" sldId="258"/>
            <ac:spMk id="7" creationId="{774D7FF8-1516-7A4D-CC6C-0BB6E3DB82D7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01:30.075" v="223"/>
          <ac:spMkLst>
            <pc:docMk/>
            <pc:sldMk cId="3248198396" sldId="258"/>
            <ac:spMk id="8" creationId="{9D268486-4A4E-8114-9E0B-AC3D80A9BBF8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01:27.465" v="221"/>
          <ac:spMkLst>
            <pc:docMk/>
            <pc:sldMk cId="3248198396" sldId="258"/>
            <ac:spMk id="10" creationId="{553F2BBA-A488-EBF5-E8ED-538873B55D68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01:38.122" v="231"/>
          <ac:spMkLst>
            <pc:docMk/>
            <pc:sldMk cId="3248198396" sldId="258"/>
            <ac:spMk id="11" creationId="{19F9BF86-FE94-4517-B97D-026C7515E589}"/>
          </ac:spMkLst>
        </pc:spChg>
        <pc:spChg chg="add">
          <ac:chgData name="Luis Jonatan Osegueda Aguirre (2433090)" userId="S::2433090@student.uwtsd.ac.uk::90c68dbf-8bcc-431c-ab73-0f9c44e32011" providerId="AD" clId="Web-{ADC9FCD2-2253-A158-76D4-F3DDB303C388}" dt="2026-03-08T14:01:48.107" v="233"/>
          <ac:spMkLst>
            <pc:docMk/>
            <pc:sldMk cId="3248198396" sldId="258"/>
            <ac:spMk id="12" creationId="{DBDA151C-5770-45E4-AAFF-59E7F403866D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01:38.122" v="231"/>
          <ac:spMkLst>
            <pc:docMk/>
            <pc:sldMk cId="3248198396" sldId="258"/>
            <ac:spMk id="13" creationId="{9E9D00D9-C4F5-471E-BE2C-126CB112A6BD}"/>
          </ac:spMkLst>
        </pc:spChg>
        <pc:graphicFrameChg chg="add">
          <ac:chgData name="Luis Jonatan Osegueda Aguirre (2433090)" userId="S::2433090@student.uwtsd.ac.uk::90c68dbf-8bcc-431c-ab73-0f9c44e32011" providerId="AD" clId="Web-{ADC9FCD2-2253-A158-76D4-F3DDB303C388}" dt="2026-03-08T14:01:48.107" v="233"/>
          <ac:graphicFrameMkLst>
            <pc:docMk/>
            <pc:sldMk cId="3248198396" sldId="258"/>
            <ac:graphicFrameMk id="16" creationId="{3305E940-90BE-17A1-2D65-E933C5380539}"/>
          </ac:graphicFrameMkLst>
        </pc:graphicFrameChg>
        <pc:picChg chg="add del mod ord">
          <ac:chgData name="Luis Jonatan Osegueda Aguirre (2433090)" userId="S::2433090@student.uwtsd.ac.uk::90c68dbf-8bcc-431c-ab73-0f9c44e32011" providerId="AD" clId="Web-{ADC9FCD2-2253-A158-76D4-F3DDB303C388}" dt="2026-03-08T14:01:38.122" v="231"/>
          <ac:picMkLst>
            <pc:docMk/>
            <pc:sldMk cId="3248198396" sldId="258"/>
            <ac:picMk id="5" creationId="{8C334AD0-D03B-40BB-DE64-0C8BE76A6911}"/>
          </ac:picMkLst>
        </pc:picChg>
        <pc:cxnChg chg="add del">
          <ac:chgData name="Luis Jonatan Osegueda Aguirre (2433090)" userId="S::2433090@student.uwtsd.ac.uk::90c68dbf-8bcc-431c-ab73-0f9c44e32011" providerId="AD" clId="Web-{ADC9FCD2-2253-A158-76D4-F3DDB303C388}" dt="2026-03-08T14:01:38.122" v="231"/>
          <ac:cxnSpMkLst>
            <pc:docMk/>
            <pc:sldMk cId="3248198396" sldId="258"/>
            <ac:cxnSpMk id="9" creationId="{118E06E4-607B-144B-382B-AD3D06B1EE8C}"/>
          </ac:cxnSpMkLst>
        </pc:cxnChg>
        <pc:cxnChg chg="add">
          <ac:chgData name="Luis Jonatan Osegueda Aguirre (2433090)" userId="S::2433090@student.uwtsd.ac.uk::90c68dbf-8bcc-431c-ab73-0f9c44e32011" providerId="AD" clId="Web-{ADC9FCD2-2253-A158-76D4-F3DDB303C388}" dt="2026-03-08T14:01:48.107" v="233"/>
          <ac:cxnSpMkLst>
            <pc:docMk/>
            <pc:sldMk cId="3248198396" sldId="258"/>
            <ac:cxnSpMk id="14" creationId="{05ADA91C-AD52-A530-A898-AD6E69874598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4:01:38.122" v="231"/>
          <ac:cxnSpMkLst>
            <pc:docMk/>
            <pc:sldMk cId="3248198396" sldId="258"/>
            <ac:cxnSpMk id="15" creationId="{97CC2FE6-3AD0-4131-B4BC-1F4D65E25E13}"/>
          </ac:cxnSpMkLst>
        </pc:cxnChg>
      </pc:sldChg>
      <pc:sldChg chg="new del">
        <pc:chgData name="Luis Jonatan Osegueda Aguirre (2433090)" userId="S::2433090@student.uwtsd.ac.uk::90c68dbf-8bcc-431c-ab73-0f9c44e32011" providerId="AD" clId="Web-{ADC9FCD2-2253-A158-76D4-F3DDB303C388}" dt="2026-03-08T14:01:34.622" v="228"/>
        <pc:sldMkLst>
          <pc:docMk/>
          <pc:sldMk cId="1296886995" sldId="259"/>
        </pc:sldMkLst>
      </pc:sldChg>
      <pc:sldChg chg="addSp delSp modSp new mod setBg setClrOvrMap">
        <pc:chgData name="Luis Jonatan Osegueda Aguirre (2433090)" userId="S::2433090@student.uwtsd.ac.uk::90c68dbf-8bcc-431c-ab73-0f9c44e32011" providerId="AD" clId="Web-{ADC9FCD2-2253-A158-76D4-F3DDB303C388}" dt="2026-03-08T14:27:55.893" v="549"/>
        <pc:sldMkLst>
          <pc:docMk/>
          <pc:sldMk cId="3330644142" sldId="259"/>
        </pc:sldMkLst>
        <pc:spChg chg="mod">
          <ac:chgData name="Luis Jonatan Osegueda Aguirre (2433090)" userId="S::2433090@student.uwtsd.ac.uk::90c68dbf-8bcc-431c-ab73-0f9c44e32011" providerId="AD" clId="Web-{ADC9FCD2-2253-A158-76D4-F3DDB303C388}" dt="2026-03-08T14:27:55.893" v="549"/>
          <ac:spMkLst>
            <pc:docMk/>
            <pc:sldMk cId="3330644142" sldId="259"/>
            <ac:spMk id="2" creationId="{A65031D5-D3A7-5F7C-C875-DD7F2A154007}"/>
          </ac:spMkLst>
        </pc:spChg>
        <pc:spChg chg="add del mod">
          <ac:chgData name="Luis Jonatan Osegueda Aguirre (2433090)" userId="S::2433090@student.uwtsd.ac.uk::90c68dbf-8bcc-431c-ab73-0f9c44e32011" providerId="AD" clId="Web-{ADC9FCD2-2253-A158-76D4-F3DDB303C388}" dt="2026-03-08T14:27:55.893" v="549"/>
          <ac:spMkLst>
            <pc:docMk/>
            <pc:sldMk cId="3330644142" sldId="259"/>
            <ac:spMk id="3" creationId="{A9AAF066-AAE5-CA2F-DC36-975B7C44EA5F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27:35.314" v="546"/>
          <ac:spMkLst>
            <pc:docMk/>
            <pc:sldMk cId="3330644142" sldId="259"/>
            <ac:spMk id="4" creationId="{989AD190-126F-4A71-7F69-4F4057A38894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27:32.392" v="544"/>
          <ac:spMkLst>
            <pc:docMk/>
            <pc:sldMk cId="3330644142" sldId="259"/>
            <ac:spMk id="6" creationId="{6412376F-750B-575D-5EEB-2BC2A27345FF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26:37.437" v="531"/>
          <ac:spMkLst>
            <pc:docMk/>
            <pc:sldMk cId="3330644142" sldId="259"/>
            <ac:spMk id="8" creationId="{1653AE3C-AC4F-907C-B473-B9A30D21506F}"/>
          </ac:spMkLst>
        </pc:spChg>
        <pc:spChg chg="add">
          <ac:chgData name="Luis Jonatan Osegueda Aguirre (2433090)" userId="S::2433090@student.uwtsd.ac.uk::90c68dbf-8bcc-431c-ab73-0f9c44e32011" providerId="AD" clId="Web-{ADC9FCD2-2253-A158-76D4-F3DDB303C388}" dt="2026-03-08T14:27:55.893" v="549"/>
          <ac:spMkLst>
            <pc:docMk/>
            <pc:sldMk cId="3330644142" sldId="259"/>
            <ac:spMk id="10" creationId="{744CAA32-F237-419C-A2DD-43C28D920D3C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26:31.375" v="527"/>
          <ac:spMkLst>
            <pc:docMk/>
            <pc:sldMk cId="3330644142" sldId="259"/>
            <ac:spMk id="11" creationId="{19F9BF86-FE94-4517-B97D-026C7515E589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26:31.375" v="527"/>
          <ac:spMkLst>
            <pc:docMk/>
            <pc:sldMk cId="3330644142" sldId="259"/>
            <ac:spMk id="13" creationId="{9E9D00D9-C4F5-471E-BE2C-126CB112A6BD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26:35.062" v="529"/>
          <ac:spMkLst>
            <pc:docMk/>
            <pc:sldMk cId="3330644142" sldId="259"/>
            <ac:spMk id="18" creationId="{19F9BF86-FE94-4517-B97D-026C7515E589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26:35.062" v="529"/>
          <ac:spMkLst>
            <pc:docMk/>
            <pc:sldMk cId="3330644142" sldId="259"/>
            <ac:spMk id="20" creationId="{05DEC45B-BA77-21C0-3869-05DE7C92376D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26:37.437" v="531"/>
          <ac:spMkLst>
            <pc:docMk/>
            <pc:sldMk cId="3330644142" sldId="259"/>
            <ac:spMk id="23" creationId="{A9AAF066-AAE5-CA2F-DC36-975B7C44EA5F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27:37.876" v="547"/>
          <ac:spMkLst>
            <pc:docMk/>
            <pc:sldMk cId="3330644142" sldId="259"/>
            <ac:spMk id="26" creationId="{19F9BF86-FE94-4517-B97D-026C7515E589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27:37.876" v="547"/>
          <ac:spMkLst>
            <pc:docMk/>
            <pc:sldMk cId="3330644142" sldId="259"/>
            <ac:spMk id="28" creationId="{05DEC45B-BA77-21C0-3869-05DE7C92376D}"/>
          </ac:spMkLst>
        </pc:spChg>
        <pc:picChg chg="add del">
          <ac:chgData name="Luis Jonatan Osegueda Aguirre (2433090)" userId="S::2433090@student.uwtsd.ac.uk::90c68dbf-8bcc-431c-ab73-0f9c44e32011" providerId="AD" clId="Web-{ADC9FCD2-2253-A158-76D4-F3DDB303C388}" dt="2026-03-08T14:26:31.375" v="527"/>
          <ac:picMkLst>
            <pc:docMk/>
            <pc:sldMk cId="3330644142" sldId="259"/>
            <ac:picMk id="5" creationId="{6E2C3356-9356-F9BA-F90E-538CD7E3236E}"/>
          </ac:picMkLst>
        </pc:picChg>
        <pc:picChg chg="add">
          <ac:chgData name="Luis Jonatan Osegueda Aguirre (2433090)" userId="S::2433090@student.uwtsd.ac.uk::90c68dbf-8bcc-431c-ab73-0f9c44e32011" providerId="AD" clId="Web-{ADC9FCD2-2253-A158-76D4-F3DDB303C388}" dt="2026-03-08T14:27:55.893" v="549"/>
          <ac:picMkLst>
            <pc:docMk/>
            <pc:sldMk cId="3330644142" sldId="259"/>
            <ac:picMk id="7" creationId="{C0F27E6D-0FEF-7811-E06D-9A4419F33688}"/>
          </ac:picMkLst>
        </pc:picChg>
        <pc:picChg chg="add del">
          <ac:chgData name="Luis Jonatan Osegueda Aguirre (2433090)" userId="S::2433090@student.uwtsd.ac.uk::90c68dbf-8bcc-431c-ab73-0f9c44e32011" providerId="AD" clId="Web-{ADC9FCD2-2253-A158-76D4-F3DDB303C388}" dt="2026-03-08T14:26:35.062" v="529"/>
          <ac:picMkLst>
            <pc:docMk/>
            <pc:sldMk cId="3330644142" sldId="259"/>
            <ac:picMk id="19" creationId="{C713B098-D632-DEE0-807E-992010E8EFAF}"/>
          </ac:picMkLst>
        </pc:picChg>
        <pc:picChg chg="add del mod ord">
          <ac:chgData name="Luis Jonatan Osegueda Aguirre (2433090)" userId="S::2433090@student.uwtsd.ac.uk::90c68dbf-8bcc-431c-ab73-0f9c44e32011" providerId="AD" clId="Web-{ADC9FCD2-2253-A158-76D4-F3DDB303C388}" dt="2026-03-08T14:27:37.876" v="547"/>
          <ac:picMkLst>
            <pc:docMk/>
            <pc:sldMk cId="3330644142" sldId="259"/>
            <ac:picMk id="27" creationId="{C713B098-D632-DEE0-807E-992010E8EFAF}"/>
          </ac:picMkLst>
        </pc:picChg>
        <pc:cxnChg chg="add del">
          <ac:chgData name="Luis Jonatan Osegueda Aguirre (2433090)" userId="S::2433090@student.uwtsd.ac.uk::90c68dbf-8bcc-431c-ab73-0f9c44e32011" providerId="AD" clId="Web-{ADC9FCD2-2253-A158-76D4-F3DDB303C388}" dt="2026-03-08T14:26:31.375" v="527"/>
          <ac:cxnSpMkLst>
            <pc:docMk/>
            <pc:sldMk cId="3330644142" sldId="259"/>
            <ac:cxnSpMk id="9" creationId="{118E06E4-607B-144B-382B-AD3D06B1EE8C}"/>
          </ac:cxnSpMkLst>
        </pc:cxnChg>
        <pc:cxnChg chg="add">
          <ac:chgData name="Luis Jonatan Osegueda Aguirre (2433090)" userId="S::2433090@student.uwtsd.ac.uk::90c68dbf-8bcc-431c-ab73-0f9c44e32011" providerId="AD" clId="Web-{ADC9FCD2-2253-A158-76D4-F3DDB303C388}" dt="2026-03-08T14:27:55.893" v="549"/>
          <ac:cxnSpMkLst>
            <pc:docMk/>
            <pc:sldMk cId="3330644142" sldId="259"/>
            <ac:cxnSpMk id="12" creationId="{753FE100-D0AB-4AE2-824B-60CFA31EC6A2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4:26:31.375" v="527"/>
          <ac:cxnSpMkLst>
            <pc:docMk/>
            <pc:sldMk cId="3330644142" sldId="259"/>
            <ac:cxnSpMk id="15" creationId="{97CC2FE6-3AD0-4131-B4BC-1F4D65E25E13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4:26:35.062" v="529"/>
          <ac:cxnSpMkLst>
            <pc:docMk/>
            <pc:sldMk cId="3330644142" sldId="259"/>
            <ac:cxnSpMk id="17" creationId="{118E06E4-607B-144B-382B-AD3D06B1EE8C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4:26:35.062" v="529"/>
          <ac:cxnSpMkLst>
            <pc:docMk/>
            <pc:sldMk cId="3330644142" sldId="259"/>
            <ac:cxnSpMk id="21" creationId="{6E25B8EB-C8DD-E579-2093-D182FC5B0F46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4:27:37.876" v="547"/>
          <ac:cxnSpMkLst>
            <pc:docMk/>
            <pc:sldMk cId="3330644142" sldId="259"/>
            <ac:cxnSpMk id="25" creationId="{118E06E4-607B-144B-382B-AD3D06B1EE8C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4:27:37.876" v="547"/>
          <ac:cxnSpMkLst>
            <pc:docMk/>
            <pc:sldMk cId="3330644142" sldId="259"/>
            <ac:cxnSpMk id="29" creationId="{6E25B8EB-C8DD-E579-2093-D182FC5B0F46}"/>
          </ac:cxnSpMkLst>
        </pc:cxnChg>
      </pc:sldChg>
      <pc:sldChg chg="addSp delSp modSp new mod setBg setClrOvrMap">
        <pc:chgData name="Luis Jonatan Osegueda Aguirre (2433090)" userId="S::2433090@student.uwtsd.ac.uk::90c68dbf-8bcc-431c-ab73-0f9c44e32011" providerId="AD" clId="Web-{ADC9FCD2-2253-A158-76D4-F3DDB303C388}" dt="2026-03-08T14:31:31.100" v="569"/>
        <pc:sldMkLst>
          <pc:docMk/>
          <pc:sldMk cId="1441096743" sldId="260"/>
        </pc:sldMkLst>
        <pc:spChg chg="mod">
          <ac:chgData name="Luis Jonatan Osegueda Aguirre (2433090)" userId="S::2433090@student.uwtsd.ac.uk::90c68dbf-8bcc-431c-ab73-0f9c44e32011" providerId="AD" clId="Web-{ADC9FCD2-2253-A158-76D4-F3DDB303C388}" dt="2026-03-08T14:31:31.100" v="569"/>
          <ac:spMkLst>
            <pc:docMk/>
            <pc:sldMk cId="1441096743" sldId="260"/>
            <ac:spMk id="2" creationId="{DC80A2FF-A2E2-2A71-3FE8-A258C18F037B}"/>
          </ac:spMkLst>
        </pc:spChg>
        <pc:spChg chg="add del mod">
          <ac:chgData name="Luis Jonatan Osegueda Aguirre (2433090)" userId="S::2433090@student.uwtsd.ac.uk::90c68dbf-8bcc-431c-ab73-0f9c44e32011" providerId="AD" clId="Web-{ADC9FCD2-2253-A158-76D4-F3DDB303C388}" dt="2026-03-08T14:31:31.100" v="569"/>
          <ac:spMkLst>
            <pc:docMk/>
            <pc:sldMk cId="1441096743" sldId="260"/>
            <ac:spMk id="3" creationId="{C43715C0-F5C0-6B2A-1707-56DEC9F0E80D}"/>
          </ac:spMkLst>
        </pc:spChg>
        <pc:spChg chg="add">
          <ac:chgData name="Luis Jonatan Osegueda Aguirre (2433090)" userId="S::2433090@student.uwtsd.ac.uk::90c68dbf-8bcc-431c-ab73-0f9c44e32011" providerId="AD" clId="Web-{ADC9FCD2-2253-A158-76D4-F3DDB303C388}" dt="2026-03-08T14:31:31.100" v="569"/>
          <ac:spMkLst>
            <pc:docMk/>
            <pc:sldMk cId="1441096743" sldId="260"/>
            <ac:spMk id="6" creationId="{DBDA151C-5770-45E4-AAFF-59E7F403866D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29:18.441" v="555"/>
          <ac:spMkLst>
            <pc:docMk/>
            <pc:sldMk cId="1441096743" sldId="260"/>
            <ac:spMk id="11" creationId="{46B9231A-B34B-4A29-A6AC-532E1EE81575}"/>
          </ac:spMkLst>
        </pc:spChg>
        <pc:graphicFrameChg chg="add">
          <ac:chgData name="Luis Jonatan Osegueda Aguirre (2433090)" userId="S::2433090@student.uwtsd.ac.uk::90c68dbf-8bcc-431c-ab73-0f9c44e32011" providerId="AD" clId="Web-{ADC9FCD2-2253-A158-76D4-F3DDB303C388}" dt="2026-03-08T14:31:31.100" v="569"/>
          <ac:graphicFrameMkLst>
            <pc:docMk/>
            <pc:sldMk cId="1441096743" sldId="260"/>
            <ac:graphicFrameMk id="8" creationId="{1E33EAAB-9183-AE90-5919-E7512795F244}"/>
          </ac:graphicFrameMkLst>
        </pc:graphicFrameChg>
        <pc:picChg chg="add del">
          <ac:chgData name="Luis Jonatan Osegueda Aguirre (2433090)" userId="S::2433090@student.uwtsd.ac.uk::90c68dbf-8bcc-431c-ab73-0f9c44e32011" providerId="AD" clId="Web-{ADC9FCD2-2253-A158-76D4-F3DDB303C388}" dt="2026-03-08T14:29:18.441" v="555"/>
          <ac:picMkLst>
            <pc:docMk/>
            <pc:sldMk cId="1441096743" sldId="260"/>
            <ac:picMk id="5" creationId="{542DB52A-0171-FECB-EAAA-35AFDF24FB6D}"/>
          </ac:picMkLst>
        </pc:picChg>
        <pc:cxnChg chg="add">
          <ac:chgData name="Luis Jonatan Osegueda Aguirre (2433090)" userId="S::2433090@student.uwtsd.ac.uk::90c68dbf-8bcc-431c-ab73-0f9c44e32011" providerId="AD" clId="Web-{ADC9FCD2-2253-A158-76D4-F3DDB303C388}" dt="2026-03-08T14:31:31.100" v="569"/>
          <ac:cxnSpMkLst>
            <pc:docMk/>
            <pc:sldMk cId="1441096743" sldId="260"/>
            <ac:cxnSpMk id="7" creationId="{05ADA91C-AD52-A530-A898-AD6E69874598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4:29:18.441" v="555"/>
          <ac:cxnSpMkLst>
            <pc:docMk/>
            <pc:sldMk cId="1441096743" sldId="260"/>
            <ac:cxnSpMk id="9" creationId="{118E06E4-607B-144B-382B-AD3D06B1EE8C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4:29:18.441" v="555"/>
          <ac:cxnSpMkLst>
            <pc:docMk/>
            <pc:sldMk cId="1441096743" sldId="260"/>
            <ac:cxnSpMk id="13" creationId="{F0CE0765-E93C-4D37-9D5F-D464EFB10FA7}"/>
          </ac:cxnSpMkLst>
        </pc:cxnChg>
      </pc:sldChg>
      <pc:sldChg chg="addSp delSp modSp new mod setBg setClrOvrMap">
        <pc:chgData name="Luis Jonatan Osegueda Aguirre (2433090)" userId="S::2433090@student.uwtsd.ac.uk::90c68dbf-8bcc-431c-ab73-0f9c44e32011" providerId="AD" clId="Web-{ADC9FCD2-2253-A158-76D4-F3DDB303C388}" dt="2026-03-08T14:37:30.707" v="603" actId="1076"/>
        <pc:sldMkLst>
          <pc:docMk/>
          <pc:sldMk cId="2708167411" sldId="261"/>
        </pc:sldMkLst>
        <pc:spChg chg="mod">
          <ac:chgData name="Luis Jonatan Osegueda Aguirre (2433090)" userId="S::2433090@student.uwtsd.ac.uk::90c68dbf-8bcc-431c-ab73-0f9c44e32011" providerId="AD" clId="Web-{ADC9FCD2-2253-A158-76D4-F3DDB303C388}" dt="2026-03-08T14:37:27.331" v="602" actId="1076"/>
          <ac:spMkLst>
            <pc:docMk/>
            <pc:sldMk cId="2708167411" sldId="261"/>
            <ac:spMk id="2" creationId="{4880AFD3-8F49-D126-4D3D-B79125A5CDC7}"/>
          </ac:spMkLst>
        </pc:spChg>
        <pc:spChg chg="add del mod">
          <ac:chgData name="Luis Jonatan Osegueda Aguirre (2433090)" userId="S::2433090@student.uwtsd.ac.uk::90c68dbf-8bcc-431c-ab73-0f9c44e32011" providerId="AD" clId="Web-{ADC9FCD2-2253-A158-76D4-F3DDB303C388}" dt="2026-03-08T14:37:30.707" v="603" actId="1076"/>
          <ac:spMkLst>
            <pc:docMk/>
            <pc:sldMk cId="2708167411" sldId="261"/>
            <ac:spMk id="3" creationId="{2D65473D-47A2-0D51-8D08-B5611E886D5A}"/>
          </ac:spMkLst>
        </pc:spChg>
        <pc:spChg chg="add">
          <ac:chgData name="Luis Jonatan Osegueda Aguirre (2433090)" userId="S::2433090@student.uwtsd.ac.uk::90c68dbf-8bcc-431c-ab73-0f9c44e32011" providerId="AD" clId="Web-{ADC9FCD2-2253-A158-76D4-F3DDB303C388}" dt="2026-03-08T14:37:05.830" v="599"/>
          <ac:spMkLst>
            <pc:docMk/>
            <pc:sldMk cId="2708167411" sldId="261"/>
            <ac:spMk id="10" creationId="{744CAA32-F237-419C-A2DD-43C28D920D3C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36:48.156" v="596"/>
          <ac:spMkLst>
            <pc:docMk/>
            <pc:sldMk cId="2708167411" sldId="261"/>
            <ac:spMk id="11" creationId="{19F9BF86-FE94-4517-B97D-026C7515E589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36:48.156" v="596"/>
          <ac:spMkLst>
            <pc:docMk/>
            <pc:sldMk cId="2708167411" sldId="261"/>
            <ac:spMk id="13" creationId="{05DEC45B-BA77-21C0-3869-05DE7C92376D}"/>
          </ac:spMkLst>
        </pc:spChg>
        <pc:picChg chg="add del">
          <ac:chgData name="Luis Jonatan Osegueda Aguirre (2433090)" userId="S::2433090@student.uwtsd.ac.uk::90c68dbf-8bcc-431c-ab73-0f9c44e32011" providerId="AD" clId="Web-{ADC9FCD2-2253-A158-76D4-F3DDB303C388}" dt="2026-03-08T14:36:48.156" v="596"/>
          <ac:picMkLst>
            <pc:docMk/>
            <pc:sldMk cId="2708167411" sldId="261"/>
            <ac:picMk id="5" creationId="{C6D91B14-F768-66FB-AE0B-6CAB10784C7D}"/>
          </ac:picMkLst>
        </pc:picChg>
        <pc:picChg chg="add">
          <ac:chgData name="Luis Jonatan Osegueda Aguirre (2433090)" userId="S::2433090@student.uwtsd.ac.uk::90c68dbf-8bcc-431c-ab73-0f9c44e32011" providerId="AD" clId="Web-{ADC9FCD2-2253-A158-76D4-F3DDB303C388}" dt="2026-03-08T14:37:05.830" v="599"/>
          <ac:picMkLst>
            <pc:docMk/>
            <pc:sldMk cId="2708167411" sldId="261"/>
            <ac:picMk id="7" creationId="{A1DA8B02-04CB-F4A1-41BA-4B983497D07C}"/>
          </ac:picMkLst>
        </pc:picChg>
        <pc:cxnChg chg="add del">
          <ac:chgData name="Luis Jonatan Osegueda Aguirre (2433090)" userId="S::2433090@student.uwtsd.ac.uk::90c68dbf-8bcc-431c-ab73-0f9c44e32011" providerId="AD" clId="Web-{ADC9FCD2-2253-A158-76D4-F3DDB303C388}" dt="2026-03-08T14:36:48.156" v="596"/>
          <ac:cxnSpMkLst>
            <pc:docMk/>
            <pc:sldMk cId="2708167411" sldId="261"/>
            <ac:cxnSpMk id="9" creationId="{118E06E4-607B-144B-382B-AD3D06B1EE8C}"/>
          </ac:cxnSpMkLst>
        </pc:cxnChg>
        <pc:cxnChg chg="add">
          <ac:chgData name="Luis Jonatan Osegueda Aguirre (2433090)" userId="S::2433090@student.uwtsd.ac.uk::90c68dbf-8bcc-431c-ab73-0f9c44e32011" providerId="AD" clId="Web-{ADC9FCD2-2253-A158-76D4-F3DDB303C388}" dt="2026-03-08T14:37:05.830" v="599"/>
          <ac:cxnSpMkLst>
            <pc:docMk/>
            <pc:sldMk cId="2708167411" sldId="261"/>
            <ac:cxnSpMk id="12" creationId="{753FE100-D0AB-4AE2-824B-60CFA31EC6A2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4:36:48.156" v="596"/>
          <ac:cxnSpMkLst>
            <pc:docMk/>
            <pc:sldMk cId="2708167411" sldId="261"/>
            <ac:cxnSpMk id="15" creationId="{7A0A4642-D29D-0121-4C05-5A5559BC5F39}"/>
          </ac:cxnSpMkLst>
        </pc:cxnChg>
      </pc:sldChg>
      <pc:sldChg chg="addSp delSp modSp new add del mod modClrScheme chgLayout">
        <pc:chgData name="Luis Jonatan Osegueda Aguirre (2433090)" userId="S::2433090@student.uwtsd.ac.uk::90c68dbf-8bcc-431c-ab73-0f9c44e32011" providerId="AD" clId="Web-{ADC9FCD2-2253-A158-76D4-F3DDB303C388}" dt="2026-03-08T14:36:45.703" v="595"/>
        <pc:sldMkLst>
          <pc:docMk/>
          <pc:sldMk cId="1049016555" sldId="262"/>
        </pc:sldMkLst>
        <pc:spChg chg="add del mod ord">
          <ac:chgData name="Luis Jonatan Osegueda Aguirre (2433090)" userId="S::2433090@student.uwtsd.ac.uk::90c68dbf-8bcc-431c-ab73-0f9c44e32011" providerId="AD" clId="Web-{ADC9FCD2-2253-A158-76D4-F3DDB303C388}" dt="2026-03-08T14:36:43.078" v="594"/>
          <ac:spMkLst>
            <pc:docMk/>
            <pc:sldMk cId="1049016555" sldId="262"/>
            <ac:spMk id="2" creationId="{33456466-80C8-3C43-D5B0-1E6E0F0A209D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36:43.078" v="594"/>
          <ac:spMkLst>
            <pc:docMk/>
            <pc:sldMk cId="1049016555" sldId="262"/>
            <ac:spMk id="3" creationId="{6D3A9D5C-A281-CE25-9DCC-6AFD223C091A}"/>
          </ac:spMkLst>
        </pc:spChg>
        <pc:spChg chg="add del mod ord">
          <ac:chgData name="Luis Jonatan Osegueda Aguirre (2433090)" userId="S::2433090@student.uwtsd.ac.uk::90c68dbf-8bcc-431c-ab73-0f9c44e32011" providerId="AD" clId="Web-{ADC9FCD2-2253-A158-76D4-F3DDB303C388}" dt="2026-03-08T14:36:40.640" v="593"/>
          <ac:spMkLst>
            <pc:docMk/>
            <pc:sldMk cId="1049016555" sldId="262"/>
            <ac:spMk id="4" creationId="{4395665C-80AF-39A9-AB0E-D998DC3F998E}"/>
          </ac:spMkLst>
        </pc:spChg>
      </pc:sldChg>
      <pc:sldChg chg="addSp delSp modSp new del mod setBg setClrOvrMap">
        <pc:chgData name="Luis Jonatan Osegueda Aguirre (2433090)" userId="S::2433090@student.uwtsd.ac.uk::90c68dbf-8bcc-431c-ab73-0f9c44e32011" providerId="AD" clId="Web-{ADC9FCD2-2253-A158-76D4-F3DDB303C388}" dt="2026-03-08T14:43:49.084" v="635"/>
        <pc:sldMkLst>
          <pc:docMk/>
          <pc:sldMk cId="3411760956" sldId="262"/>
        </pc:sldMkLst>
        <pc:spChg chg="mod">
          <ac:chgData name="Luis Jonatan Osegueda Aguirre (2433090)" userId="S::2433090@student.uwtsd.ac.uk::90c68dbf-8bcc-431c-ab73-0f9c44e32011" providerId="AD" clId="Web-{ADC9FCD2-2253-A158-76D4-F3DDB303C388}" dt="2026-03-08T14:39:27.183" v="606"/>
          <ac:spMkLst>
            <pc:docMk/>
            <pc:sldMk cId="3411760956" sldId="262"/>
            <ac:spMk id="2" creationId="{0E15F2B1-B88E-EC20-F31C-98FBF1DB69B8}"/>
          </ac:spMkLst>
        </pc:spChg>
        <pc:spChg chg="del">
          <ac:chgData name="Luis Jonatan Osegueda Aguirre (2433090)" userId="S::2433090@student.uwtsd.ac.uk::90c68dbf-8bcc-431c-ab73-0f9c44e32011" providerId="AD" clId="Web-{ADC9FCD2-2253-A158-76D4-F3DDB303C388}" dt="2026-03-08T14:39:27.183" v="606"/>
          <ac:spMkLst>
            <pc:docMk/>
            <pc:sldMk cId="3411760956" sldId="262"/>
            <ac:spMk id="3" creationId="{25C127BA-66DD-47E0-6CA4-8F9A0F759728}"/>
          </ac:spMkLst>
        </pc:spChg>
        <pc:spChg chg="add">
          <ac:chgData name="Luis Jonatan Osegueda Aguirre (2433090)" userId="S::2433090@student.uwtsd.ac.uk::90c68dbf-8bcc-431c-ab73-0f9c44e32011" providerId="AD" clId="Web-{ADC9FCD2-2253-A158-76D4-F3DDB303C388}" dt="2026-03-08T14:39:27.183" v="606"/>
          <ac:spMkLst>
            <pc:docMk/>
            <pc:sldMk cId="3411760956" sldId="262"/>
            <ac:spMk id="11" creationId="{19F9BF86-FE94-4517-B97D-026C7515E589}"/>
          </ac:spMkLst>
        </pc:spChg>
        <pc:spChg chg="add">
          <ac:chgData name="Luis Jonatan Osegueda Aguirre (2433090)" userId="S::2433090@student.uwtsd.ac.uk::90c68dbf-8bcc-431c-ab73-0f9c44e32011" providerId="AD" clId="Web-{ADC9FCD2-2253-A158-76D4-F3DDB303C388}" dt="2026-03-08T14:39:27.183" v="606"/>
          <ac:spMkLst>
            <pc:docMk/>
            <pc:sldMk cId="3411760956" sldId="262"/>
            <ac:spMk id="13" creationId="{9E9D00D9-C4F5-471E-BE2C-126CB112A6BD}"/>
          </ac:spMkLst>
        </pc:spChg>
        <pc:picChg chg="add">
          <ac:chgData name="Luis Jonatan Osegueda Aguirre (2433090)" userId="S::2433090@student.uwtsd.ac.uk::90c68dbf-8bcc-431c-ab73-0f9c44e32011" providerId="AD" clId="Web-{ADC9FCD2-2253-A158-76D4-F3DDB303C388}" dt="2026-03-08T14:39:27.183" v="606"/>
          <ac:picMkLst>
            <pc:docMk/>
            <pc:sldMk cId="3411760956" sldId="262"/>
            <ac:picMk id="5" creationId="{9CC55B28-77F4-216E-C6A5-BBDC900698EE}"/>
          </ac:picMkLst>
        </pc:picChg>
        <pc:cxnChg chg="add">
          <ac:chgData name="Luis Jonatan Osegueda Aguirre (2433090)" userId="S::2433090@student.uwtsd.ac.uk::90c68dbf-8bcc-431c-ab73-0f9c44e32011" providerId="AD" clId="Web-{ADC9FCD2-2253-A158-76D4-F3DDB303C388}" dt="2026-03-08T14:39:27.183" v="606"/>
          <ac:cxnSpMkLst>
            <pc:docMk/>
            <pc:sldMk cId="3411760956" sldId="262"/>
            <ac:cxnSpMk id="9" creationId="{118E06E4-607B-144B-382B-AD3D06B1EE8C}"/>
          </ac:cxnSpMkLst>
        </pc:cxnChg>
        <pc:cxnChg chg="add">
          <ac:chgData name="Luis Jonatan Osegueda Aguirre (2433090)" userId="S::2433090@student.uwtsd.ac.uk::90c68dbf-8bcc-431c-ab73-0f9c44e32011" providerId="AD" clId="Web-{ADC9FCD2-2253-A158-76D4-F3DDB303C388}" dt="2026-03-08T14:39:27.183" v="606"/>
          <ac:cxnSpMkLst>
            <pc:docMk/>
            <pc:sldMk cId="3411760956" sldId="262"/>
            <ac:cxnSpMk id="15" creationId="{97CC2FE6-3AD0-4131-B4BC-1F4D65E25E13}"/>
          </ac:cxnSpMkLst>
        </pc:cxnChg>
      </pc:sldChg>
      <pc:sldChg chg="addSp delSp modSp new mod setBg">
        <pc:chgData name="Luis Jonatan Osegueda Aguirre (2433090)" userId="S::2433090@student.uwtsd.ac.uk::90c68dbf-8bcc-431c-ab73-0f9c44e32011" providerId="AD" clId="Web-{ADC9FCD2-2253-A158-76D4-F3DDB303C388}" dt="2026-03-08T14:43:38.021" v="634"/>
        <pc:sldMkLst>
          <pc:docMk/>
          <pc:sldMk cId="3776225684" sldId="263"/>
        </pc:sldMkLst>
        <pc:spChg chg="mod">
          <ac:chgData name="Luis Jonatan Osegueda Aguirre (2433090)" userId="S::2433090@student.uwtsd.ac.uk::90c68dbf-8bcc-431c-ab73-0f9c44e32011" providerId="AD" clId="Web-{ADC9FCD2-2253-A158-76D4-F3DDB303C388}" dt="2026-03-08T14:43:38.021" v="634"/>
          <ac:spMkLst>
            <pc:docMk/>
            <pc:sldMk cId="3776225684" sldId="263"/>
            <ac:spMk id="2" creationId="{7CAF1E37-2F07-25DC-FBF0-705E218B627E}"/>
          </ac:spMkLst>
        </pc:spChg>
        <pc:spChg chg="add del mod">
          <ac:chgData name="Luis Jonatan Osegueda Aguirre (2433090)" userId="S::2433090@student.uwtsd.ac.uk::90c68dbf-8bcc-431c-ab73-0f9c44e32011" providerId="AD" clId="Web-{ADC9FCD2-2253-A158-76D4-F3DDB303C388}" dt="2026-03-08T14:42:02.940" v="621"/>
          <ac:spMkLst>
            <pc:docMk/>
            <pc:sldMk cId="3776225684" sldId="263"/>
            <ac:spMk id="3" creationId="{A6F6B6F2-1041-B7FD-BB72-EC3805C58B41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42:02.909" v="620"/>
          <ac:spMkLst>
            <pc:docMk/>
            <pc:sldMk cId="3776225684" sldId="263"/>
            <ac:spMk id="9" creationId="{DBDA151C-5770-45E4-AAFF-59E7F403866D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43:38.021" v="634"/>
          <ac:spMkLst>
            <pc:docMk/>
            <pc:sldMk cId="3776225684" sldId="263"/>
            <ac:spMk id="13" creationId="{A637580D-1176-4083-A9A1-BD8ED08996EC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43:16.958" v="629"/>
          <ac:spMkLst>
            <pc:docMk/>
            <pc:sldMk cId="3776225684" sldId="263"/>
            <ac:spMk id="31" creationId="{DBDA151C-5770-45E4-AAFF-59E7F403866D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43:29.552" v="631"/>
          <ac:spMkLst>
            <pc:docMk/>
            <pc:sldMk cId="3776225684" sldId="263"/>
            <ac:spMk id="36" creationId="{406BD704-01C2-4341-B99A-116CC7EC56EF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43:29.552" v="631"/>
          <ac:spMkLst>
            <pc:docMk/>
            <pc:sldMk cId="3776225684" sldId="263"/>
            <ac:spMk id="37" creationId="{0225C01B-A296-4FAA-AA46-794F27DF6934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43:37.943" v="633"/>
          <ac:spMkLst>
            <pc:docMk/>
            <pc:sldMk cId="3776225684" sldId="263"/>
            <ac:spMk id="39" creationId="{A637580D-1176-4083-A9A1-BD8ED08996EC}"/>
          </ac:spMkLst>
        </pc:spChg>
        <pc:spChg chg="add">
          <ac:chgData name="Luis Jonatan Osegueda Aguirre (2433090)" userId="S::2433090@student.uwtsd.ac.uk::90c68dbf-8bcc-431c-ab73-0f9c44e32011" providerId="AD" clId="Web-{ADC9FCD2-2253-A158-76D4-F3DDB303C388}" dt="2026-03-08T14:43:38.021" v="634"/>
          <ac:spMkLst>
            <pc:docMk/>
            <pc:sldMk cId="3776225684" sldId="263"/>
            <ac:spMk id="42" creationId="{744CAA32-F237-419C-A2DD-43C28D920D3C}"/>
          </ac:spMkLst>
        </pc:spChg>
        <pc:graphicFrameChg chg="add del">
          <ac:chgData name="Luis Jonatan Osegueda Aguirre (2433090)" userId="S::2433090@student.uwtsd.ac.uk::90c68dbf-8bcc-431c-ab73-0f9c44e32011" providerId="AD" clId="Web-{ADC9FCD2-2253-A158-76D4-F3DDB303C388}" dt="2026-03-08T14:42:02.909" v="620"/>
          <ac:graphicFrameMkLst>
            <pc:docMk/>
            <pc:sldMk cId="3776225684" sldId="263"/>
            <ac:graphicFrameMk id="5" creationId="{A0709E66-A94A-4440-C662-EDC6BCC064ED}"/>
          </ac:graphicFrameMkLst>
        </pc:graphicFrameChg>
        <pc:graphicFrameChg chg="add mod modGraphic">
          <ac:chgData name="Luis Jonatan Osegueda Aguirre (2433090)" userId="S::2433090@student.uwtsd.ac.uk::90c68dbf-8bcc-431c-ab73-0f9c44e32011" providerId="AD" clId="Web-{ADC9FCD2-2253-A158-76D4-F3DDB303C388}" dt="2026-03-08T14:43:38.021" v="634"/>
          <ac:graphicFrameMkLst>
            <pc:docMk/>
            <pc:sldMk cId="3776225684" sldId="263"/>
            <ac:graphicFrameMk id="15" creationId="{168BD66F-D2E6-8680-B6D3-428DEECAA359}"/>
          </ac:graphicFrameMkLst>
        </pc:graphicFrameChg>
        <pc:picChg chg="add mod ord">
          <ac:chgData name="Luis Jonatan Osegueda Aguirre (2433090)" userId="S::2433090@student.uwtsd.ac.uk::90c68dbf-8bcc-431c-ab73-0f9c44e32011" providerId="AD" clId="Web-{ADC9FCD2-2253-A158-76D4-F3DDB303C388}" dt="2026-03-08T14:43:38.021" v="634"/>
          <ac:picMkLst>
            <pc:docMk/>
            <pc:sldMk cId="3776225684" sldId="263"/>
            <ac:picMk id="26" creationId="{43A3B6E0-9C4B-090C-13EF-AC51E13ED9BB}"/>
          </ac:picMkLst>
        </pc:picChg>
        <pc:cxnChg chg="add del">
          <ac:chgData name="Luis Jonatan Osegueda Aguirre (2433090)" userId="S::2433090@student.uwtsd.ac.uk::90c68dbf-8bcc-431c-ab73-0f9c44e32011" providerId="AD" clId="Web-{ADC9FCD2-2253-A158-76D4-F3DDB303C388}" dt="2026-03-08T14:42:02.909" v="620"/>
          <ac:cxnSpMkLst>
            <pc:docMk/>
            <pc:sldMk cId="3776225684" sldId="263"/>
            <ac:cxnSpMk id="11" creationId="{05ADA91C-AD52-A530-A898-AD6E69874598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4:43:38.021" v="634"/>
          <ac:cxnSpMkLst>
            <pc:docMk/>
            <pc:sldMk cId="3776225684" sldId="263"/>
            <ac:cxnSpMk id="14" creationId="{B9C96FDC-E4C2-7D8A-44BA-572E7CD9E899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4:43:16.958" v="629"/>
          <ac:cxnSpMkLst>
            <pc:docMk/>
            <pc:sldMk cId="3776225684" sldId="263"/>
            <ac:cxnSpMk id="33" creationId="{2EA0F4A6-3CC9-C9E2-BA02-58FA29F7DD8E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4:43:29.552" v="631"/>
          <ac:cxnSpMkLst>
            <pc:docMk/>
            <pc:sldMk cId="3776225684" sldId="263"/>
            <ac:cxnSpMk id="35" creationId="{62713E66-598D-4B8A-9D2A-67C7AF46EF11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4:43:37.943" v="633"/>
          <ac:cxnSpMkLst>
            <pc:docMk/>
            <pc:sldMk cId="3776225684" sldId="263"/>
            <ac:cxnSpMk id="40" creationId="{B9C96FDC-E4C2-7D8A-44BA-572E7CD9E899}"/>
          </ac:cxnSpMkLst>
        </pc:cxnChg>
        <pc:cxnChg chg="add">
          <ac:chgData name="Luis Jonatan Osegueda Aguirre (2433090)" userId="S::2433090@student.uwtsd.ac.uk::90c68dbf-8bcc-431c-ab73-0f9c44e32011" providerId="AD" clId="Web-{ADC9FCD2-2253-A158-76D4-F3DDB303C388}" dt="2026-03-08T14:43:38.021" v="634"/>
          <ac:cxnSpMkLst>
            <pc:docMk/>
            <pc:sldMk cId="3776225684" sldId="263"/>
            <ac:cxnSpMk id="43" creationId="{92025DBA-8780-9CA0-2826-FF6E3BD1A0C9}"/>
          </ac:cxnSpMkLst>
        </pc:cxnChg>
      </pc:sldChg>
      <pc:sldChg chg="addSp delSp modSp new del mod setBg setClrOvrMap">
        <pc:chgData name="Luis Jonatan Osegueda Aguirre (2433090)" userId="S::2433090@student.uwtsd.ac.uk::90c68dbf-8bcc-431c-ab73-0f9c44e32011" providerId="AD" clId="Web-{ADC9FCD2-2253-A158-76D4-F3DDB303C388}" dt="2026-03-08T15:44:35.951" v="742"/>
        <pc:sldMkLst>
          <pc:docMk/>
          <pc:sldMk cId="888291720" sldId="264"/>
        </pc:sldMkLst>
        <pc:spChg chg="mod">
          <ac:chgData name="Luis Jonatan Osegueda Aguirre (2433090)" userId="S::2433090@student.uwtsd.ac.uk::90c68dbf-8bcc-431c-ab73-0f9c44e32011" providerId="AD" clId="Web-{ADC9FCD2-2253-A158-76D4-F3DDB303C388}" dt="2026-03-08T14:45:23.855" v="638"/>
          <ac:spMkLst>
            <pc:docMk/>
            <pc:sldMk cId="888291720" sldId="264"/>
            <ac:spMk id="2" creationId="{46C3266A-7983-9DE3-9AE4-6CDA5C100E1A}"/>
          </ac:spMkLst>
        </pc:spChg>
        <pc:spChg chg="del">
          <ac:chgData name="Luis Jonatan Osegueda Aguirre (2433090)" userId="S::2433090@student.uwtsd.ac.uk::90c68dbf-8bcc-431c-ab73-0f9c44e32011" providerId="AD" clId="Web-{ADC9FCD2-2253-A158-76D4-F3DDB303C388}" dt="2026-03-08T14:45:23.855" v="638"/>
          <ac:spMkLst>
            <pc:docMk/>
            <pc:sldMk cId="888291720" sldId="264"/>
            <ac:spMk id="3" creationId="{FF79DB64-7CF4-E065-F927-03DAAB129A2D}"/>
          </ac:spMkLst>
        </pc:spChg>
        <pc:spChg chg="add">
          <ac:chgData name="Luis Jonatan Osegueda Aguirre (2433090)" userId="S::2433090@student.uwtsd.ac.uk::90c68dbf-8bcc-431c-ab73-0f9c44e32011" providerId="AD" clId="Web-{ADC9FCD2-2253-A158-76D4-F3DDB303C388}" dt="2026-03-08T14:45:23.855" v="638"/>
          <ac:spMkLst>
            <pc:docMk/>
            <pc:sldMk cId="888291720" sldId="264"/>
            <ac:spMk id="11" creationId="{19F9BF86-FE94-4517-B97D-026C7515E589}"/>
          </ac:spMkLst>
        </pc:spChg>
        <pc:spChg chg="add">
          <ac:chgData name="Luis Jonatan Osegueda Aguirre (2433090)" userId="S::2433090@student.uwtsd.ac.uk::90c68dbf-8bcc-431c-ab73-0f9c44e32011" providerId="AD" clId="Web-{ADC9FCD2-2253-A158-76D4-F3DDB303C388}" dt="2026-03-08T14:45:23.855" v="638"/>
          <ac:spMkLst>
            <pc:docMk/>
            <pc:sldMk cId="888291720" sldId="264"/>
            <ac:spMk id="13" creationId="{9E9D00D9-C4F5-471E-BE2C-126CB112A6BD}"/>
          </ac:spMkLst>
        </pc:spChg>
        <pc:picChg chg="add">
          <ac:chgData name="Luis Jonatan Osegueda Aguirre (2433090)" userId="S::2433090@student.uwtsd.ac.uk::90c68dbf-8bcc-431c-ab73-0f9c44e32011" providerId="AD" clId="Web-{ADC9FCD2-2253-A158-76D4-F3DDB303C388}" dt="2026-03-08T14:45:23.855" v="638"/>
          <ac:picMkLst>
            <pc:docMk/>
            <pc:sldMk cId="888291720" sldId="264"/>
            <ac:picMk id="5" creationId="{E631B8DD-F85A-6898-3EAF-E358ED51E11A}"/>
          </ac:picMkLst>
        </pc:picChg>
        <pc:cxnChg chg="add">
          <ac:chgData name="Luis Jonatan Osegueda Aguirre (2433090)" userId="S::2433090@student.uwtsd.ac.uk::90c68dbf-8bcc-431c-ab73-0f9c44e32011" providerId="AD" clId="Web-{ADC9FCD2-2253-A158-76D4-F3DDB303C388}" dt="2026-03-08T14:45:23.855" v="638"/>
          <ac:cxnSpMkLst>
            <pc:docMk/>
            <pc:sldMk cId="888291720" sldId="264"/>
            <ac:cxnSpMk id="9" creationId="{118E06E4-607B-144B-382B-AD3D06B1EE8C}"/>
          </ac:cxnSpMkLst>
        </pc:cxnChg>
        <pc:cxnChg chg="add">
          <ac:chgData name="Luis Jonatan Osegueda Aguirre (2433090)" userId="S::2433090@student.uwtsd.ac.uk::90c68dbf-8bcc-431c-ab73-0f9c44e32011" providerId="AD" clId="Web-{ADC9FCD2-2253-A158-76D4-F3DDB303C388}" dt="2026-03-08T14:45:23.855" v="638"/>
          <ac:cxnSpMkLst>
            <pc:docMk/>
            <pc:sldMk cId="888291720" sldId="264"/>
            <ac:cxnSpMk id="15" creationId="{97CC2FE6-3AD0-4131-B4BC-1F4D65E25E13}"/>
          </ac:cxnSpMkLst>
        </pc:cxnChg>
      </pc:sldChg>
      <pc:sldChg chg="addSp delSp modSp new mod setBg">
        <pc:chgData name="Luis Jonatan Osegueda Aguirre (2433090)" userId="S::2433090@student.uwtsd.ac.uk::90c68dbf-8bcc-431c-ab73-0f9c44e32011" providerId="AD" clId="Web-{ADC9FCD2-2253-A158-76D4-F3DDB303C388}" dt="2026-03-08T14:55:41.017" v="670"/>
        <pc:sldMkLst>
          <pc:docMk/>
          <pc:sldMk cId="1992934885" sldId="265"/>
        </pc:sldMkLst>
        <pc:spChg chg="mod">
          <ac:chgData name="Luis Jonatan Osegueda Aguirre (2433090)" userId="S::2433090@student.uwtsd.ac.uk::90c68dbf-8bcc-431c-ab73-0f9c44e32011" providerId="AD" clId="Web-{ADC9FCD2-2253-A158-76D4-F3DDB303C388}" dt="2026-03-08T14:55:41.017" v="670"/>
          <ac:spMkLst>
            <pc:docMk/>
            <pc:sldMk cId="1992934885" sldId="265"/>
            <ac:spMk id="2" creationId="{BB378A4A-0460-B59C-5729-7AA6AD996892}"/>
          </ac:spMkLst>
        </pc:spChg>
        <pc:spChg chg="add del mod">
          <ac:chgData name="Luis Jonatan Osegueda Aguirre (2433090)" userId="S::2433090@student.uwtsd.ac.uk::90c68dbf-8bcc-431c-ab73-0f9c44e32011" providerId="AD" clId="Web-{ADC9FCD2-2253-A158-76D4-F3DDB303C388}" dt="2026-03-08T14:52:11.846" v="646"/>
          <ac:spMkLst>
            <pc:docMk/>
            <pc:sldMk cId="1992934885" sldId="265"/>
            <ac:spMk id="3" creationId="{431FF1A8-62FB-D281-EA10-F99646BF2701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51:39.548" v="643"/>
          <ac:spMkLst>
            <pc:docMk/>
            <pc:sldMk cId="1992934885" sldId="265"/>
            <ac:spMk id="9" creationId="{21C69525-1BE4-4BA0-A23C-3BB6C162EFB9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52:11.830" v="645"/>
          <ac:spMkLst>
            <pc:docMk/>
            <pc:sldMk cId="1992934885" sldId="265"/>
            <ac:spMk id="13" creationId="{DBDA151C-5770-45E4-AAFF-59E7F403866D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55:28.219" v="667"/>
          <ac:spMkLst>
            <pc:docMk/>
            <pc:sldMk cId="1992934885" sldId="265"/>
            <ac:spMk id="35" creationId="{DBDA151C-5770-45E4-AAFF-59E7F403866D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4:55:40.939" v="669"/>
          <ac:spMkLst>
            <pc:docMk/>
            <pc:sldMk cId="1992934885" sldId="265"/>
            <ac:spMk id="39" creationId="{744CAA32-F237-419C-A2DD-43C28D920D3C}"/>
          </ac:spMkLst>
        </pc:spChg>
        <pc:spChg chg="add">
          <ac:chgData name="Luis Jonatan Osegueda Aguirre (2433090)" userId="S::2433090@student.uwtsd.ac.uk::90c68dbf-8bcc-431c-ab73-0f9c44e32011" providerId="AD" clId="Web-{ADC9FCD2-2253-A158-76D4-F3DDB303C388}" dt="2026-03-08T14:55:41.017" v="670"/>
          <ac:spMkLst>
            <pc:docMk/>
            <pc:sldMk cId="1992934885" sldId="265"/>
            <ac:spMk id="42" creationId="{744CAA32-F237-419C-A2DD-43C28D920D3C}"/>
          </ac:spMkLst>
        </pc:spChg>
        <pc:graphicFrameChg chg="add del">
          <ac:chgData name="Luis Jonatan Osegueda Aguirre (2433090)" userId="S::2433090@student.uwtsd.ac.uk::90c68dbf-8bcc-431c-ab73-0f9c44e32011" providerId="AD" clId="Web-{ADC9FCD2-2253-A158-76D4-F3DDB303C388}" dt="2026-03-08T14:51:39.548" v="643"/>
          <ac:graphicFrameMkLst>
            <pc:docMk/>
            <pc:sldMk cId="1992934885" sldId="265"/>
            <ac:graphicFrameMk id="5" creationId="{455CC8F5-8BA6-CC54-D302-8E9201C319E0}"/>
          </ac:graphicFrameMkLst>
        </pc:graphicFrameChg>
        <pc:graphicFrameChg chg="add del">
          <ac:chgData name="Luis Jonatan Osegueda Aguirre (2433090)" userId="S::2433090@student.uwtsd.ac.uk::90c68dbf-8bcc-431c-ab73-0f9c44e32011" providerId="AD" clId="Web-{ADC9FCD2-2253-A158-76D4-F3DDB303C388}" dt="2026-03-08T14:52:11.830" v="645"/>
          <ac:graphicFrameMkLst>
            <pc:docMk/>
            <pc:sldMk cId="1992934885" sldId="265"/>
            <ac:graphicFrameMk id="15" creationId="{FD7FF6A2-7736-21F0-4A7C-C92D54FCFC83}"/>
          </ac:graphicFrameMkLst>
        </pc:graphicFrameChg>
        <pc:graphicFrameChg chg="add mod modGraphic">
          <ac:chgData name="Luis Jonatan Osegueda Aguirre (2433090)" userId="S::2433090@student.uwtsd.ac.uk::90c68dbf-8bcc-431c-ab73-0f9c44e32011" providerId="AD" clId="Web-{ADC9FCD2-2253-A158-76D4-F3DDB303C388}" dt="2026-03-08T14:55:41.017" v="670"/>
          <ac:graphicFrameMkLst>
            <pc:docMk/>
            <pc:sldMk cId="1992934885" sldId="265"/>
            <ac:graphicFrameMk id="17" creationId="{8E4FB743-8AB2-FDDF-B091-021A9AAE38AD}"/>
          </ac:graphicFrameMkLst>
        </pc:graphicFrameChg>
        <pc:picChg chg="add mod ord">
          <ac:chgData name="Luis Jonatan Osegueda Aguirre (2433090)" userId="S::2433090@student.uwtsd.ac.uk::90c68dbf-8bcc-431c-ab73-0f9c44e32011" providerId="AD" clId="Web-{ADC9FCD2-2253-A158-76D4-F3DDB303C388}" dt="2026-03-08T14:55:41.017" v="670"/>
          <ac:picMkLst>
            <pc:docMk/>
            <pc:sldMk cId="1992934885" sldId="265"/>
            <ac:picMk id="30" creationId="{4A21F880-B20C-59C0-8B1F-1C0CCB53F371}"/>
          </ac:picMkLst>
        </pc:picChg>
        <pc:cxnChg chg="add del">
          <ac:chgData name="Luis Jonatan Osegueda Aguirre (2433090)" userId="S::2433090@student.uwtsd.ac.uk::90c68dbf-8bcc-431c-ab73-0f9c44e32011" providerId="AD" clId="Web-{ADC9FCD2-2253-A158-76D4-F3DDB303C388}" dt="2026-03-08T14:51:39.548" v="643"/>
          <ac:cxnSpMkLst>
            <pc:docMk/>
            <pc:sldMk cId="1992934885" sldId="265"/>
            <ac:cxnSpMk id="11" creationId="{B68AF875-C18B-4B48-AE4C-A63FD3CEFB11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4:52:11.830" v="645"/>
          <ac:cxnSpMkLst>
            <pc:docMk/>
            <pc:sldMk cId="1992934885" sldId="265"/>
            <ac:cxnSpMk id="14" creationId="{E62D3963-2153-4637-96E6-E31BD2CE5D0D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4:55:28.219" v="667"/>
          <ac:cxnSpMkLst>
            <pc:docMk/>
            <pc:sldMk cId="1992934885" sldId="265"/>
            <ac:cxnSpMk id="37" creationId="{2EA0F4A6-3CC9-C9E2-BA02-58FA29F7DD8E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4:55:40.939" v="669"/>
          <ac:cxnSpMkLst>
            <pc:docMk/>
            <pc:sldMk cId="1992934885" sldId="265"/>
            <ac:cxnSpMk id="40" creationId="{08052531-D50B-3899-B150-D05525F4F2BC}"/>
          </ac:cxnSpMkLst>
        </pc:cxnChg>
        <pc:cxnChg chg="add">
          <ac:chgData name="Luis Jonatan Osegueda Aguirre (2433090)" userId="S::2433090@student.uwtsd.ac.uk::90c68dbf-8bcc-431c-ab73-0f9c44e32011" providerId="AD" clId="Web-{ADC9FCD2-2253-A158-76D4-F3DDB303C388}" dt="2026-03-08T14:55:41.017" v="670"/>
          <ac:cxnSpMkLst>
            <pc:docMk/>
            <pc:sldMk cId="1992934885" sldId="265"/>
            <ac:cxnSpMk id="43" creationId="{08052531-D50B-3899-B150-D05525F4F2BC}"/>
          </ac:cxnSpMkLst>
        </pc:cxnChg>
      </pc:sldChg>
      <pc:sldChg chg="addSp modSp new mod setBg">
        <pc:chgData name="Luis Jonatan Osegueda Aguirre (2433090)" userId="S::2433090@student.uwtsd.ac.uk::90c68dbf-8bcc-431c-ab73-0f9c44e32011" providerId="AD" clId="Web-{ADC9FCD2-2253-A158-76D4-F3DDB303C388}" dt="2026-03-08T15:04:07.005" v="712" actId="14100"/>
        <pc:sldMkLst>
          <pc:docMk/>
          <pc:sldMk cId="775099245" sldId="266"/>
        </pc:sldMkLst>
        <pc:spChg chg="mod">
          <ac:chgData name="Luis Jonatan Osegueda Aguirre (2433090)" userId="S::2433090@student.uwtsd.ac.uk::90c68dbf-8bcc-431c-ab73-0f9c44e32011" providerId="AD" clId="Web-{ADC9FCD2-2253-A158-76D4-F3DDB303C388}" dt="2026-03-08T15:02:27.438" v="681"/>
          <ac:spMkLst>
            <pc:docMk/>
            <pc:sldMk cId="775099245" sldId="266"/>
            <ac:spMk id="2" creationId="{25C53610-EEE3-4733-2C34-2AB0CC399F08}"/>
          </ac:spMkLst>
        </pc:spChg>
        <pc:spChg chg="mod">
          <ac:chgData name="Luis Jonatan Osegueda Aguirre (2433090)" userId="S::2433090@student.uwtsd.ac.uk::90c68dbf-8bcc-431c-ab73-0f9c44e32011" providerId="AD" clId="Web-{ADC9FCD2-2253-A158-76D4-F3DDB303C388}" dt="2026-03-08T15:04:07.005" v="712" actId="14100"/>
          <ac:spMkLst>
            <pc:docMk/>
            <pc:sldMk cId="775099245" sldId="266"/>
            <ac:spMk id="3" creationId="{E6376978-CAB7-568B-86AC-00AE9DD02B54}"/>
          </ac:spMkLst>
        </pc:spChg>
        <pc:spChg chg="add">
          <ac:chgData name="Luis Jonatan Osegueda Aguirre (2433090)" userId="S::2433090@student.uwtsd.ac.uk::90c68dbf-8bcc-431c-ab73-0f9c44e32011" providerId="AD" clId="Web-{ADC9FCD2-2253-A158-76D4-F3DDB303C388}" dt="2026-03-08T15:02:27.438" v="681"/>
          <ac:spMkLst>
            <pc:docMk/>
            <pc:sldMk cId="775099245" sldId="266"/>
            <ac:spMk id="9" creationId="{744CAA32-F237-419C-A2DD-43C28D920D3C}"/>
          </ac:spMkLst>
        </pc:spChg>
        <pc:picChg chg="add">
          <ac:chgData name="Luis Jonatan Osegueda Aguirre (2433090)" userId="S::2433090@student.uwtsd.ac.uk::90c68dbf-8bcc-431c-ab73-0f9c44e32011" providerId="AD" clId="Web-{ADC9FCD2-2253-A158-76D4-F3DDB303C388}" dt="2026-03-08T15:02:27.438" v="681"/>
          <ac:picMkLst>
            <pc:docMk/>
            <pc:sldMk cId="775099245" sldId="266"/>
            <ac:picMk id="5" creationId="{95C5BDAC-3D00-FD30-627E-492509ECC12F}"/>
          </ac:picMkLst>
        </pc:picChg>
        <pc:cxnChg chg="add">
          <ac:chgData name="Luis Jonatan Osegueda Aguirre (2433090)" userId="S::2433090@student.uwtsd.ac.uk::90c68dbf-8bcc-431c-ab73-0f9c44e32011" providerId="AD" clId="Web-{ADC9FCD2-2253-A158-76D4-F3DDB303C388}" dt="2026-03-08T15:02:27.438" v="681"/>
          <ac:cxnSpMkLst>
            <pc:docMk/>
            <pc:sldMk cId="775099245" sldId="266"/>
            <ac:cxnSpMk id="11" creationId="{753FE100-D0AB-4AE2-824B-60CFA31EC6A2}"/>
          </ac:cxnSpMkLst>
        </pc:cxnChg>
      </pc:sldChg>
      <pc:sldChg chg="addSp delSp modSp new del">
        <pc:chgData name="Luis Jonatan Osegueda Aguirre (2433090)" userId="S::2433090@student.uwtsd.ac.uk::90c68dbf-8bcc-431c-ab73-0f9c44e32011" providerId="AD" clId="Web-{ADC9FCD2-2253-A158-76D4-F3DDB303C388}" dt="2026-03-08T15:01:47.094" v="674"/>
        <pc:sldMkLst>
          <pc:docMk/>
          <pc:sldMk cId="2505140498" sldId="266"/>
        </pc:sldMkLst>
        <pc:spChg chg="mod">
          <ac:chgData name="Luis Jonatan Osegueda Aguirre (2433090)" userId="S::2433090@student.uwtsd.ac.uk::90c68dbf-8bcc-431c-ab73-0f9c44e32011" providerId="AD" clId="Web-{ADC9FCD2-2253-A158-76D4-F3DDB303C388}" dt="2026-03-08T15:01:31.546" v="672" actId="20577"/>
          <ac:spMkLst>
            <pc:docMk/>
            <pc:sldMk cId="2505140498" sldId="266"/>
            <ac:spMk id="2" creationId="{42C3215D-B972-BBDE-6ACC-5548011BB1CB}"/>
          </ac:spMkLst>
        </pc:spChg>
        <pc:spChg chg="del">
          <ac:chgData name="Luis Jonatan Osegueda Aguirre (2433090)" userId="S::2433090@student.uwtsd.ac.uk::90c68dbf-8bcc-431c-ab73-0f9c44e32011" providerId="AD" clId="Web-{ADC9FCD2-2253-A158-76D4-F3DDB303C388}" dt="2026-03-08T15:01:32.734" v="673"/>
          <ac:spMkLst>
            <pc:docMk/>
            <pc:sldMk cId="2505140498" sldId="266"/>
            <ac:spMk id="3" creationId="{8244BFD9-61B9-A568-EE79-890FBE1C8EE4}"/>
          </ac:spMkLst>
        </pc:spChg>
        <pc:graphicFrameChg chg="add mod ord modGraphic">
          <ac:chgData name="Luis Jonatan Osegueda Aguirre (2433090)" userId="S::2433090@student.uwtsd.ac.uk::90c68dbf-8bcc-431c-ab73-0f9c44e32011" providerId="AD" clId="Web-{ADC9FCD2-2253-A158-76D4-F3DDB303C388}" dt="2026-03-08T15:01:32.734" v="673"/>
          <ac:graphicFrameMkLst>
            <pc:docMk/>
            <pc:sldMk cId="2505140498" sldId="266"/>
            <ac:graphicFrameMk id="4" creationId="{D20722DF-BC53-A060-E897-38ADB801B81A}"/>
          </ac:graphicFrameMkLst>
        </pc:graphicFrameChg>
      </pc:sldChg>
      <pc:sldChg chg="addSp delSp modSp new mod setBg modClrScheme chgLayout">
        <pc:chgData name="Luis Jonatan Osegueda Aguirre (2433090)" userId="S::2433090@student.uwtsd.ac.uk::90c68dbf-8bcc-431c-ab73-0f9c44e32011" providerId="AD" clId="Web-{ADC9FCD2-2253-A158-76D4-F3DDB303C388}" dt="2026-03-08T15:42:29.292" v="741"/>
        <pc:sldMkLst>
          <pc:docMk/>
          <pc:sldMk cId="777959228" sldId="267"/>
        </pc:sldMkLst>
        <pc:spChg chg="mod ord">
          <ac:chgData name="Luis Jonatan Osegueda Aguirre (2433090)" userId="S::2433090@student.uwtsd.ac.uk::90c68dbf-8bcc-431c-ab73-0f9c44e32011" providerId="AD" clId="Web-{ADC9FCD2-2253-A158-76D4-F3DDB303C388}" dt="2026-03-08T15:42:29.292" v="741"/>
          <ac:spMkLst>
            <pc:docMk/>
            <pc:sldMk cId="777959228" sldId="267"/>
            <ac:spMk id="2" creationId="{85303816-E9D8-71CE-0360-A285C900291C}"/>
          </ac:spMkLst>
        </pc:spChg>
        <pc:spChg chg="del mod ord">
          <ac:chgData name="Luis Jonatan Osegueda Aguirre (2433090)" userId="S::2433090@student.uwtsd.ac.uk::90c68dbf-8bcc-431c-ab73-0f9c44e32011" providerId="AD" clId="Web-{ADC9FCD2-2253-A158-76D4-F3DDB303C388}" dt="2026-03-08T15:41:21.009" v="725"/>
          <ac:spMkLst>
            <pc:docMk/>
            <pc:sldMk cId="777959228" sldId="267"/>
            <ac:spMk id="3" creationId="{656432F2-16B2-D35A-BA99-51543024BB9B}"/>
          </ac:spMkLst>
        </pc:spChg>
        <pc:spChg chg="add del mod ord">
          <ac:chgData name="Luis Jonatan Osegueda Aguirre (2433090)" userId="S::2433090@student.uwtsd.ac.uk::90c68dbf-8bcc-431c-ab73-0f9c44e32011" providerId="AD" clId="Web-{ADC9FCD2-2253-A158-76D4-F3DDB303C388}" dt="2026-03-08T15:41:57.557" v="733"/>
          <ac:spMkLst>
            <pc:docMk/>
            <pc:sldMk cId="777959228" sldId="267"/>
            <ac:spMk id="4" creationId="{DCB6060F-F4E9-5B6B-EB44-1866E64CF108}"/>
          </ac:spMkLst>
        </pc:spChg>
        <pc:spChg chg="add del">
          <ac:chgData name="Luis Jonatan Osegueda Aguirre (2433090)" userId="S::2433090@student.uwtsd.ac.uk::90c68dbf-8bcc-431c-ab73-0f9c44e32011" providerId="AD" clId="Web-{ADC9FCD2-2253-A158-76D4-F3DDB303C388}" dt="2026-03-08T15:42:29.292" v="740"/>
          <ac:spMkLst>
            <pc:docMk/>
            <pc:sldMk cId="777959228" sldId="267"/>
            <ac:spMk id="12" creationId="{19F9BF86-FE94-4517-B97D-026C7515E589}"/>
          </ac:spMkLst>
        </pc:spChg>
        <pc:spChg chg="add">
          <ac:chgData name="Luis Jonatan Osegueda Aguirre (2433090)" userId="S::2433090@student.uwtsd.ac.uk::90c68dbf-8bcc-431c-ab73-0f9c44e32011" providerId="AD" clId="Web-{ADC9FCD2-2253-A158-76D4-F3DDB303C388}" dt="2026-03-08T15:42:29.292" v="741"/>
          <ac:spMkLst>
            <pc:docMk/>
            <pc:sldMk cId="777959228" sldId="267"/>
            <ac:spMk id="17" creationId="{CFD1D2CD-954D-4C4D-B505-05EAD159B230}"/>
          </ac:spMkLst>
        </pc:spChg>
        <pc:picChg chg="add mod ord">
          <ac:chgData name="Luis Jonatan Osegueda Aguirre (2433090)" userId="S::2433090@student.uwtsd.ac.uk::90c68dbf-8bcc-431c-ab73-0f9c44e32011" providerId="AD" clId="Web-{ADC9FCD2-2253-A158-76D4-F3DDB303C388}" dt="2026-03-08T15:42:29.292" v="741"/>
          <ac:picMkLst>
            <pc:docMk/>
            <pc:sldMk cId="777959228" sldId="267"/>
            <ac:picMk id="5" creationId="{2EFB6278-9F41-E1A6-4328-017929D83386}"/>
          </ac:picMkLst>
        </pc:picChg>
        <pc:cxnChg chg="add del">
          <ac:chgData name="Luis Jonatan Osegueda Aguirre (2433090)" userId="S::2433090@student.uwtsd.ac.uk::90c68dbf-8bcc-431c-ab73-0f9c44e32011" providerId="AD" clId="Web-{ADC9FCD2-2253-A158-76D4-F3DDB303C388}" dt="2026-03-08T15:42:29.292" v="740"/>
          <ac:cxnSpMkLst>
            <pc:docMk/>
            <pc:sldMk cId="777959228" sldId="267"/>
            <ac:cxnSpMk id="10" creationId="{118E06E4-607B-144B-382B-AD3D06B1EE8C}"/>
          </ac:cxnSpMkLst>
        </pc:cxnChg>
        <pc:cxnChg chg="add del">
          <ac:chgData name="Luis Jonatan Osegueda Aguirre (2433090)" userId="S::2433090@student.uwtsd.ac.uk::90c68dbf-8bcc-431c-ab73-0f9c44e32011" providerId="AD" clId="Web-{ADC9FCD2-2253-A158-76D4-F3DDB303C388}" dt="2026-03-08T15:42:29.292" v="740"/>
          <ac:cxnSpMkLst>
            <pc:docMk/>
            <pc:sldMk cId="777959228" sldId="267"/>
            <ac:cxnSpMk id="14" creationId="{6CA391F1-4B2C-521B-F6A5-52C74B30349D}"/>
          </ac:cxnSpMkLst>
        </pc:cxnChg>
        <pc:cxnChg chg="add">
          <ac:chgData name="Luis Jonatan Osegueda Aguirre (2433090)" userId="S::2433090@student.uwtsd.ac.uk::90c68dbf-8bcc-431c-ab73-0f9c44e32011" providerId="AD" clId="Web-{ADC9FCD2-2253-A158-76D4-F3DDB303C388}" dt="2026-03-08T15:42:29.292" v="741"/>
          <ac:cxnSpMkLst>
            <pc:docMk/>
            <pc:sldMk cId="777959228" sldId="267"/>
            <ac:cxnSpMk id="16" creationId="{118E06E4-607B-144B-382B-AD3D06B1EE8C}"/>
          </ac:cxnSpMkLst>
        </pc:cxnChg>
        <pc:cxnChg chg="add">
          <ac:chgData name="Luis Jonatan Osegueda Aguirre (2433090)" userId="S::2433090@student.uwtsd.ac.uk::90c68dbf-8bcc-431c-ab73-0f9c44e32011" providerId="AD" clId="Web-{ADC9FCD2-2253-A158-76D4-F3DDB303C388}" dt="2026-03-08T15:42:29.292" v="741"/>
          <ac:cxnSpMkLst>
            <pc:docMk/>
            <pc:sldMk cId="777959228" sldId="267"/>
            <ac:cxnSpMk id="18" creationId="{A2D508B3-A66C-833E-D929-8DC211635676}"/>
          </ac:cxnSpMkLst>
        </pc:cxnChg>
      </pc:sldChg>
      <pc:sldMasterChg chg="del delSldLayout">
        <pc:chgData name="Luis Jonatan Osegueda Aguirre (2433090)" userId="S::2433090@student.uwtsd.ac.uk::90c68dbf-8bcc-431c-ab73-0f9c44e32011" providerId="AD" clId="Web-{ADC9FCD2-2253-A158-76D4-F3DDB303C388}" dt="2026-03-08T13:43:54.834" v="11"/>
        <pc:sldMasterMkLst>
          <pc:docMk/>
          <pc:sldMasterMk cId="2933118997" sldId="2147483648"/>
        </pc:sldMasterMkLst>
        <pc:sldLayoutChg chg="del">
          <pc:chgData name="Luis Jonatan Osegueda Aguirre (2433090)" userId="S::2433090@student.uwtsd.ac.uk::90c68dbf-8bcc-431c-ab73-0f9c44e32011" providerId="AD" clId="Web-{ADC9FCD2-2253-A158-76D4-F3DDB303C388}" dt="2026-03-08T13:43:54.834" v="11"/>
          <pc:sldLayoutMkLst>
            <pc:docMk/>
            <pc:sldMasterMk cId="2933118997" sldId="2147483648"/>
            <pc:sldLayoutMk cId="2288191458" sldId="2147483649"/>
          </pc:sldLayoutMkLst>
        </pc:sldLayoutChg>
        <pc:sldLayoutChg chg="del">
          <pc:chgData name="Luis Jonatan Osegueda Aguirre (2433090)" userId="S::2433090@student.uwtsd.ac.uk::90c68dbf-8bcc-431c-ab73-0f9c44e32011" providerId="AD" clId="Web-{ADC9FCD2-2253-A158-76D4-F3DDB303C388}" dt="2026-03-08T13:43:54.834" v="11"/>
          <pc:sldLayoutMkLst>
            <pc:docMk/>
            <pc:sldMasterMk cId="2933118997" sldId="2147483648"/>
            <pc:sldLayoutMk cId="3398174421" sldId="2147483650"/>
          </pc:sldLayoutMkLst>
        </pc:sldLayoutChg>
        <pc:sldLayoutChg chg="del">
          <pc:chgData name="Luis Jonatan Osegueda Aguirre (2433090)" userId="S::2433090@student.uwtsd.ac.uk::90c68dbf-8bcc-431c-ab73-0f9c44e32011" providerId="AD" clId="Web-{ADC9FCD2-2253-A158-76D4-F3DDB303C388}" dt="2026-03-08T13:43:54.834" v="11"/>
          <pc:sldLayoutMkLst>
            <pc:docMk/>
            <pc:sldMasterMk cId="2933118997" sldId="2147483648"/>
            <pc:sldLayoutMk cId="2339700568" sldId="2147483651"/>
          </pc:sldLayoutMkLst>
        </pc:sldLayoutChg>
        <pc:sldLayoutChg chg="del">
          <pc:chgData name="Luis Jonatan Osegueda Aguirre (2433090)" userId="S::2433090@student.uwtsd.ac.uk::90c68dbf-8bcc-431c-ab73-0f9c44e32011" providerId="AD" clId="Web-{ADC9FCD2-2253-A158-76D4-F3DDB303C388}" dt="2026-03-08T13:43:54.834" v="11"/>
          <pc:sldLayoutMkLst>
            <pc:docMk/>
            <pc:sldMasterMk cId="2933118997" sldId="2147483648"/>
            <pc:sldLayoutMk cId="979029867" sldId="2147483652"/>
          </pc:sldLayoutMkLst>
        </pc:sldLayoutChg>
        <pc:sldLayoutChg chg="del">
          <pc:chgData name="Luis Jonatan Osegueda Aguirre (2433090)" userId="S::2433090@student.uwtsd.ac.uk::90c68dbf-8bcc-431c-ab73-0f9c44e32011" providerId="AD" clId="Web-{ADC9FCD2-2253-A158-76D4-F3DDB303C388}" dt="2026-03-08T13:43:54.834" v="11"/>
          <pc:sldLayoutMkLst>
            <pc:docMk/>
            <pc:sldMasterMk cId="2933118997" sldId="2147483648"/>
            <pc:sldLayoutMk cId="1752394269" sldId="2147483653"/>
          </pc:sldLayoutMkLst>
        </pc:sldLayoutChg>
        <pc:sldLayoutChg chg="del">
          <pc:chgData name="Luis Jonatan Osegueda Aguirre (2433090)" userId="S::2433090@student.uwtsd.ac.uk::90c68dbf-8bcc-431c-ab73-0f9c44e32011" providerId="AD" clId="Web-{ADC9FCD2-2253-A158-76D4-F3DDB303C388}" dt="2026-03-08T13:43:54.834" v="11"/>
          <pc:sldLayoutMkLst>
            <pc:docMk/>
            <pc:sldMasterMk cId="2933118997" sldId="2147483648"/>
            <pc:sldLayoutMk cId="3630658609" sldId="2147483654"/>
          </pc:sldLayoutMkLst>
        </pc:sldLayoutChg>
        <pc:sldLayoutChg chg="del">
          <pc:chgData name="Luis Jonatan Osegueda Aguirre (2433090)" userId="S::2433090@student.uwtsd.ac.uk::90c68dbf-8bcc-431c-ab73-0f9c44e32011" providerId="AD" clId="Web-{ADC9FCD2-2253-A158-76D4-F3DDB303C388}" dt="2026-03-08T13:43:54.834" v="11"/>
          <pc:sldLayoutMkLst>
            <pc:docMk/>
            <pc:sldMasterMk cId="2933118997" sldId="2147483648"/>
            <pc:sldLayoutMk cId="3682375612" sldId="2147483655"/>
          </pc:sldLayoutMkLst>
        </pc:sldLayoutChg>
        <pc:sldLayoutChg chg="del">
          <pc:chgData name="Luis Jonatan Osegueda Aguirre (2433090)" userId="S::2433090@student.uwtsd.ac.uk::90c68dbf-8bcc-431c-ab73-0f9c44e32011" providerId="AD" clId="Web-{ADC9FCD2-2253-A158-76D4-F3DDB303C388}" dt="2026-03-08T13:43:54.834" v="11"/>
          <pc:sldLayoutMkLst>
            <pc:docMk/>
            <pc:sldMasterMk cId="2933118997" sldId="2147483648"/>
            <pc:sldLayoutMk cId="1360449816" sldId="2147483656"/>
          </pc:sldLayoutMkLst>
        </pc:sldLayoutChg>
        <pc:sldLayoutChg chg="del">
          <pc:chgData name="Luis Jonatan Osegueda Aguirre (2433090)" userId="S::2433090@student.uwtsd.ac.uk::90c68dbf-8bcc-431c-ab73-0f9c44e32011" providerId="AD" clId="Web-{ADC9FCD2-2253-A158-76D4-F3DDB303C388}" dt="2026-03-08T13:43:54.834" v="11"/>
          <pc:sldLayoutMkLst>
            <pc:docMk/>
            <pc:sldMasterMk cId="2933118997" sldId="2147483648"/>
            <pc:sldLayoutMk cId="383603595" sldId="2147483657"/>
          </pc:sldLayoutMkLst>
        </pc:sldLayoutChg>
        <pc:sldLayoutChg chg="del">
          <pc:chgData name="Luis Jonatan Osegueda Aguirre (2433090)" userId="S::2433090@student.uwtsd.ac.uk::90c68dbf-8bcc-431c-ab73-0f9c44e32011" providerId="AD" clId="Web-{ADC9FCD2-2253-A158-76D4-F3DDB303C388}" dt="2026-03-08T13:43:54.834" v="11"/>
          <pc:sldLayoutMkLst>
            <pc:docMk/>
            <pc:sldMasterMk cId="2933118997" sldId="2147483648"/>
            <pc:sldLayoutMk cId="541863252" sldId="2147483658"/>
          </pc:sldLayoutMkLst>
        </pc:sldLayoutChg>
        <pc:sldLayoutChg chg="del">
          <pc:chgData name="Luis Jonatan Osegueda Aguirre (2433090)" userId="S::2433090@student.uwtsd.ac.uk::90c68dbf-8bcc-431c-ab73-0f9c44e32011" providerId="AD" clId="Web-{ADC9FCD2-2253-A158-76D4-F3DDB303C388}" dt="2026-03-08T13:43:54.834" v="11"/>
          <pc:sldLayoutMkLst>
            <pc:docMk/>
            <pc:sldMasterMk cId="2933118997" sldId="2147483648"/>
            <pc:sldLayoutMk cId="2215096201" sldId="2147483659"/>
          </pc:sldLayoutMkLst>
        </pc:sldLayoutChg>
      </pc:sldMasterChg>
      <pc:sldMasterChg chg="add del addSldLayout delSldLayout">
        <pc:chgData name="Luis Jonatan Osegueda Aguirre (2433090)" userId="S::2433090@student.uwtsd.ac.uk::90c68dbf-8bcc-431c-ab73-0f9c44e32011" providerId="AD" clId="Web-{ADC9FCD2-2253-A158-76D4-F3DDB303C388}" dt="2026-03-08T13:49:38.887" v="28"/>
        <pc:sldMasterMkLst>
          <pc:docMk/>
          <pc:sldMasterMk cId="604088530" sldId="2147483683"/>
        </pc:sldMasterMkLst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04088530" sldId="2147483683"/>
            <pc:sldLayoutMk cId="532122466" sldId="2147483672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04088530" sldId="2147483683"/>
            <pc:sldLayoutMk cId="1530942624" sldId="2147483673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04088530" sldId="2147483683"/>
            <pc:sldLayoutMk cId="2309279979" sldId="2147483674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04088530" sldId="2147483683"/>
            <pc:sldLayoutMk cId="779812408" sldId="2147483675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04088530" sldId="2147483683"/>
            <pc:sldLayoutMk cId="368140967" sldId="2147483676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04088530" sldId="2147483683"/>
            <pc:sldLayoutMk cId="4136856504" sldId="2147483677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04088530" sldId="2147483683"/>
            <pc:sldLayoutMk cId="3367974693" sldId="2147483678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04088530" sldId="2147483683"/>
            <pc:sldLayoutMk cId="3814655583" sldId="2147483679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04088530" sldId="2147483683"/>
            <pc:sldLayoutMk cId="3064187027" sldId="2147483680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04088530" sldId="2147483683"/>
            <pc:sldLayoutMk cId="2665948842" sldId="2147483681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04088530" sldId="2147483683"/>
            <pc:sldLayoutMk cId="3438313436" sldId="2147483682"/>
          </pc:sldLayoutMkLst>
        </pc:sldLayoutChg>
      </pc:sldMasterChg>
      <pc:sldMasterChg chg="add addSldLayout">
        <pc:chgData name="Luis Jonatan Osegueda Aguirre (2433090)" userId="S::2433090@student.uwtsd.ac.uk::90c68dbf-8bcc-431c-ab73-0f9c44e32011" providerId="AD" clId="Web-{ADC9FCD2-2253-A158-76D4-F3DDB303C388}" dt="2026-03-08T13:49:38.887" v="28"/>
        <pc:sldMasterMkLst>
          <pc:docMk/>
          <pc:sldMasterMk cId="642864590" sldId="2147483721"/>
        </pc:sldMasterMkLst>
        <pc:sldLayoutChg chg="add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42864590" sldId="2147483721"/>
            <pc:sldLayoutMk cId="3292371260" sldId="2147483710"/>
          </pc:sldLayoutMkLst>
        </pc:sldLayoutChg>
        <pc:sldLayoutChg chg="add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42864590" sldId="2147483721"/>
            <pc:sldLayoutMk cId="75846446" sldId="2147483711"/>
          </pc:sldLayoutMkLst>
        </pc:sldLayoutChg>
        <pc:sldLayoutChg chg="add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42864590" sldId="2147483721"/>
            <pc:sldLayoutMk cId="3294953198" sldId="2147483712"/>
          </pc:sldLayoutMkLst>
        </pc:sldLayoutChg>
        <pc:sldLayoutChg chg="add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42864590" sldId="2147483721"/>
            <pc:sldLayoutMk cId="588021965" sldId="2147483713"/>
          </pc:sldLayoutMkLst>
        </pc:sldLayoutChg>
        <pc:sldLayoutChg chg="add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42864590" sldId="2147483721"/>
            <pc:sldLayoutMk cId="428450264" sldId="2147483714"/>
          </pc:sldLayoutMkLst>
        </pc:sldLayoutChg>
        <pc:sldLayoutChg chg="add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42864590" sldId="2147483721"/>
            <pc:sldLayoutMk cId="1985933886" sldId="2147483715"/>
          </pc:sldLayoutMkLst>
        </pc:sldLayoutChg>
        <pc:sldLayoutChg chg="add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42864590" sldId="2147483721"/>
            <pc:sldLayoutMk cId="1700371183" sldId="2147483716"/>
          </pc:sldLayoutMkLst>
        </pc:sldLayoutChg>
        <pc:sldLayoutChg chg="add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42864590" sldId="2147483721"/>
            <pc:sldLayoutMk cId="3937749604" sldId="2147483717"/>
          </pc:sldLayoutMkLst>
        </pc:sldLayoutChg>
        <pc:sldLayoutChg chg="add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42864590" sldId="2147483721"/>
            <pc:sldLayoutMk cId="1444156910" sldId="2147483718"/>
          </pc:sldLayoutMkLst>
        </pc:sldLayoutChg>
        <pc:sldLayoutChg chg="add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42864590" sldId="2147483721"/>
            <pc:sldLayoutMk cId="767593052" sldId="2147483719"/>
          </pc:sldLayoutMkLst>
        </pc:sldLayoutChg>
        <pc:sldLayoutChg chg="add">
          <pc:chgData name="Luis Jonatan Osegueda Aguirre (2433090)" userId="S::2433090@student.uwtsd.ac.uk::90c68dbf-8bcc-431c-ab73-0f9c44e32011" providerId="AD" clId="Web-{ADC9FCD2-2253-A158-76D4-F3DDB303C388}" dt="2026-03-08T13:49:38.887" v="28"/>
          <pc:sldLayoutMkLst>
            <pc:docMk/>
            <pc:sldMasterMk cId="642864590" sldId="2147483721"/>
            <pc:sldLayoutMk cId="2083545696" sldId="2147483720"/>
          </pc:sldLayoutMkLst>
        </pc:sldLayoutChg>
      </pc:sldMasterChg>
      <pc:sldMasterChg chg="add del addSldLayout delSldLayout">
        <pc:chgData name="Luis Jonatan Osegueda Aguirre (2433090)" userId="S::2433090@student.uwtsd.ac.uk::90c68dbf-8bcc-431c-ab73-0f9c44e32011" providerId="AD" clId="Web-{ADC9FCD2-2253-A158-76D4-F3DDB303C388}" dt="2026-03-08T13:49:38.824" v="27"/>
        <pc:sldMasterMkLst>
          <pc:docMk/>
          <pc:sldMasterMk cId="2619434056" sldId="2147483734"/>
        </pc:sldMasterMkLst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24" v="27"/>
          <pc:sldLayoutMkLst>
            <pc:docMk/>
            <pc:sldMasterMk cId="2619434056" sldId="2147483734"/>
            <pc:sldLayoutMk cId="4079942940" sldId="2147483723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24" v="27"/>
          <pc:sldLayoutMkLst>
            <pc:docMk/>
            <pc:sldMasterMk cId="2619434056" sldId="2147483734"/>
            <pc:sldLayoutMk cId="1210120875" sldId="2147483724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24" v="27"/>
          <pc:sldLayoutMkLst>
            <pc:docMk/>
            <pc:sldMasterMk cId="2619434056" sldId="2147483734"/>
            <pc:sldLayoutMk cId="3835837018" sldId="2147483725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24" v="27"/>
          <pc:sldLayoutMkLst>
            <pc:docMk/>
            <pc:sldMasterMk cId="2619434056" sldId="2147483734"/>
            <pc:sldLayoutMk cId="3851593561" sldId="2147483726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24" v="27"/>
          <pc:sldLayoutMkLst>
            <pc:docMk/>
            <pc:sldMasterMk cId="2619434056" sldId="2147483734"/>
            <pc:sldLayoutMk cId="3102962677" sldId="2147483727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24" v="27"/>
          <pc:sldLayoutMkLst>
            <pc:docMk/>
            <pc:sldMasterMk cId="2619434056" sldId="2147483734"/>
            <pc:sldLayoutMk cId="1700793122" sldId="2147483728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24" v="27"/>
          <pc:sldLayoutMkLst>
            <pc:docMk/>
            <pc:sldMasterMk cId="2619434056" sldId="2147483734"/>
            <pc:sldLayoutMk cId="3219834774" sldId="2147483729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24" v="27"/>
          <pc:sldLayoutMkLst>
            <pc:docMk/>
            <pc:sldMasterMk cId="2619434056" sldId="2147483734"/>
            <pc:sldLayoutMk cId="492734917" sldId="2147483730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24" v="27"/>
          <pc:sldLayoutMkLst>
            <pc:docMk/>
            <pc:sldMasterMk cId="2619434056" sldId="2147483734"/>
            <pc:sldLayoutMk cId="555549713" sldId="2147483731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24" v="27"/>
          <pc:sldLayoutMkLst>
            <pc:docMk/>
            <pc:sldMasterMk cId="2619434056" sldId="2147483734"/>
            <pc:sldLayoutMk cId="1658723760" sldId="2147483732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8.824" v="27"/>
          <pc:sldLayoutMkLst>
            <pc:docMk/>
            <pc:sldMasterMk cId="2619434056" sldId="2147483734"/>
            <pc:sldLayoutMk cId="1392531286" sldId="2147483733"/>
          </pc:sldLayoutMkLst>
        </pc:sldLayoutChg>
      </pc:sldMasterChg>
      <pc:sldMasterChg chg="add del addSldLayout delSldLayout">
        <pc:chgData name="Luis Jonatan Osegueda Aguirre (2433090)" userId="S::2433090@student.uwtsd.ac.uk::90c68dbf-8bcc-431c-ab73-0f9c44e32011" providerId="AD" clId="Web-{ADC9FCD2-2253-A158-76D4-F3DDB303C388}" dt="2026-03-08T13:49:36.043" v="25"/>
        <pc:sldMasterMkLst>
          <pc:docMk/>
          <pc:sldMasterMk cId="3322144394" sldId="2147483747"/>
        </pc:sldMasterMkLst>
        <pc:sldLayoutChg chg="add del">
          <pc:chgData name="Luis Jonatan Osegueda Aguirre (2433090)" userId="S::2433090@student.uwtsd.ac.uk::90c68dbf-8bcc-431c-ab73-0f9c44e32011" providerId="AD" clId="Web-{ADC9FCD2-2253-A158-76D4-F3DDB303C388}" dt="2026-03-08T13:49:36.043" v="25"/>
          <pc:sldLayoutMkLst>
            <pc:docMk/>
            <pc:sldMasterMk cId="3322144394" sldId="2147483747"/>
            <pc:sldLayoutMk cId="3229580659" sldId="2147483736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6.043" v="25"/>
          <pc:sldLayoutMkLst>
            <pc:docMk/>
            <pc:sldMasterMk cId="3322144394" sldId="2147483747"/>
            <pc:sldLayoutMk cId="4134073141" sldId="2147483737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6.043" v="25"/>
          <pc:sldLayoutMkLst>
            <pc:docMk/>
            <pc:sldMasterMk cId="3322144394" sldId="2147483747"/>
            <pc:sldLayoutMk cId="3907037216" sldId="2147483738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6.043" v="25"/>
          <pc:sldLayoutMkLst>
            <pc:docMk/>
            <pc:sldMasterMk cId="3322144394" sldId="2147483747"/>
            <pc:sldLayoutMk cId="3857504381" sldId="2147483739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6.043" v="25"/>
          <pc:sldLayoutMkLst>
            <pc:docMk/>
            <pc:sldMasterMk cId="3322144394" sldId="2147483747"/>
            <pc:sldLayoutMk cId="1726230011" sldId="2147483740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6.043" v="25"/>
          <pc:sldLayoutMkLst>
            <pc:docMk/>
            <pc:sldMasterMk cId="3322144394" sldId="2147483747"/>
            <pc:sldLayoutMk cId="3258857129" sldId="2147483741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6.043" v="25"/>
          <pc:sldLayoutMkLst>
            <pc:docMk/>
            <pc:sldMasterMk cId="3322144394" sldId="2147483747"/>
            <pc:sldLayoutMk cId="325482918" sldId="2147483742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6.043" v="25"/>
          <pc:sldLayoutMkLst>
            <pc:docMk/>
            <pc:sldMasterMk cId="3322144394" sldId="2147483747"/>
            <pc:sldLayoutMk cId="2847412427" sldId="2147483743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6.043" v="25"/>
          <pc:sldLayoutMkLst>
            <pc:docMk/>
            <pc:sldMasterMk cId="3322144394" sldId="2147483747"/>
            <pc:sldLayoutMk cId="2551556233" sldId="2147483744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6.043" v="25"/>
          <pc:sldLayoutMkLst>
            <pc:docMk/>
            <pc:sldMasterMk cId="3322144394" sldId="2147483747"/>
            <pc:sldLayoutMk cId="2181681936" sldId="2147483745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36.043" v="25"/>
          <pc:sldLayoutMkLst>
            <pc:docMk/>
            <pc:sldMasterMk cId="3322144394" sldId="2147483747"/>
            <pc:sldLayoutMk cId="108880064" sldId="2147483746"/>
          </pc:sldLayoutMkLst>
        </pc:sldLayoutChg>
      </pc:sldMasterChg>
      <pc:sldMasterChg chg="add del addSldLayout delSldLayout">
        <pc:chgData name="Luis Jonatan Osegueda Aguirre (2433090)" userId="S::2433090@student.uwtsd.ac.uk::90c68dbf-8bcc-431c-ab73-0f9c44e32011" providerId="AD" clId="Web-{ADC9FCD2-2253-A158-76D4-F3DDB303C388}" dt="2026-03-08T13:49:13.886" v="23"/>
        <pc:sldMasterMkLst>
          <pc:docMk/>
          <pc:sldMasterMk cId="2198163175" sldId="2147483760"/>
        </pc:sldMasterMkLst>
        <pc:sldLayoutChg chg="add del">
          <pc:chgData name="Luis Jonatan Osegueda Aguirre (2433090)" userId="S::2433090@student.uwtsd.ac.uk::90c68dbf-8bcc-431c-ab73-0f9c44e32011" providerId="AD" clId="Web-{ADC9FCD2-2253-A158-76D4-F3DDB303C388}" dt="2026-03-08T13:49:13.886" v="23"/>
          <pc:sldLayoutMkLst>
            <pc:docMk/>
            <pc:sldMasterMk cId="2198163175" sldId="2147483760"/>
            <pc:sldLayoutMk cId="2063619375" sldId="2147483749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13.886" v="23"/>
          <pc:sldLayoutMkLst>
            <pc:docMk/>
            <pc:sldMasterMk cId="2198163175" sldId="2147483760"/>
            <pc:sldLayoutMk cId="3190862624" sldId="2147483750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13.886" v="23"/>
          <pc:sldLayoutMkLst>
            <pc:docMk/>
            <pc:sldMasterMk cId="2198163175" sldId="2147483760"/>
            <pc:sldLayoutMk cId="2073600834" sldId="2147483751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13.886" v="23"/>
          <pc:sldLayoutMkLst>
            <pc:docMk/>
            <pc:sldMasterMk cId="2198163175" sldId="2147483760"/>
            <pc:sldLayoutMk cId="1268029475" sldId="2147483752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13.886" v="23"/>
          <pc:sldLayoutMkLst>
            <pc:docMk/>
            <pc:sldMasterMk cId="2198163175" sldId="2147483760"/>
            <pc:sldLayoutMk cId="1030320193" sldId="2147483753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13.886" v="23"/>
          <pc:sldLayoutMkLst>
            <pc:docMk/>
            <pc:sldMasterMk cId="2198163175" sldId="2147483760"/>
            <pc:sldLayoutMk cId="3367598661" sldId="2147483754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13.886" v="23"/>
          <pc:sldLayoutMkLst>
            <pc:docMk/>
            <pc:sldMasterMk cId="2198163175" sldId="2147483760"/>
            <pc:sldLayoutMk cId="511255593" sldId="2147483755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13.886" v="23"/>
          <pc:sldLayoutMkLst>
            <pc:docMk/>
            <pc:sldMasterMk cId="2198163175" sldId="2147483760"/>
            <pc:sldLayoutMk cId="1233938517" sldId="2147483756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13.886" v="23"/>
          <pc:sldLayoutMkLst>
            <pc:docMk/>
            <pc:sldMasterMk cId="2198163175" sldId="2147483760"/>
            <pc:sldLayoutMk cId="1956635635" sldId="2147483757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13.886" v="23"/>
          <pc:sldLayoutMkLst>
            <pc:docMk/>
            <pc:sldMasterMk cId="2198163175" sldId="2147483760"/>
            <pc:sldLayoutMk cId="2161386505" sldId="2147483758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13.886" v="23"/>
          <pc:sldLayoutMkLst>
            <pc:docMk/>
            <pc:sldMasterMk cId="2198163175" sldId="2147483760"/>
            <pc:sldLayoutMk cId="3773914441" sldId="2147483759"/>
          </pc:sldLayoutMkLst>
        </pc:sldLayoutChg>
      </pc:sldMasterChg>
      <pc:sldMasterChg chg="add del addSldLayout delSldLayout">
        <pc:chgData name="Luis Jonatan Osegueda Aguirre (2433090)" userId="S::2433090@student.uwtsd.ac.uk::90c68dbf-8bcc-431c-ab73-0f9c44e32011" providerId="AD" clId="Web-{ADC9FCD2-2253-A158-76D4-F3DDB303C388}" dt="2026-03-08T13:49:09.011" v="21"/>
        <pc:sldMasterMkLst>
          <pc:docMk/>
          <pc:sldMasterMk cId="868279852" sldId="2147483773"/>
        </pc:sldMasterMkLst>
        <pc:sldLayoutChg chg="add del">
          <pc:chgData name="Luis Jonatan Osegueda Aguirre (2433090)" userId="S::2433090@student.uwtsd.ac.uk::90c68dbf-8bcc-431c-ab73-0f9c44e32011" providerId="AD" clId="Web-{ADC9FCD2-2253-A158-76D4-F3DDB303C388}" dt="2026-03-08T13:49:09.011" v="21"/>
          <pc:sldLayoutMkLst>
            <pc:docMk/>
            <pc:sldMasterMk cId="868279852" sldId="2147483773"/>
            <pc:sldLayoutMk cId="2780431247" sldId="2147483762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09.011" v="21"/>
          <pc:sldLayoutMkLst>
            <pc:docMk/>
            <pc:sldMasterMk cId="868279852" sldId="2147483773"/>
            <pc:sldLayoutMk cId="3301900961" sldId="2147483763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09.011" v="21"/>
          <pc:sldLayoutMkLst>
            <pc:docMk/>
            <pc:sldMasterMk cId="868279852" sldId="2147483773"/>
            <pc:sldLayoutMk cId="4252019592" sldId="2147483764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09.011" v="21"/>
          <pc:sldLayoutMkLst>
            <pc:docMk/>
            <pc:sldMasterMk cId="868279852" sldId="2147483773"/>
            <pc:sldLayoutMk cId="38539632" sldId="2147483765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09.011" v="21"/>
          <pc:sldLayoutMkLst>
            <pc:docMk/>
            <pc:sldMasterMk cId="868279852" sldId="2147483773"/>
            <pc:sldLayoutMk cId="3756048168" sldId="2147483766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09.011" v="21"/>
          <pc:sldLayoutMkLst>
            <pc:docMk/>
            <pc:sldMasterMk cId="868279852" sldId="2147483773"/>
            <pc:sldLayoutMk cId="4159419436" sldId="2147483767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09.011" v="21"/>
          <pc:sldLayoutMkLst>
            <pc:docMk/>
            <pc:sldMasterMk cId="868279852" sldId="2147483773"/>
            <pc:sldLayoutMk cId="698088397" sldId="2147483768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09.011" v="21"/>
          <pc:sldLayoutMkLst>
            <pc:docMk/>
            <pc:sldMasterMk cId="868279852" sldId="2147483773"/>
            <pc:sldLayoutMk cId="3972321098" sldId="2147483769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09.011" v="21"/>
          <pc:sldLayoutMkLst>
            <pc:docMk/>
            <pc:sldMasterMk cId="868279852" sldId="2147483773"/>
            <pc:sldLayoutMk cId="2769130119" sldId="2147483770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09.011" v="21"/>
          <pc:sldLayoutMkLst>
            <pc:docMk/>
            <pc:sldMasterMk cId="868279852" sldId="2147483773"/>
            <pc:sldLayoutMk cId="4153721467" sldId="2147483771"/>
          </pc:sldLayoutMkLst>
        </pc:sldLayoutChg>
        <pc:sldLayoutChg chg="add del">
          <pc:chgData name="Luis Jonatan Osegueda Aguirre (2433090)" userId="S::2433090@student.uwtsd.ac.uk::90c68dbf-8bcc-431c-ab73-0f9c44e32011" providerId="AD" clId="Web-{ADC9FCD2-2253-A158-76D4-F3DDB303C388}" dt="2026-03-08T13:49:09.011" v="21"/>
          <pc:sldLayoutMkLst>
            <pc:docMk/>
            <pc:sldMasterMk cId="868279852" sldId="2147483773"/>
            <pc:sldLayoutMk cId="1258699262" sldId="2147483772"/>
          </pc:sldLayoutMkLst>
        </pc:sldLayoutChg>
      </pc:sldMasterChg>
    </pc:docChg>
  </pc:docChgLst>
  <pc:docChgLst>
    <pc:chgData name="Luis Jonatan Osegueda Aguirre (2433090)" userId="S::2433090@student.uwtsd.ac.uk::90c68dbf-8bcc-431c-ab73-0f9c44e32011" providerId="AD" clId="Web-{0F72BD41-ACFB-6443-BEF8-2D25A2D1A486}"/>
    <pc:docChg chg="addSld modSld sldOrd">
      <pc:chgData name="Luis Jonatan Osegueda Aguirre (2433090)" userId="S::2433090@student.uwtsd.ac.uk::90c68dbf-8bcc-431c-ab73-0f9c44e32011" providerId="AD" clId="Web-{0F72BD41-ACFB-6443-BEF8-2D25A2D1A486}" dt="2026-03-08T23:40:08.292" v="242" actId="20577"/>
      <pc:docMkLst>
        <pc:docMk/>
      </pc:docMkLst>
      <pc:sldChg chg="modTransition">
        <pc:chgData name="Luis Jonatan Osegueda Aguirre (2433090)" userId="S::2433090@student.uwtsd.ac.uk::90c68dbf-8bcc-431c-ab73-0f9c44e32011" providerId="AD" clId="Web-{0F72BD41-ACFB-6443-BEF8-2D25A2D1A486}" dt="2026-03-08T23:34:04.586" v="217"/>
        <pc:sldMkLst>
          <pc:docMk/>
          <pc:sldMk cId="2406273178" sldId="256"/>
        </pc:sldMkLst>
      </pc:sldChg>
      <pc:sldChg chg="modTransition">
        <pc:chgData name="Luis Jonatan Osegueda Aguirre (2433090)" userId="S::2433090@student.uwtsd.ac.uk::90c68dbf-8bcc-431c-ab73-0f9c44e32011" providerId="AD" clId="Web-{0F72BD41-ACFB-6443-BEF8-2D25A2D1A486}" dt="2026-03-08T23:32:35.117" v="205"/>
        <pc:sldMkLst>
          <pc:docMk/>
          <pc:sldMk cId="1518009766" sldId="257"/>
        </pc:sldMkLst>
      </pc:sldChg>
      <pc:sldChg chg="modTransition">
        <pc:chgData name="Luis Jonatan Osegueda Aguirre (2433090)" userId="S::2433090@student.uwtsd.ac.uk::90c68dbf-8bcc-431c-ab73-0f9c44e32011" providerId="AD" clId="Web-{0F72BD41-ACFB-6443-BEF8-2D25A2D1A486}" dt="2026-03-08T23:32:32.507" v="204"/>
        <pc:sldMkLst>
          <pc:docMk/>
          <pc:sldMk cId="3248198396" sldId="258"/>
        </pc:sldMkLst>
      </pc:sldChg>
      <pc:sldChg chg="modSp modTransition">
        <pc:chgData name="Luis Jonatan Osegueda Aguirre (2433090)" userId="S::2433090@student.uwtsd.ac.uk::90c68dbf-8bcc-431c-ab73-0f9c44e32011" providerId="AD" clId="Web-{0F72BD41-ACFB-6443-BEF8-2D25A2D1A486}" dt="2026-03-08T23:37:28.393" v="235" actId="20577"/>
        <pc:sldMkLst>
          <pc:docMk/>
          <pc:sldMk cId="3330644142" sldId="259"/>
        </pc:sldMkLst>
        <pc:spChg chg="mod">
          <ac:chgData name="Luis Jonatan Osegueda Aguirre (2433090)" userId="S::2433090@student.uwtsd.ac.uk::90c68dbf-8bcc-431c-ab73-0f9c44e32011" providerId="AD" clId="Web-{0F72BD41-ACFB-6443-BEF8-2D25A2D1A486}" dt="2026-03-08T23:37:28.393" v="235" actId="20577"/>
          <ac:spMkLst>
            <pc:docMk/>
            <pc:sldMk cId="3330644142" sldId="259"/>
            <ac:spMk id="3" creationId="{A9AAF066-AAE5-CA2F-DC36-975B7C44EA5F}"/>
          </ac:spMkLst>
        </pc:spChg>
      </pc:sldChg>
      <pc:sldChg chg="modTransition">
        <pc:chgData name="Luis Jonatan Osegueda Aguirre (2433090)" userId="S::2433090@student.uwtsd.ac.uk::90c68dbf-8bcc-431c-ab73-0f9c44e32011" providerId="AD" clId="Web-{0F72BD41-ACFB-6443-BEF8-2D25A2D1A486}" dt="2026-03-08T23:32:41.914" v="207"/>
        <pc:sldMkLst>
          <pc:docMk/>
          <pc:sldMk cId="1441096743" sldId="260"/>
        </pc:sldMkLst>
      </pc:sldChg>
      <pc:sldChg chg="modTransition">
        <pc:chgData name="Luis Jonatan Osegueda Aguirre (2433090)" userId="S::2433090@student.uwtsd.ac.uk::90c68dbf-8bcc-431c-ab73-0f9c44e32011" providerId="AD" clId="Web-{0F72BD41-ACFB-6443-BEF8-2D25A2D1A486}" dt="2026-03-08T23:32:44.070" v="208"/>
        <pc:sldMkLst>
          <pc:docMk/>
          <pc:sldMk cId="2708167411" sldId="261"/>
        </pc:sldMkLst>
      </pc:sldChg>
      <pc:sldChg chg="modSp modTransition">
        <pc:chgData name="Luis Jonatan Osegueda Aguirre (2433090)" userId="S::2433090@student.uwtsd.ac.uk::90c68dbf-8bcc-431c-ab73-0f9c44e32011" providerId="AD" clId="Web-{0F72BD41-ACFB-6443-BEF8-2D25A2D1A486}" dt="2026-03-08T23:37:07.970" v="228" actId="20577"/>
        <pc:sldMkLst>
          <pc:docMk/>
          <pc:sldMk cId="3776225684" sldId="263"/>
        </pc:sldMkLst>
        <pc:graphicFrameChg chg="modGraphic">
          <ac:chgData name="Luis Jonatan Osegueda Aguirre (2433090)" userId="S::2433090@student.uwtsd.ac.uk::90c68dbf-8bcc-431c-ab73-0f9c44e32011" providerId="AD" clId="Web-{0F72BD41-ACFB-6443-BEF8-2D25A2D1A486}" dt="2026-03-08T23:37:07.970" v="228" actId="20577"/>
          <ac:graphicFrameMkLst>
            <pc:docMk/>
            <pc:sldMk cId="3776225684" sldId="263"/>
            <ac:graphicFrameMk id="15" creationId="{168BD66F-D2E6-8680-B6D3-428DEECAA359}"/>
          </ac:graphicFrameMkLst>
        </pc:graphicFrameChg>
      </pc:sldChg>
      <pc:sldChg chg="modTransition">
        <pc:chgData name="Luis Jonatan Osegueda Aguirre (2433090)" userId="S::2433090@student.uwtsd.ac.uk::90c68dbf-8bcc-431c-ab73-0f9c44e32011" providerId="AD" clId="Web-{0F72BD41-ACFB-6443-BEF8-2D25A2D1A486}" dt="2026-03-08T23:32:53.789" v="210"/>
        <pc:sldMkLst>
          <pc:docMk/>
          <pc:sldMk cId="1992934885" sldId="265"/>
        </pc:sldMkLst>
      </pc:sldChg>
      <pc:sldChg chg="modTransition">
        <pc:chgData name="Luis Jonatan Osegueda Aguirre (2433090)" userId="S::2433090@student.uwtsd.ac.uk::90c68dbf-8bcc-431c-ab73-0f9c44e32011" providerId="AD" clId="Web-{0F72BD41-ACFB-6443-BEF8-2D25A2D1A486}" dt="2026-03-08T23:32:56.648" v="211"/>
        <pc:sldMkLst>
          <pc:docMk/>
          <pc:sldMk cId="775099245" sldId="266"/>
        </pc:sldMkLst>
      </pc:sldChg>
      <pc:sldChg chg="modSp modTransition">
        <pc:chgData name="Luis Jonatan Osegueda Aguirre (2433090)" userId="S::2433090@student.uwtsd.ac.uk::90c68dbf-8bcc-431c-ab73-0f9c44e32011" providerId="AD" clId="Web-{0F72BD41-ACFB-6443-BEF8-2D25A2D1A486}" dt="2026-03-08T23:33:54.664" v="216"/>
        <pc:sldMkLst>
          <pc:docMk/>
          <pc:sldMk cId="777959228" sldId="267"/>
        </pc:sldMkLst>
        <pc:spChg chg="mod">
          <ac:chgData name="Luis Jonatan Osegueda Aguirre (2433090)" userId="S::2433090@student.uwtsd.ac.uk::90c68dbf-8bcc-431c-ab73-0f9c44e32011" providerId="AD" clId="Web-{0F72BD41-ACFB-6443-BEF8-2D25A2D1A486}" dt="2026-03-08T23:05:11.074" v="21" actId="20577"/>
          <ac:spMkLst>
            <pc:docMk/>
            <pc:sldMk cId="777959228" sldId="267"/>
            <ac:spMk id="2" creationId="{85303816-E9D8-71CE-0360-A285C900291C}"/>
          </ac:spMkLst>
        </pc:spChg>
      </pc:sldChg>
      <pc:sldChg chg="addSp delSp modSp new mod modTransition setBg">
        <pc:chgData name="Luis Jonatan Osegueda Aguirre (2433090)" userId="S::2433090@student.uwtsd.ac.uk::90c68dbf-8bcc-431c-ab73-0f9c44e32011" providerId="AD" clId="Web-{0F72BD41-ACFB-6443-BEF8-2D25A2D1A486}" dt="2026-03-08T23:32:30.382" v="203"/>
        <pc:sldMkLst>
          <pc:docMk/>
          <pc:sldMk cId="4200181202" sldId="268"/>
        </pc:sldMkLst>
        <pc:spChg chg="del">
          <ac:chgData name="Luis Jonatan Osegueda Aguirre (2433090)" userId="S::2433090@student.uwtsd.ac.uk::90c68dbf-8bcc-431c-ab73-0f9c44e32011" providerId="AD" clId="Web-{0F72BD41-ACFB-6443-BEF8-2D25A2D1A486}" dt="2026-03-08T23:03:41.195" v="2"/>
          <ac:spMkLst>
            <pc:docMk/>
            <pc:sldMk cId="4200181202" sldId="268"/>
            <ac:spMk id="2" creationId="{11B29401-444B-DC87-2DA5-A21D0E4F914B}"/>
          </ac:spMkLst>
        </pc:spChg>
        <pc:spChg chg="mod">
          <ac:chgData name="Luis Jonatan Osegueda Aguirre (2433090)" userId="S::2433090@student.uwtsd.ac.uk::90c68dbf-8bcc-431c-ab73-0f9c44e32011" providerId="AD" clId="Web-{0F72BD41-ACFB-6443-BEF8-2D25A2D1A486}" dt="2026-03-08T23:04:21.056" v="6"/>
          <ac:spMkLst>
            <pc:docMk/>
            <pc:sldMk cId="4200181202" sldId="268"/>
            <ac:spMk id="3" creationId="{226A7511-F576-E3BD-7EB2-2DAF979C2941}"/>
          </ac:spMkLst>
        </pc:spChg>
        <pc:spChg chg="add del">
          <ac:chgData name="Luis Jonatan Osegueda Aguirre (2433090)" userId="S::2433090@student.uwtsd.ac.uk::90c68dbf-8bcc-431c-ab73-0f9c44e32011" providerId="AD" clId="Web-{0F72BD41-ACFB-6443-BEF8-2D25A2D1A486}" dt="2026-03-08T23:04:21.056" v="5"/>
          <ac:spMkLst>
            <pc:docMk/>
            <pc:sldMk cId="4200181202" sldId="268"/>
            <ac:spMk id="10" creationId="{063F27BC-7079-4FF7-8F7C-ABC82FA3C247}"/>
          </ac:spMkLst>
        </pc:spChg>
        <pc:spChg chg="add">
          <ac:chgData name="Luis Jonatan Osegueda Aguirre (2433090)" userId="S::2433090@student.uwtsd.ac.uk::90c68dbf-8bcc-431c-ab73-0f9c44e32011" providerId="AD" clId="Web-{0F72BD41-ACFB-6443-BEF8-2D25A2D1A486}" dt="2026-03-08T23:04:21.056" v="6"/>
          <ac:spMkLst>
            <pc:docMk/>
            <pc:sldMk cId="4200181202" sldId="268"/>
            <ac:spMk id="14" creationId="{063F27BC-7079-4FF7-8F7C-ABC82FA3C247}"/>
          </ac:spMkLst>
        </pc:spChg>
        <pc:picChg chg="add del">
          <ac:chgData name="Luis Jonatan Osegueda Aguirre (2433090)" userId="S::2433090@student.uwtsd.ac.uk::90c68dbf-8bcc-431c-ab73-0f9c44e32011" providerId="AD" clId="Web-{0F72BD41-ACFB-6443-BEF8-2D25A2D1A486}" dt="2026-03-08T23:04:21.056" v="5"/>
          <ac:picMkLst>
            <pc:docMk/>
            <pc:sldMk cId="4200181202" sldId="268"/>
            <ac:picMk id="7" creationId="{3082A506-07D1-B49A-EB31-AF7B13688CB8}"/>
          </ac:picMkLst>
        </pc:picChg>
        <pc:picChg chg="add">
          <ac:chgData name="Luis Jonatan Osegueda Aguirre (2433090)" userId="S::2433090@student.uwtsd.ac.uk::90c68dbf-8bcc-431c-ab73-0f9c44e32011" providerId="AD" clId="Web-{0F72BD41-ACFB-6443-BEF8-2D25A2D1A486}" dt="2026-03-08T23:04:21.056" v="6"/>
          <ac:picMkLst>
            <pc:docMk/>
            <pc:sldMk cId="4200181202" sldId="268"/>
            <ac:picMk id="15" creationId="{0BD439FF-0247-0676-29EA-9B718052A531}"/>
          </ac:picMkLst>
        </pc:picChg>
        <pc:cxnChg chg="add del">
          <ac:chgData name="Luis Jonatan Osegueda Aguirre (2433090)" userId="S::2433090@student.uwtsd.ac.uk::90c68dbf-8bcc-431c-ab73-0f9c44e32011" providerId="AD" clId="Web-{0F72BD41-ACFB-6443-BEF8-2D25A2D1A486}" dt="2026-03-08T23:04:21.056" v="5"/>
          <ac:cxnSpMkLst>
            <pc:docMk/>
            <pc:sldMk cId="4200181202" sldId="268"/>
            <ac:cxnSpMk id="12" creationId="{540DBD50-3CB1-A513-2321-1891E3F0954D}"/>
          </ac:cxnSpMkLst>
        </pc:cxnChg>
        <pc:cxnChg chg="add">
          <ac:chgData name="Luis Jonatan Osegueda Aguirre (2433090)" userId="S::2433090@student.uwtsd.ac.uk::90c68dbf-8bcc-431c-ab73-0f9c44e32011" providerId="AD" clId="Web-{0F72BD41-ACFB-6443-BEF8-2D25A2D1A486}" dt="2026-03-08T23:04:21.056" v="6"/>
          <ac:cxnSpMkLst>
            <pc:docMk/>
            <pc:sldMk cId="4200181202" sldId="268"/>
            <ac:cxnSpMk id="16" creationId="{540DBD50-3CB1-A513-2321-1891E3F0954D}"/>
          </ac:cxnSpMkLst>
        </pc:cxnChg>
      </pc:sldChg>
      <pc:sldChg chg="addSp delSp modSp new mod modTransition modClrScheme chgLayout">
        <pc:chgData name="Luis Jonatan Osegueda Aguirre (2433090)" userId="S::2433090@student.uwtsd.ac.uk::90c68dbf-8bcc-431c-ab73-0f9c44e32011" providerId="AD" clId="Web-{0F72BD41-ACFB-6443-BEF8-2D25A2D1A486}" dt="2026-03-08T23:33:49.414" v="215"/>
        <pc:sldMkLst>
          <pc:docMk/>
          <pc:sldMk cId="862408519" sldId="269"/>
        </pc:sldMkLst>
        <pc:spChg chg="del mod ord">
          <ac:chgData name="Luis Jonatan Osegueda Aguirre (2433090)" userId="S::2433090@student.uwtsd.ac.uk::90c68dbf-8bcc-431c-ab73-0f9c44e32011" providerId="AD" clId="Web-{0F72BD41-ACFB-6443-BEF8-2D25A2D1A486}" dt="2026-03-08T23:07:52.955" v="38"/>
          <ac:spMkLst>
            <pc:docMk/>
            <pc:sldMk cId="862408519" sldId="269"/>
            <ac:spMk id="2" creationId="{B4FC5D7D-DBFD-72F0-A576-0424D2AE4C60}"/>
          </ac:spMkLst>
        </pc:spChg>
        <pc:spChg chg="del">
          <ac:chgData name="Luis Jonatan Osegueda Aguirre (2433090)" userId="S::2433090@student.uwtsd.ac.uk::90c68dbf-8bcc-431c-ab73-0f9c44e32011" providerId="AD" clId="Web-{0F72BD41-ACFB-6443-BEF8-2D25A2D1A486}" dt="2026-03-08T23:05:48.170" v="23"/>
          <ac:spMkLst>
            <pc:docMk/>
            <pc:sldMk cId="862408519" sldId="269"/>
            <ac:spMk id="3" creationId="{A65DCB19-E9D8-E130-5DDD-1B4E2384D736}"/>
          </ac:spMkLst>
        </pc:spChg>
        <pc:spChg chg="add del mod ord">
          <ac:chgData name="Luis Jonatan Osegueda Aguirre (2433090)" userId="S::2433090@student.uwtsd.ac.uk::90c68dbf-8bcc-431c-ab73-0f9c44e32011" providerId="AD" clId="Web-{0F72BD41-ACFB-6443-BEF8-2D25A2D1A486}" dt="2026-03-08T23:07:38.361" v="36"/>
          <ac:spMkLst>
            <pc:docMk/>
            <pc:sldMk cId="862408519" sldId="269"/>
            <ac:spMk id="4" creationId="{5DE6A06D-88F0-5A39-E284-65143B433CCF}"/>
          </ac:spMkLst>
        </pc:spChg>
        <pc:spChg chg="add del mod ord">
          <ac:chgData name="Luis Jonatan Osegueda Aguirre (2433090)" userId="S::2433090@student.uwtsd.ac.uk::90c68dbf-8bcc-431c-ab73-0f9c44e32011" providerId="AD" clId="Web-{0F72BD41-ACFB-6443-BEF8-2D25A2D1A486}" dt="2026-03-08T23:08:14.018" v="47"/>
          <ac:spMkLst>
            <pc:docMk/>
            <pc:sldMk cId="862408519" sldId="269"/>
            <ac:spMk id="5" creationId="{A74F2956-9A6C-748F-141D-A383AD030CB2}"/>
          </ac:spMkLst>
        </pc:spChg>
        <pc:spChg chg="add del mod">
          <ac:chgData name="Luis Jonatan Osegueda Aguirre (2433090)" userId="S::2433090@student.uwtsd.ac.uk::90c68dbf-8bcc-431c-ab73-0f9c44e32011" providerId="AD" clId="Web-{0F72BD41-ACFB-6443-BEF8-2D25A2D1A486}" dt="2026-03-08T23:07:55.189" v="39"/>
          <ac:spMkLst>
            <pc:docMk/>
            <pc:sldMk cId="862408519" sldId="269"/>
            <ac:spMk id="8" creationId="{B5FC4CEB-9552-47EE-9782-7722975CC57D}"/>
          </ac:spMkLst>
        </pc:spChg>
        <pc:spChg chg="add mod">
          <ac:chgData name="Luis Jonatan Osegueda Aguirre (2433090)" userId="S::2433090@student.uwtsd.ac.uk::90c68dbf-8bcc-431c-ab73-0f9c44e32011" providerId="AD" clId="Web-{0F72BD41-ACFB-6443-BEF8-2D25A2D1A486}" dt="2026-03-08T23:10:35.787" v="82" actId="20577"/>
          <ac:spMkLst>
            <pc:docMk/>
            <pc:sldMk cId="862408519" sldId="269"/>
            <ac:spMk id="10" creationId="{5361C3E6-35B9-2F93-9AED-B4452240CE84}"/>
          </ac:spMkLst>
        </pc:spChg>
        <pc:picChg chg="add mod ord">
          <ac:chgData name="Luis Jonatan Osegueda Aguirre (2433090)" userId="S::2433090@student.uwtsd.ac.uk::90c68dbf-8bcc-431c-ab73-0f9c44e32011" providerId="AD" clId="Web-{0F72BD41-ACFB-6443-BEF8-2D25A2D1A486}" dt="2026-03-08T23:08:10.784" v="45" actId="14100"/>
          <ac:picMkLst>
            <pc:docMk/>
            <pc:sldMk cId="862408519" sldId="269"/>
            <ac:picMk id="6" creationId="{2B8D8999-AACA-E3DA-F9CA-E122793737D5}"/>
          </ac:picMkLst>
        </pc:picChg>
        <pc:picChg chg="add mod">
          <ac:chgData name="Luis Jonatan Osegueda Aguirre (2433090)" userId="S::2433090@student.uwtsd.ac.uk::90c68dbf-8bcc-431c-ab73-0f9c44e32011" providerId="AD" clId="Web-{0F72BD41-ACFB-6443-BEF8-2D25A2D1A486}" dt="2026-03-08T23:09:02.457" v="51" actId="1076"/>
          <ac:picMkLst>
            <pc:docMk/>
            <pc:sldMk cId="862408519" sldId="269"/>
            <ac:picMk id="9" creationId="{0B42D2F5-ED09-6CA8-E487-381725578CE2}"/>
          </ac:picMkLst>
        </pc:picChg>
      </pc:sldChg>
      <pc:sldChg chg="addSp delSp modSp new mod ord modTransition modClrScheme chgLayout">
        <pc:chgData name="Luis Jonatan Osegueda Aguirre (2433090)" userId="S::2433090@student.uwtsd.ac.uk::90c68dbf-8bcc-431c-ab73-0f9c44e32011" providerId="AD" clId="Web-{0F72BD41-ACFB-6443-BEF8-2D25A2D1A486}" dt="2026-03-08T23:33:05.055" v="213"/>
        <pc:sldMkLst>
          <pc:docMk/>
          <pc:sldMk cId="4164548689" sldId="270"/>
        </pc:sldMkLst>
        <pc:spChg chg="del mod ord">
          <ac:chgData name="Luis Jonatan Osegueda Aguirre (2433090)" userId="S::2433090@student.uwtsd.ac.uk::90c68dbf-8bcc-431c-ab73-0f9c44e32011" providerId="AD" clId="Web-{0F72BD41-ACFB-6443-BEF8-2D25A2D1A486}" dt="2026-03-08T23:24:53.359" v="143"/>
          <ac:spMkLst>
            <pc:docMk/>
            <pc:sldMk cId="4164548689" sldId="270"/>
            <ac:spMk id="2" creationId="{DDD1F8EA-D69F-A481-A035-050FE7AA6508}"/>
          </ac:spMkLst>
        </pc:spChg>
        <pc:spChg chg="del mod ord">
          <ac:chgData name="Luis Jonatan Osegueda Aguirre (2433090)" userId="S::2433090@student.uwtsd.ac.uk::90c68dbf-8bcc-431c-ab73-0f9c44e32011" providerId="AD" clId="Web-{0F72BD41-ACFB-6443-BEF8-2D25A2D1A486}" dt="2026-03-08T23:31:18.522" v="201"/>
          <ac:spMkLst>
            <pc:docMk/>
            <pc:sldMk cId="4164548689" sldId="270"/>
            <ac:spMk id="3" creationId="{2513D104-B435-3211-5B09-5268D69A7CE0}"/>
          </ac:spMkLst>
        </pc:spChg>
        <pc:spChg chg="add mod ord">
          <ac:chgData name="Luis Jonatan Osegueda Aguirre (2433090)" userId="S::2433090@student.uwtsd.ac.uk::90c68dbf-8bcc-431c-ab73-0f9c44e32011" providerId="AD" clId="Web-{0F72BD41-ACFB-6443-BEF8-2D25A2D1A486}" dt="2026-03-08T23:27:31.019" v="179" actId="20577"/>
          <ac:spMkLst>
            <pc:docMk/>
            <pc:sldMk cId="4164548689" sldId="270"/>
            <ac:spMk id="4" creationId="{0D82316D-DC0C-129D-D3DD-DDD489B69290}"/>
          </ac:spMkLst>
        </pc:spChg>
        <pc:graphicFrameChg chg="add">
          <ac:chgData name="Luis Jonatan Osegueda Aguirre (2433090)" userId="S::2433090@student.uwtsd.ac.uk::90c68dbf-8bcc-431c-ab73-0f9c44e32011" providerId="AD" clId="Web-{0F72BD41-ACFB-6443-BEF8-2D25A2D1A486}" dt="2026-03-08T23:31:18.522" v="201"/>
          <ac:graphicFrameMkLst>
            <pc:docMk/>
            <pc:sldMk cId="4164548689" sldId="270"/>
            <ac:graphicFrameMk id="6" creationId="{024D3E1B-5281-038C-C55A-D90920622896}"/>
          </ac:graphicFrameMkLst>
        </pc:graphicFrameChg>
      </pc:sldChg>
      <pc:sldChg chg="modSp new modTransition">
        <pc:chgData name="Luis Jonatan Osegueda Aguirre (2433090)" userId="S::2433090@student.uwtsd.ac.uk::90c68dbf-8bcc-431c-ab73-0f9c44e32011" providerId="AD" clId="Web-{0F72BD41-ACFB-6443-BEF8-2D25A2D1A486}" dt="2026-03-08T23:32:58.945" v="212"/>
        <pc:sldMkLst>
          <pc:docMk/>
          <pc:sldMk cId="2948266873" sldId="271"/>
        </pc:sldMkLst>
        <pc:spChg chg="mod">
          <ac:chgData name="Luis Jonatan Osegueda Aguirre (2433090)" userId="S::2433090@student.uwtsd.ac.uk::90c68dbf-8bcc-431c-ab73-0f9c44e32011" providerId="AD" clId="Web-{0F72BD41-ACFB-6443-BEF8-2D25A2D1A486}" dt="2026-03-08T23:21:19.867" v="103" actId="20577"/>
          <ac:spMkLst>
            <pc:docMk/>
            <pc:sldMk cId="2948266873" sldId="271"/>
            <ac:spMk id="2" creationId="{68F661CC-C361-5BC7-DDFF-1306C6A47325}"/>
          </ac:spMkLst>
        </pc:spChg>
        <pc:spChg chg="mod">
          <ac:chgData name="Luis Jonatan Osegueda Aguirre (2433090)" userId="S::2433090@student.uwtsd.ac.uk::90c68dbf-8bcc-431c-ab73-0f9c44e32011" providerId="AD" clId="Web-{0F72BD41-ACFB-6443-BEF8-2D25A2D1A486}" dt="2026-03-08T23:23:34.341" v="131" actId="20577"/>
          <ac:spMkLst>
            <pc:docMk/>
            <pc:sldMk cId="2948266873" sldId="271"/>
            <ac:spMk id="3" creationId="{CBA08EDC-0DA7-5613-FA6E-A27FEC0E017F}"/>
          </ac:spMkLst>
        </pc:spChg>
        <pc:spChg chg="mod">
          <ac:chgData name="Luis Jonatan Osegueda Aguirre (2433090)" userId="S::2433090@student.uwtsd.ac.uk::90c68dbf-8bcc-431c-ab73-0f9c44e32011" providerId="AD" clId="Web-{0F72BD41-ACFB-6443-BEF8-2D25A2D1A486}" dt="2026-03-08T23:23:28.716" v="130" actId="20577"/>
          <ac:spMkLst>
            <pc:docMk/>
            <pc:sldMk cId="2948266873" sldId="271"/>
            <ac:spMk id="4" creationId="{67D680A8-AF3E-7531-803B-58373AAE1078}"/>
          </ac:spMkLst>
        </pc:spChg>
      </pc:sldChg>
      <pc:sldChg chg="addSp delSp modSp new modTransition">
        <pc:chgData name="Luis Jonatan Osegueda Aguirre (2433090)" userId="S::2433090@student.uwtsd.ac.uk::90c68dbf-8bcc-431c-ab73-0f9c44e32011" providerId="AD" clId="Web-{0F72BD41-ACFB-6443-BEF8-2D25A2D1A486}" dt="2026-03-08T23:40:08.292" v="242" actId="20577"/>
        <pc:sldMkLst>
          <pc:docMk/>
          <pc:sldMk cId="2758210718" sldId="272"/>
        </pc:sldMkLst>
        <pc:spChg chg="del">
          <ac:chgData name="Luis Jonatan Osegueda Aguirre (2433090)" userId="S::2433090@student.uwtsd.ac.uk::90c68dbf-8bcc-431c-ab73-0f9c44e32011" providerId="AD" clId="Web-{0F72BD41-ACFB-6443-BEF8-2D25A2D1A486}" dt="2026-03-08T23:27:50.785" v="181"/>
          <ac:spMkLst>
            <pc:docMk/>
            <pc:sldMk cId="2758210718" sldId="272"/>
            <ac:spMk id="2" creationId="{E93F6CE1-8319-6C8B-0C91-381DF1E08693}"/>
          </ac:spMkLst>
        </pc:spChg>
        <pc:spChg chg="del mod">
          <ac:chgData name="Luis Jonatan Osegueda Aguirre (2433090)" userId="S::2433090@student.uwtsd.ac.uk::90c68dbf-8bcc-431c-ab73-0f9c44e32011" providerId="AD" clId="Web-{0F72BD41-ACFB-6443-BEF8-2D25A2D1A486}" dt="2026-03-08T23:30:55.381" v="200"/>
          <ac:spMkLst>
            <pc:docMk/>
            <pc:sldMk cId="2758210718" sldId="272"/>
            <ac:spMk id="3" creationId="{3B3DA244-6CCC-5281-053A-D046C6B0451E}"/>
          </ac:spMkLst>
        </pc:spChg>
        <pc:spChg chg="mod">
          <ac:chgData name="Luis Jonatan Osegueda Aguirre (2433090)" userId="S::2433090@student.uwtsd.ac.uk::90c68dbf-8bcc-431c-ab73-0f9c44e32011" providerId="AD" clId="Web-{0F72BD41-ACFB-6443-BEF8-2D25A2D1A486}" dt="2026-03-08T23:40:08.292" v="242" actId="20577"/>
          <ac:spMkLst>
            <pc:docMk/>
            <pc:sldMk cId="2758210718" sldId="272"/>
            <ac:spMk id="4" creationId="{3EFEFD08-96AF-90B7-CB35-8A2E41B369D0}"/>
          </ac:spMkLst>
        </pc:spChg>
        <pc:graphicFrameChg chg="add">
          <ac:chgData name="Luis Jonatan Osegueda Aguirre (2433090)" userId="S::2433090@student.uwtsd.ac.uk::90c68dbf-8bcc-431c-ab73-0f9c44e32011" providerId="AD" clId="Web-{0F72BD41-ACFB-6443-BEF8-2D25A2D1A486}" dt="2026-03-08T23:30:55.381" v="200"/>
          <ac:graphicFrameMkLst>
            <pc:docMk/>
            <pc:sldMk cId="2758210718" sldId="272"/>
            <ac:graphicFrameMk id="6" creationId="{03E734DA-0701-4F24-8FEE-D5E2FC42C6DB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4" Type="http://schemas.openxmlformats.org/officeDocument/2006/relationships/image" Target="../media/image3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4" Type="http://schemas.openxmlformats.org/officeDocument/2006/relationships/image" Target="../media/image41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4" Type="http://schemas.openxmlformats.org/officeDocument/2006/relationships/image" Target="../media/image4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4" Type="http://schemas.openxmlformats.org/officeDocument/2006/relationships/image" Target="../media/image3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4" Type="http://schemas.openxmlformats.org/officeDocument/2006/relationships/image" Target="../media/image41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4" Type="http://schemas.openxmlformats.org/officeDocument/2006/relationships/image" Target="../media/image4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CCA2B-47BE-43AA-A3FF-DECE8C469EB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DDA11B9-A848-4DF3-8B59-F8AFB1237826}">
      <dgm:prSet/>
      <dgm:spPr/>
      <dgm:t>
        <a:bodyPr/>
        <a:lstStyle/>
        <a:p>
          <a:r>
            <a:rPr lang="es-ES"/>
            <a:t>Homeowners and small contractors in Swansea need occasional excavation, but big rental companies are rigid (schedules,deposits,distance)</a:t>
          </a:r>
          <a:endParaRPr lang="en-US"/>
        </a:p>
      </dgm:t>
    </dgm:pt>
    <dgm:pt modelId="{BB2A2D59-59D5-4473-AF80-43A31235CA7D}" type="parTrans" cxnId="{EF16AA58-3F85-439F-850D-FCEBEF8A762D}">
      <dgm:prSet/>
      <dgm:spPr/>
      <dgm:t>
        <a:bodyPr/>
        <a:lstStyle/>
        <a:p>
          <a:endParaRPr lang="en-US"/>
        </a:p>
      </dgm:t>
    </dgm:pt>
    <dgm:pt modelId="{2527D627-1C62-412D-BCA8-A1ECE1DDEF33}" type="sibTrans" cxnId="{EF16AA58-3F85-439F-850D-FCEBEF8A762D}">
      <dgm:prSet/>
      <dgm:spPr/>
      <dgm:t>
        <a:bodyPr/>
        <a:lstStyle/>
        <a:p>
          <a:endParaRPr lang="en-US"/>
        </a:p>
      </dgm:t>
    </dgm:pt>
    <dgm:pt modelId="{D065F544-54F6-4608-9ECA-ED62823C44B9}">
      <dgm:prSet/>
      <dgm:spPr/>
      <dgm:t>
        <a:bodyPr/>
        <a:lstStyle/>
        <a:p>
          <a:r>
            <a:rPr lang="es-ES"/>
            <a:t>Gap in the market for a fast, flexible, owner-operated service focused on small jobs.</a:t>
          </a:r>
          <a:endParaRPr lang="en-US"/>
        </a:p>
      </dgm:t>
    </dgm:pt>
    <dgm:pt modelId="{7139766C-6C9B-49BF-A02D-E0CF61616DC1}" type="parTrans" cxnId="{0E591D88-E73A-48F3-9863-4016BAC0E091}">
      <dgm:prSet/>
      <dgm:spPr/>
      <dgm:t>
        <a:bodyPr/>
        <a:lstStyle/>
        <a:p>
          <a:endParaRPr lang="en-US"/>
        </a:p>
      </dgm:t>
    </dgm:pt>
    <dgm:pt modelId="{D5925EA7-BAC1-49DD-A104-FEAC18EC65A5}" type="sibTrans" cxnId="{0E591D88-E73A-48F3-9863-4016BAC0E091}">
      <dgm:prSet/>
      <dgm:spPr/>
      <dgm:t>
        <a:bodyPr/>
        <a:lstStyle/>
        <a:p>
          <a:endParaRPr lang="en-US"/>
        </a:p>
      </dgm:t>
    </dgm:pt>
    <dgm:pt modelId="{59E066A5-6E18-4EB8-837A-8C8DA1EDE019}" type="pres">
      <dgm:prSet presAssocID="{7D6CCA2B-47BE-43AA-A3FF-DECE8C469EB3}" presName="root" presStyleCnt="0">
        <dgm:presLayoutVars>
          <dgm:dir/>
          <dgm:resizeHandles val="exact"/>
        </dgm:presLayoutVars>
      </dgm:prSet>
      <dgm:spPr/>
    </dgm:pt>
    <dgm:pt modelId="{12BBA190-5C45-44FE-A3A3-486A504B5526}" type="pres">
      <dgm:prSet presAssocID="{8DDA11B9-A848-4DF3-8B59-F8AFB1237826}" presName="compNode" presStyleCnt="0"/>
      <dgm:spPr/>
    </dgm:pt>
    <dgm:pt modelId="{C5E11F93-7680-47E0-8E44-1957985C4D46}" type="pres">
      <dgm:prSet presAssocID="{8DDA11B9-A848-4DF3-8B59-F8AFB1237826}" presName="bgRect" presStyleLbl="bgShp" presStyleIdx="0" presStyleCnt="2"/>
      <dgm:spPr/>
    </dgm:pt>
    <dgm:pt modelId="{FA16235B-C86F-42B5-A4DF-63FE9529EA8C}" type="pres">
      <dgm:prSet presAssocID="{8DDA11B9-A848-4DF3-8B59-F8AFB123782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avadora"/>
        </a:ext>
      </dgm:extLst>
    </dgm:pt>
    <dgm:pt modelId="{39F7B2FA-71C3-4A84-99A4-AF394BA456A1}" type="pres">
      <dgm:prSet presAssocID="{8DDA11B9-A848-4DF3-8B59-F8AFB1237826}" presName="spaceRect" presStyleCnt="0"/>
      <dgm:spPr/>
    </dgm:pt>
    <dgm:pt modelId="{661C0F12-0D8C-4D74-8C32-0090FF875B22}" type="pres">
      <dgm:prSet presAssocID="{8DDA11B9-A848-4DF3-8B59-F8AFB1237826}" presName="parTx" presStyleLbl="revTx" presStyleIdx="0" presStyleCnt="2">
        <dgm:presLayoutVars>
          <dgm:chMax val="0"/>
          <dgm:chPref val="0"/>
        </dgm:presLayoutVars>
      </dgm:prSet>
      <dgm:spPr/>
    </dgm:pt>
    <dgm:pt modelId="{5CD0DEDD-72C6-4FC2-981A-F128C1EC42F5}" type="pres">
      <dgm:prSet presAssocID="{2527D627-1C62-412D-BCA8-A1ECE1DDEF33}" presName="sibTrans" presStyleCnt="0"/>
      <dgm:spPr/>
    </dgm:pt>
    <dgm:pt modelId="{1EDBB8B3-70A1-4A24-97BB-CF889C0826E5}" type="pres">
      <dgm:prSet presAssocID="{D065F544-54F6-4608-9ECA-ED62823C44B9}" presName="compNode" presStyleCnt="0"/>
      <dgm:spPr/>
    </dgm:pt>
    <dgm:pt modelId="{F0B1D048-D96F-437A-AE60-9B3483AB039F}" type="pres">
      <dgm:prSet presAssocID="{D065F544-54F6-4608-9ECA-ED62823C44B9}" presName="bgRect" presStyleLbl="bgShp" presStyleIdx="1" presStyleCnt="2"/>
      <dgm:spPr/>
    </dgm:pt>
    <dgm:pt modelId="{81D99AD7-05C6-4E52-A635-23FF543F4B33}" type="pres">
      <dgm:prSet presAssocID="{D065F544-54F6-4608-9ECA-ED62823C44B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ldador"/>
        </a:ext>
      </dgm:extLst>
    </dgm:pt>
    <dgm:pt modelId="{D53E77E4-77DD-45EB-9583-1BC9E3C4FEAF}" type="pres">
      <dgm:prSet presAssocID="{D065F544-54F6-4608-9ECA-ED62823C44B9}" presName="spaceRect" presStyleCnt="0"/>
      <dgm:spPr/>
    </dgm:pt>
    <dgm:pt modelId="{C32E42F5-FFA0-48CE-96B2-71DC68EB44AD}" type="pres">
      <dgm:prSet presAssocID="{D065F544-54F6-4608-9ECA-ED62823C44B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34AF003-AFA2-4AC6-B9BD-A7B4CA8EFAC1}" type="presOf" srcId="{7D6CCA2B-47BE-43AA-A3FF-DECE8C469EB3}" destId="{59E066A5-6E18-4EB8-837A-8C8DA1EDE019}" srcOrd="0" destOrd="0" presId="urn:microsoft.com/office/officeart/2018/2/layout/IconVerticalSolidList"/>
    <dgm:cxn modelId="{EF16AA58-3F85-439F-850D-FCEBEF8A762D}" srcId="{7D6CCA2B-47BE-43AA-A3FF-DECE8C469EB3}" destId="{8DDA11B9-A848-4DF3-8B59-F8AFB1237826}" srcOrd="0" destOrd="0" parTransId="{BB2A2D59-59D5-4473-AF80-43A31235CA7D}" sibTransId="{2527D627-1C62-412D-BCA8-A1ECE1DDEF33}"/>
    <dgm:cxn modelId="{0E591D88-E73A-48F3-9863-4016BAC0E091}" srcId="{7D6CCA2B-47BE-43AA-A3FF-DECE8C469EB3}" destId="{D065F544-54F6-4608-9ECA-ED62823C44B9}" srcOrd="1" destOrd="0" parTransId="{7139766C-6C9B-49BF-A02D-E0CF61616DC1}" sibTransId="{D5925EA7-BAC1-49DD-A104-FEAC18EC65A5}"/>
    <dgm:cxn modelId="{81E3D3BD-69CD-4FA7-8A45-42C251BB91FA}" type="presOf" srcId="{8DDA11B9-A848-4DF3-8B59-F8AFB1237826}" destId="{661C0F12-0D8C-4D74-8C32-0090FF875B22}" srcOrd="0" destOrd="0" presId="urn:microsoft.com/office/officeart/2018/2/layout/IconVerticalSolidList"/>
    <dgm:cxn modelId="{38A98BEE-9DCB-497D-AB29-43D066820A1C}" type="presOf" srcId="{D065F544-54F6-4608-9ECA-ED62823C44B9}" destId="{C32E42F5-FFA0-48CE-96B2-71DC68EB44AD}" srcOrd="0" destOrd="0" presId="urn:microsoft.com/office/officeart/2018/2/layout/IconVerticalSolidList"/>
    <dgm:cxn modelId="{C0705E98-2CD8-46EE-A76B-ED0FE0D39F51}" type="presParOf" srcId="{59E066A5-6E18-4EB8-837A-8C8DA1EDE019}" destId="{12BBA190-5C45-44FE-A3A3-486A504B5526}" srcOrd="0" destOrd="0" presId="urn:microsoft.com/office/officeart/2018/2/layout/IconVerticalSolidList"/>
    <dgm:cxn modelId="{1C3D3020-4BDE-4F7A-BBA2-D3A4E9C3C8AA}" type="presParOf" srcId="{12BBA190-5C45-44FE-A3A3-486A504B5526}" destId="{C5E11F93-7680-47E0-8E44-1957985C4D46}" srcOrd="0" destOrd="0" presId="urn:microsoft.com/office/officeart/2018/2/layout/IconVerticalSolidList"/>
    <dgm:cxn modelId="{4112E768-7A47-418E-BBFF-AD561A148E46}" type="presParOf" srcId="{12BBA190-5C45-44FE-A3A3-486A504B5526}" destId="{FA16235B-C86F-42B5-A4DF-63FE9529EA8C}" srcOrd="1" destOrd="0" presId="urn:microsoft.com/office/officeart/2018/2/layout/IconVerticalSolidList"/>
    <dgm:cxn modelId="{34587B32-19A9-4225-8537-353CA0C96B02}" type="presParOf" srcId="{12BBA190-5C45-44FE-A3A3-486A504B5526}" destId="{39F7B2FA-71C3-4A84-99A4-AF394BA456A1}" srcOrd="2" destOrd="0" presId="urn:microsoft.com/office/officeart/2018/2/layout/IconVerticalSolidList"/>
    <dgm:cxn modelId="{536D9275-E09A-46AE-B088-8B3DB0F86F59}" type="presParOf" srcId="{12BBA190-5C45-44FE-A3A3-486A504B5526}" destId="{661C0F12-0D8C-4D74-8C32-0090FF875B22}" srcOrd="3" destOrd="0" presId="urn:microsoft.com/office/officeart/2018/2/layout/IconVerticalSolidList"/>
    <dgm:cxn modelId="{C0682E8C-B549-4E9B-AAE3-4AC0B15995BF}" type="presParOf" srcId="{59E066A5-6E18-4EB8-837A-8C8DA1EDE019}" destId="{5CD0DEDD-72C6-4FC2-981A-F128C1EC42F5}" srcOrd="1" destOrd="0" presId="urn:microsoft.com/office/officeart/2018/2/layout/IconVerticalSolidList"/>
    <dgm:cxn modelId="{3511009A-9C15-4EB2-A859-B41C6B23FB63}" type="presParOf" srcId="{59E066A5-6E18-4EB8-837A-8C8DA1EDE019}" destId="{1EDBB8B3-70A1-4A24-97BB-CF889C0826E5}" srcOrd="2" destOrd="0" presId="urn:microsoft.com/office/officeart/2018/2/layout/IconVerticalSolidList"/>
    <dgm:cxn modelId="{2541DE42-C4FB-4DFD-8AC3-B297137B020A}" type="presParOf" srcId="{1EDBB8B3-70A1-4A24-97BB-CF889C0826E5}" destId="{F0B1D048-D96F-437A-AE60-9B3483AB039F}" srcOrd="0" destOrd="0" presId="urn:microsoft.com/office/officeart/2018/2/layout/IconVerticalSolidList"/>
    <dgm:cxn modelId="{0D7B4A55-9EB1-43CE-A5C4-25C8D4871747}" type="presParOf" srcId="{1EDBB8B3-70A1-4A24-97BB-CF889C0826E5}" destId="{81D99AD7-05C6-4E52-A635-23FF543F4B33}" srcOrd="1" destOrd="0" presId="urn:microsoft.com/office/officeart/2018/2/layout/IconVerticalSolidList"/>
    <dgm:cxn modelId="{29D25A1D-699C-40FA-83E7-A131B666CCFC}" type="presParOf" srcId="{1EDBB8B3-70A1-4A24-97BB-CF889C0826E5}" destId="{D53E77E4-77DD-45EB-9583-1BC9E3C4FEAF}" srcOrd="2" destOrd="0" presId="urn:microsoft.com/office/officeart/2018/2/layout/IconVerticalSolidList"/>
    <dgm:cxn modelId="{B14CA5CD-3463-4572-9F9D-923D9B9A2A08}" type="presParOf" srcId="{1EDBB8B3-70A1-4A24-97BB-CF889C0826E5}" destId="{C32E42F5-FFA0-48CE-96B2-71DC68EB44A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FADA1D6-1D94-4998-9A50-8DAA32CE697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369AA52-B59E-4194-8B08-420672A24F38}">
      <dgm:prSet/>
      <dgm:spPr/>
      <dgm:t>
        <a:bodyPr/>
        <a:lstStyle/>
        <a:p>
          <a:r>
            <a:rPr lang="es-ES"/>
            <a:t>Use investor capital to:</a:t>
          </a:r>
          <a:endParaRPr lang="en-US"/>
        </a:p>
      </dgm:t>
    </dgm:pt>
    <dgm:pt modelId="{595E5FEA-2000-4164-BB4C-B39BD229EACF}" type="parTrans" cxnId="{AD6EFDBC-1564-4795-B4E3-845D25274C73}">
      <dgm:prSet/>
      <dgm:spPr/>
      <dgm:t>
        <a:bodyPr/>
        <a:lstStyle/>
        <a:p>
          <a:endParaRPr lang="en-US"/>
        </a:p>
      </dgm:t>
    </dgm:pt>
    <dgm:pt modelId="{531F28EB-CE92-4F5A-A300-E61C5AE48F02}" type="sibTrans" cxnId="{AD6EFDBC-1564-4795-B4E3-845D25274C73}">
      <dgm:prSet/>
      <dgm:spPr/>
      <dgm:t>
        <a:bodyPr/>
        <a:lstStyle/>
        <a:p>
          <a:endParaRPr lang="en-US"/>
        </a:p>
      </dgm:t>
    </dgm:pt>
    <dgm:pt modelId="{F558844A-6039-43B1-8BF0-378CAEF2FA24}">
      <dgm:prSet/>
      <dgm:spPr/>
      <dgm:t>
        <a:bodyPr/>
        <a:lstStyle/>
        <a:p>
          <a:r>
            <a:rPr lang="es-ES"/>
            <a:t>Expand the fleet to 3-4 mini excavators + 1 tipper + 1 compact roller.</a:t>
          </a:r>
          <a:endParaRPr lang="en-US"/>
        </a:p>
      </dgm:t>
    </dgm:pt>
    <dgm:pt modelId="{87E32673-77C4-43ED-86C9-C445804765D2}" type="parTrans" cxnId="{E880B1C6-2CDE-45F2-A39A-DB5A135AD5E7}">
      <dgm:prSet/>
      <dgm:spPr/>
      <dgm:t>
        <a:bodyPr/>
        <a:lstStyle/>
        <a:p>
          <a:endParaRPr lang="en-US"/>
        </a:p>
      </dgm:t>
    </dgm:pt>
    <dgm:pt modelId="{DA79F1D9-42BF-4715-8364-41A47D4E40FB}" type="sibTrans" cxnId="{E880B1C6-2CDE-45F2-A39A-DB5A135AD5E7}">
      <dgm:prSet/>
      <dgm:spPr/>
      <dgm:t>
        <a:bodyPr/>
        <a:lstStyle/>
        <a:p>
          <a:endParaRPr lang="en-US"/>
        </a:p>
      </dgm:t>
    </dgm:pt>
    <dgm:pt modelId="{D8FDA090-3A5D-41C3-B1A2-9A395E939AC6}">
      <dgm:prSet/>
      <dgm:spPr/>
      <dgm:t>
        <a:bodyPr/>
        <a:lstStyle/>
        <a:p>
          <a:r>
            <a:rPr lang="es-ES"/>
            <a:t>Acquire a larger, better-located yard and a professional brand image.</a:t>
          </a:r>
          <a:endParaRPr lang="en-US"/>
        </a:p>
      </dgm:t>
    </dgm:pt>
    <dgm:pt modelId="{280DED3B-1676-4BA7-8C56-BCE76A07FCBA}" type="parTrans" cxnId="{4DA16C70-8DBE-47F2-A348-0F646735D5F0}">
      <dgm:prSet/>
      <dgm:spPr/>
      <dgm:t>
        <a:bodyPr/>
        <a:lstStyle/>
        <a:p>
          <a:endParaRPr lang="en-US"/>
        </a:p>
      </dgm:t>
    </dgm:pt>
    <dgm:pt modelId="{F0D8F240-50C7-4D31-82C1-F860E617973E}" type="sibTrans" cxnId="{4DA16C70-8DBE-47F2-A348-0F646735D5F0}">
      <dgm:prSet/>
      <dgm:spPr/>
      <dgm:t>
        <a:bodyPr/>
        <a:lstStyle/>
        <a:p>
          <a:endParaRPr lang="en-US"/>
        </a:p>
      </dgm:t>
    </dgm:pt>
    <dgm:pt modelId="{F2B55F76-804A-43BA-A96D-C75DD516F54D}">
      <dgm:prSet/>
      <dgm:spPr/>
      <dgm:t>
        <a:bodyPr/>
        <a:lstStyle/>
        <a:p>
          <a:r>
            <a:rPr lang="es-ES"/>
            <a:t>Create a website for bookings + online payment + more powerful marketing.</a:t>
          </a:r>
          <a:endParaRPr lang="en-US"/>
        </a:p>
      </dgm:t>
    </dgm:pt>
    <dgm:pt modelId="{D6A4D878-8CF4-4428-B744-371A392E9527}" type="parTrans" cxnId="{E0336E5E-48FD-490C-80B4-7B158BCFC55D}">
      <dgm:prSet/>
      <dgm:spPr/>
      <dgm:t>
        <a:bodyPr/>
        <a:lstStyle/>
        <a:p>
          <a:endParaRPr lang="en-US"/>
        </a:p>
      </dgm:t>
    </dgm:pt>
    <dgm:pt modelId="{08D866F8-5D82-4541-B24D-437AFB9ECD30}" type="sibTrans" cxnId="{E0336E5E-48FD-490C-80B4-7B158BCFC55D}">
      <dgm:prSet/>
      <dgm:spPr/>
      <dgm:t>
        <a:bodyPr/>
        <a:lstStyle/>
        <a:p>
          <a:endParaRPr lang="en-US"/>
        </a:p>
      </dgm:t>
    </dgm:pt>
    <dgm:pt modelId="{3908BFF8-B4FE-4D90-AAA2-5E3F0CFD53EC}">
      <dgm:prSet/>
      <dgm:spPr/>
      <dgm:t>
        <a:bodyPr/>
        <a:lstStyle/>
        <a:p>
          <a:r>
            <a:rPr lang="es-ES"/>
            <a:t>Objective: to grow from a micro-business to a small regional rental company within 2 years.</a:t>
          </a:r>
          <a:endParaRPr lang="en-US"/>
        </a:p>
      </dgm:t>
    </dgm:pt>
    <dgm:pt modelId="{3BCFC551-D13F-426B-864F-DF995F2E93D8}" type="parTrans" cxnId="{8186334A-66BC-4CC2-A214-21DE1D5DA34F}">
      <dgm:prSet/>
      <dgm:spPr/>
      <dgm:t>
        <a:bodyPr/>
        <a:lstStyle/>
        <a:p>
          <a:endParaRPr lang="en-US"/>
        </a:p>
      </dgm:t>
    </dgm:pt>
    <dgm:pt modelId="{31590D5F-419B-4CC7-94A3-F946510D672A}" type="sibTrans" cxnId="{8186334A-66BC-4CC2-A214-21DE1D5DA34F}">
      <dgm:prSet/>
      <dgm:spPr/>
      <dgm:t>
        <a:bodyPr/>
        <a:lstStyle/>
        <a:p>
          <a:endParaRPr lang="en-US"/>
        </a:p>
      </dgm:t>
    </dgm:pt>
    <dgm:pt modelId="{A359E35D-F236-400B-A3F7-9100F9A98DA0}" type="pres">
      <dgm:prSet presAssocID="{4FADA1D6-1D94-4998-9A50-8DAA32CE6975}" presName="root" presStyleCnt="0">
        <dgm:presLayoutVars>
          <dgm:dir/>
          <dgm:resizeHandles val="exact"/>
        </dgm:presLayoutVars>
      </dgm:prSet>
      <dgm:spPr/>
    </dgm:pt>
    <dgm:pt modelId="{19836875-E8E4-4520-BEBB-79A8B1A8FE18}" type="pres">
      <dgm:prSet presAssocID="{3369AA52-B59E-4194-8B08-420672A24F38}" presName="compNode" presStyleCnt="0"/>
      <dgm:spPr/>
    </dgm:pt>
    <dgm:pt modelId="{03C64C49-90E3-4348-915C-068A99CF7A87}" type="pres">
      <dgm:prSet presAssocID="{3369AA52-B59E-4194-8B08-420672A24F38}" presName="bgRect" presStyleLbl="bgShp" presStyleIdx="0" presStyleCnt="5"/>
      <dgm:spPr/>
    </dgm:pt>
    <dgm:pt modelId="{353B1F86-488A-4784-BB0E-00645F1B1C4F}" type="pres">
      <dgm:prSet presAssocID="{3369AA52-B59E-4194-8B08-420672A24F3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64C8775E-D823-4A3B-AE37-9A4779CC6B6A}" type="pres">
      <dgm:prSet presAssocID="{3369AA52-B59E-4194-8B08-420672A24F38}" presName="spaceRect" presStyleCnt="0"/>
      <dgm:spPr/>
    </dgm:pt>
    <dgm:pt modelId="{973D408F-94C1-4878-811E-40AB7C501167}" type="pres">
      <dgm:prSet presAssocID="{3369AA52-B59E-4194-8B08-420672A24F38}" presName="parTx" presStyleLbl="revTx" presStyleIdx="0" presStyleCnt="5">
        <dgm:presLayoutVars>
          <dgm:chMax val="0"/>
          <dgm:chPref val="0"/>
        </dgm:presLayoutVars>
      </dgm:prSet>
      <dgm:spPr/>
    </dgm:pt>
    <dgm:pt modelId="{D62C311B-F8DA-44DB-A878-A76B9B084831}" type="pres">
      <dgm:prSet presAssocID="{531F28EB-CE92-4F5A-A300-E61C5AE48F02}" presName="sibTrans" presStyleCnt="0"/>
      <dgm:spPr/>
    </dgm:pt>
    <dgm:pt modelId="{BEC96D81-92E1-4494-B1F3-7EB0D7F57125}" type="pres">
      <dgm:prSet presAssocID="{F558844A-6039-43B1-8BF0-378CAEF2FA24}" presName="compNode" presStyleCnt="0"/>
      <dgm:spPr/>
    </dgm:pt>
    <dgm:pt modelId="{21F9CAE7-9F4C-4313-A05D-5AD265E1D3CC}" type="pres">
      <dgm:prSet presAssocID="{F558844A-6039-43B1-8BF0-378CAEF2FA24}" presName="bgRect" presStyleLbl="bgShp" presStyleIdx="1" presStyleCnt="5"/>
      <dgm:spPr/>
    </dgm:pt>
    <dgm:pt modelId="{46200AED-C67F-4E81-B306-83B33FABCBB6}" type="pres">
      <dgm:prSet presAssocID="{F558844A-6039-43B1-8BF0-378CAEF2FA2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avadora"/>
        </a:ext>
      </dgm:extLst>
    </dgm:pt>
    <dgm:pt modelId="{D8D9DEFD-4AA5-4C60-9AD0-668256754DBE}" type="pres">
      <dgm:prSet presAssocID="{F558844A-6039-43B1-8BF0-378CAEF2FA24}" presName="spaceRect" presStyleCnt="0"/>
      <dgm:spPr/>
    </dgm:pt>
    <dgm:pt modelId="{5E899520-3D14-472F-9F37-45B4FB538E75}" type="pres">
      <dgm:prSet presAssocID="{F558844A-6039-43B1-8BF0-378CAEF2FA24}" presName="parTx" presStyleLbl="revTx" presStyleIdx="1" presStyleCnt="5">
        <dgm:presLayoutVars>
          <dgm:chMax val="0"/>
          <dgm:chPref val="0"/>
        </dgm:presLayoutVars>
      </dgm:prSet>
      <dgm:spPr/>
    </dgm:pt>
    <dgm:pt modelId="{41710C1B-0F55-4512-93A5-89A03F2FC3AA}" type="pres">
      <dgm:prSet presAssocID="{DA79F1D9-42BF-4715-8364-41A47D4E40FB}" presName="sibTrans" presStyleCnt="0"/>
      <dgm:spPr/>
    </dgm:pt>
    <dgm:pt modelId="{7C0FDF47-B953-4081-8F6A-D1581EA678D5}" type="pres">
      <dgm:prSet presAssocID="{D8FDA090-3A5D-41C3-B1A2-9A395E939AC6}" presName="compNode" presStyleCnt="0"/>
      <dgm:spPr/>
    </dgm:pt>
    <dgm:pt modelId="{EB3EB4BF-DCC1-4BB6-9A60-DEE9D789927A}" type="pres">
      <dgm:prSet presAssocID="{D8FDA090-3A5D-41C3-B1A2-9A395E939AC6}" presName="bgRect" presStyleLbl="bgShp" presStyleIdx="2" presStyleCnt="5"/>
      <dgm:spPr/>
    </dgm:pt>
    <dgm:pt modelId="{FDDF2529-B72C-4CDF-8228-09685BB8559E}" type="pres">
      <dgm:prSet presAssocID="{D8FDA090-3A5D-41C3-B1A2-9A395E939AC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007DE515-1A9A-49CF-B1C6-B0F6412354E5}" type="pres">
      <dgm:prSet presAssocID="{D8FDA090-3A5D-41C3-B1A2-9A395E939AC6}" presName="spaceRect" presStyleCnt="0"/>
      <dgm:spPr/>
    </dgm:pt>
    <dgm:pt modelId="{942B7C65-5A6A-41A4-87F0-EF0AA28C100C}" type="pres">
      <dgm:prSet presAssocID="{D8FDA090-3A5D-41C3-B1A2-9A395E939AC6}" presName="parTx" presStyleLbl="revTx" presStyleIdx="2" presStyleCnt="5">
        <dgm:presLayoutVars>
          <dgm:chMax val="0"/>
          <dgm:chPref val="0"/>
        </dgm:presLayoutVars>
      </dgm:prSet>
      <dgm:spPr/>
    </dgm:pt>
    <dgm:pt modelId="{421807C9-0536-4C31-A99F-4AC87681234F}" type="pres">
      <dgm:prSet presAssocID="{F0D8F240-50C7-4D31-82C1-F860E617973E}" presName="sibTrans" presStyleCnt="0"/>
      <dgm:spPr/>
    </dgm:pt>
    <dgm:pt modelId="{B6B4A2DD-0FBA-4B83-80BE-3B898502E411}" type="pres">
      <dgm:prSet presAssocID="{F2B55F76-804A-43BA-A96D-C75DD516F54D}" presName="compNode" presStyleCnt="0"/>
      <dgm:spPr/>
    </dgm:pt>
    <dgm:pt modelId="{C161D108-60E5-43FD-975C-A24275CF99FE}" type="pres">
      <dgm:prSet presAssocID="{F2B55F76-804A-43BA-A96D-C75DD516F54D}" presName="bgRect" presStyleLbl="bgShp" presStyleIdx="3" presStyleCnt="5"/>
      <dgm:spPr/>
    </dgm:pt>
    <dgm:pt modelId="{DC9A4EFA-059C-4EA2-A1E8-410E85B355F0}" type="pres">
      <dgm:prSet presAssocID="{F2B55F76-804A-43BA-A96D-C75DD516F54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F3B20E70-926B-49AE-A469-59EC1B3490F9}" type="pres">
      <dgm:prSet presAssocID="{F2B55F76-804A-43BA-A96D-C75DD516F54D}" presName="spaceRect" presStyleCnt="0"/>
      <dgm:spPr/>
    </dgm:pt>
    <dgm:pt modelId="{99DD80A4-C7A4-415C-8B41-8359363B29D8}" type="pres">
      <dgm:prSet presAssocID="{F2B55F76-804A-43BA-A96D-C75DD516F54D}" presName="parTx" presStyleLbl="revTx" presStyleIdx="3" presStyleCnt="5">
        <dgm:presLayoutVars>
          <dgm:chMax val="0"/>
          <dgm:chPref val="0"/>
        </dgm:presLayoutVars>
      </dgm:prSet>
      <dgm:spPr/>
    </dgm:pt>
    <dgm:pt modelId="{6D599985-DA22-4A8F-87BE-4800E2E888FF}" type="pres">
      <dgm:prSet presAssocID="{08D866F8-5D82-4541-B24D-437AFB9ECD30}" presName="sibTrans" presStyleCnt="0"/>
      <dgm:spPr/>
    </dgm:pt>
    <dgm:pt modelId="{94A3FD22-3FEE-4F61-84C2-A274812B5200}" type="pres">
      <dgm:prSet presAssocID="{3908BFF8-B4FE-4D90-AAA2-5E3F0CFD53EC}" presName="compNode" presStyleCnt="0"/>
      <dgm:spPr/>
    </dgm:pt>
    <dgm:pt modelId="{F4F1EBCE-06CE-4E33-9D12-C82101B236F4}" type="pres">
      <dgm:prSet presAssocID="{3908BFF8-B4FE-4D90-AAA2-5E3F0CFD53EC}" presName="bgRect" presStyleLbl="bgShp" presStyleIdx="4" presStyleCnt="5"/>
      <dgm:spPr/>
    </dgm:pt>
    <dgm:pt modelId="{AF46ABAB-9CCA-4CBC-967A-F3285BE359E6}" type="pres">
      <dgm:prSet presAssocID="{3908BFF8-B4FE-4D90-AAA2-5E3F0CFD53E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udad"/>
        </a:ext>
      </dgm:extLst>
    </dgm:pt>
    <dgm:pt modelId="{787FE8F2-6A25-46CF-8B1D-53DB862576BF}" type="pres">
      <dgm:prSet presAssocID="{3908BFF8-B4FE-4D90-AAA2-5E3F0CFD53EC}" presName="spaceRect" presStyleCnt="0"/>
      <dgm:spPr/>
    </dgm:pt>
    <dgm:pt modelId="{3AD9376E-8702-4D39-9871-370142816B3F}" type="pres">
      <dgm:prSet presAssocID="{3908BFF8-B4FE-4D90-AAA2-5E3F0CFD53E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DB80808-F947-4C5C-BF43-D9D19D566EBA}" type="presOf" srcId="{F2B55F76-804A-43BA-A96D-C75DD516F54D}" destId="{99DD80A4-C7A4-415C-8B41-8359363B29D8}" srcOrd="0" destOrd="0" presId="urn:microsoft.com/office/officeart/2018/2/layout/IconVerticalSolidList"/>
    <dgm:cxn modelId="{A303130D-33F1-42D4-8DA6-E8A4C27E1E38}" type="presOf" srcId="{4FADA1D6-1D94-4998-9A50-8DAA32CE6975}" destId="{A359E35D-F236-400B-A3F7-9100F9A98DA0}" srcOrd="0" destOrd="0" presId="urn:microsoft.com/office/officeart/2018/2/layout/IconVerticalSolidList"/>
    <dgm:cxn modelId="{64289E1A-64EE-43DD-9A87-66C26C184576}" type="presOf" srcId="{3908BFF8-B4FE-4D90-AAA2-5E3F0CFD53EC}" destId="{3AD9376E-8702-4D39-9871-370142816B3F}" srcOrd="0" destOrd="0" presId="urn:microsoft.com/office/officeart/2018/2/layout/IconVerticalSolidList"/>
    <dgm:cxn modelId="{24039131-5A70-41FA-AB98-B4A8E56038C7}" type="presOf" srcId="{F558844A-6039-43B1-8BF0-378CAEF2FA24}" destId="{5E899520-3D14-472F-9F37-45B4FB538E75}" srcOrd="0" destOrd="0" presId="urn:microsoft.com/office/officeart/2018/2/layout/IconVerticalSolidList"/>
    <dgm:cxn modelId="{E0336E5E-48FD-490C-80B4-7B158BCFC55D}" srcId="{4FADA1D6-1D94-4998-9A50-8DAA32CE6975}" destId="{F2B55F76-804A-43BA-A96D-C75DD516F54D}" srcOrd="3" destOrd="0" parTransId="{D6A4D878-8CF4-4428-B744-371A392E9527}" sibTransId="{08D866F8-5D82-4541-B24D-437AFB9ECD30}"/>
    <dgm:cxn modelId="{8186334A-66BC-4CC2-A214-21DE1D5DA34F}" srcId="{4FADA1D6-1D94-4998-9A50-8DAA32CE6975}" destId="{3908BFF8-B4FE-4D90-AAA2-5E3F0CFD53EC}" srcOrd="4" destOrd="0" parTransId="{3BCFC551-D13F-426B-864F-DF995F2E93D8}" sibTransId="{31590D5F-419B-4CC7-94A3-F946510D672A}"/>
    <dgm:cxn modelId="{4DA16C70-8DBE-47F2-A348-0F646735D5F0}" srcId="{4FADA1D6-1D94-4998-9A50-8DAA32CE6975}" destId="{D8FDA090-3A5D-41C3-B1A2-9A395E939AC6}" srcOrd="2" destOrd="0" parTransId="{280DED3B-1676-4BA7-8C56-BCE76A07FCBA}" sibTransId="{F0D8F240-50C7-4D31-82C1-F860E617973E}"/>
    <dgm:cxn modelId="{69C19299-5531-4BD2-8D0D-714F4BCE8499}" type="presOf" srcId="{D8FDA090-3A5D-41C3-B1A2-9A395E939AC6}" destId="{942B7C65-5A6A-41A4-87F0-EF0AA28C100C}" srcOrd="0" destOrd="0" presId="urn:microsoft.com/office/officeart/2018/2/layout/IconVerticalSolidList"/>
    <dgm:cxn modelId="{F70160A4-C097-442F-AD08-C785C771C32E}" type="presOf" srcId="{3369AA52-B59E-4194-8B08-420672A24F38}" destId="{973D408F-94C1-4878-811E-40AB7C501167}" srcOrd="0" destOrd="0" presId="urn:microsoft.com/office/officeart/2018/2/layout/IconVerticalSolidList"/>
    <dgm:cxn modelId="{AD6EFDBC-1564-4795-B4E3-845D25274C73}" srcId="{4FADA1D6-1D94-4998-9A50-8DAA32CE6975}" destId="{3369AA52-B59E-4194-8B08-420672A24F38}" srcOrd="0" destOrd="0" parTransId="{595E5FEA-2000-4164-BB4C-B39BD229EACF}" sibTransId="{531F28EB-CE92-4F5A-A300-E61C5AE48F02}"/>
    <dgm:cxn modelId="{E880B1C6-2CDE-45F2-A39A-DB5A135AD5E7}" srcId="{4FADA1D6-1D94-4998-9A50-8DAA32CE6975}" destId="{F558844A-6039-43B1-8BF0-378CAEF2FA24}" srcOrd="1" destOrd="0" parTransId="{87E32673-77C4-43ED-86C9-C445804765D2}" sibTransId="{DA79F1D9-42BF-4715-8364-41A47D4E40FB}"/>
    <dgm:cxn modelId="{153DDC45-81E6-4028-856E-B21EE2ADA2B9}" type="presParOf" srcId="{A359E35D-F236-400B-A3F7-9100F9A98DA0}" destId="{19836875-E8E4-4520-BEBB-79A8B1A8FE18}" srcOrd="0" destOrd="0" presId="urn:microsoft.com/office/officeart/2018/2/layout/IconVerticalSolidList"/>
    <dgm:cxn modelId="{EEE00CD4-8B85-4AEA-ABB3-311A91811A8E}" type="presParOf" srcId="{19836875-E8E4-4520-BEBB-79A8B1A8FE18}" destId="{03C64C49-90E3-4348-915C-068A99CF7A87}" srcOrd="0" destOrd="0" presId="urn:microsoft.com/office/officeart/2018/2/layout/IconVerticalSolidList"/>
    <dgm:cxn modelId="{8719C354-58FC-4385-A50F-CDE0F8280B2A}" type="presParOf" srcId="{19836875-E8E4-4520-BEBB-79A8B1A8FE18}" destId="{353B1F86-488A-4784-BB0E-00645F1B1C4F}" srcOrd="1" destOrd="0" presId="urn:microsoft.com/office/officeart/2018/2/layout/IconVerticalSolidList"/>
    <dgm:cxn modelId="{D2E84504-B814-4C23-9322-D462E2668D9C}" type="presParOf" srcId="{19836875-E8E4-4520-BEBB-79A8B1A8FE18}" destId="{64C8775E-D823-4A3B-AE37-9A4779CC6B6A}" srcOrd="2" destOrd="0" presId="urn:microsoft.com/office/officeart/2018/2/layout/IconVerticalSolidList"/>
    <dgm:cxn modelId="{49525689-995C-45A5-B23E-14B2BD3DF862}" type="presParOf" srcId="{19836875-E8E4-4520-BEBB-79A8B1A8FE18}" destId="{973D408F-94C1-4878-811E-40AB7C501167}" srcOrd="3" destOrd="0" presId="urn:microsoft.com/office/officeart/2018/2/layout/IconVerticalSolidList"/>
    <dgm:cxn modelId="{8BAAB160-5CEB-4548-BF42-46B6429A7FC3}" type="presParOf" srcId="{A359E35D-F236-400B-A3F7-9100F9A98DA0}" destId="{D62C311B-F8DA-44DB-A878-A76B9B084831}" srcOrd="1" destOrd="0" presId="urn:microsoft.com/office/officeart/2018/2/layout/IconVerticalSolidList"/>
    <dgm:cxn modelId="{D937AA82-3318-446D-BDC5-C4F8D37CD9EF}" type="presParOf" srcId="{A359E35D-F236-400B-A3F7-9100F9A98DA0}" destId="{BEC96D81-92E1-4494-B1F3-7EB0D7F57125}" srcOrd="2" destOrd="0" presId="urn:microsoft.com/office/officeart/2018/2/layout/IconVerticalSolidList"/>
    <dgm:cxn modelId="{9BF50623-86CC-4E7C-B095-1419F85732AF}" type="presParOf" srcId="{BEC96D81-92E1-4494-B1F3-7EB0D7F57125}" destId="{21F9CAE7-9F4C-4313-A05D-5AD265E1D3CC}" srcOrd="0" destOrd="0" presId="urn:microsoft.com/office/officeart/2018/2/layout/IconVerticalSolidList"/>
    <dgm:cxn modelId="{6058160B-B16D-47C6-80FB-2ABAF8B2142B}" type="presParOf" srcId="{BEC96D81-92E1-4494-B1F3-7EB0D7F57125}" destId="{46200AED-C67F-4E81-B306-83B33FABCBB6}" srcOrd="1" destOrd="0" presId="urn:microsoft.com/office/officeart/2018/2/layout/IconVerticalSolidList"/>
    <dgm:cxn modelId="{89E29B14-DEC2-41F0-BEBD-3EEFB85F9F36}" type="presParOf" srcId="{BEC96D81-92E1-4494-B1F3-7EB0D7F57125}" destId="{D8D9DEFD-4AA5-4C60-9AD0-668256754DBE}" srcOrd="2" destOrd="0" presId="urn:microsoft.com/office/officeart/2018/2/layout/IconVerticalSolidList"/>
    <dgm:cxn modelId="{7118E948-F6EC-4C9C-A306-31A5F7EDCE11}" type="presParOf" srcId="{BEC96D81-92E1-4494-B1F3-7EB0D7F57125}" destId="{5E899520-3D14-472F-9F37-45B4FB538E75}" srcOrd="3" destOrd="0" presId="urn:microsoft.com/office/officeart/2018/2/layout/IconVerticalSolidList"/>
    <dgm:cxn modelId="{8D651C40-7F3D-48F2-BA9F-810F32C86703}" type="presParOf" srcId="{A359E35D-F236-400B-A3F7-9100F9A98DA0}" destId="{41710C1B-0F55-4512-93A5-89A03F2FC3AA}" srcOrd="3" destOrd="0" presId="urn:microsoft.com/office/officeart/2018/2/layout/IconVerticalSolidList"/>
    <dgm:cxn modelId="{25AE8C80-3C14-4663-A750-CE4147C1C2EB}" type="presParOf" srcId="{A359E35D-F236-400B-A3F7-9100F9A98DA0}" destId="{7C0FDF47-B953-4081-8F6A-D1581EA678D5}" srcOrd="4" destOrd="0" presId="urn:microsoft.com/office/officeart/2018/2/layout/IconVerticalSolidList"/>
    <dgm:cxn modelId="{88EA8652-EE2F-4D1B-A427-6775EEAB9899}" type="presParOf" srcId="{7C0FDF47-B953-4081-8F6A-D1581EA678D5}" destId="{EB3EB4BF-DCC1-4BB6-9A60-DEE9D789927A}" srcOrd="0" destOrd="0" presId="urn:microsoft.com/office/officeart/2018/2/layout/IconVerticalSolidList"/>
    <dgm:cxn modelId="{DBFFB620-35FD-4385-A89A-0D4E31BA0855}" type="presParOf" srcId="{7C0FDF47-B953-4081-8F6A-D1581EA678D5}" destId="{FDDF2529-B72C-4CDF-8228-09685BB8559E}" srcOrd="1" destOrd="0" presId="urn:microsoft.com/office/officeart/2018/2/layout/IconVerticalSolidList"/>
    <dgm:cxn modelId="{EA86861E-E45A-4D0B-8D00-81BD9A49A84D}" type="presParOf" srcId="{7C0FDF47-B953-4081-8F6A-D1581EA678D5}" destId="{007DE515-1A9A-49CF-B1C6-B0F6412354E5}" srcOrd="2" destOrd="0" presId="urn:microsoft.com/office/officeart/2018/2/layout/IconVerticalSolidList"/>
    <dgm:cxn modelId="{72B9539A-56A8-4FB6-B94F-BF2ABA153495}" type="presParOf" srcId="{7C0FDF47-B953-4081-8F6A-D1581EA678D5}" destId="{942B7C65-5A6A-41A4-87F0-EF0AA28C100C}" srcOrd="3" destOrd="0" presId="urn:microsoft.com/office/officeart/2018/2/layout/IconVerticalSolidList"/>
    <dgm:cxn modelId="{C68BF1B5-B138-43C5-A45F-6053EB3EFA43}" type="presParOf" srcId="{A359E35D-F236-400B-A3F7-9100F9A98DA0}" destId="{421807C9-0536-4C31-A99F-4AC87681234F}" srcOrd="5" destOrd="0" presId="urn:microsoft.com/office/officeart/2018/2/layout/IconVerticalSolidList"/>
    <dgm:cxn modelId="{A1792D18-1354-4D0E-99C0-C31B70F17119}" type="presParOf" srcId="{A359E35D-F236-400B-A3F7-9100F9A98DA0}" destId="{B6B4A2DD-0FBA-4B83-80BE-3B898502E411}" srcOrd="6" destOrd="0" presId="urn:microsoft.com/office/officeart/2018/2/layout/IconVerticalSolidList"/>
    <dgm:cxn modelId="{9D6F46A0-DA1A-4962-B5DD-92BC4F59DF6E}" type="presParOf" srcId="{B6B4A2DD-0FBA-4B83-80BE-3B898502E411}" destId="{C161D108-60E5-43FD-975C-A24275CF99FE}" srcOrd="0" destOrd="0" presId="urn:microsoft.com/office/officeart/2018/2/layout/IconVerticalSolidList"/>
    <dgm:cxn modelId="{7320C0C1-07B5-4F62-A794-844D2A183EBB}" type="presParOf" srcId="{B6B4A2DD-0FBA-4B83-80BE-3B898502E411}" destId="{DC9A4EFA-059C-4EA2-A1E8-410E85B355F0}" srcOrd="1" destOrd="0" presId="urn:microsoft.com/office/officeart/2018/2/layout/IconVerticalSolidList"/>
    <dgm:cxn modelId="{1AF57CDB-E6CB-4552-B68B-DEA502DF9C9C}" type="presParOf" srcId="{B6B4A2DD-0FBA-4B83-80BE-3B898502E411}" destId="{F3B20E70-926B-49AE-A469-59EC1B3490F9}" srcOrd="2" destOrd="0" presId="urn:microsoft.com/office/officeart/2018/2/layout/IconVerticalSolidList"/>
    <dgm:cxn modelId="{357352DD-22E1-4273-BF58-FDD4238B50A0}" type="presParOf" srcId="{B6B4A2DD-0FBA-4B83-80BE-3B898502E411}" destId="{99DD80A4-C7A4-415C-8B41-8359363B29D8}" srcOrd="3" destOrd="0" presId="urn:microsoft.com/office/officeart/2018/2/layout/IconVerticalSolidList"/>
    <dgm:cxn modelId="{8B582F2E-0DC3-4898-9C89-E5B058877B56}" type="presParOf" srcId="{A359E35D-F236-400B-A3F7-9100F9A98DA0}" destId="{6D599985-DA22-4A8F-87BE-4800E2E888FF}" srcOrd="7" destOrd="0" presId="urn:microsoft.com/office/officeart/2018/2/layout/IconVerticalSolidList"/>
    <dgm:cxn modelId="{4A549D69-5FAE-4739-A8B7-B1BC5375310D}" type="presParOf" srcId="{A359E35D-F236-400B-A3F7-9100F9A98DA0}" destId="{94A3FD22-3FEE-4F61-84C2-A274812B5200}" srcOrd="8" destOrd="0" presId="urn:microsoft.com/office/officeart/2018/2/layout/IconVerticalSolidList"/>
    <dgm:cxn modelId="{1A620823-25B3-4FE2-9D3A-E30932D6DC0C}" type="presParOf" srcId="{94A3FD22-3FEE-4F61-84C2-A274812B5200}" destId="{F4F1EBCE-06CE-4E33-9D12-C82101B236F4}" srcOrd="0" destOrd="0" presId="urn:microsoft.com/office/officeart/2018/2/layout/IconVerticalSolidList"/>
    <dgm:cxn modelId="{77AFC793-DB65-4113-9314-508197F96EFF}" type="presParOf" srcId="{94A3FD22-3FEE-4F61-84C2-A274812B5200}" destId="{AF46ABAB-9CCA-4CBC-967A-F3285BE359E6}" srcOrd="1" destOrd="0" presId="urn:microsoft.com/office/officeart/2018/2/layout/IconVerticalSolidList"/>
    <dgm:cxn modelId="{119B59ED-261B-4CE0-A740-64F1D92B71D5}" type="presParOf" srcId="{94A3FD22-3FEE-4F61-84C2-A274812B5200}" destId="{787FE8F2-6A25-46CF-8B1D-53DB862576BF}" srcOrd="2" destOrd="0" presId="urn:microsoft.com/office/officeart/2018/2/layout/IconVerticalSolidList"/>
    <dgm:cxn modelId="{11906FDA-DF78-42A3-87EC-E5A0B33ABFA9}" type="presParOf" srcId="{94A3FD22-3FEE-4F61-84C2-A274812B5200}" destId="{3AD9376E-8702-4D39-9871-370142816B3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733FD2-69D4-41B9-AE1C-39A479EA687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AF86B78C-94C6-4E91-887C-5D5827E69D8D}">
      <dgm:prSet/>
      <dgm:spPr/>
      <dgm:t>
        <a:bodyPr/>
        <a:lstStyle/>
        <a:p>
          <a:pPr>
            <a:lnSpc>
              <a:spcPct val="100000"/>
            </a:lnSpc>
          </a:pPr>
          <a:r>
            <a:rPr lang="es-ES" dirty="0" err="1"/>
            <a:t>Example</a:t>
          </a:r>
          <a:r>
            <a:rPr lang="es-ES" dirty="0"/>
            <a:t> target:</a:t>
          </a:r>
        </a:p>
      </dgm:t>
    </dgm:pt>
    <dgm:pt modelId="{07FA044B-F9B3-4329-9EA6-9DA1041C5335}" type="parTrans" cxnId="{BDF700B8-7A34-44A3-AD39-65C66FCB9E97}">
      <dgm:prSet/>
      <dgm:spPr/>
      <dgm:t>
        <a:bodyPr/>
        <a:lstStyle/>
        <a:p>
          <a:endParaRPr lang="en-US"/>
        </a:p>
      </dgm:t>
    </dgm:pt>
    <dgm:pt modelId="{BDFF2B0E-8E36-456C-8473-5BCB211095EF}" type="sibTrans" cxnId="{BDF700B8-7A34-44A3-AD39-65C66FCB9E9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7E310A4-0121-4D3F-9034-1693AD28C3D5}">
      <dgm:prSet/>
      <dgm:spPr/>
      <dgm:t>
        <a:bodyPr/>
        <a:lstStyle/>
        <a:p>
          <a:pPr>
            <a:lnSpc>
              <a:spcPct val="100000"/>
            </a:lnSpc>
          </a:pPr>
          <a:r>
            <a:rPr lang="es-ES" dirty="0"/>
            <a:t>Target EBITDA </a:t>
          </a:r>
          <a:r>
            <a:rPr lang="es-ES" dirty="0" err="1"/>
            <a:t>year</a:t>
          </a:r>
          <a:r>
            <a:rPr lang="es-ES" dirty="0"/>
            <a:t> 2: £40–60k </a:t>
          </a:r>
          <a:r>
            <a:rPr lang="es-ES" dirty="0" err="1"/>
            <a:t>with</a:t>
          </a:r>
          <a:r>
            <a:rPr lang="es-ES" dirty="0"/>
            <a:t> a </a:t>
          </a:r>
          <a:r>
            <a:rPr lang="es-ES" dirty="0" err="1"/>
            <a:t>fleet</a:t>
          </a:r>
          <a:r>
            <a:rPr lang="es-ES" dirty="0"/>
            <a:t> </a:t>
          </a:r>
          <a:r>
            <a:rPr lang="es-ES" dirty="0" err="1"/>
            <a:t>of</a:t>
          </a:r>
          <a:r>
            <a:rPr lang="es-ES" dirty="0"/>
            <a:t> 3–4 machines (</a:t>
          </a:r>
          <a:r>
            <a:rPr lang="es-ES" dirty="0" err="1"/>
            <a:t>utilisation</a:t>
          </a:r>
          <a:r>
            <a:rPr lang="es-ES" dirty="0"/>
            <a:t> </a:t>
          </a:r>
          <a:r>
            <a:rPr lang="es-ES" dirty="0" err="1"/>
            <a:t>rates</a:t>
          </a:r>
          <a:r>
            <a:rPr lang="es-ES" dirty="0"/>
            <a:t> 40–50% and </a:t>
          </a:r>
          <a:r>
            <a:rPr lang="es-ES" dirty="0" err="1"/>
            <a:t>rates</a:t>
          </a:r>
          <a:r>
            <a:rPr lang="es-ES" dirty="0"/>
            <a:t> </a:t>
          </a:r>
          <a:r>
            <a:rPr lang="es-ES" dirty="0" err="1"/>
            <a:t>aligned</a:t>
          </a:r>
          <a:r>
            <a:rPr lang="es-ES" dirty="0"/>
            <a:t> </a:t>
          </a:r>
          <a:r>
            <a:rPr lang="es-ES" dirty="0" err="1"/>
            <a:t>with</a:t>
          </a:r>
          <a:r>
            <a:rPr lang="es-ES" dirty="0"/>
            <a:t> </a:t>
          </a:r>
          <a:r>
            <a:rPr lang="es-ES" dirty="0" err="1"/>
            <a:t>the</a:t>
          </a:r>
          <a:r>
            <a:rPr lang="es-ES" dirty="0"/>
            <a:t> </a:t>
          </a:r>
          <a:r>
            <a:rPr lang="es-ES" dirty="0" err="1"/>
            <a:t>market</a:t>
          </a:r>
          <a:r>
            <a:rPr lang="es-ES" dirty="0"/>
            <a:t>).</a:t>
          </a:r>
        </a:p>
      </dgm:t>
    </dgm:pt>
    <dgm:pt modelId="{1769393A-DEC6-4055-ACF8-8CB716016832}" type="parTrans" cxnId="{82240E0F-5F1E-4E35-BFA9-0E78E412B9DE}">
      <dgm:prSet/>
      <dgm:spPr/>
      <dgm:t>
        <a:bodyPr/>
        <a:lstStyle/>
        <a:p>
          <a:endParaRPr lang="en-US"/>
        </a:p>
      </dgm:t>
    </dgm:pt>
    <dgm:pt modelId="{2EE140F3-85BC-4297-821C-3AEE97AE5C45}" type="sibTrans" cxnId="{82240E0F-5F1E-4E35-BFA9-0E78E412B9D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3894421-11BB-4D7A-B21B-BED6619A0559}">
      <dgm:prSet/>
      <dgm:spPr/>
      <dgm:t>
        <a:bodyPr/>
        <a:lstStyle/>
        <a:p>
          <a:pPr>
            <a:lnSpc>
              <a:spcPct val="100000"/>
            </a:lnSpc>
          </a:pPr>
          <a:r>
            <a:rPr lang="es-ES" dirty="0" err="1"/>
            <a:t>Payback</a:t>
          </a:r>
          <a:r>
            <a:rPr lang="es-ES" dirty="0"/>
            <a:t> </a:t>
          </a:r>
          <a:r>
            <a:rPr lang="es-ES" dirty="0" err="1"/>
            <a:t>of</a:t>
          </a:r>
          <a:r>
            <a:rPr lang="es-ES" dirty="0"/>
            <a:t> £100k capital in 3–4 </a:t>
          </a:r>
          <a:r>
            <a:rPr lang="es-ES" dirty="0" err="1"/>
            <a:t>years</a:t>
          </a:r>
          <a:r>
            <a:rPr lang="es-ES" dirty="0"/>
            <a:t> </a:t>
          </a:r>
          <a:r>
            <a:rPr lang="es-ES" dirty="0" err="1"/>
            <a:t>via</a:t>
          </a:r>
          <a:r>
            <a:rPr lang="es-ES" dirty="0"/>
            <a:t> </a:t>
          </a:r>
          <a:r>
            <a:rPr lang="es-ES" dirty="0" err="1"/>
            <a:t>profit</a:t>
          </a:r>
          <a:r>
            <a:rPr lang="es-ES" dirty="0"/>
            <a:t> </a:t>
          </a:r>
          <a:r>
            <a:rPr lang="es-ES" dirty="0" err="1"/>
            <a:t>sharing</a:t>
          </a:r>
          <a:r>
            <a:rPr lang="es-ES" dirty="0"/>
            <a:t> + </a:t>
          </a:r>
          <a:r>
            <a:rPr lang="es-ES" dirty="0" err="1"/>
            <a:t>growth</a:t>
          </a:r>
          <a:r>
            <a:rPr lang="es-ES" dirty="0"/>
            <a:t> in </a:t>
          </a:r>
          <a:r>
            <a:rPr lang="es-ES" dirty="0" err="1"/>
            <a:t>company</a:t>
          </a:r>
          <a:r>
            <a:rPr lang="es-ES" dirty="0"/>
            <a:t> </a:t>
          </a:r>
          <a:r>
            <a:rPr lang="es-ES" dirty="0" err="1"/>
            <a:t>value</a:t>
          </a:r>
          <a:r>
            <a:rPr lang="es-ES" dirty="0"/>
            <a:t>.</a:t>
          </a:r>
          <a:endParaRPr lang="en-US" dirty="0"/>
        </a:p>
      </dgm:t>
    </dgm:pt>
    <dgm:pt modelId="{270DF03A-1244-4AE2-B21B-02E2B2728A67}" type="parTrans" cxnId="{6BDDAC72-0326-4497-B338-AB5CC1E72D95}">
      <dgm:prSet/>
      <dgm:spPr/>
      <dgm:t>
        <a:bodyPr/>
        <a:lstStyle/>
        <a:p>
          <a:endParaRPr lang="en-US"/>
        </a:p>
      </dgm:t>
    </dgm:pt>
    <dgm:pt modelId="{55F6D62C-C5BB-471A-9907-BEBE8D547BB9}" type="sibTrans" cxnId="{6BDDAC72-0326-4497-B338-AB5CC1E72D9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9CBA9FB-B39A-4FAB-A7F3-47340D6D48B4}">
      <dgm:prSet/>
      <dgm:spPr/>
      <dgm:t>
        <a:bodyPr/>
        <a:lstStyle/>
        <a:p>
          <a:pPr>
            <a:lnSpc>
              <a:spcPct val="100000"/>
            </a:lnSpc>
          </a:pPr>
          <a:r>
            <a:rPr lang="es-ES" dirty="0" err="1"/>
            <a:t>Possible</a:t>
          </a:r>
          <a:r>
            <a:rPr lang="es-ES" dirty="0"/>
            <a:t> </a:t>
          </a:r>
          <a:r>
            <a:rPr lang="es-ES" dirty="0" err="1"/>
            <a:t>exit</a:t>
          </a:r>
          <a:r>
            <a:rPr lang="es-ES" dirty="0"/>
            <a:t>: </a:t>
          </a:r>
          <a:r>
            <a:rPr lang="es-ES" dirty="0" err="1"/>
            <a:t>partial</a:t>
          </a:r>
          <a:r>
            <a:rPr lang="es-ES" dirty="0"/>
            <a:t> sale </a:t>
          </a:r>
          <a:r>
            <a:rPr lang="es-ES" dirty="0" err="1"/>
            <a:t>to</a:t>
          </a:r>
          <a:r>
            <a:rPr lang="es-ES" dirty="0"/>
            <a:t> </a:t>
          </a:r>
          <a:r>
            <a:rPr lang="es-ES" dirty="0" err="1"/>
            <a:t>large</a:t>
          </a:r>
          <a:r>
            <a:rPr lang="es-ES" dirty="0"/>
            <a:t> </a:t>
          </a:r>
          <a:r>
            <a:rPr lang="es-ES" dirty="0" err="1"/>
            <a:t>plant</a:t>
          </a:r>
          <a:r>
            <a:rPr lang="es-ES" dirty="0"/>
            <a:t> </a:t>
          </a:r>
          <a:r>
            <a:rPr lang="es-ES" dirty="0" err="1"/>
            <a:t>hire</a:t>
          </a:r>
          <a:r>
            <a:rPr lang="es-ES" dirty="0"/>
            <a:t> </a:t>
          </a:r>
          <a:r>
            <a:rPr lang="es-ES" dirty="0" err="1"/>
            <a:t>company</a:t>
          </a:r>
          <a:r>
            <a:rPr lang="es-ES" dirty="0"/>
            <a:t> </a:t>
          </a:r>
          <a:r>
            <a:rPr lang="es-ES" dirty="0" err="1"/>
            <a:t>or</a:t>
          </a:r>
          <a:r>
            <a:rPr lang="es-ES" dirty="0"/>
            <a:t> </a:t>
          </a:r>
          <a:r>
            <a:rPr lang="es-ES" dirty="0" err="1"/>
            <a:t>expansion</a:t>
          </a:r>
          <a:r>
            <a:rPr lang="es-ES" dirty="0"/>
            <a:t> </a:t>
          </a:r>
          <a:r>
            <a:rPr lang="es-ES" dirty="0" err="1"/>
            <a:t>to</a:t>
          </a:r>
          <a:r>
            <a:rPr lang="es-ES" dirty="0"/>
            <a:t> </a:t>
          </a:r>
          <a:r>
            <a:rPr lang="es-ES" dirty="0" err="1"/>
            <a:t>second</a:t>
          </a:r>
          <a:r>
            <a:rPr lang="es-ES" dirty="0"/>
            <a:t> </a:t>
          </a:r>
          <a:r>
            <a:rPr lang="es-ES" dirty="0" err="1"/>
            <a:t>location</a:t>
          </a:r>
          <a:endParaRPr lang="en-US" dirty="0" err="1"/>
        </a:p>
      </dgm:t>
    </dgm:pt>
    <dgm:pt modelId="{1A5A6D52-7A5E-4FCD-B9B4-E8C7A3CB9EBB}" type="parTrans" cxnId="{0E2570E0-FC9C-4825-936C-0CB18AD7EC08}">
      <dgm:prSet/>
      <dgm:spPr/>
      <dgm:t>
        <a:bodyPr/>
        <a:lstStyle/>
        <a:p>
          <a:endParaRPr lang="en-US"/>
        </a:p>
      </dgm:t>
    </dgm:pt>
    <dgm:pt modelId="{C974EF37-5D21-4E12-8435-FF83CE8A0E47}" type="sibTrans" cxnId="{0E2570E0-FC9C-4825-936C-0CB18AD7EC08}">
      <dgm:prSet/>
      <dgm:spPr/>
      <dgm:t>
        <a:bodyPr/>
        <a:lstStyle/>
        <a:p>
          <a:endParaRPr lang="en-US"/>
        </a:p>
      </dgm:t>
    </dgm:pt>
    <dgm:pt modelId="{C77AC287-F36E-4810-8575-4DC0C1D73046}" type="pres">
      <dgm:prSet presAssocID="{58733FD2-69D4-41B9-AE1C-39A479EA6870}" presName="root" presStyleCnt="0">
        <dgm:presLayoutVars>
          <dgm:dir/>
          <dgm:resizeHandles val="exact"/>
        </dgm:presLayoutVars>
      </dgm:prSet>
      <dgm:spPr/>
    </dgm:pt>
    <dgm:pt modelId="{75A987A9-C2D5-41AE-9536-CE670CF6E154}" type="pres">
      <dgm:prSet presAssocID="{58733FD2-69D4-41B9-AE1C-39A479EA6870}" presName="container" presStyleCnt="0">
        <dgm:presLayoutVars>
          <dgm:dir/>
          <dgm:resizeHandles val="exact"/>
        </dgm:presLayoutVars>
      </dgm:prSet>
      <dgm:spPr/>
    </dgm:pt>
    <dgm:pt modelId="{62406FDA-DC2C-4575-95C3-35DD75455730}" type="pres">
      <dgm:prSet presAssocID="{AF86B78C-94C6-4E91-887C-5D5827E69D8D}" presName="compNode" presStyleCnt="0"/>
      <dgm:spPr/>
    </dgm:pt>
    <dgm:pt modelId="{F5D910A4-4CC5-4D41-BEA4-6D75DB93A25B}" type="pres">
      <dgm:prSet presAssocID="{AF86B78C-94C6-4E91-887C-5D5827E69D8D}" presName="iconBgRect" presStyleLbl="bgShp" presStyleIdx="0" presStyleCnt="4"/>
      <dgm:spPr/>
    </dgm:pt>
    <dgm:pt modelId="{F1400702-A2F5-477C-80EC-88A2B8FA2160}" type="pres">
      <dgm:prSet presAssocID="{AF86B78C-94C6-4E91-887C-5D5827E69D8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tical disc"/>
        </a:ext>
      </dgm:extLst>
    </dgm:pt>
    <dgm:pt modelId="{488D910D-E3DD-472A-971C-4F3B28D7E9F8}" type="pres">
      <dgm:prSet presAssocID="{AF86B78C-94C6-4E91-887C-5D5827E69D8D}" presName="spaceRect" presStyleCnt="0"/>
      <dgm:spPr/>
    </dgm:pt>
    <dgm:pt modelId="{B1919311-AAB0-42D9-9689-7BD502896C87}" type="pres">
      <dgm:prSet presAssocID="{AF86B78C-94C6-4E91-887C-5D5827E69D8D}" presName="textRect" presStyleLbl="revTx" presStyleIdx="0" presStyleCnt="4">
        <dgm:presLayoutVars>
          <dgm:chMax val="1"/>
          <dgm:chPref val="1"/>
        </dgm:presLayoutVars>
      </dgm:prSet>
      <dgm:spPr/>
    </dgm:pt>
    <dgm:pt modelId="{261F079D-DDBB-412A-AB59-99B6F272FDAD}" type="pres">
      <dgm:prSet presAssocID="{BDFF2B0E-8E36-456C-8473-5BCB211095EF}" presName="sibTrans" presStyleLbl="sibTrans2D1" presStyleIdx="0" presStyleCnt="0"/>
      <dgm:spPr/>
    </dgm:pt>
    <dgm:pt modelId="{DCDE9FFB-B8EE-4DFA-BB91-BE9C2D8A30CA}" type="pres">
      <dgm:prSet presAssocID="{07E310A4-0121-4D3F-9034-1693AD28C3D5}" presName="compNode" presStyleCnt="0"/>
      <dgm:spPr/>
    </dgm:pt>
    <dgm:pt modelId="{CB977209-20EA-4679-BF95-4DFECCDDE7AD}" type="pres">
      <dgm:prSet presAssocID="{07E310A4-0121-4D3F-9034-1693AD28C3D5}" presName="iconBgRect" presStyleLbl="bgShp" presStyleIdx="1" presStyleCnt="4"/>
      <dgm:spPr/>
    </dgm:pt>
    <dgm:pt modelId="{22BCAD4A-B8DC-4698-8F2A-FA15BF5413C8}" type="pres">
      <dgm:prSet presAssocID="{07E310A4-0121-4D3F-9034-1693AD28C3D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das"/>
        </a:ext>
      </dgm:extLst>
    </dgm:pt>
    <dgm:pt modelId="{6B7ED718-D708-45F1-A96E-E06B233A9603}" type="pres">
      <dgm:prSet presAssocID="{07E310A4-0121-4D3F-9034-1693AD28C3D5}" presName="spaceRect" presStyleCnt="0"/>
      <dgm:spPr/>
    </dgm:pt>
    <dgm:pt modelId="{6CD99B2B-180C-45B5-A837-CB8C483EA774}" type="pres">
      <dgm:prSet presAssocID="{07E310A4-0121-4D3F-9034-1693AD28C3D5}" presName="textRect" presStyleLbl="revTx" presStyleIdx="1" presStyleCnt="4">
        <dgm:presLayoutVars>
          <dgm:chMax val="1"/>
          <dgm:chPref val="1"/>
        </dgm:presLayoutVars>
      </dgm:prSet>
      <dgm:spPr/>
    </dgm:pt>
    <dgm:pt modelId="{125FE33E-0628-4A15-B045-902646015EAC}" type="pres">
      <dgm:prSet presAssocID="{2EE140F3-85BC-4297-821C-3AEE97AE5C45}" presName="sibTrans" presStyleLbl="sibTrans2D1" presStyleIdx="0" presStyleCnt="0"/>
      <dgm:spPr/>
    </dgm:pt>
    <dgm:pt modelId="{B1136AEB-D894-421E-B093-1A6134192D9D}" type="pres">
      <dgm:prSet presAssocID="{83894421-11BB-4D7A-B21B-BED6619A0559}" presName="compNode" presStyleCnt="0"/>
      <dgm:spPr/>
    </dgm:pt>
    <dgm:pt modelId="{F40252D4-0E2B-45E2-86A9-6BE740FAF951}" type="pres">
      <dgm:prSet presAssocID="{83894421-11BB-4D7A-B21B-BED6619A0559}" presName="iconBgRect" presStyleLbl="bgShp" presStyleIdx="2" presStyleCnt="4"/>
      <dgm:spPr/>
    </dgm:pt>
    <dgm:pt modelId="{689E49C9-F4B3-4EC4-A14E-3086DBEF922E}" type="pres">
      <dgm:prSet presAssocID="{83894421-11BB-4D7A-B21B-BED6619A055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ólar"/>
        </a:ext>
      </dgm:extLst>
    </dgm:pt>
    <dgm:pt modelId="{B74F2E93-418F-4343-B877-2BC5B598EA83}" type="pres">
      <dgm:prSet presAssocID="{83894421-11BB-4D7A-B21B-BED6619A0559}" presName="spaceRect" presStyleCnt="0"/>
      <dgm:spPr/>
    </dgm:pt>
    <dgm:pt modelId="{841B54E1-4FFD-4793-8332-8614B9A7692C}" type="pres">
      <dgm:prSet presAssocID="{83894421-11BB-4D7A-B21B-BED6619A0559}" presName="textRect" presStyleLbl="revTx" presStyleIdx="2" presStyleCnt="4">
        <dgm:presLayoutVars>
          <dgm:chMax val="1"/>
          <dgm:chPref val="1"/>
        </dgm:presLayoutVars>
      </dgm:prSet>
      <dgm:spPr/>
    </dgm:pt>
    <dgm:pt modelId="{2088CBA0-AA9E-46F1-BCE6-2988A2A7025B}" type="pres">
      <dgm:prSet presAssocID="{55F6D62C-C5BB-471A-9907-BEBE8D547BB9}" presName="sibTrans" presStyleLbl="sibTrans2D1" presStyleIdx="0" presStyleCnt="0"/>
      <dgm:spPr/>
    </dgm:pt>
    <dgm:pt modelId="{68F2CB70-30D0-4E05-86AF-4EBCDD8B4017}" type="pres">
      <dgm:prSet presAssocID="{29CBA9FB-B39A-4FAB-A7F3-47340D6D48B4}" presName="compNode" presStyleCnt="0"/>
      <dgm:spPr/>
    </dgm:pt>
    <dgm:pt modelId="{E3B1FC63-4FFF-4B6F-8B31-027F8AAEE0C5}" type="pres">
      <dgm:prSet presAssocID="{29CBA9FB-B39A-4FAB-A7F3-47340D6D48B4}" presName="iconBgRect" presStyleLbl="bgShp" presStyleIdx="3" presStyleCnt="4"/>
      <dgm:spPr/>
    </dgm:pt>
    <dgm:pt modelId="{663DA2FF-6244-4623-9D42-C95D06660901}" type="pres">
      <dgm:prSet presAssocID="{29CBA9FB-B39A-4FAB-A7F3-47340D6D48B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ábrica"/>
        </a:ext>
      </dgm:extLst>
    </dgm:pt>
    <dgm:pt modelId="{D474720D-C943-4C8C-B7CE-E34F6554A6D6}" type="pres">
      <dgm:prSet presAssocID="{29CBA9FB-B39A-4FAB-A7F3-47340D6D48B4}" presName="spaceRect" presStyleCnt="0"/>
      <dgm:spPr/>
    </dgm:pt>
    <dgm:pt modelId="{60F0CA21-96E0-402A-9804-E768978ACE59}" type="pres">
      <dgm:prSet presAssocID="{29CBA9FB-B39A-4FAB-A7F3-47340D6D48B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2240E0F-5F1E-4E35-BFA9-0E78E412B9DE}" srcId="{58733FD2-69D4-41B9-AE1C-39A479EA6870}" destId="{07E310A4-0121-4D3F-9034-1693AD28C3D5}" srcOrd="1" destOrd="0" parTransId="{1769393A-DEC6-4055-ACF8-8CB716016832}" sibTransId="{2EE140F3-85BC-4297-821C-3AEE97AE5C45}"/>
    <dgm:cxn modelId="{FCC30B25-754B-4C60-A528-5B498AB6FA2F}" type="presOf" srcId="{AF86B78C-94C6-4E91-887C-5D5827E69D8D}" destId="{B1919311-AAB0-42D9-9689-7BD502896C87}" srcOrd="0" destOrd="0" presId="urn:microsoft.com/office/officeart/2018/2/layout/IconCircleList"/>
    <dgm:cxn modelId="{1C918F36-BF42-4404-A2BE-D7F4545876F2}" type="presOf" srcId="{83894421-11BB-4D7A-B21B-BED6619A0559}" destId="{841B54E1-4FFD-4793-8332-8614B9A7692C}" srcOrd="0" destOrd="0" presId="urn:microsoft.com/office/officeart/2018/2/layout/IconCircleList"/>
    <dgm:cxn modelId="{4A7EC36A-7BE2-448E-A792-688740458348}" type="presOf" srcId="{55F6D62C-C5BB-471A-9907-BEBE8D547BB9}" destId="{2088CBA0-AA9E-46F1-BCE6-2988A2A7025B}" srcOrd="0" destOrd="0" presId="urn:microsoft.com/office/officeart/2018/2/layout/IconCircleList"/>
    <dgm:cxn modelId="{6BDDAC72-0326-4497-B338-AB5CC1E72D95}" srcId="{58733FD2-69D4-41B9-AE1C-39A479EA6870}" destId="{83894421-11BB-4D7A-B21B-BED6619A0559}" srcOrd="2" destOrd="0" parTransId="{270DF03A-1244-4AE2-B21B-02E2B2728A67}" sibTransId="{55F6D62C-C5BB-471A-9907-BEBE8D547BB9}"/>
    <dgm:cxn modelId="{4A7E3383-1FA2-4927-99FE-7174625F7F04}" type="presOf" srcId="{2EE140F3-85BC-4297-821C-3AEE97AE5C45}" destId="{125FE33E-0628-4A15-B045-902646015EAC}" srcOrd="0" destOrd="0" presId="urn:microsoft.com/office/officeart/2018/2/layout/IconCircleList"/>
    <dgm:cxn modelId="{6AA8F984-9A33-430C-8F65-B647304C4A2D}" type="presOf" srcId="{58733FD2-69D4-41B9-AE1C-39A479EA6870}" destId="{C77AC287-F36E-4810-8575-4DC0C1D73046}" srcOrd="0" destOrd="0" presId="urn:microsoft.com/office/officeart/2018/2/layout/IconCircleList"/>
    <dgm:cxn modelId="{F4540C8C-D529-485D-96F8-0F1683D3154C}" type="presOf" srcId="{BDFF2B0E-8E36-456C-8473-5BCB211095EF}" destId="{261F079D-DDBB-412A-AB59-99B6F272FDAD}" srcOrd="0" destOrd="0" presId="urn:microsoft.com/office/officeart/2018/2/layout/IconCircleList"/>
    <dgm:cxn modelId="{101ED7A7-12DA-411E-83EE-66219CFB6619}" type="presOf" srcId="{29CBA9FB-B39A-4FAB-A7F3-47340D6D48B4}" destId="{60F0CA21-96E0-402A-9804-E768978ACE59}" srcOrd="0" destOrd="0" presId="urn:microsoft.com/office/officeart/2018/2/layout/IconCircleList"/>
    <dgm:cxn modelId="{BDF700B8-7A34-44A3-AD39-65C66FCB9E97}" srcId="{58733FD2-69D4-41B9-AE1C-39A479EA6870}" destId="{AF86B78C-94C6-4E91-887C-5D5827E69D8D}" srcOrd="0" destOrd="0" parTransId="{07FA044B-F9B3-4329-9EA6-9DA1041C5335}" sibTransId="{BDFF2B0E-8E36-456C-8473-5BCB211095EF}"/>
    <dgm:cxn modelId="{0E2570E0-FC9C-4825-936C-0CB18AD7EC08}" srcId="{58733FD2-69D4-41B9-AE1C-39A479EA6870}" destId="{29CBA9FB-B39A-4FAB-A7F3-47340D6D48B4}" srcOrd="3" destOrd="0" parTransId="{1A5A6D52-7A5E-4FCD-B9B4-E8C7A3CB9EBB}" sibTransId="{C974EF37-5D21-4E12-8435-FF83CE8A0E47}"/>
    <dgm:cxn modelId="{D9C916FA-562D-4494-B809-470E5F28B971}" type="presOf" srcId="{07E310A4-0121-4D3F-9034-1693AD28C3D5}" destId="{6CD99B2B-180C-45B5-A837-CB8C483EA774}" srcOrd="0" destOrd="0" presId="urn:microsoft.com/office/officeart/2018/2/layout/IconCircleList"/>
    <dgm:cxn modelId="{E5EFCABA-EE93-43E4-A0E0-86E3A18F17AA}" type="presParOf" srcId="{C77AC287-F36E-4810-8575-4DC0C1D73046}" destId="{75A987A9-C2D5-41AE-9536-CE670CF6E154}" srcOrd="0" destOrd="0" presId="urn:microsoft.com/office/officeart/2018/2/layout/IconCircleList"/>
    <dgm:cxn modelId="{E481D847-D5A5-48BD-9DCD-E9FDCB7F3467}" type="presParOf" srcId="{75A987A9-C2D5-41AE-9536-CE670CF6E154}" destId="{62406FDA-DC2C-4575-95C3-35DD75455730}" srcOrd="0" destOrd="0" presId="urn:microsoft.com/office/officeart/2018/2/layout/IconCircleList"/>
    <dgm:cxn modelId="{8E2F2586-26F8-446B-9770-CE33272DF47D}" type="presParOf" srcId="{62406FDA-DC2C-4575-95C3-35DD75455730}" destId="{F5D910A4-4CC5-4D41-BEA4-6D75DB93A25B}" srcOrd="0" destOrd="0" presId="urn:microsoft.com/office/officeart/2018/2/layout/IconCircleList"/>
    <dgm:cxn modelId="{FA3ECFDE-290B-4A03-954B-27AD3C4D12A0}" type="presParOf" srcId="{62406FDA-DC2C-4575-95C3-35DD75455730}" destId="{F1400702-A2F5-477C-80EC-88A2B8FA2160}" srcOrd="1" destOrd="0" presId="urn:microsoft.com/office/officeart/2018/2/layout/IconCircleList"/>
    <dgm:cxn modelId="{E1258614-95AB-4A6C-8D75-2DEC7DFE3E43}" type="presParOf" srcId="{62406FDA-DC2C-4575-95C3-35DD75455730}" destId="{488D910D-E3DD-472A-971C-4F3B28D7E9F8}" srcOrd="2" destOrd="0" presId="urn:microsoft.com/office/officeart/2018/2/layout/IconCircleList"/>
    <dgm:cxn modelId="{12B2568C-433E-46A2-B9A3-148FAC13D501}" type="presParOf" srcId="{62406FDA-DC2C-4575-95C3-35DD75455730}" destId="{B1919311-AAB0-42D9-9689-7BD502896C87}" srcOrd="3" destOrd="0" presId="urn:microsoft.com/office/officeart/2018/2/layout/IconCircleList"/>
    <dgm:cxn modelId="{F6CED524-921C-4551-8EEE-80FE8A5D18C3}" type="presParOf" srcId="{75A987A9-C2D5-41AE-9536-CE670CF6E154}" destId="{261F079D-DDBB-412A-AB59-99B6F272FDAD}" srcOrd="1" destOrd="0" presId="urn:microsoft.com/office/officeart/2018/2/layout/IconCircleList"/>
    <dgm:cxn modelId="{27B0D1D2-AB67-43E4-A078-D2F75B1F8B4D}" type="presParOf" srcId="{75A987A9-C2D5-41AE-9536-CE670CF6E154}" destId="{DCDE9FFB-B8EE-4DFA-BB91-BE9C2D8A30CA}" srcOrd="2" destOrd="0" presId="urn:microsoft.com/office/officeart/2018/2/layout/IconCircleList"/>
    <dgm:cxn modelId="{61FA5011-EE1B-492D-8DB6-4C33C96E3477}" type="presParOf" srcId="{DCDE9FFB-B8EE-4DFA-BB91-BE9C2D8A30CA}" destId="{CB977209-20EA-4679-BF95-4DFECCDDE7AD}" srcOrd="0" destOrd="0" presId="urn:microsoft.com/office/officeart/2018/2/layout/IconCircleList"/>
    <dgm:cxn modelId="{4DA8071E-0B6E-4633-8567-70F101F6CDCF}" type="presParOf" srcId="{DCDE9FFB-B8EE-4DFA-BB91-BE9C2D8A30CA}" destId="{22BCAD4A-B8DC-4698-8F2A-FA15BF5413C8}" srcOrd="1" destOrd="0" presId="urn:microsoft.com/office/officeart/2018/2/layout/IconCircleList"/>
    <dgm:cxn modelId="{C6CB17C8-4257-4023-8C00-CCC306DFBDF2}" type="presParOf" srcId="{DCDE9FFB-B8EE-4DFA-BB91-BE9C2D8A30CA}" destId="{6B7ED718-D708-45F1-A96E-E06B233A9603}" srcOrd="2" destOrd="0" presId="urn:microsoft.com/office/officeart/2018/2/layout/IconCircleList"/>
    <dgm:cxn modelId="{7D66832D-7343-4C38-8451-C4CA769A97C5}" type="presParOf" srcId="{DCDE9FFB-B8EE-4DFA-BB91-BE9C2D8A30CA}" destId="{6CD99B2B-180C-45B5-A837-CB8C483EA774}" srcOrd="3" destOrd="0" presId="urn:microsoft.com/office/officeart/2018/2/layout/IconCircleList"/>
    <dgm:cxn modelId="{661A1F12-3F96-4E63-9A84-BEBEB9409AA7}" type="presParOf" srcId="{75A987A9-C2D5-41AE-9536-CE670CF6E154}" destId="{125FE33E-0628-4A15-B045-902646015EAC}" srcOrd="3" destOrd="0" presId="urn:microsoft.com/office/officeart/2018/2/layout/IconCircleList"/>
    <dgm:cxn modelId="{47488909-A8CA-4B50-B646-37E6A2E168B9}" type="presParOf" srcId="{75A987A9-C2D5-41AE-9536-CE670CF6E154}" destId="{B1136AEB-D894-421E-B093-1A6134192D9D}" srcOrd="4" destOrd="0" presId="urn:microsoft.com/office/officeart/2018/2/layout/IconCircleList"/>
    <dgm:cxn modelId="{AEEDCB99-7A07-4902-AB23-443D7489B1A3}" type="presParOf" srcId="{B1136AEB-D894-421E-B093-1A6134192D9D}" destId="{F40252D4-0E2B-45E2-86A9-6BE740FAF951}" srcOrd="0" destOrd="0" presId="urn:microsoft.com/office/officeart/2018/2/layout/IconCircleList"/>
    <dgm:cxn modelId="{DEF174AD-E989-4AE4-BBA6-1D228A9A3BFF}" type="presParOf" srcId="{B1136AEB-D894-421E-B093-1A6134192D9D}" destId="{689E49C9-F4B3-4EC4-A14E-3086DBEF922E}" srcOrd="1" destOrd="0" presId="urn:microsoft.com/office/officeart/2018/2/layout/IconCircleList"/>
    <dgm:cxn modelId="{9099C3C9-1644-4865-8C14-F3296F34FE32}" type="presParOf" srcId="{B1136AEB-D894-421E-B093-1A6134192D9D}" destId="{B74F2E93-418F-4343-B877-2BC5B598EA83}" srcOrd="2" destOrd="0" presId="urn:microsoft.com/office/officeart/2018/2/layout/IconCircleList"/>
    <dgm:cxn modelId="{61AAE168-BC89-4CA2-92FD-DBCADC48512F}" type="presParOf" srcId="{B1136AEB-D894-421E-B093-1A6134192D9D}" destId="{841B54E1-4FFD-4793-8332-8614B9A7692C}" srcOrd="3" destOrd="0" presId="urn:microsoft.com/office/officeart/2018/2/layout/IconCircleList"/>
    <dgm:cxn modelId="{05EAE87E-F016-42EF-BDB2-C8248113169D}" type="presParOf" srcId="{75A987A9-C2D5-41AE-9536-CE670CF6E154}" destId="{2088CBA0-AA9E-46F1-BCE6-2988A2A7025B}" srcOrd="5" destOrd="0" presId="urn:microsoft.com/office/officeart/2018/2/layout/IconCircleList"/>
    <dgm:cxn modelId="{CF14141C-2BC1-43EE-B11E-5135AA743DE5}" type="presParOf" srcId="{75A987A9-C2D5-41AE-9536-CE670CF6E154}" destId="{68F2CB70-30D0-4E05-86AF-4EBCDD8B4017}" srcOrd="6" destOrd="0" presId="urn:microsoft.com/office/officeart/2018/2/layout/IconCircleList"/>
    <dgm:cxn modelId="{61983F18-87A2-4D98-ABC9-205FB548493C}" type="presParOf" srcId="{68F2CB70-30D0-4E05-86AF-4EBCDD8B4017}" destId="{E3B1FC63-4FFF-4B6F-8B31-027F8AAEE0C5}" srcOrd="0" destOrd="0" presId="urn:microsoft.com/office/officeart/2018/2/layout/IconCircleList"/>
    <dgm:cxn modelId="{92DF509B-9976-49E5-AECE-65C2ED1A7E1E}" type="presParOf" srcId="{68F2CB70-30D0-4E05-86AF-4EBCDD8B4017}" destId="{663DA2FF-6244-4623-9D42-C95D06660901}" srcOrd="1" destOrd="0" presId="urn:microsoft.com/office/officeart/2018/2/layout/IconCircleList"/>
    <dgm:cxn modelId="{883E767E-B8F4-4386-AB53-CE64A62343A3}" type="presParOf" srcId="{68F2CB70-30D0-4E05-86AF-4EBCDD8B4017}" destId="{D474720D-C943-4C8C-B7CE-E34F6554A6D6}" srcOrd="2" destOrd="0" presId="urn:microsoft.com/office/officeart/2018/2/layout/IconCircleList"/>
    <dgm:cxn modelId="{F493735A-83BF-4244-AAF7-23E86825B33B}" type="presParOf" srcId="{68F2CB70-30D0-4E05-86AF-4EBCDD8B4017}" destId="{60F0CA21-96E0-402A-9804-E768978ACE5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7725F36-40C6-467B-8C25-7506B70135D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5F8D563F-4331-4E16-B396-A6E53A26F741}">
      <dgm:prSet/>
      <dgm:spPr/>
      <dgm:t>
        <a:bodyPr/>
        <a:lstStyle/>
        <a:p>
          <a:pPr>
            <a:lnSpc>
              <a:spcPct val="100000"/>
            </a:lnSpc>
          </a:pPr>
          <a:r>
            <a:rPr lang="es-ES"/>
            <a:t> </a:t>
          </a:r>
          <a:r>
            <a:rPr lang="es-ES" err="1"/>
            <a:t>Risk</a:t>
          </a:r>
          <a:r>
            <a:rPr lang="es-ES"/>
            <a:t>: </a:t>
          </a:r>
          <a:r>
            <a:rPr lang="es-ES" err="1"/>
            <a:t>breakdowns</a:t>
          </a:r>
          <a:r>
            <a:rPr lang="es-ES"/>
            <a:t>, </a:t>
          </a:r>
          <a:r>
            <a:rPr lang="es-ES" err="1"/>
            <a:t>low</a:t>
          </a:r>
          <a:r>
            <a:rPr lang="es-ES"/>
            <a:t> </a:t>
          </a:r>
          <a:r>
            <a:rPr lang="es-ES" err="1"/>
            <a:t>demand</a:t>
          </a:r>
          <a:r>
            <a:rPr lang="es-ES"/>
            <a:t>, </a:t>
          </a:r>
          <a:r>
            <a:rPr lang="es-ES" err="1"/>
            <a:t>price</a:t>
          </a:r>
          <a:r>
            <a:rPr lang="es-ES"/>
            <a:t> </a:t>
          </a:r>
          <a:r>
            <a:rPr lang="es-ES" err="1"/>
            <a:t>pressure</a:t>
          </a:r>
          <a:r>
            <a:rPr lang="es-ES"/>
            <a:t>.</a:t>
          </a:r>
          <a:endParaRPr lang="en-US"/>
        </a:p>
      </dgm:t>
    </dgm:pt>
    <dgm:pt modelId="{1C7401C3-A453-4951-9985-42E1D7B14461}" type="parTrans" cxnId="{D39F0035-F826-493C-A85A-41B9C76225AD}">
      <dgm:prSet/>
      <dgm:spPr/>
      <dgm:t>
        <a:bodyPr/>
        <a:lstStyle/>
        <a:p>
          <a:endParaRPr lang="en-US"/>
        </a:p>
      </dgm:t>
    </dgm:pt>
    <dgm:pt modelId="{BFCD7E3A-41E4-4086-A1A2-470487633D4E}" type="sibTrans" cxnId="{D39F0035-F826-493C-A85A-41B9C76225AD}">
      <dgm:prSet/>
      <dgm:spPr/>
      <dgm:t>
        <a:bodyPr/>
        <a:lstStyle/>
        <a:p>
          <a:endParaRPr lang="en-US"/>
        </a:p>
      </dgm:t>
    </dgm:pt>
    <dgm:pt modelId="{77EC263E-2E54-407D-ADEC-030AD04FAA0A}">
      <dgm:prSet/>
      <dgm:spPr/>
      <dgm:t>
        <a:bodyPr/>
        <a:lstStyle/>
        <a:p>
          <a:pPr>
            <a:lnSpc>
              <a:spcPct val="100000"/>
            </a:lnSpc>
          </a:pPr>
          <a:r>
            <a:rPr lang="es-ES" err="1"/>
            <a:t>Mitigation</a:t>
          </a:r>
          <a:r>
            <a:rPr lang="es-ES"/>
            <a:t>: </a:t>
          </a:r>
          <a:r>
            <a:rPr lang="es-ES" err="1"/>
            <a:t>robust</a:t>
          </a:r>
          <a:r>
            <a:rPr lang="es-ES"/>
            <a:t> preventive </a:t>
          </a:r>
          <a:r>
            <a:rPr lang="es-ES" err="1"/>
            <a:t>maintenance</a:t>
          </a:r>
          <a:r>
            <a:rPr lang="es-ES"/>
            <a:t>, </a:t>
          </a:r>
          <a:r>
            <a:rPr lang="es-ES" err="1"/>
            <a:t>diversify</a:t>
          </a:r>
          <a:r>
            <a:rPr lang="es-ES"/>
            <a:t> </a:t>
          </a:r>
          <a:r>
            <a:rPr lang="es-ES" err="1"/>
            <a:t>customers</a:t>
          </a:r>
          <a:r>
            <a:rPr lang="es-ES"/>
            <a:t> (</a:t>
          </a:r>
          <a:r>
            <a:rPr lang="es-ES" err="1"/>
            <a:t>homeowners</a:t>
          </a:r>
          <a:r>
            <a:rPr lang="es-ES"/>
            <a:t> + </a:t>
          </a:r>
          <a:r>
            <a:rPr lang="es-ES" err="1"/>
            <a:t>contractors</a:t>
          </a:r>
          <a:r>
            <a:rPr lang="es-ES"/>
            <a:t>), superior </a:t>
          </a:r>
          <a:r>
            <a:rPr lang="es-ES" err="1"/>
            <a:t>service</a:t>
          </a:r>
          <a:r>
            <a:rPr lang="es-ES"/>
            <a:t> (</a:t>
          </a:r>
          <a:r>
            <a:rPr lang="es-ES" err="1"/>
            <a:t>fast</a:t>
          </a:r>
          <a:r>
            <a:rPr lang="es-ES"/>
            <a:t> </a:t>
          </a:r>
          <a:r>
            <a:rPr lang="es-ES" err="1"/>
            <a:t>delivery</a:t>
          </a:r>
          <a:r>
            <a:rPr lang="es-ES"/>
            <a:t>, </a:t>
          </a:r>
          <a:r>
            <a:rPr lang="es-ES" err="1"/>
            <a:t>clear</a:t>
          </a:r>
          <a:r>
            <a:rPr lang="es-ES"/>
            <a:t> </a:t>
          </a:r>
          <a:r>
            <a:rPr lang="es-ES" err="1"/>
            <a:t>communication</a:t>
          </a:r>
          <a:r>
            <a:rPr lang="es-ES"/>
            <a:t>)</a:t>
          </a:r>
          <a:endParaRPr lang="en-US"/>
        </a:p>
      </dgm:t>
    </dgm:pt>
    <dgm:pt modelId="{DFF1AAC9-9E68-4A25-A318-38B894D6CB2F}" type="parTrans" cxnId="{CC42EB1C-B58C-4225-85AE-8B17017D7047}">
      <dgm:prSet/>
      <dgm:spPr/>
      <dgm:t>
        <a:bodyPr/>
        <a:lstStyle/>
        <a:p>
          <a:endParaRPr lang="en-US"/>
        </a:p>
      </dgm:t>
    </dgm:pt>
    <dgm:pt modelId="{784648D4-F37D-4268-BDDC-32EDA79E71BC}" type="sibTrans" cxnId="{CC42EB1C-B58C-4225-85AE-8B17017D7047}">
      <dgm:prSet/>
      <dgm:spPr/>
      <dgm:t>
        <a:bodyPr/>
        <a:lstStyle/>
        <a:p>
          <a:endParaRPr lang="en-US"/>
        </a:p>
      </dgm:t>
    </dgm:pt>
    <dgm:pt modelId="{7B57062C-7A42-4528-B503-A3629D82B77C}" type="pres">
      <dgm:prSet presAssocID="{C7725F36-40C6-467B-8C25-7506B70135D8}" presName="root" presStyleCnt="0">
        <dgm:presLayoutVars>
          <dgm:dir/>
          <dgm:resizeHandles val="exact"/>
        </dgm:presLayoutVars>
      </dgm:prSet>
      <dgm:spPr/>
    </dgm:pt>
    <dgm:pt modelId="{DBE19C4B-8026-424F-AC59-B7DA7E168811}" type="pres">
      <dgm:prSet presAssocID="{5F8D563F-4331-4E16-B396-A6E53A26F741}" presName="compNode" presStyleCnt="0"/>
      <dgm:spPr/>
    </dgm:pt>
    <dgm:pt modelId="{7FFA339D-39C6-4343-8491-9B1D2EEFF358}" type="pres">
      <dgm:prSet presAssocID="{5F8D563F-4331-4E16-B396-A6E53A26F74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ólar"/>
        </a:ext>
      </dgm:extLst>
    </dgm:pt>
    <dgm:pt modelId="{2F63A60D-8F02-4CB0-9EAC-501F46D96E59}" type="pres">
      <dgm:prSet presAssocID="{5F8D563F-4331-4E16-B396-A6E53A26F741}" presName="spaceRect" presStyleCnt="0"/>
      <dgm:spPr/>
    </dgm:pt>
    <dgm:pt modelId="{C236D1E7-718F-416F-B0D7-78FC69DE9CC6}" type="pres">
      <dgm:prSet presAssocID="{5F8D563F-4331-4E16-B396-A6E53A26F741}" presName="textRect" presStyleLbl="revTx" presStyleIdx="0" presStyleCnt="2">
        <dgm:presLayoutVars>
          <dgm:chMax val="1"/>
          <dgm:chPref val="1"/>
        </dgm:presLayoutVars>
      </dgm:prSet>
      <dgm:spPr/>
    </dgm:pt>
    <dgm:pt modelId="{7B9A0506-34B6-4D2A-A66F-2CACC4115D31}" type="pres">
      <dgm:prSet presAssocID="{BFCD7E3A-41E4-4086-A1A2-470487633D4E}" presName="sibTrans" presStyleCnt="0"/>
      <dgm:spPr/>
    </dgm:pt>
    <dgm:pt modelId="{D1EF5412-FDCF-4370-BA5F-C2A50FC7CF11}" type="pres">
      <dgm:prSet presAssocID="{77EC263E-2E54-407D-ADEC-030AD04FAA0A}" presName="compNode" presStyleCnt="0"/>
      <dgm:spPr/>
    </dgm:pt>
    <dgm:pt modelId="{F943FCEA-2126-495C-B67F-7A55E2DE11F1}" type="pres">
      <dgm:prSet presAssocID="{77EC263E-2E54-407D-ADEC-030AD04FAA0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mbero"/>
        </a:ext>
      </dgm:extLst>
    </dgm:pt>
    <dgm:pt modelId="{DCE643DF-7EA0-47B5-980D-DB8FDC61A18A}" type="pres">
      <dgm:prSet presAssocID="{77EC263E-2E54-407D-ADEC-030AD04FAA0A}" presName="spaceRect" presStyleCnt="0"/>
      <dgm:spPr/>
    </dgm:pt>
    <dgm:pt modelId="{191676B2-2C9E-4905-B759-D9FE4FC2B541}" type="pres">
      <dgm:prSet presAssocID="{77EC263E-2E54-407D-ADEC-030AD04FAA0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C42EB1C-B58C-4225-85AE-8B17017D7047}" srcId="{C7725F36-40C6-467B-8C25-7506B70135D8}" destId="{77EC263E-2E54-407D-ADEC-030AD04FAA0A}" srcOrd="1" destOrd="0" parTransId="{DFF1AAC9-9E68-4A25-A318-38B894D6CB2F}" sibTransId="{784648D4-F37D-4268-BDDC-32EDA79E71BC}"/>
    <dgm:cxn modelId="{6DD5D52F-F039-4133-99EA-74D64972426A}" type="presOf" srcId="{5F8D563F-4331-4E16-B396-A6E53A26F741}" destId="{C236D1E7-718F-416F-B0D7-78FC69DE9CC6}" srcOrd="0" destOrd="0" presId="urn:microsoft.com/office/officeart/2018/2/layout/IconLabelList"/>
    <dgm:cxn modelId="{D39F0035-F826-493C-A85A-41B9C76225AD}" srcId="{C7725F36-40C6-467B-8C25-7506B70135D8}" destId="{5F8D563F-4331-4E16-B396-A6E53A26F741}" srcOrd="0" destOrd="0" parTransId="{1C7401C3-A453-4951-9985-42E1D7B14461}" sibTransId="{BFCD7E3A-41E4-4086-A1A2-470487633D4E}"/>
    <dgm:cxn modelId="{247C0254-45FD-4327-81F1-CB735F0A2D59}" type="presOf" srcId="{77EC263E-2E54-407D-ADEC-030AD04FAA0A}" destId="{191676B2-2C9E-4905-B759-D9FE4FC2B541}" srcOrd="0" destOrd="0" presId="urn:microsoft.com/office/officeart/2018/2/layout/IconLabelList"/>
    <dgm:cxn modelId="{0315C5B9-562D-4C43-9756-222BD8E084F5}" type="presOf" srcId="{C7725F36-40C6-467B-8C25-7506B70135D8}" destId="{7B57062C-7A42-4528-B503-A3629D82B77C}" srcOrd="0" destOrd="0" presId="urn:microsoft.com/office/officeart/2018/2/layout/IconLabelList"/>
    <dgm:cxn modelId="{02376490-B216-412F-8E70-ADC6E639A7C9}" type="presParOf" srcId="{7B57062C-7A42-4528-B503-A3629D82B77C}" destId="{DBE19C4B-8026-424F-AC59-B7DA7E168811}" srcOrd="0" destOrd="0" presId="urn:microsoft.com/office/officeart/2018/2/layout/IconLabelList"/>
    <dgm:cxn modelId="{01E6EE39-41D9-4A27-B34C-3D409EAFC597}" type="presParOf" srcId="{DBE19C4B-8026-424F-AC59-B7DA7E168811}" destId="{7FFA339D-39C6-4343-8491-9B1D2EEFF358}" srcOrd="0" destOrd="0" presId="urn:microsoft.com/office/officeart/2018/2/layout/IconLabelList"/>
    <dgm:cxn modelId="{7F5D3F0E-6A1C-472C-872C-BABE10E7D047}" type="presParOf" srcId="{DBE19C4B-8026-424F-AC59-B7DA7E168811}" destId="{2F63A60D-8F02-4CB0-9EAC-501F46D96E59}" srcOrd="1" destOrd="0" presId="urn:microsoft.com/office/officeart/2018/2/layout/IconLabelList"/>
    <dgm:cxn modelId="{FA8AC94C-B77C-4F21-B3BC-9CEEA7DD946D}" type="presParOf" srcId="{DBE19C4B-8026-424F-AC59-B7DA7E168811}" destId="{C236D1E7-718F-416F-B0D7-78FC69DE9CC6}" srcOrd="2" destOrd="0" presId="urn:microsoft.com/office/officeart/2018/2/layout/IconLabelList"/>
    <dgm:cxn modelId="{FC109398-E23B-47A7-A70F-6B03D6B633A5}" type="presParOf" srcId="{7B57062C-7A42-4528-B503-A3629D82B77C}" destId="{7B9A0506-34B6-4D2A-A66F-2CACC4115D31}" srcOrd="1" destOrd="0" presId="urn:microsoft.com/office/officeart/2018/2/layout/IconLabelList"/>
    <dgm:cxn modelId="{D9C627AF-9ED7-4D9A-835D-05AA113D576F}" type="presParOf" srcId="{7B57062C-7A42-4528-B503-A3629D82B77C}" destId="{D1EF5412-FDCF-4370-BA5F-C2A50FC7CF11}" srcOrd="2" destOrd="0" presId="urn:microsoft.com/office/officeart/2018/2/layout/IconLabelList"/>
    <dgm:cxn modelId="{BA785DC5-C707-4602-A80A-DFA268CD0C10}" type="presParOf" srcId="{D1EF5412-FDCF-4370-BA5F-C2A50FC7CF11}" destId="{F943FCEA-2126-495C-B67F-7A55E2DE11F1}" srcOrd="0" destOrd="0" presId="urn:microsoft.com/office/officeart/2018/2/layout/IconLabelList"/>
    <dgm:cxn modelId="{85E72EC9-647B-4646-BD2B-266B934C5146}" type="presParOf" srcId="{D1EF5412-FDCF-4370-BA5F-C2A50FC7CF11}" destId="{DCE643DF-7EA0-47B5-980D-DB8FDC61A18A}" srcOrd="1" destOrd="0" presId="urn:microsoft.com/office/officeart/2018/2/layout/IconLabelList"/>
    <dgm:cxn modelId="{4A429458-04DB-4A85-A5A8-D1D89CDBB7B5}" type="presParOf" srcId="{D1EF5412-FDCF-4370-BA5F-C2A50FC7CF11}" destId="{191676B2-2C9E-4905-B759-D9FE4FC2B54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95B2D88-5B12-43A2-BC05-798B72E12BB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2EC6DBF-FD94-473C-9ABA-6764B7C3A903}">
      <dgm:prSet/>
      <dgm:spPr/>
      <dgm:t>
        <a:bodyPr/>
        <a:lstStyle/>
        <a:p>
          <a:pPr>
            <a:lnSpc>
              <a:spcPct val="100000"/>
            </a:lnSpc>
          </a:pPr>
          <a:r>
            <a:rPr lang="es-ES" b="1"/>
            <a:t>Marketing &amp; Brand – £10,000</a:t>
          </a:r>
          <a:br>
            <a:rPr lang="es-ES"/>
          </a:br>
          <a:r>
            <a:rPr lang="es-ES"/>
            <a:t>• Professional branding: logo, vehicle signage, uniforms and printed materials.</a:t>
          </a:r>
          <a:br>
            <a:rPr lang="es-ES"/>
          </a:br>
          <a:r>
            <a:rPr lang="es-ES"/>
            <a:t>• Always‑on local advertising on Facebook, Instagram and Google for 18–24 months.</a:t>
          </a:r>
          <a:endParaRPr lang="en-US"/>
        </a:p>
      </dgm:t>
    </dgm:pt>
    <dgm:pt modelId="{475676AE-7734-4753-8967-2A6855B5236C}" type="parTrans" cxnId="{A0B3C804-0DB6-47A5-BFA1-30A26F844FB4}">
      <dgm:prSet/>
      <dgm:spPr/>
      <dgm:t>
        <a:bodyPr/>
        <a:lstStyle/>
        <a:p>
          <a:endParaRPr lang="en-US"/>
        </a:p>
      </dgm:t>
    </dgm:pt>
    <dgm:pt modelId="{8BA7970D-C81C-4C5B-B1AA-C63C97E680CA}" type="sibTrans" cxnId="{A0B3C804-0DB6-47A5-BFA1-30A26F844FB4}">
      <dgm:prSet/>
      <dgm:spPr/>
      <dgm:t>
        <a:bodyPr/>
        <a:lstStyle/>
        <a:p>
          <a:endParaRPr lang="en-US"/>
        </a:p>
      </dgm:t>
    </dgm:pt>
    <dgm:pt modelId="{5DCEA4D9-6EDB-40AD-B887-35C314CB63E4}">
      <dgm:prSet/>
      <dgm:spPr/>
      <dgm:t>
        <a:bodyPr/>
        <a:lstStyle/>
        <a:p>
          <a:pPr>
            <a:lnSpc>
              <a:spcPct val="100000"/>
            </a:lnSpc>
          </a:pPr>
          <a:r>
            <a:rPr lang="es-ES"/>
            <a:t>• Flyers and partnerships with builders’ merchants and landscapers to drive repeat B2B clients.</a:t>
          </a:r>
          <a:endParaRPr lang="en-US"/>
        </a:p>
      </dgm:t>
    </dgm:pt>
    <dgm:pt modelId="{96108D09-427E-49C6-ACA7-4C5DAE8C8758}" type="parTrans" cxnId="{59502F1B-47BC-478A-B608-EF81B2B24730}">
      <dgm:prSet/>
      <dgm:spPr/>
      <dgm:t>
        <a:bodyPr/>
        <a:lstStyle/>
        <a:p>
          <a:endParaRPr lang="en-US"/>
        </a:p>
      </dgm:t>
    </dgm:pt>
    <dgm:pt modelId="{804966CA-89B6-444B-BC77-9AC54E698AB8}" type="sibTrans" cxnId="{59502F1B-47BC-478A-B608-EF81B2B24730}">
      <dgm:prSet/>
      <dgm:spPr/>
      <dgm:t>
        <a:bodyPr/>
        <a:lstStyle/>
        <a:p>
          <a:endParaRPr lang="en-US"/>
        </a:p>
      </dgm:t>
    </dgm:pt>
    <dgm:pt modelId="{3D22746C-E2B7-48D0-800B-3A3AFCD38C00}" type="pres">
      <dgm:prSet presAssocID="{B95B2D88-5B12-43A2-BC05-798B72E12BB6}" presName="root" presStyleCnt="0">
        <dgm:presLayoutVars>
          <dgm:dir/>
          <dgm:resizeHandles val="exact"/>
        </dgm:presLayoutVars>
      </dgm:prSet>
      <dgm:spPr/>
    </dgm:pt>
    <dgm:pt modelId="{F9E7210B-6137-4759-8E67-363785D42CF6}" type="pres">
      <dgm:prSet presAssocID="{32EC6DBF-FD94-473C-9ABA-6764B7C3A903}" presName="compNode" presStyleCnt="0"/>
      <dgm:spPr/>
    </dgm:pt>
    <dgm:pt modelId="{19349FFD-FE64-4E0C-87A0-209E14310856}" type="pres">
      <dgm:prSet presAssocID="{32EC6DBF-FD94-473C-9ABA-6764B7C3A903}" presName="bgRect" presStyleLbl="bgShp" presStyleIdx="0" presStyleCnt="2"/>
      <dgm:spPr/>
    </dgm:pt>
    <dgm:pt modelId="{34DEEDCA-C0BA-4749-BC47-2065024B3E81}" type="pres">
      <dgm:prSet presAssocID="{32EC6DBF-FD94-473C-9ABA-6764B7C3A90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seball Hat"/>
        </a:ext>
      </dgm:extLst>
    </dgm:pt>
    <dgm:pt modelId="{20D3074A-B2C5-4A17-BBD4-3D88829FEA85}" type="pres">
      <dgm:prSet presAssocID="{32EC6DBF-FD94-473C-9ABA-6764B7C3A903}" presName="spaceRect" presStyleCnt="0"/>
      <dgm:spPr/>
    </dgm:pt>
    <dgm:pt modelId="{60843D88-9311-4D93-92B2-077E2A2CFFBC}" type="pres">
      <dgm:prSet presAssocID="{32EC6DBF-FD94-473C-9ABA-6764B7C3A903}" presName="parTx" presStyleLbl="revTx" presStyleIdx="0" presStyleCnt="2">
        <dgm:presLayoutVars>
          <dgm:chMax val="0"/>
          <dgm:chPref val="0"/>
        </dgm:presLayoutVars>
      </dgm:prSet>
      <dgm:spPr/>
    </dgm:pt>
    <dgm:pt modelId="{5D5AF2F0-B65B-4379-A109-968B515BBFCC}" type="pres">
      <dgm:prSet presAssocID="{8BA7970D-C81C-4C5B-B1AA-C63C97E680CA}" presName="sibTrans" presStyleCnt="0"/>
      <dgm:spPr/>
    </dgm:pt>
    <dgm:pt modelId="{7F089FD0-9B31-4A2D-A47F-ACB56398D3C8}" type="pres">
      <dgm:prSet presAssocID="{5DCEA4D9-6EDB-40AD-B887-35C314CB63E4}" presName="compNode" presStyleCnt="0"/>
      <dgm:spPr/>
    </dgm:pt>
    <dgm:pt modelId="{C82183BF-AEF7-497C-B888-D772E8F5E2E2}" type="pres">
      <dgm:prSet presAssocID="{5DCEA4D9-6EDB-40AD-B887-35C314CB63E4}" presName="bgRect" presStyleLbl="bgShp" presStyleIdx="1" presStyleCnt="2"/>
      <dgm:spPr/>
    </dgm:pt>
    <dgm:pt modelId="{A3F2A4F6-45F1-447E-BE53-61462725D4C7}" type="pres">
      <dgm:prSet presAssocID="{5DCEA4D9-6EDB-40AD-B887-35C314CB63E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iosco"/>
        </a:ext>
      </dgm:extLst>
    </dgm:pt>
    <dgm:pt modelId="{785EE942-948B-400B-91A3-55740A51412A}" type="pres">
      <dgm:prSet presAssocID="{5DCEA4D9-6EDB-40AD-B887-35C314CB63E4}" presName="spaceRect" presStyleCnt="0"/>
      <dgm:spPr/>
    </dgm:pt>
    <dgm:pt modelId="{37EDFA3B-9DB1-4A7E-82B6-0CF31487084B}" type="pres">
      <dgm:prSet presAssocID="{5DCEA4D9-6EDB-40AD-B887-35C314CB63E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0B3C804-0DB6-47A5-BFA1-30A26F844FB4}" srcId="{B95B2D88-5B12-43A2-BC05-798B72E12BB6}" destId="{32EC6DBF-FD94-473C-9ABA-6764B7C3A903}" srcOrd="0" destOrd="0" parTransId="{475676AE-7734-4753-8967-2A6855B5236C}" sibTransId="{8BA7970D-C81C-4C5B-B1AA-C63C97E680CA}"/>
    <dgm:cxn modelId="{59502F1B-47BC-478A-B608-EF81B2B24730}" srcId="{B95B2D88-5B12-43A2-BC05-798B72E12BB6}" destId="{5DCEA4D9-6EDB-40AD-B887-35C314CB63E4}" srcOrd="1" destOrd="0" parTransId="{96108D09-427E-49C6-ACA7-4C5DAE8C8758}" sibTransId="{804966CA-89B6-444B-BC77-9AC54E698AB8}"/>
    <dgm:cxn modelId="{1D3A7046-02A1-492C-9527-DB0B41ABA3B9}" type="presOf" srcId="{32EC6DBF-FD94-473C-9ABA-6764B7C3A903}" destId="{60843D88-9311-4D93-92B2-077E2A2CFFBC}" srcOrd="0" destOrd="0" presId="urn:microsoft.com/office/officeart/2018/2/layout/IconVerticalSolidList"/>
    <dgm:cxn modelId="{A5CA44DC-95BD-44AA-9E77-E5651C76850B}" type="presOf" srcId="{B95B2D88-5B12-43A2-BC05-798B72E12BB6}" destId="{3D22746C-E2B7-48D0-800B-3A3AFCD38C00}" srcOrd="0" destOrd="0" presId="urn:microsoft.com/office/officeart/2018/2/layout/IconVerticalSolidList"/>
    <dgm:cxn modelId="{C2376FF1-F4EF-4C7C-9211-D694A92F025C}" type="presOf" srcId="{5DCEA4D9-6EDB-40AD-B887-35C314CB63E4}" destId="{37EDFA3B-9DB1-4A7E-82B6-0CF31487084B}" srcOrd="0" destOrd="0" presId="urn:microsoft.com/office/officeart/2018/2/layout/IconVerticalSolidList"/>
    <dgm:cxn modelId="{748301F7-5474-42A9-B628-4B2686D1B13C}" type="presParOf" srcId="{3D22746C-E2B7-48D0-800B-3A3AFCD38C00}" destId="{F9E7210B-6137-4759-8E67-363785D42CF6}" srcOrd="0" destOrd="0" presId="urn:microsoft.com/office/officeart/2018/2/layout/IconVerticalSolidList"/>
    <dgm:cxn modelId="{5C15F39B-B9B9-40D5-B1D3-6FBE7C9D2045}" type="presParOf" srcId="{F9E7210B-6137-4759-8E67-363785D42CF6}" destId="{19349FFD-FE64-4E0C-87A0-209E14310856}" srcOrd="0" destOrd="0" presId="urn:microsoft.com/office/officeart/2018/2/layout/IconVerticalSolidList"/>
    <dgm:cxn modelId="{A9BB94CB-897A-47CC-980E-D62355F8ABAF}" type="presParOf" srcId="{F9E7210B-6137-4759-8E67-363785D42CF6}" destId="{34DEEDCA-C0BA-4749-BC47-2065024B3E81}" srcOrd="1" destOrd="0" presId="urn:microsoft.com/office/officeart/2018/2/layout/IconVerticalSolidList"/>
    <dgm:cxn modelId="{68A2AD70-22B2-4584-90FF-D829531C16D6}" type="presParOf" srcId="{F9E7210B-6137-4759-8E67-363785D42CF6}" destId="{20D3074A-B2C5-4A17-BBD4-3D88829FEA85}" srcOrd="2" destOrd="0" presId="urn:microsoft.com/office/officeart/2018/2/layout/IconVerticalSolidList"/>
    <dgm:cxn modelId="{FD074398-5CA3-45A4-86D7-37F7A816D7AB}" type="presParOf" srcId="{F9E7210B-6137-4759-8E67-363785D42CF6}" destId="{60843D88-9311-4D93-92B2-077E2A2CFFBC}" srcOrd="3" destOrd="0" presId="urn:microsoft.com/office/officeart/2018/2/layout/IconVerticalSolidList"/>
    <dgm:cxn modelId="{F3927146-1345-4303-B5A2-3C2325AF1350}" type="presParOf" srcId="{3D22746C-E2B7-48D0-800B-3A3AFCD38C00}" destId="{5D5AF2F0-B65B-4379-A109-968B515BBFCC}" srcOrd="1" destOrd="0" presId="urn:microsoft.com/office/officeart/2018/2/layout/IconVerticalSolidList"/>
    <dgm:cxn modelId="{5F7F2624-3A96-482B-BACD-D8943D89A42C}" type="presParOf" srcId="{3D22746C-E2B7-48D0-800B-3A3AFCD38C00}" destId="{7F089FD0-9B31-4A2D-A47F-ACB56398D3C8}" srcOrd="2" destOrd="0" presId="urn:microsoft.com/office/officeart/2018/2/layout/IconVerticalSolidList"/>
    <dgm:cxn modelId="{869C91CB-DA3F-435A-87C1-1728935634A8}" type="presParOf" srcId="{7F089FD0-9B31-4A2D-A47F-ACB56398D3C8}" destId="{C82183BF-AEF7-497C-B888-D772E8F5E2E2}" srcOrd="0" destOrd="0" presId="urn:microsoft.com/office/officeart/2018/2/layout/IconVerticalSolidList"/>
    <dgm:cxn modelId="{CA3B946E-24BA-43E1-81DE-8CD0E53B781D}" type="presParOf" srcId="{7F089FD0-9B31-4A2D-A47F-ACB56398D3C8}" destId="{A3F2A4F6-45F1-447E-BE53-61462725D4C7}" srcOrd="1" destOrd="0" presId="urn:microsoft.com/office/officeart/2018/2/layout/IconVerticalSolidList"/>
    <dgm:cxn modelId="{C43B72B0-A202-4E08-9164-7DBEC08479BD}" type="presParOf" srcId="{7F089FD0-9B31-4A2D-A47F-ACB56398D3C8}" destId="{785EE942-948B-400B-91A3-55740A51412A}" srcOrd="2" destOrd="0" presId="urn:microsoft.com/office/officeart/2018/2/layout/IconVerticalSolidList"/>
    <dgm:cxn modelId="{DE94E5FF-9D9D-463C-ADA6-159EE81E512A}" type="presParOf" srcId="{7F089FD0-9B31-4A2D-A47F-ACB56398D3C8}" destId="{37EDFA3B-9DB1-4A7E-82B6-0CF31487084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6F0EECC-CBEC-42D5-8AF7-5D81F918126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210E0F8-A076-43D4-BA03-9A08E9753388}">
      <dgm:prSet/>
      <dgm:spPr/>
      <dgm:t>
        <a:bodyPr/>
        <a:lstStyle/>
        <a:p>
          <a:pPr>
            <a:lnSpc>
              <a:spcPct val="100000"/>
            </a:lnSpc>
          </a:pPr>
          <a:r>
            <a:rPr lang="es-ES" b="1"/>
            <a:t>Contingency Fund – £10,000</a:t>
          </a:r>
          <a:br>
            <a:rPr lang="es-ES"/>
          </a:br>
          <a:r>
            <a:rPr lang="es-ES"/>
            <a:t>•Reserved cash buffer to cover unexpected repairs, slower months or key opportunities (e.g. a bargain machine).</a:t>
          </a:r>
          <a:br>
            <a:rPr lang="es-ES"/>
          </a:br>
          <a:endParaRPr lang="en-US"/>
        </a:p>
      </dgm:t>
    </dgm:pt>
    <dgm:pt modelId="{C6F291C5-BDF8-4929-AFD1-84DD1B2DDE98}" type="parTrans" cxnId="{F510533F-DE93-47B2-82B4-71258C13DB4A}">
      <dgm:prSet/>
      <dgm:spPr/>
      <dgm:t>
        <a:bodyPr/>
        <a:lstStyle/>
        <a:p>
          <a:endParaRPr lang="en-US"/>
        </a:p>
      </dgm:t>
    </dgm:pt>
    <dgm:pt modelId="{9D1C5F8D-34FA-4604-AA2B-D0A8F74DE5EA}" type="sibTrans" cxnId="{F510533F-DE93-47B2-82B4-71258C13DB4A}">
      <dgm:prSet/>
      <dgm:spPr/>
      <dgm:t>
        <a:bodyPr/>
        <a:lstStyle/>
        <a:p>
          <a:endParaRPr lang="en-US"/>
        </a:p>
      </dgm:t>
    </dgm:pt>
    <dgm:pt modelId="{575A8893-04B6-47D3-8D22-A889746E472B}">
      <dgm:prSet/>
      <dgm:spPr/>
      <dgm:t>
        <a:bodyPr/>
        <a:lstStyle/>
        <a:p>
          <a:pPr>
            <a:lnSpc>
              <a:spcPct val="100000"/>
            </a:lnSpc>
          </a:pPr>
          <a:r>
            <a:rPr lang="es-ES"/>
            <a:t>•Protects investor capital and keeps operations stable while the fleet and customer base grow.</a:t>
          </a:r>
          <a:endParaRPr lang="en-US"/>
        </a:p>
      </dgm:t>
    </dgm:pt>
    <dgm:pt modelId="{1F07C33C-7F4E-454A-A40A-004BB2679452}" type="parTrans" cxnId="{FF3AA8C4-7518-483A-92E3-CCA81AD9E641}">
      <dgm:prSet/>
      <dgm:spPr/>
      <dgm:t>
        <a:bodyPr/>
        <a:lstStyle/>
        <a:p>
          <a:endParaRPr lang="en-US"/>
        </a:p>
      </dgm:t>
    </dgm:pt>
    <dgm:pt modelId="{915A919C-82B3-4E9D-B122-8EF9943DF3BB}" type="sibTrans" cxnId="{FF3AA8C4-7518-483A-92E3-CCA81AD9E641}">
      <dgm:prSet/>
      <dgm:spPr/>
      <dgm:t>
        <a:bodyPr/>
        <a:lstStyle/>
        <a:p>
          <a:endParaRPr lang="en-US"/>
        </a:p>
      </dgm:t>
    </dgm:pt>
    <dgm:pt modelId="{9CA866E7-119D-40EE-8CF7-623D47A03E3A}" type="pres">
      <dgm:prSet presAssocID="{C6F0EECC-CBEC-42D5-8AF7-5D81F918126D}" presName="root" presStyleCnt="0">
        <dgm:presLayoutVars>
          <dgm:dir/>
          <dgm:resizeHandles val="exact"/>
        </dgm:presLayoutVars>
      </dgm:prSet>
      <dgm:spPr/>
    </dgm:pt>
    <dgm:pt modelId="{B0F7CB2A-03E9-4DF6-961A-6E8635D658C7}" type="pres">
      <dgm:prSet presAssocID="{5210E0F8-A076-43D4-BA03-9A08E9753388}" presName="compNode" presStyleCnt="0"/>
      <dgm:spPr/>
    </dgm:pt>
    <dgm:pt modelId="{2BC0A44E-6304-432C-B4D5-C35F3B9BD494}" type="pres">
      <dgm:prSet presAssocID="{5210E0F8-A076-43D4-BA03-9A08E9753388}" presName="bgRect" presStyleLbl="bgShp" presStyleIdx="0" presStyleCnt="2"/>
      <dgm:spPr/>
    </dgm:pt>
    <dgm:pt modelId="{3C1E822D-7265-49A8-837E-D06008B56983}" type="pres">
      <dgm:prSet presAssocID="{5210E0F8-A076-43D4-BA03-9A08E975338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nero"/>
        </a:ext>
      </dgm:extLst>
    </dgm:pt>
    <dgm:pt modelId="{111F4B62-796C-4855-A439-E597AFAAD2ED}" type="pres">
      <dgm:prSet presAssocID="{5210E0F8-A076-43D4-BA03-9A08E9753388}" presName="spaceRect" presStyleCnt="0"/>
      <dgm:spPr/>
    </dgm:pt>
    <dgm:pt modelId="{0EAA6894-EBD3-4AEE-BD8E-08A3CEAD6FC7}" type="pres">
      <dgm:prSet presAssocID="{5210E0F8-A076-43D4-BA03-9A08E9753388}" presName="parTx" presStyleLbl="revTx" presStyleIdx="0" presStyleCnt="2">
        <dgm:presLayoutVars>
          <dgm:chMax val="0"/>
          <dgm:chPref val="0"/>
        </dgm:presLayoutVars>
      </dgm:prSet>
      <dgm:spPr/>
    </dgm:pt>
    <dgm:pt modelId="{B981A543-E89C-4C94-9687-DF5C47451533}" type="pres">
      <dgm:prSet presAssocID="{9D1C5F8D-34FA-4604-AA2B-D0A8F74DE5EA}" presName="sibTrans" presStyleCnt="0"/>
      <dgm:spPr/>
    </dgm:pt>
    <dgm:pt modelId="{0C73F5CE-799C-452B-92AD-AEA64DF12D62}" type="pres">
      <dgm:prSet presAssocID="{575A8893-04B6-47D3-8D22-A889746E472B}" presName="compNode" presStyleCnt="0"/>
      <dgm:spPr/>
    </dgm:pt>
    <dgm:pt modelId="{B4757E06-DEDD-44FB-8D1C-78C10DB36671}" type="pres">
      <dgm:prSet presAssocID="{575A8893-04B6-47D3-8D22-A889746E472B}" presName="bgRect" presStyleLbl="bgShp" presStyleIdx="1" presStyleCnt="2"/>
      <dgm:spPr/>
    </dgm:pt>
    <dgm:pt modelId="{4322B635-7831-459B-868A-DD9577DF879A}" type="pres">
      <dgm:prSet presAssocID="{575A8893-04B6-47D3-8D22-A889746E472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1B0E4169-E5C2-49E8-A55F-5BC2B2D7D8BE}" type="pres">
      <dgm:prSet presAssocID="{575A8893-04B6-47D3-8D22-A889746E472B}" presName="spaceRect" presStyleCnt="0"/>
      <dgm:spPr/>
    </dgm:pt>
    <dgm:pt modelId="{7C020566-152E-464C-B472-B0CE9C88FC16}" type="pres">
      <dgm:prSet presAssocID="{575A8893-04B6-47D3-8D22-A889746E472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048761B-254C-4157-95AE-EFEA5C1C6188}" type="presOf" srcId="{575A8893-04B6-47D3-8D22-A889746E472B}" destId="{7C020566-152E-464C-B472-B0CE9C88FC16}" srcOrd="0" destOrd="0" presId="urn:microsoft.com/office/officeart/2018/2/layout/IconVerticalSolidList"/>
    <dgm:cxn modelId="{F510533F-DE93-47B2-82B4-71258C13DB4A}" srcId="{C6F0EECC-CBEC-42D5-8AF7-5D81F918126D}" destId="{5210E0F8-A076-43D4-BA03-9A08E9753388}" srcOrd="0" destOrd="0" parTransId="{C6F291C5-BDF8-4929-AFD1-84DD1B2DDE98}" sibTransId="{9D1C5F8D-34FA-4604-AA2B-D0A8F74DE5EA}"/>
    <dgm:cxn modelId="{59765E77-54C5-4EB8-B534-83A478818639}" type="presOf" srcId="{C6F0EECC-CBEC-42D5-8AF7-5D81F918126D}" destId="{9CA866E7-119D-40EE-8CF7-623D47A03E3A}" srcOrd="0" destOrd="0" presId="urn:microsoft.com/office/officeart/2018/2/layout/IconVerticalSolidList"/>
    <dgm:cxn modelId="{FF3AA8C4-7518-483A-92E3-CCA81AD9E641}" srcId="{C6F0EECC-CBEC-42D5-8AF7-5D81F918126D}" destId="{575A8893-04B6-47D3-8D22-A889746E472B}" srcOrd="1" destOrd="0" parTransId="{1F07C33C-7F4E-454A-A40A-004BB2679452}" sibTransId="{915A919C-82B3-4E9D-B122-8EF9943DF3BB}"/>
    <dgm:cxn modelId="{1134D5D2-1A7B-4063-B673-4D4D523B9666}" type="presOf" srcId="{5210E0F8-A076-43D4-BA03-9A08E9753388}" destId="{0EAA6894-EBD3-4AEE-BD8E-08A3CEAD6FC7}" srcOrd="0" destOrd="0" presId="urn:microsoft.com/office/officeart/2018/2/layout/IconVerticalSolidList"/>
    <dgm:cxn modelId="{CD2D0AF9-8C42-4050-9346-1EB463ED0FFA}" type="presParOf" srcId="{9CA866E7-119D-40EE-8CF7-623D47A03E3A}" destId="{B0F7CB2A-03E9-4DF6-961A-6E8635D658C7}" srcOrd="0" destOrd="0" presId="urn:microsoft.com/office/officeart/2018/2/layout/IconVerticalSolidList"/>
    <dgm:cxn modelId="{71B2E53C-FABA-4839-B2FA-E79A590A220A}" type="presParOf" srcId="{B0F7CB2A-03E9-4DF6-961A-6E8635D658C7}" destId="{2BC0A44E-6304-432C-B4D5-C35F3B9BD494}" srcOrd="0" destOrd="0" presId="urn:microsoft.com/office/officeart/2018/2/layout/IconVerticalSolidList"/>
    <dgm:cxn modelId="{D0851F54-4A1E-44FB-9D92-D4115BAE6EDC}" type="presParOf" srcId="{B0F7CB2A-03E9-4DF6-961A-6E8635D658C7}" destId="{3C1E822D-7265-49A8-837E-D06008B56983}" srcOrd="1" destOrd="0" presId="urn:microsoft.com/office/officeart/2018/2/layout/IconVerticalSolidList"/>
    <dgm:cxn modelId="{47A8F10C-EAE4-465D-96AA-16F973DEB343}" type="presParOf" srcId="{B0F7CB2A-03E9-4DF6-961A-6E8635D658C7}" destId="{111F4B62-796C-4855-A439-E597AFAAD2ED}" srcOrd="2" destOrd="0" presId="urn:microsoft.com/office/officeart/2018/2/layout/IconVerticalSolidList"/>
    <dgm:cxn modelId="{B88F89E2-4088-466E-A5BC-027293E2E0E2}" type="presParOf" srcId="{B0F7CB2A-03E9-4DF6-961A-6E8635D658C7}" destId="{0EAA6894-EBD3-4AEE-BD8E-08A3CEAD6FC7}" srcOrd="3" destOrd="0" presId="urn:microsoft.com/office/officeart/2018/2/layout/IconVerticalSolidList"/>
    <dgm:cxn modelId="{9EA5A638-2275-4726-A3C5-F9E1F4B1ABDC}" type="presParOf" srcId="{9CA866E7-119D-40EE-8CF7-623D47A03E3A}" destId="{B981A543-E89C-4C94-9687-DF5C47451533}" srcOrd="1" destOrd="0" presId="urn:microsoft.com/office/officeart/2018/2/layout/IconVerticalSolidList"/>
    <dgm:cxn modelId="{486BDE68-0921-4C16-B0E6-E8F6310E1150}" type="presParOf" srcId="{9CA866E7-119D-40EE-8CF7-623D47A03E3A}" destId="{0C73F5CE-799C-452B-92AD-AEA64DF12D62}" srcOrd="2" destOrd="0" presId="urn:microsoft.com/office/officeart/2018/2/layout/IconVerticalSolidList"/>
    <dgm:cxn modelId="{916EF555-0CCF-4CC8-9C36-BE8C0B0EC29E}" type="presParOf" srcId="{0C73F5CE-799C-452B-92AD-AEA64DF12D62}" destId="{B4757E06-DEDD-44FB-8D1C-78C10DB36671}" srcOrd="0" destOrd="0" presId="urn:microsoft.com/office/officeart/2018/2/layout/IconVerticalSolidList"/>
    <dgm:cxn modelId="{1B2A4FBC-A170-44B9-B3E5-2CAB37F43DC2}" type="presParOf" srcId="{0C73F5CE-799C-452B-92AD-AEA64DF12D62}" destId="{4322B635-7831-459B-868A-DD9577DF879A}" srcOrd="1" destOrd="0" presId="urn:microsoft.com/office/officeart/2018/2/layout/IconVerticalSolidList"/>
    <dgm:cxn modelId="{C05ABEAD-55B2-4FF3-83D2-E8A07A0AFE6A}" type="presParOf" srcId="{0C73F5CE-799C-452B-92AD-AEA64DF12D62}" destId="{1B0E4169-E5C2-49E8-A55F-5BC2B2D7D8BE}" srcOrd="2" destOrd="0" presId="urn:microsoft.com/office/officeart/2018/2/layout/IconVerticalSolidList"/>
    <dgm:cxn modelId="{408192F9-40C8-4B9B-B58B-1BD4EE9170D2}" type="presParOf" srcId="{0C73F5CE-799C-452B-92AD-AEA64DF12D62}" destId="{7C020566-152E-464C-B472-B0CE9C88FC1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E11F93-7680-47E0-8E44-1957985C4D46}">
      <dsp:nvSpPr>
        <dsp:cNvPr id="0" name=""/>
        <dsp:cNvSpPr/>
      </dsp:nvSpPr>
      <dsp:spPr>
        <a:xfrm>
          <a:off x="0" y="830579"/>
          <a:ext cx="7216416" cy="15333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16235B-C86F-42B5-A4DF-63FE9529EA8C}">
      <dsp:nvSpPr>
        <dsp:cNvPr id="0" name=""/>
        <dsp:cNvSpPr/>
      </dsp:nvSpPr>
      <dsp:spPr>
        <a:xfrm>
          <a:off x="463846" y="1175589"/>
          <a:ext cx="843357" cy="8433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1C0F12-0D8C-4D74-8C32-0090FF875B22}">
      <dsp:nvSpPr>
        <dsp:cNvPr id="0" name=""/>
        <dsp:cNvSpPr/>
      </dsp:nvSpPr>
      <dsp:spPr>
        <a:xfrm>
          <a:off x="1771051" y="830579"/>
          <a:ext cx="5445364" cy="1533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283" tIns="162283" rIns="162283" bIns="16228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2200" kern="1200"/>
            <a:t>Homeowners and small contractors in Swansea need occasional excavation, but big rental companies are rigid (schedules,deposits,distance)</a:t>
          </a:r>
          <a:endParaRPr lang="en-US" sz="2200" kern="1200"/>
        </a:p>
      </dsp:txBody>
      <dsp:txXfrm>
        <a:off x="1771051" y="830579"/>
        <a:ext cx="5445364" cy="1533378"/>
      </dsp:txXfrm>
    </dsp:sp>
    <dsp:sp modelId="{F0B1D048-D96F-437A-AE60-9B3483AB039F}">
      <dsp:nvSpPr>
        <dsp:cNvPr id="0" name=""/>
        <dsp:cNvSpPr/>
      </dsp:nvSpPr>
      <dsp:spPr>
        <a:xfrm>
          <a:off x="0" y="2747302"/>
          <a:ext cx="7216416" cy="15333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D99AD7-05C6-4E52-A635-23FF543F4B33}">
      <dsp:nvSpPr>
        <dsp:cNvPr id="0" name=""/>
        <dsp:cNvSpPr/>
      </dsp:nvSpPr>
      <dsp:spPr>
        <a:xfrm>
          <a:off x="463846" y="3092312"/>
          <a:ext cx="843357" cy="8433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2E42F5-FFA0-48CE-96B2-71DC68EB44AD}">
      <dsp:nvSpPr>
        <dsp:cNvPr id="0" name=""/>
        <dsp:cNvSpPr/>
      </dsp:nvSpPr>
      <dsp:spPr>
        <a:xfrm>
          <a:off x="1771051" y="2747302"/>
          <a:ext cx="5445364" cy="1533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283" tIns="162283" rIns="162283" bIns="16228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2200" kern="1200"/>
            <a:t>Gap in the market for a fast, flexible, owner-operated service focused on small jobs.</a:t>
          </a:r>
          <a:endParaRPr lang="en-US" sz="2200" kern="1200"/>
        </a:p>
      </dsp:txBody>
      <dsp:txXfrm>
        <a:off x="1771051" y="2747302"/>
        <a:ext cx="5445364" cy="15333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C64C49-90E3-4348-915C-068A99CF7A87}">
      <dsp:nvSpPr>
        <dsp:cNvPr id="0" name=""/>
        <dsp:cNvSpPr/>
      </dsp:nvSpPr>
      <dsp:spPr>
        <a:xfrm>
          <a:off x="0" y="3993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3B1F86-488A-4784-BB0E-00645F1B1C4F}">
      <dsp:nvSpPr>
        <dsp:cNvPr id="0" name=""/>
        <dsp:cNvSpPr/>
      </dsp:nvSpPr>
      <dsp:spPr>
        <a:xfrm>
          <a:off x="257290" y="195365"/>
          <a:ext cx="467800" cy="467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3D408F-94C1-4878-811E-40AB7C501167}">
      <dsp:nvSpPr>
        <dsp:cNvPr id="0" name=""/>
        <dsp:cNvSpPr/>
      </dsp:nvSpPr>
      <dsp:spPr>
        <a:xfrm>
          <a:off x="982380" y="3993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900" kern="1200"/>
            <a:t>Use investor capital to:</a:t>
          </a:r>
          <a:endParaRPr lang="en-US" sz="1900" kern="1200"/>
        </a:p>
      </dsp:txBody>
      <dsp:txXfrm>
        <a:off x="982380" y="3993"/>
        <a:ext cx="6234035" cy="850545"/>
      </dsp:txXfrm>
    </dsp:sp>
    <dsp:sp modelId="{21F9CAE7-9F4C-4313-A05D-5AD265E1D3CC}">
      <dsp:nvSpPr>
        <dsp:cNvPr id="0" name=""/>
        <dsp:cNvSpPr/>
      </dsp:nvSpPr>
      <dsp:spPr>
        <a:xfrm>
          <a:off x="0" y="1067175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200AED-C67F-4E81-B306-83B33FABCBB6}">
      <dsp:nvSpPr>
        <dsp:cNvPr id="0" name=""/>
        <dsp:cNvSpPr/>
      </dsp:nvSpPr>
      <dsp:spPr>
        <a:xfrm>
          <a:off x="257290" y="1258547"/>
          <a:ext cx="467800" cy="467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899520-3D14-472F-9F37-45B4FB538E75}">
      <dsp:nvSpPr>
        <dsp:cNvPr id="0" name=""/>
        <dsp:cNvSpPr/>
      </dsp:nvSpPr>
      <dsp:spPr>
        <a:xfrm>
          <a:off x="982380" y="1067175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900" kern="1200"/>
            <a:t>Expand the fleet to 3-4 mini excavators + 1 tipper + 1 compact roller.</a:t>
          </a:r>
          <a:endParaRPr lang="en-US" sz="1900" kern="1200"/>
        </a:p>
      </dsp:txBody>
      <dsp:txXfrm>
        <a:off x="982380" y="1067175"/>
        <a:ext cx="6234035" cy="850545"/>
      </dsp:txXfrm>
    </dsp:sp>
    <dsp:sp modelId="{EB3EB4BF-DCC1-4BB6-9A60-DEE9D789927A}">
      <dsp:nvSpPr>
        <dsp:cNvPr id="0" name=""/>
        <dsp:cNvSpPr/>
      </dsp:nvSpPr>
      <dsp:spPr>
        <a:xfrm>
          <a:off x="0" y="2130357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DF2529-B72C-4CDF-8228-09685BB8559E}">
      <dsp:nvSpPr>
        <dsp:cNvPr id="0" name=""/>
        <dsp:cNvSpPr/>
      </dsp:nvSpPr>
      <dsp:spPr>
        <a:xfrm>
          <a:off x="257290" y="2321729"/>
          <a:ext cx="467800" cy="467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2B7C65-5A6A-41A4-87F0-EF0AA28C100C}">
      <dsp:nvSpPr>
        <dsp:cNvPr id="0" name=""/>
        <dsp:cNvSpPr/>
      </dsp:nvSpPr>
      <dsp:spPr>
        <a:xfrm>
          <a:off x="982380" y="2130357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900" kern="1200"/>
            <a:t>Acquire a larger, better-located yard and a professional brand image.</a:t>
          </a:r>
          <a:endParaRPr lang="en-US" sz="1900" kern="1200"/>
        </a:p>
      </dsp:txBody>
      <dsp:txXfrm>
        <a:off x="982380" y="2130357"/>
        <a:ext cx="6234035" cy="850545"/>
      </dsp:txXfrm>
    </dsp:sp>
    <dsp:sp modelId="{C161D108-60E5-43FD-975C-A24275CF99FE}">
      <dsp:nvSpPr>
        <dsp:cNvPr id="0" name=""/>
        <dsp:cNvSpPr/>
      </dsp:nvSpPr>
      <dsp:spPr>
        <a:xfrm>
          <a:off x="0" y="3193539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9A4EFA-059C-4EA2-A1E8-410E85B355F0}">
      <dsp:nvSpPr>
        <dsp:cNvPr id="0" name=""/>
        <dsp:cNvSpPr/>
      </dsp:nvSpPr>
      <dsp:spPr>
        <a:xfrm>
          <a:off x="257290" y="3384911"/>
          <a:ext cx="467800" cy="4678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DD80A4-C7A4-415C-8B41-8359363B29D8}">
      <dsp:nvSpPr>
        <dsp:cNvPr id="0" name=""/>
        <dsp:cNvSpPr/>
      </dsp:nvSpPr>
      <dsp:spPr>
        <a:xfrm>
          <a:off x="982380" y="3193539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900" kern="1200"/>
            <a:t>Create a website for bookings + online payment + more powerful marketing.</a:t>
          </a:r>
          <a:endParaRPr lang="en-US" sz="1900" kern="1200"/>
        </a:p>
      </dsp:txBody>
      <dsp:txXfrm>
        <a:off x="982380" y="3193539"/>
        <a:ext cx="6234035" cy="850545"/>
      </dsp:txXfrm>
    </dsp:sp>
    <dsp:sp modelId="{F4F1EBCE-06CE-4E33-9D12-C82101B236F4}">
      <dsp:nvSpPr>
        <dsp:cNvPr id="0" name=""/>
        <dsp:cNvSpPr/>
      </dsp:nvSpPr>
      <dsp:spPr>
        <a:xfrm>
          <a:off x="0" y="4256721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46ABAB-9CCA-4CBC-967A-F3285BE359E6}">
      <dsp:nvSpPr>
        <dsp:cNvPr id="0" name=""/>
        <dsp:cNvSpPr/>
      </dsp:nvSpPr>
      <dsp:spPr>
        <a:xfrm>
          <a:off x="257290" y="4448093"/>
          <a:ext cx="467800" cy="4678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D9376E-8702-4D39-9871-370142816B3F}">
      <dsp:nvSpPr>
        <dsp:cNvPr id="0" name=""/>
        <dsp:cNvSpPr/>
      </dsp:nvSpPr>
      <dsp:spPr>
        <a:xfrm>
          <a:off x="982380" y="4256721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900" kern="1200"/>
            <a:t>Objective: to grow from a micro-business to a small regional rental company within 2 years.</a:t>
          </a:r>
          <a:endParaRPr lang="en-US" sz="1900" kern="1200"/>
        </a:p>
      </dsp:txBody>
      <dsp:txXfrm>
        <a:off x="982380" y="4256721"/>
        <a:ext cx="6234035" cy="8505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D910A4-4CC5-4D41-BEA4-6D75DB93A25B}">
      <dsp:nvSpPr>
        <dsp:cNvPr id="0" name=""/>
        <dsp:cNvSpPr/>
      </dsp:nvSpPr>
      <dsp:spPr>
        <a:xfrm>
          <a:off x="42342" y="889734"/>
          <a:ext cx="821702" cy="82170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400702-A2F5-477C-80EC-88A2B8FA2160}">
      <dsp:nvSpPr>
        <dsp:cNvPr id="0" name=""/>
        <dsp:cNvSpPr/>
      </dsp:nvSpPr>
      <dsp:spPr>
        <a:xfrm>
          <a:off x="214900" y="1062291"/>
          <a:ext cx="476587" cy="476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919311-AAB0-42D9-9689-7BD502896C87}">
      <dsp:nvSpPr>
        <dsp:cNvPr id="0" name=""/>
        <dsp:cNvSpPr/>
      </dsp:nvSpPr>
      <dsp:spPr>
        <a:xfrm>
          <a:off x="1040123" y="889734"/>
          <a:ext cx="1936869" cy="821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100" kern="1200" dirty="0" err="1"/>
            <a:t>Example</a:t>
          </a:r>
          <a:r>
            <a:rPr lang="es-ES" sz="1100" kern="1200" dirty="0"/>
            <a:t> target:</a:t>
          </a:r>
        </a:p>
      </dsp:txBody>
      <dsp:txXfrm>
        <a:off x="1040123" y="889734"/>
        <a:ext cx="1936869" cy="821702"/>
      </dsp:txXfrm>
    </dsp:sp>
    <dsp:sp modelId="{CB977209-20EA-4679-BF95-4DFECCDDE7AD}">
      <dsp:nvSpPr>
        <dsp:cNvPr id="0" name=""/>
        <dsp:cNvSpPr/>
      </dsp:nvSpPr>
      <dsp:spPr>
        <a:xfrm>
          <a:off x="3314478" y="889734"/>
          <a:ext cx="821702" cy="82170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BCAD4A-B8DC-4698-8F2A-FA15BF5413C8}">
      <dsp:nvSpPr>
        <dsp:cNvPr id="0" name=""/>
        <dsp:cNvSpPr/>
      </dsp:nvSpPr>
      <dsp:spPr>
        <a:xfrm>
          <a:off x="3487035" y="1062291"/>
          <a:ext cx="476587" cy="476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D99B2B-180C-45B5-A837-CB8C483EA774}">
      <dsp:nvSpPr>
        <dsp:cNvPr id="0" name=""/>
        <dsp:cNvSpPr/>
      </dsp:nvSpPr>
      <dsp:spPr>
        <a:xfrm>
          <a:off x="4312259" y="889734"/>
          <a:ext cx="1936869" cy="821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100" kern="1200" dirty="0"/>
            <a:t>Target EBITDA </a:t>
          </a:r>
          <a:r>
            <a:rPr lang="es-ES" sz="1100" kern="1200" dirty="0" err="1"/>
            <a:t>year</a:t>
          </a:r>
          <a:r>
            <a:rPr lang="es-ES" sz="1100" kern="1200" dirty="0"/>
            <a:t> 2: £40–60k </a:t>
          </a:r>
          <a:r>
            <a:rPr lang="es-ES" sz="1100" kern="1200" dirty="0" err="1"/>
            <a:t>with</a:t>
          </a:r>
          <a:r>
            <a:rPr lang="es-ES" sz="1100" kern="1200" dirty="0"/>
            <a:t> a </a:t>
          </a:r>
          <a:r>
            <a:rPr lang="es-ES" sz="1100" kern="1200" dirty="0" err="1"/>
            <a:t>fleet</a:t>
          </a:r>
          <a:r>
            <a:rPr lang="es-ES" sz="1100" kern="1200" dirty="0"/>
            <a:t> </a:t>
          </a:r>
          <a:r>
            <a:rPr lang="es-ES" sz="1100" kern="1200" dirty="0" err="1"/>
            <a:t>of</a:t>
          </a:r>
          <a:r>
            <a:rPr lang="es-ES" sz="1100" kern="1200" dirty="0"/>
            <a:t> 3–4 machines (</a:t>
          </a:r>
          <a:r>
            <a:rPr lang="es-ES" sz="1100" kern="1200" dirty="0" err="1"/>
            <a:t>utilisation</a:t>
          </a:r>
          <a:r>
            <a:rPr lang="es-ES" sz="1100" kern="1200" dirty="0"/>
            <a:t> </a:t>
          </a:r>
          <a:r>
            <a:rPr lang="es-ES" sz="1100" kern="1200" dirty="0" err="1"/>
            <a:t>rates</a:t>
          </a:r>
          <a:r>
            <a:rPr lang="es-ES" sz="1100" kern="1200" dirty="0"/>
            <a:t> 40–50% and </a:t>
          </a:r>
          <a:r>
            <a:rPr lang="es-ES" sz="1100" kern="1200" dirty="0" err="1"/>
            <a:t>rates</a:t>
          </a:r>
          <a:r>
            <a:rPr lang="es-ES" sz="1100" kern="1200" dirty="0"/>
            <a:t> </a:t>
          </a:r>
          <a:r>
            <a:rPr lang="es-ES" sz="1100" kern="1200" dirty="0" err="1"/>
            <a:t>aligned</a:t>
          </a:r>
          <a:r>
            <a:rPr lang="es-ES" sz="1100" kern="1200" dirty="0"/>
            <a:t> </a:t>
          </a:r>
          <a:r>
            <a:rPr lang="es-ES" sz="1100" kern="1200" dirty="0" err="1"/>
            <a:t>with</a:t>
          </a:r>
          <a:r>
            <a:rPr lang="es-ES" sz="1100" kern="1200" dirty="0"/>
            <a:t> </a:t>
          </a:r>
          <a:r>
            <a:rPr lang="es-ES" sz="1100" kern="1200" dirty="0" err="1"/>
            <a:t>the</a:t>
          </a:r>
          <a:r>
            <a:rPr lang="es-ES" sz="1100" kern="1200" dirty="0"/>
            <a:t> </a:t>
          </a:r>
          <a:r>
            <a:rPr lang="es-ES" sz="1100" kern="1200" dirty="0" err="1"/>
            <a:t>market</a:t>
          </a:r>
          <a:r>
            <a:rPr lang="es-ES" sz="1100" kern="1200" dirty="0"/>
            <a:t>).</a:t>
          </a:r>
        </a:p>
      </dsp:txBody>
      <dsp:txXfrm>
        <a:off x="4312259" y="889734"/>
        <a:ext cx="1936869" cy="821702"/>
      </dsp:txXfrm>
    </dsp:sp>
    <dsp:sp modelId="{F40252D4-0E2B-45E2-86A9-6BE740FAF951}">
      <dsp:nvSpPr>
        <dsp:cNvPr id="0" name=""/>
        <dsp:cNvSpPr/>
      </dsp:nvSpPr>
      <dsp:spPr>
        <a:xfrm>
          <a:off x="42342" y="2412507"/>
          <a:ext cx="821702" cy="82170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9E49C9-F4B3-4EC4-A14E-3086DBEF922E}">
      <dsp:nvSpPr>
        <dsp:cNvPr id="0" name=""/>
        <dsp:cNvSpPr/>
      </dsp:nvSpPr>
      <dsp:spPr>
        <a:xfrm>
          <a:off x="214900" y="2585064"/>
          <a:ext cx="476587" cy="476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1B54E1-4FFD-4793-8332-8614B9A7692C}">
      <dsp:nvSpPr>
        <dsp:cNvPr id="0" name=""/>
        <dsp:cNvSpPr/>
      </dsp:nvSpPr>
      <dsp:spPr>
        <a:xfrm>
          <a:off x="1040123" y="2412507"/>
          <a:ext cx="1936869" cy="821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100" kern="1200" dirty="0" err="1"/>
            <a:t>Payback</a:t>
          </a:r>
          <a:r>
            <a:rPr lang="es-ES" sz="1100" kern="1200" dirty="0"/>
            <a:t> </a:t>
          </a:r>
          <a:r>
            <a:rPr lang="es-ES" sz="1100" kern="1200" dirty="0" err="1"/>
            <a:t>of</a:t>
          </a:r>
          <a:r>
            <a:rPr lang="es-ES" sz="1100" kern="1200" dirty="0"/>
            <a:t> £100k capital in 3–4 </a:t>
          </a:r>
          <a:r>
            <a:rPr lang="es-ES" sz="1100" kern="1200" dirty="0" err="1"/>
            <a:t>years</a:t>
          </a:r>
          <a:r>
            <a:rPr lang="es-ES" sz="1100" kern="1200" dirty="0"/>
            <a:t> </a:t>
          </a:r>
          <a:r>
            <a:rPr lang="es-ES" sz="1100" kern="1200" dirty="0" err="1"/>
            <a:t>via</a:t>
          </a:r>
          <a:r>
            <a:rPr lang="es-ES" sz="1100" kern="1200" dirty="0"/>
            <a:t> </a:t>
          </a:r>
          <a:r>
            <a:rPr lang="es-ES" sz="1100" kern="1200" dirty="0" err="1"/>
            <a:t>profit</a:t>
          </a:r>
          <a:r>
            <a:rPr lang="es-ES" sz="1100" kern="1200" dirty="0"/>
            <a:t> </a:t>
          </a:r>
          <a:r>
            <a:rPr lang="es-ES" sz="1100" kern="1200" dirty="0" err="1"/>
            <a:t>sharing</a:t>
          </a:r>
          <a:r>
            <a:rPr lang="es-ES" sz="1100" kern="1200" dirty="0"/>
            <a:t> + </a:t>
          </a:r>
          <a:r>
            <a:rPr lang="es-ES" sz="1100" kern="1200" dirty="0" err="1"/>
            <a:t>growth</a:t>
          </a:r>
          <a:r>
            <a:rPr lang="es-ES" sz="1100" kern="1200" dirty="0"/>
            <a:t> in </a:t>
          </a:r>
          <a:r>
            <a:rPr lang="es-ES" sz="1100" kern="1200" dirty="0" err="1"/>
            <a:t>company</a:t>
          </a:r>
          <a:r>
            <a:rPr lang="es-ES" sz="1100" kern="1200" dirty="0"/>
            <a:t> </a:t>
          </a:r>
          <a:r>
            <a:rPr lang="es-ES" sz="1100" kern="1200" dirty="0" err="1"/>
            <a:t>value</a:t>
          </a:r>
          <a:r>
            <a:rPr lang="es-ES" sz="1100" kern="1200" dirty="0"/>
            <a:t>.</a:t>
          </a:r>
          <a:endParaRPr lang="en-US" sz="1100" kern="1200" dirty="0"/>
        </a:p>
      </dsp:txBody>
      <dsp:txXfrm>
        <a:off x="1040123" y="2412507"/>
        <a:ext cx="1936869" cy="821702"/>
      </dsp:txXfrm>
    </dsp:sp>
    <dsp:sp modelId="{E3B1FC63-4FFF-4B6F-8B31-027F8AAEE0C5}">
      <dsp:nvSpPr>
        <dsp:cNvPr id="0" name=""/>
        <dsp:cNvSpPr/>
      </dsp:nvSpPr>
      <dsp:spPr>
        <a:xfrm>
          <a:off x="3314478" y="2412507"/>
          <a:ext cx="821702" cy="82170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3DA2FF-6244-4623-9D42-C95D06660901}">
      <dsp:nvSpPr>
        <dsp:cNvPr id="0" name=""/>
        <dsp:cNvSpPr/>
      </dsp:nvSpPr>
      <dsp:spPr>
        <a:xfrm>
          <a:off x="3487035" y="2585064"/>
          <a:ext cx="476587" cy="4765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F0CA21-96E0-402A-9804-E768978ACE59}">
      <dsp:nvSpPr>
        <dsp:cNvPr id="0" name=""/>
        <dsp:cNvSpPr/>
      </dsp:nvSpPr>
      <dsp:spPr>
        <a:xfrm>
          <a:off x="4312259" y="2412507"/>
          <a:ext cx="1936869" cy="821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100" kern="1200" dirty="0" err="1"/>
            <a:t>Possible</a:t>
          </a:r>
          <a:r>
            <a:rPr lang="es-ES" sz="1100" kern="1200" dirty="0"/>
            <a:t> </a:t>
          </a:r>
          <a:r>
            <a:rPr lang="es-ES" sz="1100" kern="1200" dirty="0" err="1"/>
            <a:t>exit</a:t>
          </a:r>
          <a:r>
            <a:rPr lang="es-ES" sz="1100" kern="1200" dirty="0"/>
            <a:t>: </a:t>
          </a:r>
          <a:r>
            <a:rPr lang="es-ES" sz="1100" kern="1200" dirty="0" err="1"/>
            <a:t>partial</a:t>
          </a:r>
          <a:r>
            <a:rPr lang="es-ES" sz="1100" kern="1200" dirty="0"/>
            <a:t> sale </a:t>
          </a:r>
          <a:r>
            <a:rPr lang="es-ES" sz="1100" kern="1200" dirty="0" err="1"/>
            <a:t>to</a:t>
          </a:r>
          <a:r>
            <a:rPr lang="es-ES" sz="1100" kern="1200" dirty="0"/>
            <a:t> </a:t>
          </a:r>
          <a:r>
            <a:rPr lang="es-ES" sz="1100" kern="1200" dirty="0" err="1"/>
            <a:t>large</a:t>
          </a:r>
          <a:r>
            <a:rPr lang="es-ES" sz="1100" kern="1200" dirty="0"/>
            <a:t> </a:t>
          </a:r>
          <a:r>
            <a:rPr lang="es-ES" sz="1100" kern="1200" dirty="0" err="1"/>
            <a:t>plant</a:t>
          </a:r>
          <a:r>
            <a:rPr lang="es-ES" sz="1100" kern="1200" dirty="0"/>
            <a:t> </a:t>
          </a:r>
          <a:r>
            <a:rPr lang="es-ES" sz="1100" kern="1200" dirty="0" err="1"/>
            <a:t>hire</a:t>
          </a:r>
          <a:r>
            <a:rPr lang="es-ES" sz="1100" kern="1200" dirty="0"/>
            <a:t> </a:t>
          </a:r>
          <a:r>
            <a:rPr lang="es-ES" sz="1100" kern="1200" dirty="0" err="1"/>
            <a:t>company</a:t>
          </a:r>
          <a:r>
            <a:rPr lang="es-ES" sz="1100" kern="1200" dirty="0"/>
            <a:t> </a:t>
          </a:r>
          <a:r>
            <a:rPr lang="es-ES" sz="1100" kern="1200" dirty="0" err="1"/>
            <a:t>or</a:t>
          </a:r>
          <a:r>
            <a:rPr lang="es-ES" sz="1100" kern="1200" dirty="0"/>
            <a:t> </a:t>
          </a:r>
          <a:r>
            <a:rPr lang="es-ES" sz="1100" kern="1200" dirty="0" err="1"/>
            <a:t>expansion</a:t>
          </a:r>
          <a:r>
            <a:rPr lang="es-ES" sz="1100" kern="1200" dirty="0"/>
            <a:t> </a:t>
          </a:r>
          <a:r>
            <a:rPr lang="es-ES" sz="1100" kern="1200" dirty="0" err="1"/>
            <a:t>to</a:t>
          </a:r>
          <a:r>
            <a:rPr lang="es-ES" sz="1100" kern="1200" dirty="0"/>
            <a:t> </a:t>
          </a:r>
          <a:r>
            <a:rPr lang="es-ES" sz="1100" kern="1200" dirty="0" err="1"/>
            <a:t>second</a:t>
          </a:r>
          <a:r>
            <a:rPr lang="es-ES" sz="1100" kern="1200" dirty="0"/>
            <a:t> </a:t>
          </a:r>
          <a:r>
            <a:rPr lang="es-ES" sz="1100" kern="1200" dirty="0" err="1"/>
            <a:t>location</a:t>
          </a:r>
          <a:endParaRPr lang="en-US" sz="1100" kern="1200" dirty="0" err="1"/>
        </a:p>
      </dsp:txBody>
      <dsp:txXfrm>
        <a:off x="4312259" y="2412507"/>
        <a:ext cx="1936869" cy="8217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FA339D-39C6-4343-8491-9B1D2EEFF358}">
      <dsp:nvSpPr>
        <dsp:cNvPr id="0" name=""/>
        <dsp:cNvSpPr/>
      </dsp:nvSpPr>
      <dsp:spPr>
        <a:xfrm>
          <a:off x="828639" y="848178"/>
          <a:ext cx="1341562" cy="1341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6D1E7-718F-416F-B0D7-78FC69DE9CC6}">
      <dsp:nvSpPr>
        <dsp:cNvPr id="0" name=""/>
        <dsp:cNvSpPr/>
      </dsp:nvSpPr>
      <dsp:spPr>
        <a:xfrm>
          <a:off x="8795" y="25537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100" kern="1200"/>
            <a:t> </a:t>
          </a:r>
          <a:r>
            <a:rPr lang="es-ES" sz="1100" kern="1200" err="1"/>
            <a:t>Risk</a:t>
          </a:r>
          <a:r>
            <a:rPr lang="es-ES" sz="1100" kern="1200"/>
            <a:t>: </a:t>
          </a:r>
          <a:r>
            <a:rPr lang="es-ES" sz="1100" kern="1200" err="1"/>
            <a:t>breakdowns</a:t>
          </a:r>
          <a:r>
            <a:rPr lang="es-ES" sz="1100" kern="1200"/>
            <a:t>, </a:t>
          </a:r>
          <a:r>
            <a:rPr lang="es-ES" sz="1100" kern="1200" err="1"/>
            <a:t>low</a:t>
          </a:r>
          <a:r>
            <a:rPr lang="es-ES" sz="1100" kern="1200"/>
            <a:t> </a:t>
          </a:r>
          <a:r>
            <a:rPr lang="es-ES" sz="1100" kern="1200" err="1"/>
            <a:t>demand</a:t>
          </a:r>
          <a:r>
            <a:rPr lang="es-ES" sz="1100" kern="1200"/>
            <a:t>, </a:t>
          </a:r>
          <a:r>
            <a:rPr lang="es-ES" sz="1100" kern="1200" err="1"/>
            <a:t>price</a:t>
          </a:r>
          <a:r>
            <a:rPr lang="es-ES" sz="1100" kern="1200"/>
            <a:t> </a:t>
          </a:r>
          <a:r>
            <a:rPr lang="es-ES" sz="1100" kern="1200" err="1"/>
            <a:t>pressure</a:t>
          </a:r>
          <a:r>
            <a:rPr lang="es-ES" sz="1100" kern="1200"/>
            <a:t>.</a:t>
          </a:r>
          <a:endParaRPr lang="en-US" sz="1100" kern="1200"/>
        </a:p>
      </dsp:txBody>
      <dsp:txXfrm>
        <a:off x="8795" y="2553706"/>
        <a:ext cx="2981250" cy="720000"/>
      </dsp:txXfrm>
    </dsp:sp>
    <dsp:sp modelId="{F943FCEA-2126-495C-B67F-7A55E2DE11F1}">
      <dsp:nvSpPr>
        <dsp:cNvPr id="0" name=""/>
        <dsp:cNvSpPr/>
      </dsp:nvSpPr>
      <dsp:spPr>
        <a:xfrm>
          <a:off x="4331608" y="848178"/>
          <a:ext cx="1341562" cy="1341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1676B2-2C9E-4905-B759-D9FE4FC2B541}">
      <dsp:nvSpPr>
        <dsp:cNvPr id="0" name=""/>
        <dsp:cNvSpPr/>
      </dsp:nvSpPr>
      <dsp:spPr>
        <a:xfrm>
          <a:off x="3511764" y="25537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100" kern="1200" err="1"/>
            <a:t>Mitigation</a:t>
          </a:r>
          <a:r>
            <a:rPr lang="es-ES" sz="1100" kern="1200"/>
            <a:t>: </a:t>
          </a:r>
          <a:r>
            <a:rPr lang="es-ES" sz="1100" kern="1200" err="1"/>
            <a:t>robust</a:t>
          </a:r>
          <a:r>
            <a:rPr lang="es-ES" sz="1100" kern="1200"/>
            <a:t> preventive </a:t>
          </a:r>
          <a:r>
            <a:rPr lang="es-ES" sz="1100" kern="1200" err="1"/>
            <a:t>maintenance</a:t>
          </a:r>
          <a:r>
            <a:rPr lang="es-ES" sz="1100" kern="1200"/>
            <a:t>, </a:t>
          </a:r>
          <a:r>
            <a:rPr lang="es-ES" sz="1100" kern="1200" err="1"/>
            <a:t>diversify</a:t>
          </a:r>
          <a:r>
            <a:rPr lang="es-ES" sz="1100" kern="1200"/>
            <a:t> </a:t>
          </a:r>
          <a:r>
            <a:rPr lang="es-ES" sz="1100" kern="1200" err="1"/>
            <a:t>customers</a:t>
          </a:r>
          <a:r>
            <a:rPr lang="es-ES" sz="1100" kern="1200"/>
            <a:t> (</a:t>
          </a:r>
          <a:r>
            <a:rPr lang="es-ES" sz="1100" kern="1200" err="1"/>
            <a:t>homeowners</a:t>
          </a:r>
          <a:r>
            <a:rPr lang="es-ES" sz="1100" kern="1200"/>
            <a:t> + </a:t>
          </a:r>
          <a:r>
            <a:rPr lang="es-ES" sz="1100" kern="1200" err="1"/>
            <a:t>contractors</a:t>
          </a:r>
          <a:r>
            <a:rPr lang="es-ES" sz="1100" kern="1200"/>
            <a:t>), superior </a:t>
          </a:r>
          <a:r>
            <a:rPr lang="es-ES" sz="1100" kern="1200" err="1"/>
            <a:t>service</a:t>
          </a:r>
          <a:r>
            <a:rPr lang="es-ES" sz="1100" kern="1200"/>
            <a:t> (</a:t>
          </a:r>
          <a:r>
            <a:rPr lang="es-ES" sz="1100" kern="1200" err="1"/>
            <a:t>fast</a:t>
          </a:r>
          <a:r>
            <a:rPr lang="es-ES" sz="1100" kern="1200"/>
            <a:t> </a:t>
          </a:r>
          <a:r>
            <a:rPr lang="es-ES" sz="1100" kern="1200" err="1"/>
            <a:t>delivery</a:t>
          </a:r>
          <a:r>
            <a:rPr lang="es-ES" sz="1100" kern="1200"/>
            <a:t>, </a:t>
          </a:r>
          <a:r>
            <a:rPr lang="es-ES" sz="1100" kern="1200" err="1"/>
            <a:t>clear</a:t>
          </a:r>
          <a:r>
            <a:rPr lang="es-ES" sz="1100" kern="1200"/>
            <a:t> </a:t>
          </a:r>
          <a:r>
            <a:rPr lang="es-ES" sz="1100" kern="1200" err="1"/>
            <a:t>communication</a:t>
          </a:r>
          <a:r>
            <a:rPr lang="es-ES" sz="1100" kern="1200"/>
            <a:t>)</a:t>
          </a:r>
          <a:endParaRPr lang="en-US" sz="1100" kern="1200"/>
        </a:p>
      </dsp:txBody>
      <dsp:txXfrm>
        <a:off x="3511764" y="2553706"/>
        <a:ext cx="29812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349FFD-FE64-4E0C-87A0-209E14310856}">
      <dsp:nvSpPr>
        <dsp:cNvPr id="0" name=""/>
        <dsp:cNvSpPr/>
      </dsp:nvSpPr>
      <dsp:spPr>
        <a:xfrm>
          <a:off x="0" y="508430"/>
          <a:ext cx="5082684" cy="191891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DEEDCA-C0BA-4749-BC47-2065024B3E81}">
      <dsp:nvSpPr>
        <dsp:cNvPr id="0" name=""/>
        <dsp:cNvSpPr/>
      </dsp:nvSpPr>
      <dsp:spPr>
        <a:xfrm>
          <a:off x="580471" y="940185"/>
          <a:ext cx="1055402" cy="1055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843D88-9311-4D93-92B2-077E2A2CFFBC}">
      <dsp:nvSpPr>
        <dsp:cNvPr id="0" name=""/>
        <dsp:cNvSpPr/>
      </dsp:nvSpPr>
      <dsp:spPr>
        <a:xfrm>
          <a:off x="2216344" y="508430"/>
          <a:ext cx="2866339" cy="1918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085" tIns="203085" rIns="203085" bIns="20308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400" b="1" kern="1200"/>
            <a:t>Marketing &amp; Brand – £10,000</a:t>
          </a:r>
          <a:br>
            <a:rPr lang="es-ES" sz="1400" kern="1200"/>
          </a:br>
          <a:r>
            <a:rPr lang="es-ES" sz="1400" kern="1200"/>
            <a:t>• Professional branding: logo, vehicle signage, uniforms and printed materials.</a:t>
          </a:r>
          <a:br>
            <a:rPr lang="es-ES" sz="1400" kern="1200"/>
          </a:br>
          <a:r>
            <a:rPr lang="es-ES" sz="1400" kern="1200"/>
            <a:t>• Always‑on local advertising on Facebook, Instagram and Google for 18–24 months.</a:t>
          </a:r>
          <a:endParaRPr lang="en-US" sz="1400" kern="1200"/>
        </a:p>
      </dsp:txBody>
      <dsp:txXfrm>
        <a:off x="2216344" y="508430"/>
        <a:ext cx="2866339" cy="1918913"/>
      </dsp:txXfrm>
    </dsp:sp>
    <dsp:sp modelId="{C82183BF-AEF7-497C-B888-D772E8F5E2E2}">
      <dsp:nvSpPr>
        <dsp:cNvPr id="0" name=""/>
        <dsp:cNvSpPr/>
      </dsp:nvSpPr>
      <dsp:spPr>
        <a:xfrm>
          <a:off x="0" y="2820966"/>
          <a:ext cx="5082684" cy="191891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F2A4F6-45F1-447E-BE53-61462725D4C7}">
      <dsp:nvSpPr>
        <dsp:cNvPr id="0" name=""/>
        <dsp:cNvSpPr/>
      </dsp:nvSpPr>
      <dsp:spPr>
        <a:xfrm>
          <a:off x="580471" y="3252722"/>
          <a:ext cx="1055402" cy="1055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DFA3B-9DB1-4A7E-82B6-0CF31487084B}">
      <dsp:nvSpPr>
        <dsp:cNvPr id="0" name=""/>
        <dsp:cNvSpPr/>
      </dsp:nvSpPr>
      <dsp:spPr>
        <a:xfrm>
          <a:off x="2216344" y="2820966"/>
          <a:ext cx="2866339" cy="1918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085" tIns="203085" rIns="203085" bIns="20308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400" kern="1200"/>
            <a:t>• Flyers and partnerships with builders’ merchants and landscapers to drive repeat B2B clients.</a:t>
          </a:r>
          <a:endParaRPr lang="en-US" sz="1400" kern="1200"/>
        </a:p>
      </dsp:txBody>
      <dsp:txXfrm>
        <a:off x="2216344" y="2820966"/>
        <a:ext cx="2866339" cy="191891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C0A44E-6304-432C-B4D5-C35F3B9BD494}">
      <dsp:nvSpPr>
        <dsp:cNvPr id="0" name=""/>
        <dsp:cNvSpPr/>
      </dsp:nvSpPr>
      <dsp:spPr>
        <a:xfrm>
          <a:off x="0" y="680126"/>
          <a:ext cx="5212080" cy="16607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1E822D-7265-49A8-837E-D06008B56983}">
      <dsp:nvSpPr>
        <dsp:cNvPr id="0" name=""/>
        <dsp:cNvSpPr/>
      </dsp:nvSpPr>
      <dsp:spPr>
        <a:xfrm>
          <a:off x="502383" y="1053800"/>
          <a:ext cx="913425" cy="9134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AA6894-EBD3-4AEE-BD8E-08A3CEAD6FC7}">
      <dsp:nvSpPr>
        <dsp:cNvPr id="0" name=""/>
        <dsp:cNvSpPr/>
      </dsp:nvSpPr>
      <dsp:spPr>
        <a:xfrm>
          <a:off x="1918193" y="680126"/>
          <a:ext cx="3293886" cy="16607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765" tIns="175765" rIns="175765" bIns="17576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400" b="1" kern="1200"/>
            <a:t>Contingency Fund – £10,000</a:t>
          </a:r>
          <a:br>
            <a:rPr lang="es-ES" sz="1400" kern="1200"/>
          </a:br>
          <a:r>
            <a:rPr lang="es-ES" sz="1400" kern="1200"/>
            <a:t>•Reserved cash buffer to cover unexpected repairs, slower months or key opportunities (e.g. a bargain machine).</a:t>
          </a:r>
          <a:br>
            <a:rPr lang="es-ES" sz="1400" kern="1200"/>
          </a:br>
          <a:endParaRPr lang="en-US" sz="1400" kern="1200"/>
        </a:p>
      </dsp:txBody>
      <dsp:txXfrm>
        <a:off x="1918193" y="680126"/>
        <a:ext cx="3293886" cy="1660773"/>
      </dsp:txXfrm>
    </dsp:sp>
    <dsp:sp modelId="{B4757E06-DEDD-44FB-8D1C-78C10DB36671}">
      <dsp:nvSpPr>
        <dsp:cNvPr id="0" name=""/>
        <dsp:cNvSpPr/>
      </dsp:nvSpPr>
      <dsp:spPr>
        <a:xfrm>
          <a:off x="0" y="2720505"/>
          <a:ext cx="5212080" cy="16607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22B635-7831-459B-868A-DD9577DF879A}">
      <dsp:nvSpPr>
        <dsp:cNvPr id="0" name=""/>
        <dsp:cNvSpPr/>
      </dsp:nvSpPr>
      <dsp:spPr>
        <a:xfrm>
          <a:off x="502383" y="3094179"/>
          <a:ext cx="913425" cy="9134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020566-152E-464C-B472-B0CE9C88FC16}">
      <dsp:nvSpPr>
        <dsp:cNvPr id="0" name=""/>
        <dsp:cNvSpPr/>
      </dsp:nvSpPr>
      <dsp:spPr>
        <a:xfrm>
          <a:off x="1918193" y="2720505"/>
          <a:ext cx="3293886" cy="16607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765" tIns="175765" rIns="175765" bIns="17576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400" kern="1200"/>
            <a:t>•Protects investor capital and keeps operations stable while the fleet and customer base grow.</a:t>
          </a:r>
          <a:endParaRPr lang="en-US" sz="1400" kern="1200"/>
        </a:p>
      </dsp:txBody>
      <dsp:txXfrm>
        <a:off x="1918193" y="2720505"/>
        <a:ext cx="3293886" cy="1660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371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749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‹Nº›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4156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5930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5456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450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371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46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953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021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‹Nº›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5933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‹Nº›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2864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15">
            <a:extLst>
              <a:ext uri="{FF2B5EF4-FFF2-40B4-BE49-F238E27FC236}">
                <a16:creationId xmlns:a16="http://schemas.microsoft.com/office/drawing/2014/main" id="{46B9231A-B34B-4A29-A6AC-532E1EE8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Vehículo para la construcción">
            <a:extLst>
              <a:ext uri="{FF2B5EF4-FFF2-40B4-BE49-F238E27FC236}">
                <a16:creationId xmlns:a16="http://schemas.microsoft.com/office/drawing/2014/main" id="{882B4D10-82CD-3E4B-D411-05C901EB0F7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9169" r="9091" b="14224"/>
          <a:stretch>
            <a:fillRect/>
          </a:stretch>
        </p:blipFill>
        <p:spPr>
          <a:xfrm>
            <a:off x="20" y="152"/>
            <a:ext cx="12191980" cy="6857848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640080" y="985233"/>
            <a:ext cx="5758628" cy="3355853"/>
          </a:xfrm>
        </p:spPr>
        <p:txBody>
          <a:bodyPr anchor="t">
            <a:normAutofit/>
          </a:bodyPr>
          <a:lstStyle/>
          <a:p>
            <a:r>
              <a:rPr lang="es-ES" sz="6000" dirty="0" err="1">
                <a:solidFill>
                  <a:srgbClr val="FFFFFF"/>
                </a:solidFill>
              </a:rPr>
              <a:t>LuiSwan</a:t>
            </a:r>
            <a:r>
              <a:rPr lang="es-ES" sz="6000" dirty="0">
                <a:solidFill>
                  <a:srgbClr val="FFFFFF"/>
                </a:solidFill>
              </a:rPr>
              <a:t> Mini </a:t>
            </a:r>
            <a:r>
              <a:rPr lang="es-ES" sz="6000" dirty="0" err="1">
                <a:solidFill>
                  <a:srgbClr val="FFFFFF"/>
                </a:solidFill>
              </a:rPr>
              <a:t>Digger</a:t>
            </a:r>
            <a:r>
              <a:rPr lang="es-ES" sz="6000" dirty="0">
                <a:solidFill>
                  <a:srgbClr val="FFFFFF"/>
                </a:solidFill>
              </a:rPr>
              <a:t> </a:t>
            </a:r>
            <a:r>
              <a:rPr lang="es-ES" sz="6000" dirty="0" err="1">
                <a:solidFill>
                  <a:srgbClr val="FFFFFF"/>
                </a:solidFill>
              </a:rPr>
              <a:t>Hire</a:t>
            </a:r>
          </a:p>
        </p:txBody>
      </p:sp>
      <p:cxnSp>
        <p:nvCxnSpPr>
          <p:cNvPr id="44" name="Straight Connector 17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95436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uadroTexto 4">
            <a:extLst>
              <a:ext uri="{FF2B5EF4-FFF2-40B4-BE49-F238E27FC236}">
                <a16:creationId xmlns:a16="http://schemas.microsoft.com/office/drawing/2014/main" id="{403E14B0-3BBD-DDDD-5873-C3C509C12EDF}"/>
              </a:ext>
            </a:extLst>
          </p:cNvPr>
          <p:cNvSpPr txBox="1"/>
          <p:nvPr/>
        </p:nvSpPr>
        <p:spPr>
          <a:xfrm>
            <a:off x="3185064" y="5689280"/>
            <a:ext cx="825388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sz="2400" dirty="0"/>
              <a:t>Local </a:t>
            </a:r>
            <a:r>
              <a:rPr lang="es-ES" sz="2400" dirty="0" err="1"/>
              <a:t>mini-excavator</a:t>
            </a:r>
            <a:r>
              <a:rPr lang="es-ES" sz="2400" dirty="0"/>
              <a:t> </a:t>
            </a:r>
            <a:r>
              <a:rPr lang="es-ES" sz="2400" dirty="0" err="1"/>
              <a:t>rental</a:t>
            </a:r>
            <a:r>
              <a:rPr lang="es-ES" sz="2400" dirty="0"/>
              <a:t> </a:t>
            </a:r>
            <a:r>
              <a:rPr lang="es-ES" sz="2400" dirty="0" err="1"/>
              <a:t>with</a:t>
            </a:r>
            <a:r>
              <a:rPr lang="es-ES" sz="2400" dirty="0"/>
              <a:t> </a:t>
            </a:r>
            <a:r>
              <a:rPr lang="es-ES" sz="2400" dirty="0" err="1"/>
              <a:t>high</a:t>
            </a:r>
            <a:r>
              <a:rPr lang="es-ES" sz="2400" dirty="0"/>
              <a:t> </a:t>
            </a:r>
            <a:r>
              <a:rPr lang="es-ES" sz="2400" dirty="0" err="1"/>
              <a:t>margin</a:t>
            </a:r>
            <a:r>
              <a:rPr lang="es-ES" sz="2400" dirty="0"/>
              <a:t> and </a:t>
            </a:r>
            <a:r>
              <a:rPr lang="es-ES" sz="2400" dirty="0" err="1"/>
              <a:t>low</a:t>
            </a:r>
            <a:r>
              <a:rPr lang="es-ES" sz="2400" dirty="0"/>
              <a:t> </a:t>
            </a:r>
            <a:r>
              <a:rPr lang="es-ES" sz="2400" dirty="0" err="1"/>
              <a:t>risk</a:t>
            </a:r>
            <a:endParaRPr lang="es-ES" sz="2400" dirty="0"/>
          </a:p>
        </p:txBody>
      </p:sp>
    </p:spTree>
    <p:extLst>
      <p:ext uri="{BB962C8B-B14F-4D97-AF65-F5344CB8AC3E}">
        <p14:creationId xmlns:p14="http://schemas.microsoft.com/office/powerpoint/2010/main" val="24062731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Graphic 6" descr="Excavadora">
            <a:extLst>
              <a:ext uri="{FF2B5EF4-FFF2-40B4-BE49-F238E27FC236}">
                <a16:creationId xmlns:a16="http://schemas.microsoft.com/office/drawing/2014/main" id="{0BD439FF-0247-0676-29EA-9B718052A5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3232" y="2857499"/>
            <a:ext cx="3125269" cy="3125269"/>
          </a:xfrm>
          <a:prstGeom prst="rect">
            <a:avLst/>
          </a:prstGeom>
        </p:spPr>
      </p:pic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226A7511-F576-E3BD-7EB2-2DAF979C2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960119"/>
            <a:ext cx="5130210" cy="502266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s-ES" dirty="0" err="1">
                <a:ea typeface="+mn-lt"/>
                <a:cs typeface="+mn-lt"/>
              </a:rPr>
              <a:t>The</a:t>
            </a:r>
            <a:r>
              <a:rPr lang="es-ES" dirty="0">
                <a:ea typeface="+mn-lt"/>
                <a:cs typeface="+mn-lt"/>
              </a:rPr>
              <a:t> idea </a:t>
            </a:r>
            <a:r>
              <a:rPr lang="es-ES" dirty="0" err="1">
                <a:ea typeface="+mn-lt"/>
                <a:cs typeface="+mn-lt"/>
              </a:rPr>
              <a:t>arose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from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observing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that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many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domestic</a:t>
            </a:r>
            <a:r>
              <a:rPr lang="es-ES" dirty="0">
                <a:ea typeface="+mn-lt"/>
                <a:cs typeface="+mn-lt"/>
              </a:rPr>
              <a:t> and </a:t>
            </a:r>
            <a:r>
              <a:rPr lang="es-ES" dirty="0" err="1">
                <a:ea typeface="+mn-lt"/>
                <a:cs typeface="+mn-lt"/>
              </a:rPr>
              <a:t>garden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remodelling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projects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require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occasional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excavation</a:t>
            </a:r>
            <a:r>
              <a:rPr lang="es-ES" dirty="0">
                <a:ea typeface="+mn-lt"/>
                <a:cs typeface="+mn-lt"/>
              </a:rPr>
              <a:t>, </a:t>
            </a:r>
            <a:r>
              <a:rPr lang="es-ES" dirty="0" err="1">
                <a:ea typeface="+mn-lt"/>
                <a:cs typeface="+mn-lt"/>
              </a:rPr>
              <a:t>but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buying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machinery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is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expensive</a:t>
            </a:r>
            <a:r>
              <a:rPr lang="es-ES" dirty="0">
                <a:ea typeface="+mn-lt"/>
                <a:cs typeface="+mn-lt"/>
              </a:rPr>
              <a:t> and renting </a:t>
            </a:r>
            <a:r>
              <a:rPr lang="es-ES" dirty="0" err="1">
                <a:ea typeface="+mn-lt"/>
                <a:cs typeface="+mn-lt"/>
              </a:rPr>
              <a:t>from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large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companies</a:t>
            </a:r>
            <a:r>
              <a:rPr lang="es-ES" dirty="0">
                <a:ea typeface="+mn-lt"/>
                <a:cs typeface="+mn-lt"/>
              </a:rPr>
              <a:t> can be </a:t>
            </a:r>
            <a:r>
              <a:rPr lang="es-ES" dirty="0" err="1">
                <a:ea typeface="+mn-lt"/>
                <a:cs typeface="+mn-lt"/>
              </a:rPr>
              <a:t>less</a:t>
            </a:r>
            <a:r>
              <a:rPr lang="es-ES" dirty="0">
                <a:ea typeface="+mn-lt"/>
                <a:cs typeface="+mn-lt"/>
              </a:rPr>
              <a:t> flexible </a:t>
            </a:r>
            <a:r>
              <a:rPr lang="es-ES" dirty="0" err="1">
                <a:ea typeface="+mn-lt"/>
                <a:cs typeface="+mn-lt"/>
              </a:rPr>
              <a:t>for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small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jobs</a:t>
            </a:r>
            <a:r>
              <a:rPr lang="es-ES" dirty="0">
                <a:ea typeface="+mn-lt"/>
                <a:cs typeface="+mn-lt"/>
              </a:rPr>
              <a:t>. As </a:t>
            </a:r>
            <a:r>
              <a:rPr lang="es-ES" dirty="0" err="1">
                <a:ea typeface="+mn-lt"/>
                <a:cs typeface="+mn-lt"/>
              </a:rPr>
              <a:t>an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entrepreneur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with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an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interest</a:t>
            </a:r>
            <a:r>
              <a:rPr lang="es-ES" dirty="0">
                <a:ea typeface="+mn-lt"/>
                <a:cs typeface="+mn-lt"/>
              </a:rPr>
              <a:t> in </a:t>
            </a:r>
            <a:r>
              <a:rPr lang="es-ES" dirty="0" err="1">
                <a:ea typeface="+mn-lt"/>
                <a:cs typeface="+mn-lt"/>
              </a:rPr>
              <a:t>the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construction</a:t>
            </a:r>
            <a:r>
              <a:rPr lang="es-ES" dirty="0">
                <a:ea typeface="+mn-lt"/>
                <a:cs typeface="+mn-lt"/>
              </a:rPr>
              <a:t> sector and in </a:t>
            </a:r>
            <a:r>
              <a:rPr lang="es-ES" dirty="0" err="1">
                <a:ea typeface="+mn-lt"/>
                <a:cs typeface="+mn-lt"/>
              </a:rPr>
              <a:t>creating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financial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independence</a:t>
            </a:r>
            <a:r>
              <a:rPr lang="es-ES" dirty="0">
                <a:ea typeface="+mn-lt"/>
                <a:cs typeface="+mn-lt"/>
              </a:rPr>
              <a:t>, </a:t>
            </a:r>
            <a:r>
              <a:rPr lang="es-ES" dirty="0" err="1">
                <a:ea typeface="+mn-lt"/>
                <a:cs typeface="+mn-lt"/>
              </a:rPr>
              <a:t>you</a:t>
            </a:r>
            <a:r>
              <a:rPr lang="es-ES" dirty="0">
                <a:ea typeface="+mn-lt"/>
                <a:cs typeface="+mn-lt"/>
              </a:rPr>
              <a:t> are </a:t>
            </a:r>
            <a:r>
              <a:rPr lang="es-ES" dirty="0" err="1">
                <a:ea typeface="+mn-lt"/>
                <a:cs typeface="+mn-lt"/>
              </a:rPr>
              <a:t>motivated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to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offer</a:t>
            </a:r>
            <a:r>
              <a:rPr lang="es-ES" dirty="0">
                <a:ea typeface="+mn-lt"/>
                <a:cs typeface="+mn-lt"/>
              </a:rPr>
              <a:t> a local and </a:t>
            </a:r>
            <a:r>
              <a:rPr lang="es-ES" dirty="0" err="1">
                <a:ea typeface="+mn-lt"/>
                <a:cs typeface="+mn-lt"/>
              </a:rPr>
              <a:t>reliable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service</a:t>
            </a:r>
            <a:r>
              <a:rPr lang="es-ES" dirty="0">
                <a:ea typeface="+mn-lt"/>
                <a:cs typeface="+mn-lt"/>
              </a:rPr>
              <a:t>, </a:t>
            </a:r>
            <a:r>
              <a:rPr lang="es-ES" dirty="0" err="1">
                <a:ea typeface="+mn-lt"/>
                <a:cs typeface="+mn-lt"/>
              </a:rPr>
              <a:t>with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quick</a:t>
            </a:r>
            <a:r>
              <a:rPr lang="es-ES" dirty="0">
                <a:ea typeface="+mn-lt"/>
                <a:cs typeface="+mn-lt"/>
              </a:rPr>
              <a:t> response times, </a:t>
            </a:r>
            <a:r>
              <a:rPr lang="es-ES" dirty="0" err="1">
                <a:ea typeface="+mn-lt"/>
                <a:cs typeface="+mn-lt"/>
              </a:rPr>
              <a:t>clear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communication</a:t>
            </a:r>
            <a:r>
              <a:rPr lang="es-ES" dirty="0">
                <a:ea typeface="+mn-lt"/>
                <a:cs typeface="+mn-lt"/>
              </a:rPr>
              <a:t>, and </a:t>
            </a:r>
            <a:r>
              <a:rPr lang="es-ES" dirty="0" err="1">
                <a:ea typeface="+mn-lt"/>
                <a:cs typeface="+mn-lt"/>
              </a:rPr>
              <a:t>an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improved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customer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experience</a:t>
            </a:r>
            <a:r>
              <a:rPr lang="es-ES" dirty="0">
                <a:ea typeface="+mn-lt"/>
                <a:cs typeface="+mn-lt"/>
              </a:rPr>
              <a:t>. </a:t>
            </a:r>
            <a:endParaRPr lang="es-ES" dirty="0"/>
          </a:p>
        </p:txBody>
      </p:sp>
      <p:cxnSp>
        <p:nvCxnSpPr>
          <p:cNvPr id="16" name="Straight Connector 11">
            <a:extLst>
              <a:ext uri="{FF2B5EF4-FFF2-40B4-BE49-F238E27FC236}">
                <a16:creationId xmlns:a16="http://schemas.microsoft.com/office/drawing/2014/main" id="{540DBD50-3CB1-A513-2321-1891E3F09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0181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F29D3AA-2CEF-F143-F8CD-F5AC2A8E6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s-ES" sz="3600"/>
              <a:t>Problem &amp; Opportunity</a:t>
            </a:r>
          </a:p>
        </p:txBody>
      </p:sp>
      <p:cxnSp>
        <p:nvCxnSpPr>
          <p:cNvPr id="14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Marcador de contenido 2">
            <a:extLst>
              <a:ext uri="{FF2B5EF4-FFF2-40B4-BE49-F238E27FC236}">
                <a16:creationId xmlns:a16="http://schemas.microsoft.com/office/drawing/2014/main" id="{3305E940-90BE-17A1-2D65-E933C53805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5034387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8198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4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7EA6F0A-B214-268C-454F-794BAC69C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9126" y="979051"/>
            <a:ext cx="2811879" cy="1807048"/>
          </a:xfrm>
        </p:spPr>
        <p:txBody>
          <a:bodyPr anchor="b">
            <a:normAutofit/>
          </a:bodyPr>
          <a:lstStyle/>
          <a:p>
            <a:r>
              <a:rPr lang="es-ES" sz="3600"/>
              <a:t>Current Micro Plan (Year 1)</a:t>
            </a:r>
          </a:p>
        </p:txBody>
      </p:sp>
      <p:pic>
        <p:nvPicPr>
          <p:cNvPr id="5" name="Picture 4" descr="Grúa elevadora">
            <a:extLst>
              <a:ext uri="{FF2B5EF4-FFF2-40B4-BE49-F238E27FC236}">
                <a16:creationId xmlns:a16="http://schemas.microsoft.com/office/drawing/2014/main" id="{935CE12C-FF11-43A2-7F91-4D81E03279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624" b="-1"/>
          <a:stretch>
            <a:fillRect/>
          </a:stretch>
        </p:blipFill>
        <p:spPr>
          <a:xfrm>
            <a:off x="20" y="535709"/>
            <a:ext cx="8229580" cy="5820640"/>
          </a:xfrm>
          <a:prstGeom prst="rect">
            <a:avLst/>
          </a:prstGeom>
        </p:spPr>
      </p:pic>
      <p:cxnSp>
        <p:nvCxnSpPr>
          <p:cNvPr id="30" name="Straight Connector 26">
            <a:extLst>
              <a:ext uri="{FF2B5EF4-FFF2-40B4-BE49-F238E27FC236}">
                <a16:creationId xmlns:a16="http://schemas.microsoft.com/office/drawing/2014/main" id="{02C7985C-B0C3-CC50-E86A-B5EBA40E0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" y="6359240"/>
            <a:ext cx="82296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0BD27AD7-D6C9-A329-78B6-084DF548A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9128" y="2922624"/>
            <a:ext cx="2811880" cy="34099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s-ES" dirty="0"/>
              <a:t>1 </a:t>
            </a:r>
            <a:r>
              <a:rPr lang="es-ES" dirty="0" err="1"/>
              <a:t>used</a:t>
            </a:r>
            <a:r>
              <a:rPr lang="es-ES" dirty="0"/>
              <a:t> </a:t>
            </a:r>
            <a:r>
              <a:rPr lang="es-ES" dirty="0" err="1"/>
              <a:t>mini-excavator</a:t>
            </a:r>
            <a:r>
              <a:rPr lang="es-ES" dirty="0"/>
              <a:t> (1.5-2t), </a:t>
            </a:r>
            <a:r>
              <a:rPr lang="es-ES" dirty="0" err="1"/>
              <a:t>trailer</a:t>
            </a:r>
            <a:r>
              <a:rPr lang="es-ES" dirty="0"/>
              <a:t>, </a:t>
            </a:r>
            <a:r>
              <a:rPr lang="es-ES" dirty="0" err="1"/>
              <a:t>small</a:t>
            </a:r>
            <a:r>
              <a:rPr lang="es-ES" dirty="0"/>
              <a:t> </a:t>
            </a:r>
            <a:r>
              <a:rPr lang="es-ES" dirty="0" err="1"/>
              <a:t>yard</a:t>
            </a:r>
            <a:r>
              <a:rPr lang="es-ES" dirty="0"/>
              <a:t>. </a:t>
            </a:r>
            <a:endParaRPr lang="es-ES"/>
          </a:p>
          <a:p>
            <a:pPr>
              <a:lnSpc>
                <a:spcPct val="110000"/>
              </a:lnSpc>
            </a:pPr>
            <a:r>
              <a:rPr lang="es-ES" dirty="0" err="1"/>
              <a:t>Targert</a:t>
            </a:r>
            <a:r>
              <a:rPr lang="es-ES" dirty="0"/>
              <a:t>: 6 </a:t>
            </a:r>
            <a:r>
              <a:rPr lang="es-ES" dirty="0" err="1"/>
              <a:t>rental</a:t>
            </a:r>
            <a:r>
              <a:rPr lang="es-ES" dirty="0"/>
              <a:t> </a:t>
            </a:r>
            <a:r>
              <a:rPr lang="es-ES" dirty="0" err="1"/>
              <a:t>days</a:t>
            </a:r>
            <a:r>
              <a:rPr lang="es-ES" dirty="0"/>
              <a:t>/ </a:t>
            </a:r>
            <a:r>
              <a:rPr lang="es-ES" dirty="0" err="1"/>
              <a:t>month</a:t>
            </a:r>
            <a:r>
              <a:rPr lang="es-ES" dirty="0"/>
              <a:t> at </a:t>
            </a:r>
            <a:r>
              <a:rPr lang="es-ES" dirty="0" err="1"/>
              <a:t>start</a:t>
            </a:r>
            <a:r>
              <a:rPr lang="es-ES" dirty="0"/>
              <a:t>, </a:t>
            </a:r>
            <a:r>
              <a:rPr lang="es-ES" dirty="0" err="1"/>
              <a:t>scaling</a:t>
            </a:r>
            <a:r>
              <a:rPr lang="es-ES" dirty="0"/>
              <a:t> </a:t>
            </a:r>
            <a:r>
              <a:rPr lang="es-ES" dirty="0" err="1"/>
              <a:t>to</a:t>
            </a:r>
            <a:r>
              <a:rPr lang="es-ES" dirty="0"/>
              <a:t> 12 </a:t>
            </a:r>
            <a:r>
              <a:rPr lang="es-ES" dirty="0" err="1"/>
              <a:t>by</a:t>
            </a:r>
            <a:r>
              <a:rPr lang="es-ES" dirty="0"/>
              <a:t> </a:t>
            </a:r>
            <a:r>
              <a:rPr lang="es-ES" dirty="0" err="1"/>
              <a:t>month</a:t>
            </a:r>
            <a:r>
              <a:rPr lang="es-ES" dirty="0"/>
              <a:t> 7</a:t>
            </a:r>
            <a:endParaRPr lang="es-ES"/>
          </a:p>
          <a:p>
            <a:pPr>
              <a:lnSpc>
                <a:spcPct val="110000"/>
              </a:lnSpc>
            </a:pPr>
            <a:r>
              <a:rPr lang="es-ES" dirty="0" err="1"/>
              <a:t>Daily</a:t>
            </a:r>
            <a:r>
              <a:rPr lang="es-ES" dirty="0"/>
              <a:t> </a:t>
            </a:r>
            <a:r>
              <a:rPr lang="es-ES" dirty="0" err="1"/>
              <a:t>rate</a:t>
            </a:r>
            <a:r>
              <a:rPr lang="es-ES" dirty="0"/>
              <a:t>: 90 (</a:t>
            </a:r>
            <a:r>
              <a:rPr lang="es-ES" dirty="0" err="1"/>
              <a:t>within</a:t>
            </a:r>
            <a:r>
              <a:rPr lang="es-ES" dirty="0"/>
              <a:t> local </a:t>
            </a:r>
            <a:r>
              <a:rPr lang="es-ES" dirty="0" err="1"/>
              <a:t>range</a:t>
            </a:r>
            <a:r>
              <a:rPr lang="es-ES" dirty="0"/>
              <a:t> 70-120</a:t>
            </a:r>
            <a:r>
              <a:rPr lang="es-ES">
                <a:ea typeface="+mn-lt"/>
                <a:cs typeface="+mn-lt"/>
              </a:rPr>
              <a:t>£</a:t>
            </a:r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518009766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A65031D5-D3A7-5F7C-C875-DD7F2A154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737859" cy="1097280"/>
          </a:xfrm>
        </p:spPr>
        <p:txBody>
          <a:bodyPr>
            <a:normAutofit/>
          </a:bodyPr>
          <a:lstStyle/>
          <a:p>
            <a:r>
              <a:rPr lang="es-ES" dirty="0" err="1"/>
              <a:t>Unit</a:t>
            </a:r>
            <a:r>
              <a:rPr lang="es-ES" dirty="0"/>
              <a:t> </a:t>
            </a:r>
            <a:r>
              <a:rPr lang="es-ES" dirty="0" err="1"/>
              <a:t>Economics</a:t>
            </a:r>
            <a:r>
              <a:rPr lang="es-ES" dirty="0"/>
              <a:t> (Micro)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9AAF066-AAE5-CA2F-DC36-975B7C44EA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737860" cy="36669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• </a:t>
            </a:r>
            <a:r>
              <a:rPr lang="es-ES" dirty="0" err="1">
                <a:highlight>
                  <a:srgbClr val="FFFFFF"/>
                </a:highlight>
                <a:latin typeface="Grandview Display"/>
                <a:cs typeface="Segoe UI"/>
              </a:rPr>
              <a:t>Revenue</a:t>
            </a: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 </a:t>
            </a:r>
            <a:r>
              <a:rPr lang="es-ES" dirty="0" err="1">
                <a:highlight>
                  <a:srgbClr val="FFFFFF"/>
                </a:highlight>
                <a:latin typeface="Grandview Display"/>
                <a:cs typeface="Segoe UI"/>
              </a:rPr>
              <a:t>example</a:t>
            </a: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: 12 </a:t>
            </a:r>
            <a:r>
              <a:rPr lang="es-ES" dirty="0" err="1">
                <a:highlight>
                  <a:srgbClr val="FFFFFF"/>
                </a:highlight>
                <a:latin typeface="Grandview Display"/>
                <a:cs typeface="Segoe UI"/>
              </a:rPr>
              <a:t>days</a:t>
            </a: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 × 90 £ = 1,080 £/</a:t>
            </a:r>
            <a:r>
              <a:rPr lang="es-ES" dirty="0" err="1">
                <a:highlight>
                  <a:srgbClr val="FFFFFF"/>
                </a:highlight>
                <a:latin typeface="Grandview Display"/>
                <a:cs typeface="Segoe UI"/>
              </a:rPr>
              <a:t>month</a:t>
            </a: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 + </a:t>
            </a:r>
            <a:r>
              <a:rPr lang="es-ES" dirty="0" err="1">
                <a:highlight>
                  <a:srgbClr val="FFFFFF"/>
                </a:highlight>
                <a:latin typeface="Grandview Display"/>
                <a:cs typeface="Segoe UI"/>
              </a:rPr>
              <a:t>delivery</a:t>
            </a: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 </a:t>
            </a:r>
            <a:r>
              <a:rPr lang="es-ES" dirty="0" err="1">
                <a:highlight>
                  <a:srgbClr val="FFFFFF"/>
                </a:highlight>
                <a:latin typeface="Grandview Display"/>
                <a:cs typeface="Segoe UI"/>
              </a:rPr>
              <a:t>income</a:t>
            </a: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.</a:t>
            </a:r>
            <a:b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</a:b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• </a:t>
            </a:r>
            <a:r>
              <a:rPr lang="es-ES" dirty="0" err="1">
                <a:highlight>
                  <a:srgbClr val="FFFFFF"/>
                </a:highlight>
                <a:latin typeface="Grandview Display"/>
                <a:cs typeface="Segoe UI"/>
              </a:rPr>
              <a:t>Fixed</a:t>
            </a: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 </a:t>
            </a:r>
            <a:r>
              <a:rPr lang="es-ES" dirty="0" err="1">
                <a:highlight>
                  <a:srgbClr val="FFFFFF"/>
                </a:highlight>
                <a:latin typeface="Grandview Display"/>
                <a:cs typeface="Segoe UI"/>
              </a:rPr>
              <a:t>costs</a:t>
            </a: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: ~400 £/</a:t>
            </a:r>
            <a:r>
              <a:rPr lang="es-ES" dirty="0" err="1">
                <a:highlight>
                  <a:srgbClr val="FFFFFF"/>
                </a:highlight>
                <a:latin typeface="Grandview Display"/>
                <a:cs typeface="Segoe UI"/>
              </a:rPr>
              <a:t>month</a:t>
            </a: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 (</a:t>
            </a:r>
            <a:r>
              <a:rPr lang="es-ES" dirty="0" err="1">
                <a:highlight>
                  <a:srgbClr val="FFFFFF"/>
                </a:highlight>
                <a:latin typeface="Grandview Display"/>
                <a:cs typeface="Segoe UI"/>
              </a:rPr>
              <a:t>yard</a:t>
            </a: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, </a:t>
            </a:r>
            <a:r>
              <a:rPr lang="es-ES" dirty="0" err="1">
                <a:highlight>
                  <a:srgbClr val="FFFFFF"/>
                </a:highlight>
                <a:latin typeface="Grandview Display"/>
                <a:cs typeface="Segoe UI"/>
              </a:rPr>
              <a:t>insurance</a:t>
            </a: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, </a:t>
            </a:r>
            <a:r>
              <a:rPr lang="es-ES" dirty="0" err="1">
                <a:highlight>
                  <a:srgbClr val="FFFFFF"/>
                </a:highlight>
                <a:latin typeface="Grandview Display"/>
                <a:cs typeface="Segoe UI"/>
              </a:rPr>
              <a:t>phone</a:t>
            </a: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, </a:t>
            </a:r>
            <a:r>
              <a:rPr lang="es-ES" dirty="0" err="1">
                <a:highlight>
                  <a:srgbClr val="FFFFFF"/>
                </a:highlight>
                <a:latin typeface="Grandview Display"/>
                <a:cs typeface="Segoe UI"/>
              </a:rPr>
              <a:t>accounting</a:t>
            </a: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).</a:t>
            </a:r>
            <a:b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</a:b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•  Variable </a:t>
            </a:r>
            <a:r>
              <a:rPr lang="es-ES" dirty="0" err="1">
                <a:highlight>
                  <a:srgbClr val="FFFFFF"/>
                </a:highlight>
                <a:latin typeface="Grandview Display"/>
                <a:cs typeface="Segoe UI"/>
              </a:rPr>
              <a:t>costs</a:t>
            </a: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: 200–300 £/</a:t>
            </a:r>
            <a:r>
              <a:rPr lang="es-ES" dirty="0" err="1">
                <a:highlight>
                  <a:srgbClr val="FFFFFF"/>
                </a:highlight>
                <a:latin typeface="Grandview Display"/>
                <a:cs typeface="Segoe UI"/>
              </a:rPr>
              <a:t>month</a:t>
            </a: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 (fuel, </a:t>
            </a:r>
            <a:r>
              <a:rPr lang="es-ES" dirty="0" err="1">
                <a:highlight>
                  <a:srgbClr val="FFFFFF"/>
                </a:highlight>
                <a:latin typeface="Grandview Display"/>
                <a:cs typeface="Segoe UI"/>
              </a:rPr>
              <a:t>maintenance</a:t>
            </a: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, </a:t>
            </a:r>
            <a:r>
              <a:rPr lang="es-ES" dirty="0" err="1">
                <a:highlight>
                  <a:srgbClr val="FFFFFF"/>
                </a:highlight>
                <a:latin typeface="Grandview Display"/>
                <a:cs typeface="Segoe UI"/>
              </a:rPr>
              <a:t>consumables</a:t>
            </a:r>
            <a: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  <a:t>).</a:t>
            </a:r>
            <a:endParaRPr lang="es-ES" dirty="0"/>
          </a:p>
        </p:txBody>
      </p:sp>
      <p:pic>
        <p:nvPicPr>
          <p:cNvPr id="7" name="Graphic 6" descr="Número de pago">
            <a:extLst>
              <a:ext uri="{FF2B5EF4-FFF2-40B4-BE49-F238E27FC236}">
                <a16:creationId xmlns:a16="http://schemas.microsoft.com/office/drawing/2014/main" id="{C0F27E6D-0FEF-7811-E06D-9A4419F336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5179" y="1924386"/>
            <a:ext cx="4375829" cy="4375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644142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C80A2FF-A2E2-2A71-3FE8-A258C18F0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s-ES" sz="3600">
                <a:ea typeface="+mj-lt"/>
                <a:cs typeface="+mj-lt"/>
              </a:rPr>
              <a:t>Why 100k Investment? (Scaling logic)</a:t>
            </a:r>
            <a:endParaRPr lang="es-ES" sz="3600"/>
          </a:p>
        </p:txBody>
      </p:sp>
      <p:cxnSp>
        <p:nvCxnSpPr>
          <p:cNvPr id="7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Marcador de contenido 2">
            <a:extLst>
              <a:ext uri="{FF2B5EF4-FFF2-40B4-BE49-F238E27FC236}">
                <a16:creationId xmlns:a16="http://schemas.microsoft.com/office/drawing/2014/main" id="{1E33EAAB-9183-AE90-5919-E7512795F2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2513618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109674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880AFD3-8F49-D126-4D3D-B79125A5C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627" y="408317"/>
            <a:ext cx="5737859" cy="1097280"/>
          </a:xfrm>
        </p:spPr>
        <p:txBody>
          <a:bodyPr>
            <a:normAutofit/>
          </a:bodyPr>
          <a:lstStyle/>
          <a:p>
            <a:r>
              <a:rPr lang="es-ES" b="0" dirty="0">
                <a:ea typeface="+mj-lt"/>
                <a:cs typeface="+mj-lt"/>
              </a:rPr>
              <a:t>2-Year </a:t>
            </a:r>
            <a:r>
              <a:rPr lang="es-ES" b="0" dirty="0" err="1">
                <a:ea typeface="+mj-lt"/>
                <a:cs typeface="+mj-lt"/>
              </a:rPr>
              <a:t>Roadmap</a:t>
            </a:r>
            <a:r>
              <a:rPr lang="es-ES" b="0" dirty="0">
                <a:ea typeface="+mj-lt"/>
                <a:cs typeface="+mj-lt"/>
              </a:rPr>
              <a:t> (</a:t>
            </a:r>
            <a:r>
              <a:rPr lang="es-ES" b="0" dirty="0" err="1">
                <a:ea typeface="+mj-lt"/>
                <a:cs typeface="+mj-lt"/>
              </a:rPr>
              <a:t>vision</a:t>
            </a:r>
            <a:r>
              <a:rPr lang="es-ES" b="0" dirty="0">
                <a:ea typeface="+mj-lt"/>
                <a:cs typeface="+mj-lt"/>
              </a:rPr>
              <a:t>)</a:t>
            </a:r>
            <a:endParaRPr lang="es-E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2D65473D-47A2-0D51-8D08-B5611E886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38" y="1368029"/>
            <a:ext cx="5737860" cy="366698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  <a:buNone/>
            </a:pPr>
            <a:r>
              <a:rPr lang="es-ES" dirty="0"/>
              <a:t>• </a:t>
            </a:r>
            <a:r>
              <a:rPr lang="es-ES" dirty="0" err="1"/>
              <a:t>Year</a:t>
            </a:r>
            <a:r>
              <a:rPr lang="es-ES" dirty="0"/>
              <a:t> 1 (</a:t>
            </a:r>
            <a:r>
              <a:rPr lang="es-ES" dirty="0" err="1"/>
              <a:t>current</a:t>
            </a:r>
            <a:r>
              <a:rPr lang="es-ES" dirty="0"/>
              <a:t>): 1 machine, </a:t>
            </a:r>
            <a:r>
              <a:rPr lang="es-ES" dirty="0" err="1"/>
              <a:t>validation</a:t>
            </a:r>
            <a:r>
              <a:rPr lang="es-ES" dirty="0"/>
              <a:t> </a:t>
            </a:r>
            <a:r>
              <a:rPr lang="es-ES" dirty="0" err="1"/>
              <a:t>of</a:t>
            </a:r>
            <a:r>
              <a:rPr lang="es-ES" dirty="0"/>
              <a:t> </a:t>
            </a:r>
            <a:r>
              <a:rPr lang="es-ES" dirty="0" err="1"/>
              <a:t>demand</a:t>
            </a:r>
            <a:r>
              <a:rPr lang="es-ES" dirty="0"/>
              <a:t>, 10–12 </a:t>
            </a:r>
            <a:r>
              <a:rPr lang="es-ES" dirty="0" err="1"/>
              <a:t>rental</a:t>
            </a:r>
            <a:r>
              <a:rPr lang="es-ES" dirty="0"/>
              <a:t> </a:t>
            </a:r>
            <a:r>
              <a:rPr lang="es-ES" dirty="0" err="1"/>
              <a:t>days</a:t>
            </a:r>
            <a:r>
              <a:rPr lang="es-ES" dirty="0"/>
              <a:t>/</a:t>
            </a:r>
            <a:r>
              <a:rPr lang="es-ES" dirty="0" err="1"/>
              <a:t>month</a:t>
            </a:r>
            <a:r>
              <a:rPr lang="es-ES" dirty="0"/>
              <a:t>, local </a:t>
            </a:r>
            <a:r>
              <a:rPr lang="es-ES" dirty="0" err="1"/>
              <a:t>reputation</a:t>
            </a:r>
            <a:r>
              <a:rPr lang="es-ES" dirty="0"/>
              <a:t> (</a:t>
            </a:r>
            <a:r>
              <a:rPr lang="es-ES" dirty="0" err="1"/>
              <a:t>reviews</a:t>
            </a:r>
            <a:r>
              <a:rPr lang="es-ES" dirty="0"/>
              <a:t>).</a:t>
            </a:r>
          </a:p>
          <a:p>
            <a:pPr>
              <a:lnSpc>
                <a:spcPct val="110000"/>
              </a:lnSpc>
            </a:pPr>
            <a:r>
              <a:rPr lang="es-ES" dirty="0"/>
              <a:t>• </a:t>
            </a:r>
            <a:r>
              <a:rPr lang="es-ES" dirty="0" err="1"/>
              <a:t>Year</a:t>
            </a:r>
            <a:r>
              <a:rPr lang="es-ES" dirty="0"/>
              <a:t> 2:</a:t>
            </a:r>
          </a:p>
          <a:p>
            <a:pPr>
              <a:lnSpc>
                <a:spcPct val="110000"/>
              </a:lnSpc>
            </a:pPr>
            <a:r>
              <a:rPr lang="es-ES" dirty="0"/>
              <a:t>• Fleet </a:t>
            </a:r>
            <a:r>
              <a:rPr lang="es-ES" dirty="0" err="1"/>
              <a:t>of</a:t>
            </a:r>
            <a:r>
              <a:rPr lang="es-ES" dirty="0"/>
              <a:t> 3 </a:t>
            </a:r>
            <a:r>
              <a:rPr lang="es-ES" dirty="0" err="1"/>
              <a:t>mini-excavators</a:t>
            </a:r>
            <a:r>
              <a:rPr lang="es-ES" dirty="0"/>
              <a:t> + </a:t>
            </a:r>
            <a:r>
              <a:rPr lang="es-ES" dirty="0" err="1"/>
              <a:t>dumper</a:t>
            </a:r>
            <a:r>
              <a:rPr lang="es-ES" dirty="0"/>
              <a:t>.</a:t>
            </a:r>
          </a:p>
          <a:p>
            <a:pPr>
              <a:lnSpc>
                <a:spcPct val="110000"/>
              </a:lnSpc>
            </a:pPr>
            <a:r>
              <a:rPr lang="es-ES" dirty="0"/>
              <a:t>• </a:t>
            </a:r>
            <a:r>
              <a:rPr lang="es-ES" dirty="0" err="1"/>
              <a:t>Hire</a:t>
            </a:r>
            <a:r>
              <a:rPr lang="es-ES" dirty="0"/>
              <a:t> 1 </a:t>
            </a:r>
            <a:r>
              <a:rPr lang="es-ES" dirty="0" err="1"/>
              <a:t>operator</a:t>
            </a:r>
            <a:r>
              <a:rPr lang="es-ES" dirty="0"/>
              <a:t>/</a:t>
            </a:r>
            <a:r>
              <a:rPr lang="es-ES" dirty="0" err="1"/>
              <a:t>logistics</a:t>
            </a:r>
            <a:r>
              <a:rPr lang="es-ES" dirty="0"/>
              <a:t> </a:t>
            </a:r>
            <a:r>
              <a:rPr lang="es-ES" dirty="0" err="1"/>
              <a:t>assistant</a:t>
            </a:r>
            <a:r>
              <a:rPr lang="es-ES" dirty="0"/>
              <a:t>.</a:t>
            </a:r>
          </a:p>
          <a:p>
            <a:pPr>
              <a:lnSpc>
                <a:spcPct val="110000"/>
              </a:lnSpc>
            </a:pPr>
            <a:r>
              <a:rPr lang="es-ES" dirty="0"/>
              <a:t>• 35–45 total </a:t>
            </a:r>
            <a:r>
              <a:rPr lang="es-ES" dirty="0" err="1"/>
              <a:t>rental</a:t>
            </a:r>
            <a:r>
              <a:rPr lang="es-ES" dirty="0"/>
              <a:t> </a:t>
            </a:r>
            <a:r>
              <a:rPr lang="es-ES" dirty="0" err="1"/>
              <a:t>days</a:t>
            </a:r>
            <a:r>
              <a:rPr lang="es-ES" dirty="0"/>
              <a:t>/</a:t>
            </a:r>
            <a:r>
              <a:rPr lang="es-ES" dirty="0" err="1"/>
              <a:t>month</a:t>
            </a:r>
            <a:r>
              <a:rPr lang="es-ES" dirty="0"/>
              <a:t> (</a:t>
            </a:r>
            <a:r>
              <a:rPr lang="es-ES" dirty="0" err="1"/>
              <a:t>all</a:t>
            </a:r>
            <a:r>
              <a:rPr lang="es-ES" dirty="0"/>
              <a:t> machines).</a:t>
            </a:r>
          </a:p>
          <a:p>
            <a:pPr>
              <a:lnSpc>
                <a:spcPct val="110000"/>
              </a:lnSpc>
            </a:pPr>
            <a:r>
              <a:rPr lang="es-ES" dirty="0"/>
              <a:t>• </a:t>
            </a:r>
            <a:r>
              <a:rPr lang="es-ES" dirty="0" err="1"/>
              <a:t>Year</a:t>
            </a:r>
            <a:r>
              <a:rPr lang="es-ES" dirty="0"/>
              <a:t> 3:</a:t>
            </a:r>
          </a:p>
          <a:p>
            <a:pPr>
              <a:lnSpc>
                <a:spcPct val="110000"/>
              </a:lnSpc>
            </a:pPr>
            <a:r>
              <a:rPr lang="es-ES" dirty="0"/>
              <a:t>• Fleet </a:t>
            </a:r>
            <a:r>
              <a:rPr lang="es-ES" dirty="0" err="1"/>
              <a:t>of</a:t>
            </a:r>
            <a:r>
              <a:rPr lang="es-ES" dirty="0"/>
              <a:t> 5–6 machines, </a:t>
            </a:r>
            <a:r>
              <a:rPr lang="es-ES" dirty="0" err="1"/>
              <a:t>website</a:t>
            </a:r>
            <a:r>
              <a:rPr lang="es-ES" dirty="0"/>
              <a:t> </a:t>
            </a:r>
            <a:r>
              <a:rPr lang="es-ES" dirty="0" err="1"/>
              <a:t>with</a:t>
            </a:r>
            <a:r>
              <a:rPr lang="es-ES" dirty="0"/>
              <a:t> online </a:t>
            </a:r>
            <a:r>
              <a:rPr lang="es-ES" dirty="0" err="1"/>
              <a:t>booking</a:t>
            </a:r>
            <a:r>
              <a:rPr lang="es-ES" dirty="0"/>
              <a:t>, </a:t>
            </a:r>
            <a:r>
              <a:rPr lang="es-ES" dirty="0" err="1"/>
              <a:t>recurring</a:t>
            </a:r>
            <a:r>
              <a:rPr lang="es-ES" dirty="0"/>
              <a:t> B2B </a:t>
            </a:r>
            <a:r>
              <a:rPr lang="es-ES" dirty="0" err="1"/>
              <a:t>customers</a:t>
            </a:r>
            <a:r>
              <a:rPr lang="es-ES" dirty="0"/>
              <a:t> (</a:t>
            </a:r>
            <a:r>
              <a:rPr lang="es-ES" dirty="0" err="1"/>
              <a:t>small</a:t>
            </a:r>
            <a:r>
              <a:rPr lang="es-ES" dirty="0"/>
              <a:t> </a:t>
            </a:r>
            <a:r>
              <a:rPr lang="es-ES" dirty="0" err="1"/>
              <a:t>builders</a:t>
            </a:r>
            <a:r>
              <a:rPr lang="es-ES" dirty="0"/>
              <a:t>, </a:t>
            </a:r>
            <a:r>
              <a:rPr lang="es-ES" dirty="0" err="1"/>
              <a:t>landscapers</a:t>
            </a:r>
            <a:r>
              <a:rPr lang="es-ES" dirty="0"/>
              <a:t>)</a:t>
            </a:r>
          </a:p>
        </p:txBody>
      </p:sp>
      <p:pic>
        <p:nvPicPr>
          <p:cNvPr id="7" name="Graphic 6" descr="portátil seguro">
            <a:extLst>
              <a:ext uri="{FF2B5EF4-FFF2-40B4-BE49-F238E27FC236}">
                <a16:creationId xmlns:a16="http://schemas.microsoft.com/office/drawing/2014/main" id="{A1DA8B02-04CB-F4A1-41BA-4B983497D0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5179" y="1924386"/>
            <a:ext cx="4375829" cy="4375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167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30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7CAF1E37-2F07-25DC-FBF0-705E218B6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6291472" cy="1097280"/>
          </a:xfrm>
        </p:spPr>
        <p:txBody>
          <a:bodyPr anchor="t">
            <a:normAutofit/>
          </a:bodyPr>
          <a:lstStyle/>
          <a:p>
            <a:r>
              <a:rPr lang="es-ES" b="0"/>
              <a:t>ROI </a:t>
            </a:r>
            <a:r>
              <a:rPr lang="es-ES" b="0" err="1"/>
              <a:t>forInvestor</a:t>
            </a:r>
            <a:r>
              <a:rPr lang="es-ES" b="0"/>
              <a:t> (</a:t>
            </a:r>
            <a:r>
              <a:rPr lang="es-ES" b="0" err="1"/>
              <a:t>highlevel</a:t>
            </a:r>
            <a:r>
              <a:rPr lang="es-ES" b="0"/>
              <a:t>)</a:t>
            </a:r>
            <a:endParaRPr lang="es-ES" dirty="0"/>
          </a:p>
        </p:txBody>
      </p:sp>
      <p:pic>
        <p:nvPicPr>
          <p:cNvPr id="26" name="Picture 4" descr="Códigos en papeles">
            <a:extLst>
              <a:ext uri="{FF2B5EF4-FFF2-40B4-BE49-F238E27FC236}">
                <a16:creationId xmlns:a16="http://schemas.microsoft.com/office/drawing/2014/main" id="{43A3B6E0-9C4B-090C-13EF-AC51E13ED9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772" r="21222"/>
          <a:stretch>
            <a:fillRect/>
          </a:stretch>
        </p:blipFill>
        <p:spPr>
          <a:xfrm>
            <a:off x="7776429" y="914400"/>
            <a:ext cx="4414591" cy="5357106"/>
          </a:xfrm>
          <a:prstGeom prst="rect">
            <a:avLst/>
          </a:prstGeom>
        </p:spPr>
      </p:pic>
      <p:cxnSp>
        <p:nvCxnSpPr>
          <p:cNvPr id="43" name="Straight Connector 32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774468" y="6271515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Marcador de contenido 2">
            <a:extLst>
              <a:ext uri="{FF2B5EF4-FFF2-40B4-BE49-F238E27FC236}">
                <a16:creationId xmlns:a16="http://schemas.microsoft.com/office/drawing/2014/main" id="{168BD66F-D2E6-8680-B6D3-428DEECAA3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208078"/>
              </p:ext>
            </p:extLst>
          </p:nvPr>
        </p:nvGraphicFramePr>
        <p:xfrm>
          <a:off x="640080" y="2176036"/>
          <a:ext cx="6291472" cy="41239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76225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34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B378A4A-0460-B59C-5729-7AA6AD996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0" y="914400"/>
            <a:ext cx="6501810" cy="1097280"/>
          </a:xfrm>
        </p:spPr>
        <p:txBody>
          <a:bodyPr anchor="t">
            <a:normAutofit/>
          </a:bodyPr>
          <a:lstStyle/>
          <a:p>
            <a:r>
              <a:rPr lang="es-ES" err="1"/>
              <a:t>Risk</a:t>
            </a:r>
            <a:r>
              <a:rPr lang="es-ES"/>
              <a:t> &amp; </a:t>
            </a:r>
            <a:r>
              <a:rPr lang="es-ES" err="1"/>
              <a:t>Mitigation</a:t>
            </a:r>
          </a:p>
        </p:txBody>
      </p:sp>
      <p:pic>
        <p:nvPicPr>
          <p:cNvPr id="30" name="Picture 4" descr="Barcos de papel gris y un barco naranja">
            <a:extLst>
              <a:ext uri="{FF2B5EF4-FFF2-40B4-BE49-F238E27FC236}">
                <a16:creationId xmlns:a16="http://schemas.microsoft.com/office/drawing/2014/main" id="{4A21F880-B20C-59C0-8B1F-1C0CCB53F3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95" r="24605" b="-2"/>
          <a:stretch>
            <a:fillRect/>
          </a:stretch>
        </p:blipFill>
        <p:spPr>
          <a:xfrm>
            <a:off x="20" y="914399"/>
            <a:ext cx="4416532" cy="5353523"/>
          </a:xfrm>
          <a:prstGeom prst="rect">
            <a:avLst/>
          </a:prstGeom>
        </p:spPr>
      </p:pic>
      <p:cxnSp>
        <p:nvCxnSpPr>
          <p:cNvPr id="43" name="Straight Connector 36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Marcador de contenido 2">
            <a:extLst>
              <a:ext uri="{FF2B5EF4-FFF2-40B4-BE49-F238E27FC236}">
                <a16:creationId xmlns:a16="http://schemas.microsoft.com/office/drawing/2014/main" id="{8E4FB743-8AB2-FDDF-B091-021A9AAE38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3759503"/>
              </p:ext>
            </p:extLst>
          </p:nvPr>
        </p:nvGraphicFramePr>
        <p:xfrm>
          <a:off x="5029200" y="2176036"/>
          <a:ext cx="6501810" cy="41218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92934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5C53610-EEE3-4733-2C34-2AB0CC399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s-ES" b="0">
                <a:ea typeface="+mj-lt"/>
                <a:cs typeface="+mj-lt"/>
              </a:rPr>
              <a:t>Ask</a:t>
            </a:r>
            <a:endParaRPr lang="es-E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E6376978-CAB7-568B-86AC-00AE9DD02B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966" y="2633236"/>
            <a:ext cx="6125330" cy="36646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>
                <a:ea typeface="+mn-lt"/>
                <a:cs typeface="+mn-lt"/>
              </a:rPr>
              <a:t>Request: £100,000 </a:t>
            </a:r>
            <a:r>
              <a:rPr lang="es-ES" err="1">
                <a:ea typeface="+mn-lt"/>
                <a:cs typeface="+mn-lt"/>
              </a:rPr>
              <a:t>investment</a:t>
            </a:r>
            <a:r>
              <a:rPr lang="es-ES" dirty="0">
                <a:ea typeface="+mn-lt"/>
                <a:cs typeface="+mn-lt"/>
              </a:rPr>
              <a:t> in </a:t>
            </a:r>
            <a:r>
              <a:rPr lang="es-ES" err="1">
                <a:ea typeface="+mn-lt"/>
                <a:cs typeface="+mn-lt"/>
              </a:rPr>
              <a:t>exchange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err="1">
                <a:ea typeface="+mn-lt"/>
                <a:cs typeface="+mn-lt"/>
              </a:rPr>
              <a:t>for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>
                <a:ea typeface="+mn-lt"/>
                <a:cs typeface="+mn-lt"/>
              </a:rPr>
              <a:t>% 30</a:t>
            </a:r>
            <a:endParaRPr lang="es-ES"/>
          </a:p>
          <a:p>
            <a:r>
              <a:rPr lang="es-ES" dirty="0">
                <a:ea typeface="+mn-lt"/>
                <a:cs typeface="+mn-lt"/>
              </a:rPr>
              <a:t> </a:t>
            </a:r>
            <a:r>
              <a:rPr lang="es-ES">
                <a:ea typeface="+mn-lt"/>
                <a:cs typeface="+mn-lt"/>
              </a:rPr>
              <a:t>Breakdown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err="1">
                <a:ea typeface="+mn-lt"/>
                <a:cs typeface="+mn-lt"/>
              </a:rPr>
              <a:t>of</a:t>
            </a:r>
            <a:r>
              <a:rPr lang="es-ES" dirty="0">
                <a:ea typeface="+mn-lt"/>
                <a:cs typeface="+mn-lt"/>
              </a:rPr>
              <a:t> use </a:t>
            </a:r>
            <a:r>
              <a:rPr lang="es-ES" err="1">
                <a:ea typeface="+mn-lt"/>
                <a:cs typeface="+mn-lt"/>
              </a:rPr>
              <a:t>of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err="1">
                <a:ea typeface="+mn-lt"/>
                <a:cs typeface="+mn-lt"/>
              </a:rPr>
              <a:t>funds</a:t>
            </a:r>
            <a:r>
              <a:rPr lang="es-ES" dirty="0">
                <a:ea typeface="+mn-lt"/>
                <a:cs typeface="+mn-lt"/>
              </a:rPr>
              <a:t>: </a:t>
            </a:r>
            <a:r>
              <a:rPr lang="es-ES" err="1">
                <a:ea typeface="+mn-lt"/>
                <a:cs typeface="+mn-lt"/>
              </a:rPr>
              <a:t>fleet</a:t>
            </a:r>
            <a:r>
              <a:rPr lang="es-ES" dirty="0">
                <a:ea typeface="+mn-lt"/>
                <a:cs typeface="+mn-lt"/>
              </a:rPr>
              <a:t>, </a:t>
            </a:r>
            <a:r>
              <a:rPr lang="es-ES" err="1">
                <a:ea typeface="+mn-lt"/>
                <a:cs typeface="+mn-lt"/>
              </a:rPr>
              <a:t>yard</a:t>
            </a:r>
            <a:r>
              <a:rPr lang="es-ES" dirty="0">
                <a:ea typeface="+mn-lt"/>
                <a:cs typeface="+mn-lt"/>
              </a:rPr>
              <a:t>, marketing, </a:t>
            </a:r>
            <a:r>
              <a:rPr lang="es-ES" err="1">
                <a:ea typeface="+mn-lt"/>
                <a:cs typeface="+mn-lt"/>
              </a:rPr>
              <a:t>booking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err="1">
                <a:ea typeface="+mn-lt"/>
                <a:cs typeface="+mn-lt"/>
              </a:rPr>
              <a:t>system</a:t>
            </a:r>
            <a:r>
              <a:rPr lang="es-ES" dirty="0">
                <a:ea typeface="+mn-lt"/>
                <a:cs typeface="+mn-lt"/>
              </a:rPr>
              <a:t>, and </a:t>
            </a:r>
            <a:r>
              <a:rPr lang="es-ES" err="1">
                <a:ea typeface="+mn-lt"/>
                <a:cs typeface="+mn-lt"/>
              </a:rPr>
              <a:t>contingency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err="1">
                <a:ea typeface="+mn-lt"/>
                <a:cs typeface="+mn-lt"/>
              </a:rPr>
              <a:t>fund</a:t>
            </a:r>
            <a:r>
              <a:rPr lang="es-ES" dirty="0">
                <a:ea typeface="+mn-lt"/>
                <a:cs typeface="+mn-lt"/>
              </a:rPr>
              <a:t>.</a:t>
            </a:r>
            <a:endParaRPr lang="es-ES"/>
          </a:p>
        </p:txBody>
      </p:sp>
      <p:pic>
        <p:nvPicPr>
          <p:cNvPr id="5" name="Picture 4" descr="Calculadora, lápiz, brújula, dinero y un papel con gráficos impresos en él">
            <a:extLst>
              <a:ext uri="{FF2B5EF4-FFF2-40B4-BE49-F238E27FC236}">
                <a16:creationId xmlns:a16="http://schemas.microsoft.com/office/drawing/2014/main" id="{95C5BDAC-3D00-FD30-627E-492509ECC1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312" r="29043" b="8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099245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8F661CC-C361-5BC7-DDFF-1306C6A47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" dirty="0" err="1">
                <a:ea typeface="+mj-lt"/>
                <a:cs typeface="+mj-lt"/>
              </a:rPr>
              <a:t>How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we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will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invest</a:t>
            </a:r>
            <a:r>
              <a:rPr lang="es-ES" dirty="0">
                <a:ea typeface="+mj-lt"/>
                <a:cs typeface="+mj-lt"/>
              </a:rPr>
              <a:t> £100,000 </a:t>
            </a:r>
            <a:r>
              <a:rPr lang="es-ES" dirty="0" err="1">
                <a:ea typeface="+mj-lt"/>
                <a:cs typeface="+mj-lt"/>
              </a:rPr>
              <a:t>to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scale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LuiSwan</a:t>
            </a:r>
            <a:r>
              <a:rPr lang="es-ES" dirty="0">
                <a:ea typeface="+mj-lt"/>
                <a:cs typeface="+mj-lt"/>
              </a:rPr>
              <a:t> Mini </a:t>
            </a:r>
            <a:r>
              <a:rPr lang="es-ES" dirty="0" err="1">
                <a:ea typeface="+mj-lt"/>
                <a:cs typeface="+mj-lt"/>
              </a:rPr>
              <a:t>Digger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Hire</a:t>
            </a:r>
            <a:r>
              <a:rPr lang="es-ES" dirty="0">
                <a:ea typeface="+mj-lt"/>
                <a:cs typeface="+mj-lt"/>
              </a:rPr>
              <a:t>  </a:t>
            </a:r>
            <a:r>
              <a:rPr lang="es-ES" dirty="0" err="1">
                <a:ea typeface="+mj-lt"/>
                <a:cs typeface="+mj-lt"/>
              </a:rPr>
              <a:t>Bullet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points</a:t>
            </a:r>
            <a:r>
              <a:rPr lang="es-ES" dirty="0">
                <a:ea typeface="+mj-lt"/>
                <a:cs typeface="+mj-lt"/>
              </a:rPr>
              <a:t>:</a:t>
            </a:r>
            <a:endParaRPr lang="es-ES" dirty="0" err="1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CBA08EDC-0DA7-5613-FA6E-A27FEC0E01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s-ES" b="1" dirty="0">
                <a:solidFill>
                  <a:srgbClr val="000000"/>
                </a:solidFill>
                <a:ea typeface="+mn-lt"/>
                <a:cs typeface="Segoe UI"/>
              </a:rPr>
              <a:t>  Fleet – £60,000</a:t>
            </a:r>
            <a:br>
              <a:rPr lang="es-ES" dirty="0">
                <a:cs typeface="Segoe UI"/>
              </a:rPr>
            </a:br>
            <a:r>
              <a:rPr lang="es-ES" dirty="0">
                <a:solidFill>
                  <a:srgbClr val="000000"/>
                </a:solidFill>
                <a:ea typeface="+mn-lt"/>
                <a:cs typeface="Segoe UI"/>
              </a:rPr>
              <a:t>•  Purchase 2 additional 1.5–2t mini excavators (high‑quality used units).</a:t>
            </a:r>
            <a:br>
              <a:rPr lang="es-ES" dirty="0">
                <a:cs typeface="Segoe UI"/>
              </a:rPr>
            </a:br>
            <a:r>
              <a:rPr lang="es-ES" dirty="0">
                <a:solidFill>
                  <a:srgbClr val="000000"/>
                </a:solidFill>
                <a:ea typeface="+mn-lt"/>
                <a:cs typeface="Segoe UI"/>
              </a:rPr>
              <a:t>•  Add 1 micro‑digger for tight access and 1 one‑ton dumper.</a:t>
            </a:r>
            <a:br>
              <a:rPr lang="es-ES" dirty="0">
                <a:cs typeface="Segoe UI"/>
              </a:rPr>
            </a:br>
            <a:r>
              <a:rPr lang="es-ES" dirty="0">
                <a:solidFill>
                  <a:srgbClr val="000000"/>
                </a:solidFill>
                <a:ea typeface="+mn-lt"/>
                <a:cs typeface="Segoe UI"/>
              </a:rPr>
              <a:t>• Buy extra buckets, trailers and basic tools to keep utilisation high across 3–4 machines.</a:t>
            </a:r>
            <a:endParaRPr lang="es-ES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67D680A8-AF3E-7531-803B-58373AAE107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s-ES" b="1" dirty="0">
                <a:solidFill>
                  <a:srgbClr val="000000"/>
                </a:solidFill>
                <a:latin typeface="Grandview Display"/>
                <a:cs typeface="Segoe UI"/>
              </a:rPr>
              <a:t> Yard &amp; </a:t>
            </a:r>
            <a:r>
              <a:rPr lang="es-ES" b="1" dirty="0" err="1">
                <a:solidFill>
                  <a:srgbClr val="000000"/>
                </a:solidFill>
                <a:latin typeface="Grandview Display"/>
                <a:cs typeface="Segoe UI"/>
              </a:rPr>
              <a:t>Infrastructure</a:t>
            </a:r>
            <a:r>
              <a:rPr lang="es-ES" b="1" dirty="0">
                <a:solidFill>
                  <a:srgbClr val="000000"/>
                </a:solidFill>
                <a:latin typeface="Grandview Display"/>
                <a:cs typeface="Segoe UI"/>
              </a:rPr>
              <a:t> – £15,000</a:t>
            </a:r>
            <a:b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</a:b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•</a:t>
            </a:r>
            <a:r>
              <a:rPr lang="es-ES" dirty="0" err="1">
                <a:solidFill>
                  <a:srgbClr val="000000"/>
                </a:solidFill>
                <a:latin typeface="Grandview Display"/>
                <a:cs typeface="Segoe UI"/>
              </a:rPr>
              <a:t>Secure</a:t>
            </a: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 a </a:t>
            </a:r>
            <a:r>
              <a:rPr lang="es-ES" dirty="0" err="1">
                <a:solidFill>
                  <a:srgbClr val="000000"/>
                </a:solidFill>
                <a:latin typeface="Grandview Display"/>
                <a:cs typeface="Segoe UI"/>
              </a:rPr>
              <a:t>larger</a:t>
            </a: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, </a:t>
            </a:r>
            <a:r>
              <a:rPr lang="es-ES" dirty="0" err="1">
                <a:solidFill>
                  <a:srgbClr val="000000"/>
                </a:solidFill>
                <a:latin typeface="Grandview Display"/>
                <a:cs typeface="Segoe UI"/>
              </a:rPr>
              <a:t>well‑located</a:t>
            </a: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 </a:t>
            </a:r>
            <a:r>
              <a:rPr lang="es-ES" dirty="0" err="1">
                <a:solidFill>
                  <a:srgbClr val="000000"/>
                </a:solidFill>
                <a:latin typeface="Grandview Display"/>
                <a:cs typeface="Segoe UI"/>
              </a:rPr>
              <a:t>yard</a:t>
            </a: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 in Swansea </a:t>
            </a:r>
            <a:r>
              <a:rPr lang="es-ES" dirty="0" err="1">
                <a:solidFill>
                  <a:srgbClr val="000000"/>
                </a:solidFill>
                <a:latin typeface="Grandview Display"/>
                <a:cs typeface="Segoe UI"/>
              </a:rPr>
              <a:t>for</a:t>
            </a: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 at </a:t>
            </a:r>
            <a:r>
              <a:rPr lang="es-ES" dirty="0" err="1">
                <a:solidFill>
                  <a:srgbClr val="000000"/>
                </a:solidFill>
                <a:latin typeface="Grandview Display"/>
                <a:cs typeface="Segoe UI"/>
              </a:rPr>
              <a:t>least</a:t>
            </a: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 </a:t>
            </a:r>
            <a:r>
              <a:rPr lang="es-ES" dirty="0" err="1">
                <a:solidFill>
                  <a:srgbClr val="000000"/>
                </a:solidFill>
                <a:latin typeface="Grandview Display"/>
                <a:cs typeface="Segoe UI"/>
              </a:rPr>
              <a:t>the</a:t>
            </a: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 </a:t>
            </a:r>
            <a:r>
              <a:rPr lang="es-ES" dirty="0" err="1">
                <a:solidFill>
                  <a:srgbClr val="000000"/>
                </a:solidFill>
                <a:latin typeface="Grandview Display"/>
                <a:cs typeface="Segoe UI"/>
              </a:rPr>
              <a:t>first</a:t>
            </a: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 </a:t>
            </a:r>
            <a:r>
              <a:rPr lang="es-ES" dirty="0" err="1">
                <a:solidFill>
                  <a:srgbClr val="000000"/>
                </a:solidFill>
                <a:latin typeface="Grandview Display"/>
                <a:cs typeface="Segoe UI"/>
              </a:rPr>
              <a:t>year</a:t>
            </a: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.</a:t>
            </a:r>
            <a:b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</a:b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•Basic </a:t>
            </a:r>
            <a:r>
              <a:rPr lang="es-ES" dirty="0" err="1">
                <a:solidFill>
                  <a:srgbClr val="000000"/>
                </a:solidFill>
                <a:latin typeface="Grandview Display"/>
                <a:cs typeface="Segoe UI"/>
              </a:rPr>
              <a:t>improvements</a:t>
            </a: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: </a:t>
            </a:r>
            <a:r>
              <a:rPr lang="es-ES" dirty="0" err="1">
                <a:solidFill>
                  <a:srgbClr val="000000"/>
                </a:solidFill>
                <a:latin typeface="Grandview Display"/>
                <a:cs typeface="Segoe UI"/>
              </a:rPr>
              <a:t>fencing</a:t>
            </a: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, </a:t>
            </a:r>
            <a:r>
              <a:rPr lang="es-ES" dirty="0" err="1">
                <a:solidFill>
                  <a:srgbClr val="000000"/>
                </a:solidFill>
                <a:latin typeface="Grandview Display"/>
                <a:cs typeface="Segoe UI"/>
              </a:rPr>
              <a:t>lighting</a:t>
            </a: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, </a:t>
            </a:r>
            <a:r>
              <a:rPr lang="es-ES" dirty="0" err="1">
                <a:solidFill>
                  <a:srgbClr val="000000"/>
                </a:solidFill>
                <a:latin typeface="Grandview Display"/>
                <a:cs typeface="Segoe UI"/>
              </a:rPr>
              <a:t>wash</a:t>
            </a: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 </a:t>
            </a:r>
            <a:r>
              <a:rPr lang="es-ES" dirty="0" err="1">
                <a:solidFill>
                  <a:srgbClr val="000000"/>
                </a:solidFill>
                <a:latin typeface="Grandview Display"/>
                <a:cs typeface="Segoe UI"/>
              </a:rPr>
              <a:t>area</a:t>
            </a: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 and </a:t>
            </a:r>
            <a:r>
              <a:rPr lang="es-ES" dirty="0" err="1">
                <a:solidFill>
                  <a:srgbClr val="000000"/>
                </a:solidFill>
                <a:latin typeface="Grandview Display"/>
                <a:cs typeface="Segoe UI"/>
              </a:rPr>
              <a:t>secure</a:t>
            </a: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 parking </a:t>
            </a:r>
            <a:r>
              <a:rPr lang="es-ES" dirty="0" err="1">
                <a:solidFill>
                  <a:srgbClr val="000000"/>
                </a:solidFill>
                <a:latin typeface="Grandview Display"/>
                <a:cs typeface="Segoe UI"/>
              </a:rPr>
              <a:t>for</a:t>
            </a: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 machines and </a:t>
            </a:r>
            <a:r>
              <a:rPr lang="es-ES" dirty="0" err="1">
                <a:solidFill>
                  <a:srgbClr val="000000"/>
                </a:solidFill>
                <a:latin typeface="Grandview Display"/>
                <a:cs typeface="Segoe UI"/>
              </a:rPr>
              <a:t>trailers</a:t>
            </a:r>
            <a:r>
              <a:rPr lang="es-ES" dirty="0">
                <a:solidFill>
                  <a:srgbClr val="000000"/>
                </a:solidFill>
                <a:latin typeface="Grandview Display"/>
                <a:cs typeface="Segoe UI"/>
              </a:rPr>
              <a:t>.</a:t>
            </a:r>
            <a:endParaRPr lang="es-ES" dirty="0">
              <a:solidFill>
                <a:srgbClr val="000000"/>
              </a:solidFill>
              <a:latin typeface="Grandview Display"/>
            </a:endParaRPr>
          </a:p>
        </p:txBody>
      </p:sp>
    </p:spTree>
    <p:extLst>
      <p:ext uri="{BB962C8B-B14F-4D97-AF65-F5344CB8AC3E}">
        <p14:creationId xmlns:p14="http://schemas.microsoft.com/office/powerpoint/2010/main" val="2948266873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Marcador de contenido 2">
            <a:extLst>
              <a:ext uri="{FF2B5EF4-FFF2-40B4-BE49-F238E27FC236}">
                <a16:creationId xmlns:a16="http://schemas.microsoft.com/office/drawing/2014/main" id="{024D3E1B-5281-038C-C55A-D90920622896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668835" y="1166981"/>
          <a:ext cx="5082684" cy="52483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0D82316D-DC0C-129D-D3DD-DDD489B692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88890" y="1166981"/>
            <a:ext cx="5442117" cy="48026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s-ES" b="1" dirty="0" err="1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Booking</a:t>
            </a:r>
            <a:r>
              <a:rPr lang="es-ES" b="1" dirty="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 </a:t>
            </a:r>
            <a:r>
              <a:rPr lang="es-ES" b="1" dirty="0" err="1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System</a:t>
            </a:r>
            <a:r>
              <a:rPr lang="es-ES" b="1" dirty="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 &amp; </a:t>
            </a:r>
            <a:r>
              <a:rPr lang="es-ES" b="1" dirty="0" err="1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Technology</a:t>
            </a:r>
            <a:r>
              <a:rPr lang="es-ES" b="1" dirty="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 – £5,000</a:t>
            </a:r>
            <a:br>
              <a:rPr lang="es-ES" dirty="0">
                <a:highlight>
                  <a:srgbClr val="FFFFFF"/>
                </a:highlight>
                <a:latin typeface="Segoe UI"/>
                <a:cs typeface="Segoe UI"/>
              </a:rPr>
            </a:br>
            <a:r>
              <a:rPr lang="es-ES" dirty="0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• </a:t>
            </a:r>
            <a:r>
              <a:rPr lang="es-ES" dirty="0" err="1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Build</a:t>
            </a:r>
            <a:r>
              <a:rPr lang="es-ES" dirty="0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 a simple online </a:t>
            </a:r>
            <a:r>
              <a:rPr lang="es-ES" dirty="0" err="1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booking</a:t>
            </a:r>
            <a:r>
              <a:rPr lang="es-ES" dirty="0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 </a:t>
            </a:r>
            <a:r>
              <a:rPr lang="es-ES" dirty="0" err="1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website</a:t>
            </a:r>
            <a:r>
              <a:rPr lang="es-ES" dirty="0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 </a:t>
            </a:r>
            <a:r>
              <a:rPr lang="es-ES" dirty="0" err="1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with</a:t>
            </a:r>
            <a:r>
              <a:rPr lang="es-ES" dirty="0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 </a:t>
            </a:r>
            <a:r>
              <a:rPr lang="es-ES" dirty="0" err="1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availability</a:t>
            </a:r>
            <a:r>
              <a:rPr lang="es-ES" dirty="0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 calendar and </a:t>
            </a:r>
            <a:r>
              <a:rPr lang="es-ES" dirty="0" err="1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quote</a:t>
            </a:r>
            <a:r>
              <a:rPr lang="es-ES" dirty="0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 </a:t>
            </a:r>
            <a:r>
              <a:rPr lang="es-ES" dirty="0" err="1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request</a:t>
            </a:r>
            <a:r>
              <a:rPr lang="es-ES" dirty="0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.</a:t>
            </a:r>
            <a:endParaRPr lang="es-ES" dirty="0" err="1">
              <a:solidFill>
                <a:srgbClr val="000000"/>
              </a:solidFill>
              <a:latin typeface="Grandview Display"/>
              <a:cs typeface="Segoe UI"/>
            </a:endParaRPr>
          </a:p>
          <a:p>
            <a:pPr marL="0" indent="0">
              <a:buNone/>
            </a:pPr>
            <a:br>
              <a:rPr lang="es-ES" dirty="0">
                <a:highlight>
                  <a:srgbClr val="FFFFFF"/>
                </a:highlight>
                <a:latin typeface="Grandview Display"/>
                <a:cs typeface="Segoe UI"/>
              </a:rPr>
            </a:br>
            <a:r>
              <a:rPr lang="es-ES" dirty="0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• </a:t>
            </a:r>
            <a:r>
              <a:rPr lang="es-ES" dirty="0" err="1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Implement</a:t>
            </a:r>
            <a:r>
              <a:rPr lang="es-ES" dirty="0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 light </a:t>
            </a:r>
            <a:r>
              <a:rPr lang="es-ES" dirty="0" err="1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fleet</a:t>
            </a:r>
            <a:r>
              <a:rPr lang="es-ES" dirty="0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/</a:t>
            </a:r>
            <a:r>
              <a:rPr lang="es-ES" dirty="0" err="1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booking</a:t>
            </a:r>
            <a:r>
              <a:rPr lang="es-ES" dirty="0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 software </a:t>
            </a:r>
            <a:r>
              <a:rPr lang="es-ES" dirty="0" err="1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to</a:t>
            </a:r>
            <a:r>
              <a:rPr lang="es-ES" dirty="0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 </a:t>
            </a:r>
            <a:r>
              <a:rPr lang="es-ES" dirty="0" err="1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track</a:t>
            </a:r>
            <a:r>
              <a:rPr lang="es-ES" dirty="0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 </a:t>
            </a:r>
            <a:r>
              <a:rPr lang="es-ES" dirty="0" err="1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utilisation</a:t>
            </a:r>
            <a:r>
              <a:rPr lang="es-ES" dirty="0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, </a:t>
            </a:r>
            <a:r>
              <a:rPr lang="es-ES" dirty="0" err="1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customers</a:t>
            </a:r>
            <a:r>
              <a:rPr lang="es-ES" dirty="0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cs typeface="Segoe UI"/>
              </a:rPr>
              <a:t> and </a:t>
            </a:r>
            <a:r>
              <a:rPr lang="es-ES" dirty="0" err="1">
                <a:solidFill>
                  <a:srgbClr val="242424"/>
                </a:solidFill>
                <a:highlight>
                  <a:srgbClr val="FFFFFF"/>
                </a:highlight>
                <a:latin typeface="Grandview Display"/>
                <a:ea typeface="+mn-lt"/>
                <a:cs typeface="Segoe UI"/>
              </a:rPr>
              <a:t>invoices</a:t>
            </a:r>
            <a:endParaRPr lang="es-ES" dirty="0">
              <a:latin typeface="Grandview Display"/>
              <a:ea typeface="+mn-lt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41645486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Marcador de contenido 2">
            <a:extLst>
              <a:ext uri="{FF2B5EF4-FFF2-40B4-BE49-F238E27FC236}">
                <a16:creationId xmlns:a16="http://schemas.microsoft.com/office/drawing/2014/main" id="{03E734DA-0701-4F24-8FEE-D5E2FC42C6DB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640080" y="1138227"/>
          <a:ext cx="5212080" cy="5061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3EFEFD08-96AF-90B7-CB35-8A2E41B369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1138227"/>
            <a:ext cx="5212080" cy="50614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 b="1" dirty="0" err="1">
                <a:ea typeface="+mn-lt"/>
                <a:cs typeface="+mn-lt"/>
              </a:rPr>
              <a:t>With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this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allocation</a:t>
            </a:r>
            <a:r>
              <a:rPr lang="es-ES" b="1" dirty="0">
                <a:ea typeface="+mn-lt"/>
                <a:cs typeface="+mn-lt"/>
              </a:rPr>
              <a:t>, </a:t>
            </a:r>
            <a:r>
              <a:rPr lang="es-ES" b="1" dirty="0" err="1">
                <a:ea typeface="+mn-lt"/>
                <a:cs typeface="+mn-lt"/>
              </a:rPr>
              <a:t>your</a:t>
            </a:r>
            <a:r>
              <a:rPr lang="es-ES" b="1" dirty="0">
                <a:ea typeface="+mn-lt"/>
                <a:cs typeface="+mn-lt"/>
              </a:rPr>
              <a:t> £100,000 </a:t>
            </a:r>
            <a:r>
              <a:rPr lang="es-ES" b="1" dirty="0" err="1">
                <a:ea typeface="+mn-lt"/>
                <a:cs typeface="+mn-lt"/>
              </a:rPr>
              <a:t>does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not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disappear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into</a:t>
            </a:r>
            <a:r>
              <a:rPr lang="es-ES" b="1" dirty="0">
                <a:ea typeface="+mn-lt"/>
                <a:cs typeface="+mn-lt"/>
              </a:rPr>
              <a:t> vague </a:t>
            </a:r>
            <a:r>
              <a:rPr lang="es-ES" b="1" dirty="0" err="1">
                <a:ea typeface="+mn-lt"/>
                <a:cs typeface="+mn-lt"/>
              </a:rPr>
              <a:t>overheads</a:t>
            </a:r>
            <a:r>
              <a:rPr lang="es-ES" b="1" dirty="0">
                <a:ea typeface="+mn-lt"/>
                <a:cs typeface="+mn-lt"/>
              </a:rPr>
              <a:t>, </a:t>
            </a:r>
            <a:r>
              <a:rPr lang="es-ES" b="1" dirty="0" err="1">
                <a:ea typeface="+mn-lt"/>
                <a:cs typeface="+mn-lt"/>
              </a:rPr>
              <a:t>but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goes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directly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towards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creating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income-generating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assets</a:t>
            </a:r>
            <a:r>
              <a:rPr lang="es-ES" b="1" dirty="0">
                <a:ea typeface="+mn-lt"/>
                <a:cs typeface="+mn-lt"/>
              </a:rPr>
              <a:t>, a </a:t>
            </a:r>
            <a:r>
              <a:rPr lang="es-ES" b="1" dirty="0" err="1">
                <a:ea typeface="+mn-lt"/>
                <a:cs typeface="+mn-lt"/>
              </a:rPr>
              <a:t>professional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foundation</a:t>
            </a:r>
            <a:r>
              <a:rPr lang="es-ES" b="1" dirty="0">
                <a:ea typeface="+mn-lt"/>
                <a:cs typeface="+mn-lt"/>
              </a:rPr>
              <a:t>, a </a:t>
            </a:r>
            <a:r>
              <a:rPr lang="es-ES" b="1" dirty="0" err="1">
                <a:ea typeface="+mn-lt"/>
                <a:cs typeface="+mn-lt"/>
              </a:rPr>
              <a:t>predictable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flow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of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customers</a:t>
            </a:r>
            <a:r>
              <a:rPr lang="es-ES" b="1" dirty="0">
                <a:ea typeface="+mn-lt"/>
                <a:cs typeface="+mn-lt"/>
              </a:rPr>
              <a:t>, and a safety net, </a:t>
            </a:r>
            <a:r>
              <a:rPr lang="es-ES" b="1" dirty="0" err="1">
                <a:ea typeface="+mn-lt"/>
                <a:cs typeface="+mn-lt"/>
              </a:rPr>
              <a:t>positioning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LuiSwan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to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become</a:t>
            </a:r>
            <a:r>
              <a:rPr lang="es-ES" b="1" dirty="0">
                <a:ea typeface="+mn-lt"/>
                <a:cs typeface="+mn-lt"/>
              </a:rPr>
              <a:t> a </a:t>
            </a:r>
            <a:r>
              <a:rPr lang="es-ES" b="1" dirty="0" err="1">
                <a:ea typeface="+mn-lt"/>
                <a:cs typeface="+mn-lt"/>
              </a:rPr>
              <a:t>small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but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highly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profitable</a:t>
            </a:r>
            <a:r>
              <a:rPr lang="es-ES" b="1" dirty="0">
                <a:ea typeface="+mn-lt"/>
                <a:cs typeface="+mn-lt"/>
              </a:rPr>
              <a:t> local </a:t>
            </a:r>
            <a:r>
              <a:rPr lang="es-ES" b="1" dirty="0" err="1">
                <a:ea typeface="+mn-lt"/>
                <a:cs typeface="+mn-lt"/>
              </a:rPr>
              <a:t>machinery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hire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business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within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the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next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two</a:t>
            </a:r>
            <a:r>
              <a:rPr lang="es-ES" b="1" dirty="0">
                <a:ea typeface="+mn-lt"/>
                <a:cs typeface="+mn-lt"/>
              </a:rPr>
              <a:t> </a:t>
            </a:r>
            <a:r>
              <a:rPr lang="es-ES" b="1" dirty="0" err="1">
                <a:ea typeface="+mn-lt"/>
                <a:cs typeface="+mn-lt"/>
              </a:rPr>
              <a:t>years</a:t>
            </a:r>
            <a:r>
              <a:rPr lang="es-ES" b="1" dirty="0">
                <a:ea typeface="+mn-lt"/>
                <a:cs typeface="+mn-lt"/>
              </a:rPr>
              <a:t>.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275821071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Marcador de contenido 5" descr="Texto&#10;&#10;El contenido generado por IA puede ser incorrecto.">
            <a:extLst>
              <a:ext uri="{FF2B5EF4-FFF2-40B4-BE49-F238E27FC236}">
                <a16:creationId xmlns:a16="http://schemas.microsoft.com/office/drawing/2014/main" id="{2B8D8999-AACA-E3DA-F9CA-E122793737D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42780" y="2612"/>
            <a:ext cx="4798981" cy="6858179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0B42D2F5-ED09-6CA8-E487-381725578C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9558" y="1718993"/>
            <a:ext cx="6098695" cy="4886504"/>
          </a:xfrm>
          <a:prstGeom prst="rect">
            <a:avLst/>
          </a:prstGeom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5361C3E6-35B9-2F93-9AED-B4452240CE84}"/>
              </a:ext>
            </a:extLst>
          </p:cNvPr>
          <p:cNvSpPr txBox="1"/>
          <p:nvPr/>
        </p:nvSpPr>
        <p:spPr>
          <a:xfrm>
            <a:off x="5926666" y="457200"/>
            <a:ext cx="2809974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sz="2800" b="1"/>
              <a:t>POSSIBLES FLYERS</a:t>
            </a:r>
            <a:endParaRPr lang="es-ES" sz="2800" b="1" dirty="0"/>
          </a:p>
        </p:txBody>
      </p:sp>
    </p:spTree>
    <p:extLst>
      <p:ext uri="{BB962C8B-B14F-4D97-AF65-F5344CB8AC3E}">
        <p14:creationId xmlns:p14="http://schemas.microsoft.com/office/powerpoint/2010/main" val="86240851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1">
            <a:extLst>
              <a:ext uri="{FF2B5EF4-FFF2-40B4-BE49-F238E27FC236}">
                <a16:creationId xmlns:a16="http://schemas.microsoft.com/office/drawing/2014/main" id="{CFD1D2CD-954D-4C4D-B505-05EAD159B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85303816-E9D8-71CE-0360-A285C9002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117" y="952500"/>
            <a:ext cx="4124557" cy="35242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800"/>
              <a:t>Marketing for social media</a:t>
            </a:r>
            <a:endParaRPr lang="en-US" sz="5800" b="1" kern="1200"/>
          </a:p>
        </p:txBody>
      </p:sp>
      <p:cxnSp>
        <p:nvCxnSpPr>
          <p:cNvPr id="18" name="Straight Connector 13">
            <a:extLst>
              <a:ext uri="{FF2B5EF4-FFF2-40B4-BE49-F238E27FC236}">
                <a16:creationId xmlns:a16="http://schemas.microsoft.com/office/drawing/2014/main" id="{A2D508B3-A66C-833E-D929-8DC211635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2088" y="4882722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Marcador de contenido 4">
            <a:extLst>
              <a:ext uri="{FF2B5EF4-FFF2-40B4-BE49-F238E27FC236}">
                <a16:creationId xmlns:a16="http://schemas.microsoft.com/office/drawing/2014/main" id="{2EFB6278-9F41-E1A6-4328-017929D8338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t="6206" r="-1" b="12151"/>
          <a:stretch>
            <a:fillRect/>
          </a:stretch>
        </p:blipFill>
        <p:spPr>
          <a:xfrm>
            <a:off x="5261956" y="10"/>
            <a:ext cx="693004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95922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Panorámica</PresentationFormat>
  <Paragraphs>0</Paragraphs>
  <Slides>15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15</vt:i4>
      </vt:variant>
    </vt:vector>
  </HeadingPairs>
  <TitlesOfParts>
    <vt:vector size="16" baseType="lpstr">
      <vt:lpstr>DashVTI</vt:lpstr>
      <vt:lpstr>LuiSwan Mini Digger Hire</vt:lpstr>
      <vt:lpstr>Presentación de PowerPoint</vt:lpstr>
      <vt:lpstr>Problem &amp; Opportunity</vt:lpstr>
      <vt:lpstr>Current Micro Plan (Year 1)</vt:lpstr>
      <vt:lpstr>Unit Economics (Micro)</vt:lpstr>
      <vt:lpstr>Why 100k Investment? (Scaling logic)</vt:lpstr>
      <vt:lpstr>2-Year Roadmap (vision)</vt:lpstr>
      <vt:lpstr>ROI forInvestor (highlevel)</vt:lpstr>
      <vt:lpstr>Risk &amp; Mitigation</vt:lpstr>
      <vt:lpstr>Ask</vt:lpstr>
      <vt:lpstr>How we will invest £100,000 to scale LuiSwan Mini Digger Hire  Bullet points:</vt:lpstr>
      <vt:lpstr>Presentación de PowerPoint</vt:lpstr>
      <vt:lpstr>Presentación de PowerPoint</vt:lpstr>
      <vt:lpstr>Presentación de PowerPoint</vt:lpstr>
      <vt:lpstr>Marketing for social media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437</cp:revision>
  <dcterms:created xsi:type="dcterms:W3CDTF">2026-03-08T13:35:24Z</dcterms:created>
  <dcterms:modified xsi:type="dcterms:W3CDTF">2026-03-08T23:40:22Z</dcterms:modified>
</cp:coreProperties>
</file>