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61" r:id="rId4"/>
    <p:sldId id="259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138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496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736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5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95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416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145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376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152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57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523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26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2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356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514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5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12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4D8F4-2977-4A9F-A7C6-B0FAE5CDCC4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8EC6A-D01C-4631-85B7-158737C840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2257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food, light, drawing&#10;&#10;Description automatically generated">
            <a:extLst>
              <a:ext uri="{FF2B5EF4-FFF2-40B4-BE49-F238E27FC236}">
                <a16:creationId xmlns:a16="http://schemas.microsoft.com/office/drawing/2014/main" id="{D0CBD1F2-44C4-4EAD-B636-832556D56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64A1A9-84F9-4B50-B69D-CB8CD421A17F}"/>
              </a:ext>
            </a:extLst>
          </p:cNvPr>
          <p:cNvSpPr txBox="1"/>
          <p:nvPr/>
        </p:nvSpPr>
        <p:spPr>
          <a:xfrm>
            <a:off x="662472" y="4721289"/>
            <a:ext cx="6176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Enterprise &amp; Innovation Group Project – Kieran Perrin</a:t>
            </a:r>
          </a:p>
        </p:txBody>
      </p:sp>
    </p:spTree>
    <p:extLst>
      <p:ext uri="{BB962C8B-B14F-4D97-AF65-F5344CB8AC3E}">
        <p14:creationId xmlns:p14="http://schemas.microsoft.com/office/powerpoint/2010/main" val="1324813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C46A1-4CE5-4FE4-9CB3-9F6662B4E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13665-7141-4FB6-8E91-C1E6C803F7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Kieran Perrin – Marketing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Daniel Rowley – Ideation and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Sean Samuel – Legal and financial</a:t>
            </a:r>
          </a:p>
        </p:txBody>
      </p:sp>
    </p:spTree>
    <p:extLst>
      <p:ext uri="{BB962C8B-B14F-4D97-AF65-F5344CB8AC3E}">
        <p14:creationId xmlns:p14="http://schemas.microsoft.com/office/powerpoint/2010/main" val="1829259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C3D3-5BC0-40B7-896E-47DA9F0A8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63542-1DF6-4530-8BF0-BE209FFFB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product idea is that of custom built plug and play or upright arcade machines  for purchase of rental.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focus is on the custom aspect of the machines such as a portable plug and play arcade machine built into the case of an old mac for example.</a:t>
            </a:r>
          </a:p>
        </p:txBody>
      </p:sp>
    </p:spTree>
    <p:extLst>
      <p:ext uri="{BB962C8B-B14F-4D97-AF65-F5344CB8AC3E}">
        <p14:creationId xmlns:p14="http://schemas.microsoft.com/office/powerpoint/2010/main" val="1870057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3577-62CB-46A6-B4C2-691A7E42B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design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D176989-E7E5-479A-A2E4-F49D6E470B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35" y="2057401"/>
            <a:ext cx="648652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F29997-1553-469F-91B7-A945690685D9}"/>
              </a:ext>
            </a:extLst>
          </p:cNvPr>
          <p:cNvSpPr txBox="1"/>
          <p:nvPr/>
        </p:nvSpPr>
        <p:spPr>
          <a:xfrm>
            <a:off x="6935755" y="2047696"/>
            <a:ext cx="47212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a basic design for the standard 1 player plug and play portable machines. Image mocked up by Kieran Perrin.</a:t>
            </a:r>
          </a:p>
        </p:txBody>
      </p:sp>
    </p:spTree>
    <p:extLst>
      <p:ext uri="{BB962C8B-B14F-4D97-AF65-F5344CB8AC3E}">
        <p14:creationId xmlns:p14="http://schemas.microsoft.com/office/powerpoint/2010/main" val="2331252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209E1-19CD-4086-94EA-BF22794BE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research: gaming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70918-720B-4DE5-A572-14054E5E2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576" y="2395762"/>
            <a:ext cx="3819088" cy="12930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UK Games industry generates more revenue than the Video and Music industry combined in 2018.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ECF69D-E92A-4EC2-B67A-DABC29579B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3447" y="2395762"/>
            <a:ext cx="7092506" cy="4330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481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E7C52-0514-4B48-8362-411F2E44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research: player preference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0CC56-C8E5-496F-8202-03F28C7A1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04" y="2239181"/>
            <a:ext cx="4213371" cy="12930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64% of the people who answered the questionnaire said they enjoy arcade games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7EB4DA-9A3B-40E3-99ED-A1BE1D5CA8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0"/>
          <a:stretch/>
        </p:blipFill>
        <p:spPr>
          <a:xfrm>
            <a:off x="5868955" y="2057401"/>
            <a:ext cx="5075853" cy="26484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7CB1AD-C18F-4162-B24A-BCD3A0015D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976"/>
          <a:stretch/>
        </p:blipFill>
        <p:spPr>
          <a:xfrm>
            <a:off x="183826" y="4887638"/>
            <a:ext cx="5685129" cy="184153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8701B77-5BFD-4B82-A164-9E4C45863701}"/>
              </a:ext>
            </a:extLst>
          </p:cNvPr>
          <p:cNvSpPr/>
          <p:nvPr/>
        </p:nvSpPr>
        <p:spPr>
          <a:xfrm>
            <a:off x="5912174" y="488763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28% of people said they would go to the arcade to play games.</a:t>
            </a:r>
          </a:p>
        </p:txBody>
      </p:sp>
    </p:spTree>
    <p:extLst>
      <p:ext uri="{BB962C8B-B14F-4D97-AF65-F5344CB8AC3E}">
        <p14:creationId xmlns:p14="http://schemas.microsoft.com/office/powerpoint/2010/main" val="4042097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C6AB3-ED08-463D-95E6-519EEE076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research: player preference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22D92-3D44-4F25-B7BB-251BE715E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06" y="2623428"/>
            <a:ext cx="5572387" cy="15553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14% said thy would purchase an arcade machine</a:t>
            </a:r>
          </a:p>
          <a:p>
            <a:pPr marL="0" indent="0">
              <a:buNone/>
            </a:pPr>
            <a:r>
              <a:rPr lang="en-GB" dirty="0"/>
              <a:t>And 35% said they would be interested in a portable arcade machine.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04030A-6B66-498B-BC79-02C803D6DB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25"/>
          <a:stretch/>
        </p:blipFill>
        <p:spPr>
          <a:xfrm>
            <a:off x="7272590" y="2623428"/>
            <a:ext cx="4043103" cy="2777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536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070D5-AB94-41E1-85E6-95B323B84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 research:</a:t>
            </a:r>
            <a:br>
              <a:rPr lang="en-GB" dirty="0"/>
            </a:br>
            <a:r>
              <a:rPr lang="en-GB" dirty="0"/>
              <a:t>Target Market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EE5921-BD2C-4EB9-BA78-98F998F45D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756" y="1987126"/>
            <a:ext cx="5497287" cy="2334786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B0D4C3-24C7-40B3-9E21-DB4BB71D849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127" y="1987126"/>
            <a:ext cx="5756945" cy="192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dirty="0"/>
              <a:t>The age range of people who answered our questionnaire went from 12 to 44. From our research, those who said they would be interested in an arcade machine or a portable arcade machine were 25 or older.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38B8F0-4AB5-4009-87DC-34B324EF145D}"/>
              </a:ext>
            </a:extLst>
          </p:cNvPr>
          <p:cNvSpPr txBox="1"/>
          <p:nvPr/>
        </p:nvSpPr>
        <p:spPr>
          <a:xfrm>
            <a:off x="0" y="4484074"/>
            <a:ext cx="6260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Older people will have more spare money to be able to make a larger purchase such as an arcade machine.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B9A0CE-73C9-474D-9F33-A76C174B317A}"/>
              </a:ext>
            </a:extLst>
          </p:cNvPr>
          <p:cNvSpPr txBox="1"/>
          <p:nvPr/>
        </p:nvSpPr>
        <p:spPr>
          <a:xfrm>
            <a:off x="6547756" y="5544665"/>
            <a:ext cx="53479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Proprietors of businesses are also usually older in age, therefore people older than 25 and possible business owners would be our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4264604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897FD-7990-4056-B871-3D69AA113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49398-D7C0-468C-8C56-13F8133FE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7778692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Because of the current pandemic, putting together a prototype for the product has proven to be difficult and will have to be done when restrictions are loosened. </a:t>
            </a:r>
          </a:p>
        </p:txBody>
      </p:sp>
    </p:spTree>
    <p:extLst>
      <p:ext uri="{BB962C8B-B14F-4D97-AF65-F5344CB8AC3E}">
        <p14:creationId xmlns:p14="http://schemas.microsoft.com/office/powerpoint/2010/main" val="2318915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080DD-9039-4F76-A419-D265C3E7D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75338-4E12-4725-9E69-0DABEEFFC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get our product to be seen by as many eyes as possible promoting it on as many platforms as possible, some of these include:</a:t>
            </a:r>
          </a:p>
          <a:p>
            <a:r>
              <a:rPr lang="en-GB" dirty="0"/>
              <a:t> Social Media</a:t>
            </a:r>
          </a:p>
          <a:p>
            <a:r>
              <a:rPr lang="en-GB" dirty="0"/>
              <a:t>Papers</a:t>
            </a:r>
          </a:p>
          <a:p>
            <a:r>
              <a:rPr lang="en-GB" dirty="0"/>
              <a:t>Radio</a:t>
            </a:r>
          </a:p>
          <a:p>
            <a:r>
              <a:rPr lang="en-GB" dirty="0"/>
              <a:t>Television</a:t>
            </a:r>
          </a:p>
          <a:p>
            <a:r>
              <a:rPr lang="en-GB" dirty="0"/>
              <a:t>Website advertisements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635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0489C-59B4-4F91-A9EB-1C29269AD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Revenue streams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FA743-3379-4437-A7C8-E97203017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product will generate revenue by either being sold to customers or upright machines can be rented to be placed in businesses.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the future our product would be purchasable from either an amazon storefront or a website made for the business.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701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C04AE-AF3C-4C3C-BB47-C9F99A3CE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60599-56F5-4B92-BFFB-1CF06A5DC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08" y="2253283"/>
            <a:ext cx="10820400" cy="40241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[1]"2018 Video Game Industry Statistics, Trends &amp; Data - The Ultimate List", </a:t>
            </a:r>
            <a:r>
              <a:rPr lang="en-GB" i="1" dirty="0"/>
              <a:t>WePC.com</a:t>
            </a:r>
            <a:r>
              <a:rPr lang="en-GB" dirty="0"/>
              <a:t>, 2020. [Online]. Available: https://www.wepc.com/news/video-game-statistics/. [Accessed: 03- Dec- 2019].</a:t>
            </a:r>
          </a:p>
          <a:p>
            <a:r>
              <a:rPr lang="en-GB" dirty="0"/>
              <a:t>[2]"Arcades: The Comeback of a Dying Industry", </a:t>
            </a:r>
            <a:r>
              <a:rPr lang="en-GB" i="1" dirty="0"/>
              <a:t>Den of Geek</a:t>
            </a:r>
            <a:r>
              <a:rPr lang="en-GB" dirty="0"/>
              <a:t>, 2020. [Online]. Available: https://www.denofgeek.com/us/games/arcade-games/276689/arcades-comeback-gaming-dying-industry. [Accessed: 03- Dec- 2019].</a:t>
            </a:r>
          </a:p>
          <a:p>
            <a:r>
              <a:rPr lang="en-GB" dirty="0"/>
              <a:t>[3]"2019 Essential Facts About the Computer and Video Game Industry - Entertainment Software Association", </a:t>
            </a:r>
            <a:r>
              <a:rPr lang="en-GB" i="1" dirty="0"/>
              <a:t>Entertainment Software Association</a:t>
            </a:r>
            <a:r>
              <a:rPr lang="en-GB" dirty="0"/>
              <a:t>, 2020. [Online]. Available: https://www.theesa.com/esa-research/2019-essential-facts-about-the-computer-and-video-game-industry/. [Accessed: 03- Dec- 2019].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48737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59</TotalTime>
  <Words>537</Words>
  <Application>Microsoft Office PowerPoint</Application>
  <PresentationFormat>Widescreen</PresentationFormat>
  <Paragraphs>42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PowerPoint Presentation</vt:lpstr>
      <vt:lpstr>The team</vt:lpstr>
      <vt:lpstr>Product idea</vt:lpstr>
      <vt:lpstr>Product design</vt:lpstr>
      <vt:lpstr>Market research: gaming industry</vt:lpstr>
      <vt:lpstr>Market research: player preference</vt:lpstr>
      <vt:lpstr>Market research: player preference</vt:lpstr>
      <vt:lpstr>Market research: Target Market </vt:lpstr>
      <vt:lpstr>prototype</vt:lpstr>
      <vt:lpstr>Marketing strategy</vt:lpstr>
      <vt:lpstr>Revenue streams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PER09098703</dc:creator>
  <cp:lastModifiedBy>PER09098703</cp:lastModifiedBy>
  <cp:revision>7</cp:revision>
  <dcterms:created xsi:type="dcterms:W3CDTF">2020-05-26T13:57:00Z</dcterms:created>
  <dcterms:modified xsi:type="dcterms:W3CDTF">2020-06-12T14:26:13Z</dcterms:modified>
</cp:coreProperties>
</file>