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4" r:id="rId3"/>
    <p:sldId id="265" r:id="rId4"/>
    <p:sldId id="258" r:id="rId5"/>
    <p:sldId id="266" r:id="rId6"/>
    <p:sldId id="257" r:id="rId7"/>
    <p:sldId id="261" r:id="rId8"/>
    <p:sldId id="259" r:id="rId9"/>
    <p:sldId id="262" r:id="rId10"/>
    <p:sldId id="260" r:id="rId11"/>
    <p:sldId id="263"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E060BA-2B7A-49D9-8957-C69ABA9C5DCE}" v="85" dt="2026-10-10T12:26:27.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848" autoAdjust="0"/>
  </p:normalViewPr>
  <p:slideViewPr>
    <p:cSldViewPr snapToGrid="0">
      <p:cViewPr varScale="1">
        <p:scale>
          <a:sx n="53" d="100"/>
          <a:sy n="53" d="100"/>
        </p:scale>
        <p:origin x="1416" y="42"/>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Jan" userId="64f04c85d0e72714" providerId="LiveId" clId="{BF331E4A-7B18-4A1E-9E61-B0AB67DC3771}"/>
    <pc:docChg chg="undo custSel addSld delSld modSld sldOrd modMainMaster">
      <pc:chgData name="Alisha Jan" userId="64f04c85d0e72714" providerId="LiveId" clId="{BF331E4A-7B18-4A1E-9E61-B0AB67DC3771}" dt="2026-10-10T12:26:27.941" v="4387" actId="767"/>
      <pc:docMkLst>
        <pc:docMk/>
      </pc:docMkLst>
      <pc:sldChg chg="addSp delSp modSp mod modTransition">
        <pc:chgData name="Alisha Jan" userId="64f04c85d0e72714" providerId="LiveId" clId="{BF331E4A-7B18-4A1E-9E61-B0AB67DC3771}" dt="2026-10-08T14:36:38.654" v="2389"/>
        <pc:sldMkLst>
          <pc:docMk/>
          <pc:sldMk cId="356787901" sldId="256"/>
        </pc:sldMkLst>
        <pc:spChg chg="mod">
          <ac:chgData name="Alisha Jan" userId="64f04c85d0e72714" providerId="LiveId" clId="{BF331E4A-7B18-4A1E-9E61-B0AB67DC3771}" dt="2026-10-07T13:38:02.737" v="369" actId="1076"/>
          <ac:spMkLst>
            <pc:docMk/>
            <pc:sldMk cId="356787901" sldId="256"/>
            <ac:spMk id="3" creationId="{995402DB-8499-16A2-F626-B2605EBB1BD3}"/>
          </ac:spMkLst>
        </pc:spChg>
        <pc:spChg chg="add mod">
          <ac:chgData name="Alisha Jan" userId="64f04c85d0e72714" providerId="LiveId" clId="{BF331E4A-7B18-4A1E-9E61-B0AB67DC3771}" dt="2026-10-08T14:33:37.352" v="2381" actId="1076"/>
          <ac:spMkLst>
            <pc:docMk/>
            <pc:sldMk cId="356787901" sldId="256"/>
            <ac:spMk id="4" creationId="{522BBB88-E6E5-5FE5-4AC0-D993D5D214B6}"/>
          </ac:spMkLst>
        </pc:spChg>
        <pc:spChg chg="add mod">
          <ac:chgData name="Alisha Jan" userId="64f04c85d0e72714" providerId="LiveId" clId="{BF331E4A-7B18-4A1E-9E61-B0AB67DC3771}" dt="2026-10-07T13:39:06.723" v="378" actId="20577"/>
          <ac:spMkLst>
            <pc:docMk/>
            <pc:sldMk cId="356787901" sldId="256"/>
            <ac:spMk id="5" creationId="{91B36AFC-5160-D5DA-2E9F-DFA9B9F908E4}"/>
          </ac:spMkLst>
        </pc:spChg>
        <pc:spChg chg="mod">
          <ac:chgData name="Alisha Jan" userId="64f04c85d0e72714" providerId="LiveId" clId="{BF331E4A-7B18-4A1E-9E61-B0AB67DC3771}" dt="2026-10-07T13:31:13.538" v="230" actId="1076"/>
          <ac:spMkLst>
            <pc:docMk/>
            <pc:sldMk cId="356787901" sldId="256"/>
            <ac:spMk id="6" creationId="{2F27BADC-F14B-FAA7-D252-3E7A59CDA18C}"/>
          </ac:spMkLst>
        </pc:spChg>
      </pc:sldChg>
      <pc:sldChg chg="addSp delSp modSp mod modTransition">
        <pc:chgData name="Alisha Jan" userId="64f04c85d0e72714" providerId="LiveId" clId="{BF331E4A-7B18-4A1E-9E61-B0AB67DC3771}" dt="2026-09-25T20:22:16.254" v="121"/>
        <pc:sldMkLst>
          <pc:docMk/>
          <pc:sldMk cId="3318351352" sldId="257"/>
        </pc:sldMkLst>
        <pc:spChg chg="add mod ord">
          <ac:chgData name="Alisha Jan" userId="64f04c85d0e72714" providerId="LiveId" clId="{BF331E4A-7B18-4A1E-9E61-B0AB67DC3771}" dt="2026-09-25T20:08:34.337" v="39" actId="14100"/>
          <ac:spMkLst>
            <pc:docMk/>
            <pc:sldMk cId="3318351352" sldId="257"/>
            <ac:spMk id="2" creationId="{DF0A5872-3553-0A47-989E-53E773588550}"/>
          </ac:spMkLst>
        </pc:spChg>
        <pc:picChg chg="mod">
          <ac:chgData name="Alisha Jan" userId="64f04c85d0e72714" providerId="LiveId" clId="{BF331E4A-7B18-4A1E-9E61-B0AB67DC3771}" dt="2026-09-25T20:05:47.476" v="33" actId="1076"/>
          <ac:picMkLst>
            <pc:docMk/>
            <pc:sldMk cId="3318351352" sldId="257"/>
            <ac:picMk id="5" creationId="{4095FA85-969C-38AA-D800-27509EB81F7C}"/>
          </ac:picMkLst>
        </pc:picChg>
        <pc:picChg chg="mod">
          <ac:chgData name="Alisha Jan" userId="64f04c85d0e72714" providerId="LiveId" clId="{BF331E4A-7B18-4A1E-9E61-B0AB67DC3771}" dt="2026-09-25T20:08:15.774" v="36" actId="1076"/>
          <ac:picMkLst>
            <pc:docMk/>
            <pc:sldMk cId="3318351352" sldId="257"/>
            <ac:picMk id="11" creationId="{EDE54F10-5B00-9C41-BA8B-B92E18EFCBBB}"/>
          </ac:picMkLst>
        </pc:picChg>
        <pc:picChg chg="mod">
          <ac:chgData name="Alisha Jan" userId="64f04c85d0e72714" providerId="LiveId" clId="{BF331E4A-7B18-4A1E-9E61-B0AB67DC3771}" dt="2026-09-25T20:08:21.051" v="38" actId="1076"/>
          <ac:picMkLst>
            <pc:docMk/>
            <pc:sldMk cId="3318351352" sldId="257"/>
            <ac:picMk id="16" creationId="{88C02C26-E599-2BAC-4584-C9742AD1D8BB}"/>
          </ac:picMkLst>
        </pc:picChg>
        <pc:picChg chg="mod">
          <ac:chgData name="Alisha Jan" userId="64f04c85d0e72714" providerId="LiveId" clId="{BF331E4A-7B18-4A1E-9E61-B0AB67DC3771}" dt="2026-09-25T20:05:50.229" v="34" actId="1076"/>
          <ac:picMkLst>
            <pc:docMk/>
            <pc:sldMk cId="3318351352" sldId="257"/>
            <ac:picMk id="22" creationId="{8744F757-A84A-B4BB-96A6-C89732458D35}"/>
          </ac:picMkLst>
        </pc:picChg>
      </pc:sldChg>
      <pc:sldChg chg="modSp mod ord modTransition">
        <pc:chgData name="Alisha Jan" userId="64f04c85d0e72714" providerId="LiveId" clId="{BF331E4A-7B18-4A1E-9E61-B0AB67DC3771}" dt="2026-10-09T19:42:59.789" v="3543"/>
        <pc:sldMkLst>
          <pc:docMk/>
          <pc:sldMk cId="1600441609" sldId="258"/>
        </pc:sldMkLst>
        <pc:spChg chg="mod">
          <ac:chgData name="Alisha Jan" userId="64f04c85d0e72714" providerId="LiveId" clId="{BF331E4A-7B18-4A1E-9E61-B0AB67DC3771}" dt="2026-10-07T22:15:22.173" v="640" actId="20577"/>
          <ac:spMkLst>
            <pc:docMk/>
            <pc:sldMk cId="1600441609" sldId="258"/>
            <ac:spMk id="3" creationId="{35A407C8-46F0-6ECC-4DF5-4D20B0EA9562}"/>
          </ac:spMkLst>
        </pc:spChg>
      </pc:sldChg>
      <pc:sldChg chg="addSp modSp mod modTransition modNotesTx">
        <pc:chgData name="Alisha Jan" userId="64f04c85d0e72714" providerId="LiveId" clId="{BF331E4A-7B18-4A1E-9E61-B0AB67DC3771}" dt="2026-10-08T20:13:44.577" v="2669" actId="20577"/>
        <pc:sldMkLst>
          <pc:docMk/>
          <pc:sldMk cId="3062359482" sldId="259"/>
        </pc:sldMkLst>
        <pc:spChg chg="mod">
          <ac:chgData name="Alisha Jan" userId="64f04c85d0e72714" providerId="LiveId" clId="{BF331E4A-7B18-4A1E-9E61-B0AB67DC3771}" dt="2026-09-25T20:10:14.964" v="64" actId="115"/>
          <ac:spMkLst>
            <pc:docMk/>
            <pc:sldMk cId="3062359482" sldId="259"/>
            <ac:spMk id="2" creationId="{29ADBF8C-4EB8-6885-B76B-A09AE6C3EE66}"/>
          </ac:spMkLst>
        </pc:spChg>
        <pc:spChg chg="mod">
          <ac:chgData name="Alisha Jan" userId="64f04c85d0e72714" providerId="LiveId" clId="{BF331E4A-7B18-4A1E-9E61-B0AB67DC3771}" dt="2026-09-25T20:15:51.127" v="78" actId="1076"/>
          <ac:spMkLst>
            <pc:docMk/>
            <pc:sldMk cId="3062359482" sldId="259"/>
            <ac:spMk id="3" creationId="{D171C61A-F287-017E-A3B2-E40BB662AAD2}"/>
          </ac:spMkLst>
        </pc:spChg>
        <pc:picChg chg="add mod">
          <ac:chgData name="Alisha Jan" userId="64f04c85d0e72714" providerId="LiveId" clId="{BF331E4A-7B18-4A1E-9E61-B0AB67DC3771}" dt="2026-09-25T20:16:00.359" v="81" actId="1076"/>
          <ac:picMkLst>
            <pc:docMk/>
            <pc:sldMk cId="3062359482" sldId="259"/>
            <ac:picMk id="5" creationId="{B2DE9BE8-7FC4-965A-E3B0-5C2C03E95637}"/>
          </ac:picMkLst>
        </pc:picChg>
        <pc:picChg chg="add mod">
          <ac:chgData name="Alisha Jan" userId="64f04c85d0e72714" providerId="LiveId" clId="{BF331E4A-7B18-4A1E-9E61-B0AB67DC3771}" dt="2026-09-25T20:15:55.817" v="80" actId="1076"/>
          <ac:picMkLst>
            <pc:docMk/>
            <pc:sldMk cId="3062359482" sldId="259"/>
            <ac:picMk id="7" creationId="{372E5021-9609-BD5A-0DBF-D7D252266D4E}"/>
          </ac:picMkLst>
        </pc:picChg>
      </pc:sldChg>
      <pc:sldChg chg="addSp delSp modSp mod modTransition chgLayout">
        <pc:chgData name="Alisha Jan" userId="64f04c85d0e72714" providerId="LiveId" clId="{BF331E4A-7B18-4A1E-9E61-B0AB67DC3771}" dt="2026-10-09T19:45:46.813" v="3577"/>
        <pc:sldMkLst>
          <pc:docMk/>
          <pc:sldMk cId="19411108" sldId="260"/>
        </pc:sldMkLst>
        <pc:spChg chg="add del mod">
          <ac:chgData name="Alisha Jan" userId="64f04c85d0e72714" providerId="LiveId" clId="{BF331E4A-7B18-4A1E-9E61-B0AB67DC3771}" dt="2026-10-09T19:44:24.725" v="3548"/>
          <ac:spMkLst>
            <pc:docMk/>
            <pc:sldMk cId="19411108" sldId="260"/>
            <ac:spMk id="2" creationId="{6C11CCAA-88CC-C684-5838-5F1B273FA8BE}"/>
          </ac:spMkLst>
        </pc:spChg>
        <pc:spChg chg="mod ord">
          <ac:chgData name="Alisha Jan" userId="64f04c85d0e72714" providerId="LiveId" clId="{BF331E4A-7B18-4A1E-9E61-B0AB67DC3771}" dt="2026-10-08T14:09:48.009" v="1874" actId="1076"/>
          <ac:spMkLst>
            <pc:docMk/>
            <pc:sldMk cId="19411108" sldId="260"/>
            <ac:spMk id="3" creationId="{27AF2C07-33E2-5DE4-D2C5-A897FF47493F}"/>
          </ac:spMkLst>
        </pc:spChg>
        <pc:spChg chg="add del mod">
          <ac:chgData name="Alisha Jan" userId="64f04c85d0e72714" providerId="LiveId" clId="{BF331E4A-7B18-4A1E-9E61-B0AB67DC3771}" dt="2026-10-09T19:45:46.813" v="3577"/>
          <ac:spMkLst>
            <pc:docMk/>
            <pc:sldMk cId="19411108" sldId="260"/>
            <ac:spMk id="4" creationId="{C405D95D-B159-AFC7-C552-D2C9C003775A}"/>
          </ac:spMkLst>
        </pc:spChg>
        <pc:spChg chg="add mod">
          <ac:chgData name="Alisha Jan" userId="64f04c85d0e72714" providerId="LiveId" clId="{BF331E4A-7B18-4A1E-9E61-B0AB67DC3771}" dt="2026-10-08T14:09:03.144" v="1867" actId="1076"/>
          <ac:spMkLst>
            <pc:docMk/>
            <pc:sldMk cId="19411108" sldId="260"/>
            <ac:spMk id="7" creationId="{05DF9FF5-7D1A-E47B-8C50-93D1FFFDA400}"/>
          </ac:spMkLst>
        </pc:spChg>
        <pc:spChg chg="add mod">
          <ac:chgData name="Alisha Jan" userId="64f04c85d0e72714" providerId="LiveId" clId="{BF331E4A-7B18-4A1E-9E61-B0AB67DC3771}" dt="2026-10-08T14:07:56.624" v="1861" actId="1076"/>
          <ac:spMkLst>
            <pc:docMk/>
            <pc:sldMk cId="19411108" sldId="260"/>
            <ac:spMk id="8" creationId="{6F2062B6-08CE-BA98-43EC-AA31CD0101EC}"/>
          </ac:spMkLst>
        </pc:spChg>
        <pc:spChg chg="add mod ord">
          <ac:chgData name="Alisha Jan" userId="64f04c85d0e72714" providerId="LiveId" clId="{BF331E4A-7B18-4A1E-9E61-B0AB67DC3771}" dt="2026-10-09T19:45:45.938" v="3575" actId="14100"/>
          <ac:spMkLst>
            <pc:docMk/>
            <pc:sldMk cId="19411108" sldId="260"/>
            <ac:spMk id="15" creationId="{FAC71B77-BCBF-7555-2762-56D1FDA2BB7B}"/>
          </ac:spMkLst>
        </pc:spChg>
        <pc:picChg chg="add mod">
          <ac:chgData name="Alisha Jan" userId="64f04c85d0e72714" providerId="LiveId" clId="{BF331E4A-7B18-4A1E-9E61-B0AB67DC3771}" dt="2026-09-25T20:20:46.626" v="109" actId="1076"/>
          <ac:picMkLst>
            <pc:docMk/>
            <pc:sldMk cId="19411108" sldId="260"/>
            <ac:picMk id="5" creationId="{75D07759-D98B-335A-A928-FFAF00A0CBD6}"/>
          </ac:picMkLst>
        </pc:picChg>
      </pc:sldChg>
      <pc:sldChg chg="addSp modSp mod ord modTransition">
        <pc:chgData name="Alisha Jan" userId="64f04c85d0e72714" providerId="LiveId" clId="{BF331E4A-7B18-4A1E-9E61-B0AB67DC3771}" dt="2026-10-03T15:40:19.450" v="168"/>
        <pc:sldMkLst>
          <pc:docMk/>
          <pc:sldMk cId="3685675359" sldId="261"/>
        </pc:sldMkLst>
        <pc:spChg chg="mod">
          <ac:chgData name="Alisha Jan" userId="64f04c85d0e72714" providerId="LiveId" clId="{BF331E4A-7B18-4A1E-9E61-B0AB67DC3771}" dt="2026-09-25T20:09:13.960" v="55" actId="115"/>
          <ac:spMkLst>
            <pc:docMk/>
            <pc:sldMk cId="3685675359" sldId="261"/>
            <ac:spMk id="3" creationId="{8ED64A9E-BFCF-30CE-C382-F3D2220CADCC}"/>
          </ac:spMkLst>
        </pc:spChg>
        <pc:spChg chg="mod">
          <ac:chgData name="Alisha Jan" userId="64f04c85d0e72714" providerId="LiveId" clId="{BF331E4A-7B18-4A1E-9E61-B0AB67DC3771}" dt="2026-09-25T20:09:42.802" v="59" actId="1076"/>
          <ac:spMkLst>
            <pc:docMk/>
            <pc:sldMk cId="3685675359" sldId="261"/>
            <ac:spMk id="4" creationId="{DD7CC935-971C-08E6-F7B5-B5D16800BADB}"/>
          </ac:spMkLst>
        </pc:spChg>
        <pc:spChg chg="mod">
          <ac:chgData name="Alisha Jan" userId="64f04c85d0e72714" providerId="LiveId" clId="{BF331E4A-7B18-4A1E-9E61-B0AB67DC3771}" dt="2026-09-25T20:09:20.212" v="56" actId="115"/>
          <ac:spMkLst>
            <pc:docMk/>
            <pc:sldMk cId="3685675359" sldId="261"/>
            <ac:spMk id="5" creationId="{ECD1ABC7-14B2-4803-A826-DF6623D11877}"/>
          </ac:spMkLst>
        </pc:spChg>
        <pc:spChg chg="mod">
          <ac:chgData name="Alisha Jan" userId="64f04c85d0e72714" providerId="LiveId" clId="{BF331E4A-7B18-4A1E-9E61-B0AB67DC3771}" dt="2026-09-25T20:09:54.120" v="61" actId="403"/>
          <ac:spMkLst>
            <pc:docMk/>
            <pc:sldMk cId="3685675359" sldId="261"/>
            <ac:spMk id="6" creationId="{97231377-9A84-53D1-1ADF-BE12D0BBE00A}"/>
          </ac:spMkLst>
        </pc:spChg>
        <pc:picChg chg="add mod">
          <ac:chgData name="Alisha Jan" userId="64f04c85d0e72714" providerId="LiveId" clId="{BF331E4A-7B18-4A1E-9E61-B0AB67DC3771}" dt="2026-09-25T20:17:49.882" v="84" actId="1076"/>
          <ac:picMkLst>
            <pc:docMk/>
            <pc:sldMk cId="3685675359" sldId="261"/>
            <ac:picMk id="7" creationId="{B0C545CE-5554-C271-7AE3-2FD22C48B080}"/>
          </ac:picMkLst>
        </pc:picChg>
        <pc:picChg chg="add mod">
          <ac:chgData name="Alisha Jan" userId="64f04c85d0e72714" providerId="LiveId" clId="{BF331E4A-7B18-4A1E-9E61-B0AB67DC3771}" dt="2026-09-25T20:18:53.431" v="90" actId="1076"/>
          <ac:picMkLst>
            <pc:docMk/>
            <pc:sldMk cId="3685675359" sldId="261"/>
            <ac:picMk id="8" creationId="{87EBA7B2-988C-7099-B34D-E4A669CD9CB6}"/>
          </ac:picMkLst>
        </pc:picChg>
      </pc:sldChg>
      <pc:sldChg chg="addSp delSp modSp new mod">
        <pc:chgData name="Alisha Jan" userId="64f04c85d0e72714" providerId="LiveId" clId="{BF331E4A-7B18-4A1E-9E61-B0AB67DC3771}" dt="2026-10-08T12:31:20.279" v="1321" actId="33524"/>
        <pc:sldMkLst>
          <pc:docMk/>
          <pc:sldMk cId="831473475" sldId="262"/>
        </pc:sldMkLst>
        <pc:spChg chg="add mod">
          <ac:chgData name="Alisha Jan" userId="64f04c85d0e72714" providerId="LiveId" clId="{BF331E4A-7B18-4A1E-9E61-B0AB67DC3771}" dt="2026-10-07T22:30:59.171" v="809" actId="20577"/>
          <ac:spMkLst>
            <pc:docMk/>
            <pc:sldMk cId="831473475" sldId="262"/>
            <ac:spMk id="8" creationId="{B835FAF3-F667-7D22-238B-CB16C6582440}"/>
          </ac:spMkLst>
        </pc:spChg>
        <pc:spChg chg="add mod">
          <ac:chgData name="Alisha Jan" userId="64f04c85d0e72714" providerId="LiveId" clId="{BF331E4A-7B18-4A1E-9E61-B0AB67DC3771}" dt="2026-10-07T22:34:43.080" v="968" actId="20577"/>
          <ac:spMkLst>
            <pc:docMk/>
            <pc:sldMk cId="831473475" sldId="262"/>
            <ac:spMk id="10" creationId="{45366FE0-B918-C1B6-87B6-D107A7B4E97A}"/>
          </ac:spMkLst>
        </pc:spChg>
        <pc:spChg chg="add mod">
          <ac:chgData name="Alisha Jan" userId="64f04c85d0e72714" providerId="LiveId" clId="{BF331E4A-7B18-4A1E-9E61-B0AB67DC3771}" dt="2026-10-07T22:37:32.020" v="1087" actId="313"/>
          <ac:spMkLst>
            <pc:docMk/>
            <pc:sldMk cId="831473475" sldId="262"/>
            <ac:spMk id="11" creationId="{7160321B-905C-2849-5E25-41DF2F06DCAD}"/>
          </ac:spMkLst>
        </pc:spChg>
        <pc:spChg chg="add mod">
          <ac:chgData name="Alisha Jan" userId="64f04c85d0e72714" providerId="LiveId" clId="{BF331E4A-7B18-4A1E-9E61-B0AB67DC3771}" dt="2026-10-07T22:39:11.569" v="1153" actId="20577"/>
          <ac:spMkLst>
            <pc:docMk/>
            <pc:sldMk cId="831473475" sldId="262"/>
            <ac:spMk id="12" creationId="{E0530EAE-99AC-3E67-8133-39DF068281B8}"/>
          </ac:spMkLst>
        </pc:spChg>
        <pc:spChg chg="add mod">
          <ac:chgData name="Alisha Jan" userId="64f04c85d0e72714" providerId="LiveId" clId="{BF331E4A-7B18-4A1E-9E61-B0AB67DC3771}" dt="2026-10-08T12:31:20.279" v="1321" actId="33524"/>
          <ac:spMkLst>
            <pc:docMk/>
            <pc:sldMk cId="831473475" sldId="262"/>
            <ac:spMk id="14" creationId="{85F20EB8-95BF-CBA7-28D2-59462E3C3AD6}"/>
          </ac:spMkLst>
        </pc:spChg>
        <pc:spChg chg="add mod">
          <ac:chgData name="Alisha Jan" userId="64f04c85d0e72714" providerId="LiveId" clId="{BF331E4A-7B18-4A1E-9E61-B0AB67DC3771}" dt="2026-10-07T22:43:51.492" v="1320" actId="20577"/>
          <ac:spMkLst>
            <pc:docMk/>
            <pc:sldMk cId="831473475" sldId="262"/>
            <ac:spMk id="15" creationId="{97B984C1-FC7C-E1ED-32B6-D9F225D87CF7}"/>
          </ac:spMkLst>
        </pc:spChg>
        <pc:picChg chg="add mod">
          <ac:chgData name="Alisha Jan" userId="64f04c85d0e72714" providerId="LiveId" clId="{BF331E4A-7B18-4A1E-9E61-B0AB67DC3771}" dt="2026-10-07T22:22:25.659" v="652" actId="1076"/>
          <ac:picMkLst>
            <pc:docMk/>
            <pc:sldMk cId="831473475" sldId="262"/>
            <ac:picMk id="3" creationId="{2352910C-AF4F-91CB-95DF-50719CDEFD92}"/>
          </ac:picMkLst>
        </pc:picChg>
      </pc:sldChg>
      <pc:sldChg chg="addSp delSp modSp new mod">
        <pc:chgData name="Alisha Jan" userId="64f04c85d0e72714" providerId="LiveId" clId="{BF331E4A-7B18-4A1E-9E61-B0AB67DC3771}" dt="2026-10-10T12:26:27.941" v="4387" actId="767"/>
        <pc:sldMkLst>
          <pc:docMk/>
          <pc:sldMk cId="3439174797" sldId="263"/>
        </pc:sldMkLst>
        <pc:spChg chg="mod">
          <ac:chgData name="Alisha Jan" userId="64f04c85d0e72714" providerId="LiveId" clId="{BF331E4A-7B18-4A1E-9E61-B0AB67DC3771}" dt="2026-10-08T12:56:50.752" v="1824" actId="1076"/>
          <ac:spMkLst>
            <pc:docMk/>
            <pc:sldMk cId="3439174797" sldId="263"/>
            <ac:spMk id="2" creationId="{26AD747C-641C-0F90-5CDA-6D03C5D93A92}"/>
          </ac:spMkLst>
        </pc:spChg>
        <pc:spChg chg="mod">
          <ac:chgData name="Alisha Jan" userId="64f04c85d0e72714" providerId="LiveId" clId="{BF331E4A-7B18-4A1E-9E61-B0AB67DC3771}" dt="2026-10-10T12:24:58.139" v="4384" actId="20577"/>
          <ac:spMkLst>
            <pc:docMk/>
            <pc:sldMk cId="3439174797" sldId="263"/>
            <ac:spMk id="3" creationId="{5706C9F7-0EF5-0BB4-C7CB-D21B0CA0B33D}"/>
          </ac:spMkLst>
        </pc:spChg>
        <pc:spChg chg="add del mod">
          <ac:chgData name="Alisha Jan" userId="64f04c85d0e72714" providerId="LiveId" clId="{BF331E4A-7B18-4A1E-9E61-B0AB67DC3771}" dt="2026-10-09T19:50:33.195" v="3712"/>
          <ac:spMkLst>
            <pc:docMk/>
            <pc:sldMk cId="3439174797" sldId="263"/>
            <ac:spMk id="4" creationId="{504F5AFC-4300-8BFE-F85B-45347343A4C1}"/>
          </ac:spMkLst>
        </pc:spChg>
        <pc:spChg chg="add del mod">
          <ac:chgData name="Alisha Jan" userId="64f04c85d0e72714" providerId="LiveId" clId="{BF331E4A-7B18-4A1E-9E61-B0AB67DC3771}" dt="2026-10-10T12:12:12.258" v="4367"/>
          <ac:spMkLst>
            <pc:docMk/>
            <pc:sldMk cId="3439174797" sldId="263"/>
            <ac:spMk id="4" creationId="{FF7AA863-22ED-449E-D701-423A3A2476C5}"/>
          </ac:spMkLst>
        </pc:spChg>
        <pc:spChg chg="add del mod">
          <ac:chgData name="Alisha Jan" userId="64f04c85d0e72714" providerId="LiveId" clId="{BF331E4A-7B18-4A1E-9E61-B0AB67DC3771}" dt="2026-10-10T12:26:01.619" v="4386"/>
          <ac:spMkLst>
            <pc:docMk/>
            <pc:sldMk cId="3439174797" sldId="263"/>
            <ac:spMk id="5" creationId="{8646BE8E-69B3-54B2-DCD2-82DF3AE9308C}"/>
          </ac:spMkLst>
        </pc:spChg>
        <pc:spChg chg="add del mod">
          <ac:chgData name="Alisha Jan" userId="64f04c85d0e72714" providerId="LiveId" clId="{BF331E4A-7B18-4A1E-9E61-B0AB67DC3771}" dt="2026-10-09T19:50:33.195" v="3714"/>
          <ac:spMkLst>
            <pc:docMk/>
            <pc:sldMk cId="3439174797" sldId="263"/>
            <ac:spMk id="5" creationId="{C83735AB-2C5A-8E3F-6470-AC743B93081D}"/>
          </ac:spMkLst>
        </pc:spChg>
        <pc:spChg chg="add del mod">
          <ac:chgData name="Alisha Jan" userId="64f04c85d0e72714" providerId="LiveId" clId="{BF331E4A-7B18-4A1E-9E61-B0AB67DC3771}" dt="2026-10-09T19:50:33.195" v="3716"/>
          <ac:spMkLst>
            <pc:docMk/>
            <pc:sldMk cId="3439174797" sldId="263"/>
            <ac:spMk id="6" creationId="{2DA10460-014D-7687-BEDC-4ABD8F201AFF}"/>
          </ac:spMkLst>
        </pc:spChg>
        <pc:spChg chg="add mod">
          <ac:chgData name="Alisha Jan" userId="64f04c85d0e72714" providerId="LiveId" clId="{BF331E4A-7B18-4A1E-9E61-B0AB67DC3771}" dt="2026-10-10T12:26:27.941" v="4387" actId="767"/>
          <ac:spMkLst>
            <pc:docMk/>
            <pc:sldMk cId="3439174797" sldId="263"/>
            <ac:spMk id="6" creationId="{B9DDC7F9-D805-47D0-8A72-83CDB6E2C061}"/>
          </ac:spMkLst>
        </pc:spChg>
        <pc:spChg chg="add del mod">
          <ac:chgData name="Alisha Jan" userId="64f04c85d0e72714" providerId="LiveId" clId="{BF331E4A-7B18-4A1E-9E61-B0AB67DC3771}" dt="2026-10-09T19:50:33.195" v="3718"/>
          <ac:spMkLst>
            <pc:docMk/>
            <pc:sldMk cId="3439174797" sldId="263"/>
            <ac:spMk id="7" creationId="{35D026E6-7C7C-16E6-0947-385E18DE6524}"/>
          </ac:spMkLst>
        </pc:spChg>
        <pc:spChg chg="add del mod">
          <ac:chgData name="Alisha Jan" userId="64f04c85d0e72714" providerId="LiveId" clId="{BF331E4A-7B18-4A1E-9E61-B0AB67DC3771}" dt="2026-10-09T19:58:39.825" v="3752"/>
          <ac:spMkLst>
            <pc:docMk/>
            <pc:sldMk cId="3439174797" sldId="263"/>
            <ac:spMk id="8" creationId="{AFCDF106-8837-E0DD-7AC9-EAA79FA7D70C}"/>
          </ac:spMkLst>
        </pc:spChg>
        <pc:spChg chg="add del mod">
          <ac:chgData name="Alisha Jan" userId="64f04c85d0e72714" providerId="LiveId" clId="{BF331E4A-7B18-4A1E-9E61-B0AB67DC3771}" dt="2026-10-09T20:10:33.330" v="4237"/>
          <ac:spMkLst>
            <pc:docMk/>
            <pc:sldMk cId="3439174797" sldId="263"/>
            <ac:spMk id="9" creationId="{266C9C53-A96A-2DA3-9436-81D1A76447D8}"/>
          </ac:spMkLst>
        </pc:spChg>
      </pc:sldChg>
      <pc:sldChg chg="addSp delSp modSp new mod ord modClrScheme chgLayout">
        <pc:chgData name="Alisha Jan" userId="64f04c85d0e72714" providerId="LiveId" clId="{BF331E4A-7B18-4A1E-9E61-B0AB67DC3771}" dt="2026-10-09T19:42:11.858" v="3541"/>
        <pc:sldMkLst>
          <pc:docMk/>
          <pc:sldMk cId="3157024126" sldId="264"/>
        </pc:sldMkLst>
        <pc:spChg chg="add mod">
          <ac:chgData name="Alisha Jan" userId="64f04c85d0e72714" providerId="LiveId" clId="{BF331E4A-7B18-4A1E-9E61-B0AB67DC3771}" dt="2026-10-08T14:26:31.146" v="2344" actId="33524"/>
          <ac:spMkLst>
            <pc:docMk/>
            <pc:sldMk cId="3157024126" sldId="264"/>
            <ac:spMk id="6" creationId="{37EDABDD-08FA-02B7-AE34-98300AAEB813}"/>
          </ac:spMkLst>
        </pc:spChg>
        <pc:spChg chg="add mod">
          <ac:chgData name="Alisha Jan" userId="64f04c85d0e72714" providerId="LiveId" clId="{BF331E4A-7B18-4A1E-9E61-B0AB67DC3771}" dt="2026-10-08T14:26:50.949" v="2348" actId="20577"/>
          <ac:spMkLst>
            <pc:docMk/>
            <pc:sldMk cId="3157024126" sldId="264"/>
            <ac:spMk id="11" creationId="{28F3DC2A-4D19-BB99-6A72-7A1E45A3BCAF}"/>
          </ac:spMkLst>
        </pc:spChg>
        <pc:spChg chg="add mod">
          <ac:chgData name="Alisha Jan" userId="64f04c85d0e72714" providerId="LiveId" clId="{BF331E4A-7B18-4A1E-9E61-B0AB67DC3771}" dt="2026-10-08T14:26:17.317" v="2343" actId="20577"/>
          <ac:spMkLst>
            <pc:docMk/>
            <pc:sldMk cId="3157024126" sldId="264"/>
            <ac:spMk id="15" creationId="{587DA969-A362-5A62-E508-ABEB30FA3342}"/>
          </ac:spMkLst>
        </pc:spChg>
        <pc:picChg chg="add mod">
          <ac:chgData name="Alisha Jan" userId="64f04c85d0e72714" providerId="LiveId" clId="{BF331E4A-7B18-4A1E-9E61-B0AB67DC3771}" dt="2026-10-08T14:29:45.602" v="2357" actId="14100"/>
          <ac:picMkLst>
            <pc:docMk/>
            <pc:sldMk cId="3157024126" sldId="264"/>
            <ac:picMk id="16" creationId="{881A34FE-BF59-87A3-C61F-3C4B5D7D1ACD}"/>
          </ac:picMkLst>
        </pc:picChg>
      </pc:sldChg>
      <pc:sldChg chg="addSp delSp modSp new mod">
        <pc:chgData name="Alisha Jan" userId="64f04c85d0e72714" providerId="LiveId" clId="{BF331E4A-7B18-4A1E-9E61-B0AB67DC3771}" dt="2026-10-09T19:41:10.463" v="3539" actId="20577"/>
        <pc:sldMkLst>
          <pc:docMk/>
          <pc:sldMk cId="2630949546" sldId="265"/>
        </pc:sldMkLst>
        <pc:spChg chg="del">
          <ac:chgData name="Alisha Jan" userId="64f04c85d0e72714" providerId="LiveId" clId="{BF331E4A-7B18-4A1E-9E61-B0AB67DC3771}" dt="2026-10-09T19:17:54.280" v="3073" actId="478"/>
          <ac:spMkLst>
            <pc:docMk/>
            <pc:sldMk cId="2630949546" sldId="265"/>
            <ac:spMk id="2" creationId="{1E5D297E-2700-019C-4112-4C670AB0AD78}"/>
          </ac:spMkLst>
        </pc:spChg>
        <pc:spChg chg="del mod">
          <ac:chgData name="Alisha Jan" userId="64f04c85d0e72714" providerId="LiveId" clId="{BF331E4A-7B18-4A1E-9E61-B0AB67DC3771}" dt="2026-10-09T19:17:54.280" v="3073" actId="478"/>
          <ac:spMkLst>
            <pc:docMk/>
            <pc:sldMk cId="2630949546" sldId="265"/>
            <ac:spMk id="3" creationId="{4BD49551-C31C-0847-E14B-8ED77D52CF7B}"/>
          </ac:spMkLst>
        </pc:spChg>
        <pc:spChg chg="add mod">
          <ac:chgData name="Alisha Jan" userId="64f04c85d0e72714" providerId="LiveId" clId="{BF331E4A-7B18-4A1E-9E61-B0AB67DC3771}" dt="2026-10-09T19:41:10.463" v="3539" actId="20577"/>
          <ac:spMkLst>
            <pc:docMk/>
            <pc:sldMk cId="2630949546" sldId="265"/>
            <ac:spMk id="4" creationId="{9D57D457-C638-884F-76F1-2910F78575A2}"/>
          </ac:spMkLst>
        </pc:spChg>
        <pc:spChg chg="add del mod">
          <ac:chgData name="Alisha Jan" userId="64f04c85d0e72714" providerId="LiveId" clId="{BF331E4A-7B18-4A1E-9E61-B0AB67DC3771}" dt="2026-10-09T19:25:47.778" v="3306"/>
          <ac:spMkLst>
            <pc:docMk/>
            <pc:sldMk cId="2630949546" sldId="265"/>
            <ac:spMk id="5" creationId="{46121612-442D-137D-A297-8DEE0D56ED5D}"/>
          </ac:spMkLst>
        </pc:spChg>
        <pc:spChg chg="add del mod">
          <ac:chgData name="Alisha Jan" userId="64f04c85d0e72714" providerId="LiveId" clId="{BF331E4A-7B18-4A1E-9E61-B0AB67DC3771}" dt="2026-10-09T19:25:47.752" v="3292" actId="478"/>
          <ac:spMkLst>
            <pc:docMk/>
            <pc:sldMk cId="2630949546" sldId="265"/>
            <ac:spMk id="7" creationId="{1B739BEC-199E-0C0F-3841-1A809978728F}"/>
          </ac:spMkLst>
        </pc:spChg>
        <pc:spChg chg="add del mod">
          <ac:chgData name="Alisha Jan" userId="64f04c85d0e72714" providerId="LiveId" clId="{BF331E4A-7B18-4A1E-9E61-B0AB67DC3771}" dt="2026-10-09T19:21:46.693" v="3263"/>
          <ac:spMkLst>
            <pc:docMk/>
            <pc:sldMk cId="2630949546" sldId="265"/>
            <ac:spMk id="8" creationId="{CE4F662C-A26C-B08E-FC60-6C5456B2B435}"/>
          </ac:spMkLst>
        </pc:spChg>
        <pc:spChg chg="add del mod">
          <ac:chgData name="Alisha Jan" userId="64f04c85d0e72714" providerId="LiveId" clId="{BF331E4A-7B18-4A1E-9E61-B0AB67DC3771}" dt="2026-10-09T19:22:04.674" v="3266"/>
          <ac:spMkLst>
            <pc:docMk/>
            <pc:sldMk cId="2630949546" sldId="265"/>
            <ac:spMk id="9" creationId="{015D43B5-52F2-81F6-2C3E-BB109DCA5E2C}"/>
          </ac:spMkLst>
        </pc:spChg>
        <pc:spChg chg="add del mod">
          <ac:chgData name="Alisha Jan" userId="64f04c85d0e72714" providerId="LiveId" clId="{BF331E4A-7B18-4A1E-9E61-B0AB67DC3771}" dt="2026-10-09T19:25:47.752" v="3294"/>
          <ac:spMkLst>
            <pc:docMk/>
            <pc:sldMk cId="2630949546" sldId="265"/>
            <ac:spMk id="10" creationId="{11925FFD-037D-31B8-379B-737B7A75419C}"/>
          </ac:spMkLst>
        </pc:spChg>
        <pc:spChg chg="add del mod">
          <ac:chgData name="Alisha Jan" userId="64f04c85d0e72714" providerId="LiveId" clId="{BF331E4A-7B18-4A1E-9E61-B0AB67DC3771}" dt="2026-10-09T19:25:47.762" v="3296"/>
          <ac:spMkLst>
            <pc:docMk/>
            <pc:sldMk cId="2630949546" sldId="265"/>
            <ac:spMk id="11" creationId="{6B3ECE99-E431-7257-053F-C025C1FA1372}"/>
          </ac:spMkLst>
        </pc:spChg>
        <pc:spChg chg="add del mod">
          <ac:chgData name="Alisha Jan" userId="64f04c85d0e72714" providerId="LiveId" clId="{BF331E4A-7B18-4A1E-9E61-B0AB67DC3771}" dt="2026-10-09T19:25:47.762" v="3298"/>
          <ac:spMkLst>
            <pc:docMk/>
            <pc:sldMk cId="2630949546" sldId="265"/>
            <ac:spMk id="12" creationId="{66873720-4D31-703D-4A17-D84506E0F1DA}"/>
          </ac:spMkLst>
        </pc:spChg>
        <pc:spChg chg="add del mod">
          <ac:chgData name="Alisha Jan" userId="64f04c85d0e72714" providerId="LiveId" clId="{BF331E4A-7B18-4A1E-9E61-B0AB67DC3771}" dt="2026-10-09T19:25:47.762" v="3300"/>
          <ac:spMkLst>
            <pc:docMk/>
            <pc:sldMk cId="2630949546" sldId="265"/>
            <ac:spMk id="13" creationId="{7C3D0B6F-3D8A-7F6B-984A-65796A8A9B24}"/>
          </ac:spMkLst>
        </pc:spChg>
        <pc:spChg chg="add del mod">
          <ac:chgData name="Alisha Jan" userId="64f04c85d0e72714" providerId="LiveId" clId="{BF331E4A-7B18-4A1E-9E61-B0AB67DC3771}" dt="2026-10-09T19:25:47.762" v="3302"/>
          <ac:spMkLst>
            <pc:docMk/>
            <pc:sldMk cId="2630949546" sldId="265"/>
            <ac:spMk id="14" creationId="{BE08E624-A4E5-260A-1E25-4638F1CC8404}"/>
          </ac:spMkLst>
        </pc:spChg>
        <pc:spChg chg="add del mod">
          <ac:chgData name="Alisha Jan" userId="64f04c85d0e72714" providerId="LiveId" clId="{BF331E4A-7B18-4A1E-9E61-B0AB67DC3771}" dt="2026-10-09T19:25:47.778" v="3304"/>
          <ac:spMkLst>
            <pc:docMk/>
            <pc:sldMk cId="2630949546" sldId="265"/>
            <ac:spMk id="15" creationId="{EC2519F9-E789-B497-1F31-6A53A2AAD037}"/>
          </ac:spMkLst>
        </pc:spChg>
        <pc:spChg chg="add del mod">
          <ac:chgData name="Alisha Jan" userId="64f04c85d0e72714" providerId="LiveId" clId="{BF331E4A-7B18-4A1E-9E61-B0AB67DC3771}" dt="2026-10-09T19:38:35.862" v="3449" actId="478"/>
          <ac:spMkLst>
            <pc:docMk/>
            <pc:sldMk cId="2630949546" sldId="265"/>
            <ac:spMk id="16" creationId="{88F2270C-099F-FAC1-314D-FA4969ED7A9E}"/>
          </ac:spMkLst>
        </pc:spChg>
        <pc:spChg chg="add del">
          <ac:chgData name="Alisha Jan" userId="64f04c85d0e72714" providerId="LiveId" clId="{BF331E4A-7B18-4A1E-9E61-B0AB67DC3771}" dt="2026-10-09T19:31:25.068" v="3317" actId="22"/>
          <ac:spMkLst>
            <pc:docMk/>
            <pc:sldMk cId="2630949546" sldId="265"/>
            <ac:spMk id="18" creationId="{338D3DB8-0835-E3E3-15F8-37CC731A16F3}"/>
          </ac:spMkLst>
        </pc:spChg>
        <pc:spChg chg="add del">
          <ac:chgData name="Alisha Jan" userId="64f04c85d0e72714" providerId="LiveId" clId="{BF331E4A-7B18-4A1E-9E61-B0AB67DC3771}" dt="2026-10-09T19:34:32.113" v="3326" actId="478"/>
          <ac:spMkLst>
            <pc:docMk/>
            <pc:sldMk cId="2630949546" sldId="265"/>
            <ac:spMk id="26" creationId="{F3C0AA84-8671-16DE-EE08-E8376AE9EF0F}"/>
          </ac:spMkLst>
        </pc:spChg>
        <pc:spChg chg="add del">
          <ac:chgData name="Alisha Jan" userId="64f04c85d0e72714" providerId="LiveId" clId="{BF331E4A-7B18-4A1E-9E61-B0AB67DC3771}" dt="2026-10-09T19:34:28.557" v="3325" actId="478"/>
          <ac:spMkLst>
            <pc:docMk/>
            <pc:sldMk cId="2630949546" sldId="265"/>
            <ac:spMk id="28" creationId="{E48D9846-2233-2F73-4387-C3744FFA1099}"/>
          </ac:spMkLst>
        </pc:spChg>
        <pc:picChg chg="add del">
          <ac:chgData name="Alisha Jan" userId="64f04c85d0e72714" providerId="LiveId" clId="{BF331E4A-7B18-4A1E-9E61-B0AB67DC3771}" dt="2026-10-09T19:31:29.235" v="3319" actId="478"/>
          <ac:picMkLst>
            <pc:docMk/>
            <pc:sldMk cId="2630949546" sldId="265"/>
            <ac:picMk id="20" creationId="{E02CA93B-09B8-3C04-D8A3-27FF4EFA5176}"/>
          </ac:picMkLst>
        </pc:picChg>
        <pc:picChg chg="add del mod">
          <ac:chgData name="Alisha Jan" userId="64f04c85d0e72714" providerId="LiveId" clId="{BF331E4A-7B18-4A1E-9E61-B0AB67DC3771}" dt="2026-10-09T19:32:58.763" v="3321" actId="931"/>
          <ac:picMkLst>
            <pc:docMk/>
            <pc:sldMk cId="2630949546" sldId="265"/>
            <ac:picMk id="22" creationId="{26578A98-ACDA-608D-1BBC-66E6CFA6737A}"/>
          </ac:picMkLst>
        </pc:picChg>
        <pc:picChg chg="add del">
          <ac:chgData name="Alisha Jan" userId="64f04c85d0e72714" providerId="LiveId" clId="{BF331E4A-7B18-4A1E-9E61-B0AB67DC3771}" dt="2026-10-09T19:34:35.545" v="3327" actId="478"/>
          <ac:picMkLst>
            <pc:docMk/>
            <pc:sldMk cId="2630949546" sldId="265"/>
            <ac:picMk id="24" creationId="{C93F3BB1-DDA0-6B8A-75DD-55B78BDEA7BA}"/>
          </ac:picMkLst>
        </pc:picChg>
        <pc:picChg chg="add mod">
          <ac:chgData name="Alisha Jan" userId="64f04c85d0e72714" providerId="LiveId" clId="{BF331E4A-7B18-4A1E-9E61-B0AB67DC3771}" dt="2026-10-09T19:36:01.758" v="3333" actId="14100"/>
          <ac:picMkLst>
            <pc:docMk/>
            <pc:sldMk cId="2630949546" sldId="265"/>
            <ac:picMk id="29" creationId="{BB9A71DB-293A-BB6A-D4F7-6388FDA6C67B}"/>
          </ac:picMkLst>
        </pc:picChg>
      </pc:sldChg>
      <pc:sldChg chg="addSp delSp modSp new mod">
        <pc:chgData name="Alisha Jan" userId="64f04c85d0e72714" providerId="LiveId" clId="{BF331E4A-7B18-4A1E-9E61-B0AB67DC3771}" dt="2026-10-08T20:33:30.069" v="3071" actId="1076"/>
        <pc:sldMkLst>
          <pc:docMk/>
          <pc:sldMk cId="2890666912" sldId="266"/>
        </pc:sldMkLst>
        <pc:spChg chg="add mod">
          <ac:chgData name="Alisha Jan" userId="64f04c85d0e72714" providerId="LiveId" clId="{BF331E4A-7B18-4A1E-9E61-B0AB67DC3771}" dt="2026-10-08T20:32:58.721" v="3065" actId="1076"/>
          <ac:spMkLst>
            <pc:docMk/>
            <pc:sldMk cId="2890666912" sldId="266"/>
            <ac:spMk id="3" creationId="{94D4B1E0-E67E-93AC-3BA0-CB25902A2E43}"/>
          </ac:spMkLst>
        </pc:spChg>
        <pc:spChg chg="add mod">
          <ac:chgData name="Alisha Jan" userId="64f04c85d0e72714" providerId="LiveId" clId="{BF331E4A-7B18-4A1E-9E61-B0AB67DC3771}" dt="2026-10-08T20:33:03.318" v="3066" actId="1076"/>
          <ac:spMkLst>
            <pc:docMk/>
            <pc:sldMk cId="2890666912" sldId="266"/>
            <ac:spMk id="5" creationId="{2A7C0784-890A-3ACC-5187-9815E0176FDC}"/>
          </ac:spMkLst>
        </pc:spChg>
        <pc:spChg chg="add mod">
          <ac:chgData name="Alisha Jan" userId="64f04c85d0e72714" providerId="LiveId" clId="{BF331E4A-7B18-4A1E-9E61-B0AB67DC3771}" dt="2026-10-08T20:33:30.069" v="3071" actId="1076"/>
          <ac:spMkLst>
            <pc:docMk/>
            <pc:sldMk cId="2890666912" sldId="266"/>
            <ac:spMk id="8" creationId="{9A81FB90-531D-7B63-0225-3AA64F9B7DBF}"/>
          </ac:spMkLst>
        </pc:spChg>
        <pc:spChg chg="add mod">
          <ac:chgData name="Alisha Jan" userId="64f04c85d0e72714" providerId="LiveId" clId="{BF331E4A-7B18-4A1E-9E61-B0AB67DC3771}" dt="2026-10-08T20:33:21.060" v="3070" actId="1076"/>
          <ac:spMkLst>
            <pc:docMk/>
            <pc:sldMk cId="2890666912" sldId="266"/>
            <ac:spMk id="9" creationId="{53D8A2F0-1C3B-B180-E6B2-6833F36ECC90}"/>
          </ac:spMkLst>
        </pc:spChg>
        <pc:spChg chg="add mod">
          <ac:chgData name="Alisha Jan" userId="64f04c85d0e72714" providerId="LiveId" clId="{BF331E4A-7B18-4A1E-9E61-B0AB67DC3771}" dt="2026-10-08T20:33:06.656" v="3067" actId="1076"/>
          <ac:spMkLst>
            <pc:docMk/>
            <pc:sldMk cId="2890666912" sldId="266"/>
            <ac:spMk id="13" creationId="{07EFEF9D-445F-D999-0954-F4402BCD299B}"/>
          </ac:spMkLst>
        </pc:spChg>
        <pc:spChg chg="add mod">
          <ac:chgData name="Alisha Jan" userId="64f04c85d0e72714" providerId="LiveId" clId="{BF331E4A-7B18-4A1E-9E61-B0AB67DC3771}" dt="2026-10-08T20:33:11.213" v="3068" actId="1076"/>
          <ac:spMkLst>
            <pc:docMk/>
            <pc:sldMk cId="2890666912" sldId="266"/>
            <ac:spMk id="14" creationId="{AC50315B-DE28-4067-DD3E-EDBE390CA75D}"/>
          </ac:spMkLst>
        </pc:spChg>
        <pc:spChg chg="add mod">
          <ac:chgData name="Alisha Jan" userId="64f04c85d0e72714" providerId="LiveId" clId="{BF331E4A-7B18-4A1E-9E61-B0AB67DC3771}" dt="2026-10-08T20:33:14.900" v="3069" actId="1076"/>
          <ac:spMkLst>
            <pc:docMk/>
            <pc:sldMk cId="2890666912" sldId="266"/>
            <ac:spMk id="16" creationId="{C0F7A664-A80B-4FE9-4AF2-B4F1CC0CAD6D}"/>
          </ac:spMkLst>
        </pc:spChg>
        <pc:picChg chg="add mod">
          <ac:chgData name="Alisha Jan" userId="64f04c85d0e72714" providerId="LiveId" clId="{BF331E4A-7B18-4A1E-9E61-B0AB67DC3771}" dt="2026-10-08T20:31:35.686" v="3044" actId="1076"/>
          <ac:picMkLst>
            <pc:docMk/>
            <pc:sldMk cId="2890666912" sldId="266"/>
            <ac:picMk id="7" creationId="{48BAC970-B486-A7B4-1F96-E646B2D680D0}"/>
          </ac:picMkLst>
        </pc:picChg>
      </pc:sldChg>
      <pc:sldChg chg="addSp delSp modSp new mod setBg setClrOvrMap">
        <pc:chgData name="Alisha Jan" userId="64f04c85d0e72714" providerId="LiveId" clId="{BF331E4A-7B18-4A1E-9E61-B0AB67DC3771}" dt="2026-10-09T20:15:01.383" v="4364" actId="26606"/>
        <pc:sldMkLst>
          <pc:docMk/>
          <pc:sldMk cId="306038173" sldId="267"/>
        </pc:sldMkLst>
        <pc:spChg chg="add mod">
          <ac:chgData name="Alisha Jan" userId="64f04c85d0e72714" providerId="LiveId" clId="{BF331E4A-7B18-4A1E-9E61-B0AB67DC3771}" dt="2026-10-09T20:15:01.383" v="4364" actId="26606"/>
          <ac:spMkLst>
            <pc:docMk/>
            <pc:sldMk cId="306038173" sldId="267"/>
            <ac:spMk id="2" creationId="{C2C98106-DE99-1355-C30E-C233DA64A986}"/>
          </ac:spMkLst>
        </pc:spChg>
        <pc:spChg chg="add del mod">
          <ac:chgData name="Alisha Jan" userId="64f04c85d0e72714" providerId="LiveId" clId="{BF331E4A-7B18-4A1E-9E61-B0AB67DC3771}" dt="2026-10-09T20:13:01.680" v="4337" actId="478"/>
          <ac:spMkLst>
            <pc:docMk/>
            <pc:sldMk cId="306038173" sldId="267"/>
            <ac:spMk id="3" creationId="{1947AB15-3E29-6998-D106-7AE53118C2E1}"/>
          </ac:spMkLst>
        </pc:spChg>
        <pc:spChg chg="add mod">
          <ac:chgData name="Alisha Jan" userId="64f04c85d0e72714" providerId="LiveId" clId="{BF331E4A-7B18-4A1E-9E61-B0AB67DC3771}" dt="2026-10-09T20:15:01.383" v="4364" actId="26606"/>
          <ac:spMkLst>
            <pc:docMk/>
            <pc:sldMk cId="306038173" sldId="267"/>
            <ac:spMk id="4" creationId="{9F691C47-AF8F-AD15-A38E-063215889552}"/>
          </ac:spMkLst>
        </pc:spChg>
        <pc:spChg chg="add del">
          <ac:chgData name="Alisha Jan" userId="64f04c85d0e72714" providerId="LiveId" clId="{BF331E4A-7B18-4A1E-9E61-B0AB67DC3771}" dt="2026-10-09T20:14:50.171" v="4361" actId="26606"/>
          <ac:spMkLst>
            <pc:docMk/>
            <pc:sldMk cId="306038173" sldId="267"/>
            <ac:spMk id="14" creationId="{989BE678-777B-482A-A616-FEDC47B162E5}"/>
          </ac:spMkLst>
        </pc:spChg>
        <pc:spChg chg="add del">
          <ac:chgData name="Alisha Jan" userId="64f04c85d0e72714" providerId="LiveId" clId="{BF331E4A-7B18-4A1E-9E61-B0AB67DC3771}" dt="2026-10-09T20:14:50.171" v="4361" actId="26606"/>
          <ac:spMkLst>
            <pc:docMk/>
            <pc:sldMk cId="306038173" sldId="267"/>
            <ac:spMk id="20" creationId="{D28BE0C3-2102-4820-B88B-A448B1840D14}"/>
          </ac:spMkLst>
        </pc:spChg>
        <pc:spChg chg="add del">
          <ac:chgData name="Alisha Jan" userId="64f04c85d0e72714" providerId="LiveId" clId="{BF331E4A-7B18-4A1E-9E61-B0AB67DC3771}" dt="2026-10-09T20:14:50.171" v="4361" actId="26606"/>
          <ac:spMkLst>
            <pc:docMk/>
            <pc:sldMk cId="306038173" sldId="267"/>
            <ac:spMk id="22" creationId="{BFEFF673-A9DE-416D-A04E-1D50904542A9}"/>
          </ac:spMkLst>
        </pc:spChg>
        <pc:spChg chg="add del">
          <ac:chgData name="Alisha Jan" userId="64f04c85d0e72714" providerId="LiveId" clId="{BF331E4A-7B18-4A1E-9E61-B0AB67DC3771}" dt="2026-10-09T20:15:01.272" v="4363" actId="26606"/>
          <ac:spMkLst>
            <pc:docMk/>
            <pc:sldMk cId="306038173" sldId="267"/>
            <ac:spMk id="24" creationId="{C24BEC42-AFF3-40D1-93A2-A27A42E1E23C}"/>
          </ac:spMkLst>
        </pc:spChg>
        <pc:spChg chg="add del">
          <ac:chgData name="Alisha Jan" userId="64f04c85d0e72714" providerId="LiveId" clId="{BF331E4A-7B18-4A1E-9E61-B0AB67DC3771}" dt="2026-10-09T20:15:01.272" v="4363" actId="26606"/>
          <ac:spMkLst>
            <pc:docMk/>
            <pc:sldMk cId="306038173" sldId="267"/>
            <ac:spMk id="26" creationId="{608F427C-1EC9-4280-9367-F2B3AA063E82}"/>
          </ac:spMkLst>
        </pc:spChg>
        <pc:spChg chg="add del">
          <ac:chgData name="Alisha Jan" userId="64f04c85d0e72714" providerId="LiveId" clId="{BF331E4A-7B18-4A1E-9E61-B0AB67DC3771}" dt="2026-10-09T20:15:01.272" v="4363" actId="26606"/>
          <ac:spMkLst>
            <pc:docMk/>
            <pc:sldMk cId="306038173" sldId="267"/>
            <ac:spMk id="28" creationId="{F98810A7-E114-447A-A7D6-69B27CFB5650}"/>
          </ac:spMkLst>
        </pc:spChg>
        <pc:spChg chg="add del">
          <ac:chgData name="Alisha Jan" userId="64f04c85d0e72714" providerId="LiveId" clId="{BF331E4A-7B18-4A1E-9E61-B0AB67DC3771}" dt="2026-10-09T20:15:01.272" v="4363" actId="26606"/>
          <ac:spMkLst>
            <pc:docMk/>
            <pc:sldMk cId="306038173" sldId="267"/>
            <ac:spMk id="29" creationId="{4AC0CD9D-7610-4620-93B4-798CCD9AB581}"/>
          </ac:spMkLst>
        </pc:spChg>
        <pc:spChg chg="add del">
          <ac:chgData name="Alisha Jan" userId="64f04c85d0e72714" providerId="LiveId" clId="{BF331E4A-7B18-4A1E-9E61-B0AB67DC3771}" dt="2026-10-09T20:15:01.272" v="4363" actId="26606"/>
          <ac:spMkLst>
            <pc:docMk/>
            <pc:sldMk cId="306038173" sldId="267"/>
            <ac:spMk id="32" creationId="{DE4D62F9-188E-4530-84C2-24BDEE4BEB82}"/>
          </ac:spMkLst>
        </pc:spChg>
        <pc:spChg chg="add del">
          <ac:chgData name="Alisha Jan" userId="64f04c85d0e72714" providerId="LiveId" clId="{BF331E4A-7B18-4A1E-9E61-B0AB67DC3771}" dt="2026-10-09T20:15:01.272" v="4363" actId="26606"/>
          <ac:spMkLst>
            <pc:docMk/>
            <pc:sldMk cId="306038173" sldId="267"/>
            <ac:spMk id="33" creationId="{757B325C-3E35-45CF-9D07-3BCB281F3B9C}"/>
          </ac:spMkLst>
        </pc:spChg>
        <pc:spChg chg="add">
          <ac:chgData name="Alisha Jan" userId="64f04c85d0e72714" providerId="LiveId" clId="{BF331E4A-7B18-4A1E-9E61-B0AB67DC3771}" dt="2026-10-09T20:15:01.383" v="4364" actId="26606"/>
          <ac:spMkLst>
            <pc:docMk/>
            <pc:sldMk cId="306038173" sldId="267"/>
            <ac:spMk id="37" creationId="{989BE678-777B-482A-A616-FEDC47B162E5}"/>
          </ac:spMkLst>
        </pc:spChg>
        <pc:spChg chg="add">
          <ac:chgData name="Alisha Jan" userId="64f04c85d0e72714" providerId="LiveId" clId="{BF331E4A-7B18-4A1E-9E61-B0AB67DC3771}" dt="2026-10-09T20:15:01.383" v="4364" actId="26606"/>
          <ac:spMkLst>
            <pc:docMk/>
            <pc:sldMk cId="306038173" sldId="267"/>
            <ac:spMk id="40" creationId="{D28BE0C3-2102-4820-B88B-A448B1840D14}"/>
          </ac:spMkLst>
        </pc:spChg>
        <pc:picChg chg="add mod">
          <ac:chgData name="Alisha Jan" userId="64f04c85d0e72714" providerId="LiveId" clId="{BF331E4A-7B18-4A1E-9E61-B0AB67DC3771}" dt="2026-10-09T20:15:01.383" v="4364" actId="26606"/>
          <ac:picMkLst>
            <pc:docMk/>
            <pc:sldMk cId="306038173" sldId="267"/>
            <ac:picMk id="5" creationId="{40C30AC7-2A81-D7DB-6B85-D1D84DDCEE9A}"/>
          </ac:picMkLst>
        </pc:picChg>
        <pc:picChg chg="add del">
          <ac:chgData name="Alisha Jan" userId="64f04c85d0e72714" providerId="LiveId" clId="{BF331E4A-7B18-4A1E-9E61-B0AB67DC3771}" dt="2026-10-09T20:14:50.171" v="4361" actId="26606"/>
          <ac:picMkLst>
            <pc:docMk/>
            <pc:sldMk cId="306038173" sldId="267"/>
            <ac:picMk id="10" creationId="{DF19BAF3-7E20-4B9D-B544-BABAEEA1FA75}"/>
          </ac:picMkLst>
        </pc:picChg>
        <pc:picChg chg="add del">
          <ac:chgData name="Alisha Jan" userId="64f04c85d0e72714" providerId="LiveId" clId="{BF331E4A-7B18-4A1E-9E61-B0AB67DC3771}" dt="2026-10-09T20:14:50.171" v="4361" actId="26606"/>
          <ac:picMkLst>
            <pc:docMk/>
            <pc:sldMk cId="306038173" sldId="267"/>
            <ac:picMk id="12" creationId="{950648F4-ABCD-4DF0-8641-76CFB2354721}"/>
          </ac:picMkLst>
        </pc:picChg>
        <pc:picChg chg="add del">
          <ac:chgData name="Alisha Jan" userId="64f04c85d0e72714" providerId="LiveId" clId="{BF331E4A-7B18-4A1E-9E61-B0AB67DC3771}" dt="2026-10-09T20:14:50.171" v="4361" actId="26606"/>
          <ac:picMkLst>
            <pc:docMk/>
            <pc:sldMk cId="306038173" sldId="267"/>
            <ac:picMk id="16" creationId="{CF1EB4BD-9C7E-4AA3-9681-C7EB0DA6250B}"/>
          </ac:picMkLst>
        </pc:picChg>
        <pc:picChg chg="add del">
          <ac:chgData name="Alisha Jan" userId="64f04c85d0e72714" providerId="LiveId" clId="{BF331E4A-7B18-4A1E-9E61-B0AB67DC3771}" dt="2026-10-09T20:14:50.171" v="4361" actId="26606"/>
          <ac:picMkLst>
            <pc:docMk/>
            <pc:sldMk cId="306038173" sldId="267"/>
            <ac:picMk id="18" creationId="{94AAE3AA-3759-4D28-B0EF-575F25A5146C}"/>
          </ac:picMkLst>
        </pc:picChg>
        <pc:picChg chg="add del">
          <ac:chgData name="Alisha Jan" userId="64f04c85d0e72714" providerId="LiveId" clId="{BF331E4A-7B18-4A1E-9E61-B0AB67DC3771}" dt="2026-10-09T20:15:01.272" v="4363" actId="26606"/>
          <ac:picMkLst>
            <pc:docMk/>
            <pc:sldMk cId="306038173" sldId="267"/>
            <ac:picMk id="27" creationId="{7C268552-D473-46ED-B1B8-422042C4DEF1}"/>
          </ac:picMkLst>
        </pc:picChg>
        <pc:picChg chg="add del">
          <ac:chgData name="Alisha Jan" userId="64f04c85d0e72714" providerId="LiveId" clId="{BF331E4A-7B18-4A1E-9E61-B0AB67DC3771}" dt="2026-10-09T20:15:01.272" v="4363" actId="26606"/>
          <ac:picMkLst>
            <pc:docMk/>
            <pc:sldMk cId="306038173" sldId="267"/>
            <ac:picMk id="31" creationId="{69F01145-BEA3-4CBF-AA21-10077B948CA8}"/>
          </ac:picMkLst>
        </pc:picChg>
        <pc:picChg chg="add">
          <ac:chgData name="Alisha Jan" userId="64f04c85d0e72714" providerId="LiveId" clId="{BF331E4A-7B18-4A1E-9E61-B0AB67DC3771}" dt="2026-10-09T20:15:01.383" v="4364" actId="26606"/>
          <ac:picMkLst>
            <pc:docMk/>
            <pc:sldMk cId="306038173" sldId="267"/>
            <ac:picMk id="35" creationId="{DF19BAF3-7E20-4B9D-B544-BABAEEA1FA75}"/>
          </ac:picMkLst>
        </pc:picChg>
        <pc:picChg chg="add">
          <ac:chgData name="Alisha Jan" userId="64f04c85d0e72714" providerId="LiveId" clId="{BF331E4A-7B18-4A1E-9E61-B0AB67DC3771}" dt="2026-10-09T20:15:01.383" v="4364" actId="26606"/>
          <ac:picMkLst>
            <pc:docMk/>
            <pc:sldMk cId="306038173" sldId="267"/>
            <ac:picMk id="36" creationId="{950648F4-ABCD-4DF0-8641-76CFB2354721}"/>
          </ac:picMkLst>
        </pc:picChg>
        <pc:picChg chg="add">
          <ac:chgData name="Alisha Jan" userId="64f04c85d0e72714" providerId="LiveId" clId="{BF331E4A-7B18-4A1E-9E61-B0AB67DC3771}" dt="2026-10-09T20:15:01.383" v="4364" actId="26606"/>
          <ac:picMkLst>
            <pc:docMk/>
            <pc:sldMk cId="306038173" sldId="267"/>
            <ac:picMk id="38" creationId="{CF1EB4BD-9C7E-4AA3-9681-C7EB0DA6250B}"/>
          </ac:picMkLst>
        </pc:picChg>
        <pc:picChg chg="add">
          <ac:chgData name="Alisha Jan" userId="64f04c85d0e72714" providerId="LiveId" clId="{BF331E4A-7B18-4A1E-9E61-B0AB67DC3771}" dt="2026-10-09T20:15:01.383" v="4364" actId="26606"/>
          <ac:picMkLst>
            <pc:docMk/>
            <pc:sldMk cId="306038173" sldId="267"/>
            <ac:picMk id="39" creationId="{94AAE3AA-3759-4D28-B0EF-575F25A5146C}"/>
          </ac:picMkLst>
        </pc:picChg>
      </pc:sldChg>
      <pc:sldChg chg="new del">
        <pc:chgData name="Alisha Jan" userId="64f04c85d0e72714" providerId="LiveId" clId="{BF331E4A-7B18-4A1E-9E61-B0AB67DC3771}" dt="2026-10-09T19:43:59.436" v="3545" actId="2696"/>
        <pc:sldMkLst>
          <pc:docMk/>
          <pc:sldMk cId="630646019" sldId="267"/>
        </pc:sldMkLst>
      </pc:sldChg>
      <pc:sldMasterChg chg="setBg">
        <pc:chgData name="Alisha Jan" userId="64f04c85d0e72714" providerId="LiveId" clId="{BF331E4A-7B18-4A1E-9E61-B0AB67DC3771}" dt="2026-09-25T20:03:40.156" v="4"/>
        <pc:sldMasterMkLst>
          <pc:docMk/>
          <pc:sldMasterMk cId="1167768331" sldId="2147483660"/>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8C880B-21BE-4CBD-B994-FBB44704F723}"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5D6D0-B4A3-41D3-8D9F-F5C8EBE811DE}" type="slidenum">
              <a:rPr lang="en-GB" smtClean="0"/>
              <a:t>‹#›</a:t>
            </a:fld>
            <a:endParaRPr lang="en-GB"/>
          </a:p>
        </p:txBody>
      </p:sp>
    </p:spTree>
    <p:extLst>
      <p:ext uri="{BB962C8B-B14F-4D97-AF65-F5344CB8AC3E}">
        <p14:creationId xmlns:p14="http://schemas.microsoft.com/office/powerpoint/2010/main" val="2074541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35D6D0-B4A3-41D3-8D9F-F5C8EBE811DE}" type="slidenum">
              <a:rPr lang="en-GB" smtClean="0"/>
              <a:t>8</a:t>
            </a:fld>
            <a:endParaRPr lang="en-GB"/>
          </a:p>
        </p:txBody>
      </p:sp>
    </p:spTree>
    <p:extLst>
      <p:ext uri="{BB962C8B-B14F-4D97-AF65-F5344CB8AC3E}">
        <p14:creationId xmlns:p14="http://schemas.microsoft.com/office/powerpoint/2010/main" val="109666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35D6D0-B4A3-41D3-8D9F-F5C8EBE811DE}" type="slidenum">
              <a:rPr lang="en-GB" smtClean="0"/>
              <a:t>11</a:t>
            </a:fld>
            <a:endParaRPr lang="en-GB"/>
          </a:p>
        </p:txBody>
      </p:sp>
    </p:spTree>
    <p:extLst>
      <p:ext uri="{BB962C8B-B14F-4D97-AF65-F5344CB8AC3E}">
        <p14:creationId xmlns:p14="http://schemas.microsoft.com/office/powerpoint/2010/main" val="96194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4161057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157202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3382334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744768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914F87-D630-4424-928E-DB4E6BEB071E}"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4082572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384383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582672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767819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620465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856228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832787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4796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008424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39521992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174465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652013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241942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914F87-D630-4424-928E-DB4E6BEB071E}" type="datetimeFigureOut">
              <a:rPr lang="en-GB" smtClean="0"/>
              <a:t>10/10/2026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4EEF8C-DA5B-4F7E-95E0-6EC87FE9CDE9}" type="slidenum">
              <a:rPr lang="en-GB" smtClean="0"/>
              <a:t>‹#›</a:t>
            </a:fld>
            <a:endParaRPr lang="en-GB"/>
          </a:p>
        </p:txBody>
      </p:sp>
    </p:spTree>
    <p:extLst>
      <p:ext uri="{BB962C8B-B14F-4D97-AF65-F5344CB8AC3E}">
        <p14:creationId xmlns:p14="http://schemas.microsoft.com/office/powerpoint/2010/main" val="11677683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95402DB-8499-16A2-F626-B2605EBB1BD3}"/>
              </a:ext>
            </a:extLst>
          </p:cNvPr>
          <p:cNvSpPr>
            <a:spLocks noGrp="1"/>
          </p:cNvSpPr>
          <p:nvPr>
            <p:ph type="subTitle" idx="1"/>
          </p:nvPr>
        </p:nvSpPr>
        <p:spPr>
          <a:xfrm>
            <a:off x="1683171" y="5065751"/>
            <a:ext cx="8825658" cy="861420"/>
          </a:xfrm>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Group members Rehener ,Paul ,Waleed and serin.</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6200" cap="none" dirty="0">
              <a:solidFill>
                <a:schemeClr val="tx1"/>
              </a:solidFill>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LECTURER Reza Taghizadeh </a:t>
            </a:r>
          </a:p>
          <a:p>
            <a:endParaRPr lang="en-GB" dirty="0"/>
          </a:p>
        </p:txBody>
      </p:sp>
      <p:sp>
        <p:nvSpPr>
          <p:cNvPr id="6" name="TextBox 5">
            <a:extLst>
              <a:ext uri="{FF2B5EF4-FFF2-40B4-BE49-F238E27FC236}">
                <a16:creationId xmlns:a16="http://schemas.microsoft.com/office/drawing/2014/main" id="{2F27BADC-F14B-FAA7-D252-3E7A59CDA18C}"/>
              </a:ext>
            </a:extLst>
          </p:cNvPr>
          <p:cNvSpPr txBox="1"/>
          <p:nvPr/>
        </p:nvSpPr>
        <p:spPr>
          <a:xfrm>
            <a:off x="2473377" y="0"/>
            <a:ext cx="6205928" cy="1200329"/>
          </a:xfrm>
          <a:prstGeom prst="rect">
            <a:avLst/>
          </a:prstGeom>
          <a:noFill/>
        </p:spPr>
        <p:txBody>
          <a:bodyPr wrap="square" rtlCol="0">
            <a:spAutoFit/>
          </a:bodyPr>
          <a:lstStyle/>
          <a:p>
            <a:pPr algn="ctr"/>
            <a:r>
              <a:rPr lang="en-GB" sz="7200" u="sng" dirty="0">
                <a:highlight>
                  <a:srgbClr val="008080"/>
                </a:highlight>
                <a:latin typeface="Arial" panose="020B0604020202020204" pitchFamily="34" charset="0"/>
                <a:cs typeface="Arial" panose="020B0604020202020204" pitchFamily="34" charset="0"/>
              </a:rPr>
              <a:t>Introduction</a:t>
            </a:r>
            <a:endParaRPr lang="en-GB" sz="5400" u="sng" dirty="0">
              <a:highlight>
                <a:srgbClr val="008080"/>
              </a:highlight>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91B36AFC-5160-D5DA-2E9F-DFA9B9F908E4}"/>
              </a:ext>
            </a:extLst>
          </p:cNvPr>
          <p:cNvSpPr>
            <a:spLocks noGrp="1"/>
          </p:cNvSpPr>
          <p:nvPr>
            <p:ph type="ctrTitle"/>
          </p:nvPr>
        </p:nvSpPr>
        <p:spPr>
          <a:xfrm>
            <a:off x="1683171" y="1200330"/>
            <a:ext cx="8825658" cy="3745624"/>
          </a:xfrm>
        </p:spPr>
        <p:txBody>
          <a:bodyPr/>
          <a:lstStyle/>
          <a:p>
            <a:r>
              <a:rPr lang="en-GB" dirty="0"/>
              <a:t>          </a:t>
            </a:r>
            <a:r>
              <a:rPr lang="en-GB" sz="6000" dirty="0"/>
              <a:t> STAFF COMMUNICATIONS AND DAILY Updates</a:t>
            </a:r>
            <a:br>
              <a:rPr lang="en-GB" sz="2800" dirty="0"/>
            </a:br>
            <a:r>
              <a:rPr lang="en-GB" sz="2800" dirty="0"/>
              <a:t>course name: methods digital skills and research </a:t>
            </a:r>
            <a:br>
              <a:rPr lang="en-GB" sz="2800" dirty="0"/>
            </a:br>
            <a:endParaRPr lang="en-GB" sz="2800" dirty="0"/>
          </a:p>
        </p:txBody>
      </p:sp>
      <p:sp>
        <p:nvSpPr>
          <p:cNvPr id="4" name="TextBox 3">
            <a:extLst>
              <a:ext uri="{FF2B5EF4-FFF2-40B4-BE49-F238E27FC236}">
                <a16:creationId xmlns:a16="http://schemas.microsoft.com/office/drawing/2014/main" id="{522BBB88-E6E5-5FE5-4AC0-D993D5D214B6}"/>
              </a:ext>
            </a:extLst>
          </p:cNvPr>
          <p:cNvSpPr txBox="1"/>
          <p:nvPr/>
        </p:nvSpPr>
        <p:spPr>
          <a:xfrm>
            <a:off x="4847771" y="6168572"/>
            <a:ext cx="3033486" cy="369332"/>
          </a:xfrm>
          <a:prstGeom prst="rect">
            <a:avLst/>
          </a:prstGeom>
          <a:noFill/>
        </p:spPr>
        <p:txBody>
          <a:bodyPr wrap="square" rtlCol="0">
            <a:spAutoFit/>
          </a:bodyPr>
          <a:lstStyle/>
          <a:p>
            <a:r>
              <a:rPr lang="en-GB" dirty="0"/>
              <a:t>MODULE: LCHS4007</a:t>
            </a:r>
          </a:p>
        </p:txBody>
      </p:sp>
    </p:spTree>
    <p:extLst>
      <p:ext uri="{BB962C8B-B14F-4D97-AF65-F5344CB8AC3E}">
        <p14:creationId xmlns:p14="http://schemas.microsoft.com/office/powerpoint/2010/main" val="356787901"/>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7EDABDD-08FA-02B7-AE34-98300AAEB813}"/>
              </a:ext>
            </a:extLst>
          </p:cNvPr>
          <p:cNvSpPr txBox="1"/>
          <p:nvPr/>
        </p:nvSpPr>
        <p:spPr>
          <a:xfrm rot="10800000" flipV="1">
            <a:off x="798285" y="984773"/>
            <a:ext cx="10821855" cy="523220"/>
          </a:xfrm>
          <a:prstGeom prst="rect">
            <a:avLst/>
          </a:prstGeom>
          <a:noFill/>
        </p:spPr>
        <p:txBody>
          <a:bodyPr wrap="square" rtlCol="0">
            <a:spAutoFit/>
          </a:bodyPr>
          <a:lstStyle/>
          <a:p>
            <a:r>
              <a:rPr lang="en-GB" sz="2800" dirty="0"/>
              <a:t>We are going to talk about Ashford community care</a:t>
            </a:r>
          </a:p>
        </p:txBody>
      </p:sp>
      <p:sp>
        <p:nvSpPr>
          <p:cNvPr id="11" name="TextBox 10">
            <a:extLst>
              <a:ext uri="{FF2B5EF4-FFF2-40B4-BE49-F238E27FC236}">
                <a16:creationId xmlns:a16="http://schemas.microsoft.com/office/drawing/2014/main" id="{28F3DC2A-4D19-BB99-6A72-7A1E45A3BCAF}"/>
              </a:ext>
            </a:extLst>
          </p:cNvPr>
          <p:cNvSpPr txBox="1"/>
          <p:nvPr/>
        </p:nvSpPr>
        <p:spPr>
          <a:xfrm>
            <a:off x="943429" y="1944914"/>
            <a:ext cx="10629833" cy="369332"/>
          </a:xfrm>
          <a:prstGeom prst="rect">
            <a:avLst/>
          </a:prstGeom>
          <a:noFill/>
        </p:spPr>
        <p:txBody>
          <a:bodyPr wrap="none" rtlCol="0">
            <a:spAutoFit/>
          </a:bodyPr>
          <a:lstStyle/>
          <a:p>
            <a:r>
              <a:rPr lang="en-GB" dirty="0"/>
              <a:t>Service supports adults with physical disabilities and long-term care ,and how Microsoft teams</a:t>
            </a:r>
          </a:p>
        </p:txBody>
      </p:sp>
      <p:sp>
        <p:nvSpPr>
          <p:cNvPr id="15" name="TextBox 14">
            <a:extLst>
              <a:ext uri="{FF2B5EF4-FFF2-40B4-BE49-F238E27FC236}">
                <a16:creationId xmlns:a16="http://schemas.microsoft.com/office/drawing/2014/main" id="{587DA969-A362-5A62-E508-ABEB30FA3342}"/>
              </a:ext>
            </a:extLst>
          </p:cNvPr>
          <p:cNvSpPr txBox="1"/>
          <p:nvPr/>
        </p:nvSpPr>
        <p:spPr>
          <a:xfrm>
            <a:off x="1016000" y="2801257"/>
            <a:ext cx="10152138" cy="369332"/>
          </a:xfrm>
          <a:prstGeom prst="rect">
            <a:avLst/>
          </a:prstGeom>
          <a:noFill/>
        </p:spPr>
        <p:txBody>
          <a:bodyPr wrap="none" rtlCol="0">
            <a:spAutoFit/>
          </a:bodyPr>
          <a:lstStyle/>
          <a:p>
            <a:r>
              <a:rPr lang="en-GB" dirty="0"/>
              <a:t>Can be approved and made more efficient for communications between staff members.</a:t>
            </a:r>
          </a:p>
        </p:txBody>
      </p:sp>
      <p:pic>
        <p:nvPicPr>
          <p:cNvPr id="16" name="Picture 15" descr="CNA Training at Boston Nursing Homes | CNA Classes in Boston">
            <a:extLst>
              <a:ext uri="{FF2B5EF4-FFF2-40B4-BE49-F238E27FC236}">
                <a16:creationId xmlns:a16="http://schemas.microsoft.com/office/drawing/2014/main" id="{881A34FE-BF59-87A3-C61F-3C4B5D7D1ACD}"/>
              </a:ext>
            </a:extLst>
          </p:cNvPr>
          <p:cNvPicPr>
            <a:picLocks noChangeAspect="1"/>
          </p:cNvPicPr>
          <p:nvPr/>
        </p:nvPicPr>
        <p:blipFill>
          <a:blip r:embed="rId2"/>
          <a:stretch>
            <a:fillRect/>
          </a:stretch>
        </p:blipFill>
        <p:spPr>
          <a:xfrm>
            <a:off x="3093993" y="3297750"/>
            <a:ext cx="5890350" cy="3365914"/>
          </a:xfrm>
          <a:prstGeom prst="rect">
            <a:avLst/>
          </a:prstGeom>
        </p:spPr>
      </p:pic>
    </p:spTree>
    <p:extLst>
      <p:ext uri="{BB962C8B-B14F-4D97-AF65-F5344CB8AC3E}">
        <p14:creationId xmlns:p14="http://schemas.microsoft.com/office/powerpoint/2010/main" val="3157024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57D457-C638-884F-76F1-2910F78575A2}"/>
              </a:ext>
            </a:extLst>
          </p:cNvPr>
          <p:cNvSpPr txBox="1"/>
          <p:nvPr/>
        </p:nvSpPr>
        <p:spPr>
          <a:xfrm>
            <a:off x="347472" y="678662"/>
            <a:ext cx="12137136" cy="1569660"/>
          </a:xfrm>
          <a:prstGeom prst="rect">
            <a:avLst/>
          </a:prstGeom>
          <a:noFill/>
        </p:spPr>
        <p:txBody>
          <a:bodyPr wrap="square" rtlCol="0">
            <a:spAutoFit/>
          </a:bodyPr>
          <a:lstStyle/>
          <a:p>
            <a:r>
              <a:rPr lang="en-GB" sz="3200" dirty="0"/>
              <a:t>MICROSOFT TEAMS IS THE  TASK WE CHOOSE TOO</a:t>
            </a:r>
          </a:p>
          <a:p>
            <a:r>
              <a:rPr lang="en-GB" sz="3200" dirty="0"/>
              <a:t>MANAGE OUR ASHFORD CARE HOME,FOR OUR DAILY UPDATES AND COMMUNCATION NEEDS.</a:t>
            </a:r>
          </a:p>
        </p:txBody>
      </p:sp>
      <p:pic>
        <p:nvPicPr>
          <p:cNvPr id="29" name="Picture 28" descr="The 10 best new Microsoft Teams meeting features – Computerworld">
            <a:extLst>
              <a:ext uri="{FF2B5EF4-FFF2-40B4-BE49-F238E27FC236}">
                <a16:creationId xmlns:a16="http://schemas.microsoft.com/office/drawing/2014/main" id="{BB9A71DB-293A-BB6A-D4F7-6388FDA6C67B}"/>
              </a:ext>
            </a:extLst>
          </p:cNvPr>
          <p:cNvPicPr>
            <a:picLocks noChangeAspect="1"/>
          </p:cNvPicPr>
          <p:nvPr/>
        </p:nvPicPr>
        <p:blipFill>
          <a:blip r:embed="rId2"/>
          <a:stretch>
            <a:fillRect/>
          </a:stretch>
        </p:blipFill>
        <p:spPr>
          <a:xfrm>
            <a:off x="5614415" y="3265839"/>
            <a:ext cx="5745561" cy="3231878"/>
          </a:xfrm>
          <a:prstGeom prst="rect">
            <a:avLst/>
          </a:prstGeom>
        </p:spPr>
      </p:pic>
    </p:spTree>
    <p:extLst>
      <p:ext uri="{BB962C8B-B14F-4D97-AF65-F5344CB8AC3E}">
        <p14:creationId xmlns:p14="http://schemas.microsoft.com/office/powerpoint/2010/main" val="263094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A407C8-46F0-6ECC-4DF5-4D20B0EA9562}"/>
              </a:ext>
            </a:extLst>
          </p:cNvPr>
          <p:cNvSpPr>
            <a:spLocks noGrp="1"/>
          </p:cNvSpPr>
          <p:nvPr>
            <p:ph idx="1"/>
          </p:nvPr>
        </p:nvSpPr>
        <p:spPr>
          <a:xfrm>
            <a:off x="434714" y="1334124"/>
            <a:ext cx="10942820" cy="4661941"/>
          </a:xfrm>
        </p:spPr>
        <p:txBody>
          <a:bodyPr>
            <a:normAutofit fontScale="85000" lnSpcReduction="20000"/>
          </a:bodyPr>
          <a:lstStyle/>
          <a:p>
            <a:pPr marL="457200" indent="-457200" algn="ctr">
              <a:buFont typeface="+mj-lt"/>
              <a:buAutoNum type="arabicPeriod"/>
            </a:pPr>
            <a:r>
              <a:rPr lang="en-GB" sz="4800" dirty="0"/>
              <a:t>we are using Microsoft teams for this particular  task because staff members can communicate quickly share and work together without, needing to be in the same place. Microsoft teams make good communication skills, transfers clear information with accuracy and helps staff work together with efficiency(Moss2020)</a:t>
            </a:r>
          </a:p>
        </p:txBody>
      </p:sp>
    </p:spTree>
    <p:extLst>
      <p:ext uri="{BB962C8B-B14F-4D97-AF65-F5344CB8AC3E}">
        <p14:creationId xmlns:p14="http://schemas.microsoft.com/office/powerpoint/2010/main" val="1600441609"/>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D4B1E0-E67E-93AC-3BA0-CB25902A2E43}"/>
              </a:ext>
            </a:extLst>
          </p:cNvPr>
          <p:cNvSpPr txBox="1"/>
          <p:nvPr/>
        </p:nvSpPr>
        <p:spPr>
          <a:xfrm>
            <a:off x="707622" y="335620"/>
            <a:ext cx="9488636" cy="830997"/>
          </a:xfrm>
          <a:prstGeom prst="rect">
            <a:avLst/>
          </a:prstGeom>
          <a:noFill/>
        </p:spPr>
        <p:txBody>
          <a:bodyPr wrap="square" rtlCol="0">
            <a:spAutoFit/>
          </a:bodyPr>
          <a:lstStyle/>
          <a:p>
            <a:r>
              <a:rPr lang="en-GB" sz="2400" dirty="0"/>
              <a:t>Microsoft teams is most suitable for this task because it improves care coordination,</a:t>
            </a:r>
          </a:p>
        </p:txBody>
      </p:sp>
      <p:sp>
        <p:nvSpPr>
          <p:cNvPr id="5" name="TextBox 4">
            <a:extLst>
              <a:ext uri="{FF2B5EF4-FFF2-40B4-BE49-F238E27FC236}">
                <a16:creationId xmlns:a16="http://schemas.microsoft.com/office/drawing/2014/main" id="{2A7C0784-890A-3ACC-5187-9815E0176FDC}"/>
              </a:ext>
            </a:extLst>
          </p:cNvPr>
          <p:cNvSpPr txBox="1"/>
          <p:nvPr/>
        </p:nvSpPr>
        <p:spPr>
          <a:xfrm>
            <a:off x="707622" y="1393397"/>
            <a:ext cx="10208405" cy="830997"/>
          </a:xfrm>
          <a:prstGeom prst="rect">
            <a:avLst/>
          </a:prstGeom>
          <a:noFill/>
        </p:spPr>
        <p:txBody>
          <a:bodyPr wrap="square" rtlCol="0">
            <a:spAutoFit/>
          </a:bodyPr>
          <a:lstStyle/>
          <a:p>
            <a:r>
              <a:rPr lang="en-GB" sz="2400" dirty="0"/>
              <a:t>And good</a:t>
            </a:r>
            <a:r>
              <a:rPr lang="en-GB" dirty="0"/>
              <a:t> </a:t>
            </a:r>
            <a:r>
              <a:rPr lang="en-GB" sz="2400" dirty="0"/>
              <a:t>communication helps staff share right information with the right people at the right time</a:t>
            </a:r>
            <a:endParaRPr lang="en-GB" dirty="0"/>
          </a:p>
        </p:txBody>
      </p:sp>
      <p:pic>
        <p:nvPicPr>
          <p:cNvPr id="7" name="Picture 6" descr="Microsoft Teams Logo PNG Transparent Images">
            <a:extLst>
              <a:ext uri="{FF2B5EF4-FFF2-40B4-BE49-F238E27FC236}">
                <a16:creationId xmlns:a16="http://schemas.microsoft.com/office/drawing/2014/main" id="{48BAC970-B486-A7B4-1F96-E646B2D680D0}"/>
              </a:ext>
            </a:extLst>
          </p:cNvPr>
          <p:cNvPicPr>
            <a:picLocks noChangeAspect="1"/>
          </p:cNvPicPr>
          <p:nvPr/>
        </p:nvPicPr>
        <p:blipFill>
          <a:blip r:embed="rId2"/>
          <a:stretch>
            <a:fillRect/>
          </a:stretch>
        </p:blipFill>
        <p:spPr>
          <a:xfrm>
            <a:off x="8064030" y="2988605"/>
            <a:ext cx="3932898" cy="3657970"/>
          </a:xfrm>
          <a:prstGeom prst="rect">
            <a:avLst/>
          </a:prstGeom>
        </p:spPr>
      </p:pic>
      <p:sp>
        <p:nvSpPr>
          <p:cNvPr id="8" name="TextBox 7">
            <a:extLst>
              <a:ext uri="{FF2B5EF4-FFF2-40B4-BE49-F238E27FC236}">
                <a16:creationId xmlns:a16="http://schemas.microsoft.com/office/drawing/2014/main" id="{9A81FB90-531D-7B63-0225-3AA64F9B7DBF}"/>
              </a:ext>
            </a:extLst>
          </p:cNvPr>
          <p:cNvSpPr txBox="1"/>
          <p:nvPr/>
        </p:nvSpPr>
        <p:spPr>
          <a:xfrm>
            <a:off x="4000189" y="4076006"/>
            <a:ext cx="1978427" cy="461665"/>
          </a:xfrm>
          <a:prstGeom prst="rect">
            <a:avLst/>
          </a:prstGeom>
          <a:noFill/>
        </p:spPr>
        <p:txBody>
          <a:bodyPr wrap="none" rtlCol="0">
            <a:spAutoFit/>
          </a:bodyPr>
          <a:lstStyle/>
          <a:p>
            <a:r>
              <a:rPr lang="en-GB" sz="2400" dirty="0"/>
              <a:t>Easy access</a:t>
            </a:r>
          </a:p>
        </p:txBody>
      </p:sp>
      <p:sp>
        <p:nvSpPr>
          <p:cNvPr id="9" name="TextBox 8">
            <a:extLst>
              <a:ext uri="{FF2B5EF4-FFF2-40B4-BE49-F238E27FC236}">
                <a16:creationId xmlns:a16="http://schemas.microsoft.com/office/drawing/2014/main" id="{53D8A2F0-1C3B-B180-E6B2-6833F36ECC90}"/>
              </a:ext>
            </a:extLst>
          </p:cNvPr>
          <p:cNvSpPr txBox="1"/>
          <p:nvPr/>
        </p:nvSpPr>
        <p:spPr>
          <a:xfrm>
            <a:off x="707622" y="4076007"/>
            <a:ext cx="3297698" cy="461665"/>
          </a:xfrm>
          <a:prstGeom prst="rect">
            <a:avLst/>
          </a:prstGeom>
          <a:noFill/>
        </p:spPr>
        <p:txBody>
          <a:bodyPr wrap="none" rtlCol="0">
            <a:spAutoFit/>
          </a:bodyPr>
          <a:lstStyle/>
          <a:p>
            <a:r>
              <a:rPr lang="en-GB" sz="2400" dirty="0"/>
              <a:t>fast communications</a:t>
            </a:r>
          </a:p>
        </p:txBody>
      </p:sp>
      <p:sp>
        <p:nvSpPr>
          <p:cNvPr id="13" name="TextBox 12">
            <a:extLst>
              <a:ext uri="{FF2B5EF4-FFF2-40B4-BE49-F238E27FC236}">
                <a16:creationId xmlns:a16="http://schemas.microsoft.com/office/drawing/2014/main" id="{07EFEF9D-445F-D999-0954-F4402BCD299B}"/>
              </a:ext>
            </a:extLst>
          </p:cNvPr>
          <p:cNvSpPr txBox="1"/>
          <p:nvPr/>
        </p:nvSpPr>
        <p:spPr>
          <a:xfrm>
            <a:off x="707622" y="2395275"/>
            <a:ext cx="10857954" cy="830997"/>
          </a:xfrm>
          <a:prstGeom prst="rect">
            <a:avLst/>
          </a:prstGeom>
          <a:noFill/>
        </p:spPr>
        <p:txBody>
          <a:bodyPr wrap="square" rtlCol="0">
            <a:spAutoFit/>
          </a:bodyPr>
          <a:lstStyle/>
          <a:p>
            <a:r>
              <a:rPr lang="en-GB" sz="2400" dirty="0"/>
              <a:t>Microsoft (2026) Microsoft teams: security, compliance and  privacy: available at: Microsoft </a:t>
            </a:r>
          </a:p>
        </p:txBody>
      </p:sp>
      <p:sp>
        <p:nvSpPr>
          <p:cNvPr id="14" name="TextBox 13">
            <a:extLst>
              <a:ext uri="{FF2B5EF4-FFF2-40B4-BE49-F238E27FC236}">
                <a16:creationId xmlns:a16="http://schemas.microsoft.com/office/drawing/2014/main" id="{AC50315B-DE28-4067-DD3E-EDBE390CA75D}"/>
              </a:ext>
            </a:extLst>
          </p:cNvPr>
          <p:cNvSpPr txBox="1"/>
          <p:nvPr/>
        </p:nvSpPr>
        <p:spPr>
          <a:xfrm>
            <a:off x="4127971" y="2757772"/>
            <a:ext cx="1337226" cy="461665"/>
          </a:xfrm>
          <a:prstGeom prst="rect">
            <a:avLst/>
          </a:prstGeom>
          <a:noFill/>
        </p:spPr>
        <p:txBody>
          <a:bodyPr wrap="none" rtlCol="0">
            <a:spAutoFit/>
          </a:bodyPr>
          <a:lstStyle/>
          <a:p>
            <a:r>
              <a:rPr lang="en-GB" sz="2400" dirty="0"/>
              <a:t>website</a:t>
            </a:r>
          </a:p>
        </p:txBody>
      </p:sp>
      <p:sp>
        <p:nvSpPr>
          <p:cNvPr id="16" name="TextBox 15">
            <a:extLst>
              <a:ext uri="{FF2B5EF4-FFF2-40B4-BE49-F238E27FC236}">
                <a16:creationId xmlns:a16="http://schemas.microsoft.com/office/drawing/2014/main" id="{C0F7A664-A80B-4FE9-4AF2-B4F1CC0CAD6D}"/>
              </a:ext>
            </a:extLst>
          </p:cNvPr>
          <p:cNvSpPr txBox="1"/>
          <p:nvPr/>
        </p:nvSpPr>
        <p:spPr>
          <a:xfrm>
            <a:off x="707622" y="3472880"/>
            <a:ext cx="8563563" cy="461665"/>
          </a:xfrm>
          <a:prstGeom prst="rect">
            <a:avLst/>
          </a:prstGeom>
          <a:noFill/>
        </p:spPr>
        <p:txBody>
          <a:bodyPr wrap="none" rtlCol="0">
            <a:spAutoFit/>
          </a:bodyPr>
          <a:lstStyle/>
          <a:p>
            <a:r>
              <a:rPr lang="en-GB" sz="2400" dirty="0"/>
              <a:t>NHS England(2023)Microsoft teams and remote working.</a:t>
            </a:r>
          </a:p>
        </p:txBody>
      </p:sp>
    </p:spTree>
    <p:extLst>
      <p:ext uri="{BB962C8B-B14F-4D97-AF65-F5344CB8AC3E}">
        <p14:creationId xmlns:p14="http://schemas.microsoft.com/office/powerpoint/2010/main" val="2890666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hought Bubble: Cloud 1">
            <a:extLst>
              <a:ext uri="{FF2B5EF4-FFF2-40B4-BE49-F238E27FC236}">
                <a16:creationId xmlns:a16="http://schemas.microsoft.com/office/drawing/2014/main" id="{DF0A5872-3553-0A47-989E-53E773588550}"/>
              </a:ext>
            </a:extLst>
          </p:cNvPr>
          <p:cNvSpPr/>
          <p:nvPr/>
        </p:nvSpPr>
        <p:spPr>
          <a:xfrm>
            <a:off x="0" y="1528997"/>
            <a:ext cx="11802256" cy="2653259"/>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61E438AA-F48F-FAB7-43C6-DB560AA1B8F8}"/>
              </a:ext>
            </a:extLst>
          </p:cNvPr>
          <p:cNvSpPr>
            <a:spLocks noGrp="1"/>
          </p:cNvSpPr>
          <p:nvPr>
            <p:ph idx="1"/>
          </p:nvPr>
        </p:nvSpPr>
        <p:spPr>
          <a:xfrm>
            <a:off x="796977" y="1978702"/>
            <a:ext cx="10598046" cy="2203554"/>
          </a:xfrm>
        </p:spPr>
        <p:txBody>
          <a:bodyPr/>
          <a:lstStyle/>
          <a:p>
            <a:r>
              <a:rPr lang="en-GB" dirty="0"/>
              <a:t>Staff communication means sharing important information with other staff members. Daily updates may include information about service users ,changes to care plans,appointments,staff responsibilities, and anything important that happens during that day.</a:t>
            </a:r>
          </a:p>
        </p:txBody>
      </p:sp>
      <p:pic>
        <p:nvPicPr>
          <p:cNvPr id="5" name="Picture 4">
            <a:extLst>
              <a:ext uri="{FF2B5EF4-FFF2-40B4-BE49-F238E27FC236}">
                <a16:creationId xmlns:a16="http://schemas.microsoft.com/office/drawing/2014/main" id="{4095FA85-969C-38AA-D800-27509EB81F7C}"/>
              </a:ext>
            </a:extLst>
          </p:cNvPr>
          <p:cNvPicPr>
            <a:picLocks noChangeAspect="1"/>
          </p:cNvPicPr>
          <p:nvPr/>
        </p:nvPicPr>
        <p:blipFill>
          <a:blip r:embed="rId2"/>
          <a:stretch>
            <a:fillRect/>
          </a:stretch>
        </p:blipFill>
        <p:spPr>
          <a:xfrm>
            <a:off x="884553" y="4911088"/>
            <a:ext cx="2000250" cy="1771650"/>
          </a:xfrm>
          <a:prstGeom prst="rect">
            <a:avLst/>
          </a:prstGeom>
        </p:spPr>
      </p:pic>
      <p:pic>
        <p:nvPicPr>
          <p:cNvPr id="11" name="Picture 10">
            <a:extLst>
              <a:ext uri="{FF2B5EF4-FFF2-40B4-BE49-F238E27FC236}">
                <a16:creationId xmlns:a16="http://schemas.microsoft.com/office/drawing/2014/main" id="{EDE54F10-5B00-9C41-BA8B-B92E18EFCBBB}"/>
              </a:ext>
            </a:extLst>
          </p:cNvPr>
          <p:cNvPicPr>
            <a:picLocks noChangeAspect="1"/>
          </p:cNvPicPr>
          <p:nvPr/>
        </p:nvPicPr>
        <p:blipFill>
          <a:blip r:embed="rId3"/>
          <a:stretch>
            <a:fillRect/>
          </a:stretch>
        </p:blipFill>
        <p:spPr>
          <a:xfrm>
            <a:off x="4679272" y="115510"/>
            <a:ext cx="2053965" cy="1369310"/>
          </a:xfrm>
          <a:prstGeom prst="rect">
            <a:avLst/>
          </a:prstGeom>
        </p:spPr>
      </p:pic>
      <p:pic>
        <p:nvPicPr>
          <p:cNvPr id="16" name="Picture 15">
            <a:extLst>
              <a:ext uri="{FF2B5EF4-FFF2-40B4-BE49-F238E27FC236}">
                <a16:creationId xmlns:a16="http://schemas.microsoft.com/office/drawing/2014/main" id="{88C02C26-E599-2BAC-4584-C9742AD1D8BB}"/>
              </a:ext>
            </a:extLst>
          </p:cNvPr>
          <p:cNvPicPr>
            <a:picLocks noChangeAspect="1"/>
          </p:cNvPicPr>
          <p:nvPr/>
        </p:nvPicPr>
        <p:blipFill>
          <a:blip r:embed="rId4"/>
          <a:stretch>
            <a:fillRect/>
          </a:stretch>
        </p:blipFill>
        <p:spPr>
          <a:xfrm rot="156028">
            <a:off x="7420131" y="4153948"/>
            <a:ext cx="3094688" cy="1573570"/>
          </a:xfrm>
          <a:prstGeom prst="rect">
            <a:avLst/>
          </a:prstGeom>
        </p:spPr>
      </p:pic>
      <p:pic>
        <p:nvPicPr>
          <p:cNvPr id="22" name="Picture 21">
            <a:extLst>
              <a:ext uri="{FF2B5EF4-FFF2-40B4-BE49-F238E27FC236}">
                <a16:creationId xmlns:a16="http://schemas.microsoft.com/office/drawing/2014/main" id="{8744F757-A84A-B4BB-96A6-C89732458D35}"/>
              </a:ext>
            </a:extLst>
          </p:cNvPr>
          <p:cNvPicPr>
            <a:picLocks noChangeAspect="1"/>
          </p:cNvPicPr>
          <p:nvPr/>
        </p:nvPicPr>
        <p:blipFill>
          <a:blip r:embed="rId5"/>
          <a:stretch>
            <a:fillRect/>
          </a:stretch>
        </p:blipFill>
        <p:spPr>
          <a:xfrm>
            <a:off x="1245666" y="244976"/>
            <a:ext cx="1278023" cy="1369310"/>
          </a:xfrm>
          <a:prstGeom prst="rect">
            <a:avLst/>
          </a:prstGeom>
        </p:spPr>
      </p:pic>
    </p:spTree>
    <p:extLst>
      <p:ext uri="{BB962C8B-B14F-4D97-AF65-F5344CB8AC3E}">
        <p14:creationId xmlns:p14="http://schemas.microsoft.com/office/powerpoint/2010/main" val="3318351352"/>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D64A9E-BFCF-30CE-C382-F3D2220CADCC}"/>
              </a:ext>
            </a:extLst>
          </p:cNvPr>
          <p:cNvSpPr>
            <a:spLocks noGrp="1"/>
          </p:cNvSpPr>
          <p:nvPr>
            <p:ph type="body" idx="1"/>
          </p:nvPr>
        </p:nvSpPr>
        <p:spPr>
          <a:xfrm>
            <a:off x="554636" y="869430"/>
            <a:ext cx="4945015" cy="1611832"/>
          </a:xfrm>
        </p:spPr>
        <p:txBody>
          <a:bodyPr/>
          <a:lstStyle/>
          <a:p>
            <a:r>
              <a:rPr lang="en-GB" sz="5400" u="sng" dirty="0"/>
              <a:t>Advantages</a:t>
            </a:r>
            <a:r>
              <a:rPr lang="en-GB" sz="5400" dirty="0"/>
              <a:t> </a:t>
            </a:r>
          </a:p>
        </p:txBody>
      </p:sp>
      <p:sp>
        <p:nvSpPr>
          <p:cNvPr id="4" name="Content Placeholder 3">
            <a:extLst>
              <a:ext uri="{FF2B5EF4-FFF2-40B4-BE49-F238E27FC236}">
                <a16:creationId xmlns:a16="http://schemas.microsoft.com/office/drawing/2014/main" id="{DD7CC935-971C-08E6-F7B5-B5D16800BADB}"/>
              </a:ext>
            </a:extLst>
          </p:cNvPr>
          <p:cNvSpPr>
            <a:spLocks noGrp="1"/>
          </p:cNvSpPr>
          <p:nvPr>
            <p:ph sz="half" idx="2"/>
          </p:nvPr>
        </p:nvSpPr>
        <p:spPr>
          <a:xfrm>
            <a:off x="713568" y="2514600"/>
            <a:ext cx="4396339" cy="3741738"/>
          </a:xfrm>
        </p:spPr>
        <p:txBody>
          <a:bodyPr>
            <a:normAutofit/>
          </a:bodyPr>
          <a:lstStyle/>
          <a:p>
            <a:r>
              <a:rPr lang="en-GB" sz="2400" dirty="0"/>
              <a:t>Easy document sharing </a:t>
            </a:r>
          </a:p>
          <a:p>
            <a:r>
              <a:rPr lang="en-GB" sz="2400" dirty="0"/>
              <a:t>Supports teamwork</a:t>
            </a:r>
          </a:p>
          <a:p>
            <a:r>
              <a:rPr lang="en-GB" sz="2400" dirty="0"/>
              <a:t>Information can be accessed from different locations </a:t>
            </a:r>
          </a:p>
          <a:p>
            <a:r>
              <a:rPr lang="en-GB" sz="2400" dirty="0"/>
              <a:t>Quick communication </a:t>
            </a:r>
          </a:p>
        </p:txBody>
      </p:sp>
      <p:sp>
        <p:nvSpPr>
          <p:cNvPr id="5" name="Text Placeholder 4">
            <a:extLst>
              <a:ext uri="{FF2B5EF4-FFF2-40B4-BE49-F238E27FC236}">
                <a16:creationId xmlns:a16="http://schemas.microsoft.com/office/drawing/2014/main" id="{ECD1ABC7-14B2-4803-A826-DF6623D11877}"/>
              </a:ext>
            </a:extLst>
          </p:cNvPr>
          <p:cNvSpPr>
            <a:spLocks noGrp="1"/>
          </p:cNvSpPr>
          <p:nvPr>
            <p:ph type="body" sz="quarter" idx="3"/>
          </p:nvPr>
        </p:nvSpPr>
        <p:spPr/>
        <p:txBody>
          <a:bodyPr/>
          <a:lstStyle/>
          <a:p>
            <a:r>
              <a:rPr lang="en-GB" sz="5400" u="sng" dirty="0"/>
              <a:t>limitations</a:t>
            </a:r>
          </a:p>
        </p:txBody>
      </p:sp>
      <p:sp>
        <p:nvSpPr>
          <p:cNvPr id="6" name="Content Placeholder 5">
            <a:extLst>
              <a:ext uri="{FF2B5EF4-FFF2-40B4-BE49-F238E27FC236}">
                <a16:creationId xmlns:a16="http://schemas.microsoft.com/office/drawing/2014/main" id="{97231377-9A84-53D1-1ADF-BE12D0BBE00A}"/>
              </a:ext>
            </a:extLst>
          </p:cNvPr>
          <p:cNvSpPr>
            <a:spLocks noGrp="1"/>
          </p:cNvSpPr>
          <p:nvPr>
            <p:ph sz="quarter" idx="4"/>
          </p:nvPr>
        </p:nvSpPr>
        <p:spPr/>
        <p:txBody>
          <a:bodyPr>
            <a:normAutofit/>
          </a:bodyPr>
          <a:lstStyle/>
          <a:p>
            <a:r>
              <a:rPr lang="en-GB" sz="2400" dirty="0"/>
              <a:t>Staff need training to use it properly </a:t>
            </a:r>
          </a:p>
          <a:p>
            <a:r>
              <a:rPr lang="en-GB" sz="2400" dirty="0"/>
              <a:t>Staff need internet and correct device access </a:t>
            </a:r>
          </a:p>
          <a:p>
            <a:r>
              <a:rPr lang="en-GB" sz="2400" dirty="0"/>
              <a:t>Confidential files need to be handled securely </a:t>
            </a:r>
          </a:p>
        </p:txBody>
      </p:sp>
      <p:pic>
        <p:nvPicPr>
          <p:cNvPr id="7" name="Picture 6">
            <a:extLst>
              <a:ext uri="{FF2B5EF4-FFF2-40B4-BE49-F238E27FC236}">
                <a16:creationId xmlns:a16="http://schemas.microsoft.com/office/drawing/2014/main" id="{B0C545CE-5554-C271-7AE3-2FD22C48B080}"/>
              </a:ext>
            </a:extLst>
          </p:cNvPr>
          <p:cNvPicPr>
            <a:picLocks noChangeAspect="1"/>
          </p:cNvPicPr>
          <p:nvPr/>
        </p:nvPicPr>
        <p:blipFill>
          <a:blip r:embed="rId2"/>
          <a:stretch>
            <a:fillRect/>
          </a:stretch>
        </p:blipFill>
        <p:spPr>
          <a:xfrm>
            <a:off x="9563255" y="4880235"/>
            <a:ext cx="2419350" cy="1714500"/>
          </a:xfrm>
          <a:prstGeom prst="rect">
            <a:avLst/>
          </a:prstGeom>
        </p:spPr>
      </p:pic>
      <p:pic>
        <p:nvPicPr>
          <p:cNvPr id="8" name="Picture 7" descr="Image result for technology teamwork people working together web">
            <a:extLst>
              <a:ext uri="{FF2B5EF4-FFF2-40B4-BE49-F238E27FC236}">
                <a16:creationId xmlns:a16="http://schemas.microsoft.com/office/drawing/2014/main" id="{87EBA7B2-988C-7099-B34D-E4A669CD9CB6}"/>
              </a:ext>
            </a:extLst>
          </p:cNvPr>
          <p:cNvPicPr>
            <a:picLocks noChangeAspect="1"/>
          </p:cNvPicPr>
          <p:nvPr/>
        </p:nvPicPr>
        <p:blipFill>
          <a:blip r:embed="rId3"/>
          <a:stretch>
            <a:fillRect/>
          </a:stretch>
        </p:blipFill>
        <p:spPr>
          <a:xfrm>
            <a:off x="9909593" y="1321596"/>
            <a:ext cx="2146013" cy="1709214"/>
          </a:xfrm>
          <a:prstGeom prst="rect">
            <a:avLst/>
          </a:prstGeom>
        </p:spPr>
      </p:pic>
    </p:spTree>
    <p:extLst>
      <p:ext uri="{BB962C8B-B14F-4D97-AF65-F5344CB8AC3E}">
        <p14:creationId xmlns:p14="http://schemas.microsoft.com/office/powerpoint/2010/main" val="3685675359"/>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DBF8C-4EB8-6885-B76B-A09AE6C3EE66}"/>
              </a:ext>
            </a:extLst>
          </p:cNvPr>
          <p:cNvSpPr>
            <a:spLocks noGrp="1"/>
          </p:cNvSpPr>
          <p:nvPr>
            <p:ph type="title"/>
          </p:nvPr>
        </p:nvSpPr>
        <p:spPr/>
        <p:txBody>
          <a:bodyPr/>
          <a:lstStyle/>
          <a:p>
            <a:r>
              <a:rPr lang="en-GB" sz="4800" u="sng" dirty="0"/>
              <a:t>Recommendation for Ashford </a:t>
            </a:r>
          </a:p>
        </p:txBody>
      </p:sp>
      <p:sp>
        <p:nvSpPr>
          <p:cNvPr id="3" name="Content Placeholder 2">
            <a:extLst>
              <a:ext uri="{FF2B5EF4-FFF2-40B4-BE49-F238E27FC236}">
                <a16:creationId xmlns:a16="http://schemas.microsoft.com/office/drawing/2014/main" id="{D171C61A-F287-017E-A3B2-E40BB662AAD2}"/>
              </a:ext>
            </a:extLst>
          </p:cNvPr>
          <p:cNvSpPr>
            <a:spLocks noGrp="1"/>
          </p:cNvSpPr>
          <p:nvPr>
            <p:ph idx="1"/>
          </p:nvPr>
        </p:nvSpPr>
        <p:spPr>
          <a:xfrm>
            <a:off x="646111" y="1594579"/>
            <a:ext cx="8946541" cy="4195481"/>
          </a:xfrm>
        </p:spPr>
        <p:txBody>
          <a:bodyPr>
            <a:normAutofit/>
          </a:bodyPr>
          <a:lstStyle/>
          <a:p>
            <a:r>
              <a:rPr lang="en-GB" sz="3200" dirty="0"/>
              <a:t>Train staff on how to use it </a:t>
            </a:r>
          </a:p>
          <a:p>
            <a:r>
              <a:rPr lang="en-GB" sz="3200" dirty="0"/>
              <a:t>Use it for daily updated and communication </a:t>
            </a:r>
          </a:p>
          <a:p>
            <a:r>
              <a:rPr lang="en-GB" sz="3200" dirty="0"/>
              <a:t>Keep information confidential and secure </a:t>
            </a:r>
          </a:p>
          <a:p>
            <a:r>
              <a:rPr lang="en-GB" sz="3200" dirty="0"/>
              <a:t>Introduce Microsoft teams gradually </a:t>
            </a:r>
          </a:p>
          <a:p>
            <a:r>
              <a:rPr lang="en-GB" sz="3200" dirty="0"/>
              <a:t>Collect staff feedback and improve it use </a:t>
            </a:r>
          </a:p>
        </p:txBody>
      </p:sp>
      <p:pic>
        <p:nvPicPr>
          <p:cNvPr id="5" name="Picture 4">
            <a:extLst>
              <a:ext uri="{FF2B5EF4-FFF2-40B4-BE49-F238E27FC236}">
                <a16:creationId xmlns:a16="http://schemas.microsoft.com/office/drawing/2014/main" id="{B2DE9BE8-7FC4-965A-E3B0-5C2C03E95637}"/>
              </a:ext>
            </a:extLst>
          </p:cNvPr>
          <p:cNvPicPr>
            <a:picLocks noChangeAspect="1"/>
          </p:cNvPicPr>
          <p:nvPr/>
        </p:nvPicPr>
        <p:blipFill>
          <a:blip r:embed="rId3"/>
          <a:stretch>
            <a:fillRect/>
          </a:stretch>
        </p:blipFill>
        <p:spPr>
          <a:xfrm>
            <a:off x="9592652" y="1451181"/>
            <a:ext cx="2343150" cy="1714500"/>
          </a:xfrm>
          <a:prstGeom prst="rect">
            <a:avLst/>
          </a:prstGeom>
        </p:spPr>
      </p:pic>
      <p:pic>
        <p:nvPicPr>
          <p:cNvPr id="7" name="Picture 6">
            <a:extLst>
              <a:ext uri="{FF2B5EF4-FFF2-40B4-BE49-F238E27FC236}">
                <a16:creationId xmlns:a16="http://schemas.microsoft.com/office/drawing/2014/main" id="{372E5021-9609-BD5A-0DBF-D7D252266D4E}"/>
              </a:ext>
            </a:extLst>
          </p:cNvPr>
          <p:cNvPicPr>
            <a:picLocks noChangeAspect="1"/>
          </p:cNvPicPr>
          <p:nvPr/>
        </p:nvPicPr>
        <p:blipFill>
          <a:blip r:embed="rId4"/>
          <a:stretch>
            <a:fillRect/>
          </a:stretch>
        </p:blipFill>
        <p:spPr>
          <a:xfrm>
            <a:off x="9592652" y="3692319"/>
            <a:ext cx="2343150" cy="1724025"/>
          </a:xfrm>
          <a:prstGeom prst="rect">
            <a:avLst/>
          </a:prstGeom>
        </p:spPr>
      </p:pic>
    </p:spTree>
    <p:extLst>
      <p:ext uri="{BB962C8B-B14F-4D97-AF65-F5344CB8AC3E}">
        <p14:creationId xmlns:p14="http://schemas.microsoft.com/office/powerpoint/2010/main" val="3062359482"/>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ar Anatomy, Function, and Care">
            <a:extLst>
              <a:ext uri="{FF2B5EF4-FFF2-40B4-BE49-F238E27FC236}">
                <a16:creationId xmlns:a16="http://schemas.microsoft.com/office/drawing/2014/main" id="{2352910C-AF4F-91CB-95DF-50719CDEFD92}"/>
              </a:ext>
            </a:extLst>
          </p:cNvPr>
          <p:cNvPicPr>
            <a:picLocks noChangeAspect="1"/>
          </p:cNvPicPr>
          <p:nvPr/>
        </p:nvPicPr>
        <p:blipFill>
          <a:blip r:embed="rId2"/>
          <a:stretch>
            <a:fillRect/>
          </a:stretch>
        </p:blipFill>
        <p:spPr>
          <a:xfrm>
            <a:off x="568375" y="359764"/>
            <a:ext cx="3174170" cy="3174170"/>
          </a:xfrm>
          <a:prstGeom prst="rect">
            <a:avLst/>
          </a:prstGeom>
        </p:spPr>
      </p:pic>
      <p:sp>
        <p:nvSpPr>
          <p:cNvPr id="8" name="TextBox 7">
            <a:extLst>
              <a:ext uri="{FF2B5EF4-FFF2-40B4-BE49-F238E27FC236}">
                <a16:creationId xmlns:a16="http://schemas.microsoft.com/office/drawing/2014/main" id="{B835FAF3-F667-7D22-238B-CB16C6582440}"/>
              </a:ext>
            </a:extLst>
          </p:cNvPr>
          <p:cNvSpPr txBox="1"/>
          <p:nvPr/>
        </p:nvSpPr>
        <p:spPr>
          <a:xfrm>
            <a:off x="4062334" y="1229193"/>
            <a:ext cx="7122463" cy="369332"/>
          </a:xfrm>
          <a:prstGeom prst="rect">
            <a:avLst/>
          </a:prstGeom>
          <a:noFill/>
        </p:spPr>
        <p:txBody>
          <a:bodyPr wrap="none" rtlCol="0">
            <a:spAutoFit/>
          </a:bodyPr>
          <a:lstStyle/>
          <a:p>
            <a:r>
              <a:rPr lang="en-GB" dirty="0"/>
              <a:t>Active listening is a very important as it helps too be very clear </a:t>
            </a:r>
          </a:p>
        </p:txBody>
      </p:sp>
      <p:sp>
        <p:nvSpPr>
          <p:cNvPr id="10" name="TextBox 9">
            <a:extLst>
              <a:ext uri="{FF2B5EF4-FFF2-40B4-BE49-F238E27FC236}">
                <a16:creationId xmlns:a16="http://schemas.microsoft.com/office/drawing/2014/main" id="{45366FE0-B918-C1B6-87B6-D107A7B4E97A}"/>
              </a:ext>
            </a:extLst>
          </p:cNvPr>
          <p:cNvSpPr txBox="1"/>
          <p:nvPr/>
        </p:nvSpPr>
        <p:spPr>
          <a:xfrm>
            <a:off x="3987384" y="1873770"/>
            <a:ext cx="8158003" cy="369332"/>
          </a:xfrm>
          <a:prstGeom prst="rect">
            <a:avLst/>
          </a:prstGeom>
          <a:noFill/>
        </p:spPr>
        <p:txBody>
          <a:bodyPr wrap="none" rtlCol="0">
            <a:spAutoFit/>
          </a:bodyPr>
          <a:lstStyle/>
          <a:p>
            <a:r>
              <a:rPr lang="en-GB" dirty="0"/>
              <a:t>And understand about the jobs that need too be done properly and </a:t>
            </a:r>
          </a:p>
        </p:txBody>
      </p:sp>
      <p:sp>
        <p:nvSpPr>
          <p:cNvPr id="11" name="TextBox 10">
            <a:extLst>
              <a:ext uri="{FF2B5EF4-FFF2-40B4-BE49-F238E27FC236}">
                <a16:creationId xmlns:a16="http://schemas.microsoft.com/office/drawing/2014/main" id="{7160321B-905C-2849-5E25-41DF2F06DCAD}"/>
              </a:ext>
            </a:extLst>
          </p:cNvPr>
          <p:cNvSpPr txBox="1"/>
          <p:nvPr/>
        </p:nvSpPr>
        <p:spPr>
          <a:xfrm>
            <a:off x="4152275" y="2398426"/>
            <a:ext cx="7356501" cy="369332"/>
          </a:xfrm>
          <a:prstGeom prst="rect">
            <a:avLst/>
          </a:prstGeom>
          <a:noFill/>
        </p:spPr>
        <p:txBody>
          <a:bodyPr wrap="none" rtlCol="0">
            <a:spAutoFit/>
          </a:bodyPr>
          <a:lstStyle/>
          <a:p>
            <a:r>
              <a:rPr lang="en-GB" dirty="0"/>
              <a:t>Effectively so there are minimal mistakes and made and patients</a:t>
            </a:r>
          </a:p>
        </p:txBody>
      </p:sp>
      <p:sp>
        <p:nvSpPr>
          <p:cNvPr id="12" name="TextBox 11">
            <a:extLst>
              <a:ext uri="{FF2B5EF4-FFF2-40B4-BE49-F238E27FC236}">
                <a16:creationId xmlns:a16="http://schemas.microsoft.com/office/drawing/2014/main" id="{E0530EAE-99AC-3E67-8133-39DF068281B8}"/>
              </a:ext>
            </a:extLst>
          </p:cNvPr>
          <p:cNvSpPr txBox="1"/>
          <p:nvPr/>
        </p:nvSpPr>
        <p:spPr>
          <a:xfrm>
            <a:off x="4167266" y="2998033"/>
            <a:ext cx="4984057" cy="369332"/>
          </a:xfrm>
          <a:prstGeom prst="rect">
            <a:avLst/>
          </a:prstGeom>
          <a:noFill/>
        </p:spPr>
        <p:txBody>
          <a:bodyPr wrap="none" rtlCol="0">
            <a:spAutoFit/>
          </a:bodyPr>
          <a:lstStyle/>
          <a:p>
            <a:r>
              <a:rPr lang="en-GB" dirty="0"/>
              <a:t>Are receiving best care possible(Moss2020)</a:t>
            </a:r>
          </a:p>
        </p:txBody>
      </p:sp>
      <p:sp>
        <p:nvSpPr>
          <p:cNvPr id="14" name="TextBox 13">
            <a:extLst>
              <a:ext uri="{FF2B5EF4-FFF2-40B4-BE49-F238E27FC236}">
                <a16:creationId xmlns:a16="http://schemas.microsoft.com/office/drawing/2014/main" id="{85F20EB8-95BF-CBA7-28D2-59462E3C3AD6}"/>
              </a:ext>
            </a:extLst>
          </p:cNvPr>
          <p:cNvSpPr txBox="1"/>
          <p:nvPr/>
        </p:nvSpPr>
        <p:spPr>
          <a:xfrm>
            <a:off x="4212236" y="3612630"/>
            <a:ext cx="7830990" cy="369332"/>
          </a:xfrm>
          <a:prstGeom prst="rect">
            <a:avLst/>
          </a:prstGeom>
          <a:noFill/>
        </p:spPr>
        <p:txBody>
          <a:bodyPr wrap="none" rtlCol="0">
            <a:spAutoFit/>
          </a:bodyPr>
          <a:lstStyle/>
          <a:p>
            <a:r>
              <a:rPr lang="en-GB" dirty="0"/>
              <a:t>Working together helps different people put all their ideas together </a:t>
            </a:r>
          </a:p>
        </p:txBody>
      </p:sp>
      <p:sp>
        <p:nvSpPr>
          <p:cNvPr id="15" name="TextBox 14">
            <a:extLst>
              <a:ext uri="{FF2B5EF4-FFF2-40B4-BE49-F238E27FC236}">
                <a16:creationId xmlns:a16="http://schemas.microsoft.com/office/drawing/2014/main" id="{97B984C1-FC7C-E1ED-32B6-D9F225D87CF7}"/>
              </a:ext>
            </a:extLst>
          </p:cNvPr>
          <p:cNvSpPr txBox="1"/>
          <p:nvPr/>
        </p:nvSpPr>
        <p:spPr>
          <a:xfrm>
            <a:off x="4317167" y="4227226"/>
            <a:ext cx="4775666" cy="369332"/>
          </a:xfrm>
          <a:prstGeom prst="rect">
            <a:avLst/>
          </a:prstGeom>
          <a:noFill/>
        </p:spPr>
        <p:txBody>
          <a:bodyPr wrap="none" rtlCol="0">
            <a:spAutoFit/>
          </a:bodyPr>
          <a:lstStyle/>
          <a:p>
            <a:r>
              <a:rPr lang="en-GB" dirty="0"/>
              <a:t>Too make things work better (Phillip,2014)</a:t>
            </a:r>
          </a:p>
        </p:txBody>
      </p:sp>
    </p:spTree>
    <p:extLst>
      <p:ext uri="{BB962C8B-B14F-4D97-AF65-F5344CB8AC3E}">
        <p14:creationId xmlns:p14="http://schemas.microsoft.com/office/powerpoint/2010/main" val="831473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FAC71B77-BCBF-7555-2762-56D1FDA2BB7B}"/>
              </a:ext>
            </a:extLst>
          </p:cNvPr>
          <p:cNvSpPr>
            <a:spLocks noGrp="1"/>
          </p:cNvSpPr>
          <p:nvPr>
            <p:ph type="title"/>
          </p:nvPr>
        </p:nvSpPr>
        <p:spPr>
          <a:xfrm>
            <a:off x="2231136" y="452718"/>
            <a:ext cx="8274470" cy="1485824"/>
          </a:xfrm>
        </p:spPr>
        <p:txBody>
          <a:bodyPr/>
          <a:lstStyle/>
          <a:p>
            <a:r>
              <a:rPr lang="en-GB" dirty="0"/>
              <a:t>                 </a:t>
            </a:r>
            <a:r>
              <a:rPr lang="en-GB" sz="4400" dirty="0"/>
              <a:t>TEAMS </a:t>
            </a:r>
            <a:endParaRPr lang="en-GB" dirty="0"/>
          </a:p>
        </p:txBody>
      </p:sp>
      <p:sp>
        <p:nvSpPr>
          <p:cNvPr id="3" name="Content Placeholder 2">
            <a:extLst>
              <a:ext uri="{FF2B5EF4-FFF2-40B4-BE49-F238E27FC236}">
                <a16:creationId xmlns:a16="http://schemas.microsoft.com/office/drawing/2014/main" id="{27AF2C07-33E2-5DE4-D2C5-A897FF47493F}"/>
              </a:ext>
            </a:extLst>
          </p:cNvPr>
          <p:cNvSpPr>
            <a:spLocks noGrp="1"/>
          </p:cNvSpPr>
          <p:nvPr>
            <p:ph idx="1"/>
          </p:nvPr>
        </p:nvSpPr>
        <p:spPr>
          <a:xfrm>
            <a:off x="1103683" y="2141206"/>
            <a:ext cx="8947151" cy="4264076"/>
          </a:xfrm>
        </p:spPr>
        <p:txBody>
          <a:bodyPr>
            <a:normAutofit/>
          </a:bodyPr>
          <a:lstStyle/>
          <a:p>
            <a:r>
              <a:rPr lang="en-GB" sz="2800" dirty="0"/>
              <a:t>     </a:t>
            </a:r>
            <a:r>
              <a:rPr lang="en-GB" sz="2800" dirty="0">
                <a:latin typeface="Arial" panose="020B0604020202020204" pitchFamily="34" charset="0"/>
                <a:cs typeface="Arial" panose="020B0604020202020204" pitchFamily="34" charset="0"/>
              </a:rPr>
              <a:t>Communications is not about body language towards it is a way too change information from one person too another effectively smoothly with less mishaps.(Rose,2017</a:t>
            </a:r>
            <a:r>
              <a:rPr lang="en-GB" sz="2800" dirty="0"/>
              <a:t>)</a:t>
            </a:r>
          </a:p>
        </p:txBody>
      </p:sp>
      <p:pic>
        <p:nvPicPr>
          <p:cNvPr id="5" name="Picture 4">
            <a:extLst>
              <a:ext uri="{FF2B5EF4-FFF2-40B4-BE49-F238E27FC236}">
                <a16:creationId xmlns:a16="http://schemas.microsoft.com/office/drawing/2014/main" id="{75D07759-D98B-335A-A928-FFAF00A0CBD6}"/>
              </a:ext>
            </a:extLst>
          </p:cNvPr>
          <p:cNvPicPr>
            <a:picLocks noChangeAspect="1"/>
          </p:cNvPicPr>
          <p:nvPr/>
        </p:nvPicPr>
        <p:blipFill>
          <a:blip r:embed="rId2"/>
          <a:stretch>
            <a:fillRect/>
          </a:stretch>
        </p:blipFill>
        <p:spPr>
          <a:xfrm>
            <a:off x="9187409" y="4873676"/>
            <a:ext cx="2781300" cy="1714500"/>
          </a:xfrm>
          <a:prstGeom prst="rect">
            <a:avLst/>
          </a:prstGeom>
        </p:spPr>
      </p:pic>
      <p:sp>
        <p:nvSpPr>
          <p:cNvPr id="7" name="TextBox 6">
            <a:extLst>
              <a:ext uri="{FF2B5EF4-FFF2-40B4-BE49-F238E27FC236}">
                <a16:creationId xmlns:a16="http://schemas.microsoft.com/office/drawing/2014/main" id="{05DF9FF5-7D1A-E47B-8C50-93D1FFFDA400}"/>
              </a:ext>
            </a:extLst>
          </p:cNvPr>
          <p:cNvSpPr txBox="1"/>
          <p:nvPr/>
        </p:nvSpPr>
        <p:spPr>
          <a:xfrm>
            <a:off x="1432393" y="3911603"/>
            <a:ext cx="9859495" cy="830997"/>
          </a:xfrm>
          <a:prstGeom prst="rect">
            <a:avLst/>
          </a:prstGeom>
          <a:noFill/>
        </p:spPr>
        <p:txBody>
          <a:bodyPr wrap="square" rtlCol="0">
            <a:spAutoFit/>
          </a:bodyPr>
          <a:lstStyle/>
          <a:p>
            <a:r>
              <a:rPr lang="en-GB" sz="2400" dirty="0"/>
              <a:t>Good communication amongst staff members results in a better outcome and smoother</a:t>
            </a:r>
          </a:p>
        </p:txBody>
      </p:sp>
      <p:sp>
        <p:nvSpPr>
          <p:cNvPr id="8" name="TextBox 7">
            <a:extLst>
              <a:ext uri="{FF2B5EF4-FFF2-40B4-BE49-F238E27FC236}">
                <a16:creationId xmlns:a16="http://schemas.microsoft.com/office/drawing/2014/main" id="{6F2062B6-08CE-BA98-43EC-AA31CD0101EC}"/>
              </a:ext>
            </a:extLst>
          </p:cNvPr>
          <p:cNvSpPr txBox="1"/>
          <p:nvPr/>
        </p:nvSpPr>
        <p:spPr>
          <a:xfrm>
            <a:off x="1540459" y="4945264"/>
            <a:ext cx="6985416" cy="830997"/>
          </a:xfrm>
          <a:prstGeom prst="rect">
            <a:avLst/>
          </a:prstGeom>
          <a:noFill/>
        </p:spPr>
        <p:txBody>
          <a:bodyPr wrap="square" rtlCol="0">
            <a:spAutoFit/>
          </a:bodyPr>
          <a:lstStyle/>
          <a:p>
            <a:r>
              <a:rPr lang="en-GB" sz="2400" dirty="0"/>
              <a:t>Pattern off work, less misunderstands chaos.(Moss 2012)</a:t>
            </a:r>
          </a:p>
        </p:txBody>
      </p:sp>
    </p:spTree>
    <p:extLst>
      <p:ext uri="{BB962C8B-B14F-4D97-AF65-F5344CB8AC3E}">
        <p14:creationId xmlns:p14="http://schemas.microsoft.com/office/powerpoint/2010/main" val="19411108"/>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D747C-641C-0F90-5CDA-6D03C5D93A92}"/>
              </a:ext>
            </a:extLst>
          </p:cNvPr>
          <p:cNvSpPr>
            <a:spLocks noGrp="1"/>
          </p:cNvSpPr>
          <p:nvPr>
            <p:ph type="title"/>
          </p:nvPr>
        </p:nvSpPr>
        <p:spPr>
          <a:xfrm>
            <a:off x="2277524" y="609601"/>
            <a:ext cx="7772329" cy="1243646"/>
          </a:xfrm>
        </p:spPr>
        <p:txBody>
          <a:bodyPr/>
          <a:lstStyle/>
          <a:p>
            <a:r>
              <a:rPr lang="en-GB" dirty="0"/>
              <a:t>          REFERENCES</a:t>
            </a:r>
          </a:p>
        </p:txBody>
      </p:sp>
      <p:sp>
        <p:nvSpPr>
          <p:cNvPr id="3" name="Content Placeholder 2">
            <a:extLst>
              <a:ext uri="{FF2B5EF4-FFF2-40B4-BE49-F238E27FC236}">
                <a16:creationId xmlns:a16="http://schemas.microsoft.com/office/drawing/2014/main" id="{5706C9F7-0EF5-0BB4-C7CB-D21B0CA0B33D}"/>
              </a:ext>
            </a:extLst>
          </p:cNvPr>
          <p:cNvSpPr>
            <a:spLocks noGrp="1"/>
          </p:cNvSpPr>
          <p:nvPr>
            <p:ph idx="1"/>
          </p:nvPr>
        </p:nvSpPr>
        <p:spPr>
          <a:xfrm>
            <a:off x="1133823" y="1335024"/>
            <a:ext cx="10059729" cy="4913375"/>
          </a:xfrm>
        </p:spPr>
        <p:txBody>
          <a:bodyPr>
            <a:normAutofit fontScale="92500" lnSpcReduction="20000"/>
          </a:bodyPr>
          <a:lstStyle/>
          <a:p>
            <a:pPr marL="857250" lvl="1" indent="-457200">
              <a:buFont typeface="+mj-lt"/>
              <a:buAutoNum type="arabicPeriod"/>
            </a:pPr>
            <a:r>
              <a:rPr lang="en-GB" dirty="0"/>
              <a:t> </a:t>
            </a:r>
            <a:r>
              <a:rPr lang="en-GB" sz="3400" dirty="0"/>
              <a:t>Moss,(2020)communications skills in nursing health and social care 5</a:t>
            </a:r>
            <a:r>
              <a:rPr lang="en-GB" sz="3400" baseline="30000" dirty="0"/>
              <a:t>th</a:t>
            </a:r>
            <a:r>
              <a:rPr lang="en-GB" sz="3400" dirty="0"/>
              <a:t> </a:t>
            </a:r>
            <a:r>
              <a:rPr lang="en-GB" sz="3400" dirty="0" err="1"/>
              <a:t>edn,London</a:t>
            </a:r>
            <a:r>
              <a:rPr lang="en-GB" sz="3400" dirty="0"/>
              <a:t>: sage</a:t>
            </a:r>
          </a:p>
          <a:p>
            <a:pPr marL="857250" lvl="1" indent="-457200">
              <a:buFont typeface="+mj-lt"/>
              <a:buAutoNum type="arabicPeriod"/>
            </a:pPr>
            <a:r>
              <a:rPr lang="en-GB" sz="3400" dirty="0"/>
              <a:t> </a:t>
            </a:r>
            <a:r>
              <a:rPr lang="en-GB" sz="3400" dirty="0" err="1"/>
              <a:t>Moss,b</a:t>
            </a:r>
            <a:r>
              <a:rPr lang="en-GB" sz="3400" dirty="0"/>
              <a:t>(2020)communications in skills and nursing health and social care 5</a:t>
            </a:r>
            <a:r>
              <a:rPr lang="en-GB" sz="3400" baseline="30000" dirty="0"/>
              <a:t>th</a:t>
            </a:r>
            <a:r>
              <a:rPr lang="en-GB" sz="3400" dirty="0"/>
              <a:t> </a:t>
            </a:r>
            <a:r>
              <a:rPr lang="en-GB" sz="3400" dirty="0" err="1"/>
              <a:t>edn</a:t>
            </a:r>
            <a:r>
              <a:rPr lang="en-GB" sz="3400" dirty="0"/>
              <a:t> </a:t>
            </a:r>
          </a:p>
          <a:p>
            <a:pPr marL="857250" lvl="1" indent="-457200">
              <a:buFont typeface="+mj-lt"/>
              <a:buAutoNum type="arabicPeriod"/>
            </a:pPr>
            <a:r>
              <a:rPr lang="en-GB" sz="3400" dirty="0"/>
              <a:t>London sage. Moss,(2012)communication skills in health and social care 2</a:t>
            </a:r>
            <a:r>
              <a:rPr lang="en-GB" sz="3400" baseline="30000" dirty="0"/>
              <a:t>nd</a:t>
            </a:r>
            <a:r>
              <a:rPr lang="en-GB" sz="3400" dirty="0"/>
              <a:t> London sage.</a:t>
            </a:r>
          </a:p>
          <a:p>
            <a:pPr marL="857250" lvl="1" indent="-457200">
              <a:buFont typeface="+mj-lt"/>
              <a:buAutoNum type="arabicPeriod"/>
            </a:pPr>
            <a:r>
              <a:rPr lang="en-GB" sz="3400" dirty="0" err="1"/>
              <a:t>Phillips,A</a:t>
            </a:r>
            <a:r>
              <a:rPr lang="en-GB" sz="3400" dirty="0"/>
              <a:t>(2014)developing assertiveness skill health and social care professionals Abingdon, Routledge.</a:t>
            </a:r>
          </a:p>
          <a:p>
            <a:pPr marL="857250" lvl="1" indent="-457200">
              <a:buFont typeface="+mj-lt"/>
              <a:buAutoNum type="arabicPeriod"/>
            </a:pPr>
            <a:r>
              <a:rPr lang="en-GB" sz="3400" dirty="0" err="1"/>
              <a:t>Roebuck,A</a:t>
            </a:r>
            <a:r>
              <a:rPr lang="en-GB" sz="3400" dirty="0"/>
              <a:t>(2017)Rethinking communications in health and social care: Bloomsbury publishing.</a:t>
            </a:r>
            <a:endParaRPr lang="en-GB" dirty="0"/>
          </a:p>
        </p:txBody>
      </p:sp>
      <p:sp>
        <p:nvSpPr>
          <p:cNvPr id="6" name="TextBox 5">
            <a:extLst>
              <a:ext uri="{FF2B5EF4-FFF2-40B4-BE49-F238E27FC236}">
                <a16:creationId xmlns:a16="http://schemas.microsoft.com/office/drawing/2014/main" id="{B9DDC7F9-D805-47D0-8A72-83CDB6E2C061}"/>
              </a:ext>
            </a:extLst>
          </p:cNvPr>
          <p:cNvSpPr txBox="1"/>
          <p:nvPr/>
        </p:nvSpPr>
        <p:spPr>
          <a:xfrm>
            <a:off x="-2999232" y="5961888"/>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3439174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3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7" name="Oval 3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8" name="Picture 3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3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C2C98106-DE99-1355-C30E-C233DA64A986}"/>
              </a:ext>
            </a:extLst>
          </p:cNvPr>
          <p:cNvSpPr txBox="1"/>
          <p:nvPr/>
        </p:nvSpPr>
        <p:spPr>
          <a:xfrm>
            <a:off x="6742112" y="1454963"/>
            <a:ext cx="4802187" cy="33083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solidFill>
                  <a:schemeClr val="tx2"/>
                </a:solidFill>
                <a:latin typeface="+mj-lt"/>
                <a:ea typeface="+mj-ea"/>
                <a:cs typeface="+mj-cs"/>
              </a:rPr>
              <a:t>HOPE YOU ENJOYED OUR PRESENTATION </a:t>
            </a:r>
          </a:p>
        </p:txBody>
      </p:sp>
      <p:sp>
        <p:nvSpPr>
          <p:cNvPr id="4" name="TextBox 3">
            <a:extLst>
              <a:ext uri="{FF2B5EF4-FFF2-40B4-BE49-F238E27FC236}">
                <a16:creationId xmlns:a16="http://schemas.microsoft.com/office/drawing/2014/main" id="{9F691C47-AF8F-AD15-A38E-063215889552}"/>
              </a:ext>
            </a:extLst>
          </p:cNvPr>
          <p:cNvSpPr txBox="1"/>
          <p:nvPr/>
        </p:nvSpPr>
        <p:spPr>
          <a:xfrm>
            <a:off x="6742112" y="4763342"/>
            <a:ext cx="4802187" cy="1485055"/>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sz="2000" cap="all">
                <a:solidFill>
                  <a:schemeClr val="bg2">
                    <a:lumMod val="40000"/>
                    <a:lumOff val="60000"/>
                  </a:schemeClr>
                </a:solidFill>
                <a:latin typeface="+mj-lt"/>
                <a:ea typeface="+mj-ea"/>
                <a:cs typeface="+mj-cs"/>
              </a:rPr>
              <a:t>THANKYOU</a:t>
            </a:r>
          </a:p>
        </p:txBody>
      </p:sp>
      <p:pic>
        <p:nvPicPr>
          <p:cNvPr id="5" name="Picture 4" descr="Smiley Clipart, Laughing Face, Smiley Download PNG, SVG, PDF, Jpeg ...">
            <a:extLst>
              <a:ext uri="{FF2B5EF4-FFF2-40B4-BE49-F238E27FC236}">
                <a16:creationId xmlns:a16="http://schemas.microsoft.com/office/drawing/2014/main" id="{40C30AC7-2A81-D7DB-6B85-D1D84DDCEE9A}"/>
              </a:ext>
            </a:extLst>
          </p:cNvPr>
          <p:cNvPicPr>
            <a:picLocks noChangeAspect="1"/>
          </p:cNvPicPr>
          <p:nvPr/>
        </p:nvPicPr>
        <p:blipFill>
          <a:blip r:embed="rId7"/>
          <a:srcRect l="1703" r="997"/>
          <a:stretch>
            <a:fillRect/>
          </a:stretch>
        </p:blipFill>
        <p:spPr>
          <a:xfrm>
            <a:off x="607848" y="609601"/>
            <a:ext cx="5486561"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060381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TM02836342[[fn=Ion]]</Template>
  <TotalTime>468</TotalTime>
  <Words>532</Words>
  <Application>Microsoft Office PowerPoint</Application>
  <PresentationFormat>Widescreen</PresentationFormat>
  <Paragraphs>55</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 3</vt:lpstr>
      <vt:lpstr>Ion</vt:lpstr>
      <vt:lpstr>           STAFF COMMUNICATIONS AND DAILY Updates course name: methods digital skills and research  </vt:lpstr>
      <vt:lpstr>PowerPoint Presentation</vt:lpstr>
      <vt:lpstr>PowerPoint Presentation</vt:lpstr>
      <vt:lpstr>PowerPoint Presentation</vt:lpstr>
      <vt:lpstr>PowerPoint Presentation</vt:lpstr>
      <vt:lpstr>PowerPoint Presentation</vt:lpstr>
      <vt:lpstr>PowerPoint Presentation</vt:lpstr>
      <vt:lpstr>Recommendation for Ashford </vt:lpstr>
      <vt:lpstr>PowerPoint Presentation</vt:lpstr>
      <vt:lpstr>                 TEAMS </vt:lpstr>
      <vt:lpstr>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Alisha Jan</dc:creator>
  <cp:lastModifiedBy>Alisha Jan</cp:lastModifiedBy>
  <cp:revision>1</cp:revision>
  <dcterms:created xsi:type="dcterms:W3CDTF">2026-09-24T21:47:45Z</dcterms:created>
  <dcterms:modified xsi:type="dcterms:W3CDTF">2026-10-10T12:26:38Z</dcterms:modified>
</cp:coreProperties>
</file>