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6" r:id="rId18"/>
    <p:sldId id="273" r:id="rId19"/>
    <p:sldId id="274" r:id="rId20"/>
    <p:sldId id="275" r:id="rId21"/>
    <p:sldId id="266" r:id="rId22"/>
    <p:sldId id="278" r:id="rId23"/>
    <p:sldId id="279" r:id="rId24"/>
    <p:sldId id="280" r:id="rId25"/>
    <p:sldId id="295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48" autoAdjust="0"/>
    <p:restoredTop sz="94660"/>
  </p:normalViewPr>
  <p:slideViewPr>
    <p:cSldViewPr>
      <p:cViewPr varScale="1">
        <p:scale>
          <a:sx n="76" d="100"/>
          <a:sy n="76" d="100"/>
        </p:scale>
        <p:origin x="-102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B4E7E-10DD-4A58-811D-E0A848AC5DD4}" type="datetimeFigureOut">
              <a:rPr lang="en-GB" smtClean="0"/>
              <a:pPr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92B01-F3E1-484C-A798-F61E1CED123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wmf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wmf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1470025"/>
          </a:xfrm>
        </p:spPr>
        <p:txBody>
          <a:bodyPr/>
          <a:lstStyle/>
          <a:p>
            <a:r>
              <a:rPr lang="en-GB" dirty="0" smtClean="0"/>
              <a:t>Human Resource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07209"/>
            <a:ext cx="6400800" cy="456456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9</a:t>
            </a:r>
            <a:r>
              <a:rPr lang="en-GB" sz="1000" baseline="30000" dirty="0" smtClean="0"/>
              <a:t>th</a:t>
            </a:r>
            <a:r>
              <a:rPr lang="en-GB" sz="1000" dirty="0" smtClean="0"/>
              <a:t> edition</a:t>
            </a:r>
            <a:endParaRPr lang="en-GB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38648" y="44624"/>
            <a:ext cx="75264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INTERACTIVE LEARNING NOTE: Group Presentation Activity:  3 slides per student. </a:t>
            </a:r>
            <a:r>
              <a:rPr lang="en-GB" sz="1000" dirty="0"/>
              <a:t>A</a:t>
            </a:r>
            <a:r>
              <a:rPr lang="en-GB" sz="1000" dirty="0" smtClean="0"/>
              <a:t>ccents and acting can be used :  ) to accentuate key points.</a:t>
            </a:r>
            <a:endParaRPr lang="en-GB" sz="1000" dirty="0"/>
          </a:p>
        </p:txBody>
      </p:sp>
      <p:pic>
        <p:nvPicPr>
          <p:cNvPr id="30722" name="Picture 2" descr="C:\Documents and Settings\sc-jw\Local Settings\Temporary Internet Files\Content.IE5\WZ8PY1IN\MC90044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504" y="260648"/>
            <a:ext cx="1378915" cy="10360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Personnel Management vs. HRM debate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700809"/>
            <a:ext cx="9144000" cy="200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sc-jw\Local Settings\Temporary Internet Files\Content.IE5\SVGDE7G9\MC9004419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800" y="4221088"/>
            <a:ext cx="3663950" cy="1238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dirty="0" smtClean="0"/>
              <a:t>Definitions of HRM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397149"/>
            <a:ext cx="9144000" cy="879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996952"/>
            <a:ext cx="9144000" cy="874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4016" y="2309781"/>
            <a:ext cx="2771800" cy="399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9512" y="4077072"/>
            <a:ext cx="8724900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3755" y="5013176"/>
            <a:ext cx="2514029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804" y="5499804"/>
            <a:ext cx="9029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503" y="6075868"/>
            <a:ext cx="2602993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Competencies-based HRM</a:t>
            </a:r>
            <a:endParaRPr lang="en-GB" dirty="0"/>
          </a:p>
        </p:txBody>
      </p:sp>
      <p:pic>
        <p:nvPicPr>
          <p:cNvPr id="4" name="Picture 5" descr="C:\Documents and Settings\sc-jw\Local Settings\Temporary Internet Files\Content.IE5\SVGDE7G9\MC9000901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27831" y="4550849"/>
            <a:ext cx="2168305" cy="2118511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421" y="1484784"/>
            <a:ext cx="89820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437112"/>
            <a:ext cx="3456384" cy="148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HRM Policies, Activities &amp; Functions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896" y="1484784"/>
            <a:ext cx="8991600" cy="340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Documents and Settings\sc-jw\Local Settings\Temporary Internet Files\Content.IE5\SVGDE7G9\MC900196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7904" y="4941168"/>
            <a:ext cx="1777594" cy="16322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smtClean="0"/>
              <a:t>Underlying philosophies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3" y="1484784"/>
            <a:ext cx="9058275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Documents and Settings\sc-jw\Local Settings\Temporary Internet Files\Content.IE5\QR6LWBAJ\MC9004419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888" y="4725144"/>
            <a:ext cx="2051050" cy="1787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 Policies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88" y="1412776"/>
            <a:ext cx="90392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Documents and Settings\sc-jw\Local Settings\Temporary Internet Files\Content.IE5\QR6LWBAJ\MC9000566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888" y="4149080"/>
            <a:ext cx="1849831" cy="2404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Organisation of the HRM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The size of the enterprise concerned also has a significant impact.</a:t>
            </a:r>
            <a:endParaRPr lang="en-GB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96" y="1662113"/>
            <a:ext cx="9001125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229200"/>
            <a:ext cx="2808312" cy="494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human resource manager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321" y="1584970"/>
            <a:ext cx="90201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C:\Documents and Settings\sc-jw\Local Settings\Temporary Internet Files\Content.IE5\WZ8PY1IN\MP9004427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911857"/>
            <a:ext cx="1221112" cy="1829511"/>
          </a:xfrm>
          <a:prstGeom prst="rect">
            <a:avLst/>
          </a:prstGeom>
          <a:noFill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852936"/>
            <a:ext cx="8963025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Working in Partnership with Line Managers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250" y="1512565"/>
            <a:ext cx="895350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9" descr="C:\Documents and Settings\sc-jw\Local Settings\Temporary Internet Files\Content.IE5\WZ8PY1IN\MC9003836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896" y="4221088"/>
            <a:ext cx="2304256" cy="17669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HR Manager @ the Organisational level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250" y="1916832"/>
            <a:ext cx="895350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:\Documents and Settings\sc-jw\Local Settings\Temporary Internet Files\Content.IE5\SVGDE7G9\MC9004419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888" y="4869160"/>
            <a:ext cx="1838325" cy="666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HR Manager @ the departmental level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996" y="1548383"/>
            <a:ext cx="895350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Documents and Settings\sc-jw\Local Settings\Temporary Internet Files\Content.IE5\QR6LWBAJ\MC9004420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888" y="4670896"/>
            <a:ext cx="1831975" cy="1422400"/>
          </a:xfrm>
          <a:prstGeom prst="rect">
            <a:avLst/>
          </a:prstGeom>
          <a:noFill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496" y="3685778"/>
            <a:ext cx="894397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concern of all managers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21" y="1556792"/>
            <a:ext cx="89820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512" y="2852936"/>
            <a:ext cx="86868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" y="4365104"/>
            <a:ext cx="2627784" cy="388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12" descr="C:\Documents and Settings\sc-jw\Local Settings\Temporary Internet Files\Content.IE5\SVGDE7G9\MP9004432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293096"/>
            <a:ext cx="3042866" cy="24303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strategic business partnering approach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338" y="1916832"/>
            <a:ext cx="9077325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35496" y="1484784"/>
            <a:ext cx="723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Ulrich presents a new mandate for HRM, and states that it should become: </a:t>
            </a:r>
            <a:endParaRPr lang="en-GB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4005064"/>
            <a:ext cx="264509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7" descr="C:\Documents and Settings\sc-jw\Local Settings\Temporary Internet Files\Content.IE5\QR6LWBAJ\MP9004388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753036"/>
            <a:ext cx="1917576" cy="28763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and development</a:t>
            </a:r>
            <a:endParaRPr lang="en-GB" dirty="0"/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96" y="1484784"/>
            <a:ext cx="8982075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250" y="2862263"/>
            <a:ext cx="89535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7" descr="C:\Documents and Settings\sc-jw\Local Settings\Temporary Internet Files\Content.IE5\QR6LWBAJ\MC9000134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920" y="4149080"/>
            <a:ext cx="1338682" cy="2363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benefits of training, Training can:</a:t>
            </a: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88" y="1484784"/>
            <a:ext cx="903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5" y="3227065"/>
            <a:ext cx="8972550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03648" y="4365104"/>
            <a:ext cx="60579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Documents and Settings\sc-jw\Local Settings\Temporary Internet Files\Content.IE5\Y9EHI5KR\MC90043798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47864" y="5013176"/>
            <a:ext cx="1828800" cy="1155700"/>
          </a:xfrm>
          <a:prstGeom prst="rect">
            <a:avLst/>
          </a:prstGeom>
          <a:noFill/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008" y="3861048"/>
            <a:ext cx="2627784" cy="244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learning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education and training?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528" y="404664"/>
            <a:ext cx="8639175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836712"/>
            <a:ext cx="9144000" cy="1656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852936"/>
            <a:ext cx="9144000" cy="1245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221088"/>
            <a:ext cx="91440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505" y="2492897"/>
            <a:ext cx="2376264" cy="228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7504" y="5157192"/>
            <a:ext cx="2016223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1" descr="C:\Documents and Settings\sc-jw\Local Settings\Temporary Internet Files\Content.IE5\Y9EHI5KR\MC90006000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62250" y="4794155"/>
            <a:ext cx="1206094" cy="18031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Management of Training</a:t>
            </a:r>
            <a:endParaRPr lang="en-GB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286644"/>
            <a:ext cx="91440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40968"/>
            <a:ext cx="91440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653136"/>
            <a:ext cx="9144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008" y="4149080"/>
            <a:ext cx="2627784" cy="246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in People skills</a:t>
            </a:r>
            <a:endParaRPr lang="en-GB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412776"/>
            <a:ext cx="91440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780928"/>
            <a:ext cx="9144000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024486"/>
            <a:ext cx="91440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454" y="3429000"/>
            <a:ext cx="2612330" cy="484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C:\Documents and Settings\sc-jw\Local Settings\Temporary Internet Files\Content.IE5\QR6LWBAJ\MC90044209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63888" y="4653136"/>
            <a:ext cx="1831975" cy="1422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E-learning</a:t>
            </a:r>
            <a:endParaRPr lang="en-GB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61306"/>
            <a:ext cx="91440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068835"/>
            <a:ext cx="91440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" y="2996952"/>
            <a:ext cx="914400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790766"/>
            <a:ext cx="9144000" cy="1878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13" descr="C:\Documents and Settings\sc-jw\Local Settings\Temporary Internet Files\Content.IE5\Y9EHI5KR\MC90037109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31640" y="0"/>
            <a:ext cx="1857146" cy="15151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26" y="692696"/>
            <a:ext cx="910167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Documents and Settings\sc-jw\Local Settings\Temporary Internet Files\Content.IE5\Y9EHI5KR\MC90005614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7904" y="3645024"/>
            <a:ext cx="1748333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IIP  Investors in People</a:t>
            </a:r>
            <a:endParaRPr lang="en-GB" dirty="0"/>
          </a:p>
        </p:txBody>
      </p:sp>
      <p:pic>
        <p:nvPicPr>
          <p:cNvPr id="4" name="Content Placeholder 3" descr="IIP_Log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1902308" cy="1268205"/>
          </a:xfr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700808"/>
            <a:ext cx="9144000" cy="143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277319"/>
            <a:ext cx="9144000" cy="310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584" y="44624"/>
            <a:ext cx="7429500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021288"/>
            <a:ext cx="914400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Learning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Library resources find and review an up-to-date HRM paper and present the summary findings to the class.</a:t>
            </a:r>
            <a:endParaRPr lang="en-GB" dirty="0"/>
          </a:p>
        </p:txBody>
      </p:sp>
      <p:pic>
        <p:nvPicPr>
          <p:cNvPr id="4100" name="Picture 4" descr="C:\Documents and Settings\sc-jw\Local Settings\Temporary Internet Files\Content.IE5\O5UTJ4WK\MC900237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808" y="3501008"/>
            <a:ext cx="3136001" cy="25411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62" name="Picture 10" descr="C:\Documents and Settings\sc-jw\Local Settings\Temporary Internet Files\Content.IE5\WZ8PY1IN\MC9001572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528" y="809216"/>
            <a:ext cx="8568952" cy="49960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178</Words>
  <Application>Microsoft Office PowerPoint</Application>
  <PresentationFormat>On-screen Show (4:3)</PresentationFormat>
  <Paragraphs>28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Human Resource Management</vt:lpstr>
      <vt:lpstr>Personnel Management vs. HRM debate</vt:lpstr>
      <vt:lpstr>Definitions of HRM</vt:lpstr>
      <vt:lpstr>Competencies-based HRM</vt:lpstr>
      <vt:lpstr>HRM Policies, Activities &amp; Functions</vt:lpstr>
      <vt:lpstr>Underlying philosophies</vt:lpstr>
      <vt:lpstr>HRM Policies</vt:lpstr>
      <vt:lpstr>Organisation of the HRM function</vt:lpstr>
      <vt:lpstr>The human resource manager</vt:lpstr>
      <vt:lpstr>Working in Partnership with Line Managers</vt:lpstr>
      <vt:lpstr>HR Manager @ the Organisational level</vt:lpstr>
      <vt:lpstr>HR Manager @ the departmental level</vt:lpstr>
      <vt:lpstr>The concern of all managers</vt:lpstr>
      <vt:lpstr>A strategic business partnering approach</vt:lpstr>
      <vt:lpstr>Training and development</vt:lpstr>
      <vt:lpstr>The benefits of training, Training can:</vt:lpstr>
      <vt:lpstr>Reflective learning activity</vt:lpstr>
      <vt:lpstr>Slide 18</vt:lpstr>
      <vt:lpstr>The Management of Training</vt:lpstr>
      <vt:lpstr>Training in People skills</vt:lpstr>
      <vt:lpstr>E-learning</vt:lpstr>
      <vt:lpstr>Slide 22</vt:lpstr>
      <vt:lpstr>IIP  Investors in People</vt:lpstr>
      <vt:lpstr>Slide 24</vt:lpstr>
      <vt:lpstr>Private Learning Activity</vt:lpstr>
      <vt:lpstr>Slide 26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</dc:title>
  <dc:creator>sc-jw</dc:creator>
  <cp:lastModifiedBy>sc-jw</cp:lastModifiedBy>
  <cp:revision>156</cp:revision>
  <dcterms:created xsi:type="dcterms:W3CDTF">2011-03-14T11:26:00Z</dcterms:created>
  <dcterms:modified xsi:type="dcterms:W3CDTF">2011-03-15T12:37:02Z</dcterms:modified>
</cp:coreProperties>
</file>