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9"/>
  </p:handoutMasterIdLst>
  <p:sldIdLst>
    <p:sldId id="256" r:id="rId2"/>
    <p:sldId id="267" r:id="rId3"/>
    <p:sldId id="274" r:id="rId4"/>
    <p:sldId id="275" r:id="rId5"/>
    <p:sldId id="261" r:id="rId6"/>
    <p:sldId id="276" r:id="rId7"/>
    <p:sldId id="277" r:id="rId8"/>
    <p:sldId id="278" r:id="rId9"/>
    <p:sldId id="264" r:id="rId10"/>
    <p:sldId id="269" r:id="rId11"/>
    <p:sldId id="270" r:id="rId12"/>
    <p:sldId id="272" r:id="rId13"/>
    <p:sldId id="263" r:id="rId14"/>
    <p:sldId id="279" r:id="rId15"/>
    <p:sldId id="280" r:id="rId16"/>
    <p:sldId id="281" r:id="rId17"/>
    <p:sldId id="273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74" d="100"/>
          <a:sy n="74" d="100"/>
        </p:scale>
        <p:origin x="104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0019C-4117-4900-AFEB-1D73A7C366F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89C943-02A2-46FB-A705-A6F9A49F8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331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4DC7F-3871-4C5E-A7FE-185316801535}" type="datetimeFigureOut">
              <a:rPr lang="en-GB" smtClean="0"/>
              <a:pPr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D1BEF2-C5BA-45BD-BC7E-676310ABEDB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d5_v2-v13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and Selection</a:t>
            </a:r>
            <a:endParaRPr lang="en-GB" dirty="0"/>
          </a:p>
        </p:txBody>
      </p:sp>
      <p:sp>
        <p:nvSpPr>
          <p:cNvPr id="6" name="Title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marL="177800" indent="0">
              <a:defRPr/>
            </a:pPr>
            <a:r>
              <a:rPr lang="en-GB" sz="2800" dirty="0" err="1">
                <a:latin typeface="Arial" pitchFamily="34" charset="0"/>
                <a:cs typeface="Arial" pitchFamily="34" charset="0"/>
              </a:rPr>
              <a:t>Millmore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(2007) suggests </a:t>
            </a:r>
            <a:r>
              <a:rPr lang="en-GB" sz="2800" i="1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three </a:t>
            </a:r>
            <a:r>
              <a:rPr lang="en-GB" sz="2800" i="1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interdependent primary </a:t>
            </a:r>
            <a:r>
              <a:rPr lang="en-GB" sz="2800" i="1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features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are needed for strategic recruitment &amp; selection</a:t>
            </a:r>
          </a:p>
          <a:p>
            <a:pPr marL="533400" lvl="1" indent="-3556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Recruitment &amp; selection should reflect strategic plans</a:t>
            </a:r>
          </a:p>
          <a:p>
            <a:pPr marL="533400" lvl="1" indent="-3556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A long term focus should be apparent</a:t>
            </a:r>
          </a:p>
          <a:p>
            <a:pPr marL="533400" lvl="1" indent="-3556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A bridging mechanism for making long term resourcing &amp; selection plans happen e.g. Human Resource Planning</a:t>
            </a:r>
          </a:p>
          <a:p>
            <a:pPr algn="ctr"/>
            <a:endParaRPr lang="en-GB" sz="2400" b="1" i="1" dirty="0" smtClean="0">
              <a:solidFill>
                <a:srgbClr val="4910D6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9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500042"/>
            <a:ext cx="8215370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Recruitment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Recruitment is the process of seeking and attracting internal and external candidates for current organisation job vacancies.</a:t>
            </a:r>
          </a:p>
          <a:p>
            <a:r>
              <a:rPr lang="en-GB" dirty="0" smtClean="0"/>
              <a:t> It links to:</a:t>
            </a:r>
          </a:p>
          <a:p>
            <a:r>
              <a:rPr lang="en-GB" dirty="0" smtClean="0"/>
              <a:t>Selection</a:t>
            </a:r>
          </a:p>
          <a:p>
            <a:r>
              <a:rPr lang="en-GB" dirty="0" smtClean="0"/>
              <a:t>Training and Development</a:t>
            </a:r>
          </a:p>
          <a:p>
            <a:r>
              <a:rPr lang="en-GB" dirty="0" smtClean="0"/>
              <a:t>HR Manpower Planning</a:t>
            </a:r>
          </a:p>
          <a:p>
            <a:r>
              <a:rPr lang="en-GB" dirty="0" smtClean="0"/>
              <a:t>Job Design, Job Description and Person Specification.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Achieve Cost Efficiency- Limit Recruitment Costs.</a:t>
            </a:r>
          </a:p>
          <a:p>
            <a:r>
              <a:rPr lang="en-GB" dirty="0" smtClean="0"/>
              <a:t>Use recruitment methods to – Attract, Capture and Stimulate potential candidates interest in the vacancy.</a:t>
            </a:r>
          </a:p>
          <a:p>
            <a:r>
              <a:rPr lang="en-GB" dirty="0" smtClean="0"/>
              <a:t>Help ensure employee retention.</a:t>
            </a:r>
          </a:p>
          <a:p>
            <a:r>
              <a:rPr lang="en-GB" dirty="0" smtClean="0"/>
              <a:t>Comply with employment legislation. </a:t>
            </a:r>
          </a:p>
          <a:p>
            <a:r>
              <a:rPr lang="en-GB" dirty="0" smtClean="0"/>
              <a:t>Create a diverse workforce.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small groups list the methods that can be used to undertake recruitment </a:t>
            </a:r>
            <a:r>
              <a:rPr lang="en-GB" dirty="0" err="1" smtClean="0"/>
              <a:t>e.g</a:t>
            </a:r>
            <a:r>
              <a:rPr lang="en-GB" dirty="0" smtClean="0"/>
              <a:t> newspapers.</a:t>
            </a:r>
          </a:p>
          <a:p>
            <a:endParaRPr lang="en-GB" dirty="0"/>
          </a:p>
          <a:p>
            <a:r>
              <a:rPr lang="en-GB" dirty="0" smtClean="0"/>
              <a:t>Having completed your list discuss and provide examples of the advantages and disadvantages of each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60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Recruiting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Advantages:</a:t>
            </a:r>
          </a:p>
          <a:p>
            <a:r>
              <a:rPr lang="en-GB" dirty="0" smtClean="0"/>
              <a:t>Can be cost efficient- Vacancy filled, Expenses, Training</a:t>
            </a:r>
          </a:p>
          <a:p>
            <a:r>
              <a:rPr lang="en-GB" dirty="0" smtClean="0"/>
              <a:t>Candidates are known to the organisation- skills, attitude.</a:t>
            </a:r>
          </a:p>
          <a:p>
            <a:r>
              <a:rPr lang="en-GB" dirty="0" smtClean="0"/>
              <a:t>Candidates are familiar with organisation culture.</a:t>
            </a:r>
          </a:p>
          <a:p>
            <a:r>
              <a:rPr lang="en-GB" dirty="0" smtClean="0"/>
              <a:t>Internal promotion may provide motivation to staff.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Disadvantages:</a:t>
            </a:r>
          </a:p>
          <a:p>
            <a:r>
              <a:rPr lang="en-GB" dirty="0" smtClean="0"/>
              <a:t>Internal candidates not successful maybe resentful- become unproductive, de-motivated.</a:t>
            </a:r>
          </a:p>
          <a:p>
            <a:r>
              <a:rPr lang="en-GB" dirty="0" smtClean="0"/>
              <a:t>New lower level vacancy created.</a:t>
            </a:r>
          </a:p>
          <a:p>
            <a:r>
              <a:rPr lang="en-GB" dirty="0" smtClean="0"/>
              <a:t>No new ‘blood’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Do you need to recruit?</a:t>
            </a:r>
          </a:p>
          <a:p>
            <a:r>
              <a:rPr lang="en-GB" dirty="0" smtClean="0"/>
              <a:t> Can the tasks be allocated elsewhere?</a:t>
            </a:r>
          </a:p>
          <a:p>
            <a:r>
              <a:rPr lang="en-GB" dirty="0" smtClean="0"/>
              <a:t>Could you ‘outsource’ the work?</a:t>
            </a:r>
          </a:p>
          <a:p>
            <a:r>
              <a:rPr lang="en-GB" dirty="0" smtClean="0"/>
              <a:t>If you need to recruit make your organisation/ job vacancy information clear- attract the right candidates and use the right recruitment methods.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07169"/>
            <a:ext cx="9144000" cy="707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1717675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0" y="1717675"/>
            <a:ext cx="4570413" cy="342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0"/>
            <a:ext cx="900115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"/>
            <a:ext cx="8429684" cy="607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Internet recruitment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Several options are available:</a:t>
            </a:r>
          </a:p>
          <a:p>
            <a:r>
              <a:rPr lang="en-GB" dirty="0" smtClean="0"/>
              <a:t>Employer websites.</a:t>
            </a:r>
          </a:p>
          <a:p>
            <a:r>
              <a:rPr lang="en-GB" dirty="0" smtClean="0"/>
              <a:t>On line agencies.</a:t>
            </a:r>
          </a:p>
          <a:p>
            <a:r>
              <a:rPr lang="en-GB" dirty="0" smtClean="0"/>
              <a:t>Jobsites linked to newspapers and journals.</a:t>
            </a:r>
          </a:p>
          <a:p>
            <a:r>
              <a:rPr lang="en-GB" dirty="0" smtClean="0"/>
              <a:t>Jobsites operated by employment agencies.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Advantages:</a:t>
            </a:r>
          </a:p>
          <a:p>
            <a:r>
              <a:rPr lang="en-GB" dirty="0" smtClean="0"/>
              <a:t>Can achieve substantial savings.</a:t>
            </a:r>
          </a:p>
          <a:p>
            <a:r>
              <a:rPr lang="en-GB" dirty="0" smtClean="0"/>
              <a:t>Potential ‘recruitment’ audience of millions.</a:t>
            </a:r>
          </a:p>
          <a:p>
            <a:r>
              <a:rPr lang="en-GB" dirty="0" smtClean="0"/>
              <a:t>Speed and ease of response for job seekers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Internet Recruitment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Disadvantages</a:t>
            </a:r>
            <a:endParaRPr lang="en-GB" dirty="0" smtClean="0"/>
          </a:p>
          <a:p>
            <a:r>
              <a:rPr lang="en-GB" dirty="0" smtClean="0"/>
              <a:t>Applications from unsuitable candidates.</a:t>
            </a:r>
          </a:p>
          <a:p>
            <a:r>
              <a:rPr lang="en-GB" dirty="0" smtClean="0"/>
              <a:t>Job applicants maybe wary of submitting personal information via the internet.</a:t>
            </a:r>
          </a:p>
          <a:p>
            <a:r>
              <a:rPr lang="en-GB" dirty="0" smtClean="0"/>
              <a:t>Technical problems such as computer virus cause loss of information.</a:t>
            </a:r>
          </a:p>
          <a:p>
            <a:r>
              <a:rPr lang="en-GB" dirty="0" smtClean="0"/>
              <a:t>Potential applicants can be lost if website is poorly designed and hard to navigate.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86000" y="31058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https://www.youtube.com/watch?v=8d5_v2-v13E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4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FFFFFF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378</Words>
  <Application>Microsoft Office PowerPoint</Application>
  <PresentationFormat>On-screen Show (4:3)</PresentationFormat>
  <Paragraphs>59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Recruitment and Selection</vt:lpstr>
      <vt:lpstr>PowerPoint Presentation</vt:lpstr>
      <vt:lpstr>Defining Recruitment</vt:lpstr>
      <vt:lpstr>Recruitment Goals</vt:lpstr>
      <vt:lpstr>Group Activity</vt:lpstr>
      <vt:lpstr>Internal Recruiting</vt:lpstr>
      <vt:lpstr>PowerPoint Presentation</vt:lpstr>
      <vt:lpstr>Recruitment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Internet recruitment</vt:lpstr>
      <vt:lpstr>Internet Recruitment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</dc:title>
  <dc:creator>Heffernan, Maria</dc:creator>
  <cp:lastModifiedBy>Marie Pitson</cp:lastModifiedBy>
  <cp:revision>47</cp:revision>
  <cp:lastPrinted>2018-02-19T09:32:56Z</cp:lastPrinted>
  <dcterms:created xsi:type="dcterms:W3CDTF">2014-10-27T12:44:25Z</dcterms:created>
  <dcterms:modified xsi:type="dcterms:W3CDTF">2020-02-10T08:54:47Z</dcterms:modified>
</cp:coreProperties>
</file>