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99" r:id="rId2"/>
  </p:sldMasterIdLst>
  <p:sldIdLst>
    <p:sldId id="256" r:id="rId3"/>
    <p:sldId id="275" r:id="rId4"/>
    <p:sldId id="283" r:id="rId5"/>
    <p:sldId id="277" r:id="rId6"/>
    <p:sldId id="278" r:id="rId7"/>
    <p:sldId id="280" r:id="rId8"/>
    <p:sldId id="276" r:id="rId9"/>
    <p:sldId id="279" r:id="rId10"/>
    <p:sldId id="281" r:id="rId11"/>
    <p:sldId id="28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A0D992-B15A-4D61-8A3F-37259A7D86C5}" v="1" dt="2023-05-02T08:41:51.7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a Malagon" userId="8cf31f95-43a0-40b3-9f33-3a27da234d1c" providerId="ADAL" clId="{70A0D992-B15A-4D61-8A3F-37259A7D86C5}"/>
    <pc:docChg chg="custSel delSld modSld sldOrd">
      <pc:chgData name="Lina Malagon" userId="8cf31f95-43a0-40b3-9f33-3a27da234d1c" providerId="ADAL" clId="{70A0D992-B15A-4D61-8A3F-37259A7D86C5}" dt="2023-05-02T08:42:27.946" v="30" actId="14100"/>
      <pc:docMkLst>
        <pc:docMk/>
      </pc:docMkLst>
      <pc:sldChg chg="del">
        <pc:chgData name="Lina Malagon" userId="8cf31f95-43a0-40b3-9f33-3a27da234d1c" providerId="ADAL" clId="{70A0D992-B15A-4D61-8A3F-37259A7D86C5}" dt="2023-05-02T08:33:31.846" v="1" actId="2696"/>
        <pc:sldMkLst>
          <pc:docMk/>
          <pc:sldMk cId="2187105652" sldId="257"/>
        </pc:sldMkLst>
      </pc:sldChg>
      <pc:sldChg chg="del">
        <pc:chgData name="Lina Malagon" userId="8cf31f95-43a0-40b3-9f33-3a27da234d1c" providerId="ADAL" clId="{70A0D992-B15A-4D61-8A3F-37259A7D86C5}" dt="2023-05-02T08:33:34.722" v="2" actId="2696"/>
        <pc:sldMkLst>
          <pc:docMk/>
          <pc:sldMk cId="3297507641" sldId="259"/>
        </pc:sldMkLst>
      </pc:sldChg>
      <pc:sldChg chg="del">
        <pc:chgData name="Lina Malagon" userId="8cf31f95-43a0-40b3-9f33-3a27da234d1c" providerId="ADAL" clId="{70A0D992-B15A-4D61-8A3F-37259A7D86C5}" dt="2023-05-02T08:33:38.006" v="3" actId="2696"/>
        <pc:sldMkLst>
          <pc:docMk/>
          <pc:sldMk cId="2453239821" sldId="260"/>
        </pc:sldMkLst>
      </pc:sldChg>
      <pc:sldChg chg="del">
        <pc:chgData name="Lina Malagon" userId="8cf31f95-43a0-40b3-9f33-3a27da234d1c" providerId="ADAL" clId="{70A0D992-B15A-4D61-8A3F-37259A7D86C5}" dt="2023-05-02T08:33:43.338" v="4" actId="2696"/>
        <pc:sldMkLst>
          <pc:docMk/>
          <pc:sldMk cId="771821330" sldId="263"/>
        </pc:sldMkLst>
      </pc:sldChg>
      <pc:sldChg chg="del">
        <pc:chgData name="Lina Malagon" userId="8cf31f95-43a0-40b3-9f33-3a27da234d1c" providerId="ADAL" clId="{70A0D992-B15A-4D61-8A3F-37259A7D86C5}" dt="2023-05-02T08:33:46.750" v="5" actId="2696"/>
        <pc:sldMkLst>
          <pc:docMk/>
          <pc:sldMk cId="1484536183" sldId="264"/>
        </pc:sldMkLst>
      </pc:sldChg>
      <pc:sldChg chg="del">
        <pc:chgData name="Lina Malagon" userId="8cf31f95-43a0-40b3-9f33-3a27da234d1c" providerId="ADAL" clId="{70A0D992-B15A-4D61-8A3F-37259A7D86C5}" dt="2023-05-02T08:33:28.401" v="0" actId="2696"/>
        <pc:sldMkLst>
          <pc:docMk/>
          <pc:sldMk cId="3159307865" sldId="274"/>
        </pc:sldMkLst>
      </pc:sldChg>
      <pc:sldChg chg="ord">
        <pc:chgData name="Lina Malagon" userId="8cf31f95-43a0-40b3-9f33-3a27da234d1c" providerId="ADAL" clId="{70A0D992-B15A-4D61-8A3F-37259A7D86C5}" dt="2023-05-02T08:34:49.381" v="11"/>
        <pc:sldMkLst>
          <pc:docMk/>
          <pc:sldMk cId="1816870038" sldId="276"/>
        </pc:sldMkLst>
      </pc:sldChg>
      <pc:sldChg chg="ord">
        <pc:chgData name="Lina Malagon" userId="8cf31f95-43a0-40b3-9f33-3a27da234d1c" providerId="ADAL" clId="{70A0D992-B15A-4D61-8A3F-37259A7D86C5}" dt="2023-05-02T08:34:32.887" v="7"/>
        <pc:sldMkLst>
          <pc:docMk/>
          <pc:sldMk cId="1486394185" sldId="277"/>
        </pc:sldMkLst>
      </pc:sldChg>
      <pc:sldChg chg="ord">
        <pc:chgData name="Lina Malagon" userId="8cf31f95-43a0-40b3-9f33-3a27da234d1c" providerId="ADAL" clId="{70A0D992-B15A-4D61-8A3F-37259A7D86C5}" dt="2023-05-02T08:34:41.419" v="9"/>
        <pc:sldMkLst>
          <pc:docMk/>
          <pc:sldMk cId="2595013132" sldId="278"/>
        </pc:sldMkLst>
      </pc:sldChg>
      <pc:sldChg chg="ord">
        <pc:chgData name="Lina Malagon" userId="8cf31f95-43a0-40b3-9f33-3a27da234d1c" providerId="ADAL" clId="{70A0D992-B15A-4D61-8A3F-37259A7D86C5}" dt="2023-05-02T08:39:19.833" v="17"/>
        <pc:sldMkLst>
          <pc:docMk/>
          <pc:sldMk cId="3151760212" sldId="279"/>
        </pc:sldMkLst>
      </pc:sldChg>
      <pc:sldChg chg="addSp delSp modSp mod">
        <pc:chgData name="Lina Malagon" userId="8cf31f95-43a0-40b3-9f33-3a27da234d1c" providerId="ADAL" clId="{70A0D992-B15A-4D61-8A3F-37259A7D86C5}" dt="2023-05-02T08:42:27.946" v="30" actId="14100"/>
        <pc:sldMkLst>
          <pc:docMk/>
          <pc:sldMk cId="1328884368" sldId="280"/>
        </pc:sldMkLst>
        <pc:picChg chg="del">
          <ac:chgData name="Lina Malagon" userId="8cf31f95-43a0-40b3-9f33-3a27da234d1c" providerId="ADAL" clId="{70A0D992-B15A-4D61-8A3F-37259A7D86C5}" dt="2023-05-02T08:41:48.895" v="20" actId="478"/>
          <ac:picMkLst>
            <pc:docMk/>
            <pc:sldMk cId="1328884368" sldId="280"/>
            <ac:picMk id="5" creationId="{33EAB3ED-7398-5AB1-1842-5684D30310E6}"/>
          </ac:picMkLst>
        </pc:picChg>
        <pc:picChg chg="add mod">
          <ac:chgData name="Lina Malagon" userId="8cf31f95-43a0-40b3-9f33-3a27da234d1c" providerId="ADAL" clId="{70A0D992-B15A-4D61-8A3F-37259A7D86C5}" dt="2023-05-02T08:42:27.946" v="30" actId="14100"/>
          <ac:picMkLst>
            <pc:docMk/>
            <pc:sldMk cId="1328884368" sldId="280"/>
            <ac:picMk id="6" creationId="{95A5D0B4-6E52-EE92-1F12-694CE9E8EE06}"/>
          </ac:picMkLst>
        </pc:picChg>
      </pc:sldChg>
      <pc:sldChg chg="ord">
        <pc:chgData name="Lina Malagon" userId="8cf31f95-43a0-40b3-9f33-3a27da234d1c" providerId="ADAL" clId="{70A0D992-B15A-4D61-8A3F-37259A7D86C5}" dt="2023-05-02T08:39:11.885" v="15"/>
        <pc:sldMkLst>
          <pc:docMk/>
          <pc:sldMk cId="386241757" sldId="281"/>
        </pc:sldMkLst>
      </pc:sldChg>
      <pc:sldChg chg="ord">
        <pc:chgData name="Lina Malagon" userId="8cf31f95-43a0-40b3-9f33-3a27da234d1c" providerId="ADAL" clId="{70A0D992-B15A-4D61-8A3F-37259A7D86C5}" dt="2023-05-02T08:39:29.208" v="19"/>
        <pc:sldMkLst>
          <pc:docMk/>
          <pc:sldMk cId="3137720817" sldId="28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1E6638-259E-4922-B09D-ED8B2FF24F3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32217FE-5B8B-4506-933F-55148C56D651}">
      <dgm:prSet/>
      <dgm:spPr/>
      <dgm:t>
        <a:bodyPr/>
        <a:lstStyle/>
        <a:p>
          <a:r>
            <a:rPr lang="en-GB" dirty="0"/>
            <a:t>Today’s world it’s not likely they can simply “turn the page” without some measure to address past atrocities. Complete impunity is now generally recognised to be unacceptable.</a:t>
          </a:r>
          <a:endParaRPr lang="en-US" dirty="0"/>
        </a:p>
      </dgm:t>
    </dgm:pt>
    <dgm:pt modelId="{F7916007-4C94-4293-ADA1-B6E59D65D10E}" type="parTrans" cxnId="{F5296EF0-36DC-4573-B9E5-5B3811210D7D}">
      <dgm:prSet/>
      <dgm:spPr/>
      <dgm:t>
        <a:bodyPr/>
        <a:lstStyle/>
        <a:p>
          <a:endParaRPr lang="en-US"/>
        </a:p>
      </dgm:t>
    </dgm:pt>
    <dgm:pt modelId="{425C219E-37CE-437C-A267-A2B41744F48F}" type="sibTrans" cxnId="{F5296EF0-36DC-4573-B9E5-5B3811210D7D}">
      <dgm:prSet/>
      <dgm:spPr/>
      <dgm:t>
        <a:bodyPr/>
        <a:lstStyle/>
        <a:p>
          <a:endParaRPr lang="en-US"/>
        </a:p>
      </dgm:t>
    </dgm:pt>
    <dgm:pt modelId="{0E828269-FCB3-4A7D-AA54-4309AE1EBA4E}">
      <dgm:prSet/>
      <dgm:spPr/>
      <dgm:t>
        <a:bodyPr/>
        <a:lstStyle/>
        <a:p>
          <a:r>
            <a:rPr lang="en-GB"/>
            <a:t>While full justice may be impossible.</a:t>
          </a:r>
          <a:endParaRPr lang="en-US"/>
        </a:p>
      </dgm:t>
    </dgm:pt>
    <dgm:pt modelId="{6A698D73-FEAB-4443-B189-4C35AA6E86CE}" type="parTrans" cxnId="{21BD9EC6-7E54-4BC0-A077-C30D3AB14E6A}">
      <dgm:prSet/>
      <dgm:spPr/>
      <dgm:t>
        <a:bodyPr/>
        <a:lstStyle/>
        <a:p>
          <a:endParaRPr lang="en-US"/>
        </a:p>
      </dgm:t>
    </dgm:pt>
    <dgm:pt modelId="{7889870F-1BC2-44C6-8C01-A735F5046D58}" type="sibTrans" cxnId="{21BD9EC6-7E54-4BC0-A077-C30D3AB14E6A}">
      <dgm:prSet/>
      <dgm:spPr/>
      <dgm:t>
        <a:bodyPr/>
        <a:lstStyle/>
        <a:p>
          <a:endParaRPr lang="en-US"/>
        </a:p>
      </dgm:t>
    </dgm:pt>
    <dgm:pt modelId="{CF95C277-9B1E-4443-B2E8-DC3EDA7E0D0A}" type="pres">
      <dgm:prSet presAssocID="{C91E6638-259E-4922-B09D-ED8B2FF24F3B}" presName="linear" presStyleCnt="0">
        <dgm:presLayoutVars>
          <dgm:animLvl val="lvl"/>
          <dgm:resizeHandles val="exact"/>
        </dgm:presLayoutVars>
      </dgm:prSet>
      <dgm:spPr/>
    </dgm:pt>
    <dgm:pt modelId="{FC49B30F-0CA5-4FEE-846F-7CA43931785C}" type="pres">
      <dgm:prSet presAssocID="{B32217FE-5B8B-4506-933F-55148C56D651}" presName="parentText" presStyleLbl="node1" presStyleIdx="0" presStyleCnt="2">
        <dgm:presLayoutVars>
          <dgm:chMax val="0"/>
          <dgm:bulletEnabled val="1"/>
        </dgm:presLayoutVars>
      </dgm:prSet>
      <dgm:spPr/>
    </dgm:pt>
    <dgm:pt modelId="{2DF8D308-87D0-4285-AF0C-37FCDC9E7A44}" type="pres">
      <dgm:prSet presAssocID="{425C219E-37CE-437C-A267-A2B41744F48F}" presName="spacer" presStyleCnt="0"/>
      <dgm:spPr/>
    </dgm:pt>
    <dgm:pt modelId="{1733343F-0CE2-4127-AFCC-DB4E7C4FB17A}" type="pres">
      <dgm:prSet presAssocID="{0E828269-FCB3-4A7D-AA54-4309AE1EBA4E}" presName="parentText" presStyleLbl="node1" presStyleIdx="1" presStyleCnt="2">
        <dgm:presLayoutVars>
          <dgm:chMax val="0"/>
          <dgm:bulletEnabled val="1"/>
        </dgm:presLayoutVars>
      </dgm:prSet>
      <dgm:spPr/>
    </dgm:pt>
  </dgm:ptLst>
  <dgm:cxnLst>
    <dgm:cxn modelId="{2BC52E1A-0AF5-4F11-9616-73306EBCDCBD}" type="presOf" srcId="{B32217FE-5B8B-4506-933F-55148C56D651}" destId="{FC49B30F-0CA5-4FEE-846F-7CA43931785C}" srcOrd="0" destOrd="0" presId="urn:microsoft.com/office/officeart/2005/8/layout/vList2"/>
    <dgm:cxn modelId="{4F5ECB95-D657-4230-970D-B2E948F02616}" type="presOf" srcId="{0E828269-FCB3-4A7D-AA54-4309AE1EBA4E}" destId="{1733343F-0CE2-4127-AFCC-DB4E7C4FB17A}" srcOrd="0" destOrd="0" presId="urn:microsoft.com/office/officeart/2005/8/layout/vList2"/>
    <dgm:cxn modelId="{21BD9EC6-7E54-4BC0-A077-C30D3AB14E6A}" srcId="{C91E6638-259E-4922-B09D-ED8B2FF24F3B}" destId="{0E828269-FCB3-4A7D-AA54-4309AE1EBA4E}" srcOrd="1" destOrd="0" parTransId="{6A698D73-FEAB-4443-B189-4C35AA6E86CE}" sibTransId="{7889870F-1BC2-44C6-8C01-A735F5046D58}"/>
    <dgm:cxn modelId="{0BA8C2E0-CAE2-4244-B43A-1255975A6FF8}" type="presOf" srcId="{C91E6638-259E-4922-B09D-ED8B2FF24F3B}" destId="{CF95C277-9B1E-4443-B2E8-DC3EDA7E0D0A}" srcOrd="0" destOrd="0" presId="urn:microsoft.com/office/officeart/2005/8/layout/vList2"/>
    <dgm:cxn modelId="{F5296EF0-36DC-4573-B9E5-5B3811210D7D}" srcId="{C91E6638-259E-4922-B09D-ED8B2FF24F3B}" destId="{B32217FE-5B8B-4506-933F-55148C56D651}" srcOrd="0" destOrd="0" parTransId="{F7916007-4C94-4293-ADA1-B6E59D65D10E}" sibTransId="{425C219E-37CE-437C-A267-A2B41744F48F}"/>
    <dgm:cxn modelId="{AE90F523-AC5B-470D-9849-C72A0E0E38A8}" type="presParOf" srcId="{CF95C277-9B1E-4443-B2E8-DC3EDA7E0D0A}" destId="{FC49B30F-0CA5-4FEE-846F-7CA43931785C}" srcOrd="0" destOrd="0" presId="urn:microsoft.com/office/officeart/2005/8/layout/vList2"/>
    <dgm:cxn modelId="{0191D05A-7ED5-42A8-85A5-DBE8BCDC2855}" type="presParOf" srcId="{CF95C277-9B1E-4443-B2E8-DC3EDA7E0D0A}" destId="{2DF8D308-87D0-4285-AF0C-37FCDC9E7A44}" srcOrd="1" destOrd="0" presId="urn:microsoft.com/office/officeart/2005/8/layout/vList2"/>
    <dgm:cxn modelId="{D0CA69AF-E989-4ED1-B863-C3DC83017835}" type="presParOf" srcId="{CF95C277-9B1E-4443-B2E8-DC3EDA7E0D0A}" destId="{1733343F-0CE2-4127-AFCC-DB4E7C4FB17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9AE272-BA13-4AE6-83CC-FC04AE49C96D}" type="doc">
      <dgm:prSet loTypeId="urn:microsoft.com/office/officeart/2017/3/layout/DropPinTimeline" loCatId="process" qsTypeId="urn:microsoft.com/office/officeart/2005/8/quickstyle/simple2" qsCatId="simple" csTypeId="urn:microsoft.com/office/officeart/2005/8/colors/colorful2" csCatId="colorful" phldr="1"/>
      <dgm:spPr/>
      <dgm:t>
        <a:bodyPr/>
        <a:lstStyle/>
        <a:p>
          <a:endParaRPr lang="en-US"/>
        </a:p>
      </dgm:t>
    </dgm:pt>
    <dgm:pt modelId="{FBB7AC92-D789-41C4-B6DD-CA49B6D44A4B}">
      <dgm:prSet/>
      <dgm:spPr/>
      <dgm:t>
        <a:bodyPr/>
        <a:lstStyle/>
        <a:p>
          <a:pPr>
            <a:defRPr b="1"/>
          </a:pPr>
          <a:r>
            <a:rPr lang="en-US"/>
            <a:t>2002</a:t>
          </a:r>
        </a:p>
      </dgm:t>
    </dgm:pt>
    <dgm:pt modelId="{594FF7E6-A9F2-4053-9E7B-FFC9EE344F90}" type="parTrans" cxnId="{0EE4C5B1-5C2B-4A2B-A146-8191DE0E1447}">
      <dgm:prSet/>
      <dgm:spPr/>
      <dgm:t>
        <a:bodyPr/>
        <a:lstStyle/>
        <a:p>
          <a:endParaRPr lang="en-US"/>
        </a:p>
      </dgm:t>
    </dgm:pt>
    <dgm:pt modelId="{A310B3B4-4E1F-4368-9893-3234FEDDA98B}" type="sibTrans" cxnId="{0EE4C5B1-5C2B-4A2B-A146-8191DE0E1447}">
      <dgm:prSet/>
      <dgm:spPr/>
      <dgm:t>
        <a:bodyPr/>
        <a:lstStyle/>
        <a:p>
          <a:endParaRPr lang="en-US"/>
        </a:p>
      </dgm:t>
    </dgm:pt>
    <dgm:pt modelId="{7546DD62-5F25-4E4C-A8B9-68DF6F548C67}">
      <dgm:prSet/>
      <dgm:spPr/>
      <dgm:t>
        <a:bodyPr/>
        <a:lstStyle/>
        <a:p>
          <a:r>
            <a:rPr lang="en-US"/>
            <a:t>Colombia (2002) attempts to demobilise paramilitary groups for more than 20,000 armed men, many of them complicit is serious brutalities. </a:t>
          </a:r>
        </a:p>
      </dgm:t>
    </dgm:pt>
    <dgm:pt modelId="{86683F42-A253-4DFD-8843-D900F9511E69}" type="parTrans" cxnId="{1D0A091E-53EB-4C68-A63C-294871D26249}">
      <dgm:prSet/>
      <dgm:spPr/>
      <dgm:t>
        <a:bodyPr/>
        <a:lstStyle/>
        <a:p>
          <a:endParaRPr lang="en-US"/>
        </a:p>
      </dgm:t>
    </dgm:pt>
    <dgm:pt modelId="{2ABE9AAD-06EF-43E5-8BD5-6E4E69E533B2}" type="sibTrans" cxnId="{1D0A091E-53EB-4C68-A63C-294871D26249}">
      <dgm:prSet/>
      <dgm:spPr/>
      <dgm:t>
        <a:bodyPr/>
        <a:lstStyle/>
        <a:p>
          <a:endParaRPr lang="en-US"/>
        </a:p>
      </dgm:t>
    </dgm:pt>
    <dgm:pt modelId="{924FA2F5-A617-47E6-82D0-FDB9D4DC3830}">
      <dgm:prSet/>
      <dgm:spPr/>
      <dgm:t>
        <a:bodyPr/>
        <a:lstStyle/>
        <a:p>
          <a:pPr>
            <a:defRPr b="1"/>
          </a:pPr>
          <a:r>
            <a:rPr lang="en-US"/>
            <a:t>2006–2008</a:t>
          </a:r>
        </a:p>
      </dgm:t>
    </dgm:pt>
    <dgm:pt modelId="{02296923-A494-4951-BAE8-955CDC367476}" type="parTrans" cxnId="{5978916E-457D-4A8C-AF56-648D126DADF9}">
      <dgm:prSet/>
      <dgm:spPr/>
      <dgm:t>
        <a:bodyPr/>
        <a:lstStyle/>
        <a:p>
          <a:endParaRPr lang="en-US"/>
        </a:p>
      </dgm:t>
    </dgm:pt>
    <dgm:pt modelId="{2DB526F7-D78C-4256-AB00-5B68228AB73F}" type="sibTrans" cxnId="{5978916E-457D-4A8C-AF56-648D126DADF9}">
      <dgm:prSet/>
      <dgm:spPr/>
      <dgm:t>
        <a:bodyPr/>
        <a:lstStyle/>
        <a:p>
          <a:endParaRPr lang="en-US"/>
        </a:p>
      </dgm:t>
    </dgm:pt>
    <dgm:pt modelId="{E3D92523-1191-4278-BB92-63E4B013D9F5}">
      <dgm:prSet/>
      <dgm:spPr/>
      <dgm:t>
        <a:bodyPr/>
        <a:lstStyle/>
        <a:p>
          <a:r>
            <a:rPr lang="en-US"/>
            <a:t>Uganda (2006-2008) peace talks struggled with accountability for massive rebel crimes, made more difficult by ICC arrest warrants for the rebel leadership. </a:t>
          </a:r>
        </a:p>
      </dgm:t>
    </dgm:pt>
    <dgm:pt modelId="{E39C17EE-E9B0-477E-9835-6FA6217A210D}" type="parTrans" cxnId="{34EAC137-5AAA-4B3B-A367-D689B6DBE5D2}">
      <dgm:prSet/>
      <dgm:spPr/>
      <dgm:t>
        <a:bodyPr/>
        <a:lstStyle/>
        <a:p>
          <a:endParaRPr lang="en-US"/>
        </a:p>
      </dgm:t>
    </dgm:pt>
    <dgm:pt modelId="{B303A2F0-1473-4418-95B5-DCCE6E603982}" type="sibTrans" cxnId="{34EAC137-5AAA-4B3B-A367-D689B6DBE5D2}">
      <dgm:prSet/>
      <dgm:spPr/>
      <dgm:t>
        <a:bodyPr/>
        <a:lstStyle/>
        <a:p>
          <a:endParaRPr lang="en-US"/>
        </a:p>
      </dgm:t>
    </dgm:pt>
    <dgm:pt modelId="{C2C9C3E3-2989-46C2-B69B-8B9A698B5BD2}">
      <dgm:prSet/>
      <dgm:spPr/>
      <dgm:t>
        <a:bodyPr/>
        <a:lstStyle/>
        <a:p>
          <a:pPr>
            <a:defRPr b="1"/>
          </a:pPr>
          <a:r>
            <a:rPr lang="en-US"/>
            <a:t>2009</a:t>
          </a:r>
        </a:p>
      </dgm:t>
    </dgm:pt>
    <dgm:pt modelId="{BB4B467E-9BB3-407D-8877-A42E2732ACE3}" type="parTrans" cxnId="{1D292879-11C8-4898-A915-A39A117C7537}">
      <dgm:prSet/>
      <dgm:spPr/>
      <dgm:t>
        <a:bodyPr/>
        <a:lstStyle/>
        <a:p>
          <a:endParaRPr lang="en-US"/>
        </a:p>
      </dgm:t>
    </dgm:pt>
    <dgm:pt modelId="{F53E65D1-BE66-468E-8F90-D937A95FF948}" type="sibTrans" cxnId="{1D292879-11C8-4898-A915-A39A117C7537}">
      <dgm:prSet/>
      <dgm:spPr/>
      <dgm:t>
        <a:bodyPr/>
        <a:lstStyle/>
        <a:p>
          <a:endParaRPr lang="en-US"/>
        </a:p>
      </dgm:t>
    </dgm:pt>
    <dgm:pt modelId="{4084BEF9-518D-4023-8B02-57AE3D38FC7B}">
      <dgm:prSet/>
      <dgm:spPr/>
      <dgm:t>
        <a:bodyPr/>
        <a:lstStyle/>
        <a:p>
          <a:r>
            <a:rPr lang="en-US"/>
            <a:t>Darfur, Sudan, the ICC indictment of the president in 2009 raised questions from some about the balance of priorities between peace and justice and led to significant protest from many African states.</a:t>
          </a:r>
        </a:p>
      </dgm:t>
    </dgm:pt>
    <dgm:pt modelId="{BF3F07D9-2565-4B4B-8319-B9EDD3B0938C}" type="parTrans" cxnId="{B83B3031-EA46-4D3E-84AC-A6FCEEFEE089}">
      <dgm:prSet/>
      <dgm:spPr/>
      <dgm:t>
        <a:bodyPr/>
        <a:lstStyle/>
        <a:p>
          <a:endParaRPr lang="en-US"/>
        </a:p>
      </dgm:t>
    </dgm:pt>
    <dgm:pt modelId="{7DE63F74-9177-4EE3-8454-032FD04FB41A}" type="sibTrans" cxnId="{B83B3031-EA46-4D3E-84AC-A6FCEEFEE089}">
      <dgm:prSet/>
      <dgm:spPr/>
      <dgm:t>
        <a:bodyPr/>
        <a:lstStyle/>
        <a:p>
          <a:endParaRPr lang="en-US"/>
        </a:p>
      </dgm:t>
    </dgm:pt>
    <dgm:pt modelId="{7F95F55F-E022-4FE3-96C9-DF73CDEDA7F9}" type="pres">
      <dgm:prSet presAssocID="{D29AE272-BA13-4AE6-83CC-FC04AE49C96D}" presName="root" presStyleCnt="0">
        <dgm:presLayoutVars>
          <dgm:chMax/>
          <dgm:chPref/>
          <dgm:animLvl val="lvl"/>
        </dgm:presLayoutVars>
      </dgm:prSet>
      <dgm:spPr/>
    </dgm:pt>
    <dgm:pt modelId="{CD544096-2747-4860-820E-DEC8009B5E82}" type="pres">
      <dgm:prSet presAssocID="{D29AE272-BA13-4AE6-83CC-FC04AE49C96D}" presName="divider" presStyleLbl="fgAcc1" presStyleIdx="0" presStyleCnt="4"/>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CBD35DA7-786C-4D97-AE5A-92A8C2F333BD}" type="pres">
      <dgm:prSet presAssocID="{D29AE272-BA13-4AE6-83CC-FC04AE49C96D}" presName="nodes" presStyleCnt="0">
        <dgm:presLayoutVars>
          <dgm:chMax/>
          <dgm:chPref/>
          <dgm:animLvl val="lvl"/>
        </dgm:presLayoutVars>
      </dgm:prSet>
      <dgm:spPr/>
    </dgm:pt>
    <dgm:pt modelId="{B3E5A698-0FEB-43F4-8B2C-006C158D5ABD}" type="pres">
      <dgm:prSet presAssocID="{FBB7AC92-D789-41C4-B6DD-CA49B6D44A4B}" presName="composite" presStyleCnt="0"/>
      <dgm:spPr/>
    </dgm:pt>
    <dgm:pt modelId="{BDEB4D1F-61E6-4830-961B-E7AEB7C5EAB2}" type="pres">
      <dgm:prSet presAssocID="{FBB7AC92-D789-41C4-B6DD-CA49B6D44A4B}" presName="ConnectorPoint" presStyleLbl="lnNode1" presStyleIdx="0" presStyleCnt="3"/>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0C0D755-4BA1-4918-9DAF-E43EDD34689A}" type="pres">
      <dgm:prSet presAssocID="{FBB7AC92-D789-41C4-B6DD-CA49B6D44A4B}" presName="DropPinPlaceHolder" presStyleCnt="0"/>
      <dgm:spPr/>
    </dgm:pt>
    <dgm:pt modelId="{EAF1400C-7730-4E94-956F-7FADF3D70F85}" type="pres">
      <dgm:prSet presAssocID="{FBB7AC92-D789-41C4-B6DD-CA49B6D44A4B}" presName="DropPin" presStyleLbl="alignNode1" presStyleIdx="0" presStyleCnt="3"/>
      <dgm:spPr/>
    </dgm:pt>
    <dgm:pt modelId="{CC2A2217-5DFA-41F9-8AFB-D714D7FB1642}" type="pres">
      <dgm:prSet presAssocID="{FBB7AC92-D789-41C4-B6DD-CA49B6D44A4B}" presName="Ellipse" presStyleLbl="fgAcc1" presStyleIdx="1" presStyleCnt="4"/>
      <dgm:spPr>
        <a:solidFill>
          <a:schemeClr val="lt1">
            <a:alpha val="90000"/>
            <a:hueOff val="0"/>
            <a:satOff val="0"/>
            <a:lumOff val="0"/>
            <a:alphaOff val="0"/>
          </a:schemeClr>
        </a:solidFill>
        <a:ln w="12700" cap="flat" cmpd="sng" algn="ctr">
          <a:noFill/>
          <a:prstDash val="solid"/>
          <a:miter lim="800000"/>
        </a:ln>
        <a:effectLst/>
      </dgm:spPr>
    </dgm:pt>
    <dgm:pt modelId="{3BBB83E6-5B04-427E-B27A-C9772FE52CFC}" type="pres">
      <dgm:prSet presAssocID="{FBB7AC92-D789-41C4-B6DD-CA49B6D44A4B}" presName="L2TextContainer" presStyleLbl="revTx" presStyleIdx="0" presStyleCnt="6">
        <dgm:presLayoutVars>
          <dgm:bulletEnabled val="1"/>
        </dgm:presLayoutVars>
      </dgm:prSet>
      <dgm:spPr/>
    </dgm:pt>
    <dgm:pt modelId="{CC47CE53-F9B4-48BF-8AE1-0071E4E93DA8}" type="pres">
      <dgm:prSet presAssocID="{FBB7AC92-D789-41C4-B6DD-CA49B6D44A4B}" presName="L1TextContainer" presStyleLbl="revTx" presStyleIdx="1" presStyleCnt="6">
        <dgm:presLayoutVars>
          <dgm:chMax val="1"/>
          <dgm:chPref val="1"/>
          <dgm:bulletEnabled val="1"/>
        </dgm:presLayoutVars>
      </dgm:prSet>
      <dgm:spPr/>
    </dgm:pt>
    <dgm:pt modelId="{EE491DD8-E82C-47B2-AEAB-4B80138DECC4}" type="pres">
      <dgm:prSet presAssocID="{FBB7AC92-D789-41C4-B6DD-CA49B6D44A4B}" presName="ConnectLine" presStyleLbl="sibTrans1D1" presStyleIdx="0" presStyleCnt="3"/>
      <dgm:spPr>
        <a:noFill/>
        <a:ln w="12700" cap="flat" cmpd="sng" algn="ctr">
          <a:solidFill>
            <a:schemeClr val="accent2">
              <a:hueOff val="0"/>
              <a:satOff val="0"/>
              <a:lumOff val="0"/>
              <a:alphaOff val="0"/>
            </a:schemeClr>
          </a:solidFill>
          <a:prstDash val="dash"/>
          <a:miter lim="800000"/>
        </a:ln>
        <a:effectLst/>
      </dgm:spPr>
    </dgm:pt>
    <dgm:pt modelId="{6A45159D-C0BA-4725-8B15-D3EBDF7756FB}" type="pres">
      <dgm:prSet presAssocID="{FBB7AC92-D789-41C4-B6DD-CA49B6D44A4B}" presName="EmptyPlaceHolder" presStyleCnt="0"/>
      <dgm:spPr/>
    </dgm:pt>
    <dgm:pt modelId="{DDB3768B-B57C-43C5-A2EC-C340DAEFBC3B}" type="pres">
      <dgm:prSet presAssocID="{A310B3B4-4E1F-4368-9893-3234FEDDA98B}" presName="spaceBetweenRectangles" presStyleCnt="0"/>
      <dgm:spPr/>
    </dgm:pt>
    <dgm:pt modelId="{03CECCE6-E290-4184-B2D0-E75BCBF6D3EA}" type="pres">
      <dgm:prSet presAssocID="{924FA2F5-A617-47E6-82D0-FDB9D4DC3830}" presName="composite" presStyleCnt="0"/>
      <dgm:spPr/>
    </dgm:pt>
    <dgm:pt modelId="{4A57C7B9-EDA7-4048-84EE-BBD85EF382C3}" type="pres">
      <dgm:prSet presAssocID="{924FA2F5-A617-47E6-82D0-FDB9D4DC3830}" presName="ConnectorPoint" presStyleLbl="lnNode1" presStyleIdx="1" presStyleCnt="3"/>
      <dgm:spPr>
        <a:solidFill>
          <a:schemeClr val="accent2">
            <a:hueOff val="-727682"/>
            <a:satOff val="-41964"/>
            <a:lumOff val="4314"/>
            <a:alphaOff val="0"/>
          </a:schemeClr>
        </a:solidFill>
        <a:ln w="6350" cap="flat" cmpd="sng" algn="ctr">
          <a:solidFill>
            <a:schemeClr val="lt1">
              <a:hueOff val="0"/>
              <a:satOff val="0"/>
              <a:lumOff val="0"/>
              <a:alphaOff val="0"/>
            </a:schemeClr>
          </a:solidFill>
          <a:prstDash val="solid"/>
          <a:miter lim="800000"/>
        </a:ln>
        <a:effectLst/>
      </dgm:spPr>
    </dgm:pt>
    <dgm:pt modelId="{7B010BDB-30A3-4861-BE78-0C7FF6D9E5E0}" type="pres">
      <dgm:prSet presAssocID="{924FA2F5-A617-47E6-82D0-FDB9D4DC3830}" presName="DropPinPlaceHolder" presStyleCnt="0"/>
      <dgm:spPr/>
    </dgm:pt>
    <dgm:pt modelId="{B9DB5740-BE00-4F49-A39D-A3910AB91B88}" type="pres">
      <dgm:prSet presAssocID="{924FA2F5-A617-47E6-82D0-FDB9D4DC3830}" presName="DropPin" presStyleLbl="alignNode1" presStyleIdx="1" presStyleCnt="3"/>
      <dgm:spPr/>
    </dgm:pt>
    <dgm:pt modelId="{BB863582-6DBC-45BB-8128-C6D3527A76CE}" type="pres">
      <dgm:prSet presAssocID="{924FA2F5-A617-47E6-82D0-FDB9D4DC3830}" presName="Ellipse" presStyleLbl="fgAcc1" presStyleIdx="2" presStyleCnt="4"/>
      <dgm:spPr>
        <a:solidFill>
          <a:schemeClr val="lt1">
            <a:alpha val="90000"/>
            <a:hueOff val="0"/>
            <a:satOff val="0"/>
            <a:lumOff val="0"/>
            <a:alphaOff val="0"/>
          </a:schemeClr>
        </a:solidFill>
        <a:ln w="12700" cap="flat" cmpd="sng" algn="ctr">
          <a:noFill/>
          <a:prstDash val="solid"/>
          <a:miter lim="800000"/>
        </a:ln>
        <a:effectLst/>
      </dgm:spPr>
    </dgm:pt>
    <dgm:pt modelId="{77413BDD-500F-43DF-A351-0221F5E886C1}" type="pres">
      <dgm:prSet presAssocID="{924FA2F5-A617-47E6-82D0-FDB9D4DC3830}" presName="L2TextContainer" presStyleLbl="revTx" presStyleIdx="2" presStyleCnt="6">
        <dgm:presLayoutVars>
          <dgm:bulletEnabled val="1"/>
        </dgm:presLayoutVars>
      </dgm:prSet>
      <dgm:spPr/>
    </dgm:pt>
    <dgm:pt modelId="{63B0B3DA-E61C-45F7-BAFE-893F2C0EED86}" type="pres">
      <dgm:prSet presAssocID="{924FA2F5-A617-47E6-82D0-FDB9D4DC3830}" presName="L1TextContainer" presStyleLbl="revTx" presStyleIdx="3" presStyleCnt="6">
        <dgm:presLayoutVars>
          <dgm:chMax val="1"/>
          <dgm:chPref val="1"/>
          <dgm:bulletEnabled val="1"/>
        </dgm:presLayoutVars>
      </dgm:prSet>
      <dgm:spPr/>
    </dgm:pt>
    <dgm:pt modelId="{3E37DBE9-DCD6-4F05-A229-30E0E5BC1D09}" type="pres">
      <dgm:prSet presAssocID="{924FA2F5-A617-47E6-82D0-FDB9D4DC3830}" presName="ConnectLine" presStyleLbl="sibTrans1D1" presStyleIdx="1" presStyleCnt="3"/>
      <dgm:spPr>
        <a:noFill/>
        <a:ln w="12700" cap="flat" cmpd="sng" algn="ctr">
          <a:solidFill>
            <a:schemeClr val="accent2">
              <a:hueOff val="-727682"/>
              <a:satOff val="-41964"/>
              <a:lumOff val="4314"/>
              <a:alphaOff val="0"/>
            </a:schemeClr>
          </a:solidFill>
          <a:prstDash val="dash"/>
          <a:miter lim="800000"/>
        </a:ln>
        <a:effectLst/>
      </dgm:spPr>
    </dgm:pt>
    <dgm:pt modelId="{1289EE4A-BD07-4375-BD61-E2F6C362E5E3}" type="pres">
      <dgm:prSet presAssocID="{924FA2F5-A617-47E6-82D0-FDB9D4DC3830}" presName="EmptyPlaceHolder" presStyleCnt="0"/>
      <dgm:spPr/>
    </dgm:pt>
    <dgm:pt modelId="{3FB2116B-74BC-4EEE-BDFE-FDC66625BEA7}" type="pres">
      <dgm:prSet presAssocID="{2DB526F7-D78C-4256-AB00-5B68228AB73F}" presName="spaceBetweenRectangles" presStyleCnt="0"/>
      <dgm:spPr/>
    </dgm:pt>
    <dgm:pt modelId="{1365CBFB-A163-4751-B56F-5374219998ED}" type="pres">
      <dgm:prSet presAssocID="{C2C9C3E3-2989-46C2-B69B-8B9A698B5BD2}" presName="composite" presStyleCnt="0"/>
      <dgm:spPr/>
    </dgm:pt>
    <dgm:pt modelId="{70EC0795-96C1-4A87-B938-C059784A6D58}" type="pres">
      <dgm:prSet presAssocID="{C2C9C3E3-2989-46C2-B69B-8B9A698B5BD2}" presName="ConnectorPoint" presStyleLbl="lnNode1" presStyleIdx="2" presStyleCnt="3"/>
      <dgm:spPr>
        <a:solidFill>
          <a:schemeClr val="accent2">
            <a:hueOff val="-1455363"/>
            <a:satOff val="-83928"/>
            <a:lumOff val="8628"/>
            <a:alphaOff val="0"/>
          </a:schemeClr>
        </a:solidFill>
        <a:ln w="6350" cap="flat" cmpd="sng" algn="ctr">
          <a:solidFill>
            <a:schemeClr val="lt1">
              <a:hueOff val="0"/>
              <a:satOff val="0"/>
              <a:lumOff val="0"/>
              <a:alphaOff val="0"/>
            </a:schemeClr>
          </a:solidFill>
          <a:prstDash val="solid"/>
          <a:miter lim="800000"/>
        </a:ln>
        <a:effectLst/>
      </dgm:spPr>
    </dgm:pt>
    <dgm:pt modelId="{2882CEFC-B19E-4977-B091-209D41B050CE}" type="pres">
      <dgm:prSet presAssocID="{C2C9C3E3-2989-46C2-B69B-8B9A698B5BD2}" presName="DropPinPlaceHolder" presStyleCnt="0"/>
      <dgm:spPr/>
    </dgm:pt>
    <dgm:pt modelId="{EDF2131C-4C02-4453-B982-D35CB66A7899}" type="pres">
      <dgm:prSet presAssocID="{C2C9C3E3-2989-46C2-B69B-8B9A698B5BD2}" presName="DropPin" presStyleLbl="alignNode1" presStyleIdx="2" presStyleCnt="3"/>
      <dgm:spPr/>
    </dgm:pt>
    <dgm:pt modelId="{96E67893-3C4E-4A4E-925F-CC05EAD2AF99}" type="pres">
      <dgm:prSet presAssocID="{C2C9C3E3-2989-46C2-B69B-8B9A698B5BD2}" presName="Ellipse" presStyleLbl="fgAcc1" presStyleIdx="3" presStyleCnt="4"/>
      <dgm:spPr>
        <a:solidFill>
          <a:schemeClr val="lt1">
            <a:alpha val="90000"/>
            <a:hueOff val="0"/>
            <a:satOff val="0"/>
            <a:lumOff val="0"/>
            <a:alphaOff val="0"/>
          </a:schemeClr>
        </a:solidFill>
        <a:ln w="12700" cap="flat" cmpd="sng" algn="ctr">
          <a:noFill/>
          <a:prstDash val="solid"/>
          <a:miter lim="800000"/>
        </a:ln>
        <a:effectLst/>
      </dgm:spPr>
    </dgm:pt>
    <dgm:pt modelId="{5E1E9CA2-2384-4318-8260-618A4280F9DA}" type="pres">
      <dgm:prSet presAssocID="{C2C9C3E3-2989-46C2-B69B-8B9A698B5BD2}" presName="L2TextContainer" presStyleLbl="revTx" presStyleIdx="4" presStyleCnt="6">
        <dgm:presLayoutVars>
          <dgm:bulletEnabled val="1"/>
        </dgm:presLayoutVars>
      </dgm:prSet>
      <dgm:spPr/>
    </dgm:pt>
    <dgm:pt modelId="{7DB35B34-14A9-4229-B15E-3D352CBCBE06}" type="pres">
      <dgm:prSet presAssocID="{C2C9C3E3-2989-46C2-B69B-8B9A698B5BD2}" presName="L1TextContainer" presStyleLbl="revTx" presStyleIdx="5" presStyleCnt="6">
        <dgm:presLayoutVars>
          <dgm:chMax val="1"/>
          <dgm:chPref val="1"/>
          <dgm:bulletEnabled val="1"/>
        </dgm:presLayoutVars>
      </dgm:prSet>
      <dgm:spPr/>
    </dgm:pt>
    <dgm:pt modelId="{BFFAA1FB-737D-40DA-8AAC-B15BF7BF72BC}" type="pres">
      <dgm:prSet presAssocID="{C2C9C3E3-2989-46C2-B69B-8B9A698B5BD2}" presName="ConnectLine" presStyleLbl="sibTrans1D1" presStyleIdx="2" presStyleCnt="3"/>
      <dgm:spPr>
        <a:noFill/>
        <a:ln w="12700" cap="flat" cmpd="sng" algn="ctr">
          <a:solidFill>
            <a:schemeClr val="accent2">
              <a:hueOff val="-1455363"/>
              <a:satOff val="-83928"/>
              <a:lumOff val="8628"/>
              <a:alphaOff val="0"/>
            </a:schemeClr>
          </a:solidFill>
          <a:prstDash val="dash"/>
          <a:miter lim="800000"/>
        </a:ln>
        <a:effectLst/>
      </dgm:spPr>
    </dgm:pt>
    <dgm:pt modelId="{031BFDCA-E120-4E3B-BB45-7AA737AF0516}" type="pres">
      <dgm:prSet presAssocID="{C2C9C3E3-2989-46C2-B69B-8B9A698B5BD2}" presName="EmptyPlaceHolder" presStyleCnt="0"/>
      <dgm:spPr/>
    </dgm:pt>
  </dgm:ptLst>
  <dgm:cxnLst>
    <dgm:cxn modelId="{887C8201-8AD5-4EF0-B417-1D2636B456ED}" type="presOf" srcId="{FBB7AC92-D789-41C4-B6DD-CA49B6D44A4B}" destId="{CC47CE53-F9B4-48BF-8AE1-0071E4E93DA8}" srcOrd="0" destOrd="0" presId="urn:microsoft.com/office/officeart/2017/3/layout/DropPinTimeline"/>
    <dgm:cxn modelId="{8306F00D-4931-400E-93E8-14B1CE9BA818}" type="presOf" srcId="{D29AE272-BA13-4AE6-83CC-FC04AE49C96D}" destId="{7F95F55F-E022-4FE3-96C9-DF73CDEDA7F9}" srcOrd="0" destOrd="0" presId="urn:microsoft.com/office/officeart/2017/3/layout/DropPinTimeline"/>
    <dgm:cxn modelId="{1D0A091E-53EB-4C68-A63C-294871D26249}" srcId="{FBB7AC92-D789-41C4-B6DD-CA49B6D44A4B}" destId="{7546DD62-5F25-4E4C-A8B9-68DF6F548C67}" srcOrd="0" destOrd="0" parTransId="{86683F42-A253-4DFD-8843-D900F9511E69}" sibTransId="{2ABE9AAD-06EF-43E5-8BD5-6E4E69E533B2}"/>
    <dgm:cxn modelId="{20509923-C718-459E-8354-23BA8E48B34B}" type="presOf" srcId="{924FA2F5-A617-47E6-82D0-FDB9D4DC3830}" destId="{63B0B3DA-E61C-45F7-BAFE-893F2C0EED86}" srcOrd="0" destOrd="0" presId="urn:microsoft.com/office/officeart/2017/3/layout/DropPinTimeline"/>
    <dgm:cxn modelId="{B83B3031-EA46-4D3E-84AC-A6FCEEFEE089}" srcId="{C2C9C3E3-2989-46C2-B69B-8B9A698B5BD2}" destId="{4084BEF9-518D-4023-8B02-57AE3D38FC7B}" srcOrd="0" destOrd="0" parTransId="{BF3F07D9-2565-4B4B-8319-B9EDD3B0938C}" sibTransId="{7DE63F74-9177-4EE3-8454-032FD04FB41A}"/>
    <dgm:cxn modelId="{34EAC137-5AAA-4B3B-A367-D689B6DBE5D2}" srcId="{924FA2F5-A617-47E6-82D0-FDB9D4DC3830}" destId="{E3D92523-1191-4278-BB92-63E4B013D9F5}" srcOrd="0" destOrd="0" parTransId="{E39C17EE-E9B0-477E-9835-6FA6217A210D}" sibTransId="{B303A2F0-1473-4418-95B5-DCCE6E603982}"/>
    <dgm:cxn modelId="{5978916E-457D-4A8C-AF56-648D126DADF9}" srcId="{D29AE272-BA13-4AE6-83CC-FC04AE49C96D}" destId="{924FA2F5-A617-47E6-82D0-FDB9D4DC3830}" srcOrd="1" destOrd="0" parTransId="{02296923-A494-4951-BAE8-955CDC367476}" sibTransId="{2DB526F7-D78C-4256-AB00-5B68228AB73F}"/>
    <dgm:cxn modelId="{1D292879-11C8-4898-A915-A39A117C7537}" srcId="{D29AE272-BA13-4AE6-83CC-FC04AE49C96D}" destId="{C2C9C3E3-2989-46C2-B69B-8B9A698B5BD2}" srcOrd="2" destOrd="0" parTransId="{BB4B467E-9BB3-407D-8877-A42E2732ACE3}" sibTransId="{F53E65D1-BE66-468E-8F90-D937A95FF948}"/>
    <dgm:cxn modelId="{EC40F396-4273-4C59-9B82-58243CD516A7}" type="presOf" srcId="{C2C9C3E3-2989-46C2-B69B-8B9A698B5BD2}" destId="{7DB35B34-14A9-4229-B15E-3D352CBCBE06}" srcOrd="0" destOrd="0" presId="urn:microsoft.com/office/officeart/2017/3/layout/DropPinTimeline"/>
    <dgm:cxn modelId="{0EE4C5B1-5C2B-4A2B-A146-8191DE0E1447}" srcId="{D29AE272-BA13-4AE6-83CC-FC04AE49C96D}" destId="{FBB7AC92-D789-41C4-B6DD-CA49B6D44A4B}" srcOrd="0" destOrd="0" parTransId="{594FF7E6-A9F2-4053-9E7B-FFC9EE344F90}" sibTransId="{A310B3B4-4E1F-4368-9893-3234FEDDA98B}"/>
    <dgm:cxn modelId="{F63959B5-09AF-41BE-9385-266CA0C11C3B}" type="presOf" srcId="{7546DD62-5F25-4E4C-A8B9-68DF6F548C67}" destId="{3BBB83E6-5B04-427E-B27A-C9772FE52CFC}" srcOrd="0" destOrd="0" presId="urn:microsoft.com/office/officeart/2017/3/layout/DropPinTimeline"/>
    <dgm:cxn modelId="{7F775FDC-A9F7-4652-BB5C-F03340EE2B36}" type="presOf" srcId="{4084BEF9-518D-4023-8B02-57AE3D38FC7B}" destId="{5E1E9CA2-2384-4318-8260-618A4280F9DA}" srcOrd="0" destOrd="0" presId="urn:microsoft.com/office/officeart/2017/3/layout/DropPinTimeline"/>
    <dgm:cxn modelId="{61951AFD-536C-42CC-A6EB-719146F65918}" type="presOf" srcId="{E3D92523-1191-4278-BB92-63E4B013D9F5}" destId="{77413BDD-500F-43DF-A351-0221F5E886C1}" srcOrd="0" destOrd="0" presId="urn:microsoft.com/office/officeart/2017/3/layout/DropPinTimeline"/>
    <dgm:cxn modelId="{CD3223AC-87E4-4486-89C4-1D7AC9114D5F}" type="presParOf" srcId="{7F95F55F-E022-4FE3-96C9-DF73CDEDA7F9}" destId="{CD544096-2747-4860-820E-DEC8009B5E82}" srcOrd="0" destOrd="0" presId="urn:microsoft.com/office/officeart/2017/3/layout/DropPinTimeline"/>
    <dgm:cxn modelId="{EB76C65A-0FB6-436B-BE13-D48FD8AC834E}" type="presParOf" srcId="{7F95F55F-E022-4FE3-96C9-DF73CDEDA7F9}" destId="{CBD35DA7-786C-4D97-AE5A-92A8C2F333BD}" srcOrd="1" destOrd="0" presId="urn:microsoft.com/office/officeart/2017/3/layout/DropPinTimeline"/>
    <dgm:cxn modelId="{98DA4E8C-1769-4569-A6A5-EF49C0D6DEF8}" type="presParOf" srcId="{CBD35DA7-786C-4D97-AE5A-92A8C2F333BD}" destId="{B3E5A698-0FEB-43F4-8B2C-006C158D5ABD}" srcOrd="0" destOrd="0" presId="urn:microsoft.com/office/officeart/2017/3/layout/DropPinTimeline"/>
    <dgm:cxn modelId="{A33D2F0E-0B59-479C-A98E-9570414FB062}" type="presParOf" srcId="{B3E5A698-0FEB-43F4-8B2C-006C158D5ABD}" destId="{BDEB4D1F-61E6-4830-961B-E7AEB7C5EAB2}" srcOrd="0" destOrd="0" presId="urn:microsoft.com/office/officeart/2017/3/layout/DropPinTimeline"/>
    <dgm:cxn modelId="{21353263-38DF-4D61-B588-58DCA352C297}" type="presParOf" srcId="{B3E5A698-0FEB-43F4-8B2C-006C158D5ABD}" destId="{00C0D755-4BA1-4918-9DAF-E43EDD34689A}" srcOrd="1" destOrd="0" presId="urn:microsoft.com/office/officeart/2017/3/layout/DropPinTimeline"/>
    <dgm:cxn modelId="{C03E3B01-A68A-4270-A2D8-1243B3A5699C}" type="presParOf" srcId="{00C0D755-4BA1-4918-9DAF-E43EDD34689A}" destId="{EAF1400C-7730-4E94-956F-7FADF3D70F85}" srcOrd="0" destOrd="0" presId="urn:microsoft.com/office/officeart/2017/3/layout/DropPinTimeline"/>
    <dgm:cxn modelId="{97F41A04-328C-4FB3-8127-F30344316287}" type="presParOf" srcId="{00C0D755-4BA1-4918-9DAF-E43EDD34689A}" destId="{CC2A2217-5DFA-41F9-8AFB-D714D7FB1642}" srcOrd="1" destOrd="0" presId="urn:microsoft.com/office/officeart/2017/3/layout/DropPinTimeline"/>
    <dgm:cxn modelId="{2DBCED16-4741-4E83-8AB4-F06F761FA72A}" type="presParOf" srcId="{B3E5A698-0FEB-43F4-8B2C-006C158D5ABD}" destId="{3BBB83E6-5B04-427E-B27A-C9772FE52CFC}" srcOrd="2" destOrd="0" presId="urn:microsoft.com/office/officeart/2017/3/layout/DropPinTimeline"/>
    <dgm:cxn modelId="{8F1C204C-366A-45D8-A158-61F3C3D0C574}" type="presParOf" srcId="{B3E5A698-0FEB-43F4-8B2C-006C158D5ABD}" destId="{CC47CE53-F9B4-48BF-8AE1-0071E4E93DA8}" srcOrd="3" destOrd="0" presId="urn:microsoft.com/office/officeart/2017/3/layout/DropPinTimeline"/>
    <dgm:cxn modelId="{22FAC923-7351-4B41-B5C1-BCF24658B9EB}" type="presParOf" srcId="{B3E5A698-0FEB-43F4-8B2C-006C158D5ABD}" destId="{EE491DD8-E82C-47B2-AEAB-4B80138DECC4}" srcOrd="4" destOrd="0" presId="urn:microsoft.com/office/officeart/2017/3/layout/DropPinTimeline"/>
    <dgm:cxn modelId="{A77D9B66-01DA-49C4-8C61-EBD3C6B88601}" type="presParOf" srcId="{B3E5A698-0FEB-43F4-8B2C-006C158D5ABD}" destId="{6A45159D-C0BA-4725-8B15-D3EBDF7756FB}" srcOrd="5" destOrd="0" presId="urn:microsoft.com/office/officeart/2017/3/layout/DropPinTimeline"/>
    <dgm:cxn modelId="{88E7F566-1326-4431-979A-CA661C1D6960}" type="presParOf" srcId="{CBD35DA7-786C-4D97-AE5A-92A8C2F333BD}" destId="{DDB3768B-B57C-43C5-A2EC-C340DAEFBC3B}" srcOrd="1" destOrd="0" presId="urn:microsoft.com/office/officeart/2017/3/layout/DropPinTimeline"/>
    <dgm:cxn modelId="{7F0CF711-74A7-432E-BE6E-FB943873A1FC}" type="presParOf" srcId="{CBD35DA7-786C-4D97-AE5A-92A8C2F333BD}" destId="{03CECCE6-E290-4184-B2D0-E75BCBF6D3EA}" srcOrd="2" destOrd="0" presId="urn:microsoft.com/office/officeart/2017/3/layout/DropPinTimeline"/>
    <dgm:cxn modelId="{8FAA313F-251C-49CC-A836-370B111394CC}" type="presParOf" srcId="{03CECCE6-E290-4184-B2D0-E75BCBF6D3EA}" destId="{4A57C7B9-EDA7-4048-84EE-BBD85EF382C3}" srcOrd="0" destOrd="0" presId="urn:microsoft.com/office/officeart/2017/3/layout/DropPinTimeline"/>
    <dgm:cxn modelId="{C1F77940-BA1A-4730-93F5-86F7B97F3B7E}" type="presParOf" srcId="{03CECCE6-E290-4184-B2D0-E75BCBF6D3EA}" destId="{7B010BDB-30A3-4861-BE78-0C7FF6D9E5E0}" srcOrd="1" destOrd="0" presId="urn:microsoft.com/office/officeart/2017/3/layout/DropPinTimeline"/>
    <dgm:cxn modelId="{1D1C0A02-6902-46A5-A5C2-7CAD735466A7}" type="presParOf" srcId="{7B010BDB-30A3-4861-BE78-0C7FF6D9E5E0}" destId="{B9DB5740-BE00-4F49-A39D-A3910AB91B88}" srcOrd="0" destOrd="0" presId="urn:microsoft.com/office/officeart/2017/3/layout/DropPinTimeline"/>
    <dgm:cxn modelId="{28300515-9AFD-488D-8A77-7C8F405A0DE6}" type="presParOf" srcId="{7B010BDB-30A3-4861-BE78-0C7FF6D9E5E0}" destId="{BB863582-6DBC-45BB-8128-C6D3527A76CE}" srcOrd="1" destOrd="0" presId="urn:microsoft.com/office/officeart/2017/3/layout/DropPinTimeline"/>
    <dgm:cxn modelId="{542949A0-617F-4CE9-92F1-3D8F34B325A5}" type="presParOf" srcId="{03CECCE6-E290-4184-B2D0-E75BCBF6D3EA}" destId="{77413BDD-500F-43DF-A351-0221F5E886C1}" srcOrd="2" destOrd="0" presId="urn:microsoft.com/office/officeart/2017/3/layout/DropPinTimeline"/>
    <dgm:cxn modelId="{6AE4225D-AFCA-45CF-A554-874BB771F1CC}" type="presParOf" srcId="{03CECCE6-E290-4184-B2D0-E75BCBF6D3EA}" destId="{63B0B3DA-E61C-45F7-BAFE-893F2C0EED86}" srcOrd="3" destOrd="0" presId="urn:microsoft.com/office/officeart/2017/3/layout/DropPinTimeline"/>
    <dgm:cxn modelId="{6D3F8206-74A2-487E-A407-3D7C8180AFEC}" type="presParOf" srcId="{03CECCE6-E290-4184-B2D0-E75BCBF6D3EA}" destId="{3E37DBE9-DCD6-4F05-A229-30E0E5BC1D09}" srcOrd="4" destOrd="0" presId="urn:microsoft.com/office/officeart/2017/3/layout/DropPinTimeline"/>
    <dgm:cxn modelId="{675FB8EE-C948-4A3F-864F-86CD241652D0}" type="presParOf" srcId="{03CECCE6-E290-4184-B2D0-E75BCBF6D3EA}" destId="{1289EE4A-BD07-4375-BD61-E2F6C362E5E3}" srcOrd="5" destOrd="0" presId="urn:microsoft.com/office/officeart/2017/3/layout/DropPinTimeline"/>
    <dgm:cxn modelId="{69988469-8E81-40FE-9BFC-49C197126186}" type="presParOf" srcId="{CBD35DA7-786C-4D97-AE5A-92A8C2F333BD}" destId="{3FB2116B-74BC-4EEE-BDFE-FDC66625BEA7}" srcOrd="3" destOrd="0" presId="urn:microsoft.com/office/officeart/2017/3/layout/DropPinTimeline"/>
    <dgm:cxn modelId="{90B1ED6E-2244-4D30-B61F-9703BEA5E441}" type="presParOf" srcId="{CBD35DA7-786C-4D97-AE5A-92A8C2F333BD}" destId="{1365CBFB-A163-4751-B56F-5374219998ED}" srcOrd="4" destOrd="0" presId="urn:microsoft.com/office/officeart/2017/3/layout/DropPinTimeline"/>
    <dgm:cxn modelId="{8A59AD26-9E21-4028-B3E1-03A0EC972264}" type="presParOf" srcId="{1365CBFB-A163-4751-B56F-5374219998ED}" destId="{70EC0795-96C1-4A87-B938-C059784A6D58}" srcOrd="0" destOrd="0" presId="urn:microsoft.com/office/officeart/2017/3/layout/DropPinTimeline"/>
    <dgm:cxn modelId="{B0B11E3C-2964-4F4A-AC30-EAAB9C9FF78A}" type="presParOf" srcId="{1365CBFB-A163-4751-B56F-5374219998ED}" destId="{2882CEFC-B19E-4977-B091-209D41B050CE}" srcOrd="1" destOrd="0" presId="urn:microsoft.com/office/officeart/2017/3/layout/DropPinTimeline"/>
    <dgm:cxn modelId="{BFB65B0D-3F0B-434E-AD5E-9FAD61020430}" type="presParOf" srcId="{2882CEFC-B19E-4977-B091-209D41B050CE}" destId="{EDF2131C-4C02-4453-B982-D35CB66A7899}" srcOrd="0" destOrd="0" presId="urn:microsoft.com/office/officeart/2017/3/layout/DropPinTimeline"/>
    <dgm:cxn modelId="{4924E104-CE97-4522-9219-C4F668AA2E26}" type="presParOf" srcId="{2882CEFC-B19E-4977-B091-209D41B050CE}" destId="{96E67893-3C4E-4A4E-925F-CC05EAD2AF99}" srcOrd="1" destOrd="0" presId="urn:microsoft.com/office/officeart/2017/3/layout/DropPinTimeline"/>
    <dgm:cxn modelId="{A3803496-AE3C-434E-9830-368932CDA3C8}" type="presParOf" srcId="{1365CBFB-A163-4751-B56F-5374219998ED}" destId="{5E1E9CA2-2384-4318-8260-618A4280F9DA}" srcOrd="2" destOrd="0" presId="urn:microsoft.com/office/officeart/2017/3/layout/DropPinTimeline"/>
    <dgm:cxn modelId="{9AED40BF-57F3-4095-B297-C20235EDFB2E}" type="presParOf" srcId="{1365CBFB-A163-4751-B56F-5374219998ED}" destId="{7DB35B34-14A9-4229-B15E-3D352CBCBE06}" srcOrd="3" destOrd="0" presId="urn:microsoft.com/office/officeart/2017/3/layout/DropPinTimeline"/>
    <dgm:cxn modelId="{EE96E7CE-A6CF-407C-9922-057FC6D04040}" type="presParOf" srcId="{1365CBFB-A163-4751-B56F-5374219998ED}" destId="{BFFAA1FB-737D-40DA-8AAC-B15BF7BF72BC}" srcOrd="4" destOrd="0" presId="urn:microsoft.com/office/officeart/2017/3/layout/DropPinTimeline"/>
    <dgm:cxn modelId="{AB70A2BA-A399-4339-9807-ED0B91048986}" type="presParOf" srcId="{1365CBFB-A163-4751-B56F-5374219998ED}" destId="{031BFDCA-E120-4E3B-BB45-7AA737AF0516}"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94AE4E-EC18-4012-9A41-68D766CBEA6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31405EA-CBE0-4A1A-AA9D-5D7818837F12}">
      <dgm:prSet/>
      <dgm:spPr/>
      <dgm:t>
        <a:bodyPr/>
        <a:lstStyle/>
        <a:p>
          <a:r>
            <a:rPr lang="en-GB"/>
            <a:t>The peace-justice equation is not static. National and international actors, very much including the ICC, affect these dynamics through their decisions and actions.</a:t>
          </a:r>
          <a:endParaRPr lang="en-US"/>
        </a:p>
      </dgm:t>
    </dgm:pt>
    <dgm:pt modelId="{65056019-8424-44C3-8CA0-9DAA6DEE94D3}" type="parTrans" cxnId="{32DAC169-879B-4512-B1DE-631F461C6CFD}">
      <dgm:prSet/>
      <dgm:spPr/>
      <dgm:t>
        <a:bodyPr/>
        <a:lstStyle/>
        <a:p>
          <a:endParaRPr lang="en-US"/>
        </a:p>
      </dgm:t>
    </dgm:pt>
    <dgm:pt modelId="{0F0BF103-BD6D-4B98-84BC-D7F0D3D8CA39}" type="sibTrans" cxnId="{32DAC169-879B-4512-B1DE-631F461C6CFD}">
      <dgm:prSet/>
      <dgm:spPr/>
      <dgm:t>
        <a:bodyPr/>
        <a:lstStyle/>
        <a:p>
          <a:endParaRPr lang="en-US"/>
        </a:p>
      </dgm:t>
    </dgm:pt>
    <dgm:pt modelId="{952DED71-8B90-4BD1-9D55-ED9D79DCF4F7}">
      <dgm:prSet/>
      <dgm:spPr/>
      <dgm:t>
        <a:bodyPr/>
        <a:lstStyle/>
        <a:p>
          <a:r>
            <a:rPr lang="en-GB"/>
            <a:t>Local responses need to be explored to balance between justice and Peace.</a:t>
          </a:r>
          <a:endParaRPr lang="en-US"/>
        </a:p>
      </dgm:t>
    </dgm:pt>
    <dgm:pt modelId="{4792D967-FB03-420B-AA62-559754ED858C}" type="parTrans" cxnId="{E7BC1B34-7171-47FB-8092-935B5E307522}">
      <dgm:prSet/>
      <dgm:spPr/>
      <dgm:t>
        <a:bodyPr/>
        <a:lstStyle/>
        <a:p>
          <a:endParaRPr lang="en-US"/>
        </a:p>
      </dgm:t>
    </dgm:pt>
    <dgm:pt modelId="{63F263AD-EB07-4EA9-BECF-B0543F8E8247}" type="sibTrans" cxnId="{E7BC1B34-7171-47FB-8092-935B5E307522}">
      <dgm:prSet/>
      <dgm:spPr/>
      <dgm:t>
        <a:bodyPr/>
        <a:lstStyle/>
        <a:p>
          <a:endParaRPr lang="en-US"/>
        </a:p>
      </dgm:t>
    </dgm:pt>
    <dgm:pt modelId="{A0834D6B-0511-40DA-A1A2-4FD6B3D1B1C0}">
      <dgm:prSet/>
      <dgm:spPr/>
      <dgm:t>
        <a:bodyPr/>
        <a:lstStyle/>
        <a:p>
          <a:r>
            <a:rPr lang="en-GB"/>
            <a:t>Victims have a voice in this debate. </a:t>
          </a:r>
          <a:endParaRPr lang="en-US"/>
        </a:p>
      </dgm:t>
    </dgm:pt>
    <dgm:pt modelId="{918FE6E8-E31C-4383-B326-76AC0F88AE81}" type="parTrans" cxnId="{2F2C36E0-383E-479A-8235-AF0DB55D28F1}">
      <dgm:prSet/>
      <dgm:spPr/>
      <dgm:t>
        <a:bodyPr/>
        <a:lstStyle/>
        <a:p>
          <a:endParaRPr lang="en-US"/>
        </a:p>
      </dgm:t>
    </dgm:pt>
    <dgm:pt modelId="{90C43809-E1B2-4D63-B4D2-06D6E13F1F52}" type="sibTrans" cxnId="{2F2C36E0-383E-479A-8235-AF0DB55D28F1}">
      <dgm:prSet/>
      <dgm:spPr/>
      <dgm:t>
        <a:bodyPr/>
        <a:lstStyle/>
        <a:p>
          <a:endParaRPr lang="en-US"/>
        </a:p>
      </dgm:t>
    </dgm:pt>
    <dgm:pt modelId="{6F52F232-EDDF-4B14-8EF5-8A7EE023AD7D}" type="pres">
      <dgm:prSet presAssocID="{2894AE4E-EC18-4012-9A41-68D766CBEA6F}" presName="vert0" presStyleCnt="0">
        <dgm:presLayoutVars>
          <dgm:dir/>
          <dgm:animOne val="branch"/>
          <dgm:animLvl val="lvl"/>
        </dgm:presLayoutVars>
      </dgm:prSet>
      <dgm:spPr/>
    </dgm:pt>
    <dgm:pt modelId="{D0FEE159-298A-4D4F-B1CD-6C13E37CF6A1}" type="pres">
      <dgm:prSet presAssocID="{931405EA-CBE0-4A1A-AA9D-5D7818837F12}" presName="thickLine" presStyleLbl="alignNode1" presStyleIdx="0" presStyleCnt="3"/>
      <dgm:spPr/>
    </dgm:pt>
    <dgm:pt modelId="{D3DB342C-FAEA-470C-9C19-EB53ECF99645}" type="pres">
      <dgm:prSet presAssocID="{931405EA-CBE0-4A1A-AA9D-5D7818837F12}" presName="horz1" presStyleCnt="0"/>
      <dgm:spPr/>
    </dgm:pt>
    <dgm:pt modelId="{B1AFC84A-DF75-4796-B275-AB06AFF0D829}" type="pres">
      <dgm:prSet presAssocID="{931405EA-CBE0-4A1A-AA9D-5D7818837F12}" presName="tx1" presStyleLbl="revTx" presStyleIdx="0" presStyleCnt="3"/>
      <dgm:spPr/>
    </dgm:pt>
    <dgm:pt modelId="{8231F6A0-3065-41D5-A780-35578A93B395}" type="pres">
      <dgm:prSet presAssocID="{931405EA-CBE0-4A1A-AA9D-5D7818837F12}" presName="vert1" presStyleCnt="0"/>
      <dgm:spPr/>
    </dgm:pt>
    <dgm:pt modelId="{9E098211-F252-4A0F-B86F-3BAB369FEB5F}" type="pres">
      <dgm:prSet presAssocID="{952DED71-8B90-4BD1-9D55-ED9D79DCF4F7}" presName="thickLine" presStyleLbl="alignNode1" presStyleIdx="1" presStyleCnt="3"/>
      <dgm:spPr/>
    </dgm:pt>
    <dgm:pt modelId="{5B149EAB-BDF9-4ABF-97B7-46A77A3E83EB}" type="pres">
      <dgm:prSet presAssocID="{952DED71-8B90-4BD1-9D55-ED9D79DCF4F7}" presName="horz1" presStyleCnt="0"/>
      <dgm:spPr/>
    </dgm:pt>
    <dgm:pt modelId="{F0BFACAF-AD39-43D6-B914-CB7DDC36FDCB}" type="pres">
      <dgm:prSet presAssocID="{952DED71-8B90-4BD1-9D55-ED9D79DCF4F7}" presName="tx1" presStyleLbl="revTx" presStyleIdx="1" presStyleCnt="3"/>
      <dgm:spPr/>
    </dgm:pt>
    <dgm:pt modelId="{6E00C14D-089A-4871-9F97-DA0D053392E2}" type="pres">
      <dgm:prSet presAssocID="{952DED71-8B90-4BD1-9D55-ED9D79DCF4F7}" presName="vert1" presStyleCnt="0"/>
      <dgm:spPr/>
    </dgm:pt>
    <dgm:pt modelId="{76AB3854-32E7-4999-8494-686F83CE7427}" type="pres">
      <dgm:prSet presAssocID="{A0834D6B-0511-40DA-A1A2-4FD6B3D1B1C0}" presName="thickLine" presStyleLbl="alignNode1" presStyleIdx="2" presStyleCnt="3"/>
      <dgm:spPr/>
    </dgm:pt>
    <dgm:pt modelId="{20AF9F25-B950-4983-929D-FAF8078BD6F8}" type="pres">
      <dgm:prSet presAssocID="{A0834D6B-0511-40DA-A1A2-4FD6B3D1B1C0}" presName="horz1" presStyleCnt="0"/>
      <dgm:spPr/>
    </dgm:pt>
    <dgm:pt modelId="{FB17560C-2E26-4A33-A633-5022497DBBBC}" type="pres">
      <dgm:prSet presAssocID="{A0834D6B-0511-40DA-A1A2-4FD6B3D1B1C0}" presName="tx1" presStyleLbl="revTx" presStyleIdx="2" presStyleCnt="3"/>
      <dgm:spPr/>
    </dgm:pt>
    <dgm:pt modelId="{3F2053BD-C829-4A1B-83BD-ECFFD5A128F8}" type="pres">
      <dgm:prSet presAssocID="{A0834D6B-0511-40DA-A1A2-4FD6B3D1B1C0}" presName="vert1" presStyleCnt="0"/>
      <dgm:spPr/>
    </dgm:pt>
  </dgm:ptLst>
  <dgm:cxnLst>
    <dgm:cxn modelId="{91595909-DA39-451D-8CA3-B0158779C7D7}" type="presOf" srcId="{952DED71-8B90-4BD1-9D55-ED9D79DCF4F7}" destId="{F0BFACAF-AD39-43D6-B914-CB7DDC36FDCB}" srcOrd="0" destOrd="0" presId="urn:microsoft.com/office/officeart/2008/layout/LinedList"/>
    <dgm:cxn modelId="{9278461C-946C-49F4-B825-709C8FCA5C4D}" type="presOf" srcId="{2894AE4E-EC18-4012-9A41-68D766CBEA6F}" destId="{6F52F232-EDDF-4B14-8EF5-8A7EE023AD7D}" srcOrd="0" destOrd="0" presId="urn:microsoft.com/office/officeart/2008/layout/LinedList"/>
    <dgm:cxn modelId="{E7BC1B34-7171-47FB-8092-935B5E307522}" srcId="{2894AE4E-EC18-4012-9A41-68D766CBEA6F}" destId="{952DED71-8B90-4BD1-9D55-ED9D79DCF4F7}" srcOrd="1" destOrd="0" parTransId="{4792D967-FB03-420B-AA62-559754ED858C}" sibTransId="{63F263AD-EB07-4EA9-BECF-B0543F8E8247}"/>
    <dgm:cxn modelId="{32DAC169-879B-4512-B1DE-631F461C6CFD}" srcId="{2894AE4E-EC18-4012-9A41-68D766CBEA6F}" destId="{931405EA-CBE0-4A1A-AA9D-5D7818837F12}" srcOrd="0" destOrd="0" parTransId="{65056019-8424-44C3-8CA0-9DAA6DEE94D3}" sibTransId="{0F0BF103-BD6D-4B98-84BC-D7F0D3D8CA39}"/>
    <dgm:cxn modelId="{B926B7A2-5B4F-4AA4-9B06-775CC4DEDD00}" type="presOf" srcId="{931405EA-CBE0-4A1A-AA9D-5D7818837F12}" destId="{B1AFC84A-DF75-4796-B275-AB06AFF0D829}" srcOrd="0" destOrd="0" presId="urn:microsoft.com/office/officeart/2008/layout/LinedList"/>
    <dgm:cxn modelId="{D0EFF8AA-6C2B-4EF0-ACE2-7977A38918D3}" type="presOf" srcId="{A0834D6B-0511-40DA-A1A2-4FD6B3D1B1C0}" destId="{FB17560C-2E26-4A33-A633-5022497DBBBC}" srcOrd="0" destOrd="0" presId="urn:microsoft.com/office/officeart/2008/layout/LinedList"/>
    <dgm:cxn modelId="{2F2C36E0-383E-479A-8235-AF0DB55D28F1}" srcId="{2894AE4E-EC18-4012-9A41-68D766CBEA6F}" destId="{A0834D6B-0511-40DA-A1A2-4FD6B3D1B1C0}" srcOrd="2" destOrd="0" parTransId="{918FE6E8-E31C-4383-B326-76AC0F88AE81}" sibTransId="{90C43809-E1B2-4D63-B4D2-06D6E13F1F52}"/>
    <dgm:cxn modelId="{184C2D20-C370-443C-90A7-2173E5F4D26E}" type="presParOf" srcId="{6F52F232-EDDF-4B14-8EF5-8A7EE023AD7D}" destId="{D0FEE159-298A-4D4F-B1CD-6C13E37CF6A1}" srcOrd="0" destOrd="0" presId="urn:microsoft.com/office/officeart/2008/layout/LinedList"/>
    <dgm:cxn modelId="{173F587A-1962-4875-A641-8AF7DEDC155B}" type="presParOf" srcId="{6F52F232-EDDF-4B14-8EF5-8A7EE023AD7D}" destId="{D3DB342C-FAEA-470C-9C19-EB53ECF99645}" srcOrd="1" destOrd="0" presId="urn:microsoft.com/office/officeart/2008/layout/LinedList"/>
    <dgm:cxn modelId="{51EFC5DC-8732-4A31-83DD-315DC7738F37}" type="presParOf" srcId="{D3DB342C-FAEA-470C-9C19-EB53ECF99645}" destId="{B1AFC84A-DF75-4796-B275-AB06AFF0D829}" srcOrd="0" destOrd="0" presId="urn:microsoft.com/office/officeart/2008/layout/LinedList"/>
    <dgm:cxn modelId="{CBC18291-EF5D-4C73-B963-015340E9B7CE}" type="presParOf" srcId="{D3DB342C-FAEA-470C-9C19-EB53ECF99645}" destId="{8231F6A0-3065-41D5-A780-35578A93B395}" srcOrd="1" destOrd="0" presId="urn:microsoft.com/office/officeart/2008/layout/LinedList"/>
    <dgm:cxn modelId="{73FAD23C-A4A5-4280-B03F-FA691FCC783A}" type="presParOf" srcId="{6F52F232-EDDF-4B14-8EF5-8A7EE023AD7D}" destId="{9E098211-F252-4A0F-B86F-3BAB369FEB5F}" srcOrd="2" destOrd="0" presId="urn:microsoft.com/office/officeart/2008/layout/LinedList"/>
    <dgm:cxn modelId="{00D2E2A2-D10C-4209-9959-6030B5C85A01}" type="presParOf" srcId="{6F52F232-EDDF-4B14-8EF5-8A7EE023AD7D}" destId="{5B149EAB-BDF9-4ABF-97B7-46A77A3E83EB}" srcOrd="3" destOrd="0" presId="urn:microsoft.com/office/officeart/2008/layout/LinedList"/>
    <dgm:cxn modelId="{28D712D6-424A-41AF-BA75-528A909E1CD1}" type="presParOf" srcId="{5B149EAB-BDF9-4ABF-97B7-46A77A3E83EB}" destId="{F0BFACAF-AD39-43D6-B914-CB7DDC36FDCB}" srcOrd="0" destOrd="0" presId="urn:microsoft.com/office/officeart/2008/layout/LinedList"/>
    <dgm:cxn modelId="{D40123FA-04A1-415C-9896-A69D79FD0936}" type="presParOf" srcId="{5B149EAB-BDF9-4ABF-97B7-46A77A3E83EB}" destId="{6E00C14D-089A-4871-9F97-DA0D053392E2}" srcOrd="1" destOrd="0" presId="urn:microsoft.com/office/officeart/2008/layout/LinedList"/>
    <dgm:cxn modelId="{507EE6A2-7A29-4145-82F6-CF394A62C929}" type="presParOf" srcId="{6F52F232-EDDF-4B14-8EF5-8A7EE023AD7D}" destId="{76AB3854-32E7-4999-8494-686F83CE7427}" srcOrd="4" destOrd="0" presId="urn:microsoft.com/office/officeart/2008/layout/LinedList"/>
    <dgm:cxn modelId="{2DFE8526-7491-40C8-8793-4214E9D1DFE0}" type="presParOf" srcId="{6F52F232-EDDF-4B14-8EF5-8A7EE023AD7D}" destId="{20AF9F25-B950-4983-929D-FAF8078BD6F8}" srcOrd="5" destOrd="0" presId="urn:microsoft.com/office/officeart/2008/layout/LinedList"/>
    <dgm:cxn modelId="{2020FD11-75AC-4D83-AB72-668ECE573A9D}" type="presParOf" srcId="{20AF9F25-B950-4983-929D-FAF8078BD6F8}" destId="{FB17560C-2E26-4A33-A633-5022497DBBBC}" srcOrd="0" destOrd="0" presId="urn:microsoft.com/office/officeart/2008/layout/LinedList"/>
    <dgm:cxn modelId="{950BB43D-49BA-4336-9690-93100A4E8F01}" type="presParOf" srcId="{20AF9F25-B950-4983-929D-FAF8078BD6F8}" destId="{3F2053BD-C829-4A1B-83BD-ECFFD5A128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9B30F-0CA5-4FEE-846F-7CA43931785C}">
      <dsp:nvSpPr>
        <dsp:cNvPr id="0" name=""/>
        <dsp:cNvSpPr/>
      </dsp:nvSpPr>
      <dsp:spPr>
        <a:xfrm>
          <a:off x="0" y="369909"/>
          <a:ext cx="10515600"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Today’s world it’s not likely they can simply “turn the page” without some measure to address past atrocities. Complete impunity is now generally recognised to be unacceptable.</a:t>
          </a:r>
          <a:endParaRPr lang="en-US" sz="3200" kern="1200" dirty="0"/>
        </a:p>
      </dsp:txBody>
      <dsp:txXfrm>
        <a:off x="85900" y="455809"/>
        <a:ext cx="10343800" cy="1587880"/>
      </dsp:txXfrm>
    </dsp:sp>
    <dsp:sp modelId="{1733343F-0CE2-4127-AFCC-DB4E7C4FB17A}">
      <dsp:nvSpPr>
        <dsp:cNvPr id="0" name=""/>
        <dsp:cNvSpPr/>
      </dsp:nvSpPr>
      <dsp:spPr>
        <a:xfrm>
          <a:off x="0" y="2221749"/>
          <a:ext cx="10515600" cy="1759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While full justice may be impossible.</a:t>
          </a:r>
          <a:endParaRPr lang="en-US" sz="3200" kern="1200"/>
        </a:p>
      </dsp:txBody>
      <dsp:txXfrm>
        <a:off x="85900" y="2307649"/>
        <a:ext cx="10343800"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44096-2747-4860-820E-DEC8009B5E82}">
      <dsp:nvSpPr>
        <dsp:cNvPr id="0" name=""/>
        <dsp:cNvSpPr/>
      </dsp:nvSpPr>
      <dsp:spPr>
        <a:xfrm>
          <a:off x="0" y="2175669"/>
          <a:ext cx="10515600"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EAF1400C-7730-4E94-956F-7FADF3D70F85}">
      <dsp:nvSpPr>
        <dsp:cNvPr id="0" name=""/>
        <dsp:cNvSpPr/>
      </dsp:nvSpPr>
      <dsp:spPr>
        <a:xfrm rot="8100000">
          <a:off x="76281" y="501406"/>
          <a:ext cx="319993" cy="319993"/>
        </a:xfrm>
        <a:prstGeom prst="teardrop">
          <a:avLst>
            <a:gd name="adj" fmla="val 115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C2A2217-5DFA-41F9-8AFB-D714D7FB1642}">
      <dsp:nvSpPr>
        <dsp:cNvPr id="0" name=""/>
        <dsp:cNvSpPr/>
      </dsp:nvSpPr>
      <dsp:spPr>
        <a:xfrm>
          <a:off x="111830" y="536955"/>
          <a:ext cx="248896" cy="24889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BBB83E6-5B04-427E-B27A-C9772FE52CFC}">
      <dsp:nvSpPr>
        <dsp:cNvPr id="0" name=""/>
        <dsp:cNvSpPr/>
      </dsp:nvSpPr>
      <dsp:spPr>
        <a:xfrm>
          <a:off x="462548" y="887672"/>
          <a:ext cx="4364117"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Colombia (2002) attempts to demobilise paramilitary groups for more than 20,000 armed men, many of them complicit is serious brutalities. </a:t>
          </a:r>
        </a:p>
      </dsp:txBody>
      <dsp:txXfrm>
        <a:off x="462548" y="887672"/>
        <a:ext cx="4364117" cy="1287996"/>
      </dsp:txXfrm>
    </dsp:sp>
    <dsp:sp modelId="{CC47CE53-F9B4-48BF-8AE1-0071E4E93DA8}">
      <dsp:nvSpPr>
        <dsp:cNvPr id="0" name=""/>
        <dsp:cNvSpPr/>
      </dsp:nvSpPr>
      <dsp:spPr>
        <a:xfrm>
          <a:off x="462548" y="435133"/>
          <a:ext cx="436411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2002</a:t>
          </a:r>
        </a:p>
      </dsp:txBody>
      <dsp:txXfrm>
        <a:off x="462548" y="435133"/>
        <a:ext cx="4364117" cy="452539"/>
      </dsp:txXfrm>
    </dsp:sp>
    <dsp:sp modelId="{EE491DD8-E82C-47B2-AEAB-4B80138DECC4}">
      <dsp:nvSpPr>
        <dsp:cNvPr id="0" name=""/>
        <dsp:cNvSpPr/>
      </dsp:nvSpPr>
      <dsp:spPr>
        <a:xfrm>
          <a:off x="236278" y="887672"/>
          <a:ext cx="0" cy="1287996"/>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DEB4D1F-61E6-4830-961B-E7AEB7C5EAB2}">
      <dsp:nvSpPr>
        <dsp:cNvPr id="0" name=""/>
        <dsp:cNvSpPr/>
      </dsp:nvSpPr>
      <dsp:spPr>
        <a:xfrm>
          <a:off x="194677" y="2134940"/>
          <a:ext cx="81457" cy="81457"/>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9DB5740-BE00-4F49-A39D-A3910AB91B88}">
      <dsp:nvSpPr>
        <dsp:cNvPr id="0" name=""/>
        <dsp:cNvSpPr/>
      </dsp:nvSpPr>
      <dsp:spPr>
        <a:xfrm rot="18900000">
          <a:off x="2695086" y="3529937"/>
          <a:ext cx="319993" cy="319993"/>
        </a:xfrm>
        <a:prstGeom prst="teardrop">
          <a:avLst>
            <a:gd name="adj" fmla="val 115000"/>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B863582-6DBC-45BB-8128-C6D3527A76CE}">
      <dsp:nvSpPr>
        <dsp:cNvPr id="0" name=""/>
        <dsp:cNvSpPr/>
      </dsp:nvSpPr>
      <dsp:spPr>
        <a:xfrm>
          <a:off x="2730634" y="3565486"/>
          <a:ext cx="248896" cy="24889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7413BDD-500F-43DF-A351-0221F5E886C1}">
      <dsp:nvSpPr>
        <dsp:cNvPr id="0" name=""/>
        <dsp:cNvSpPr/>
      </dsp:nvSpPr>
      <dsp:spPr>
        <a:xfrm>
          <a:off x="3081352" y="2175669"/>
          <a:ext cx="4364117"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Uganda (2006-2008) peace talks struggled with accountability for massive rebel crimes, made more difficult by ICC arrest warrants for the rebel leadership. </a:t>
          </a:r>
        </a:p>
      </dsp:txBody>
      <dsp:txXfrm>
        <a:off x="3081352" y="2175669"/>
        <a:ext cx="4364117" cy="1287996"/>
      </dsp:txXfrm>
    </dsp:sp>
    <dsp:sp modelId="{63B0B3DA-E61C-45F7-BAFE-893F2C0EED86}">
      <dsp:nvSpPr>
        <dsp:cNvPr id="0" name=""/>
        <dsp:cNvSpPr/>
      </dsp:nvSpPr>
      <dsp:spPr>
        <a:xfrm>
          <a:off x="3081352" y="3463665"/>
          <a:ext cx="436411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2006–2008</a:t>
          </a:r>
        </a:p>
      </dsp:txBody>
      <dsp:txXfrm>
        <a:off x="3081352" y="3463665"/>
        <a:ext cx="4364117" cy="452539"/>
      </dsp:txXfrm>
    </dsp:sp>
    <dsp:sp modelId="{3E37DBE9-DCD6-4F05-A229-30E0E5BC1D09}">
      <dsp:nvSpPr>
        <dsp:cNvPr id="0" name=""/>
        <dsp:cNvSpPr/>
      </dsp:nvSpPr>
      <dsp:spPr>
        <a:xfrm>
          <a:off x="2855082" y="2175669"/>
          <a:ext cx="0" cy="1287996"/>
        </a:xfrm>
        <a:prstGeom prst="line">
          <a:avLst/>
        </a:prstGeom>
        <a:noFill/>
        <a:ln w="12700" cap="flat" cmpd="sng" algn="ctr">
          <a:solidFill>
            <a:schemeClr val="accent2">
              <a:hueOff val="-727682"/>
              <a:satOff val="-41964"/>
              <a:lumOff val="4314"/>
              <a:alphaOff val="0"/>
            </a:schemeClr>
          </a:solidFill>
          <a:prstDash val="dash"/>
          <a:miter lim="800000"/>
        </a:ln>
        <a:effectLst/>
      </dsp:spPr>
      <dsp:style>
        <a:lnRef idx="1">
          <a:scrgbClr r="0" g="0" b="0"/>
        </a:lnRef>
        <a:fillRef idx="0">
          <a:scrgbClr r="0" g="0" b="0"/>
        </a:fillRef>
        <a:effectRef idx="0">
          <a:scrgbClr r="0" g="0" b="0"/>
        </a:effectRef>
        <a:fontRef idx="minor"/>
      </dsp:style>
    </dsp:sp>
    <dsp:sp modelId="{4A57C7B9-EDA7-4048-84EE-BBD85EF382C3}">
      <dsp:nvSpPr>
        <dsp:cNvPr id="0" name=""/>
        <dsp:cNvSpPr/>
      </dsp:nvSpPr>
      <dsp:spPr>
        <a:xfrm>
          <a:off x="2813481" y="2134940"/>
          <a:ext cx="81457" cy="81457"/>
        </a:xfrm>
        <a:prstGeom prst="ellipse">
          <a:avLst/>
        </a:prstGeom>
        <a:solidFill>
          <a:schemeClr val="accent2">
            <a:hueOff val="-727682"/>
            <a:satOff val="-41964"/>
            <a:lumOff val="4314"/>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DF2131C-4C02-4453-B982-D35CB66A7899}">
      <dsp:nvSpPr>
        <dsp:cNvPr id="0" name=""/>
        <dsp:cNvSpPr/>
      </dsp:nvSpPr>
      <dsp:spPr>
        <a:xfrm rot="8100000">
          <a:off x="5313890" y="501406"/>
          <a:ext cx="319993" cy="319993"/>
        </a:xfrm>
        <a:prstGeom prst="teardrop">
          <a:avLst>
            <a:gd name="adj" fmla="val 115000"/>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6E67893-3C4E-4A4E-925F-CC05EAD2AF99}">
      <dsp:nvSpPr>
        <dsp:cNvPr id="0" name=""/>
        <dsp:cNvSpPr/>
      </dsp:nvSpPr>
      <dsp:spPr>
        <a:xfrm>
          <a:off x="5349438" y="536955"/>
          <a:ext cx="248896" cy="24889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5E1E9CA2-2384-4318-8260-618A4280F9DA}">
      <dsp:nvSpPr>
        <dsp:cNvPr id="0" name=""/>
        <dsp:cNvSpPr/>
      </dsp:nvSpPr>
      <dsp:spPr>
        <a:xfrm>
          <a:off x="5700156" y="887672"/>
          <a:ext cx="4364117"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Darfur, Sudan, the ICC indictment of the president in 2009 raised questions from some about the balance of priorities between peace and justice and led to significant protest from many African states.</a:t>
          </a:r>
        </a:p>
      </dsp:txBody>
      <dsp:txXfrm>
        <a:off x="5700156" y="887672"/>
        <a:ext cx="4364117" cy="1287996"/>
      </dsp:txXfrm>
    </dsp:sp>
    <dsp:sp modelId="{7DB35B34-14A9-4229-B15E-3D352CBCBE06}">
      <dsp:nvSpPr>
        <dsp:cNvPr id="0" name=""/>
        <dsp:cNvSpPr/>
      </dsp:nvSpPr>
      <dsp:spPr>
        <a:xfrm>
          <a:off x="5700156" y="435133"/>
          <a:ext cx="436411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2009</a:t>
          </a:r>
        </a:p>
      </dsp:txBody>
      <dsp:txXfrm>
        <a:off x="5700156" y="435133"/>
        <a:ext cx="4364117" cy="452539"/>
      </dsp:txXfrm>
    </dsp:sp>
    <dsp:sp modelId="{BFFAA1FB-737D-40DA-8AAC-B15BF7BF72BC}">
      <dsp:nvSpPr>
        <dsp:cNvPr id="0" name=""/>
        <dsp:cNvSpPr/>
      </dsp:nvSpPr>
      <dsp:spPr>
        <a:xfrm>
          <a:off x="5473887" y="887672"/>
          <a:ext cx="0" cy="1287996"/>
        </a:xfrm>
        <a:prstGeom prst="line">
          <a:avLst/>
        </a:prstGeom>
        <a:noFill/>
        <a:ln w="12700" cap="flat" cmpd="sng" algn="ctr">
          <a:solidFill>
            <a:schemeClr val="accent2">
              <a:hueOff val="-1455363"/>
              <a:satOff val="-83928"/>
              <a:lumOff val="8628"/>
              <a:alphaOff val="0"/>
            </a:schemeClr>
          </a:solidFill>
          <a:prstDash val="dash"/>
          <a:miter lim="800000"/>
        </a:ln>
        <a:effectLst/>
      </dsp:spPr>
      <dsp:style>
        <a:lnRef idx="1">
          <a:scrgbClr r="0" g="0" b="0"/>
        </a:lnRef>
        <a:fillRef idx="0">
          <a:scrgbClr r="0" g="0" b="0"/>
        </a:fillRef>
        <a:effectRef idx="0">
          <a:scrgbClr r="0" g="0" b="0"/>
        </a:effectRef>
        <a:fontRef idx="minor"/>
      </dsp:style>
    </dsp:sp>
    <dsp:sp modelId="{70EC0795-96C1-4A87-B938-C059784A6D58}">
      <dsp:nvSpPr>
        <dsp:cNvPr id="0" name=""/>
        <dsp:cNvSpPr/>
      </dsp:nvSpPr>
      <dsp:spPr>
        <a:xfrm>
          <a:off x="5432285" y="2134940"/>
          <a:ext cx="81457" cy="81457"/>
        </a:xfrm>
        <a:prstGeom prst="ellipse">
          <a:avLst/>
        </a:prstGeom>
        <a:solidFill>
          <a:schemeClr val="accent2">
            <a:hueOff val="-1455363"/>
            <a:satOff val="-83928"/>
            <a:lumOff val="8628"/>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EE159-298A-4D4F-B1CD-6C13E37CF6A1}">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AFC84A-DF75-4796-B275-AB06AFF0D829}">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peace-justice equation is not static. National and international actors, very much including the ICC, affect these dynamics through their decisions and actions.</a:t>
          </a:r>
          <a:endParaRPr lang="en-US" sz="2600" kern="1200"/>
        </a:p>
      </dsp:txBody>
      <dsp:txXfrm>
        <a:off x="0" y="2700"/>
        <a:ext cx="6291714" cy="1841777"/>
      </dsp:txXfrm>
    </dsp:sp>
    <dsp:sp modelId="{9E098211-F252-4A0F-B86F-3BAB369FEB5F}">
      <dsp:nvSpPr>
        <dsp:cNvPr id="0" name=""/>
        <dsp:cNvSpPr/>
      </dsp:nvSpPr>
      <dsp:spPr>
        <a:xfrm>
          <a:off x="0" y="1844478"/>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BFACAF-AD39-43D6-B914-CB7DDC36FDCB}">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Local responses need to be explored to balance between justice and Peace.</a:t>
          </a:r>
          <a:endParaRPr lang="en-US" sz="2600" kern="1200"/>
        </a:p>
      </dsp:txBody>
      <dsp:txXfrm>
        <a:off x="0" y="1844478"/>
        <a:ext cx="6291714" cy="1841777"/>
      </dsp:txXfrm>
    </dsp:sp>
    <dsp:sp modelId="{76AB3854-32E7-4999-8494-686F83CE7427}">
      <dsp:nvSpPr>
        <dsp:cNvPr id="0" name=""/>
        <dsp:cNvSpPr/>
      </dsp:nvSpPr>
      <dsp:spPr>
        <a:xfrm>
          <a:off x="0" y="3686256"/>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17560C-2E26-4A33-A633-5022497DBBBC}">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Victims have a voice in this debate. </a:t>
          </a:r>
          <a:endParaRPr lang="en-US" sz="2600" kern="1200"/>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E76DE-9A0A-2F5C-E26B-E53FE09031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D3F25F-B688-C110-FE7B-0D088777C1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FDFB52-FFC7-7823-00EC-21B282B760DB}"/>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5" name="Footer Placeholder 4">
            <a:extLst>
              <a:ext uri="{FF2B5EF4-FFF2-40B4-BE49-F238E27FC236}">
                <a16:creationId xmlns:a16="http://schemas.microsoft.com/office/drawing/2014/main" id="{BBED5949-AC9B-1EB7-07AA-43B70EB1BD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DDCB24-6678-792D-C025-4367650A3E66}"/>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3341303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DE8CC-DD5E-334C-AFE0-416C883852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27453C-BED5-3083-3B39-E42877991D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E96F7D-EC0F-A6AC-3248-C73922BDD13C}"/>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5" name="Footer Placeholder 4">
            <a:extLst>
              <a:ext uri="{FF2B5EF4-FFF2-40B4-BE49-F238E27FC236}">
                <a16:creationId xmlns:a16="http://schemas.microsoft.com/office/drawing/2014/main" id="{97DA3DE0-B07F-2849-39D1-113CEDC32C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4C80B8-476C-2108-A51E-2FD3F3CA527A}"/>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2786565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CE527-15CF-313E-E9E5-8E0C614B79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ED6729-86CC-A13A-6E13-41EA0977E6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40E842-FBF3-0003-7A16-04FBF50AD649}"/>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5" name="Footer Placeholder 4">
            <a:extLst>
              <a:ext uri="{FF2B5EF4-FFF2-40B4-BE49-F238E27FC236}">
                <a16:creationId xmlns:a16="http://schemas.microsoft.com/office/drawing/2014/main" id="{3688D1EF-D3EA-CD7C-175D-D2C90C7451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D7ED76-4104-2961-3076-B425493BAF7B}"/>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47200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9AB54-B7DB-365C-1FBE-7C64F528DE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EFF361-A213-CB7E-913A-165AC5EE88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EFD6F6-EDE5-5380-B7A2-9C601C128D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7B1893-5501-8131-2C88-A04179D7D9C3}"/>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6" name="Footer Placeholder 5">
            <a:extLst>
              <a:ext uri="{FF2B5EF4-FFF2-40B4-BE49-F238E27FC236}">
                <a16:creationId xmlns:a16="http://schemas.microsoft.com/office/drawing/2014/main" id="{1DB0653A-CF43-26B3-76CF-53F5ADCC7C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CD2E05-E2D6-A9F2-E756-FE75C2F44478}"/>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2914544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C7C08-379D-83C0-DF68-05D90E7D0C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8ADCF4-2189-7984-CB5A-2A814D38A4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A22907-E2D8-8923-5A40-B7EEC98C08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86C70E1-BD20-3164-604F-8B0DBC541E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F4A5BD-5A98-B08E-9CCF-F773AFE7E0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1011A4-AA51-1FEA-5B6A-C29FCAB10862}"/>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8" name="Footer Placeholder 7">
            <a:extLst>
              <a:ext uri="{FF2B5EF4-FFF2-40B4-BE49-F238E27FC236}">
                <a16:creationId xmlns:a16="http://schemas.microsoft.com/office/drawing/2014/main" id="{353ABFB7-21EF-E876-3BAC-C03CC9D296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DE3C1D-C827-64D1-562D-818D56464528}"/>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582773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4D446-5739-B36B-1CE2-3A7FAB1906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A01B2B-7D3C-E2F8-B2CD-9B1987E49F05}"/>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4" name="Footer Placeholder 3">
            <a:extLst>
              <a:ext uri="{FF2B5EF4-FFF2-40B4-BE49-F238E27FC236}">
                <a16:creationId xmlns:a16="http://schemas.microsoft.com/office/drawing/2014/main" id="{B2433E21-AA96-7205-D953-EF8BE8EA9F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3ED323-E62B-B102-CBFC-0ADCE8A38FBD}"/>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3025957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756C4B-410A-7BA6-F638-12CC543615C0}"/>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3" name="Footer Placeholder 2">
            <a:extLst>
              <a:ext uri="{FF2B5EF4-FFF2-40B4-BE49-F238E27FC236}">
                <a16:creationId xmlns:a16="http://schemas.microsoft.com/office/drawing/2014/main" id="{DBF85ABF-4576-0D62-A4F0-D166EC19D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E2C6EC-7308-2B3F-C8F7-F90A9145FA29}"/>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3039337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9B02D-E8EC-4102-D818-4458CD5F01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A8AB45-D2CD-1A80-B867-8C6EDBDA99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6A8BC8-6070-6D07-E83D-84470D5D72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63B05B-E4E6-F757-FFBF-3F691859F497}"/>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6" name="Footer Placeholder 5">
            <a:extLst>
              <a:ext uri="{FF2B5EF4-FFF2-40B4-BE49-F238E27FC236}">
                <a16:creationId xmlns:a16="http://schemas.microsoft.com/office/drawing/2014/main" id="{477FC236-F956-BD01-9C3A-1001E29F92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ED488E-3A79-E5F3-D009-AF8ECE9A6B72}"/>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3898310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24C90-664E-D3DA-FCD8-DE4B92966B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6F361B-CBF1-5E3B-303E-A4EB3E66C1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7C982A-5BF8-DE68-2B89-17C0622138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D4C976-9FA7-B210-9A9A-035DB98C2298}"/>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6" name="Footer Placeholder 5">
            <a:extLst>
              <a:ext uri="{FF2B5EF4-FFF2-40B4-BE49-F238E27FC236}">
                <a16:creationId xmlns:a16="http://schemas.microsoft.com/office/drawing/2014/main" id="{E2AB666E-1636-46BE-2CAF-ADEF419695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523881-EECC-40E7-9548-5C3480992AC8}"/>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149436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C57DF-9C71-F550-B891-5A6625059F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E499D0-5793-4470-2302-F60165EA9B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2D834F-CFBE-118B-CB76-4F8A5513DAA1}"/>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5" name="Footer Placeholder 4">
            <a:extLst>
              <a:ext uri="{FF2B5EF4-FFF2-40B4-BE49-F238E27FC236}">
                <a16:creationId xmlns:a16="http://schemas.microsoft.com/office/drawing/2014/main" id="{D6D51A3C-77B4-6C77-AB7A-A7554AA57B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25CD39-1D6A-E592-DFE8-586DAA9032AF}"/>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467499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B5928A-8E92-472D-6BBC-C267379FDB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E1F779-B0FF-2BD4-A234-AF2FF4A05A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E6268F-11F8-B0F6-E515-1B8BDD772010}"/>
              </a:ext>
            </a:extLst>
          </p:cNvPr>
          <p:cNvSpPr>
            <a:spLocks noGrp="1"/>
          </p:cNvSpPr>
          <p:nvPr>
            <p:ph type="dt" sz="half" idx="10"/>
          </p:nvPr>
        </p:nvSpPr>
        <p:spPr/>
        <p:txBody>
          <a:bodyPr/>
          <a:lstStyle/>
          <a:p>
            <a:fld id="{0E062530-9762-4C96-8DA9-4CBF4814F165}" type="datetimeFigureOut">
              <a:rPr lang="en-GB" smtClean="0"/>
              <a:t>02/05/2023</a:t>
            </a:fld>
            <a:endParaRPr lang="en-GB"/>
          </a:p>
        </p:txBody>
      </p:sp>
      <p:sp>
        <p:nvSpPr>
          <p:cNvPr id="5" name="Footer Placeholder 4">
            <a:extLst>
              <a:ext uri="{FF2B5EF4-FFF2-40B4-BE49-F238E27FC236}">
                <a16:creationId xmlns:a16="http://schemas.microsoft.com/office/drawing/2014/main" id="{C7D77D2C-B467-E90A-E480-D441F8A600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F8F2AC-2690-EEA7-D044-A113CB574984}"/>
              </a:ext>
            </a:extLst>
          </p:cNvPr>
          <p:cNvSpPr>
            <a:spLocks noGrp="1"/>
          </p:cNvSpPr>
          <p:nvPr>
            <p:ph type="sldNum" sz="quarter" idx="12"/>
          </p:nvPr>
        </p:nvSpPr>
        <p:spPr/>
        <p:txBody>
          <a:bodyPr/>
          <a:lstStyle/>
          <a:p>
            <a:fld id="{8C8F343E-BD5A-4497-B7E8-9026461BA763}" type="slidenum">
              <a:rPr lang="en-GB" smtClean="0"/>
              <a:t>‹#›</a:t>
            </a:fld>
            <a:endParaRPr lang="en-GB"/>
          </a:p>
        </p:txBody>
      </p:sp>
    </p:spTree>
    <p:extLst>
      <p:ext uri="{BB962C8B-B14F-4D97-AF65-F5344CB8AC3E}">
        <p14:creationId xmlns:p14="http://schemas.microsoft.com/office/powerpoint/2010/main" val="8247759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5/2/2023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3536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209E9C-A499-CB84-BE1D-13D7CAB6EB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5EEFD7-CF53-E24C-EE4E-160765B8B7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16C5C5-079F-C448-45F7-F4AA3A46BB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062530-9762-4C96-8DA9-4CBF4814F165}" type="datetimeFigureOut">
              <a:rPr lang="en-GB" smtClean="0"/>
              <a:t>02/05/2023</a:t>
            </a:fld>
            <a:endParaRPr lang="en-GB"/>
          </a:p>
        </p:txBody>
      </p:sp>
      <p:sp>
        <p:nvSpPr>
          <p:cNvPr id="5" name="Footer Placeholder 4">
            <a:extLst>
              <a:ext uri="{FF2B5EF4-FFF2-40B4-BE49-F238E27FC236}">
                <a16:creationId xmlns:a16="http://schemas.microsoft.com/office/drawing/2014/main" id="{89295CD2-70AA-9FFB-C851-10A6823BCF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ED43820-E7F3-B3B0-51DB-2722ED47A0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8F343E-BD5A-4497-B7E8-9026461BA763}" type="slidenum">
              <a:rPr lang="en-GB" smtClean="0"/>
              <a:t>‹#›</a:t>
            </a:fld>
            <a:endParaRPr lang="en-GB"/>
          </a:p>
        </p:txBody>
      </p:sp>
    </p:spTree>
    <p:extLst>
      <p:ext uri="{BB962C8B-B14F-4D97-AF65-F5344CB8AC3E}">
        <p14:creationId xmlns:p14="http://schemas.microsoft.com/office/powerpoint/2010/main" val="773972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5/2/2023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655305253"/>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9EECFE-814E-4B68-96A7-86A795BD2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AF180F00-B4B2-4196-BB1C-ECD21B03F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1815C-A511-DAE0-DC4D-1D8FF9D80253}"/>
              </a:ext>
            </a:extLst>
          </p:cNvPr>
          <p:cNvSpPr>
            <a:spLocks noGrp="1"/>
          </p:cNvSpPr>
          <p:nvPr>
            <p:ph type="ctrTitle"/>
          </p:nvPr>
        </p:nvSpPr>
        <p:spPr>
          <a:xfrm>
            <a:off x="4544742" y="1581326"/>
            <a:ext cx="6705067" cy="3779568"/>
          </a:xfrm>
        </p:spPr>
        <p:txBody>
          <a:bodyPr anchor="ctr">
            <a:normAutofit/>
          </a:bodyPr>
          <a:lstStyle/>
          <a:p>
            <a:pPr algn="l"/>
            <a:r>
              <a:rPr lang="en-GB" sz="2400" b="0" i="0" dirty="0">
                <a:solidFill>
                  <a:srgbClr val="373A3C"/>
                </a:solidFill>
                <a:effectLst/>
                <a:latin typeface="-apple-system"/>
              </a:rPr>
              <a:t>PEACE AND CONFLICT RESOLUTION: CHALLENGES FOR HUMANITY</a:t>
            </a:r>
            <a:endParaRPr lang="en-GB" sz="6700" dirty="0"/>
          </a:p>
        </p:txBody>
      </p:sp>
      <p:sp>
        <p:nvSpPr>
          <p:cNvPr id="3" name="Subtitle 2">
            <a:extLst>
              <a:ext uri="{FF2B5EF4-FFF2-40B4-BE49-F238E27FC236}">
                <a16:creationId xmlns:a16="http://schemas.microsoft.com/office/drawing/2014/main" id="{949F23A0-217E-1DD1-F873-14B1024FB859}"/>
              </a:ext>
            </a:extLst>
          </p:cNvPr>
          <p:cNvSpPr>
            <a:spLocks noGrp="1"/>
          </p:cNvSpPr>
          <p:nvPr>
            <p:ph type="subTitle" idx="1"/>
          </p:nvPr>
        </p:nvSpPr>
        <p:spPr>
          <a:xfrm>
            <a:off x="1088365" y="2184951"/>
            <a:ext cx="2479588" cy="2572320"/>
          </a:xfrm>
        </p:spPr>
        <p:txBody>
          <a:bodyPr anchor="ctr">
            <a:normAutofit/>
          </a:bodyPr>
          <a:lstStyle/>
          <a:p>
            <a:pPr algn="r"/>
            <a:r>
              <a:rPr lang="en-GB" dirty="0"/>
              <a:t>Dr Lina Malagon</a:t>
            </a:r>
            <a:endParaRPr lang="en-GB"/>
          </a:p>
        </p:txBody>
      </p:sp>
      <p:cxnSp>
        <p:nvCxnSpPr>
          <p:cNvPr id="14" name="Straight Connector 13">
            <a:extLst>
              <a:ext uri="{FF2B5EF4-FFF2-40B4-BE49-F238E27FC236}">
                <a16:creationId xmlns:a16="http://schemas.microsoft.com/office/drawing/2014/main" id="{BDF0D3DE-EC74-4C9F-AFA1-DC5CE5236B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6347"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6712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9D6D7-EE2A-D75B-317E-0BE82C3C88F3}"/>
              </a:ext>
            </a:extLst>
          </p:cNvPr>
          <p:cNvSpPr>
            <a:spLocks noGrp="1"/>
          </p:cNvSpPr>
          <p:nvPr>
            <p:ph type="title"/>
          </p:nvPr>
        </p:nvSpPr>
        <p:spPr>
          <a:xfrm>
            <a:off x="640080" y="325369"/>
            <a:ext cx="4368602" cy="1956841"/>
          </a:xfrm>
        </p:spPr>
        <p:txBody>
          <a:bodyPr anchor="b">
            <a:normAutofit/>
          </a:bodyPr>
          <a:lstStyle/>
          <a:p>
            <a:r>
              <a:rPr lang="en-GB" sz="5400"/>
              <a:t>Peace and Justice Debate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37E5F0-8E66-EE81-414E-9F5FDAE03F22}"/>
              </a:ext>
            </a:extLst>
          </p:cNvPr>
          <p:cNvSpPr>
            <a:spLocks noGrp="1"/>
          </p:cNvSpPr>
          <p:nvPr>
            <p:ph idx="1"/>
          </p:nvPr>
        </p:nvSpPr>
        <p:spPr>
          <a:xfrm>
            <a:off x="640080" y="2872899"/>
            <a:ext cx="4243589" cy="3320668"/>
          </a:xfrm>
        </p:spPr>
        <p:txBody>
          <a:bodyPr>
            <a:normAutofit/>
          </a:bodyPr>
          <a:lstStyle/>
          <a:p>
            <a:r>
              <a:rPr lang="en-GB" sz="2200"/>
              <a:t>How to achieve both when they are in tension?</a:t>
            </a:r>
          </a:p>
          <a:p>
            <a:r>
              <a:rPr lang="en-GB" sz="2200"/>
              <a:t>Debate: those whose principal aim is to protect human rights and ensure justice for rights violations, and those engaged in the work of mediating or facilitating peace negotiations.</a:t>
            </a:r>
          </a:p>
          <a:p>
            <a:endParaRPr lang="en-GB" sz="2200"/>
          </a:p>
        </p:txBody>
      </p:sp>
      <p:pic>
        <p:nvPicPr>
          <p:cNvPr id="4" name="Picture 3" descr="A statue of a dinosaur&#10;&#10;Description automatically generated with low confidence">
            <a:extLst>
              <a:ext uri="{FF2B5EF4-FFF2-40B4-BE49-F238E27FC236}">
                <a16:creationId xmlns:a16="http://schemas.microsoft.com/office/drawing/2014/main" id="{B358AD1E-5175-5FEB-F9F7-B9DAB33626A7}"/>
              </a:ext>
            </a:extLst>
          </p:cNvPr>
          <p:cNvPicPr>
            <a:picLocks noChangeAspect="1"/>
          </p:cNvPicPr>
          <p:nvPr/>
        </p:nvPicPr>
        <p:blipFill rotWithShape="1">
          <a:blip r:embed="rId2"/>
          <a:srcRect l="9958" r="1481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22355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481E-E7F0-FA80-591B-5ECE8E066F36}"/>
              </a:ext>
            </a:extLst>
          </p:cNvPr>
          <p:cNvSpPr>
            <a:spLocks noGrp="1"/>
          </p:cNvSpPr>
          <p:nvPr>
            <p:ph type="title"/>
          </p:nvPr>
        </p:nvSpPr>
        <p:spPr/>
        <p:txBody>
          <a:bodyPr>
            <a:normAutofit/>
          </a:bodyPr>
          <a:lstStyle/>
          <a:p>
            <a:r>
              <a:rPr lang="en-GB" sz="3600" dirty="0">
                <a:latin typeface="Times New Roman" panose="02020603050405020304" pitchFamily="18" charset="0"/>
                <a:ea typeface="Times New Roman" panose="02020603050405020304" pitchFamily="18" charset="0"/>
              </a:rPr>
              <a:t>After the discussion, what do you choose</a:t>
            </a:r>
            <a:r>
              <a:rPr lang="en-GB" sz="3600" dirty="0">
                <a:effectLst/>
                <a:latin typeface="Times New Roman" panose="02020603050405020304" pitchFamily="18" charset="0"/>
                <a:ea typeface="Times New Roman" panose="02020603050405020304" pitchFamily="18" charset="0"/>
              </a:rPr>
              <a:t>?</a:t>
            </a:r>
            <a:endParaRPr lang="en-GB" sz="3600" dirty="0"/>
          </a:p>
        </p:txBody>
      </p:sp>
      <p:sp>
        <p:nvSpPr>
          <p:cNvPr id="3" name="Content Placeholder 2">
            <a:extLst>
              <a:ext uri="{FF2B5EF4-FFF2-40B4-BE49-F238E27FC236}">
                <a16:creationId xmlns:a16="http://schemas.microsoft.com/office/drawing/2014/main" id="{4E850BC9-91E3-64FC-0447-01E400621362}"/>
              </a:ext>
            </a:extLst>
          </p:cNvPr>
          <p:cNvSpPr>
            <a:spLocks noGrp="1"/>
          </p:cNvSpPr>
          <p:nvPr>
            <p:ph sz="half" idx="1"/>
          </p:nvPr>
        </p:nvSpPr>
        <p:spPr/>
        <p:txBody>
          <a:bodyPr/>
          <a:lstStyle/>
          <a:p>
            <a:pPr marL="0" indent="0" algn="ctr">
              <a:buNone/>
            </a:pPr>
            <a:endParaRPr lang="en-GB" dirty="0"/>
          </a:p>
        </p:txBody>
      </p:sp>
      <p:sp>
        <p:nvSpPr>
          <p:cNvPr id="4" name="Content Placeholder 3">
            <a:extLst>
              <a:ext uri="{FF2B5EF4-FFF2-40B4-BE49-F238E27FC236}">
                <a16:creationId xmlns:a16="http://schemas.microsoft.com/office/drawing/2014/main" id="{FA973A69-6BAB-3AAE-A8EB-D589F253A24F}"/>
              </a:ext>
            </a:extLst>
          </p:cNvPr>
          <p:cNvSpPr>
            <a:spLocks noGrp="1"/>
          </p:cNvSpPr>
          <p:nvPr>
            <p:ph sz="half" idx="2"/>
          </p:nvPr>
        </p:nvSpPr>
        <p:spPr/>
        <p:txBody>
          <a:bodyPr/>
          <a:lstStyle/>
          <a:p>
            <a:pPr marL="0" indent="0" algn="ctr">
              <a:buNone/>
            </a:pPr>
            <a:endParaRPr lang="en-GB" dirty="0"/>
          </a:p>
        </p:txBody>
      </p:sp>
      <p:sp>
        <p:nvSpPr>
          <p:cNvPr id="5" name="Rectangle 4">
            <a:extLst>
              <a:ext uri="{FF2B5EF4-FFF2-40B4-BE49-F238E27FC236}">
                <a16:creationId xmlns:a16="http://schemas.microsoft.com/office/drawing/2014/main" id="{CFBD7BAD-6E9D-237D-0DD5-7D27BDA8DED6}"/>
              </a:ext>
            </a:extLst>
          </p:cNvPr>
          <p:cNvSpPr/>
          <p:nvPr/>
        </p:nvSpPr>
        <p:spPr>
          <a:xfrm>
            <a:off x="1884898" y="2838567"/>
            <a:ext cx="3018081" cy="1952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Justice</a:t>
            </a:r>
          </a:p>
        </p:txBody>
      </p:sp>
      <p:sp>
        <p:nvSpPr>
          <p:cNvPr id="6" name="Rectangle 5">
            <a:extLst>
              <a:ext uri="{FF2B5EF4-FFF2-40B4-BE49-F238E27FC236}">
                <a16:creationId xmlns:a16="http://schemas.microsoft.com/office/drawing/2014/main" id="{4948ECC7-AB11-B612-D6D4-CE2F00C0CAB6}"/>
              </a:ext>
            </a:extLst>
          </p:cNvPr>
          <p:cNvSpPr/>
          <p:nvPr/>
        </p:nvSpPr>
        <p:spPr>
          <a:xfrm>
            <a:off x="7383452" y="2838567"/>
            <a:ext cx="3018081" cy="1952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Peace</a:t>
            </a:r>
          </a:p>
        </p:txBody>
      </p:sp>
      <p:sp>
        <p:nvSpPr>
          <p:cNvPr id="7" name="Rectangle 6">
            <a:extLst>
              <a:ext uri="{FF2B5EF4-FFF2-40B4-BE49-F238E27FC236}">
                <a16:creationId xmlns:a16="http://schemas.microsoft.com/office/drawing/2014/main" id="{05A70E94-BB62-4AD6-A8AD-8902FA08105D}"/>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549E39">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37720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78BA3-E6C3-D8CE-61CC-3B4DD21CC1CC}"/>
              </a:ext>
            </a:extLst>
          </p:cNvPr>
          <p:cNvSpPr>
            <a:spLocks noGrp="1"/>
          </p:cNvSpPr>
          <p:nvPr>
            <p:ph type="title"/>
          </p:nvPr>
        </p:nvSpPr>
        <p:spPr/>
        <p:txBody>
          <a:bodyPr/>
          <a:lstStyle/>
          <a:p>
            <a:r>
              <a:rPr lang="en-GB" b="1" dirty="0"/>
              <a:t>Main Focus</a:t>
            </a:r>
          </a:p>
        </p:txBody>
      </p:sp>
      <p:sp>
        <p:nvSpPr>
          <p:cNvPr id="3" name="Text Placeholder 2">
            <a:extLst>
              <a:ext uri="{FF2B5EF4-FFF2-40B4-BE49-F238E27FC236}">
                <a16:creationId xmlns:a16="http://schemas.microsoft.com/office/drawing/2014/main" id="{1D4EEC2B-FBA0-331E-E4EB-7C78BB7358C3}"/>
              </a:ext>
            </a:extLst>
          </p:cNvPr>
          <p:cNvSpPr>
            <a:spLocks noGrp="1"/>
          </p:cNvSpPr>
          <p:nvPr>
            <p:ph type="body" idx="1"/>
          </p:nvPr>
        </p:nvSpPr>
        <p:spPr/>
        <p:txBody>
          <a:bodyPr/>
          <a:lstStyle/>
          <a:p>
            <a:r>
              <a:rPr lang="en-GB" dirty="0"/>
              <a:t>Justice</a:t>
            </a:r>
          </a:p>
        </p:txBody>
      </p:sp>
      <p:sp>
        <p:nvSpPr>
          <p:cNvPr id="4" name="Content Placeholder 3">
            <a:extLst>
              <a:ext uri="{FF2B5EF4-FFF2-40B4-BE49-F238E27FC236}">
                <a16:creationId xmlns:a16="http://schemas.microsoft.com/office/drawing/2014/main" id="{8F6A44FD-BA16-8A74-31B2-83DFFAC40C75}"/>
              </a:ext>
            </a:extLst>
          </p:cNvPr>
          <p:cNvSpPr>
            <a:spLocks noGrp="1"/>
          </p:cNvSpPr>
          <p:nvPr>
            <p:ph sz="half" idx="2"/>
          </p:nvPr>
        </p:nvSpPr>
        <p:spPr/>
        <p:txBody>
          <a:bodyPr/>
          <a:lstStyle/>
          <a:p>
            <a:r>
              <a:rPr lang="en-GB" dirty="0"/>
              <a:t>Human rights proponents worry that peace mediators will too easily sacrifice justice and that an impunity deal will only lead to more abuses. </a:t>
            </a:r>
          </a:p>
          <a:p>
            <a:r>
              <a:rPr lang="en-GB" dirty="0"/>
              <a:t>Their first priority is justice.</a:t>
            </a:r>
          </a:p>
        </p:txBody>
      </p:sp>
      <p:sp>
        <p:nvSpPr>
          <p:cNvPr id="5" name="Text Placeholder 4">
            <a:extLst>
              <a:ext uri="{FF2B5EF4-FFF2-40B4-BE49-F238E27FC236}">
                <a16:creationId xmlns:a16="http://schemas.microsoft.com/office/drawing/2014/main" id="{ACCF60EA-7531-9390-79B6-FFB3972E854B}"/>
              </a:ext>
            </a:extLst>
          </p:cNvPr>
          <p:cNvSpPr>
            <a:spLocks noGrp="1"/>
          </p:cNvSpPr>
          <p:nvPr>
            <p:ph type="body" sz="quarter" idx="3"/>
          </p:nvPr>
        </p:nvSpPr>
        <p:spPr/>
        <p:txBody>
          <a:bodyPr/>
          <a:lstStyle/>
          <a:p>
            <a:r>
              <a:rPr lang="en-GB" dirty="0"/>
              <a:t>Peace</a:t>
            </a:r>
          </a:p>
        </p:txBody>
      </p:sp>
      <p:sp>
        <p:nvSpPr>
          <p:cNvPr id="6" name="Content Placeholder 5">
            <a:extLst>
              <a:ext uri="{FF2B5EF4-FFF2-40B4-BE49-F238E27FC236}">
                <a16:creationId xmlns:a16="http://schemas.microsoft.com/office/drawing/2014/main" id="{D3B4EFED-7FE4-E43A-A539-562411385AA9}"/>
              </a:ext>
            </a:extLst>
          </p:cNvPr>
          <p:cNvSpPr>
            <a:spLocks noGrp="1"/>
          </p:cNvSpPr>
          <p:nvPr>
            <p:ph sz="quarter" idx="4"/>
          </p:nvPr>
        </p:nvSpPr>
        <p:spPr/>
        <p:txBody>
          <a:bodyPr/>
          <a:lstStyle/>
          <a:p>
            <a:r>
              <a:rPr lang="en-GB" dirty="0"/>
              <a:t>Peacemakers worry that demands for justice may be a hurdle too high when trying to reach peace. </a:t>
            </a:r>
          </a:p>
          <a:p>
            <a:r>
              <a:rPr lang="en-GB" dirty="0"/>
              <a:t>First stop the killing, justice will more easily come later.</a:t>
            </a:r>
          </a:p>
        </p:txBody>
      </p:sp>
    </p:spTree>
    <p:extLst>
      <p:ext uri="{BB962C8B-B14F-4D97-AF65-F5344CB8AC3E}">
        <p14:creationId xmlns:p14="http://schemas.microsoft.com/office/powerpoint/2010/main" val="1486394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Front steps and columns of a majestic city building">
            <a:extLst>
              <a:ext uri="{FF2B5EF4-FFF2-40B4-BE49-F238E27FC236}">
                <a16:creationId xmlns:a16="http://schemas.microsoft.com/office/drawing/2014/main" id="{A8B3679D-B30F-B488-EC97-8E48DF68B613}"/>
              </a:ext>
            </a:extLst>
          </p:cNvPr>
          <p:cNvPicPr>
            <a:picLocks noChangeAspect="1"/>
          </p:cNvPicPr>
          <p:nvPr/>
        </p:nvPicPr>
        <p:blipFill rotWithShape="1">
          <a:blip r:embed="rId2">
            <a:alphaModFix amt="25000"/>
          </a:blip>
          <a:srcRect b="15730"/>
          <a:stretch/>
        </p:blipFill>
        <p:spPr>
          <a:xfrm>
            <a:off x="20" y="-1"/>
            <a:ext cx="12191980" cy="6858001"/>
          </a:xfrm>
          <a:prstGeom prst="rect">
            <a:avLst/>
          </a:prstGeom>
        </p:spPr>
      </p:pic>
      <p:sp>
        <p:nvSpPr>
          <p:cNvPr id="2" name="Title 1">
            <a:extLst>
              <a:ext uri="{FF2B5EF4-FFF2-40B4-BE49-F238E27FC236}">
                <a16:creationId xmlns:a16="http://schemas.microsoft.com/office/drawing/2014/main" id="{6EE59B4A-EEB0-EF2E-31D7-50FB240A8A34}"/>
              </a:ext>
            </a:extLst>
          </p:cNvPr>
          <p:cNvSpPr>
            <a:spLocks noGrp="1"/>
          </p:cNvSpPr>
          <p:nvPr>
            <p:ph type="title"/>
          </p:nvPr>
        </p:nvSpPr>
        <p:spPr>
          <a:xfrm>
            <a:off x="838200" y="2140021"/>
            <a:ext cx="4799202" cy="1325563"/>
          </a:xfrm>
        </p:spPr>
        <p:txBody>
          <a:bodyPr>
            <a:normAutofit/>
          </a:bodyPr>
          <a:lstStyle/>
          <a:p>
            <a:r>
              <a:rPr lang="en-GB" sz="4000" dirty="0">
                <a:solidFill>
                  <a:srgbClr val="FFFFFF"/>
                </a:solidFill>
              </a:rPr>
              <a:t>Human rights-focused Agreements</a:t>
            </a:r>
          </a:p>
        </p:txBody>
      </p:sp>
      <p:sp>
        <p:nvSpPr>
          <p:cNvPr id="3" name="Content Placeholder 2">
            <a:extLst>
              <a:ext uri="{FF2B5EF4-FFF2-40B4-BE49-F238E27FC236}">
                <a16:creationId xmlns:a16="http://schemas.microsoft.com/office/drawing/2014/main" id="{116D8085-1EAA-6E42-3151-DF6A250A561F}"/>
              </a:ext>
            </a:extLst>
          </p:cNvPr>
          <p:cNvSpPr>
            <a:spLocks noGrp="1"/>
          </p:cNvSpPr>
          <p:nvPr>
            <p:ph idx="1"/>
          </p:nvPr>
        </p:nvSpPr>
        <p:spPr>
          <a:xfrm>
            <a:off x="838199" y="3590600"/>
            <a:ext cx="10277475" cy="2433722"/>
          </a:xfrm>
        </p:spPr>
        <p:txBody>
          <a:bodyPr>
            <a:noAutofit/>
          </a:bodyPr>
          <a:lstStyle/>
          <a:p>
            <a:r>
              <a:rPr lang="en-GB" sz="2000" dirty="0">
                <a:solidFill>
                  <a:srgbClr val="FFFFFF"/>
                </a:solidFill>
              </a:rPr>
              <a:t>In the negotiated agreements in El Salvador (1992), South Africa (1993), and Guatemala (1996), the parties agreed to compromises that kept a blanket amnesty out of the negotiated text.</a:t>
            </a:r>
          </a:p>
          <a:p>
            <a:r>
              <a:rPr lang="en-GB" sz="2000" dirty="0">
                <a:solidFill>
                  <a:srgbClr val="FFFFFF"/>
                </a:solidFill>
              </a:rPr>
              <a:t>UN Secretary-General, Kofi Annan, released a guidance note to UN representatives in </a:t>
            </a:r>
            <a:r>
              <a:rPr lang="en-GB" sz="2000" dirty="0" err="1">
                <a:solidFill>
                  <a:srgbClr val="FFFFFF"/>
                </a:solidFill>
              </a:rPr>
              <a:t>peacemaking</a:t>
            </a:r>
            <a:r>
              <a:rPr lang="en-GB" sz="2000" dirty="0">
                <a:solidFill>
                  <a:srgbClr val="FFFFFF"/>
                </a:solidFill>
              </a:rPr>
              <a:t> contexts (1999), which mandated not to support amnesties for HR violations.</a:t>
            </a:r>
          </a:p>
          <a:p>
            <a:r>
              <a:rPr lang="en-GB" sz="2000" dirty="0">
                <a:solidFill>
                  <a:srgbClr val="FFFFFF"/>
                </a:solidFill>
              </a:rPr>
              <a:t>International Criminal Court (1998). </a:t>
            </a:r>
          </a:p>
          <a:p>
            <a:r>
              <a:rPr lang="en-GB" sz="2000" dirty="0">
                <a:solidFill>
                  <a:srgbClr val="FFFFFF"/>
                </a:solidFill>
              </a:rPr>
              <a:t>Inter-American Court of Human Rights set out an obligation to prosecute serious crimes, as well as to establish the truth and provide reparations to victims of a war.</a:t>
            </a:r>
          </a:p>
        </p:txBody>
      </p:sp>
    </p:spTree>
    <p:extLst>
      <p:ext uri="{BB962C8B-B14F-4D97-AF65-F5344CB8AC3E}">
        <p14:creationId xmlns:p14="http://schemas.microsoft.com/office/powerpoint/2010/main" val="259501313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478D75F-4942-23BA-E5C5-314E6C7F17E0}"/>
              </a:ext>
            </a:extLst>
          </p:cNvPr>
          <p:cNvSpPr>
            <a:spLocks noGrp="1"/>
          </p:cNvSpPr>
          <p:nvPr>
            <p:ph type="title"/>
          </p:nvPr>
        </p:nvSpPr>
        <p:spPr>
          <a:xfrm>
            <a:off x="1295400" y="669925"/>
            <a:ext cx="4800600" cy="1325563"/>
          </a:xfrm>
        </p:spPr>
        <p:txBody>
          <a:bodyPr anchor="b">
            <a:normAutofit/>
          </a:bodyPr>
          <a:lstStyle/>
          <a:p>
            <a:r>
              <a:rPr lang="en-GB" dirty="0">
                <a:solidFill>
                  <a:schemeClr val="bg1"/>
                </a:solidFill>
              </a:rPr>
              <a:t>What do you think?</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0D6237-48DA-B635-0A4C-991A42A9E71B}"/>
              </a:ext>
            </a:extLst>
          </p:cNvPr>
          <p:cNvSpPr>
            <a:spLocks noGrp="1"/>
          </p:cNvSpPr>
          <p:nvPr>
            <p:ph idx="1"/>
          </p:nvPr>
        </p:nvSpPr>
        <p:spPr>
          <a:xfrm>
            <a:off x="1295400" y="2288833"/>
            <a:ext cx="4800600" cy="3711571"/>
          </a:xfrm>
        </p:spPr>
        <p:txBody>
          <a:bodyPr>
            <a:normAutofit/>
          </a:bodyPr>
          <a:lstStyle/>
          <a:p>
            <a:pPr marL="0" indent="0">
              <a:buNone/>
            </a:pPr>
            <a:endParaRPr lang="en-GB" sz="2000" dirty="0">
              <a:solidFill>
                <a:schemeClr val="bg1"/>
              </a:solidFill>
            </a:endParaRPr>
          </a:p>
          <a:p>
            <a:pPr marL="0" indent="0">
              <a:buNone/>
            </a:pPr>
            <a:r>
              <a:rPr lang="en-GB" sz="2400" dirty="0">
                <a:solidFill>
                  <a:schemeClr val="bg1"/>
                </a:solidFill>
              </a:rPr>
              <a:t>What should prevail, the full justice (prosecutions and penal sanctions) for the violations that occurred, even if it hinders peace negotiations, or the search for peace and stability, even though there will be a lack of penal sanctions for the perpetrators?</a:t>
            </a:r>
          </a:p>
        </p:txBody>
      </p:sp>
      <p:pic>
        <p:nvPicPr>
          <p:cNvPr id="4" name="Picture 3">
            <a:extLst>
              <a:ext uri="{FF2B5EF4-FFF2-40B4-BE49-F238E27FC236}">
                <a16:creationId xmlns:a16="http://schemas.microsoft.com/office/drawing/2014/main" id="{089779D7-2AC3-F647-2C67-0C7CFE818188}"/>
              </a:ext>
            </a:extLst>
          </p:cNvPr>
          <p:cNvPicPr>
            <a:picLocks noChangeAspect="1"/>
          </p:cNvPicPr>
          <p:nvPr/>
        </p:nvPicPr>
        <p:blipFill>
          <a:blip r:embed="rId2"/>
          <a:stretch>
            <a:fillRect/>
          </a:stretch>
        </p:blipFill>
        <p:spPr>
          <a:xfrm>
            <a:off x="6645193" y="564470"/>
            <a:ext cx="3588640" cy="2395417"/>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5A5D0B4-6E52-EE92-1F12-694CE9E8EE06}"/>
              </a:ext>
            </a:extLst>
          </p:cNvPr>
          <p:cNvPicPr>
            <a:picLocks noChangeAspect="1"/>
          </p:cNvPicPr>
          <p:nvPr/>
        </p:nvPicPr>
        <p:blipFill>
          <a:blip r:embed="rId3"/>
          <a:stretch>
            <a:fillRect/>
          </a:stretch>
        </p:blipFill>
        <p:spPr>
          <a:xfrm>
            <a:off x="8162282" y="3994188"/>
            <a:ext cx="3438817" cy="2159780"/>
          </a:xfrm>
          <a:prstGeom prst="rect">
            <a:avLst/>
          </a:prstGeom>
        </p:spPr>
      </p:pic>
    </p:spTree>
    <p:extLst>
      <p:ext uri="{BB962C8B-B14F-4D97-AF65-F5344CB8AC3E}">
        <p14:creationId xmlns:p14="http://schemas.microsoft.com/office/powerpoint/2010/main" val="1328884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blue fabric&#10;&#10;Description automatically generated with low confidence">
            <a:extLst>
              <a:ext uri="{FF2B5EF4-FFF2-40B4-BE49-F238E27FC236}">
                <a16:creationId xmlns:a16="http://schemas.microsoft.com/office/drawing/2014/main" id="{6C8413D3-5B0A-2C54-FEBA-BAC536D27879}"/>
              </a:ext>
            </a:extLst>
          </p:cNvPr>
          <p:cNvPicPr>
            <a:picLocks noChangeAspect="1"/>
          </p:cNvPicPr>
          <p:nvPr/>
        </p:nvPicPr>
        <p:blipFill rotWithShape="1">
          <a:blip r:embed="rId2">
            <a:alphaModFix amt="35000"/>
          </a:blip>
          <a:srcRect t="6565" b="9165"/>
          <a:stretch/>
        </p:blipFill>
        <p:spPr>
          <a:xfrm>
            <a:off x="20" y="10"/>
            <a:ext cx="12191980" cy="6857990"/>
          </a:xfrm>
          <a:prstGeom prst="rect">
            <a:avLst/>
          </a:prstGeom>
        </p:spPr>
      </p:pic>
      <p:sp>
        <p:nvSpPr>
          <p:cNvPr id="2" name="Title 1">
            <a:extLst>
              <a:ext uri="{FF2B5EF4-FFF2-40B4-BE49-F238E27FC236}">
                <a16:creationId xmlns:a16="http://schemas.microsoft.com/office/drawing/2014/main" id="{492FFCCA-B640-EACD-C57F-839DAA76DCDF}"/>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Practice has shown that</a:t>
            </a:r>
          </a:p>
        </p:txBody>
      </p:sp>
      <p:graphicFrame>
        <p:nvGraphicFramePr>
          <p:cNvPr id="5" name="Content Placeholder 2">
            <a:extLst>
              <a:ext uri="{FF2B5EF4-FFF2-40B4-BE49-F238E27FC236}">
                <a16:creationId xmlns:a16="http://schemas.microsoft.com/office/drawing/2014/main" id="{7B8132B5-A53F-109B-08BB-BDD4A8C10600}"/>
              </a:ext>
            </a:extLst>
          </p:cNvPr>
          <p:cNvGraphicFramePr>
            <a:graphicFrameLocks noGrp="1"/>
          </p:cNvGraphicFramePr>
          <p:nvPr>
            <p:ph idx="1"/>
            <p:extLst>
              <p:ext uri="{D42A27DB-BD31-4B8C-83A1-F6EECF244321}">
                <p14:modId xmlns:p14="http://schemas.microsoft.com/office/powerpoint/2010/main" val="24038062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687003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E5A3FF4-56EE-C8E9-9D79-80AE5147E1F9}"/>
              </a:ext>
            </a:extLst>
          </p:cNvPr>
          <p:cNvPicPr>
            <a:picLocks noChangeAspect="1"/>
          </p:cNvPicPr>
          <p:nvPr/>
        </p:nvPicPr>
        <p:blipFill rotWithShape="1">
          <a:blip r:embed="rId2">
            <a:alphaModFix amt="35000"/>
          </a:blip>
          <a:srcRect t="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2BD5E9E0-5929-5369-7F6B-B110AD575DB1}"/>
              </a:ext>
            </a:extLst>
          </p:cNvPr>
          <p:cNvSpPr>
            <a:spLocks noGrp="1"/>
          </p:cNvSpPr>
          <p:nvPr>
            <p:ph type="title"/>
          </p:nvPr>
        </p:nvSpPr>
        <p:spPr>
          <a:xfrm>
            <a:off x="838200" y="365125"/>
            <a:ext cx="10515600" cy="1325563"/>
          </a:xfrm>
        </p:spPr>
        <p:txBody>
          <a:bodyPr>
            <a:normAutofit/>
          </a:bodyPr>
          <a:lstStyle/>
          <a:p>
            <a:r>
              <a:rPr lang="en-GB">
                <a:solidFill>
                  <a:srgbClr val="FFFFFF"/>
                </a:solidFill>
              </a:rPr>
              <a:t>Were interests in justice damaging the broader interests in peace?</a:t>
            </a:r>
          </a:p>
        </p:txBody>
      </p:sp>
      <p:graphicFrame>
        <p:nvGraphicFramePr>
          <p:cNvPr id="17" name="Content Placeholder 2">
            <a:extLst>
              <a:ext uri="{FF2B5EF4-FFF2-40B4-BE49-F238E27FC236}">
                <a16:creationId xmlns:a16="http://schemas.microsoft.com/office/drawing/2014/main" id="{E72071A2-0C38-10A1-C3D8-5E43069829EE}"/>
              </a:ext>
            </a:extLst>
          </p:cNvPr>
          <p:cNvGraphicFramePr>
            <a:graphicFrameLocks noGrp="1"/>
          </p:cNvGraphicFramePr>
          <p:nvPr>
            <p:ph idx="1"/>
            <p:extLst>
              <p:ext uri="{D42A27DB-BD31-4B8C-83A1-F6EECF244321}">
                <p14:modId xmlns:p14="http://schemas.microsoft.com/office/powerpoint/2010/main" val="32699625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176021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006921-6EE7-2ACE-DE35-09FE69DBADA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Responses from the field and academia</a:t>
            </a:r>
          </a:p>
        </p:txBody>
      </p:sp>
      <p:sp>
        <p:nvSpPr>
          <p:cNvPr id="3" name="Content Placeholder 2">
            <a:extLst>
              <a:ext uri="{FF2B5EF4-FFF2-40B4-BE49-F238E27FC236}">
                <a16:creationId xmlns:a16="http://schemas.microsoft.com/office/drawing/2014/main" id="{B5233ECB-99A2-957B-4C1A-C187A12D2167}"/>
              </a:ext>
            </a:extLst>
          </p:cNvPr>
          <p:cNvSpPr>
            <a:spLocks noGrp="1"/>
          </p:cNvSpPr>
          <p:nvPr>
            <p:ph idx="1"/>
          </p:nvPr>
        </p:nvSpPr>
        <p:spPr>
          <a:xfrm>
            <a:off x="5829300" y="649480"/>
            <a:ext cx="5934907" cy="5546047"/>
          </a:xfrm>
        </p:spPr>
        <p:txBody>
          <a:bodyPr anchor="ctr">
            <a:normAutofit/>
          </a:bodyPr>
          <a:lstStyle/>
          <a:p>
            <a:r>
              <a:rPr lang="en-GB" sz="2000" b="1" dirty="0"/>
              <a:t>Transitional Justice Mechanisms. </a:t>
            </a:r>
            <a:r>
              <a:rPr lang="en-GB" sz="2000" dirty="0"/>
              <a:t>Set of mechanisms that offered a broader array of policy focused on the needs of victims and societal healing, as well as the prosecution and punishment of perpetrators. </a:t>
            </a:r>
          </a:p>
          <a:p>
            <a:pPr marL="0" indent="0">
              <a:buNone/>
            </a:pPr>
            <a:endParaRPr lang="en-GB" sz="2000" dirty="0"/>
          </a:p>
          <a:p>
            <a:pPr lvl="1"/>
            <a:r>
              <a:rPr lang="en-GB" sz="2000" i="1" dirty="0"/>
              <a:t>Truth commissions, victim reparations, and systemic reforms to prevent further abuses, and criminal justice. </a:t>
            </a:r>
          </a:p>
          <a:p>
            <a:pPr marL="457200" lvl="1" indent="0">
              <a:buNone/>
            </a:pPr>
            <a:endParaRPr lang="en-GB" sz="2000" i="1" dirty="0"/>
          </a:p>
          <a:p>
            <a:r>
              <a:rPr lang="en-GB" sz="2000" b="1" dirty="0"/>
              <a:t>Mediation.</a:t>
            </a:r>
            <a:r>
              <a:rPr lang="en-GB" sz="2000" dirty="0"/>
              <a:t> The post–Cold War model of peace mediation has included a stronger framework of international norms and recognition of international law, usually starting with a substantive agenda far beyond simply ending fighting and demobilising and reintegrating troops.</a:t>
            </a:r>
          </a:p>
        </p:txBody>
      </p:sp>
    </p:spTree>
    <p:extLst>
      <p:ext uri="{BB962C8B-B14F-4D97-AF65-F5344CB8AC3E}">
        <p14:creationId xmlns:p14="http://schemas.microsoft.com/office/powerpoint/2010/main" val="386241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2AD9D9B8-E3DD-056D-B972-048F7B0A7FEC}"/>
              </a:ext>
            </a:extLst>
          </p:cNvPr>
          <p:cNvSpPr>
            <a:spLocks noGrp="1"/>
          </p:cNvSpPr>
          <p:nvPr>
            <p:ph type="title"/>
          </p:nvPr>
        </p:nvSpPr>
        <p:spPr>
          <a:xfrm>
            <a:off x="838200" y="643467"/>
            <a:ext cx="2951205" cy="5571066"/>
          </a:xfrm>
        </p:spPr>
        <p:txBody>
          <a:bodyPr>
            <a:normAutofit/>
          </a:bodyPr>
          <a:lstStyle/>
          <a:p>
            <a:r>
              <a:rPr lang="en-GB">
                <a:solidFill>
                  <a:srgbClr val="FFFFFF"/>
                </a:solidFill>
              </a:rPr>
              <a:t>Conclusions</a:t>
            </a:r>
          </a:p>
        </p:txBody>
      </p:sp>
      <p:graphicFrame>
        <p:nvGraphicFramePr>
          <p:cNvPr id="5" name="Content Placeholder 2">
            <a:extLst>
              <a:ext uri="{FF2B5EF4-FFF2-40B4-BE49-F238E27FC236}">
                <a16:creationId xmlns:a16="http://schemas.microsoft.com/office/drawing/2014/main" id="{BC33A589-888C-EB33-0906-93D3E9102843}"/>
              </a:ext>
            </a:extLst>
          </p:cNvPr>
          <p:cNvGraphicFramePr>
            <a:graphicFrameLocks noGrp="1"/>
          </p:cNvGraphicFramePr>
          <p:nvPr>
            <p:ph idx="1"/>
            <p:extLst>
              <p:ext uri="{D42A27DB-BD31-4B8C-83A1-F6EECF244321}">
                <p14:modId xmlns:p14="http://schemas.microsoft.com/office/powerpoint/2010/main" val="414157700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977388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radientVTI">
  <a:themeElements>
    <a:clrScheme name="Office">
      <a:dk1>
        <a:srgbClr val="000000"/>
      </a:dk1>
      <a:lt1>
        <a:srgbClr val="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otalTime>0</TotalTime>
  <Words>578</Words>
  <Application>Microsoft Office PowerPoint</Application>
  <PresentationFormat>Widescreen</PresentationFormat>
  <Paragraphs>43</Paragraphs>
  <Slides>10</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10</vt:i4>
      </vt:variant>
    </vt:vector>
  </HeadingPairs>
  <TitlesOfParts>
    <vt:vector size="18" baseType="lpstr">
      <vt:lpstr>-apple-system</vt:lpstr>
      <vt:lpstr>Arial</vt:lpstr>
      <vt:lpstr>Calibri</vt:lpstr>
      <vt:lpstr>Calibri Light</vt:lpstr>
      <vt:lpstr>Times New Roman</vt:lpstr>
      <vt:lpstr>Univers</vt:lpstr>
      <vt:lpstr>Office Theme</vt:lpstr>
      <vt:lpstr>GradientVTI</vt:lpstr>
      <vt:lpstr>PEACE AND CONFLICT RESOLUTION: CHALLENGES FOR HUMANITY</vt:lpstr>
      <vt:lpstr>Peace and Justice Debate</vt:lpstr>
      <vt:lpstr>After the discussion, what do you choose?</vt:lpstr>
      <vt:lpstr>Main Focus</vt:lpstr>
      <vt:lpstr>Human rights-focused Agreements</vt:lpstr>
      <vt:lpstr>What do you think?</vt:lpstr>
      <vt:lpstr>Practice has shown that</vt:lpstr>
      <vt:lpstr>Were interests in justice damaging the broader interests in peace?</vt:lpstr>
      <vt:lpstr>Responses from the field and academia</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Dialogue and Conflict Resolution</dc:title>
  <dc:creator>Lina Malagon</dc:creator>
  <cp:lastModifiedBy>Lina Malagon</cp:lastModifiedBy>
  <cp:revision>3</cp:revision>
  <dcterms:created xsi:type="dcterms:W3CDTF">2023-03-27T16:19:28Z</dcterms:created>
  <dcterms:modified xsi:type="dcterms:W3CDTF">2023-05-02T08:42:31Z</dcterms:modified>
</cp:coreProperties>
</file>