
<file path=[Content_Types].xml><?xml version="1.0" encoding="utf-8"?>
<Types xmlns="http://schemas.openxmlformats.org/package/2006/content-types">
  <Default Extension="jpg" ContentType="image/pn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3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4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768" r:id="rId4"/>
  </p:sldMasterIdLst>
  <p:notesMasterIdLst>
    <p:notesMasterId r:id="rId23"/>
  </p:notesMasterIdLst>
  <p:handoutMasterIdLst>
    <p:handoutMasterId r:id="rId24"/>
  </p:handoutMasterIdLst>
  <p:sldIdLst>
    <p:sldId id="3825" r:id="rId5"/>
    <p:sldId id="3826" r:id="rId6"/>
    <p:sldId id="3842" r:id="rId7"/>
    <p:sldId id="3827" r:id="rId8"/>
    <p:sldId id="260" r:id="rId9"/>
    <p:sldId id="3835" r:id="rId10"/>
    <p:sldId id="3836" r:id="rId11"/>
    <p:sldId id="3840" r:id="rId12"/>
    <p:sldId id="267" r:id="rId13"/>
    <p:sldId id="269" r:id="rId14"/>
    <p:sldId id="268" r:id="rId15"/>
    <p:sldId id="262" r:id="rId16"/>
    <p:sldId id="3837" r:id="rId17"/>
    <p:sldId id="3838" r:id="rId18"/>
    <p:sldId id="266" r:id="rId19"/>
    <p:sldId id="321" r:id="rId20"/>
    <p:sldId id="3834" r:id="rId21"/>
    <p:sldId id="3841" r:id="rId2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00" userDrawn="1">
          <p15:clr>
            <a:srgbClr val="A4A3A4"/>
          </p15:clr>
        </p15:guide>
        <p15:guide id="2" orient="horz" pos="3408" userDrawn="1">
          <p15:clr>
            <a:srgbClr val="A4A3A4"/>
          </p15:clr>
        </p15:guide>
        <p15:guide id="3" pos="6936" userDrawn="1">
          <p15:clr>
            <a:srgbClr val="A4A3A4"/>
          </p15:clr>
        </p15:guide>
        <p15:guide id="4" pos="74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32" autoAdjust="0"/>
    <p:restoredTop sz="61141" autoAdjust="0"/>
  </p:normalViewPr>
  <p:slideViewPr>
    <p:cSldViewPr snapToGrid="0">
      <p:cViewPr varScale="1">
        <p:scale>
          <a:sx n="60" d="100"/>
          <a:sy n="60" d="100"/>
        </p:scale>
        <p:origin x="1836" y="66"/>
      </p:cViewPr>
      <p:guideLst>
        <p:guide orient="horz" pos="1200"/>
        <p:guide orient="horz" pos="3408"/>
        <p:guide pos="6936"/>
        <p:guide pos="744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A99748-30EB-44C3-BB2E-11D072C81E15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070714A-906D-487F-B407-98F048DA2429}">
      <dgm:prSet/>
      <dgm:spPr/>
      <dgm:t>
        <a:bodyPr/>
        <a:lstStyle/>
        <a:p>
          <a:r>
            <a:rPr lang="en-US" b="1"/>
            <a:t>Understand</a:t>
          </a:r>
          <a:r>
            <a:rPr lang="en-GB"/>
            <a:t> how recent Constitutional reform affected the operation of separation of powers in the UK. </a:t>
          </a:r>
          <a:endParaRPr lang="en-US"/>
        </a:p>
      </dgm:t>
    </dgm:pt>
    <dgm:pt modelId="{92A4EC37-0CD2-4A30-B840-3AACDCA3E61B}" type="parTrans" cxnId="{C6E14730-9A28-4E42-B599-1241BF5ADEEB}">
      <dgm:prSet/>
      <dgm:spPr/>
      <dgm:t>
        <a:bodyPr/>
        <a:lstStyle/>
        <a:p>
          <a:endParaRPr lang="en-US"/>
        </a:p>
      </dgm:t>
    </dgm:pt>
    <dgm:pt modelId="{E7041857-07C6-4156-99C9-5E3A8BD39D0B}" type="sibTrans" cxnId="{C6E14730-9A28-4E42-B599-1241BF5ADEEB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B4205CE0-4B93-464D-A45E-6325FB708B0D}">
      <dgm:prSet/>
      <dgm:spPr/>
      <dgm:t>
        <a:bodyPr/>
        <a:lstStyle/>
        <a:p>
          <a:r>
            <a:rPr lang="en-GB" b="1"/>
            <a:t>Explain </a:t>
          </a:r>
          <a:r>
            <a:rPr lang="en-GB" b="0"/>
            <a:t>the purpose of the separation of powers.</a:t>
          </a:r>
          <a:r>
            <a:rPr lang="en-US" b="1"/>
            <a:t> </a:t>
          </a:r>
          <a:r>
            <a:rPr lang="en-GB" b="1"/>
            <a:t> </a:t>
          </a:r>
          <a:endParaRPr lang="en-US" b="1"/>
        </a:p>
      </dgm:t>
    </dgm:pt>
    <dgm:pt modelId="{072222F6-F2E9-4B1E-85B8-BCE7F49A9535}" type="parTrans" cxnId="{F4DABE6E-DA12-4A72-A4E8-AB27B36849B6}">
      <dgm:prSet/>
      <dgm:spPr/>
      <dgm:t>
        <a:bodyPr/>
        <a:lstStyle/>
        <a:p>
          <a:endParaRPr lang="en-US"/>
        </a:p>
      </dgm:t>
    </dgm:pt>
    <dgm:pt modelId="{A6E66CA7-1918-44E0-A70C-DD88F70945E3}" type="sibTrans" cxnId="{F4DABE6E-DA12-4A72-A4E8-AB27B36849B6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C022DF7C-943F-462F-B6C3-F934AB750BB7}">
      <dgm:prSet/>
      <dgm:spPr/>
      <dgm:t>
        <a:bodyPr/>
        <a:lstStyle/>
        <a:p>
          <a:r>
            <a:rPr lang="en-GB" b="1"/>
            <a:t>Identify</a:t>
          </a:r>
          <a:r>
            <a:rPr lang="en-US" b="1"/>
            <a:t> </a:t>
          </a:r>
          <a:r>
            <a:rPr lang="en-US" b="0"/>
            <a:t>t</a:t>
          </a:r>
          <a:r>
            <a:rPr lang="en-GB" b="0"/>
            <a:t>he relevance</a:t>
          </a:r>
          <a:r>
            <a:rPr lang="en-US" b="0"/>
            <a:t> o</a:t>
          </a:r>
          <a:r>
            <a:rPr lang="en-GB" b="0"/>
            <a:t>f the separation of powers today.  </a:t>
          </a:r>
          <a:endParaRPr lang="en-US" b="0"/>
        </a:p>
      </dgm:t>
    </dgm:pt>
    <dgm:pt modelId="{EDC7DDA4-5807-4685-A8A2-63B15840F411}" type="parTrans" cxnId="{B7D3F369-D3C9-4A9B-8098-567AFD48FB55}">
      <dgm:prSet/>
      <dgm:spPr/>
      <dgm:t>
        <a:bodyPr/>
        <a:lstStyle/>
        <a:p>
          <a:endParaRPr lang="en-US"/>
        </a:p>
      </dgm:t>
    </dgm:pt>
    <dgm:pt modelId="{02471E7A-77EC-480F-A252-0281F330A8CE}" type="sibTrans" cxnId="{B7D3F369-D3C9-4A9B-8098-567AFD48FB55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603FE59B-B5AE-4E88-86CB-23A77C51E321}">
      <dgm:prSet/>
      <dgm:spPr/>
      <dgm:t>
        <a:bodyPr/>
        <a:lstStyle/>
        <a:p>
          <a:r>
            <a:rPr lang="en-US" b="1" dirty="0"/>
            <a:t>Apply</a:t>
          </a:r>
          <a:r>
            <a:rPr lang="en-US" dirty="0"/>
            <a:t> </a:t>
          </a:r>
          <a:r>
            <a:rPr lang="en-GB" dirty="0"/>
            <a:t>Pop quiz </a:t>
          </a:r>
          <a:endParaRPr lang="en-US" dirty="0"/>
        </a:p>
      </dgm:t>
    </dgm:pt>
    <dgm:pt modelId="{917CB10B-A575-44F1-A425-240A0135ACE0}" type="parTrans" cxnId="{667B82DE-9DE6-4120-B55A-797F3684F488}">
      <dgm:prSet/>
      <dgm:spPr/>
      <dgm:t>
        <a:bodyPr/>
        <a:lstStyle/>
        <a:p>
          <a:endParaRPr lang="en-US"/>
        </a:p>
      </dgm:t>
    </dgm:pt>
    <dgm:pt modelId="{98ACC0AB-DDBE-46AE-8870-F08F3521949F}" type="sibTrans" cxnId="{667B82DE-9DE6-4120-B55A-797F3684F488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2A5406AE-57BB-465A-823F-2BEC9E222381}" type="pres">
      <dgm:prSet presAssocID="{8EA99748-30EB-44C3-BB2E-11D072C81E15}" presName="Name0" presStyleCnt="0">
        <dgm:presLayoutVars>
          <dgm:animLvl val="lvl"/>
          <dgm:resizeHandles val="exact"/>
        </dgm:presLayoutVars>
      </dgm:prSet>
      <dgm:spPr/>
    </dgm:pt>
    <dgm:pt modelId="{2343B807-32AF-421E-A9AB-C9595463DE86}" type="pres">
      <dgm:prSet presAssocID="{A070714A-906D-487F-B407-98F048DA2429}" presName="compositeNode" presStyleCnt="0">
        <dgm:presLayoutVars>
          <dgm:bulletEnabled val="1"/>
        </dgm:presLayoutVars>
      </dgm:prSet>
      <dgm:spPr/>
    </dgm:pt>
    <dgm:pt modelId="{E47B3EDC-47C7-4488-ADC0-4D0B63CF9B3A}" type="pres">
      <dgm:prSet presAssocID="{A070714A-906D-487F-B407-98F048DA2429}" presName="bgRect" presStyleLbl="bgAccFollowNode1" presStyleIdx="0" presStyleCnt="4"/>
      <dgm:spPr/>
    </dgm:pt>
    <dgm:pt modelId="{19A5974D-AB30-44F2-9E00-223EAA66931C}" type="pres">
      <dgm:prSet presAssocID="{E7041857-07C6-4156-99C9-5E3A8BD39D0B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73425710-5B59-494D-A86E-2387D44B5C27}" type="pres">
      <dgm:prSet presAssocID="{A070714A-906D-487F-B407-98F048DA2429}" presName="bottomLine" presStyleLbl="alignNode1" presStyleIdx="1" presStyleCnt="8">
        <dgm:presLayoutVars/>
      </dgm:prSet>
      <dgm:spPr/>
    </dgm:pt>
    <dgm:pt modelId="{7C751CBE-595A-4978-A2B1-F0EF9E4F3A07}" type="pres">
      <dgm:prSet presAssocID="{A070714A-906D-487F-B407-98F048DA2429}" presName="nodeText" presStyleLbl="bgAccFollowNode1" presStyleIdx="0" presStyleCnt="4">
        <dgm:presLayoutVars>
          <dgm:bulletEnabled val="1"/>
        </dgm:presLayoutVars>
      </dgm:prSet>
      <dgm:spPr/>
    </dgm:pt>
    <dgm:pt modelId="{F1C5E23A-4233-4E0C-8305-8C755D6F6CA8}" type="pres">
      <dgm:prSet presAssocID="{E7041857-07C6-4156-99C9-5E3A8BD39D0B}" presName="sibTrans" presStyleCnt="0"/>
      <dgm:spPr/>
    </dgm:pt>
    <dgm:pt modelId="{86F8478A-4935-49A3-B678-1A00F0A46EE8}" type="pres">
      <dgm:prSet presAssocID="{B4205CE0-4B93-464D-A45E-6325FB708B0D}" presName="compositeNode" presStyleCnt="0">
        <dgm:presLayoutVars>
          <dgm:bulletEnabled val="1"/>
        </dgm:presLayoutVars>
      </dgm:prSet>
      <dgm:spPr/>
    </dgm:pt>
    <dgm:pt modelId="{97D71DE9-75B6-45CB-8932-B3FD4E150AB9}" type="pres">
      <dgm:prSet presAssocID="{B4205CE0-4B93-464D-A45E-6325FB708B0D}" presName="bgRect" presStyleLbl="bgAccFollowNode1" presStyleIdx="1" presStyleCnt="4"/>
      <dgm:spPr/>
    </dgm:pt>
    <dgm:pt modelId="{AAB2D1BE-93C6-4802-9DD7-200B31955F0F}" type="pres">
      <dgm:prSet presAssocID="{A6E66CA7-1918-44E0-A70C-DD88F70945E3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F62C4577-AC89-4342-9CFB-5C449F28D2BB}" type="pres">
      <dgm:prSet presAssocID="{B4205CE0-4B93-464D-A45E-6325FB708B0D}" presName="bottomLine" presStyleLbl="alignNode1" presStyleIdx="3" presStyleCnt="8">
        <dgm:presLayoutVars/>
      </dgm:prSet>
      <dgm:spPr/>
    </dgm:pt>
    <dgm:pt modelId="{85943885-6963-4816-917B-404C1FA1A6D4}" type="pres">
      <dgm:prSet presAssocID="{B4205CE0-4B93-464D-A45E-6325FB708B0D}" presName="nodeText" presStyleLbl="bgAccFollowNode1" presStyleIdx="1" presStyleCnt="4">
        <dgm:presLayoutVars>
          <dgm:bulletEnabled val="1"/>
        </dgm:presLayoutVars>
      </dgm:prSet>
      <dgm:spPr/>
    </dgm:pt>
    <dgm:pt modelId="{2078990C-8E90-4B73-B070-5DBF9BABA7BA}" type="pres">
      <dgm:prSet presAssocID="{A6E66CA7-1918-44E0-A70C-DD88F70945E3}" presName="sibTrans" presStyleCnt="0"/>
      <dgm:spPr/>
    </dgm:pt>
    <dgm:pt modelId="{CD76A3FC-DF20-426D-AFD8-AB4301787D73}" type="pres">
      <dgm:prSet presAssocID="{C022DF7C-943F-462F-B6C3-F934AB750BB7}" presName="compositeNode" presStyleCnt="0">
        <dgm:presLayoutVars>
          <dgm:bulletEnabled val="1"/>
        </dgm:presLayoutVars>
      </dgm:prSet>
      <dgm:spPr/>
    </dgm:pt>
    <dgm:pt modelId="{5D8905E0-B62E-4372-94D3-B5C6A142528D}" type="pres">
      <dgm:prSet presAssocID="{C022DF7C-943F-462F-B6C3-F934AB750BB7}" presName="bgRect" presStyleLbl="bgAccFollowNode1" presStyleIdx="2" presStyleCnt="4"/>
      <dgm:spPr/>
    </dgm:pt>
    <dgm:pt modelId="{D6289A60-F829-4218-A90C-08664869FEBE}" type="pres">
      <dgm:prSet presAssocID="{02471E7A-77EC-480F-A252-0281F330A8CE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18F5F033-3520-41D3-BC6E-384B08C1BC9E}" type="pres">
      <dgm:prSet presAssocID="{C022DF7C-943F-462F-B6C3-F934AB750BB7}" presName="bottomLine" presStyleLbl="alignNode1" presStyleIdx="5" presStyleCnt="8">
        <dgm:presLayoutVars/>
      </dgm:prSet>
      <dgm:spPr/>
    </dgm:pt>
    <dgm:pt modelId="{B2FA2534-A9B1-48CE-A6E2-2A7B7F50C4BF}" type="pres">
      <dgm:prSet presAssocID="{C022DF7C-943F-462F-B6C3-F934AB750BB7}" presName="nodeText" presStyleLbl="bgAccFollowNode1" presStyleIdx="2" presStyleCnt="4">
        <dgm:presLayoutVars>
          <dgm:bulletEnabled val="1"/>
        </dgm:presLayoutVars>
      </dgm:prSet>
      <dgm:spPr/>
    </dgm:pt>
    <dgm:pt modelId="{7AAF9C61-0BEB-48CE-A6EC-FE66D427205B}" type="pres">
      <dgm:prSet presAssocID="{02471E7A-77EC-480F-A252-0281F330A8CE}" presName="sibTrans" presStyleCnt="0"/>
      <dgm:spPr/>
    </dgm:pt>
    <dgm:pt modelId="{9157CAC1-7AC1-453A-9A07-00B66851FE60}" type="pres">
      <dgm:prSet presAssocID="{603FE59B-B5AE-4E88-86CB-23A77C51E321}" presName="compositeNode" presStyleCnt="0">
        <dgm:presLayoutVars>
          <dgm:bulletEnabled val="1"/>
        </dgm:presLayoutVars>
      </dgm:prSet>
      <dgm:spPr/>
    </dgm:pt>
    <dgm:pt modelId="{2020B02D-D66A-45AD-99CE-0A76FA5332F0}" type="pres">
      <dgm:prSet presAssocID="{603FE59B-B5AE-4E88-86CB-23A77C51E321}" presName="bgRect" presStyleLbl="bgAccFollowNode1" presStyleIdx="3" presStyleCnt="4"/>
      <dgm:spPr/>
    </dgm:pt>
    <dgm:pt modelId="{77D84CA7-21E6-495D-91B6-BB9284741B8F}" type="pres">
      <dgm:prSet presAssocID="{98ACC0AB-DDBE-46AE-8870-F08F3521949F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336C4549-9F94-4728-9F33-BF5D0EF100F2}" type="pres">
      <dgm:prSet presAssocID="{603FE59B-B5AE-4E88-86CB-23A77C51E321}" presName="bottomLine" presStyleLbl="alignNode1" presStyleIdx="7" presStyleCnt="8">
        <dgm:presLayoutVars/>
      </dgm:prSet>
      <dgm:spPr/>
    </dgm:pt>
    <dgm:pt modelId="{41EFF89B-05E0-460F-BA4B-0E57E01E286B}" type="pres">
      <dgm:prSet presAssocID="{603FE59B-B5AE-4E88-86CB-23A77C51E321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24899F01-D302-49FE-8D19-645B600C4A21}" type="presOf" srcId="{603FE59B-B5AE-4E88-86CB-23A77C51E321}" destId="{41EFF89B-05E0-460F-BA4B-0E57E01E286B}" srcOrd="1" destOrd="0" presId="urn:microsoft.com/office/officeart/2016/7/layout/BasicLinearProcessNumbered"/>
    <dgm:cxn modelId="{A2BD6728-BE2A-487B-B3B3-A5D70746A7BB}" type="presOf" srcId="{A070714A-906D-487F-B407-98F048DA2429}" destId="{7C751CBE-595A-4978-A2B1-F0EF9E4F3A07}" srcOrd="1" destOrd="0" presId="urn:microsoft.com/office/officeart/2016/7/layout/BasicLinearProcessNumbered"/>
    <dgm:cxn modelId="{C6E14730-9A28-4E42-B599-1241BF5ADEEB}" srcId="{8EA99748-30EB-44C3-BB2E-11D072C81E15}" destId="{A070714A-906D-487F-B407-98F048DA2429}" srcOrd="0" destOrd="0" parTransId="{92A4EC37-0CD2-4A30-B840-3AACDCA3E61B}" sibTransId="{E7041857-07C6-4156-99C9-5E3A8BD39D0B}"/>
    <dgm:cxn modelId="{2765A538-40C6-4F6F-8AAA-9E622F63D8AD}" type="presOf" srcId="{A6E66CA7-1918-44E0-A70C-DD88F70945E3}" destId="{AAB2D1BE-93C6-4802-9DD7-200B31955F0F}" srcOrd="0" destOrd="0" presId="urn:microsoft.com/office/officeart/2016/7/layout/BasicLinearProcessNumbered"/>
    <dgm:cxn modelId="{E040903D-06A1-4E0A-B88D-C1E52A3CEAF2}" type="presOf" srcId="{B4205CE0-4B93-464D-A45E-6325FB708B0D}" destId="{85943885-6963-4816-917B-404C1FA1A6D4}" srcOrd="1" destOrd="0" presId="urn:microsoft.com/office/officeart/2016/7/layout/BasicLinearProcessNumbered"/>
    <dgm:cxn modelId="{3A70014E-CE9F-4719-90F0-6B57FA7F3BC3}" type="presOf" srcId="{B4205CE0-4B93-464D-A45E-6325FB708B0D}" destId="{97D71DE9-75B6-45CB-8932-B3FD4E150AB9}" srcOrd="0" destOrd="0" presId="urn:microsoft.com/office/officeart/2016/7/layout/BasicLinearProcessNumbered"/>
    <dgm:cxn modelId="{C30EE452-27E4-4FE6-BFA3-6A667D3B936F}" type="presOf" srcId="{603FE59B-B5AE-4E88-86CB-23A77C51E321}" destId="{2020B02D-D66A-45AD-99CE-0A76FA5332F0}" srcOrd="0" destOrd="0" presId="urn:microsoft.com/office/officeart/2016/7/layout/BasicLinearProcessNumbered"/>
    <dgm:cxn modelId="{7DC49153-3863-429C-9455-0A8A706C10A6}" type="presOf" srcId="{8EA99748-30EB-44C3-BB2E-11D072C81E15}" destId="{2A5406AE-57BB-465A-823F-2BEC9E222381}" srcOrd="0" destOrd="0" presId="urn:microsoft.com/office/officeart/2016/7/layout/BasicLinearProcessNumbered"/>
    <dgm:cxn modelId="{B7D3F369-D3C9-4A9B-8098-567AFD48FB55}" srcId="{8EA99748-30EB-44C3-BB2E-11D072C81E15}" destId="{C022DF7C-943F-462F-B6C3-F934AB750BB7}" srcOrd="2" destOrd="0" parTransId="{EDC7DDA4-5807-4685-A8A2-63B15840F411}" sibTransId="{02471E7A-77EC-480F-A252-0281F330A8CE}"/>
    <dgm:cxn modelId="{F4DABE6E-DA12-4A72-A4E8-AB27B36849B6}" srcId="{8EA99748-30EB-44C3-BB2E-11D072C81E15}" destId="{B4205CE0-4B93-464D-A45E-6325FB708B0D}" srcOrd="1" destOrd="0" parTransId="{072222F6-F2E9-4B1E-85B8-BCE7F49A9535}" sibTransId="{A6E66CA7-1918-44E0-A70C-DD88F70945E3}"/>
    <dgm:cxn modelId="{E19F866F-20B8-4262-AE84-33F5DCAEC57A}" type="presOf" srcId="{E7041857-07C6-4156-99C9-5E3A8BD39D0B}" destId="{19A5974D-AB30-44F2-9E00-223EAA66931C}" srcOrd="0" destOrd="0" presId="urn:microsoft.com/office/officeart/2016/7/layout/BasicLinearProcessNumbered"/>
    <dgm:cxn modelId="{CFA5738C-0F9F-400B-B9BE-FBD9165EE32C}" type="presOf" srcId="{C022DF7C-943F-462F-B6C3-F934AB750BB7}" destId="{B2FA2534-A9B1-48CE-A6E2-2A7B7F50C4BF}" srcOrd="1" destOrd="0" presId="urn:microsoft.com/office/officeart/2016/7/layout/BasicLinearProcessNumbered"/>
    <dgm:cxn modelId="{7C7BE7A0-B2B3-447C-984A-D5FC539C17C6}" type="presOf" srcId="{02471E7A-77EC-480F-A252-0281F330A8CE}" destId="{D6289A60-F829-4218-A90C-08664869FEBE}" srcOrd="0" destOrd="0" presId="urn:microsoft.com/office/officeart/2016/7/layout/BasicLinearProcessNumbered"/>
    <dgm:cxn modelId="{83DBF5A4-D201-409A-AE40-23722AB1C681}" type="presOf" srcId="{C022DF7C-943F-462F-B6C3-F934AB750BB7}" destId="{5D8905E0-B62E-4372-94D3-B5C6A142528D}" srcOrd="0" destOrd="0" presId="urn:microsoft.com/office/officeart/2016/7/layout/BasicLinearProcessNumbered"/>
    <dgm:cxn modelId="{667B82DE-9DE6-4120-B55A-797F3684F488}" srcId="{8EA99748-30EB-44C3-BB2E-11D072C81E15}" destId="{603FE59B-B5AE-4E88-86CB-23A77C51E321}" srcOrd="3" destOrd="0" parTransId="{917CB10B-A575-44F1-A425-240A0135ACE0}" sibTransId="{98ACC0AB-DDBE-46AE-8870-F08F3521949F}"/>
    <dgm:cxn modelId="{F6CD35E7-E4D2-4156-B05B-79983CDD1C91}" type="presOf" srcId="{98ACC0AB-DDBE-46AE-8870-F08F3521949F}" destId="{77D84CA7-21E6-495D-91B6-BB9284741B8F}" srcOrd="0" destOrd="0" presId="urn:microsoft.com/office/officeart/2016/7/layout/BasicLinearProcessNumbered"/>
    <dgm:cxn modelId="{F4F6E1E9-9889-4F8C-A5EB-886ECDE7F901}" type="presOf" srcId="{A070714A-906D-487F-B407-98F048DA2429}" destId="{E47B3EDC-47C7-4488-ADC0-4D0B63CF9B3A}" srcOrd="0" destOrd="0" presId="urn:microsoft.com/office/officeart/2016/7/layout/BasicLinearProcessNumbered"/>
    <dgm:cxn modelId="{16606BD5-72B5-41AA-A7F7-B14C18DCFDF8}" type="presParOf" srcId="{2A5406AE-57BB-465A-823F-2BEC9E222381}" destId="{2343B807-32AF-421E-A9AB-C9595463DE86}" srcOrd="0" destOrd="0" presId="urn:microsoft.com/office/officeart/2016/7/layout/BasicLinearProcessNumbered"/>
    <dgm:cxn modelId="{374E0EA9-C358-473F-AE62-BEB69F736A9F}" type="presParOf" srcId="{2343B807-32AF-421E-A9AB-C9595463DE86}" destId="{E47B3EDC-47C7-4488-ADC0-4D0B63CF9B3A}" srcOrd="0" destOrd="0" presId="urn:microsoft.com/office/officeart/2016/7/layout/BasicLinearProcessNumbered"/>
    <dgm:cxn modelId="{84A85799-A9AB-4E40-8EBC-918527AF6F5B}" type="presParOf" srcId="{2343B807-32AF-421E-A9AB-C9595463DE86}" destId="{19A5974D-AB30-44F2-9E00-223EAA66931C}" srcOrd="1" destOrd="0" presId="urn:microsoft.com/office/officeart/2016/7/layout/BasicLinearProcessNumbered"/>
    <dgm:cxn modelId="{0DF368E7-AC39-4B4F-A956-C579C43089A5}" type="presParOf" srcId="{2343B807-32AF-421E-A9AB-C9595463DE86}" destId="{73425710-5B59-494D-A86E-2387D44B5C27}" srcOrd="2" destOrd="0" presId="urn:microsoft.com/office/officeart/2016/7/layout/BasicLinearProcessNumbered"/>
    <dgm:cxn modelId="{7AAB77AE-9A4D-45C6-A27B-D19EBEDEBE74}" type="presParOf" srcId="{2343B807-32AF-421E-A9AB-C9595463DE86}" destId="{7C751CBE-595A-4978-A2B1-F0EF9E4F3A07}" srcOrd="3" destOrd="0" presId="urn:microsoft.com/office/officeart/2016/7/layout/BasicLinearProcessNumbered"/>
    <dgm:cxn modelId="{0DB2A5EB-C322-43BD-8B14-38F31B965FC9}" type="presParOf" srcId="{2A5406AE-57BB-465A-823F-2BEC9E222381}" destId="{F1C5E23A-4233-4E0C-8305-8C755D6F6CA8}" srcOrd="1" destOrd="0" presId="urn:microsoft.com/office/officeart/2016/7/layout/BasicLinearProcessNumbered"/>
    <dgm:cxn modelId="{957E2B0E-9181-4BC0-8107-FDF94B8CE18E}" type="presParOf" srcId="{2A5406AE-57BB-465A-823F-2BEC9E222381}" destId="{86F8478A-4935-49A3-B678-1A00F0A46EE8}" srcOrd="2" destOrd="0" presId="urn:microsoft.com/office/officeart/2016/7/layout/BasicLinearProcessNumbered"/>
    <dgm:cxn modelId="{3AB7AC98-4B28-424C-9F3E-575C49CD8923}" type="presParOf" srcId="{86F8478A-4935-49A3-B678-1A00F0A46EE8}" destId="{97D71DE9-75B6-45CB-8932-B3FD4E150AB9}" srcOrd="0" destOrd="0" presId="urn:microsoft.com/office/officeart/2016/7/layout/BasicLinearProcessNumbered"/>
    <dgm:cxn modelId="{54C4F695-F2D9-4591-BF61-4CA4AE94CAF4}" type="presParOf" srcId="{86F8478A-4935-49A3-B678-1A00F0A46EE8}" destId="{AAB2D1BE-93C6-4802-9DD7-200B31955F0F}" srcOrd="1" destOrd="0" presId="urn:microsoft.com/office/officeart/2016/7/layout/BasicLinearProcessNumbered"/>
    <dgm:cxn modelId="{4AD17118-E834-41BD-B3F1-D7F7195B1A04}" type="presParOf" srcId="{86F8478A-4935-49A3-B678-1A00F0A46EE8}" destId="{F62C4577-AC89-4342-9CFB-5C449F28D2BB}" srcOrd="2" destOrd="0" presId="urn:microsoft.com/office/officeart/2016/7/layout/BasicLinearProcessNumbered"/>
    <dgm:cxn modelId="{A93C88DA-DCF8-4457-A92B-0F8004A2ABB2}" type="presParOf" srcId="{86F8478A-4935-49A3-B678-1A00F0A46EE8}" destId="{85943885-6963-4816-917B-404C1FA1A6D4}" srcOrd="3" destOrd="0" presId="urn:microsoft.com/office/officeart/2016/7/layout/BasicLinearProcessNumbered"/>
    <dgm:cxn modelId="{553DBF82-4A46-46D0-A689-3FB83A753717}" type="presParOf" srcId="{2A5406AE-57BB-465A-823F-2BEC9E222381}" destId="{2078990C-8E90-4B73-B070-5DBF9BABA7BA}" srcOrd="3" destOrd="0" presId="urn:microsoft.com/office/officeart/2016/7/layout/BasicLinearProcessNumbered"/>
    <dgm:cxn modelId="{7392E8AD-D4A4-45A4-A366-4AD05121A2BC}" type="presParOf" srcId="{2A5406AE-57BB-465A-823F-2BEC9E222381}" destId="{CD76A3FC-DF20-426D-AFD8-AB4301787D73}" srcOrd="4" destOrd="0" presId="urn:microsoft.com/office/officeart/2016/7/layout/BasicLinearProcessNumbered"/>
    <dgm:cxn modelId="{ED77C864-0553-4088-8EC6-027512D45E5C}" type="presParOf" srcId="{CD76A3FC-DF20-426D-AFD8-AB4301787D73}" destId="{5D8905E0-B62E-4372-94D3-B5C6A142528D}" srcOrd="0" destOrd="0" presId="urn:microsoft.com/office/officeart/2016/7/layout/BasicLinearProcessNumbered"/>
    <dgm:cxn modelId="{A51BD1B3-B7E2-4DC2-A16A-4EF453E46FDE}" type="presParOf" srcId="{CD76A3FC-DF20-426D-AFD8-AB4301787D73}" destId="{D6289A60-F829-4218-A90C-08664869FEBE}" srcOrd="1" destOrd="0" presId="urn:microsoft.com/office/officeart/2016/7/layout/BasicLinearProcessNumbered"/>
    <dgm:cxn modelId="{F5923F23-7520-4C87-A5F8-B44BDEF50B0D}" type="presParOf" srcId="{CD76A3FC-DF20-426D-AFD8-AB4301787D73}" destId="{18F5F033-3520-41D3-BC6E-384B08C1BC9E}" srcOrd="2" destOrd="0" presId="urn:microsoft.com/office/officeart/2016/7/layout/BasicLinearProcessNumbered"/>
    <dgm:cxn modelId="{D66DEAEF-6E03-4D02-A485-E96ACFD55798}" type="presParOf" srcId="{CD76A3FC-DF20-426D-AFD8-AB4301787D73}" destId="{B2FA2534-A9B1-48CE-A6E2-2A7B7F50C4BF}" srcOrd="3" destOrd="0" presId="urn:microsoft.com/office/officeart/2016/7/layout/BasicLinearProcessNumbered"/>
    <dgm:cxn modelId="{FF5A3076-AC21-42EA-B289-30B9FA45A3AC}" type="presParOf" srcId="{2A5406AE-57BB-465A-823F-2BEC9E222381}" destId="{7AAF9C61-0BEB-48CE-A6EC-FE66D427205B}" srcOrd="5" destOrd="0" presId="urn:microsoft.com/office/officeart/2016/7/layout/BasicLinearProcessNumbered"/>
    <dgm:cxn modelId="{644D615A-3BEF-421E-8077-3D0F0E942171}" type="presParOf" srcId="{2A5406AE-57BB-465A-823F-2BEC9E222381}" destId="{9157CAC1-7AC1-453A-9A07-00B66851FE60}" srcOrd="6" destOrd="0" presId="urn:microsoft.com/office/officeart/2016/7/layout/BasicLinearProcessNumbered"/>
    <dgm:cxn modelId="{2EC57F32-A2C6-42A8-9071-54CB3DEC9BA5}" type="presParOf" srcId="{9157CAC1-7AC1-453A-9A07-00B66851FE60}" destId="{2020B02D-D66A-45AD-99CE-0A76FA5332F0}" srcOrd="0" destOrd="0" presId="urn:microsoft.com/office/officeart/2016/7/layout/BasicLinearProcessNumbered"/>
    <dgm:cxn modelId="{CCAFEF22-4795-4DD0-BD74-1D1A4A3E181E}" type="presParOf" srcId="{9157CAC1-7AC1-453A-9A07-00B66851FE60}" destId="{77D84CA7-21E6-495D-91B6-BB9284741B8F}" srcOrd="1" destOrd="0" presId="urn:microsoft.com/office/officeart/2016/7/layout/BasicLinearProcessNumbered"/>
    <dgm:cxn modelId="{335FAEE0-C1A4-4C83-B833-65485087D7F7}" type="presParOf" srcId="{9157CAC1-7AC1-453A-9A07-00B66851FE60}" destId="{336C4549-9F94-4728-9F33-BF5D0EF100F2}" srcOrd="2" destOrd="0" presId="urn:microsoft.com/office/officeart/2016/7/layout/BasicLinearProcessNumbered"/>
    <dgm:cxn modelId="{4977CC85-0062-4D85-B31F-67F29F5B63C3}" type="presParOf" srcId="{9157CAC1-7AC1-453A-9A07-00B66851FE60}" destId="{41EFF89B-05E0-460F-BA4B-0E57E01E286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7707EE-E964-48B7-A0ED-0F28AAD3CB83}" type="doc">
      <dgm:prSet loTypeId="urn:microsoft.com/office/officeart/2005/8/layout/chevron1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2BF3F1C-DFD4-48F5-B80B-CDB5D7A714EA}">
      <dgm:prSet/>
      <dgm:spPr/>
      <dgm:t>
        <a:bodyPr/>
        <a:lstStyle/>
        <a:p>
          <a:r>
            <a:rPr lang="en-GB" dirty="0"/>
            <a:t>Legislature</a:t>
          </a:r>
          <a:endParaRPr lang="en-US" dirty="0"/>
        </a:p>
      </dgm:t>
    </dgm:pt>
    <dgm:pt modelId="{66ED7768-17D8-4A90-BC49-15EDA898958E}" type="parTrans" cxnId="{2B3A9ED1-16AB-4D4B-B4FA-5FFAAAED0153}">
      <dgm:prSet/>
      <dgm:spPr/>
      <dgm:t>
        <a:bodyPr/>
        <a:lstStyle/>
        <a:p>
          <a:endParaRPr lang="en-US"/>
        </a:p>
      </dgm:t>
    </dgm:pt>
    <dgm:pt modelId="{3B0FA80E-D9DE-4A1B-B1AA-AB66CEC5525C}" type="sibTrans" cxnId="{2B3A9ED1-16AB-4D4B-B4FA-5FFAAAED0153}">
      <dgm:prSet/>
      <dgm:spPr/>
      <dgm:t>
        <a:bodyPr/>
        <a:lstStyle/>
        <a:p>
          <a:endParaRPr lang="en-US"/>
        </a:p>
      </dgm:t>
    </dgm:pt>
    <dgm:pt modelId="{8CD29720-BDA6-4D80-B8F1-DE4C8C46233E}">
      <dgm:prSet/>
      <dgm:spPr/>
      <dgm:t>
        <a:bodyPr/>
        <a:lstStyle/>
        <a:p>
          <a:r>
            <a:rPr lang="en-GB" dirty="0"/>
            <a:t>Executive</a:t>
          </a:r>
          <a:endParaRPr lang="en-US" dirty="0"/>
        </a:p>
      </dgm:t>
    </dgm:pt>
    <dgm:pt modelId="{D109F3E9-A24E-475F-878F-DBA84A41B552}" type="parTrans" cxnId="{D16ADC65-0DEE-47AA-88B2-FD2D0C12A6DF}">
      <dgm:prSet/>
      <dgm:spPr/>
      <dgm:t>
        <a:bodyPr/>
        <a:lstStyle/>
        <a:p>
          <a:endParaRPr lang="en-US"/>
        </a:p>
      </dgm:t>
    </dgm:pt>
    <dgm:pt modelId="{B14A0F77-225A-4B7D-A68E-FFF8889115C7}" type="sibTrans" cxnId="{D16ADC65-0DEE-47AA-88B2-FD2D0C12A6DF}">
      <dgm:prSet/>
      <dgm:spPr/>
      <dgm:t>
        <a:bodyPr/>
        <a:lstStyle/>
        <a:p>
          <a:endParaRPr lang="en-US"/>
        </a:p>
      </dgm:t>
    </dgm:pt>
    <dgm:pt modelId="{F1B120B8-C2E1-4FFB-BDA4-B7E87EBFB1D5}">
      <dgm:prSet/>
      <dgm:spPr/>
      <dgm:t>
        <a:bodyPr/>
        <a:lstStyle/>
        <a:p>
          <a:r>
            <a:rPr lang="en-GB" dirty="0"/>
            <a:t>Judiciary</a:t>
          </a:r>
          <a:endParaRPr lang="en-US" dirty="0"/>
        </a:p>
      </dgm:t>
    </dgm:pt>
    <dgm:pt modelId="{169C2A82-54F3-4FA7-9B95-BEC1E0CBFF58}" type="parTrans" cxnId="{1F6CF285-4D19-4A9D-8183-B7A735F84E22}">
      <dgm:prSet/>
      <dgm:spPr/>
      <dgm:t>
        <a:bodyPr/>
        <a:lstStyle/>
        <a:p>
          <a:endParaRPr lang="en-US"/>
        </a:p>
      </dgm:t>
    </dgm:pt>
    <dgm:pt modelId="{50A1F7F6-20A7-4D97-B1A6-9396C6EFC8DB}" type="sibTrans" cxnId="{1F6CF285-4D19-4A9D-8183-B7A735F84E22}">
      <dgm:prSet/>
      <dgm:spPr/>
      <dgm:t>
        <a:bodyPr/>
        <a:lstStyle/>
        <a:p>
          <a:endParaRPr lang="en-US"/>
        </a:p>
      </dgm:t>
    </dgm:pt>
    <dgm:pt modelId="{AF534D09-B8E1-47A9-812A-00F187792B4C}" type="pres">
      <dgm:prSet presAssocID="{4E7707EE-E964-48B7-A0ED-0F28AAD3CB83}" presName="Name0" presStyleCnt="0">
        <dgm:presLayoutVars>
          <dgm:dir/>
          <dgm:animLvl val="lvl"/>
          <dgm:resizeHandles val="exact"/>
        </dgm:presLayoutVars>
      </dgm:prSet>
      <dgm:spPr/>
    </dgm:pt>
    <dgm:pt modelId="{CD07DA5B-2656-404D-8398-8C662D453C3F}" type="pres">
      <dgm:prSet presAssocID="{82BF3F1C-DFD4-48F5-B80B-CDB5D7A714EA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0C2D71B1-3183-4A4B-9B74-5B1B4896DF69}" type="pres">
      <dgm:prSet presAssocID="{3B0FA80E-D9DE-4A1B-B1AA-AB66CEC5525C}" presName="parTxOnlySpace" presStyleCnt="0"/>
      <dgm:spPr/>
    </dgm:pt>
    <dgm:pt modelId="{C3CE7C43-1EAB-4F79-970F-F5F3647386B5}" type="pres">
      <dgm:prSet presAssocID="{8CD29720-BDA6-4D80-B8F1-DE4C8C46233E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4B98BA7D-2919-44D6-BED7-6BE93C70C8C3}" type="pres">
      <dgm:prSet presAssocID="{B14A0F77-225A-4B7D-A68E-FFF8889115C7}" presName="parTxOnlySpace" presStyleCnt="0"/>
      <dgm:spPr/>
    </dgm:pt>
    <dgm:pt modelId="{AAB5AA3F-8A9D-4310-A630-5C13EA5AB6EA}" type="pres">
      <dgm:prSet presAssocID="{F1B120B8-C2E1-4FFB-BDA4-B7E87EBFB1D5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FBC87136-8FBC-441A-8B83-ECA9CD6EFEED}" type="presOf" srcId="{4E7707EE-E964-48B7-A0ED-0F28AAD3CB83}" destId="{AF534D09-B8E1-47A9-812A-00F187792B4C}" srcOrd="0" destOrd="0" presId="urn:microsoft.com/office/officeart/2005/8/layout/chevron1"/>
    <dgm:cxn modelId="{D35DDD3E-CF0F-43D2-A821-5E13C552BEFC}" type="presOf" srcId="{82BF3F1C-DFD4-48F5-B80B-CDB5D7A714EA}" destId="{CD07DA5B-2656-404D-8398-8C662D453C3F}" srcOrd="0" destOrd="0" presId="urn:microsoft.com/office/officeart/2005/8/layout/chevron1"/>
    <dgm:cxn modelId="{D16ADC65-0DEE-47AA-88B2-FD2D0C12A6DF}" srcId="{4E7707EE-E964-48B7-A0ED-0F28AAD3CB83}" destId="{8CD29720-BDA6-4D80-B8F1-DE4C8C46233E}" srcOrd="1" destOrd="0" parTransId="{D109F3E9-A24E-475F-878F-DBA84A41B552}" sibTransId="{B14A0F77-225A-4B7D-A68E-FFF8889115C7}"/>
    <dgm:cxn modelId="{4672936A-830C-48EE-A43D-5AEC253FA87A}" type="presOf" srcId="{8CD29720-BDA6-4D80-B8F1-DE4C8C46233E}" destId="{C3CE7C43-1EAB-4F79-970F-F5F3647386B5}" srcOrd="0" destOrd="0" presId="urn:microsoft.com/office/officeart/2005/8/layout/chevron1"/>
    <dgm:cxn modelId="{1F6CF285-4D19-4A9D-8183-B7A735F84E22}" srcId="{4E7707EE-E964-48B7-A0ED-0F28AAD3CB83}" destId="{F1B120B8-C2E1-4FFB-BDA4-B7E87EBFB1D5}" srcOrd="2" destOrd="0" parTransId="{169C2A82-54F3-4FA7-9B95-BEC1E0CBFF58}" sibTransId="{50A1F7F6-20A7-4D97-B1A6-9396C6EFC8DB}"/>
    <dgm:cxn modelId="{2B3A9ED1-16AB-4D4B-B4FA-5FFAAAED0153}" srcId="{4E7707EE-E964-48B7-A0ED-0F28AAD3CB83}" destId="{82BF3F1C-DFD4-48F5-B80B-CDB5D7A714EA}" srcOrd="0" destOrd="0" parTransId="{66ED7768-17D8-4A90-BC49-15EDA898958E}" sibTransId="{3B0FA80E-D9DE-4A1B-B1AA-AB66CEC5525C}"/>
    <dgm:cxn modelId="{DD7AF1DB-6A77-4FB2-BC78-72075236649E}" type="presOf" srcId="{F1B120B8-C2E1-4FFB-BDA4-B7E87EBFB1D5}" destId="{AAB5AA3F-8A9D-4310-A630-5C13EA5AB6EA}" srcOrd="0" destOrd="0" presId="urn:microsoft.com/office/officeart/2005/8/layout/chevron1"/>
    <dgm:cxn modelId="{65F92B5E-F5F6-439E-AE1E-CC2754256B38}" type="presParOf" srcId="{AF534D09-B8E1-47A9-812A-00F187792B4C}" destId="{CD07DA5B-2656-404D-8398-8C662D453C3F}" srcOrd="0" destOrd="0" presId="urn:microsoft.com/office/officeart/2005/8/layout/chevron1"/>
    <dgm:cxn modelId="{039C5BD2-F17D-4631-94A5-3C4F39AB25A8}" type="presParOf" srcId="{AF534D09-B8E1-47A9-812A-00F187792B4C}" destId="{0C2D71B1-3183-4A4B-9B74-5B1B4896DF69}" srcOrd="1" destOrd="0" presId="urn:microsoft.com/office/officeart/2005/8/layout/chevron1"/>
    <dgm:cxn modelId="{E7E9484A-0A1C-4E57-80AE-0663C7C4A7B3}" type="presParOf" srcId="{AF534D09-B8E1-47A9-812A-00F187792B4C}" destId="{C3CE7C43-1EAB-4F79-970F-F5F3647386B5}" srcOrd="2" destOrd="0" presId="urn:microsoft.com/office/officeart/2005/8/layout/chevron1"/>
    <dgm:cxn modelId="{ECE12D87-CF2E-449C-85C4-EDF9157F4AE4}" type="presParOf" srcId="{AF534D09-B8E1-47A9-812A-00F187792B4C}" destId="{4B98BA7D-2919-44D6-BED7-6BE93C70C8C3}" srcOrd="3" destOrd="0" presId="urn:microsoft.com/office/officeart/2005/8/layout/chevron1"/>
    <dgm:cxn modelId="{CB72DAD6-2BDB-44F8-BF3B-901CE6B3A598}" type="presParOf" srcId="{AF534D09-B8E1-47A9-812A-00F187792B4C}" destId="{AAB5AA3F-8A9D-4310-A630-5C13EA5AB6EA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096823-D520-48F9-B08A-C4E81C454FA5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6A770DF-DC9F-4D44-A131-CFE7D3350749}">
      <dgm:prSet/>
      <dgm:spPr/>
      <dgm:t>
        <a:bodyPr/>
        <a:lstStyle/>
        <a:p>
          <a:r>
            <a:rPr lang="en-GB"/>
            <a:t>To stop bodies abusing their powers. </a:t>
          </a:r>
          <a:endParaRPr lang="en-US"/>
        </a:p>
      </dgm:t>
    </dgm:pt>
    <dgm:pt modelId="{7E7001B5-F4FD-41D8-BD03-98EB7A1ACB54}" type="parTrans" cxnId="{ABE3D01C-AB27-4C54-A0D4-4D78855FFB67}">
      <dgm:prSet/>
      <dgm:spPr/>
      <dgm:t>
        <a:bodyPr/>
        <a:lstStyle/>
        <a:p>
          <a:endParaRPr lang="en-US"/>
        </a:p>
      </dgm:t>
    </dgm:pt>
    <dgm:pt modelId="{925FCD57-97D3-4824-BEFD-84074BABA607}" type="sibTrans" cxnId="{ABE3D01C-AB27-4C54-A0D4-4D78855FFB67}">
      <dgm:prSet/>
      <dgm:spPr/>
      <dgm:t>
        <a:bodyPr/>
        <a:lstStyle/>
        <a:p>
          <a:endParaRPr lang="en-US"/>
        </a:p>
      </dgm:t>
    </dgm:pt>
    <dgm:pt modelId="{A4B10C73-AFE8-4CBB-886C-885FAAE9339B}">
      <dgm:prSet/>
      <dgm:spPr/>
      <dgm:t>
        <a:bodyPr/>
        <a:lstStyle/>
        <a:p>
          <a:r>
            <a:rPr lang="en-GB" dirty="0"/>
            <a:t>Would be stronger in the United Kingdom if we had a codified constitution. </a:t>
          </a:r>
          <a:endParaRPr lang="en-US" dirty="0"/>
        </a:p>
      </dgm:t>
    </dgm:pt>
    <dgm:pt modelId="{C255A0E1-3A3D-4B72-94C0-EDC5AB4EC593}" type="parTrans" cxnId="{BBD7143D-0FAD-4EC1-84A8-EB930CA91A6B}">
      <dgm:prSet/>
      <dgm:spPr/>
      <dgm:t>
        <a:bodyPr/>
        <a:lstStyle/>
        <a:p>
          <a:endParaRPr lang="en-US"/>
        </a:p>
      </dgm:t>
    </dgm:pt>
    <dgm:pt modelId="{775C4BC9-5C6B-4633-A563-4E1E9556A0CD}" type="sibTrans" cxnId="{BBD7143D-0FAD-4EC1-84A8-EB930CA91A6B}">
      <dgm:prSet/>
      <dgm:spPr/>
      <dgm:t>
        <a:bodyPr/>
        <a:lstStyle/>
        <a:p>
          <a:endParaRPr lang="en-US"/>
        </a:p>
      </dgm:t>
    </dgm:pt>
    <dgm:pt modelId="{142DCCDD-7561-4C48-AF70-AD89E1C7CA39}">
      <dgm:prSet/>
      <dgm:spPr/>
      <dgm:t>
        <a:bodyPr/>
        <a:lstStyle/>
        <a:p>
          <a:r>
            <a:rPr lang="en-GB"/>
            <a:t>Checks and Balances. </a:t>
          </a:r>
          <a:endParaRPr lang="en-US"/>
        </a:p>
      </dgm:t>
    </dgm:pt>
    <dgm:pt modelId="{D74EF93C-F326-4A92-BFD1-A3C98748C10B}" type="parTrans" cxnId="{3C652ACA-3C33-42E4-8186-A063004941D6}">
      <dgm:prSet/>
      <dgm:spPr/>
      <dgm:t>
        <a:bodyPr/>
        <a:lstStyle/>
        <a:p>
          <a:endParaRPr lang="en-US"/>
        </a:p>
      </dgm:t>
    </dgm:pt>
    <dgm:pt modelId="{DED1864C-40FB-4166-93FB-52CC6581780B}" type="sibTrans" cxnId="{3C652ACA-3C33-42E4-8186-A063004941D6}">
      <dgm:prSet/>
      <dgm:spPr/>
      <dgm:t>
        <a:bodyPr/>
        <a:lstStyle/>
        <a:p>
          <a:endParaRPr lang="en-US"/>
        </a:p>
      </dgm:t>
    </dgm:pt>
    <dgm:pt modelId="{D28EF251-9AF9-408A-9048-280CA8474F22}" type="pres">
      <dgm:prSet presAssocID="{97096823-D520-48F9-B08A-C4E81C454FA5}" presName="Name0" presStyleCnt="0">
        <dgm:presLayoutVars>
          <dgm:dir/>
          <dgm:animLvl val="lvl"/>
          <dgm:resizeHandles val="exact"/>
        </dgm:presLayoutVars>
      </dgm:prSet>
      <dgm:spPr/>
    </dgm:pt>
    <dgm:pt modelId="{C0B5A8AD-D51F-4522-8117-26E21B368DBF}" type="pres">
      <dgm:prSet presAssocID="{F6A770DF-DC9F-4D44-A131-CFE7D3350749}" presName="linNode" presStyleCnt="0"/>
      <dgm:spPr/>
    </dgm:pt>
    <dgm:pt modelId="{996D9EF9-0B85-4538-B6B9-863D491C603A}" type="pres">
      <dgm:prSet presAssocID="{F6A770DF-DC9F-4D44-A131-CFE7D3350749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9E5A2B04-5DB2-4236-A078-289BD341C07A}" type="pres">
      <dgm:prSet presAssocID="{925FCD57-97D3-4824-BEFD-84074BABA607}" presName="sp" presStyleCnt="0"/>
      <dgm:spPr/>
    </dgm:pt>
    <dgm:pt modelId="{1FCCB8F8-4FB7-48F4-8236-2A9B50B58953}" type="pres">
      <dgm:prSet presAssocID="{A4B10C73-AFE8-4CBB-886C-885FAAE9339B}" presName="linNode" presStyleCnt="0"/>
      <dgm:spPr/>
    </dgm:pt>
    <dgm:pt modelId="{D41D2947-2F60-4315-9170-8C933F22D2B0}" type="pres">
      <dgm:prSet presAssocID="{A4B10C73-AFE8-4CBB-886C-885FAAE9339B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FC726663-1654-4D04-B2B5-BF5FCDE9F533}" type="pres">
      <dgm:prSet presAssocID="{775C4BC9-5C6B-4633-A563-4E1E9556A0CD}" presName="sp" presStyleCnt="0"/>
      <dgm:spPr/>
    </dgm:pt>
    <dgm:pt modelId="{B518A987-5B4D-4A05-9A09-D2801004BFC9}" type="pres">
      <dgm:prSet presAssocID="{142DCCDD-7561-4C48-AF70-AD89E1C7CA39}" presName="linNode" presStyleCnt="0"/>
      <dgm:spPr/>
    </dgm:pt>
    <dgm:pt modelId="{FF097B6A-37D4-4C82-98C9-59F57F1E9112}" type="pres">
      <dgm:prSet presAssocID="{142DCCDD-7561-4C48-AF70-AD89E1C7CA39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21F40A18-D9D2-4ED9-909B-99B120A12D70}" type="presOf" srcId="{F6A770DF-DC9F-4D44-A131-CFE7D3350749}" destId="{996D9EF9-0B85-4538-B6B9-863D491C603A}" srcOrd="0" destOrd="0" presId="urn:microsoft.com/office/officeart/2005/8/layout/vList5"/>
    <dgm:cxn modelId="{ABE3D01C-AB27-4C54-A0D4-4D78855FFB67}" srcId="{97096823-D520-48F9-B08A-C4E81C454FA5}" destId="{F6A770DF-DC9F-4D44-A131-CFE7D3350749}" srcOrd="0" destOrd="0" parTransId="{7E7001B5-F4FD-41D8-BD03-98EB7A1ACB54}" sibTransId="{925FCD57-97D3-4824-BEFD-84074BABA607}"/>
    <dgm:cxn modelId="{BBD7143D-0FAD-4EC1-84A8-EB930CA91A6B}" srcId="{97096823-D520-48F9-B08A-C4E81C454FA5}" destId="{A4B10C73-AFE8-4CBB-886C-885FAAE9339B}" srcOrd="1" destOrd="0" parTransId="{C255A0E1-3A3D-4B72-94C0-EDC5AB4EC593}" sibTransId="{775C4BC9-5C6B-4633-A563-4E1E9556A0CD}"/>
    <dgm:cxn modelId="{9285BF78-3443-48ED-93D3-8343AC9FE15A}" type="presOf" srcId="{142DCCDD-7561-4C48-AF70-AD89E1C7CA39}" destId="{FF097B6A-37D4-4C82-98C9-59F57F1E9112}" srcOrd="0" destOrd="0" presId="urn:microsoft.com/office/officeart/2005/8/layout/vList5"/>
    <dgm:cxn modelId="{E17573A2-9C17-4AE0-91B0-1C1184394D25}" type="presOf" srcId="{97096823-D520-48F9-B08A-C4E81C454FA5}" destId="{D28EF251-9AF9-408A-9048-280CA8474F22}" srcOrd="0" destOrd="0" presId="urn:microsoft.com/office/officeart/2005/8/layout/vList5"/>
    <dgm:cxn modelId="{8FA69EBF-A1F0-4F21-B565-4363F5E0D904}" type="presOf" srcId="{A4B10C73-AFE8-4CBB-886C-885FAAE9339B}" destId="{D41D2947-2F60-4315-9170-8C933F22D2B0}" srcOrd="0" destOrd="0" presId="urn:microsoft.com/office/officeart/2005/8/layout/vList5"/>
    <dgm:cxn modelId="{3C652ACA-3C33-42E4-8186-A063004941D6}" srcId="{97096823-D520-48F9-B08A-C4E81C454FA5}" destId="{142DCCDD-7561-4C48-AF70-AD89E1C7CA39}" srcOrd="2" destOrd="0" parTransId="{D74EF93C-F326-4A92-BFD1-A3C98748C10B}" sibTransId="{DED1864C-40FB-4166-93FB-52CC6581780B}"/>
    <dgm:cxn modelId="{E7997F07-952E-437E-9D4A-40E2A4CDE109}" type="presParOf" srcId="{D28EF251-9AF9-408A-9048-280CA8474F22}" destId="{C0B5A8AD-D51F-4522-8117-26E21B368DBF}" srcOrd="0" destOrd="0" presId="urn:microsoft.com/office/officeart/2005/8/layout/vList5"/>
    <dgm:cxn modelId="{61C89383-BF69-47AF-86E0-6BC1A8522F83}" type="presParOf" srcId="{C0B5A8AD-D51F-4522-8117-26E21B368DBF}" destId="{996D9EF9-0B85-4538-B6B9-863D491C603A}" srcOrd="0" destOrd="0" presId="urn:microsoft.com/office/officeart/2005/8/layout/vList5"/>
    <dgm:cxn modelId="{DC3A9D1C-AF4E-4F72-960B-3AB9924EF083}" type="presParOf" srcId="{D28EF251-9AF9-408A-9048-280CA8474F22}" destId="{9E5A2B04-5DB2-4236-A078-289BD341C07A}" srcOrd="1" destOrd="0" presId="urn:microsoft.com/office/officeart/2005/8/layout/vList5"/>
    <dgm:cxn modelId="{0E2DC488-84D7-4714-BBF1-1091A381AFB2}" type="presParOf" srcId="{D28EF251-9AF9-408A-9048-280CA8474F22}" destId="{1FCCB8F8-4FB7-48F4-8236-2A9B50B58953}" srcOrd="2" destOrd="0" presId="urn:microsoft.com/office/officeart/2005/8/layout/vList5"/>
    <dgm:cxn modelId="{27065FFD-6614-47A9-AD44-13561A8C1705}" type="presParOf" srcId="{1FCCB8F8-4FB7-48F4-8236-2A9B50B58953}" destId="{D41D2947-2F60-4315-9170-8C933F22D2B0}" srcOrd="0" destOrd="0" presId="urn:microsoft.com/office/officeart/2005/8/layout/vList5"/>
    <dgm:cxn modelId="{AB3B1E33-1BD7-482C-8F1E-6A9876B960CB}" type="presParOf" srcId="{D28EF251-9AF9-408A-9048-280CA8474F22}" destId="{FC726663-1654-4D04-B2B5-BF5FCDE9F533}" srcOrd="3" destOrd="0" presId="urn:microsoft.com/office/officeart/2005/8/layout/vList5"/>
    <dgm:cxn modelId="{92060F79-8912-4C0A-861A-D0A6090547DC}" type="presParOf" srcId="{D28EF251-9AF9-408A-9048-280CA8474F22}" destId="{B518A987-5B4D-4A05-9A09-D2801004BFC9}" srcOrd="4" destOrd="0" presId="urn:microsoft.com/office/officeart/2005/8/layout/vList5"/>
    <dgm:cxn modelId="{E5BD493C-5E36-44CE-B3E8-CE599E216C25}" type="presParOf" srcId="{B518A987-5B4D-4A05-9A09-D2801004BFC9}" destId="{FF097B6A-37D4-4C82-98C9-59F57F1E911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2399615-C58E-41B8-8057-2FA85B4C834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</dgm:pt>
    <dgm:pt modelId="{83A6CDDB-5485-4C5D-917A-C4C504055539}">
      <dgm:prSet phldrT="[Text]"/>
      <dgm:spPr/>
      <dgm:t>
        <a:bodyPr/>
        <a:lstStyle/>
        <a:p>
          <a:r>
            <a:rPr lang="en-GB" dirty="0"/>
            <a:t>Legislature</a:t>
          </a:r>
        </a:p>
      </dgm:t>
    </dgm:pt>
    <dgm:pt modelId="{482766D1-E3A8-43D8-9486-7DE5D4BC58EF}" type="parTrans" cxnId="{9CF7399A-A449-4EDB-9B2B-56D74D18B585}">
      <dgm:prSet/>
      <dgm:spPr/>
      <dgm:t>
        <a:bodyPr/>
        <a:lstStyle/>
        <a:p>
          <a:endParaRPr lang="en-GB"/>
        </a:p>
      </dgm:t>
    </dgm:pt>
    <dgm:pt modelId="{1EA0B894-FEF5-41E8-9ACE-0771166ADFC4}" type="sibTrans" cxnId="{9CF7399A-A449-4EDB-9B2B-56D74D18B585}">
      <dgm:prSet/>
      <dgm:spPr/>
      <dgm:t>
        <a:bodyPr/>
        <a:lstStyle/>
        <a:p>
          <a:endParaRPr lang="en-GB"/>
        </a:p>
      </dgm:t>
    </dgm:pt>
    <dgm:pt modelId="{72FC26A5-8EA4-48DE-91F2-D629185B9564}">
      <dgm:prSet phldrT="[Text]"/>
      <dgm:spPr/>
      <dgm:t>
        <a:bodyPr/>
        <a:lstStyle/>
        <a:p>
          <a:r>
            <a:rPr lang="en-GB" dirty="0"/>
            <a:t>Judiciary</a:t>
          </a:r>
        </a:p>
      </dgm:t>
    </dgm:pt>
    <dgm:pt modelId="{74E38CCD-77D7-42A6-B126-3FFB3685A14D}" type="parTrans" cxnId="{36F22F27-956D-4EF6-BEF3-40A1ED7829BB}">
      <dgm:prSet/>
      <dgm:spPr/>
      <dgm:t>
        <a:bodyPr/>
        <a:lstStyle/>
        <a:p>
          <a:endParaRPr lang="en-GB"/>
        </a:p>
      </dgm:t>
    </dgm:pt>
    <dgm:pt modelId="{96B2C1F3-296D-44A5-9ECB-0DD3263ADBC4}" type="sibTrans" cxnId="{36F22F27-956D-4EF6-BEF3-40A1ED7829BB}">
      <dgm:prSet/>
      <dgm:spPr/>
      <dgm:t>
        <a:bodyPr/>
        <a:lstStyle/>
        <a:p>
          <a:endParaRPr lang="en-GB"/>
        </a:p>
      </dgm:t>
    </dgm:pt>
    <dgm:pt modelId="{51FBE031-0E43-47BD-B70A-4C578E91771C}">
      <dgm:prSet/>
      <dgm:spPr/>
      <dgm:t>
        <a:bodyPr/>
        <a:lstStyle/>
        <a:p>
          <a:r>
            <a:rPr lang="en-GB" dirty="0"/>
            <a:t>Executive</a:t>
          </a:r>
        </a:p>
      </dgm:t>
    </dgm:pt>
    <dgm:pt modelId="{B330C524-B1FD-4655-A160-45EF3EF21C4F}" type="parTrans" cxnId="{8ADB1CA7-B2D1-4845-8D29-FEAF2820F962}">
      <dgm:prSet/>
      <dgm:spPr/>
      <dgm:t>
        <a:bodyPr/>
        <a:lstStyle/>
        <a:p>
          <a:endParaRPr lang="en-GB"/>
        </a:p>
      </dgm:t>
    </dgm:pt>
    <dgm:pt modelId="{AEC4F1FF-4071-4846-A823-A63AE77436BC}" type="sibTrans" cxnId="{8ADB1CA7-B2D1-4845-8D29-FEAF2820F962}">
      <dgm:prSet/>
      <dgm:spPr/>
      <dgm:t>
        <a:bodyPr/>
        <a:lstStyle/>
        <a:p>
          <a:endParaRPr lang="en-GB"/>
        </a:p>
      </dgm:t>
    </dgm:pt>
    <dgm:pt modelId="{B8817B13-C7C9-4A97-98E6-C5EE99567F42}" type="pres">
      <dgm:prSet presAssocID="{62399615-C58E-41B8-8057-2FA85B4C834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F2D40EF-0568-4780-9A75-80BF68AF1B3F}" type="pres">
      <dgm:prSet presAssocID="{83A6CDDB-5485-4C5D-917A-C4C504055539}" presName="hierRoot1" presStyleCnt="0"/>
      <dgm:spPr/>
    </dgm:pt>
    <dgm:pt modelId="{51E84E6A-26A6-4EC8-8E3F-1DB2D33DA0FE}" type="pres">
      <dgm:prSet presAssocID="{83A6CDDB-5485-4C5D-917A-C4C504055539}" presName="composite" presStyleCnt="0"/>
      <dgm:spPr/>
    </dgm:pt>
    <dgm:pt modelId="{60D5D3E3-61AE-4F52-BD34-08C9A00C9FA3}" type="pres">
      <dgm:prSet presAssocID="{83A6CDDB-5485-4C5D-917A-C4C504055539}" presName="background" presStyleLbl="node0" presStyleIdx="0" presStyleCnt="3"/>
      <dgm:spPr/>
    </dgm:pt>
    <dgm:pt modelId="{B3FBF2C6-34B9-4E4A-BC8B-8024A74BF486}" type="pres">
      <dgm:prSet presAssocID="{83A6CDDB-5485-4C5D-917A-C4C504055539}" presName="text" presStyleLbl="fgAcc0" presStyleIdx="0" presStyleCnt="3">
        <dgm:presLayoutVars>
          <dgm:chPref val="3"/>
        </dgm:presLayoutVars>
      </dgm:prSet>
      <dgm:spPr/>
    </dgm:pt>
    <dgm:pt modelId="{C33438A3-4402-4447-9B64-AE46D5206D95}" type="pres">
      <dgm:prSet presAssocID="{83A6CDDB-5485-4C5D-917A-C4C504055539}" presName="hierChild2" presStyleCnt="0"/>
      <dgm:spPr/>
    </dgm:pt>
    <dgm:pt modelId="{BB3761B2-20D0-49DB-B35C-D483D530C0F9}" type="pres">
      <dgm:prSet presAssocID="{51FBE031-0E43-47BD-B70A-4C578E91771C}" presName="hierRoot1" presStyleCnt="0"/>
      <dgm:spPr/>
    </dgm:pt>
    <dgm:pt modelId="{A1D1331F-87F8-4298-9DEC-3898602CA446}" type="pres">
      <dgm:prSet presAssocID="{51FBE031-0E43-47BD-B70A-4C578E91771C}" presName="composite" presStyleCnt="0"/>
      <dgm:spPr/>
    </dgm:pt>
    <dgm:pt modelId="{ED9DB724-60A4-474A-A334-E3FD1F9B16D0}" type="pres">
      <dgm:prSet presAssocID="{51FBE031-0E43-47BD-B70A-4C578E91771C}" presName="background" presStyleLbl="node0" presStyleIdx="1" presStyleCnt="3"/>
      <dgm:spPr/>
    </dgm:pt>
    <dgm:pt modelId="{A648F0DE-6119-474C-B470-DC6AF1753923}" type="pres">
      <dgm:prSet presAssocID="{51FBE031-0E43-47BD-B70A-4C578E91771C}" presName="text" presStyleLbl="fgAcc0" presStyleIdx="1" presStyleCnt="3">
        <dgm:presLayoutVars>
          <dgm:chPref val="3"/>
        </dgm:presLayoutVars>
      </dgm:prSet>
      <dgm:spPr/>
    </dgm:pt>
    <dgm:pt modelId="{045E5BA7-3C85-4DCD-9833-0653CA17FE73}" type="pres">
      <dgm:prSet presAssocID="{51FBE031-0E43-47BD-B70A-4C578E91771C}" presName="hierChild2" presStyleCnt="0"/>
      <dgm:spPr/>
    </dgm:pt>
    <dgm:pt modelId="{B449EEE7-7DD2-411B-97E6-7886A061813D}" type="pres">
      <dgm:prSet presAssocID="{72FC26A5-8EA4-48DE-91F2-D629185B9564}" presName="hierRoot1" presStyleCnt="0"/>
      <dgm:spPr/>
    </dgm:pt>
    <dgm:pt modelId="{323C8763-94D7-4EAF-9C9C-8BD2127EF45D}" type="pres">
      <dgm:prSet presAssocID="{72FC26A5-8EA4-48DE-91F2-D629185B9564}" presName="composite" presStyleCnt="0"/>
      <dgm:spPr/>
    </dgm:pt>
    <dgm:pt modelId="{470CFFFF-B5C3-4735-80F6-E9BE7BC951FE}" type="pres">
      <dgm:prSet presAssocID="{72FC26A5-8EA4-48DE-91F2-D629185B9564}" presName="background" presStyleLbl="node0" presStyleIdx="2" presStyleCnt="3"/>
      <dgm:spPr/>
    </dgm:pt>
    <dgm:pt modelId="{398E790A-726F-4FAC-87C4-4CDA867A34A9}" type="pres">
      <dgm:prSet presAssocID="{72FC26A5-8EA4-48DE-91F2-D629185B9564}" presName="text" presStyleLbl="fgAcc0" presStyleIdx="2" presStyleCnt="3">
        <dgm:presLayoutVars>
          <dgm:chPref val="3"/>
        </dgm:presLayoutVars>
      </dgm:prSet>
      <dgm:spPr/>
    </dgm:pt>
    <dgm:pt modelId="{17B856C7-9A87-4CC2-BC6B-E1ED788879E7}" type="pres">
      <dgm:prSet presAssocID="{72FC26A5-8EA4-48DE-91F2-D629185B9564}" presName="hierChild2" presStyleCnt="0"/>
      <dgm:spPr/>
    </dgm:pt>
  </dgm:ptLst>
  <dgm:cxnLst>
    <dgm:cxn modelId="{36F22F27-956D-4EF6-BEF3-40A1ED7829BB}" srcId="{62399615-C58E-41B8-8057-2FA85B4C8342}" destId="{72FC26A5-8EA4-48DE-91F2-D629185B9564}" srcOrd="2" destOrd="0" parTransId="{74E38CCD-77D7-42A6-B126-3FFB3685A14D}" sibTransId="{96B2C1F3-296D-44A5-9ECB-0DD3263ADBC4}"/>
    <dgm:cxn modelId="{76CA3530-987C-4F04-9866-0979E3EC93E2}" type="presOf" srcId="{83A6CDDB-5485-4C5D-917A-C4C504055539}" destId="{B3FBF2C6-34B9-4E4A-BC8B-8024A74BF486}" srcOrd="0" destOrd="0" presId="urn:microsoft.com/office/officeart/2005/8/layout/hierarchy1"/>
    <dgm:cxn modelId="{A3A4498E-21E9-458A-9384-FE8DCE872F67}" type="presOf" srcId="{62399615-C58E-41B8-8057-2FA85B4C8342}" destId="{B8817B13-C7C9-4A97-98E6-C5EE99567F42}" srcOrd="0" destOrd="0" presId="urn:microsoft.com/office/officeart/2005/8/layout/hierarchy1"/>
    <dgm:cxn modelId="{9CF7399A-A449-4EDB-9B2B-56D74D18B585}" srcId="{62399615-C58E-41B8-8057-2FA85B4C8342}" destId="{83A6CDDB-5485-4C5D-917A-C4C504055539}" srcOrd="0" destOrd="0" parTransId="{482766D1-E3A8-43D8-9486-7DE5D4BC58EF}" sibTransId="{1EA0B894-FEF5-41E8-9ACE-0771166ADFC4}"/>
    <dgm:cxn modelId="{86BBDCA6-7827-4734-88DE-8330D4E0F9DB}" type="presOf" srcId="{51FBE031-0E43-47BD-B70A-4C578E91771C}" destId="{A648F0DE-6119-474C-B470-DC6AF1753923}" srcOrd="0" destOrd="0" presId="urn:microsoft.com/office/officeart/2005/8/layout/hierarchy1"/>
    <dgm:cxn modelId="{8ADB1CA7-B2D1-4845-8D29-FEAF2820F962}" srcId="{62399615-C58E-41B8-8057-2FA85B4C8342}" destId="{51FBE031-0E43-47BD-B70A-4C578E91771C}" srcOrd="1" destOrd="0" parTransId="{B330C524-B1FD-4655-A160-45EF3EF21C4F}" sibTransId="{AEC4F1FF-4071-4846-A823-A63AE77436BC}"/>
    <dgm:cxn modelId="{3FCDB1F8-A1E2-4D06-A388-FF40EC48036A}" type="presOf" srcId="{72FC26A5-8EA4-48DE-91F2-D629185B9564}" destId="{398E790A-726F-4FAC-87C4-4CDA867A34A9}" srcOrd="0" destOrd="0" presId="urn:microsoft.com/office/officeart/2005/8/layout/hierarchy1"/>
    <dgm:cxn modelId="{9DB918F1-3DE7-40CF-A392-D28E46A7EFB8}" type="presParOf" srcId="{B8817B13-C7C9-4A97-98E6-C5EE99567F42}" destId="{7F2D40EF-0568-4780-9A75-80BF68AF1B3F}" srcOrd="0" destOrd="0" presId="urn:microsoft.com/office/officeart/2005/8/layout/hierarchy1"/>
    <dgm:cxn modelId="{0DB94E24-C497-4496-A452-FE07DA1052FA}" type="presParOf" srcId="{7F2D40EF-0568-4780-9A75-80BF68AF1B3F}" destId="{51E84E6A-26A6-4EC8-8E3F-1DB2D33DA0FE}" srcOrd="0" destOrd="0" presId="urn:microsoft.com/office/officeart/2005/8/layout/hierarchy1"/>
    <dgm:cxn modelId="{DE36872D-572C-4DF3-B2F8-37246E038287}" type="presParOf" srcId="{51E84E6A-26A6-4EC8-8E3F-1DB2D33DA0FE}" destId="{60D5D3E3-61AE-4F52-BD34-08C9A00C9FA3}" srcOrd="0" destOrd="0" presId="urn:microsoft.com/office/officeart/2005/8/layout/hierarchy1"/>
    <dgm:cxn modelId="{7640593F-D460-4091-B29D-85A58CFC72C6}" type="presParOf" srcId="{51E84E6A-26A6-4EC8-8E3F-1DB2D33DA0FE}" destId="{B3FBF2C6-34B9-4E4A-BC8B-8024A74BF486}" srcOrd="1" destOrd="0" presId="urn:microsoft.com/office/officeart/2005/8/layout/hierarchy1"/>
    <dgm:cxn modelId="{E0FF8CB2-320D-4367-AF33-0BE896A4A28F}" type="presParOf" srcId="{7F2D40EF-0568-4780-9A75-80BF68AF1B3F}" destId="{C33438A3-4402-4447-9B64-AE46D5206D95}" srcOrd="1" destOrd="0" presId="urn:microsoft.com/office/officeart/2005/8/layout/hierarchy1"/>
    <dgm:cxn modelId="{AD89EAD7-4818-43FE-99B6-3F9F082B4E86}" type="presParOf" srcId="{B8817B13-C7C9-4A97-98E6-C5EE99567F42}" destId="{BB3761B2-20D0-49DB-B35C-D483D530C0F9}" srcOrd="1" destOrd="0" presId="urn:microsoft.com/office/officeart/2005/8/layout/hierarchy1"/>
    <dgm:cxn modelId="{3352E53C-6486-40DA-8470-829746797726}" type="presParOf" srcId="{BB3761B2-20D0-49DB-B35C-D483D530C0F9}" destId="{A1D1331F-87F8-4298-9DEC-3898602CA446}" srcOrd="0" destOrd="0" presId="urn:microsoft.com/office/officeart/2005/8/layout/hierarchy1"/>
    <dgm:cxn modelId="{C7524548-B38F-4931-AFFD-547C88372232}" type="presParOf" srcId="{A1D1331F-87F8-4298-9DEC-3898602CA446}" destId="{ED9DB724-60A4-474A-A334-E3FD1F9B16D0}" srcOrd="0" destOrd="0" presId="urn:microsoft.com/office/officeart/2005/8/layout/hierarchy1"/>
    <dgm:cxn modelId="{11D53E81-6339-4B64-BEAA-55A039F259FE}" type="presParOf" srcId="{A1D1331F-87F8-4298-9DEC-3898602CA446}" destId="{A648F0DE-6119-474C-B470-DC6AF1753923}" srcOrd="1" destOrd="0" presId="urn:microsoft.com/office/officeart/2005/8/layout/hierarchy1"/>
    <dgm:cxn modelId="{629B4461-8554-49AC-847B-81449CDD2A4C}" type="presParOf" srcId="{BB3761B2-20D0-49DB-B35C-D483D530C0F9}" destId="{045E5BA7-3C85-4DCD-9833-0653CA17FE73}" srcOrd="1" destOrd="0" presId="urn:microsoft.com/office/officeart/2005/8/layout/hierarchy1"/>
    <dgm:cxn modelId="{66E44306-E4FC-4EBA-83FB-4F43E19B0976}" type="presParOf" srcId="{B8817B13-C7C9-4A97-98E6-C5EE99567F42}" destId="{B449EEE7-7DD2-411B-97E6-7886A061813D}" srcOrd="2" destOrd="0" presId="urn:microsoft.com/office/officeart/2005/8/layout/hierarchy1"/>
    <dgm:cxn modelId="{7AABCCFB-ED64-4A08-8D00-75A76EDF420F}" type="presParOf" srcId="{B449EEE7-7DD2-411B-97E6-7886A061813D}" destId="{323C8763-94D7-4EAF-9C9C-8BD2127EF45D}" srcOrd="0" destOrd="0" presId="urn:microsoft.com/office/officeart/2005/8/layout/hierarchy1"/>
    <dgm:cxn modelId="{282F76E7-126B-436F-A892-955AC03B4E49}" type="presParOf" srcId="{323C8763-94D7-4EAF-9C9C-8BD2127EF45D}" destId="{470CFFFF-B5C3-4735-80F6-E9BE7BC951FE}" srcOrd="0" destOrd="0" presId="urn:microsoft.com/office/officeart/2005/8/layout/hierarchy1"/>
    <dgm:cxn modelId="{21F1C361-6DA6-4131-873D-20664F7A9F75}" type="presParOf" srcId="{323C8763-94D7-4EAF-9C9C-8BD2127EF45D}" destId="{398E790A-726F-4FAC-87C4-4CDA867A34A9}" srcOrd="1" destOrd="0" presId="urn:microsoft.com/office/officeart/2005/8/layout/hierarchy1"/>
    <dgm:cxn modelId="{CA8E80C0-D510-4CF2-876D-48BD5051DB4F}" type="presParOf" srcId="{B449EEE7-7DD2-411B-97E6-7886A061813D}" destId="{17B856C7-9A87-4CC2-BC6B-E1ED788879E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7C5081C-14AB-4A2C-9B3D-B9BA65D7FBC5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DAEF277-59D9-4E64-B52B-4F3993799794}">
      <dgm:prSet/>
      <dgm:spPr/>
      <dgm:t>
        <a:bodyPr/>
        <a:lstStyle/>
        <a:p>
          <a:r>
            <a:rPr lang="en-GB"/>
            <a:t>Things needed to change. </a:t>
          </a:r>
          <a:endParaRPr lang="en-US"/>
        </a:p>
      </dgm:t>
    </dgm:pt>
    <dgm:pt modelId="{69C83376-ED4E-425D-B0E5-49AFF0345C74}" type="parTrans" cxnId="{32273447-18DC-4ADF-ABC7-6584EB35F2E1}">
      <dgm:prSet/>
      <dgm:spPr/>
      <dgm:t>
        <a:bodyPr/>
        <a:lstStyle/>
        <a:p>
          <a:endParaRPr lang="en-US"/>
        </a:p>
      </dgm:t>
    </dgm:pt>
    <dgm:pt modelId="{FC3AADF9-1141-47AB-8F5F-F5EBAA72EB15}" type="sibTrans" cxnId="{32273447-18DC-4ADF-ABC7-6584EB35F2E1}">
      <dgm:prSet/>
      <dgm:spPr/>
      <dgm:t>
        <a:bodyPr/>
        <a:lstStyle/>
        <a:p>
          <a:endParaRPr lang="en-US"/>
        </a:p>
      </dgm:t>
    </dgm:pt>
    <dgm:pt modelId="{4CE35C92-9171-4497-A794-3E9992FFD7FB}">
      <dgm:prSet/>
      <dgm:spPr/>
      <dgm:t>
        <a:bodyPr/>
        <a:lstStyle/>
        <a:p>
          <a:r>
            <a:rPr lang="en-GB"/>
            <a:t>Because the Lord Chancellor was involved in all three. </a:t>
          </a:r>
          <a:endParaRPr lang="en-US"/>
        </a:p>
      </dgm:t>
    </dgm:pt>
    <dgm:pt modelId="{86618148-109C-465A-9FAE-C1B31628D091}" type="parTrans" cxnId="{B072D8F1-0769-486E-8455-BA74AA5DDE19}">
      <dgm:prSet/>
      <dgm:spPr/>
      <dgm:t>
        <a:bodyPr/>
        <a:lstStyle/>
        <a:p>
          <a:endParaRPr lang="en-US"/>
        </a:p>
      </dgm:t>
    </dgm:pt>
    <dgm:pt modelId="{8CE97618-C955-49E6-912C-55777F828C92}" type="sibTrans" cxnId="{B072D8F1-0769-486E-8455-BA74AA5DDE19}">
      <dgm:prSet/>
      <dgm:spPr/>
      <dgm:t>
        <a:bodyPr/>
        <a:lstStyle/>
        <a:p>
          <a:endParaRPr lang="en-US"/>
        </a:p>
      </dgm:t>
    </dgm:pt>
    <dgm:pt modelId="{9FC106EC-AF72-492C-A8CF-1A4F566FD6FE}">
      <dgm:prSet/>
      <dgm:spPr/>
      <dgm:t>
        <a:bodyPr/>
        <a:lstStyle/>
        <a:p>
          <a:r>
            <a:rPr lang="en-GB"/>
            <a:t>There was a court within parliament. </a:t>
          </a:r>
          <a:endParaRPr lang="en-US"/>
        </a:p>
      </dgm:t>
    </dgm:pt>
    <dgm:pt modelId="{5A473175-EECE-4C70-A0DB-38D3B00A5141}" type="parTrans" cxnId="{8CA58B38-D6F4-419D-8CC3-397582F50CB2}">
      <dgm:prSet/>
      <dgm:spPr/>
      <dgm:t>
        <a:bodyPr/>
        <a:lstStyle/>
        <a:p>
          <a:endParaRPr lang="en-US"/>
        </a:p>
      </dgm:t>
    </dgm:pt>
    <dgm:pt modelId="{D490CFF5-B61F-4BEB-863C-346F5D5A85F2}" type="sibTrans" cxnId="{8CA58B38-D6F4-419D-8CC3-397582F50CB2}">
      <dgm:prSet/>
      <dgm:spPr/>
      <dgm:t>
        <a:bodyPr/>
        <a:lstStyle/>
        <a:p>
          <a:endParaRPr lang="en-US"/>
        </a:p>
      </dgm:t>
    </dgm:pt>
    <dgm:pt modelId="{5EED5F7E-F2BD-418D-9983-79CFD5A59885}">
      <dgm:prSet/>
      <dgm:spPr/>
      <dgm:t>
        <a:bodyPr/>
        <a:lstStyle/>
        <a:p>
          <a:r>
            <a:rPr lang="en-GB"/>
            <a:t>Government appointed Judges. </a:t>
          </a:r>
          <a:endParaRPr lang="en-US"/>
        </a:p>
      </dgm:t>
    </dgm:pt>
    <dgm:pt modelId="{07C81F92-D27C-4373-9766-68C54FEB9A00}" type="parTrans" cxnId="{959F02A7-9135-4761-999E-648ACCEDEA61}">
      <dgm:prSet/>
      <dgm:spPr/>
      <dgm:t>
        <a:bodyPr/>
        <a:lstStyle/>
        <a:p>
          <a:endParaRPr lang="en-US"/>
        </a:p>
      </dgm:t>
    </dgm:pt>
    <dgm:pt modelId="{A23CBAD9-57E0-48DD-91E6-DD3190013F8A}" type="sibTrans" cxnId="{959F02A7-9135-4761-999E-648ACCEDEA61}">
      <dgm:prSet/>
      <dgm:spPr/>
      <dgm:t>
        <a:bodyPr/>
        <a:lstStyle/>
        <a:p>
          <a:endParaRPr lang="en-US"/>
        </a:p>
      </dgm:t>
    </dgm:pt>
    <dgm:pt modelId="{3D88DFB6-D627-4289-8933-5660D22E9855}" type="pres">
      <dgm:prSet presAssocID="{77C5081C-14AB-4A2C-9B3D-B9BA65D7FBC5}" presName="matrix" presStyleCnt="0">
        <dgm:presLayoutVars>
          <dgm:chMax val="1"/>
          <dgm:dir/>
          <dgm:resizeHandles val="exact"/>
        </dgm:presLayoutVars>
      </dgm:prSet>
      <dgm:spPr/>
    </dgm:pt>
    <dgm:pt modelId="{5336B345-BE33-444B-8263-0F6C38D0BA41}" type="pres">
      <dgm:prSet presAssocID="{77C5081C-14AB-4A2C-9B3D-B9BA65D7FBC5}" presName="diamond" presStyleLbl="bgShp" presStyleIdx="0" presStyleCnt="1"/>
      <dgm:spPr/>
    </dgm:pt>
    <dgm:pt modelId="{80C838E2-D3DE-4574-800D-17D91EB673CA}" type="pres">
      <dgm:prSet presAssocID="{77C5081C-14AB-4A2C-9B3D-B9BA65D7FBC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6591BBF-F699-46E0-A43B-BACEB4695C06}" type="pres">
      <dgm:prSet presAssocID="{77C5081C-14AB-4A2C-9B3D-B9BA65D7FBC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B33B28A-05A1-48C6-A7EF-6A7869702858}" type="pres">
      <dgm:prSet presAssocID="{77C5081C-14AB-4A2C-9B3D-B9BA65D7FBC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95278F7-2C74-4238-9652-54AFFD8F98C8}" type="pres">
      <dgm:prSet presAssocID="{77C5081C-14AB-4A2C-9B3D-B9BA65D7FBC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D9B3607-9190-40F0-A49E-4E314BA31C8B}" type="presOf" srcId="{77C5081C-14AB-4A2C-9B3D-B9BA65D7FBC5}" destId="{3D88DFB6-D627-4289-8933-5660D22E9855}" srcOrd="0" destOrd="0" presId="urn:microsoft.com/office/officeart/2005/8/layout/matrix3"/>
    <dgm:cxn modelId="{8CA58B38-D6F4-419D-8CC3-397582F50CB2}" srcId="{77C5081C-14AB-4A2C-9B3D-B9BA65D7FBC5}" destId="{9FC106EC-AF72-492C-A8CF-1A4F566FD6FE}" srcOrd="2" destOrd="0" parTransId="{5A473175-EECE-4C70-A0DB-38D3B00A5141}" sibTransId="{D490CFF5-B61F-4BEB-863C-346F5D5A85F2}"/>
    <dgm:cxn modelId="{32273447-18DC-4ADF-ABC7-6584EB35F2E1}" srcId="{77C5081C-14AB-4A2C-9B3D-B9BA65D7FBC5}" destId="{BDAEF277-59D9-4E64-B52B-4F3993799794}" srcOrd="0" destOrd="0" parTransId="{69C83376-ED4E-425D-B0E5-49AFF0345C74}" sibTransId="{FC3AADF9-1141-47AB-8F5F-F5EBAA72EB15}"/>
    <dgm:cxn modelId="{842E1E72-4D54-4914-8DE9-796469905257}" type="presOf" srcId="{4CE35C92-9171-4497-A794-3E9992FFD7FB}" destId="{36591BBF-F699-46E0-A43B-BACEB4695C06}" srcOrd="0" destOrd="0" presId="urn:microsoft.com/office/officeart/2005/8/layout/matrix3"/>
    <dgm:cxn modelId="{959F02A7-9135-4761-999E-648ACCEDEA61}" srcId="{77C5081C-14AB-4A2C-9B3D-B9BA65D7FBC5}" destId="{5EED5F7E-F2BD-418D-9983-79CFD5A59885}" srcOrd="3" destOrd="0" parTransId="{07C81F92-D27C-4373-9766-68C54FEB9A00}" sibTransId="{A23CBAD9-57E0-48DD-91E6-DD3190013F8A}"/>
    <dgm:cxn modelId="{4B468EC2-229F-410C-9085-E001108C7531}" type="presOf" srcId="{BDAEF277-59D9-4E64-B52B-4F3993799794}" destId="{80C838E2-D3DE-4574-800D-17D91EB673CA}" srcOrd="0" destOrd="0" presId="urn:microsoft.com/office/officeart/2005/8/layout/matrix3"/>
    <dgm:cxn modelId="{4FE5F7C4-D9A5-47BB-8485-9AB0EE354ACD}" type="presOf" srcId="{9FC106EC-AF72-492C-A8CF-1A4F566FD6FE}" destId="{6B33B28A-05A1-48C6-A7EF-6A7869702858}" srcOrd="0" destOrd="0" presId="urn:microsoft.com/office/officeart/2005/8/layout/matrix3"/>
    <dgm:cxn modelId="{978E11DC-6D32-4D51-B79F-3D27D87398D3}" type="presOf" srcId="{5EED5F7E-F2BD-418D-9983-79CFD5A59885}" destId="{095278F7-2C74-4238-9652-54AFFD8F98C8}" srcOrd="0" destOrd="0" presId="urn:microsoft.com/office/officeart/2005/8/layout/matrix3"/>
    <dgm:cxn modelId="{B072D8F1-0769-486E-8455-BA74AA5DDE19}" srcId="{77C5081C-14AB-4A2C-9B3D-B9BA65D7FBC5}" destId="{4CE35C92-9171-4497-A794-3E9992FFD7FB}" srcOrd="1" destOrd="0" parTransId="{86618148-109C-465A-9FAE-C1B31628D091}" sibTransId="{8CE97618-C955-49E6-912C-55777F828C92}"/>
    <dgm:cxn modelId="{8D3266D4-CA1F-4638-A8C6-B6C35593B168}" type="presParOf" srcId="{3D88DFB6-D627-4289-8933-5660D22E9855}" destId="{5336B345-BE33-444B-8263-0F6C38D0BA41}" srcOrd="0" destOrd="0" presId="urn:microsoft.com/office/officeart/2005/8/layout/matrix3"/>
    <dgm:cxn modelId="{635C5D20-2D1A-483F-B917-AEC6A62C4A6D}" type="presParOf" srcId="{3D88DFB6-D627-4289-8933-5660D22E9855}" destId="{80C838E2-D3DE-4574-800D-17D91EB673CA}" srcOrd="1" destOrd="0" presId="urn:microsoft.com/office/officeart/2005/8/layout/matrix3"/>
    <dgm:cxn modelId="{F7A1060C-D25B-4815-838E-28EBB694E501}" type="presParOf" srcId="{3D88DFB6-D627-4289-8933-5660D22E9855}" destId="{36591BBF-F699-46E0-A43B-BACEB4695C06}" srcOrd="2" destOrd="0" presId="urn:microsoft.com/office/officeart/2005/8/layout/matrix3"/>
    <dgm:cxn modelId="{E31CEBD3-5A2C-4920-BC6E-61D909995CE8}" type="presParOf" srcId="{3D88DFB6-D627-4289-8933-5660D22E9855}" destId="{6B33B28A-05A1-48C6-A7EF-6A7869702858}" srcOrd="3" destOrd="0" presId="urn:microsoft.com/office/officeart/2005/8/layout/matrix3"/>
    <dgm:cxn modelId="{E9C6E5D1-AE93-4F0E-894C-CB889A50ABE0}" type="presParOf" srcId="{3D88DFB6-D627-4289-8933-5660D22E9855}" destId="{095278F7-2C74-4238-9652-54AFFD8F98C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090F3B-52B1-4E29-98AF-0D8CE60B1B4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5506BE-9BFE-40B8-ACE8-69841E36780D}">
      <dgm:prSet/>
      <dgm:spPr/>
      <dgm:t>
        <a:bodyPr/>
        <a:lstStyle/>
        <a:p>
          <a:r>
            <a:rPr lang="en-GB"/>
            <a:t>Supreme Court – New court in 2009 outside of parliament. </a:t>
          </a:r>
          <a:endParaRPr lang="en-US"/>
        </a:p>
      </dgm:t>
    </dgm:pt>
    <dgm:pt modelId="{E9906663-C11E-4C30-AF17-7F742676F4FC}" type="parTrans" cxnId="{5B1603AF-CBF6-43BD-B6B0-8146DC2DA4EA}">
      <dgm:prSet/>
      <dgm:spPr/>
      <dgm:t>
        <a:bodyPr/>
        <a:lstStyle/>
        <a:p>
          <a:endParaRPr lang="en-US"/>
        </a:p>
      </dgm:t>
    </dgm:pt>
    <dgm:pt modelId="{91450129-D9B9-4D04-95D8-0F01986F8A2A}" type="sibTrans" cxnId="{5B1603AF-CBF6-43BD-B6B0-8146DC2DA4EA}">
      <dgm:prSet/>
      <dgm:spPr/>
      <dgm:t>
        <a:bodyPr/>
        <a:lstStyle/>
        <a:p>
          <a:endParaRPr lang="en-US"/>
        </a:p>
      </dgm:t>
    </dgm:pt>
    <dgm:pt modelId="{D7253ED7-21E4-4BF0-8F47-163A3B0F73BF}">
      <dgm:prSet/>
      <dgm:spPr/>
      <dgm:t>
        <a:bodyPr/>
        <a:lstStyle/>
        <a:p>
          <a:r>
            <a:rPr lang="en-GB"/>
            <a:t>Creation of the Judicial Appointments commission – Now appoints judges. </a:t>
          </a:r>
          <a:endParaRPr lang="en-US"/>
        </a:p>
      </dgm:t>
    </dgm:pt>
    <dgm:pt modelId="{23B862FF-E8F5-4A59-A260-049141CB0CB3}" type="parTrans" cxnId="{DBCD71E4-07D9-4594-82D1-85A310A87CD6}">
      <dgm:prSet/>
      <dgm:spPr/>
      <dgm:t>
        <a:bodyPr/>
        <a:lstStyle/>
        <a:p>
          <a:endParaRPr lang="en-US"/>
        </a:p>
      </dgm:t>
    </dgm:pt>
    <dgm:pt modelId="{F68B8364-E117-410D-A1B0-DD6BA673421E}" type="sibTrans" cxnId="{DBCD71E4-07D9-4594-82D1-85A310A87CD6}">
      <dgm:prSet/>
      <dgm:spPr/>
      <dgm:t>
        <a:bodyPr/>
        <a:lstStyle/>
        <a:p>
          <a:endParaRPr lang="en-US"/>
        </a:p>
      </dgm:t>
    </dgm:pt>
    <dgm:pt modelId="{818CE28C-921B-4403-B289-F773289884CB}" type="pres">
      <dgm:prSet presAssocID="{D1090F3B-52B1-4E29-98AF-0D8CE60B1B4E}" presName="linear" presStyleCnt="0">
        <dgm:presLayoutVars>
          <dgm:animLvl val="lvl"/>
          <dgm:resizeHandles val="exact"/>
        </dgm:presLayoutVars>
      </dgm:prSet>
      <dgm:spPr/>
    </dgm:pt>
    <dgm:pt modelId="{289882E0-46F0-43A6-B9EF-AE34A1A7D83A}" type="pres">
      <dgm:prSet presAssocID="{745506BE-9BFE-40B8-ACE8-69841E36780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F9BCA66-6D3B-4D46-BBE4-FAED9EE045CB}" type="pres">
      <dgm:prSet presAssocID="{91450129-D9B9-4D04-95D8-0F01986F8A2A}" presName="spacer" presStyleCnt="0"/>
      <dgm:spPr/>
    </dgm:pt>
    <dgm:pt modelId="{40F9C866-3CDB-47EE-823B-CEBBE6D3F60A}" type="pres">
      <dgm:prSet presAssocID="{D7253ED7-21E4-4BF0-8F47-163A3B0F73B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7C2F60F-CF62-486A-ABA6-A27FFE67C6E5}" type="presOf" srcId="{D1090F3B-52B1-4E29-98AF-0D8CE60B1B4E}" destId="{818CE28C-921B-4403-B289-F773289884CB}" srcOrd="0" destOrd="0" presId="urn:microsoft.com/office/officeart/2005/8/layout/vList2"/>
    <dgm:cxn modelId="{A5642568-D9C5-459D-B642-2AC196F6FD78}" type="presOf" srcId="{745506BE-9BFE-40B8-ACE8-69841E36780D}" destId="{289882E0-46F0-43A6-B9EF-AE34A1A7D83A}" srcOrd="0" destOrd="0" presId="urn:microsoft.com/office/officeart/2005/8/layout/vList2"/>
    <dgm:cxn modelId="{5B1603AF-CBF6-43BD-B6B0-8146DC2DA4EA}" srcId="{D1090F3B-52B1-4E29-98AF-0D8CE60B1B4E}" destId="{745506BE-9BFE-40B8-ACE8-69841E36780D}" srcOrd="0" destOrd="0" parTransId="{E9906663-C11E-4C30-AF17-7F742676F4FC}" sibTransId="{91450129-D9B9-4D04-95D8-0F01986F8A2A}"/>
    <dgm:cxn modelId="{B05059B8-EDE8-4E49-BA94-6C49E3FA3067}" type="presOf" srcId="{D7253ED7-21E4-4BF0-8F47-163A3B0F73BF}" destId="{40F9C866-3CDB-47EE-823B-CEBBE6D3F60A}" srcOrd="0" destOrd="0" presId="urn:microsoft.com/office/officeart/2005/8/layout/vList2"/>
    <dgm:cxn modelId="{DBCD71E4-07D9-4594-82D1-85A310A87CD6}" srcId="{D1090F3B-52B1-4E29-98AF-0D8CE60B1B4E}" destId="{D7253ED7-21E4-4BF0-8F47-163A3B0F73BF}" srcOrd="1" destOrd="0" parTransId="{23B862FF-E8F5-4A59-A260-049141CB0CB3}" sibTransId="{F68B8364-E117-410D-A1B0-DD6BA673421E}"/>
    <dgm:cxn modelId="{8B4548BC-FA3D-4662-906C-75694F8EA2EE}" type="presParOf" srcId="{818CE28C-921B-4403-B289-F773289884CB}" destId="{289882E0-46F0-43A6-B9EF-AE34A1A7D83A}" srcOrd="0" destOrd="0" presId="urn:microsoft.com/office/officeart/2005/8/layout/vList2"/>
    <dgm:cxn modelId="{98654776-0E82-42E6-B842-DDC4B7A73BE1}" type="presParOf" srcId="{818CE28C-921B-4403-B289-F773289884CB}" destId="{3F9BCA66-6D3B-4D46-BBE4-FAED9EE045CB}" srcOrd="1" destOrd="0" presId="urn:microsoft.com/office/officeart/2005/8/layout/vList2"/>
    <dgm:cxn modelId="{97EFCE2F-A906-430E-899A-885634283784}" type="presParOf" srcId="{818CE28C-921B-4403-B289-F773289884CB}" destId="{40F9C866-3CDB-47EE-823B-CEBBE6D3F60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F59EAB3-DF00-4612-8857-2201FB4C550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0A32498-1DB7-4260-8F27-1D27B4C2C572}">
      <dgm:prSet/>
      <dgm:spPr/>
      <dgm:t>
        <a:bodyPr/>
        <a:lstStyle/>
        <a:p>
          <a:r>
            <a:rPr lang="en-GB"/>
            <a:t>Part of cabinet/ speaker of the house of lords. </a:t>
          </a:r>
          <a:endParaRPr lang="en-US"/>
        </a:p>
      </dgm:t>
    </dgm:pt>
    <dgm:pt modelId="{E6994DBB-1E8E-4029-BB1C-EA4B73451C19}" type="parTrans" cxnId="{EAF2ECCB-57F2-4AFD-8922-DF473C07D896}">
      <dgm:prSet/>
      <dgm:spPr/>
      <dgm:t>
        <a:bodyPr/>
        <a:lstStyle/>
        <a:p>
          <a:endParaRPr lang="en-US"/>
        </a:p>
      </dgm:t>
    </dgm:pt>
    <dgm:pt modelId="{0C144303-885E-4214-A215-D3A58F3A75EF}" type="sibTrans" cxnId="{EAF2ECCB-57F2-4AFD-8922-DF473C07D896}">
      <dgm:prSet/>
      <dgm:spPr/>
      <dgm:t>
        <a:bodyPr/>
        <a:lstStyle/>
        <a:p>
          <a:endParaRPr lang="en-US"/>
        </a:p>
      </dgm:t>
    </dgm:pt>
    <dgm:pt modelId="{74346DDA-42AC-42A8-815E-4FEFF66C611C}">
      <dgm:prSet/>
      <dgm:spPr/>
      <dgm:t>
        <a:bodyPr/>
        <a:lstStyle/>
        <a:p>
          <a:r>
            <a:rPr lang="en-GB"/>
            <a:t>Head of the Judiciary. </a:t>
          </a:r>
          <a:endParaRPr lang="en-US"/>
        </a:p>
      </dgm:t>
    </dgm:pt>
    <dgm:pt modelId="{7BA6C32E-B5C5-41F2-BCE6-D91A1D711054}" type="parTrans" cxnId="{1D9E03AC-4CEF-4EC0-AF20-5794C545518C}">
      <dgm:prSet/>
      <dgm:spPr/>
      <dgm:t>
        <a:bodyPr/>
        <a:lstStyle/>
        <a:p>
          <a:endParaRPr lang="en-US"/>
        </a:p>
      </dgm:t>
    </dgm:pt>
    <dgm:pt modelId="{53665102-7806-4D37-A17A-5D0DB66373F1}" type="sibTrans" cxnId="{1D9E03AC-4CEF-4EC0-AF20-5794C545518C}">
      <dgm:prSet/>
      <dgm:spPr/>
      <dgm:t>
        <a:bodyPr/>
        <a:lstStyle/>
        <a:p>
          <a:endParaRPr lang="en-US"/>
        </a:p>
      </dgm:t>
    </dgm:pt>
    <dgm:pt modelId="{13F02723-7F66-4933-9CE0-9DAD1A219797}">
      <dgm:prSet/>
      <dgm:spPr/>
      <dgm:t>
        <a:bodyPr/>
        <a:lstStyle/>
        <a:p>
          <a:r>
            <a:rPr lang="en-GB"/>
            <a:t>Now; </a:t>
          </a:r>
          <a:endParaRPr lang="en-US"/>
        </a:p>
      </dgm:t>
    </dgm:pt>
    <dgm:pt modelId="{26B33715-736E-41E3-A820-6D90A17B3478}" type="parTrans" cxnId="{73CA5CCD-67CB-4AFE-BC90-338844EE9760}">
      <dgm:prSet/>
      <dgm:spPr/>
      <dgm:t>
        <a:bodyPr/>
        <a:lstStyle/>
        <a:p>
          <a:endParaRPr lang="en-US"/>
        </a:p>
      </dgm:t>
    </dgm:pt>
    <dgm:pt modelId="{142E5FEE-AAEB-44E2-A84E-410FF0236399}" type="sibTrans" cxnId="{73CA5CCD-67CB-4AFE-BC90-338844EE9760}">
      <dgm:prSet/>
      <dgm:spPr/>
      <dgm:t>
        <a:bodyPr/>
        <a:lstStyle/>
        <a:p>
          <a:endParaRPr lang="en-US"/>
        </a:p>
      </dgm:t>
    </dgm:pt>
    <dgm:pt modelId="{AEAD8175-C6DB-4ADC-8856-9A413A80F95E}">
      <dgm:prSet/>
      <dgm:spPr/>
      <dgm:t>
        <a:bodyPr/>
        <a:lstStyle/>
        <a:p>
          <a:r>
            <a:rPr lang="en-GB"/>
            <a:t>Not the speaker of the House of lords. </a:t>
          </a:r>
          <a:endParaRPr lang="en-US"/>
        </a:p>
      </dgm:t>
    </dgm:pt>
    <dgm:pt modelId="{CE030A6A-B35A-4150-B60F-D9E8D615BE1E}" type="parTrans" cxnId="{CD52682B-B5D8-48EE-BCE4-B700E47CEFD9}">
      <dgm:prSet/>
      <dgm:spPr/>
      <dgm:t>
        <a:bodyPr/>
        <a:lstStyle/>
        <a:p>
          <a:endParaRPr lang="en-US"/>
        </a:p>
      </dgm:t>
    </dgm:pt>
    <dgm:pt modelId="{73A3720B-C1A1-4F43-ADEC-6AE8FB671B1F}" type="sibTrans" cxnId="{CD52682B-B5D8-48EE-BCE4-B700E47CEFD9}">
      <dgm:prSet/>
      <dgm:spPr/>
      <dgm:t>
        <a:bodyPr/>
        <a:lstStyle/>
        <a:p>
          <a:endParaRPr lang="en-US"/>
        </a:p>
      </dgm:t>
    </dgm:pt>
    <dgm:pt modelId="{B8068053-AF7F-4B30-9090-DEAEE3BE2159}">
      <dgm:prSet/>
      <dgm:spPr/>
      <dgm:t>
        <a:bodyPr/>
        <a:lstStyle/>
        <a:p>
          <a:r>
            <a:rPr lang="en-GB"/>
            <a:t>No longer a Judge.</a:t>
          </a:r>
          <a:endParaRPr lang="en-US"/>
        </a:p>
      </dgm:t>
    </dgm:pt>
    <dgm:pt modelId="{88903993-E4EC-41EF-A322-9FBB378AF2EB}" type="parTrans" cxnId="{0E646B27-EF61-4320-A451-ED7A2859757B}">
      <dgm:prSet/>
      <dgm:spPr/>
      <dgm:t>
        <a:bodyPr/>
        <a:lstStyle/>
        <a:p>
          <a:endParaRPr lang="en-US"/>
        </a:p>
      </dgm:t>
    </dgm:pt>
    <dgm:pt modelId="{657A08D4-F6A2-428F-A201-F7BC10AB0751}" type="sibTrans" cxnId="{0E646B27-EF61-4320-A451-ED7A2859757B}">
      <dgm:prSet/>
      <dgm:spPr/>
      <dgm:t>
        <a:bodyPr/>
        <a:lstStyle/>
        <a:p>
          <a:endParaRPr lang="en-US"/>
        </a:p>
      </dgm:t>
    </dgm:pt>
    <dgm:pt modelId="{0E54E9F9-07B3-4694-B7FC-64CCEE9AE972}" type="pres">
      <dgm:prSet presAssocID="{2F59EAB3-DF00-4612-8857-2201FB4C5507}" presName="linear" presStyleCnt="0">
        <dgm:presLayoutVars>
          <dgm:animLvl val="lvl"/>
          <dgm:resizeHandles val="exact"/>
        </dgm:presLayoutVars>
      </dgm:prSet>
      <dgm:spPr/>
    </dgm:pt>
    <dgm:pt modelId="{C81E860F-0FDD-4C30-8654-EB8F85F04700}" type="pres">
      <dgm:prSet presAssocID="{60A32498-1DB7-4260-8F27-1D27B4C2C57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2673E17-7D55-4C76-83D2-28C419B62BFF}" type="pres">
      <dgm:prSet presAssocID="{0C144303-885E-4214-A215-D3A58F3A75EF}" presName="spacer" presStyleCnt="0"/>
      <dgm:spPr/>
    </dgm:pt>
    <dgm:pt modelId="{47C2A104-BF49-409B-B8F3-6B6BA328A1AE}" type="pres">
      <dgm:prSet presAssocID="{74346DDA-42AC-42A8-815E-4FEFF66C611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102A7B6-9944-44CB-B3F6-FCE47AD07721}" type="pres">
      <dgm:prSet presAssocID="{53665102-7806-4D37-A17A-5D0DB66373F1}" presName="spacer" presStyleCnt="0"/>
      <dgm:spPr/>
    </dgm:pt>
    <dgm:pt modelId="{41AE27C0-FFCA-4090-BE1B-96DC1C333327}" type="pres">
      <dgm:prSet presAssocID="{13F02723-7F66-4933-9CE0-9DAD1A21979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7E9A23C-334A-4BAE-9059-D89B489DD13F}" type="pres">
      <dgm:prSet presAssocID="{142E5FEE-AAEB-44E2-A84E-410FF0236399}" presName="spacer" presStyleCnt="0"/>
      <dgm:spPr/>
    </dgm:pt>
    <dgm:pt modelId="{9C51D207-390A-415B-A955-943B6A702411}" type="pres">
      <dgm:prSet presAssocID="{AEAD8175-C6DB-4ADC-8856-9A413A80F95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452DD65-489A-401F-82BF-01F43E25CF76}" type="pres">
      <dgm:prSet presAssocID="{73A3720B-C1A1-4F43-ADEC-6AE8FB671B1F}" presName="spacer" presStyleCnt="0"/>
      <dgm:spPr/>
    </dgm:pt>
    <dgm:pt modelId="{5AB04501-5C7F-46FE-8CCD-C5DECAB76B41}" type="pres">
      <dgm:prSet presAssocID="{B8068053-AF7F-4B30-9090-DEAEE3BE215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A6F0206-5367-4B8B-95DE-B7A4C342FFAA}" type="presOf" srcId="{74346DDA-42AC-42A8-815E-4FEFF66C611C}" destId="{47C2A104-BF49-409B-B8F3-6B6BA328A1AE}" srcOrd="0" destOrd="0" presId="urn:microsoft.com/office/officeart/2005/8/layout/vList2"/>
    <dgm:cxn modelId="{2116D124-39E6-4D56-9D9F-535775FAF0E5}" type="presOf" srcId="{2F59EAB3-DF00-4612-8857-2201FB4C5507}" destId="{0E54E9F9-07B3-4694-B7FC-64CCEE9AE972}" srcOrd="0" destOrd="0" presId="urn:microsoft.com/office/officeart/2005/8/layout/vList2"/>
    <dgm:cxn modelId="{0E646B27-EF61-4320-A451-ED7A2859757B}" srcId="{2F59EAB3-DF00-4612-8857-2201FB4C5507}" destId="{B8068053-AF7F-4B30-9090-DEAEE3BE2159}" srcOrd="4" destOrd="0" parTransId="{88903993-E4EC-41EF-A322-9FBB378AF2EB}" sibTransId="{657A08D4-F6A2-428F-A201-F7BC10AB0751}"/>
    <dgm:cxn modelId="{CD52682B-B5D8-48EE-BCE4-B700E47CEFD9}" srcId="{2F59EAB3-DF00-4612-8857-2201FB4C5507}" destId="{AEAD8175-C6DB-4ADC-8856-9A413A80F95E}" srcOrd="3" destOrd="0" parTransId="{CE030A6A-B35A-4150-B60F-D9E8D615BE1E}" sibTransId="{73A3720B-C1A1-4F43-ADEC-6AE8FB671B1F}"/>
    <dgm:cxn modelId="{4905D950-CC2F-4FE0-8429-187EEA4F62D7}" type="presOf" srcId="{AEAD8175-C6DB-4ADC-8856-9A413A80F95E}" destId="{9C51D207-390A-415B-A955-943B6A702411}" srcOrd="0" destOrd="0" presId="urn:microsoft.com/office/officeart/2005/8/layout/vList2"/>
    <dgm:cxn modelId="{C3D24465-7DF4-4489-96C4-52B71B77EEF8}" type="presOf" srcId="{B8068053-AF7F-4B30-9090-DEAEE3BE2159}" destId="{5AB04501-5C7F-46FE-8CCD-C5DECAB76B41}" srcOrd="0" destOrd="0" presId="urn:microsoft.com/office/officeart/2005/8/layout/vList2"/>
    <dgm:cxn modelId="{90315A9E-2FD7-4966-88AD-50D16D6568EE}" type="presOf" srcId="{60A32498-1DB7-4260-8F27-1D27B4C2C572}" destId="{C81E860F-0FDD-4C30-8654-EB8F85F04700}" srcOrd="0" destOrd="0" presId="urn:microsoft.com/office/officeart/2005/8/layout/vList2"/>
    <dgm:cxn modelId="{1D9E03AC-4CEF-4EC0-AF20-5794C545518C}" srcId="{2F59EAB3-DF00-4612-8857-2201FB4C5507}" destId="{74346DDA-42AC-42A8-815E-4FEFF66C611C}" srcOrd="1" destOrd="0" parTransId="{7BA6C32E-B5C5-41F2-BCE6-D91A1D711054}" sibTransId="{53665102-7806-4D37-A17A-5D0DB66373F1}"/>
    <dgm:cxn modelId="{EAF2ECCB-57F2-4AFD-8922-DF473C07D896}" srcId="{2F59EAB3-DF00-4612-8857-2201FB4C5507}" destId="{60A32498-1DB7-4260-8F27-1D27B4C2C572}" srcOrd="0" destOrd="0" parTransId="{E6994DBB-1E8E-4029-BB1C-EA4B73451C19}" sibTransId="{0C144303-885E-4214-A215-D3A58F3A75EF}"/>
    <dgm:cxn modelId="{73CA5CCD-67CB-4AFE-BC90-338844EE9760}" srcId="{2F59EAB3-DF00-4612-8857-2201FB4C5507}" destId="{13F02723-7F66-4933-9CE0-9DAD1A219797}" srcOrd="2" destOrd="0" parTransId="{26B33715-736E-41E3-A820-6D90A17B3478}" sibTransId="{142E5FEE-AAEB-44E2-A84E-410FF0236399}"/>
    <dgm:cxn modelId="{4BFB04E1-2DA9-4414-B189-AACB31DCAF90}" type="presOf" srcId="{13F02723-7F66-4933-9CE0-9DAD1A219797}" destId="{41AE27C0-FFCA-4090-BE1B-96DC1C333327}" srcOrd="0" destOrd="0" presId="urn:microsoft.com/office/officeart/2005/8/layout/vList2"/>
    <dgm:cxn modelId="{523CDA99-34E1-47B3-917A-894C603EC066}" type="presParOf" srcId="{0E54E9F9-07B3-4694-B7FC-64CCEE9AE972}" destId="{C81E860F-0FDD-4C30-8654-EB8F85F04700}" srcOrd="0" destOrd="0" presId="urn:microsoft.com/office/officeart/2005/8/layout/vList2"/>
    <dgm:cxn modelId="{6B252DF9-28E6-4269-98ED-D000C338CE6A}" type="presParOf" srcId="{0E54E9F9-07B3-4694-B7FC-64CCEE9AE972}" destId="{52673E17-7D55-4C76-83D2-28C419B62BFF}" srcOrd="1" destOrd="0" presId="urn:microsoft.com/office/officeart/2005/8/layout/vList2"/>
    <dgm:cxn modelId="{4F8988C8-5C92-415D-B3E9-AEEE2446849F}" type="presParOf" srcId="{0E54E9F9-07B3-4694-B7FC-64CCEE9AE972}" destId="{47C2A104-BF49-409B-B8F3-6B6BA328A1AE}" srcOrd="2" destOrd="0" presId="urn:microsoft.com/office/officeart/2005/8/layout/vList2"/>
    <dgm:cxn modelId="{232D98CD-529B-4EE7-B117-BB8D29B0443C}" type="presParOf" srcId="{0E54E9F9-07B3-4694-B7FC-64CCEE9AE972}" destId="{E102A7B6-9944-44CB-B3F6-FCE47AD07721}" srcOrd="3" destOrd="0" presId="urn:microsoft.com/office/officeart/2005/8/layout/vList2"/>
    <dgm:cxn modelId="{874E20EE-79BF-4A28-9AED-9E07D566F7D5}" type="presParOf" srcId="{0E54E9F9-07B3-4694-B7FC-64CCEE9AE972}" destId="{41AE27C0-FFCA-4090-BE1B-96DC1C333327}" srcOrd="4" destOrd="0" presId="urn:microsoft.com/office/officeart/2005/8/layout/vList2"/>
    <dgm:cxn modelId="{8A1B5F54-65F4-4D81-A6AD-91BF566679E8}" type="presParOf" srcId="{0E54E9F9-07B3-4694-B7FC-64CCEE9AE972}" destId="{A7E9A23C-334A-4BAE-9059-D89B489DD13F}" srcOrd="5" destOrd="0" presId="urn:microsoft.com/office/officeart/2005/8/layout/vList2"/>
    <dgm:cxn modelId="{BF67BD1F-37B9-48AF-9465-B1C9CE19121C}" type="presParOf" srcId="{0E54E9F9-07B3-4694-B7FC-64CCEE9AE972}" destId="{9C51D207-390A-415B-A955-943B6A702411}" srcOrd="6" destOrd="0" presId="urn:microsoft.com/office/officeart/2005/8/layout/vList2"/>
    <dgm:cxn modelId="{E7A4414D-ED52-4EA0-84AF-8A16EBEF9898}" type="presParOf" srcId="{0E54E9F9-07B3-4694-B7FC-64CCEE9AE972}" destId="{B452DD65-489A-401F-82BF-01F43E25CF76}" srcOrd="7" destOrd="0" presId="urn:microsoft.com/office/officeart/2005/8/layout/vList2"/>
    <dgm:cxn modelId="{FAC96A45-2D00-4986-B3CF-287D19C936E0}" type="presParOf" srcId="{0E54E9F9-07B3-4694-B7FC-64CCEE9AE972}" destId="{5AB04501-5C7F-46FE-8CCD-C5DECAB76B4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140B459-5DB7-4363-BB33-6933503948B0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2A56C46-2FB5-4CCF-8F5A-D3B4EC13F411}">
      <dgm:prSet/>
      <dgm:spPr/>
      <dgm:t>
        <a:bodyPr/>
        <a:lstStyle/>
        <a:p>
          <a:r>
            <a:rPr lang="en-GB"/>
            <a:t>MPs are part of the government and parliament. </a:t>
          </a:r>
          <a:endParaRPr lang="en-US"/>
        </a:p>
      </dgm:t>
    </dgm:pt>
    <dgm:pt modelId="{3BA61A60-EA3F-42AF-82B3-ADCEF26CFD0C}" type="parTrans" cxnId="{19660147-6F83-4D1F-AC03-EC71BC00DDCA}">
      <dgm:prSet/>
      <dgm:spPr/>
      <dgm:t>
        <a:bodyPr/>
        <a:lstStyle/>
        <a:p>
          <a:endParaRPr lang="en-US"/>
        </a:p>
      </dgm:t>
    </dgm:pt>
    <dgm:pt modelId="{6CF064A3-3DAF-4CC2-9B0A-AAA666CFDA9A}" type="sibTrans" cxnId="{19660147-6F83-4D1F-AC03-EC71BC00DDCA}">
      <dgm:prSet/>
      <dgm:spPr/>
      <dgm:t>
        <a:bodyPr/>
        <a:lstStyle/>
        <a:p>
          <a:endParaRPr lang="en-US"/>
        </a:p>
      </dgm:t>
    </dgm:pt>
    <dgm:pt modelId="{A227DB60-A9A2-4871-971B-68E5D2708F66}">
      <dgm:prSet/>
      <dgm:spPr/>
      <dgm:t>
        <a:bodyPr/>
        <a:lstStyle/>
        <a:p>
          <a:r>
            <a:rPr lang="en-GB"/>
            <a:t>Judges can create law. </a:t>
          </a:r>
          <a:endParaRPr lang="en-US"/>
        </a:p>
      </dgm:t>
    </dgm:pt>
    <dgm:pt modelId="{B33C6E48-1732-42B6-8FC9-1E54B9240013}" type="parTrans" cxnId="{E291D202-9DC3-4380-9884-4D963846459F}">
      <dgm:prSet/>
      <dgm:spPr/>
      <dgm:t>
        <a:bodyPr/>
        <a:lstStyle/>
        <a:p>
          <a:endParaRPr lang="en-US"/>
        </a:p>
      </dgm:t>
    </dgm:pt>
    <dgm:pt modelId="{FC850C92-D62B-410B-8488-A6841951B87E}" type="sibTrans" cxnId="{E291D202-9DC3-4380-9884-4D963846459F}">
      <dgm:prSet/>
      <dgm:spPr/>
      <dgm:t>
        <a:bodyPr/>
        <a:lstStyle/>
        <a:p>
          <a:endParaRPr lang="en-US"/>
        </a:p>
      </dgm:t>
    </dgm:pt>
    <dgm:pt modelId="{06746FED-9AB1-43B7-8C9B-358983CDEC92}">
      <dgm:prSet/>
      <dgm:spPr/>
      <dgm:t>
        <a:bodyPr/>
        <a:lstStyle/>
        <a:p>
          <a:r>
            <a:rPr lang="en-GB"/>
            <a:t>Judges can put forward a declaration of incompatibility. </a:t>
          </a:r>
          <a:endParaRPr lang="en-US"/>
        </a:p>
      </dgm:t>
    </dgm:pt>
    <dgm:pt modelId="{E5F1C3DA-49E3-4926-AD24-219DCEB5E1EA}" type="parTrans" cxnId="{A6783FB9-788E-4EAA-9A94-BDF9F3DE6E62}">
      <dgm:prSet/>
      <dgm:spPr/>
      <dgm:t>
        <a:bodyPr/>
        <a:lstStyle/>
        <a:p>
          <a:endParaRPr lang="en-US"/>
        </a:p>
      </dgm:t>
    </dgm:pt>
    <dgm:pt modelId="{C1A5BB8B-28C2-4425-9E4F-C01C8A81CD85}" type="sibTrans" cxnId="{A6783FB9-788E-4EAA-9A94-BDF9F3DE6E62}">
      <dgm:prSet/>
      <dgm:spPr/>
      <dgm:t>
        <a:bodyPr/>
        <a:lstStyle/>
        <a:p>
          <a:endParaRPr lang="en-US"/>
        </a:p>
      </dgm:t>
    </dgm:pt>
    <dgm:pt modelId="{0D346596-D4E9-4A73-A81B-BE9A32966B93}" type="pres">
      <dgm:prSet presAssocID="{4140B459-5DB7-4363-BB33-6933503948B0}" presName="diagram" presStyleCnt="0">
        <dgm:presLayoutVars>
          <dgm:dir/>
          <dgm:resizeHandles val="exact"/>
        </dgm:presLayoutVars>
      </dgm:prSet>
      <dgm:spPr/>
    </dgm:pt>
    <dgm:pt modelId="{1C8D5FE1-A283-41C3-A789-F853A8AFE80A}" type="pres">
      <dgm:prSet presAssocID="{82A56C46-2FB5-4CCF-8F5A-D3B4EC13F411}" presName="node" presStyleLbl="node1" presStyleIdx="0" presStyleCnt="3">
        <dgm:presLayoutVars>
          <dgm:bulletEnabled val="1"/>
        </dgm:presLayoutVars>
      </dgm:prSet>
      <dgm:spPr/>
    </dgm:pt>
    <dgm:pt modelId="{7B5195C5-6D6C-440A-8ED5-300C8302F1B7}" type="pres">
      <dgm:prSet presAssocID="{6CF064A3-3DAF-4CC2-9B0A-AAA666CFDA9A}" presName="sibTrans" presStyleCnt="0"/>
      <dgm:spPr/>
    </dgm:pt>
    <dgm:pt modelId="{30A4F3E4-A3D2-46B1-AC2B-6099BB6FF404}" type="pres">
      <dgm:prSet presAssocID="{A227DB60-A9A2-4871-971B-68E5D2708F66}" presName="node" presStyleLbl="node1" presStyleIdx="1" presStyleCnt="3">
        <dgm:presLayoutVars>
          <dgm:bulletEnabled val="1"/>
        </dgm:presLayoutVars>
      </dgm:prSet>
      <dgm:spPr/>
    </dgm:pt>
    <dgm:pt modelId="{1052CB4D-E16E-4862-953B-373AED0709A0}" type="pres">
      <dgm:prSet presAssocID="{FC850C92-D62B-410B-8488-A6841951B87E}" presName="sibTrans" presStyleCnt="0"/>
      <dgm:spPr/>
    </dgm:pt>
    <dgm:pt modelId="{75D6BB96-2823-47BB-A602-28034BB06DEB}" type="pres">
      <dgm:prSet presAssocID="{06746FED-9AB1-43B7-8C9B-358983CDEC92}" presName="node" presStyleLbl="node1" presStyleIdx="2" presStyleCnt="3">
        <dgm:presLayoutVars>
          <dgm:bulletEnabled val="1"/>
        </dgm:presLayoutVars>
      </dgm:prSet>
      <dgm:spPr/>
    </dgm:pt>
  </dgm:ptLst>
  <dgm:cxnLst>
    <dgm:cxn modelId="{E291D202-9DC3-4380-9884-4D963846459F}" srcId="{4140B459-5DB7-4363-BB33-6933503948B0}" destId="{A227DB60-A9A2-4871-971B-68E5D2708F66}" srcOrd="1" destOrd="0" parTransId="{B33C6E48-1732-42B6-8FC9-1E54B9240013}" sibTransId="{FC850C92-D62B-410B-8488-A6841951B87E}"/>
    <dgm:cxn modelId="{4388D013-46A1-4DB7-B75D-2523E4AD75F6}" type="presOf" srcId="{82A56C46-2FB5-4CCF-8F5A-D3B4EC13F411}" destId="{1C8D5FE1-A283-41C3-A789-F853A8AFE80A}" srcOrd="0" destOrd="0" presId="urn:microsoft.com/office/officeart/2005/8/layout/default"/>
    <dgm:cxn modelId="{19660147-6F83-4D1F-AC03-EC71BC00DDCA}" srcId="{4140B459-5DB7-4363-BB33-6933503948B0}" destId="{82A56C46-2FB5-4CCF-8F5A-D3B4EC13F411}" srcOrd="0" destOrd="0" parTransId="{3BA61A60-EA3F-42AF-82B3-ADCEF26CFD0C}" sibTransId="{6CF064A3-3DAF-4CC2-9B0A-AAA666CFDA9A}"/>
    <dgm:cxn modelId="{2CF79548-302E-4FA1-97A5-93444E935D08}" type="presOf" srcId="{A227DB60-A9A2-4871-971B-68E5D2708F66}" destId="{30A4F3E4-A3D2-46B1-AC2B-6099BB6FF404}" srcOrd="0" destOrd="0" presId="urn:microsoft.com/office/officeart/2005/8/layout/default"/>
    <dgm:cxn modelId="{4E7E0CA5-0400-4710-96D4-570816ECEE13}" type="presOf" srcId="{06746FED-9AB1-43B7-8C9B-358983CDEC92}" destId="{75D6BB96-2823-47BB-A602-28034BB06DEB}" srcOrd="0" destOrd="0" presId="urn:microsoft.com/office/officeart/2005/8/layout/default"/>
    <dgm:cxn modelId="{A6783FB9-788E-4EAA-9A94-BDF9F3DE6E62}" srcId="{4140B459-5DB7-4363-BB33-6933503948B0}" destId="{06746FED-9AB1-43B7-8C9B-358983CDEC92}" srcOrd="2" destOrd="0" parTransId="{E5F1C3DA-49E3-4926-AD24-219DCEB5E1EA}" sibTransId="{C1A5BB8B-28C2-4425-9E4F-C01C8A81CD85}"/>
    <dgm:cxn modelId="{6419F8BB-0FF2-46E4-AF8A-EA6BDC4C059C}" type="presOf" srcId="{4140B459-5DB7-4363-BB33-6933503948B0}" destId="{0D346596-D4E9-4A73-A81B-BE9A32966B93}" srcOrd="0" destOrd="0" presId="urn:microsoft.com/office/officeart/2005/8/layout/default"/>
    <dgm:cxn modelId="{8C3D6698-3A02-48FF-B661-A71A8CAAFA64}" type="presParOf" srcId="{0D346596-D4E9-4A73-A81B-BE9A32966B93}" destId="{1C8D5FE1-A283-41C3-A789-F853A8AFE80A}" srcOrd="0" destOrd="0" presId="urn:microsoft.com/office/officeart/2005/8/layout/default"/>
    <dgm:cxn modelId="{4B661F79-D516-4C2E-955C-4566BC7E2BAB}" type="presParOf" srcId="{0D346596-D4E9-4A73-A81B-BE9A32966B93}" destId="{7B5195C5-6D6C-440A-8ED5-300C8302F1B7}" srcOrd="1" destOrd="0" presId="urn:microsoft.com/office/officeart/2005/8/layout/default"/>
    <dgm:cxn modelId="{1C5080AB-37F6-430A-926A-2868D7A20EF1}" type="presParOf" srcId="{0D346596-D4E9-4A73-A81B-BE9A32966B93}" destId="{30A4F3E4-A3D2-46B1-AC2B-6099BB6FF404}" srcOrd="2" destOrd="0" presId="urn:microsoft.com/office/officeart/2005/8/layout/default"/>
    <dgm:cxn modelId="{F808B1CE-3A58-4E80-8CDB-4040ED39D971}" type="presParOf" srcId="{0D346596-D4E9-4A73-A81B-BE9A32966B93}" destId="{1052CB4D-E16E-4862-953B-373AED0709A0}" srcOrd="3" destOrd="0" presId="urn:microsoft.com/office/officeart/2005/8/layout/default"/>
    <dgm:cxn modelId="{B28700A8-BD57-431C-8582-8C06DE8FB54C}" type="presParOf" srcId="{0D346596-D4E9-4A73-A81B-BE9A32966B93}" destId="{75D6BB96-2823-47BB-A602-28034BB06DEB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91558A1-5EA6-4C3D-9AF1-E67AF99E6959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45D44FB-EDF3-46AB-A4E3-4A90132CFD12}">
      <dgm:prSet/>
      <dgm:spPr/>
      <dgm:t>
        <a:bodyPr/>
        <a:lstStyle/>
        <a:p>
          <a:r>
            <a:rPr lang="en-US"/>
            <a:t>Prior to the CRA 2005, the Monarch appointed judges on the advice of the Lord Chancellor. </a:t>
          </a:r>
        </a:p>
      </dgm:t>
    </dgm:pt>
    <dgm:pt modelId="{B13A820E-D8D8-4DEF-86E0-4E6507B7C4F8}" type="parTrans" cxnId="{DFC20E30-8AD5-4750-BA2C-32120D43A9B3}">
      <dgm:prSet/>
      <dgm:spPr/>
      <dgm:t>
        <a:bodyPr/>
        <a:lstStyle/>
        <a:p>
          <a:endParaRPr lang="en-US"/>
        </a:p>
      </dgm:t>
    </dgm:pt>
    <dgm:pt modelId="{CFE785BD-93A1-42BE-950F-ABE149925A60}" type="sibTrans" cxnId="{DFC20E30-8AD5-4750-BA2C-32120D43A9B3}">
      <dgm:prSet/>
      <dgm:spPr/>
      <dgm:t>
        <a:bodyPr/>
        <a:lstStyle/>
        <a:p>
          <a:endParaRPr lang="en-US"/>
        </a:p>
      </dgm:t>
    </dgm:pt>
    <dgm:pt modelId="{5A6AAFDC-3637-454A-876C-69CEC6095289}">
      <dgm:prSet/>
      <dgm:spPr/>
      <dgm:t>
        <a:bodyPr/>
        <a:lstStyle/>
        <a:p>
          <a:r>
            <a:rPr lang="en-US"/>
            <a:t>Now, there are several criteria that have to be met in order for an individual to become eligible to sit on the Supreme Court. </a:t>
          </a:r>
        </a:p>
      </dgm:t>
    </dgm:pt>
    <dgm:pt modelId="{66C2DD40-5A33-4B0D-8E3D-852679B5B122}" type="parTrans" cxnId="{FC332A2E-D92A-4F86-96C0-34E5F6D8853D}">
      <dgm:prSet/>
      <dgm:spPr/>
      <dgm:t>
        <a:bodyPr/>
        <a:lstStyle/>
        <a:p>
          <a:endParaRPr lang="en-US"/>
        </a:p>
      </dgm:t>
    </dgm:pt>
    <dgm:pt modelId="{E0FD79EF-4236-42F1-BFD7-F4B406FF9B01}" type="sibTrans" cxnId="{FC332A2E-D92A-4F86-96C0-34E5F6D8853D}">
      <dgm:prSet/>
      <dgm:spPr/>
      <dgm:t>
        <a:bodyPr/>
        <a:lstStyle/>
        <a:p>
          <a:endParaRPr lang="en-US"/>
        </a:p>
      </dgm:t>
    </dgm:pt>
    <dgm:pt modelId="{C760BE43-341F-4037-B224-94D886AD8696}" type="pres">
      <dgm:prSet presAssocID="{C91558A1-5EA6-4C3D-9AF1-E67AF99E6959}" presName="Name0" presStyleCnt="0">
        <dgm:presLayoutVars>
          <dgm:dir/>
          <dgm:animLvl val="lvl"/>
          <dgm:resizeHandles val="exact"/>
        </dgm:presLayoutVars>
      </dgm:prSet>
      <dgm:spPr/>
    </dgm:pt>
    <dgm:pt modelId="{58D09007-9747-4331-BFEE-D258415A3EE8}" type="pres">
      <dgm:prSet presAssocID="{5A6AAFDC-3637-454A-876C-69CEC6095289}" presName="boxAndChildren" presStyleCnt="0"/>
      <dgm:spPr/>
    </dgm:pt>
    <dgm:pt modelId="{A80BC373-7EF2-407F-893C-DC94A509754E}" type="pres">
      <dgm:prSet presAssocID="{5A6AAFDC-3637-454A-876C-69CEC6095289}" presName="parentTextBox" presStyleLbl="node1" presStyleIdx="0" presStyleCnt="2"/>
      <dgm:spPr/>
    </dgm:pt>
    <dgm:pt modelId="{7D0FE778-4E62-4538-8302-7D721EF654B5}" type="pres">
      <dgm:prSet presAssocID="{CFE785BD-93A1-42BE-950F-ABE149925A60}" presName="sp" presStyleCnt="0"/>
      <dgm:spPr/>
    </dgm:pt>
    <dgm:pt modelId="{8DFAF82F-FC44-4434-8C36-212CEDDAC13C}" type="pres">
      <dgm:prSet presAssocID="{745D44FB-EDF3-46AB-A4E3-4A90132CFD12}" presName="arrowAndChildren" presStyleCnt="0"/>
      <dgm:spPr/>
    </dgm:pt>
    <dgm:pt modelId="{C8472EE0-50E2-4919-AE77-4771FE9B8FC4}" type="pres">
      <dgm:prSet presAssocID="{745D44FB-EDF3-46AB-A4E3-4A90132CFD12}" presName="parentTextArrow" presStyleLbl="node1" presStyleIdx="1" presStyleCnt="2"/>
      <dgm:spPr/>
    </dgm:pt>
  </dgm:ptLst>
  <dgm:cxnLst>
    <dgm:cxn modelId="{9476BA13-13BD-47C8-8FA8-A723B96B5442}" type="presOf" srcId="{745D44FB-EDF3-46AB-A4E3-4A90132CFD12}" destId="{C8472EE0-50E2-4919-AE77-4771FE9B8FC4}" srcOrd="0" destOrd="0" presId="urn:microsoft.com/office/officeart/2005/8/layout/process4"/>
    <dgm:cxn modelId="{FC332A2E-D92A-4F86-96C0-34E5F6D8853D}" srcId="{C91558A1-5EA6-4C3D-9AF1-E67AF99E6959}" destId="{5A6AAFDC-3637-454A-876C-69CEC6095289}" srcOrd="1" destOrd="0" parTransId="{66C2DD40-5A33-4B0D-8E3D-852679B5B122}" sibTransId="{E0FD79EF-4236-42F1-BFD7-F4B406FF9B01}"/>
    <dgm:cxn modelId="{DFC20E30-8AD5-4750-BA2C-32120D43A9B3}" srcId="{C91558A1-5EA6-4C3D-9AF1-E67AF99E6959}" destId="{745D44FB-EDF3-46AB-A4E3-4A90132CFD12}" srcOrd="0" destOrd="0" parTransId="{B13A820E-D8D8-4DEF-86E0-4E6507B7C4F8}" sibTransId="{CFE785BD-93A1-42BE-950F-ABE149925A60}"/>
    <dgm:cxn modelId="{7EF67FAD-2AAA-4605-8AC1-EA29245D82A3}" type="presOf" srcId="{C91558A1-5EA6-4C3D-9AF1-E67AF99E6959}" destId="{C760BE43-341F-4037-B224-94D886AD8696}" srcOrd="0" destOrd="0" presId="urn:microsoft.com/office/officeart/2005/8/layout/process4"/>
    <dgm:cxn modelId="{06DE50CA-1A3D-42CF-94CF-B5EB73EB736A}" type="presOf" srcId="{5A6AAFDC-3637-454A-876C-69CEC6095289}" destId="{A80BC373-7EF2-407F-893C-DC94A509754E}" srcOrd="0" destOrd="0" presId="urn:microsoft.com/office/officeart/2005/8/layout/process4"/>
    <dgm:cxn modelId="{73DB25FF-0D75-4891-B13A-2E836C046018}" type="presParOf" srcId="{C760BE43-341F-4037-B224-94D886AD8696}" destId="{58D09007-9747-4331-BFEE-D258415A3EE8}" srcOrd="0" destOrd="0" presId="urn:microsoft.com/office/officeart/2005/8/layout/process4"/>
    <dgm:cxn modelId="{9068B74E-6583-400D-A346-705699218174}" type="presParOf" srcId="{58D09007-9747-4331-BFEE-D258415A3EE8}" destId="{A80BC373-7EF2-407F-893C-DC94A509754E}" srcOrd="0" destOrd="0" presId="urn:microsoft.com/office/officeart/2005/8/layout/process4"/>
    <dgm:cxn modelId="{9A04FD25-B75E-4FE0-8579-786E66D6E14F}" type="presParOf" srcId="{C760BE43-341F-4037-B224-94D886AD8696}" destId="{7D0FE778-4E62-4538-8302-7D721EF654B5}" srcOrd="1" destOrd="0" presId="urn:microsoft.com/office/officeart/2005/8/layout/process4"/>
    <dgm:cxn modelId="{B6792F78-5D6B-4317-868E-212D9E1C58D5}" type="presParOf" srcId="{C760BE43-341F-4037-B224-94D886AD8696}" destId="{8DFAF82F-FC44-4434-8C36-212CEDDAC13C}" srcOrd="2" destOrd="0" presId="urn:microsoft.com/office/officeart/2005/8/layout/process4"/>
    <dgm:cxn modelId="{250CD37C-9B7E-404A-BE78-1B1C5D7418AC}" type="presParOf" srcId="{8DFAF82F-FC44-4434-8C36-212CEDDAC13C}" destId="{C8472EE0-50E2-4919-AE77-4771FE9B8FC4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F2C84ED-DACB-4BAA-9057-12054AE7970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4563350-8E5B-473B-A0A3-6082FAFDA8F5}">
      <dgm:prSet/>
      <dgm:spPr/>
      <dgm:t>
        <a:bodyPr/>
        <a:lstStyle/>
        <a:p>
          <a:r>
            <a:rPr lang="en-GB"/>
            <a:t>Government/parliament/judiciary. </a:t>
          </a:r>
          <a:endParaRPr lang="en-US"/>
        </a:p>
      </dgm:t>
    </dgm:pt>
    <dgm:pt modelId="{E6F80766-C6C3-491E-9251-DD4E0A8B3248}" type="parTrans" cxnId="{A0D831BD-9C28-4004-9A46-92EC67DC1376}">
      <dgm:prSet/>
      <dgm:spPr/>
      <dgm:t>
        <a:bodyPr/>
        <a:lstStyle/>
        <a:p>
          <a:endParaRPr lang="en-US"/>
        </a:p>
      </dgm:t>
    </dgm:pt>
    <dgm:pt modelId="{DFD51C52-AF71-472F-B286-89233642681C}" type="sibTrans" cxnId="{A0D831BD-9C28-4004-9A46-92EC67DC1376}">
      <dgm:prSet/>
      <dgm:spPr/>
      <dgm:t>
        <a:bodyPr/>
        <a:lstStyle/>
        <a:p>
          <a:endParaRPr lang="en-US"/>
        </a:p>
      </dgm:t>
    </dgm:pt>
    <dgm:pt modelId="{C15A715E-E39A-49FB-9234-26D817684C6C}">
      <dgm:prSet/>
      <dgm:spPr/>
      <dgm:t>
        <a:bodyPr/>
        <a:lstStyle/>
        <a:p>
          <a:r>
            <a:rPr lang="en-GB"/>
            <a:t>Constitutional Reform Act 2005. </a:t>
          </a:r>
          <a:endParaRPr lang="en-US"/>
        </a:p>
      </dgm:t>
    </dgm:pt>
    <dgm:pt modelId="{D62E031E-1F75-4B59-841F-3D056D7533A7}" type="parTrans" cxnId="{2D4A8D9E-D503-4596-8D23-E170CC024DAA}">
      <dgm:prSet/>
      <dgm:spPr/>
      <dgm:t>
        <a:bodyPr/>
        <a:lstStyle/>
        <a:p>
          <a:endParaRPr lang="en-US"/>
        </a:p>
      </dgm:t>
    </dgm:pt>
    <dgm:pt modelId="{B3C92062-C9D5-49AD-B5B5-91D92A3B9B66}" type="sibTrans" cxnId="{2D4A8D9E-D503-4596-8D23-E170CC024DAA}">
      <dgm:prSet/>
      <dgm:spPr/>
      <dgm:t>
        <a:bodyPr/>
        <a:lstStyle/>
        <a:p>
          <a:endParaRPr lang="en-US"/>
        </a:p>
      </dgm:t>
    </dgm:pt>
    <dgm:pt modelId="{0092E4E1-F59D-41F7-9137-262A8EDA0663}">
      <dgm:prSet/>
      <dgm:spPr/>
      <dgm:t>
        <a:bodyPr/>
        <a:lstStyle/>
        <a:p>
          <a:r>
            <a:rPr lang="en-GB" dirty="0"/>
            <a:t>Supreme court creation. </a:t>
          </a:r>
          <a:endParaRPr lang="en-US" dirty="0"/>
        </a:p>
      </dgm:t>
    </dgm:pt>
    <dgm:pt modelId="{46AC78A4-290F-4528-8AF5-A89C97C7E848}" type="parTrans" cxnId="{D5F17D24-768B-416E-883E-1A48CB768A1E}">
      <dgm:prSet/>
      <dgm:spPr/>
      <dgm:t>
        <a:bodyPr/>
        <a:lstStyle/>
        <a:p>
          <a:endParaRPr lang="en-US"/>
        </a:p>
      </dgm:t>
    </dgm:pt>
    <dgm:pt modelId="{9408F3DE-AEA1-4ECE-AA4D-A9227B90DCF8}" type="sibTrans" cxnId="{D5F17D24-768B-416E-883E-1A48CB768A1E}">
      <dgm:prSet/>
      <dgm:spPr/>
      <dgm:t>
        <a:bodyPr/>
        <a:lstStyle/>
        <a:p>
          <a:endParaRPr lang="en-US"/>
        </a:p>
      </dgm:t>
    </dgm:pt>
    <dgm:pt modelId="{32C54097-A9C7-4705-8954-CC027D50DA53}">
      <dgm:prSet/>
      <dgm:spPr/>
      <dgm:t>
        <a:bodyPr/>
        <a:lstStyle/>
        <a:p>
          <a:r>
            <a:rPr lang="en-GB" dirty="0"/>
            <a:t>House of lords no longer has a court. </a:t>
          </a:r>
          <a:endParaRPr lang="en-US" dirty="0"/>
        </a:p>
      </dgm:t>
    </dgm:pt>
    <dgm:pt modelId="{62A9805F-2DD4-4E0A-80AF-0D5BE7CEF5EB}" type="parTrans" cxnId="{BCFD422C-3785-450C-B62F-0E7678F97902}">
      <dgm:prSet/>
      <dgm:spPr/>
      <dgm:t>
        <a:bodyPr/>
        <a:lstStyle/>
        <a:p>
          <a:endParaRPr lang="en-US"/>
        </a:p>
      </dgm:t>
    </dgm:pt>
    <dgm:pt modelId="{5A4A777A-D50B-493E-860D-ACE61CBEB9CE}" type="sibTrans" cxnId="{BCFD422C-3785-450C-B62F-0E7678F97902}">
      <dgm:prSet/>
      <dgm:spPr/>
      <dgm:t>
        <a:bodyPr/>
        <a:lstStyle/>
        <a:p>
          <a:endParaRPr lang="en-US"/>
        </a:p>
      </dgm:t>
    </dgm:pt>
    <dgm:pt modelId="{4CFE6F69-DC5F-4EB3-A635-38EB5BD8951C}" type="pres">
      <dgm:prSet presAssocID="{1F2C84ED-DACB-4BAA-9057-12054AE79700}" presName="linear" presStyleCnt="0">
        <dgm:presLayoutVars>
          <dgm:animLvl val="lvl"/>
          <dgm:resizeHandles val="exact"/>
        </dgm:presLayoutVars>
      </dgm:prSet>
      <dgm:spPr/>
    </dgm:pt>
    <dgm:pt modelId="{369FCE87-A349-4992-9C0B-5EACE5A8FFBE}" type="pres">
      <dgm:prSet presAssocID="{B4563350-8E5B-473B-A0A3-6082FAFDA8F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1B76640-6B23-4649-93FD-2BD93F26F034}" type="pres">
      <dgm:prSet presAssocID="{DFD51C52-AF71-472F-B286-89233642681C}" presName="spacer" presStyleCnt="0"/>
      <dgm:spPr/>
    </dgm:pt>
    <dgm:pt modelId="{86E79027-2345-4BB3-AC9E-1BA2B98D15F3}" type="pres">
      <dgm:prSet presAssocID="{C15A715E-E39A-49FB-9234-26D817684C6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574DC32-BF5F-48DE-A7E6-C355F30F1595}" type="pres">
      <dgm:prSet presAssocID="{B3C92062-C9D5-49AD-B5B5-91D92A3B9B66}" presName="spacer" presStyleCnt="0"/>
      <dgm:spPr/>
    </dgm:pt>
    <dgm:pt modelId="{B2FBE833-7EF4-4126-966F-9E508AB87EA7}" type="pres">
      <dgm:prSet presAssocID="{0092E4E1-F59D-41F7-9137-262A8EDA066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B875FF7-5274-48AE-BA28-3089703A1EA7}" type="pres">
      <dgm:prSet presAssocID="{9408F3DE-AEA1-4ECE-AA4D-A9227B90DCF8}" presName="spacer" presStyleCnt="0"/>
      <dgm:spPr/>
    </dgm:pt>
    <dgm:pt modelId="{09CF5741-7D48-44EB-B374-98CFC3B5B9F6}" type="pres">
      <dgm:prSet presAssocID="{32C54097-A9C7-4705-8954-CC027D50DA5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5F17D24-768B-416E-883E-1A48CB768A1E}" srcId="{1F2C84ED-DACB-4BAA-9057-12054AE79700}" destId="{0092E4E1-F59D-41F7-9137-262A8EDA0663}" srcOrd="2" destOrd="0" parTransId="{46AC78A4-290F-4528-8AF5-A89C97C7E848}" sibTransId="{9408F3DE-AEA1-4ECE-AA4D-A9227B90DCF8}"/>
    <dgm:cxn modelId="{4F7C7D2A-EFA4-4E50-BB33-A209A4D85A3A}" type="presOf" srcId="{C15A715E-E39A-49FB-9234-26D817684C6C}" destId="{86E79027-2345-4BB3-AC9E-1BA2B98D15F3}" srcOrd="0" destOrd="0" presId="urn:microsoft.com/office/officeart/2005/8/layout/vList2"/>
    <dgm:cxn modelId="{BCFD422C-3785-450C-B62F-0E7678F97902}" srcId="{1F2C84ED-DACB-4BAA-9057-12054AE79700}" destId="{32C54097-A9C7-4705-8954-CC027D50DA53}" srcOrd="3" destOrd="0" parTransId="{62A9805F-2DD4-4E0A-80AF-0D5BE7CEF5EB}" sibTransId="{5A4A777A-D50B-493E-860D-ACE61CBEB9CE}"/>
    <dgm:cxn modelId="{DC5DC36E-ABD3-4CB6-B8CF-FA0EE0660140}" type="presOf" srcId="{1F2C84ED-DACB-4BAA-9057-12054AE79700}" destId="{4CFE6F69-DC5F-4EB3-A635-38EB5BD8951C}" srcOrd="0" destOrd="0" presId="urn:microsoft.com/office/officeart/2005/8/layout/vList2"/>
    <dgm:cxn modelId="{65FED990-ABE0-405C-84B2-BB527BC44480}" type="presOf" srcId="{0092E4E1-F59D-41F7-9137-262A8EDA0663}" destId="{B2FBE833-7EF4-4126-966F-9E508AB87EA7}" srcOrd="0" destOrd="0" presId="urn:microsoft.com/office/officeart/2005/8/layout/vList2"/>
    <dgm:cxn modelId="{DC4FF899-CDA9-4239-85DC-A496DD931A16}" type="presOf" srcId="{32C54097-A9C7-4705-8954-CC027D50DA53}" destId="{09CF5741-7D48-44EB-B374-98CFC3B5B9F6}" srcOrd="0" destOrd="0" presId="urn:microsoft.com/office/officeart/2005/8/layout/vList2"/>
    <dgm:cxn modelId="{F3082C9A-2B50-43FF-BD92-BC82471B0327}" type="presOf" srcId="{B4563350-8E5B-473B-A0A3-6082FAFDA8F5}" destId="{369FCE87-A349-4992-9C0B-5EACE5A8FFBE}" srcOrd="0" destOrd="0" presId="urn:microsoft.com/office/officeart/2005/8/layout/vList2"/>
    <dgm:cxn modelId="{2D4A8D9E-D503-4596-8D23-E170CC024DAA}" srcId="{1F2C84ED-DACB-4BAA-9057-12054AE79700}" destId="{C15A715E-E39A-49FB-9234-26D817684C6C}" srcOrd="1" destOrd="0" parTransId="{D62E031E-1F75-4B59-841F-3D056D7533A7}" sibTransId="{B3C92062-C9D5-49AD-B5B5-91D92A3B9B66}"/>
    <dgm:cxn modelId="{A0D831BD-9C28-4004-9A46-92EC67DC1376}" srcId="{1F2C84ED-DACB-4BAA-9057-12054AE79700}" destId="{B4563350-8E5B-473B-A0A3-6082FAFDA8F5}" srcOrd="0" destOrd="0" parTransId="{E6F80766-C6C3-491E-9251-DD4E0A8B3248}" sibTransId="{DFD51C52-AF71-472F-B286-89233642681C}"/>
    <dgm:cxn modelId="{C9890B2C-0451-4E20-8358-8AA17FF80B65}" type="presParOf" srcId="{4CFE6F69-DC5F-4EB3-A635-38EB5BD8951C}" destId="{369FCE87-A349-4992-9C0B-5EACE5A8FFBE}" srcOrd="0" destOrd="0" presId="urn:microsoft.com/office/officeart/2005/8/layout/vList2"/>
    <dgm:cxn modelId="{2ABEF7A8-BB09-4337-ABC6-9302DE702CE2}" type="presParOf" srcId="{4CFE6F69-DC5F-4EB3-A635-38EB5BD8951C}" destId="{61B76640-6B23-4649-93FD-2BD93F26F034}" srcOrd="1" destOrd="0" presId="urn:microsoft.com/office/officeart/2005/8/layout/vList2"/>
    <dgm:cxn modelId="{DE15D195-0776-4C5E-BF14-89B882A39F4A}" type="presParOf" srcId="{4CFE6F69-DC5F-4EB3-A635-38EB5BD8951C}" destId="{86E79027-2345-4BB3-AC9E-1BA2B98D15F3}" srcOrd="2" destOrd="0" presId="urn:microsoft.com/office/officeart/2005/8/layout/vList2"/>
    <dgm:cxn modelId="{DE20B572-5703-4590-BD60-1E8F4FA3279D}" type="presParOf" srcId="{4CFE6F69-DC5F-4EB3-A635-38EB5BD8951C}" destId="{0574DC32-BF5F-48DE-A7E6-C355F30F1595}" srcOrd="3" destOrd="0" presId="urn:microsoft.com/office/officeart/2005/8/layout/vList2"/>
    <dgm:cxn modelId="{6E22FE6F-6DBF-46E0-9450-3C7CDB55D640}" type="presParOf" srcId="{4CFE6F69-DC5F-4EB3-A635-38EB5BD8951C}" destId="{B2FBE833-7EF4-4126-966F-9E508AB87EA7}" srcOrd="4" destOrd="0" presId="urn:microsoft.com/office/officeart/2005/8/layout/vList2"/>
    <dgm:cxn modelId="{77AE5EC4-6FA5-43F0-821A-A345B2C11430}" type="presParOf" srcId="{4CFE6F69-DC5F-4EB3-A635-38EB5BD8951C}" destId="{AB875FF7-5274-48AE-BA28-3089703A1EA7}" srcOrd="5" destOrd="0" presId="urn:microsoft.com/office/officeart/2005/8/layout/vList2"/>
    <dgm:cxn modelId="{C6218B6D-92B9-45B0-BB07-93C9AE15A187}" type="presParOf" srcId="{4CFE6F69-DC5F-4EB3-A635-38EB5BD8951C}" destId="{09CF5741-7D48-44EB-B374-98CFC3B5B9F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9192F5D-1154-402F-912C-0311CFA2A7B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42B8C2A-C498-4991-A3B0-70CCC6883779}">
      <dgm:prSet/>
      <dgm:spPr/>
      <dgm:t>
        <a:bodyPr/>
        <a:lstStyle/>
        <a:p>
          <a:r>
            <a:rPr lang="en-US"/>
            <a:t>Laura Humphries</a:t>
          </a:r>
        </a:p>
      </dgm:t>
    </dgm:pt>
    <dgm:pt modelId="{50FF9324-9A37-415E-AD8B-375B3DA40045}" type="parTrans" cxnId="{38A38192-A736-4C26-B806-D9E5AD2EF9CC}">
      <dgm:prSet/>
      <dgm:spPr/>
      <dgm:t>
        <a:bodyPr/>
        <a:lstStyle/>
        <a:p>
          <a:endParaRPr lang="en-US"/>
        </a:p>
      </dgm:t>
    </dgm:pt>
    <dgm:pt modelId="{30FD9FAB-41B8-4DB9-A391-735268BEEF8F}" type="sibTrans" cxnId="{38A38192-A736-4C26-B806-D9E5AD2EF9CC}">
      <dgm:prSet/>
      <dgm:spPr/>
      <dgm:t>
        <a:bodyPr/>
        <a:lstStyle/>
        <a:p>
          <a:endParaRPr lang="en-US"/>
        </a:p>
      </dgm:t>
    </dgm:pt>
    <dgm:pt modelId="{2FD4380B-B484-4039-A5BA-8DFBE54B4FFE}">
      <dgm:prSet/>
      <dgm:spPr/>
      <dgm:t>
        <a:bodyPr/>
        <a:lstStyle/>
        <a:p>
          <a:r>
            <a:rPr lang="en-US"/>
            <a:t>l.humphries@uwtsd.ac.uk</a:t>
          </a:r>
        </a:p>
      </dgm:t>
    </dgm:pt>
    <dgm:pt modelId="{327A0FD8-8166-4079-A5FE-5330E53B8160}" type="parTrans" cxnId="{00896EAA-8B83-4735-8ABB-F2C6B4C6FB1F}">
      <dgm:prSet/>
      <dgm:spPr/>
      <dgm:t>
        <a:bodyPr/>
        <a:lstStyle/>
        <a:p>
          <a:endParaRPr lang="en-US"/>
        </a:p>
      </dgm:t>
    </dgm:pt>
    <dgm:pt modelId="{5C612509-70BD-4A5B-8FA9-A2002C0A3F6D}" type="sibTrans" cxnId="{00896EAA-8B83-4735-8ABB-F2C6B4C6FB1F}">
      <dgm:prSet/>
      <dgm:spPr/>
      <dgm:t>
        <a:bodyPr/>
        <a:lstStyle/>
        <a:p>
          <a:endParaRPr lang="en-US"/>
        </a:p>
      </dgm:t>
    </dgm:pt>
    <dgm:pt modelId="{17CF4857-2B2F-421F-807B-86BCE5D10E2B}" type="pres">
      <dgm:prSet presAssocID="{99192F5D-1154-402F-912C-0311CFA2A7B2}" presName="linear" presStyleCnt="0">
        <dgm:presLayoutVars>
          <dgm:animLvl val="lvl"/>
          <dgm:resizeHandles val="exact"/>
        </dgm:presLayoutVars>
      </dgm:prSet>
      <dgm:spPr/>
    </dgm:pt>
    <dgm:pt modelId="{17E628CF-8259-465B-A18C-C17C18BC4CDA}" type="pres">
      <dgm:prSet presAssocID="{942B8C2A-C498-4991-A3B0-70CCC688377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97F93F9-0DE6-4E42-AA21-E4D447B27F9A}" type="pres">
      <dgm:prSet presAssocID="{30FD9FAB-41B8-4DB9-A391-735268BEEF8F}" presName="spacer" presStyleCnt="0"/>
      <dgm:spPr/>
    </dgm:pt>
    <dgm:pt modelId="{AA407ED9-B566-48ED-96AF-9629D001017E}" type="pres">
      <dgm:prSet presAssocID="{2FD4380B-B484-4039-A5BA-8DFBE54B4FF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6A62311-1E81-4FAE-AD6C-0BFBC1D49973}" type="presOf" srcId="{942B8C2A-C498-4991-A3B0-70CCC6883779}" destId="{17E628CF-8259-465B-A18C-C17C18BC4CDA}" srcOrd="0" destOrd="0" presId="urn:microsoft.com/office/officeart/2005/8/layout/vList2"/>
    <dgm:cxn modelId="{34631A1D-5700-4D15-9ED8-19F1CFDCE544}" type="presOf" srcId="{2FD4380B-B484-4039-A5BA-8DFBE54B4FFE}" destId="{AA407ED9-B566-48ED-96AF-9629D001017E}" srcOrd="0" destOrd="0" presId="urn:microsoft.com/office/officeart/2005/8/layout/vList2"/>
    <dgm:cxn modelId="{2CC34358-EEDF-4839-8F84-FA2A9DB84C4E}" type="presOf" srcId="{99192F5D-1154-402F-912C-0311CFA2A7B2}" destId="{17CF4857-2B2F-421F-807B-86BCE5D10E2B}" srcOrd="0" destOrd="0" presId="urn:microsoft.com/office/officeart/2005/8/layout/vList2"/>
    <dgm:cxn modelId="{38A38192-A736-4C26-B806-D9E5AD2EF9CC}" srcId="{99192F5D-1154-402F-912C-0311CFA2A7B2}" destId="{942B8C2A-C498-4991-A3B0-70CCC6883779}" srcOrd="0" destOrd="0" parTransId="{50FF9324-9A37-415E-AD8B-375B3DA40045}" sibTransId="{30FD9FAB-41B8-4DB9-A391-735268BEEF8F}"/>
    <dgm:cxn modelId="{00896EAA-8B83-4735-8ABB-F2C6B4C6FB1F}" srcId="{99192F5D-1154-402F-912C-0311CFA2A7B2}" destId="{2FD4380B-B484-4039-A5BA-8DFBE54B4FFE}" srcOrd="1" destOrd="0" parTransId="{327A0FD8-8166-4079-A5FE-5330E53B8160}" sibTransId="{5C612509-70BD-4A5B-8FA9-A2002C0A3F6D}"/>
    <dgm:cxn modelId="{3EE9FA05-424F-4BB3-BA30-6E6D58D75031}" type="presParOf" srcId="{17CF4857-2B2F-421F-807B-86BCE5D10E2B}" destId="{17E628CF-8259-465B-A18C-C17C18BC4CDA}" srcOrd="0" destOrd="0" presId="urn:microsoft.com/office/officeart/2005/8/layout/vList2"/>
    <dgm:cxn modelId="{84F0044D-01CC-4C97-80B2-4550FD758895}" type="presParOf" srcId="{17CF4857-2B2F-421F-807B-86BCE5D10E2B}" destId="{497F93F9-0DE6-4E42-AA21-E4D447B27F9A}" srcOrd="1" destOrd="0" presId="urn:microsoft.com/office/officeart/2005/8/layout/vList2"/>
    <dgm:cxn modelId="{53E98A05-5F39-4567-8D54-8783DE08858E}" type="presParOf" srcId="{17CF4857-2B2F-421F-807B-86BCE5D10E2B}" destId="{AA407ED9-B566-48ED-96AF-9629D001017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DCA8D08-65C0-474F-A090-0204EBE8993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E8FF804-8169-4C90-BE0E-9C4D0EEB9FFE}">
      <dgm:prSet/>
      <dgm:spPr/>
      <dgm:t>
        <a:bodyPr/>
        <a:lstStyle/>
        <a:p>
          <a:r>
            <a:rPr lang="en-US"/>
            <a:t>Goldie, M. and Wokler, R. eds., 2006. The Cambridge history of eighteenth-century political thought (Vol. 1). Cambridge University Press.</a:t>
          </a:r>
        </a:p>
      </dgm:t>
    </dgm:pt>
    <dgm:pt modelId="{1853D145-4807-4363-A98E-8A2AF7CF71E6}" type="parTrans" cxnId="{AAD2AF20-5237-4F86-AF1B-9C62B1AEC47E}">
      <dgm:prSet/>
      <dgm:spPr/>
      <dgm:t>
        <a:bodyPr/>
        <a:lstStyle/>
        <a:p>
          <a:endParaRPr lang="en-US"/>
        </a:p>
      </dgm:t>
    </dgm:pt>
    <dgm:pt modelId="{C64F6AE3-BA92-4A73-BB98-F34380807A1B}" type="sibTrans" cxnId="{AAD2AF20-5237-4F86-AF1B-9C62B1AEC47E}">
      <dgm:prSet/>
      <dgm:spPr/>
      <dgm:t>
        <a:bodyPr/>
        <a:lstStyle/>
        <a:p>
          <a:endParaRPr lang="en-US"/>
        </a:p>
      </dgm:t>
    </dgm:pt>
    <dgm:pt modelId="{4DE7381A-0ECB-4D39-B56A-1F21D2E9030D}">
      <dgm:prSet/>
      <dgm:spPr/>
      <dgm:t>
        <a:bodyPr/>
        <a:lstStyle/>
        <a:p>
          <a:r>
            <a:rPr lang="en-US"/>
            <a:t>Fennell, M.A., 2008. Emergent Identity: A Comparative Analysis of the New Supreme Court of the United Kingdom and the Supreme Court of the United States. Temp. Int'l &amp; Comp. LJ, 22, p.279. </a:t>
          </a:r>
        </a:p>
      </dgm:t>
    </dgm:pt>
    <dgm:pt modelId="{82299A98-FA60-4AB5-BCEE-9EC2BCB830D8}" type="parTrans" cxnId="{16D1846A-3AB0-4804-B415-F27C52F213A3}">
      <dgm:prSet/>
      <dgm:spPr/>
      <dgm:t>
        <a:bodyPr/>
        <a:lstStyle/>
        <a:p>
          <a:endParaRPr lang="en-US"/>
        </a:p>
      </dgm:t>
    </dgm:pt>
    <dgm:pt modelId="{31FC865D-A50F-496A-8690-B9B5EB6F0B19}" type="sibTrans" cxnId="{16D1846A-3AB0-4804-B415-F27C52F213A3}">
      <dgm:prSet/>
      <dgm:spPr/>
      <dgm:t>
        <a:bodyPr/>
        <a:lstStyle/>
        <a:p>
          <a:endParaRPr lang="en-US"/>
        </a:p>
      </dgm:t>
    </dgm:pt>
    <dgm:pt modelId="{026E89D7-4A50-4D05-837A-4FD70D92295B}">
      <dgm:prSet/>
      <dgm:spPr/>
      <dgm:t>
        <a:bodyPr/>
        <a:lstStyle/>
        <a:p>
          <a:r>
            <a:rPr lang="en-US"/>
            <a:t>Stevens, R., 1999. A loss of innocence?: judicial independence and the separation of powers. Oxford Journal of Legal Studies, 19(3), pp.365-402.</a:t>
          </a:r>
        </a:p>
      </dgm:t>
    </dgm:pt>
    <dgm:pt modelId="{865CA308-32E3-4C8D-9123-314BA064DCFD}" type="parTrans" cxnId="{A44E4815-35AD-44FE-B811-FC4849A3055B}">
      <dgm:prSet/>
      <dgm:spPr/>
      <dgm:t>
        <a:bodyPr/>
        <a:lstStyle/>
        <a:p>
          <a:endParaRPr lang="en-US"/>
        </a:p>
      </dgm:t>
    </dgm:pt>
    <dgm:pt modelId="{58370001-A742-4233-9A26-24D1E657F883}" type="sibTrans" cxnId="{A44E4815-35AD-44FE-B811-FC4849A3055B}">
      <dgm:prSet/>
      <dgm:spPr/>
      <dgm:t>
        <a:bodyPr/>
        <a:lstStyle/>
        <a:p>
          <a:endParaRPr lang="en-US"/>
        </a:p>
      </dgm:t>
    </dgm:pt>
    <dgm:pt modelId="{2D79621E-1EEF-43BE-A187-0931B2F9C211}" type="pres">
      <dgm:prSet presAssocID="{7DCA8D08-65C0-474F-A090-0204EBE89937}" presName="vert0" presStyleCnt="0">
        <dgm:presLayoutVars>
          <dgm:dir/>
          <dgm:animOne val="branch"/>
          <dgm:animLvl val="lvl"/>
        </dgm:presLayoutVars>
      </dgm:prSet>
      <dgm:spPr/>
    </dgm:pt>
    <dgm:pt modelId="{288656AA-2772-4BFC-9C8D-B7EA5F281B93}" type="pres">
      <dgm:prSet presAssocID="{5E8FF804-8169-4C90-BE0E-9C4D0EEB9FFE}" presName="thickLine" presStyleLbl="alignNode1" presStyleIdx="0" presStyleCnt="3"/>
      <dgm:spPr/>
    </dgm:pt>
    <dgm:pt modelId="{0B0E8B00-C9C8-4FEA-A255-313D2E821F25}" type="pres">
      <dgm:prSet presAssocID="{5E8FF804-8169-4C90-BE0E-9C4D0EEB9FFE}" presName="horz1" presStyleCnt="0"/>
      <dgm:spPr/>
    </dgm:pt>
    <dgm:pt modelId="{EEB25075-2E52-4412-9D83-E05954B198B7}" type="pres">
      <dgm:prSet presAssocID="{5E8FF804-8169-4C90-BE0E-9C4D0EEB9FFE}" presName="tx1" presStyleLbl="revTx" presStyleIdx="0" presStyleCnt="3"/>
      <dgm:spPr/>
    </dgm:pt>
    <dgm:pt modelId="{DB21CAF5-4912-4289-89B0-CA8E905052C7}" type="pres">
      <dgm:prSet presAssocID="{5E8FF804-8169-4C90-BE0E-9C4D0EEB9FFE}" presName="vert1" presStyleCnt="0"/>
      <dgm:spPr/>
    </dgm:pt>
    <dgm:pt modelId="{033B4556-9E6A-4A74-994C-E42905CEDCE7}" type="pres">
      <dgm:prSet presAssocID="{4DE7381A-0ECB-4D39-B56A-1F21D2E9030D}" presName="thickLine" presStyleLbl="alignNode1" presStyleIdx="1" presStyleCnt="3"/>
      <dgm:spPr/>
    </dgm:pt>
    <dgm:pt modelId="{8F7DAB31-D63F-49A8-AF7F-8316B7116B67}" type="pres">
      <dgm:prSet presAssocID="{4DE7381A-0ECB-4D39-B56A-1F21D2E9030D}" presName="horz1" presStyleCnt="0"/>
      <dgm:spPr/>
    </dgm:pt>
    <dgm:pt modelId="{95CBF0F4-2E77-442B-8D0C-A48BD94DFCC2}" type="pres">
      <dgm:prSet presAssocID="{4DE7381A-0ECB-4D39-B56A-1F21D2E9030D}" presName="tx1" presStyleLbl="revTx" presStyleIdx="1" presStyleCnt="3"/>
      <dgm:spPr/>
    </dgm:pt>
    <dgm:pt modelId="{9E19A17F-622C-432A-B33F-FBBF63F3F7B9}" type="pres">
      <dgm:prSet presAssocID="{4DE7381A-0ECB-4D39-B56A-1F21D2E9030D}" presName="vert1" presStyleCnt="0"/>
      <dgm:spPr/>
    </dgm:pt>
    <dgm:pt modelId="{A311B527-FCCA-4C5B-8D46-AB6387908322}" type="pres">
      <dgm:prSet presAssocID="{026E89D7-4A50-4D05-837A-4FD70D92295B}" presName="thickLine" presStyleLbl="alignNode1" presStyleIdx="2" presStyleCnt="3"/>
      <dgm:spPr/>
    </dgm:pt>
    <dgm:pt modelId="{48201A0A-3786-4722-9FDD-B6A046225111}" type="pres">
      <dgm:prSet presAssocID="{026E89D7-4A50-4D05-837A-4FD70D92295B}" presName="horz1" presStyleCnt="0"/>
      <dgm:spPr/>
    </dgm:pt>
    <dgm:pt modelId="{211900A0-221D-446B-881F-B00CCD631C2C}" type="pres">
      <dgm:prSet presAssocID="{026E89D7-4A50-4D05-837A-4FD70D92295B}" presName="tx1" presStyleLbl="revTx" presStyleIdx="2" presStyleCnt="3"/>
      <dgm:spPr/>
    </dgm:pt>
    <dgm:pt modelId="{4CC1AAF6-E218-412D-9350-EFA5D8024210}" type="pres">
      <dgm:prSet presAssocID="{026E89D7-4A50-4D05-837A-4FD70D92295B}" presName="vert1" presStyleCnt="0"/>
      <dgm:spPr/>
    </dgm:pt>
  </dgm:ptLst>
  <dgm:cxnLst>
    <dgm:cxn modelId="{A44E4815-35AD-44FE-B811-FC4849A3055B}" srcId="{7DCA8D08-65C0-474F-A090-0204EBE89937}" destId="{026E89D7-4A50-4D05-837A-4FD70D92295B}" srcOrd="2" destOrd="0" parTransId="{865CA308-32E3-4C8D-9123-314BA064DCFD}" sibTransId="{58370001-A742-4233-9A26-24D1E657F883}"/>
    <dgm:cxn modelId="{AAD2AF20-5237-4F86-AF1B-9C62B1AEC47E}" srcId="{7DCA8D08-65C0-474F-A090-0204EBE89937}" destId="{5E8FF804-8169-4C90-BE0E-9C4D0EEB9FFE}" srcOrd="0" destOrd="0" parTransId="{1853D145-4807-4363-A98E-8A2AF7CF71E6}" sibTransId="{C64F6AE3-BA92-4A73-BB98-F34380807A1B}"/>
    <dgm:cxn modelId="{3E22374C-A75B-422B-9041-B31A8059B686}" type="presOf" srcId="{5E8FF804-8169-4C90-BE0E-9C4D0EEB9FFE}" destId="{EEB25075-2E52-4412-9D83-E05954B198B7}" srcOrd="0" destOrd="0" presId="urn:microsoft.com/office/officeart/2008/layout/LinedList"/>
    <dgm:cxn modelId="{16D1846A-3AB0-4804-B415-F27C52F213A3}" srcId="{7DCA8D08-65C0-474F-A090-0204EBE89937}" destId="{4DE7381A-0ECB-4D39-B56A-1F21D2E9030D}" srcOrd="1" destOrd="0" parTransId="{82299A98-FA60-4AB5-BCEE-9EC2BCB830D8}" sibTransId="{31FC865D-A50F-496A-8690-B9B5EB6F0B19}"/>
    <dgm:cxn modelId="{AC64E476-D45D-4EA9-877E-DD768950059F}" type="presOf" srcId="{026E89D7-4A50-4D05-837A-4FD70D92295B}" destId="{211900A0-221D-446B-881F-B00CCD631C2C}" srcOrd="0" destOrd="0" presId="urn:microsoft.com/office/officeart/2008/layout/LinedList"/>
    <dgm:cxn modelId="{1B3A0899-DF96-40BD-A721-66026C1649A6}" type="presOf" srcId="{7DCA8D08-65C0-474F-A090-0204EBE89937}" destId="{2D79621E-1EEF-43BE-A187-0931B2F9C211}" srcOrd="0" destOrd="0" presId="urn:microsoft.com/office/officeart/2008/layout/LinedList"/>
    <dgm:cxn modelId="{B9E900CC-424F-4CD9-A9C7-E37297DB6942}" type="presOf" srcId="{4DE7381A-0ECB-4D39-B56A-1F21D2E9030D}" destId="{95CBF0F4-2E77-442B-8D0C-A48BD94DFCC2}" srcOrd="0" destOrd="0" presId="urn:microsoft.com/office/officeart/2008/layout/LinedList"/>
    <dgm:cxn modelId="{046AE24B-B7A3-42A2-ADA6-EAC1C1464C67}" type="presParOf" srcId="{2D79621E-1EEF-43BE-A187-0931B2F9C211}" destId="{288656AA-2772-4BFC-9C8D-B7EA5F281B93}" srcOrd="0" destOrd="0" presId="urn:microsoft.com/office/officeart/2008/layout/LinedList"/>
    <dgm:cxn modelId="{6D8D7F85-7A30-40FC-88DF-D446CBA00FF0}" type="presParOf" srcId="{2D79621E-1EEF-43BE-A187-0931B2F9C211}" destId="{0B0E8B00-C9C8-4FEA-A255-313D2E821F25}" srcOrd="1" destOrd="0" presId="urn:microsoft.com/office/officeart/2008/layout/LinedList"/>
    <dgm:cxn modelId="{EF7038BA-C11D-4CE1-B584-35BCB5E60B85}" type="presParOf" srcId="{0B0E8B00-C9C8-4FEA-A255-313D2E821F25}" destId="{EEB25075-2E52-4412-9D83-E05954B198B7}" srcOrd="0" destOrd="0" presId="urn:microsoft.com/office/officeart/2008/layout/LinedList"/>
    <dgm:cxn modelId="{49E68F1E-277C-4D3E-9A1F-0226A6BED4CA}" type="presParOf" srcId="{0B0E8B00-C9C8-4FEA-A255-313D2E821F25}" destId="{DB21CAF5-4912-4289-89B0-CA8E905052C7}" srcOrd="1" destOrd="0" presId="urn:microsoft.com/office/officeart/2008/layout/LinedList"/>
    <dgm:cxn modelId="{4303C305-7222-4C49-9415-37BC07FB1D53}" type="presParOf" srcId="{2D79621E-1EEF-43BE-A187-0931B2F9C211}" destId="{033B4556-9E6A-4A74-994C-E42905CEDCE7}" srcOrd="2" destOrd="0" presId="urn:microsoft.com/office/officeart/2008/layout/LinedList"/>
    <dgm:cxn modelId="{21697F72-A4BF-484E-A638-215880C9608C}" type="presParOf" srcId="{2D79621E-1EEF-43BE-A187-0931B2F9C211}" destId="{8F7DAB31-D63F-49A8-AF7F-8316B7116B67}" srcOrd="3" destOrd="0" presId="urn:microsoft.com/office/officeart/2008/layout/LinedList"/>
    <dgm:cxn modelId="{8A659F9B-BE8E-46A2-8610-64A1CF02CABA}" type="presParOf" srcId="{8F7DAB31-D63F-49A8-AF7F-8316B7116B67}" destId="{95CBF0F4-2E77-442B-8D0C-A48BD94DFCC2}" srcOrd="0" destOrd="0" presId="urn:microsoft.com/office/officeart/2008/layout/LinedList"/>
    <dgm:cxn modelId="{A79B92EA-6326-4DBF-8716-9C76FFE2EFD0}" type="presParOf" srcId="{8F7DAB31-D63F-49A8-AF7F-8316B7116B67}" destId="{9E19A17F-622C-432A-B33F-FBBF63F3F7B9}" srcOrd="1" destOrd="0" presId="urn:microsoft.com/office/officeart/2008/layout/LinedList"/>
    <dgm:cxn modelId="{85FE2D22-4034-41A6-8429-5E1844AADD6B}" type="presParOf" srcId="{2D79621E-1EEF-43BE-A187-0931B2F9C211}" destId="{A311B527-FCCA-4C5B-8D46-AB6387908322}" srcOrd="4" destOrd="0" presId="urn:microsoft.com/office/officeart/2008/layout/LinedList"/>
    <dgm:cxn modelId="{C3524B73-652B-4D65-8BC5-79E065B7DEE5}" type="presParOf" srcId="{2D79621E-1EEF-43BE-A187-0931B2F9C211}" destId="{48201A0A-3786-4722-9FDD-B6A046225111}" srcOrd="5" destOrd="0" presId="urn:microsoft.com/office/officeart/2008/layout/LinedList"/>
    <dgm:cxn modelId="{67894CD1-F851-4AD6-AC28-A173A6EE47F9}" type="presParOf" srcId="{48201A0A-3786-4722-9FDD-B6A046225111}" destId="{211900A0-221D-446B-881F-B00CCD631C2C}" srcOrd="0" destOrd="0" presId="urn:microsoft.com/office/officeart/2008/layout/LinedList"/>
    <dgm:cxn modelId="{771F949A-2AFD-4CEF-AB93-63E952B9DD9A}" type="presParOf" srcId="{48201A0A-3786-4722-9FDD-B6A046225111}" destId="{4CC1AAF6-E218-412D-9350-EFA5D802421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7B3EDC-47C7-4488-ADC0-4D0B63CF9B3A}">
      <dsp:nvSpPr>
        <dsp:cNvPr id="0" name=""/>
        <dsp:cNvSpPr/>
      </dsp:nvSpPr>
      <dsp:spPr>
        <a:xfrm>
          <a:off x="3080" y="464830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Understand</a:t>
          </a:r>
          <a:r>
            <a:rPr lang="en-GB" sz="1600" kern="1200"/>
            <a:t> how recent Constitutional reform affected the operation of separation of powers in the UK. </a:t>
          </a:r>
          <a:endParaRPr lang="en-US" sz="1600" kern="1200"/>
        </a:p>
      </dsp:txBody>
      <dsp:txXfrm>
        <a:off x="3080" y="1765067"/>
        <a:ext cx="2444055" cy="2053006"/>
      </dsp:txXfrm>
    </dsp:sp>
    <dsp:sp modelId="{19A5974D-AB30-44F2-9E00-223EAA66931C}">
      <dsp:nvSpPr>
        <dsp:cNvPr id="0" name=""/>
        <dsp:cNvSpPr/>
      </dsp:nvSpPr>
      <dsp:spPr>
        <a:xfrm>
          <a:off x="711856" y="806997"/>
          <a:ext cx="1026503" cy="10265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2184" y="957325"/>
        <a:ext cx="725847" cy="725847"/>
      </dsp:txXfrm>
    </dsp:sp>
    <dsp:sp modelId="{73425710-5B59-494D-A86E-2387D44B5C27}">
      <dsp:nvSpPr>
        <dsp:cNvPr id="0" name=""/>
        <dsp:cNvSpPr/>
      </dsp:nvSpPr>
      <dsp:spPr>
        <a:xfrm>
          <a:off x="3080" y="3886435"/>
          <a:ext cx="2444055" cy="72"/>
        </a:xfrm>
        <a:prstGeom prst="rect">
          <a:avLst/>
        </a:prstGeom>
        <a:solidFill>
          <a:schemeClr val="accent2">
            <a:hueOff val="543344"/>
            <a:satOff val="-10930"/>
            <a:lumOff val="-3922"/>
            <a:alphaOff val="0"/>
          </a:schemeClr>
        </a:solidFill>
        <a:ln w="12700" cap="flat" cmpd="sng" algn="ctr">
          <a:solidFill>
            <a:schemeClr val="accent2">
              <a:hueOff val="543344"/>
              <a:satOff val="-10930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D71DE9-75B6-45CB-8932-B3FD4E150AB9}">
      <dsp:nvSpPr>
        <dsp:cNvPr id="0" name=""/>
        <dsp:cNvSpPr/>
      </dsp:nvSpPr>
      <dsp:spPr>
        <a:xfrm>
          <a:off x="2691541" y="464830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1088238"/>
            <a:satOff val="-25260"/>
            <a:lumOff val="-250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088238"/>
              <a:satOff val="-25260"/>
              <a:lumOff val="-25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Explain </a:t>
          </a:r>
          <a:r>
            <a:rPr lang="en-GB" sz="1600" b="0" kern="1200"/>
            <a:t>the purpose of the separation of powers.</a:t>
          </a:r>
          <a:r>
            <a:rPr lang="en-US" sz="1600" b="1" kern="1200"/>
            <a:t> </a:t>
          </a:r>
          <a:r>
            <a:rPr lang="en-GB" sz="1600" b="1" kern="1200"/>
            <a:t> </a:t>
          </a:r>
          <a:endParaRPr lang="en-US" sz="1600" b="1" kern="1200"/>
        </a:p>
      </dsp:txBody>
      <dsp:txXfrm>
        <a:off x="2691541" y="1765067"/>
        <a:ext cx="2444055" cy="2053006"/>
      </dsp:txXfrm>
    </dsp:sp>
    <dsp:sp modelId="{AAB2D1BE-93C6-4802-9DD7-200B31955F0F}">
      <dsp:nvSpPr>
        <dsp:cNvPr id="0" name=""/>
        <dsp:cNvSpPr/>
      </dsp:nvSpPr>
      <dsp:spPr>
        <a:xfrm>
          <a:off x="3400317" y="806997"/>
          <a:ext cx="1026503" cy="1026503"/>
        </a:xfrm>
        <a:prstGeom prst="ellipse">
          <a:avLst/>
        </a:prstGeom>
        <a:solidFill>
          <a:schemeClr val="accent2">
            <a:hueOff val="1086687"/>
            <a:satOff val="-21860"/>
            <a:lumOff val="-7843"/>
            <a:alphaOff val="0"/>
          </a:schemeClr>
        </a:solidFill>
        <a:ln w="12700" cap="flat" cmpd="sng" algn="ctr">
          <a:solidFill>
            <a:schemeClr val="accent2">
              <a:hueOff val="1086687"/>
              <a:satOff val="-21860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50645" y="957325"/>
        <a:ext cx="725847" cy="725847"/>
      </dsp:txXfrm>
    </dsp:sp>
    <dsp:sp modelId="{F62C4577-AC89-4342-9CFB-5C449F28D2BB}">
      <dsp:nvSpPr>
        <dsp:cNvPr id="0" name=""/>
        <dsp:cNvSpPr/>
      </dsp:nvSpPr>
      <dsp:spPr>
        <a:xfrm>
          <a:off x="2691541" y="3886435"/>
          <a:ext cx="2444055" cy="72"/>
        </a:xfrm>
        <a:prstGeom prst="rect">
          <a:avLst/>
        </a:prstGeom>
        <a:solidFill>
          <a:schemeClr val="accent2">
            <a:hueOff val="1630031"/>
            <a:satOff val="-32790"/>
            <a:lumOff val="-11765"/>
            <a:alphaOff val="0"/>
          </a:schemeClr>
        </a:solidFill>
        <a:ln w="12700" cap="flat" cmpd="sng" algn="ctr">
          <a:solidFill>
            <a:schemeClr val="accent2">
              <a:hueOff val="1630031"/>
              <a:satOff val="-32790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8905E0-B62E-4372-94D3-B5C6A142528D}">
      <dsp:nvSpPr>
        <dsp:cNvPr id="0" name=""/>
        <dsp:cNvSpPr/>
      </dsp:nvSpPr>
      <dsp:spPr>
        <a:xfrm>
          <a:off x="5380002" y="464830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2176475"/>
            <a:satOff val="-50520"/>
            <a:lumOff val="-501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176475"/>
              <a:satOff val="-50520"/>
              <a:lumOff val="-501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Identify</a:t>
          </a:r>
          <a:r>
            <a:rPr lang="en-US" sz="1600" b="1" kern="1200"/>
            <a:t> </a:t>
          </a:r>
          <a:r>
            <a:rPr lang="en-US" sz="1600" b="0" kern="1200"/>
            <a:t>t</a:t>
          </a:r>
          <a:r>
            <a:rPr lang="en-GB" sz="1600" b="0" kern="1200"/>
            <a:t>he relevance</a:t>
          </a:r>
          <a:r>
            <a:rPr lang="en-US" sz="1600" b="0" kern="1200"/>
            <a:t> o</a:t>
          </a:r>
          <a:r>
            <a:rPr lang="en-GB" sz="1600" b="0" kern="1200"/>
            <a:t>f the separation of powers today.  </a:t>
          </a:r>
          <a:endParaRPr lang="en-US" sz="1600" b="0" kern="1200"/>
        </a:p>
      </dsp:txBody>
      <dsp:txXfrm>
        <a:off x="5380002" y="1765067"/>
        <a:ext cx="2444055" cy="2053006"/>
      </dsp:txXfrm>
    </dsp:sp>
    <dsp:sp modelId="{D6289A60-F829-4218-A90C-08664869FEBE}">
      <dsp:nvSpPr>
        <dsp:cNvPr id="0" name=""/>
        <dsp:cNvSpPr/>
      </dsp:nvSpPr>
      <dsp:spPr>
        <a:xfrm>
          <a:off x="6088778" y="806997"/>
          <a:ext cx="1026503" cy="1026503"/>
        </a:xfrm>
        <a:prstGeom prst="ellipse">
          <a:avLst/>
        </a:prstGeom>
        <a:solidFill>
          <a:schemeClr val="accent2">
            <a:hueOff val="2173375"/>
            <a:satOff val="-43721"/>
            <a:lumOff val="-15686"/>
            <a:alphaOff val="0"/>
          </a:schemeClr>
        </a:solidFill>
        <a:ln w="12700" cap="flat" cmpd="sng" algn="ctr">
          <a:solidFill>
            <a:schemeClr val="accent2">
              <a:hueOff val="2173375"/>
              <a:satOff val="-43721"/>
              <a:lumOff val="-156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39106" y="957325"/>
        <a:ext cx="725847" cy="725847"/>
      </dsp:txXfrm>
    </dsp:sp>
    <dsp:sp modelId="{18F5F033-3520-41D3-BC6E-384B08C1BC9E}">
      <dsp:nvSpPr>
        <dsp:cNvPr id="0" name=""/>
        <dsp:cNvSpPr/>
      </dsp:nvSpPr>
      <dsp:spPr>
        <a:xfrm>
          <a:off x="5380002" y="3886435"/>
          <a:ext cx="2444055" cy="72"/>
        </a:xfrm>
        <a:prstGeom prst="rect">
          <a:avLst/>
        </a:prstGeom>
        <a:solidFill>
          <a:schemeClr val="accent2">
            <a:hueOff val="2716718"/>
            <a:satOff val="-54651"/>
            <a:lumOff val="-19608"/>
            <a:alphaOff val="0"/>
          </a:schemeClr>
        </a:solidFill>
        <a:ln w="12700" cap="flat" cmpd="sng" algn="ctr">
          <a:solidFill>
            <a:schemeClr val="accent2">
              <a:hueOff val="2716718"/>
              <a:satOff val="-54651"/>
              <a:lumOff val="-196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20B02D-D66A-45AD-99CE-0A76FA5332F0}">
      <dsp:nvSpPr>
        <dsp:cNvPr id="0" name=""/>
        <dsp:cNvSpPr/>
      </dsp:nvSpPr>
      <dsp:spPr>
        <a:xfrm>
          <a:off x="8068463" y="464830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3264713"/>
            <a:satOff val="-75780"/>
            <a:lumOff val="-751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264713"/>
              <a:satOff val="-75780"/>
              <a:lumOff val="-75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Apply</a:t>
          </a:r>
          <a:r>
            <a:rPr lang="en-US" sz="1600" kern="1200" dirty="0"/>
            <a:t> </a:t>
          </a:r>
          <a:r>
            <a:rPr lang="en-GB" sz="1600" kern="1200" dirty="0"/>
            <a:t>Pop quiz </a:t>
          </a:r>
          <a:endParaRPr lang="en-US" sz="1600" kern="1200" dirty="0"/>
        </a:p>
      </dsp:txBody>
      <dsp:txXfrm>
        <a:off x="8068463" y="1765067"/>
        <a:ext cx="2444055" cy="2053006"/>
      </dsp:txXfrm>
    </dsp:sp>
    <dsp:sp modelId="{77D84CA7-21E6-495D-91B6-BB9284741B8F}">
      <dsp:nvSpPr>
        <dsp:cNvPr id="0" name=""/>
        <dsp:cNvSpPr/>
      </dsp:nvSpPr>
      <dsp:spPr>
        <a:xfrm>
          <a:off x="8777239" y="806997"/>
          <a:ext cx="1026503" cy="1026503"/>
        </a:xfrm>
        <a:prstGeom prst="ellipse">
          <a:avLst/>
        </a:prstGeom>
        <a:solidFill>
          <a:schemeClr val="accent2">
            <a:hueOff val="3260062"/>
            <a:satOff val="-65581"/>
            <a:lumOff val="-23529"/>
            <a:alphaOff val="0"/>
          </a:schemeClr>
        </a:solidFill>
        <a:ln w="12700" cap="flat" cmpd="sng" algn="ctr">
          <a:solidFill>
            <a:schemeClr val="accent2">
              <a:hueOff val="3260062"/>
              <a:satOff val="-65581"/>
              <a:lumOff val="-23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927567" y="957325"/>
        <a:ext cx="725847" cy="725847"/>
      </dsp:txXfrm>
    </dsp:sp>
    <dsp:sp modelId="{336C4549-9F94-4728-9F33-BF5D0EF100F2}">
      <dsp:nvSpPr>
        <dsp:cNvPr id="0" name=""/>
        <dsp:cNvSpPr/>
      </dsp:nvSpPr>
      <dsp:spPr>
        <a:xfrm>
          <a:off x="8068463" y="3886435"/>
          <a:ext cx="2444055" cy="72"/>
        </a:xfrm>
        <a:prstGeom prst="rect">
          <a:avLst/>
        </a:prstGeom>
        <a:solidFill>
          <a:schemeClr val="accent2">
            <a:hueOff val="3803405"/>
            <a:satOff val="-76511"/>
            <a:lumOff val="-27451"/>
            <a:alphaOff val="0"/>
          </a:schemeClr>
        </a:solidFill>
        <a:ln w="12700" cap="flat" cmpd="sng" algn="ctr">
          <a:solidFill>
            <a:schemeClr val="accent2">
              <a:hueOff val="3803405"/>
              <a:satOff val="-76511"/>
              <a:lumOff val="-27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07DA5B-2656-404D-8398-8C662D453C3F}">
      <dsp:nvSpPr>
        <dsp:cNvPr id="0" name=""/>
        <dsp:cNvSpPr/>
      </dsp:nvSpPr>
      <dsp:spPr>
        <a:xfrm>
          <a:off x="3080" y="1178932"/>
          <a:ext cx="3753370" cy="1501348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Legislature</a:t>
          </a:r>
          <a:endParaRPr lang="en-US" sz="3200" kern="1200" dirty="0"/>
        </a:p>
      </dsp:txBody>
      <dsp:txXfrm>
        <a:off x="753754" y="1178932"/>
        <a:ext cx="2252022" cy="1501348"/>
      </dsp:txXfrm>
    </dsp:sp>
    <dsp:sp modelId="{C3CE7C43-1EAB-4F79-970F-F5F3647386B5}">
      <dsp:nvSpPr>
        <dsp:cNvPr id="0" name=""/>
        <dsp:cNvSpPr/>
      </dsp:nvSpPr>
      <dsp:spPr>
        <a:xfrm>
          <a:off x="3381114" y="1178932"/>
          <a:ext cx="3753370" cy="1501348"/>
        </a:xfrm>
        <a:prstGeom prst="chevron">
          <a:avLst/>
        </a:prstGeom>
        <a:solidFill>
          <a:schemeClr val="accent5">
            <a:hueOff val="-6972787"/>
            <a:satOff val="6306"/>
            <a:lumOff val="-121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Executive</a:t>
          </a:r>
          <a:endParaRPr lang="en-US" sz="3200" kern="1200" dirty="0"/>
        </a:p>
      </dsp:txBody>
      <dsp:txXfrm>
        <a:off x="4131788" y="1178932"/>
        <a:ext cx="2252022" cy="1501348"/>
      </dsp:txXfrm>
    </dsp:sp>
    <dsp:sp modelId="{AAB5AA3F-8A9D-4310-A630-5C13EA5AB6EA}">
      <dsp:nvSpPr>
        <dsp:cNvPr id="0" name=""/>
        <dsp:cNvSpPr/>
      </dsp:nvSpPr>
      <dsp:spPr>
        <a:xfrm>
          <a:off x="6759148" y="1178932"/>
          <a:ext cx="3753370" cy="1501348"/>
        </a:xfrm>
        <a:prstGeom prst="chevron">
          <a:avLst/>
        </a:prstGeom>
        <a:solidFill>
          <a:schemeClr val="accent5">
            <a:hueOff val="-13945574"/>
            <a:satOff val="12612"/>
            <a:lumOff val="-243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Judiciary</a:t>
          </a:r>
          <a:endParaRPr lang="en-US" sz="3200" kern="1200" dirty="0"/>
        </a:p>
      </dsp:txBody>
      <dsp:txXfrm>
        <a:off x="7509822" y="1178932"/>
        <a:ext cx="2252022" cy="15013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6D9EF9-0B85-4538-B6B9-863D491C603A}">
      <dsp:nvSpPr>
        <dsp:cNvPr id="0" name=""/>
        <dsp:cNvSpPr/>
      </dsp:nvSpPr>
      <dsp:spPr>
        <a:xfrm>
          <a:off x="1866913" y="2609"/>
          <a:ext cx="2100277" cy="17221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stop bodies abusing their powers. </a:t>
          </a:r>
          <a:endParaRPr lang="en-US" sz="1700" kern="1200"/>
        </a:p>
      </dsp:txBody>
      <dsp:txXfrm>
        <a:off x="1950983" y="86679"/>
        <a:ext cx="1932137" cy="1554042"/>
      </dsp:txXfrm>
    </dsp:sp>
    <dsp:sp modelId="{D41D2947-2F60-4315-9170-8C933F22D2B0}">
      <dsp:nvSpPr>
        <dsp:cNvPr id="0" name=""/>
        <dsp:cNvSpPr/>
      </dsp:nvSpPr>
      <dsp:spPr>
        <a:xfrm>
          <a:off x="1866913" y="1810900"/>
          <a:ext cx="2100277" cy="172218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Would be stronger in the United Kingdom if we had a codified constitution. </a:t>
          </a:r>
          <a:endParaRPr lang="en-US" sz="1700" kern="1200" dirty="0"/>
        </a:p>
      </dsp:txBody>
      <dsp:txXfrm>
        <a:off x="1950983" y="1894970"/>
        <a:ext cx="1932137" cy="1554042"/>
      </dsp:txXfrm>
    </dsp:sp>
    <dsp:sp modelId="{FF097B6A-37D4-4C82-98C9-59F57F1E9112}">
      <dsp:nvSpPr>
        <dsp:cNvPr id="0" name=""/>
        <dsp:cNvSpPr/>
      </dsp:nvSpPr>
      <dsp:spPr>
        <a:xfrm>
          <a:off x="1866913" y="3619192"/>
          <a:ext cx="2100277" cy="172218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Checks and Balances. </a:t>
          </a:r>
          <a:endParaRPr lang="en-US" sz="1700" kern="1200"/>
        </a:p>
      </dsp:txBody>
      <dsp:txXfrm>
        <a:off x="1950983" y="3703262"/>
        <a:ext cx="1932137" cy="155404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D5D3E3-61AE-4F52-BD34-08C9A00C9FA3}">
      <dsp:nvSpPr>
        <dsp:cNvPr id="0" name=""/>
        <dsp:cNvSpPr/>
      </dsp:nvSpPr>
      <dsp:spPr>
        <a:xfrm>
          <a:off x="0" y="2123945"/>
          <a:ext cx="1772923" cy="11258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BF2C6-34B9-4E4A-BC8B-8024A74BF486}">
      <dsp:nvSpPr>
        <dsp:cNvPr id="0" name=""/>
        <dsp:cNvSpPr/>
      </dsp:nvSpPr>
      <dsp:spPr>
        <a:xfrm>
          <a:off x="196991" y="2311087"/>
          <a:ext cx="1772923" cy="11258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Legislature</a:t>
          </a:r>
        </a:p>
      </dsp:txBody>
      <dsp:txXfrm>
        <a:off x="229965" y="2344061"/>
        <a:ext cx="1706975" cy="1059858"/>
      </dsp:txXfrm>
    </dsp:sp>
    <dsp:sp modelId="{ED9DB724-60A4-474A-A334-E3FD1F9B16D0}">
      <dsp:nvSpPr>
        <dsp:cNvPr id="0" name=""/>
        <dsp:cNvSpPr/>
      </dsp:nvSpPr>
      <dsp:spPr>
        <a:xfrm>
          <a:off x="2166906" y="2123945"/>
          <a:ext cx="1772923" cy="11258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48F0DE-6119-474C-B470-DC6AF1753923}">
      <dsp:nvSpPr>
        <dsp:cNvPr id="0" name=""/>
        <dsp:cNvSpPr/>
      </dsp:nvSpPr>
      <dsp:spPr>
        <a:xfrm>
          <a:off x="2363898" y="2311087"/>
          <a:ext cx="1772923" cy="11258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Executive</a:t>
          </a:r>
        </a:p>
      </dsp:txBody>
      <dsp:txXfrm>
        <a:off x="2396872" y="2344061"/>
        <a:ext cx="1706975" cy="1059858"/>
      </dsp:txXfrm>
    </dsp:sp>
    <dsp:sp modelId="{470CFFFF-B5C3-4735-80F6-E9BE7BC951FE}">
      <dsp:nvSpPr>
        <dsp:cNvPr id="0" name=""/>
        <dsp:cNvSpPr/>
      </dsp:nvSpPr>
      <dsp:spPr>
        <a:xfrm>
          <a:off x="4333813" y="2123945"/>
          <a:ext cx="1772923" cy="11258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8E790A-726F-4FAC-87C4-4CDA867A34A9}">
      <dsp:nvSpPr>
        <dsp:cNvPr id="0" name=""/>
        <dsp:cNvSpPr/>
      </dsp:nvSpPr>
      <dsp:spPr>
        <a:xfrm>
          <a:off x="4530805" y="2311087"/>
          <a:ext cx="1772923" cy="11258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Judiciary</a:t>
          </a:r>
        </a:p>
      </dsp:txBody>
      <dsp:txXfrm>
        <a:off x="4563779" y="2344061"/>
        <a:ext cx="1706975" cy="10598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36B345-BE33-444B-8263-0F6C38D0BA41}">
      <dsp:nvSpPr>
        <dsp:cNvPr id="0" name=""/>
        <dsp:cNvSpPr/>
      </dsp:nvSpPr>
      <dsp:spPr>
        <a:xfrm>
          <a:off x="0" y="57473"/>
          <a:ext cx="5352201" cy="5352201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C838E2-D3DE-4574-800D-17D91EB673CA}">
      <dsp:nvSpPr>
        <dsp:cNvPr id="0" name=""/>
        <dsp:cNvSpPr/>
      </dsp:nvSpPr>
      <dsp:spPr>
        <a:xfrm>
          <a:off x="508459" y="565932"/>
          <a:ext cx="2087358" cy="208735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Things needed to change. </a:t>
          </a:r>
          <a:endParaRPr lang="en-US" sz="2200" kern="1200"/>
        </a:p>
      </dsp:txBody>
      <dsp:txXfrm>
        <a:off x="610355" y="667828"/>
        <a:ext cx="1883566" cy="1883566"/>
      </dsp:txXfrm>
    </dsp:sp>
    <dsp:sp modelId="{36591BBF-F699-46E0-A43B-BACEB4695C06}">
      <dsp:nvSpPr>
        <dsp:cNvPr id="0" name=""/>
        <dsp:cNvSpPr/>
      </dsp:nvSpPr>
      <dsp:spPr>
        <a:xfrm>
          <a:off x="2756384" y="565932"/>
          <a:ext cx="2087358" cy="208735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Because the Lord Chancellor was involved in all three. </a:t>
          </a:r>
          <a:endParaRPr lang="en-US" sz="2200" kern="1200"/>
        </a:p>
      </dsp:txBody>
      <dsp:txXfrm>
        <a:off x="2858280" y="667828"/>
        <a:ext cx="1883566" cy="1883566"/>
      </dsp:txXfrm>
    </dsp:sp>
    <dsp:sp modelId="{6B33B28A-05A1-48C6-A7EF-6A7869702858}">
      <dsp:nvSpPr>
        <dsp:cNvPr id="0" name=""/>
        <dsp:cNvSpPr/>
      </dsp:nvSpPr>
      <dsp:spPr>
        <a:xfrm>
          <a:off x="508459" y="2813857"/>
          <a:ext cx="2087358" cy="208735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There was a court within parliament. </a:t>
          </a:r>
          <a:endParaRPr lang="en-US" sz="2200" kern="1200"/>
        </a:p>
      </dsp:txBody>
      <dsp:txXfrm>
        <a:off x="610355" y="2915753"/>
        <a:ext cx="1883566" cy="1883566"/>
      </dsp:txXfrm>
    </dsp:sp>
    <dsp:sp modelId="{095278F7-2C74-4238-9652-54AFFD8F98C8}">
      <dsp:nvSpPr>
        <dsp:cNvPr id="0" name=""/>
        <dsp:cNvSpPr/>
      </dsp:nvSpPr>
      <dsp:spPr>
        <a:xfrm>
          <a:off x="2756384" y="2813857"/>
          <a:ext cx="2087358" cy="208735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Government appointed Judges. </a:t>
          </a:r>
          <a:endParaRPr lang="en-US" sz="2200" kern="1200"/>
        </a:p>
      </dsp:txBody>
      <dsp:txXfrm>
        <a:off x="2858280" y="2915753"/>
        <a:ext cx="1883566" cy="18835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9882E0-46F0-43A6-B9EF-AE34A1A7D83A}">
      <dsp:nvSpPr>
        <dsp:cNvPr id="0" name=""/>
        <dsp:cNvSpPr/>
      </dsp:nvSpPr>
      <dsp:spPr>
        <a:xfrm>
          <a:off x="0" y="38881"/>
          <a:ext cx="6879517" cy="288869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Supreme Court – New court in 2009 outside of parliament. </a:t>
          </a:r>
          <a:endParaRPr lang="en-US" sz="4100" kern="1200"/>
        </a:p>
      </dsp:txBody>
      <dsp:txXfrm>
        <a:off x="141014" y="179895"/>
        <a:ext cx="6597489" cy="2606665"/>
      </dsp:txXfrm>
    </dsp:sp>
    <dsp:sp modelId="{40F9C866-3CDB-47EE-823B-CEBBE6D3F60A}">
      <dsp:nvSpPr>
        <dsp:cNvPr id="0" name=""/>
        <dsp:cNvSpPr/>
      </dsp:nvSpPr>
      <dsp:spPr>
        <a:xfrm>
          <a:off x="0" y="3045655"/>
          <a:ext cx="6879517" cy="2888693"/>
        </a:xfrm>
        <a:prstGeom prst="roundRect">
          <a:avLst/>
        </a:prstGeom>
        <a:solidFill>
          <a:schemeClr val="accent2">
            <a:hueOff val="3803405"/>
            <a:satOff val="-76511"/>
            <a:lumOff val="-2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Creation of the Judicial Appointments commission – Now appoints judges. </a:t>
          </a:r>
          <a:endParaRPr lang="en-US" sz="4100" kern="1200"/>
        </a:p>
      </dsp:txBody>
      <dsp:txXfrm>
        <a:off x="141014" y="3186669"/>
        <a:ext cx="6597489" cy="260666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1E860F-0FDD-4C30-8654-EB8F85F04700}">
      <dsp:nvSpPr>
        <dsp:cNvPr id="0" name=""/>
        <dsp:cNvSpPr/>
      </dsp:nvSpPr>
      <dsp:spPr>
        <a:xfrm>
          <a:off x="0" y="40734"/>
          <a:ext cx="6879517" cy="1113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Part of cabinet/ speaker of the house of lords. </a:t>
          </a:r>
          <a:endParaRPr lang="en-US" sz="2800" kern="1200"/>
        </a:p>
      </dsp:txBody>
      <dsp:txXfrm>
        <a:off x="54373" y="95107"/>
        <a:ext cx="6770771" cy="1005094"/>
      </dsp:txXfrm>
    </dsp:sp>
    <dsp:sp modelId="{47C2A104-BF49-409B-B8F3-6B6BA328A1AE}">
      <dsp:nvSpPr>
        <dsp:cNvPr id="0" name=""/>
        <dsp:cNvSpPr/>
      </dsp:nvSpPr>
      <dsp:spPr>
        <a:xfrm>
          <a:off x="0" y="1235215"/>
          <a:ext cx="6879517" cy="1113840"/>
        </a:xfrm>
        <a:prstGeom prst="roundRect">
          <a:avLst/>
        </a:prstGeom>
        <a:solidFill>
          <a:schemeClr val="accent2">
            <a:hueOff val="950851"/>
            <a:satOff val="-19128"/>
            <a:lumOff val="-68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Head of the Judiciary. </a:t>
          </a:r>
          <a:endParaRPr lang="en-US" sz="2800" kern="1200"/>
        </a:p>
      </dsp:txBody>
      <dsp:txXfrm>
        <a:off x="54373" y="1289588"/>
        <a:ext cx="6770771" cy="1005094"/>
      </dsp:txXfrm>
    </dsp:sp>
    <dsp:sp modelId="{41AE27C0-FFCA-4090-BE1B-96DC1C333327}">
      <dsp:nvSpPr>
        <dsp:cNvPr id="0" name=""/>
        <dsp:cNvSpPr/>
      </dsp:nvSpPr>
      <dsp:spPr>
        <a:xfrm>
          <a:off x="0" y="2429695"/>
          <a:ext cx="6879517" cy="1113840"/>
        </a:xfrm>
        <a:prstGeom prst="roundRect">
          <a:avLst/>
        </a:prstGeom>
        <a:solidFill>
          <a:schemeClr val="accent2">
            <a:hueOff val="1901703"/>
            <a:satOff val="-38256"/>
            <a:lumOff val="-137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Now; </a:t>
          </a:r>
          <a:endParaRPr lang="en-US" sz="2800" kern="1200"/>
        </a:p>
      </dsp:txBody>
      <dsp:txXfrm>
        <a:off x="54373" y="2484068"/>
        <a:ext cx="6770771" cy="1005094"/>
      </dsp:txXfrm>
    </dsp:sp>
    <dsp:sp modelId="{9C51D207-390A-415B-A955-943B6A702411}">
      <dsp:nvSpPr>
        <dsp:cNvPr id="0" name=""/>
        <dsp:cNvSpPr/>
      </dsp:nvSpPr>
      <dsp:spPr>
        <a:xfrm>
          <a:off x="0" y="3624175"/>
          <a:ext cx="6879517" cy="1113840"/>
        </a:xfrm>
        <a:prstGeom prst="roundRect">
          <a:avLst/>
        </a:prstGeom>
        <a:solidFill>
          <a:schemeClr val="accent2">
            <a:hueOff val="2852554"/>
            <a:satOff val="-57383"/>
            <a:lumOff val="-20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Not the speaker of the House of lords. </a:t>
          </a:r>
          <a:endParaRPr lang="en-US" sz="2800" kern="1200"/>
        </a:p>
      </dsp:txBody>
      <dsp:txXfrm>
        <a:off x="54373" y="3678548"/>
        <a:ext cx="6770771" cy="1005094"/>
      </dsp:txXfrm>
    </dsp:sp>
    <dsp:sp modelId="{5AB04501-5C7F-46FE-8CCD-C5DECAB76B41}">
      <dsp:nvSpPr>
        <dsp:cNvPr id="0" name=""/>
        <dsp:cNvSpPr/>
      </dsp:nvSpPr>
      <dsp:spPr>
        <a:xfrm>
          <a:off x="0" y="4818655"/>
          <a:ext cx="6879517" cy="1113840"/>
        </a:xfrm>
        <a:prstGeom prst="roundRect">
          <a:avLst/>
        </a:prstGeom>
        <a:solidFill>
          <a:schemeClr val="accent2">
            <a:hueOff val="3803405"/>
            <a:satOff val="-76511"/>
            <a:lumOff val="-2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No longer a Judge.</a:t>
          </a:r>
          <a:endParaRPr lang="en-US" sz="2800" kern="1200"/>
        </a:p>
      </dsp:txBody>
      <dsp:txXfrm>
        <a:off x="54373" y="4873028"/>
        <a:ext cx="6770771" cy="100509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8D5FE1-A283-41C3-A789-F853A8AFE80A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MPs are part of the government and parliament. </a:t>
          </a:r>
          <a:endParaRPr lang="en-US" sz="3100" kern="1200"/>
        </a:p>
      </dsp:txBody>
      <dsp:txXfrm>
        <a:off x="1748064" y="2975"/>
        <a:ext cx="3342605" cy="2005563"/>
      </dsp:txXfrm>
    </dsp:sp>
    <dsp:sp modelId="{30A4F3E4-A3D2-46B1-AC2B-6099BB6FF404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solidFill>
          <a:schemeClr val="accent5">
            <a:hueOff val="-6972787"/>
            <a:satOff val="6306"/>
            <a:lumOff val="-121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Judges can create law. </a:t>
          </a:r>
          <a:endParaRPr lang="en-US" sz="3100" kern="1200"/>
        </a:p>
      </dsp:txBody>
      <dsp:txXfrm>
        <a:off x="5424930" y="2975"/>
        <a:ext cx="3342605" cy="2005563"/>
      </dsp:txXfrm>
    </dsp:sp>
    <dsp:sp modelId="{75D6BB96-2823-47BB-A602-28034BB06DEB}">
      <dsp:nvSpPr>
        <dsp:cNvPr id="0" name=""/>
        <dsp:cNvSpPr/>
      </dsp:nvSpPr>
      <dsp:spPr>
        <a:xfrm>
          <a:off x="3586497" y="2342799"/>
          <a:ext cx="3342605" cy="2005563"/>
        </a:xfrm>
        <a:prstGeom prst="rect">
          <a:avLst/>
        </a:prstGeom>
        <a:solidFill>
          <a:schemeClr val="accent5">
            <a:hueOff val="-13945574"/>
            <a:satOff val="12612"/>
            <a:lumOff val="-243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Judges can put forward a declaration of incompatibility. </a:t>
          </a:r>
          <a:endParaRPr lang="en-US" sz="3100" kern="1200"/>
        </a:p>
      </dsp:txBody>
      <dsp:txXfrm>
        <a:off x="3586497" y="2342799"/>
        <a:ext cx="3342605" cy="200556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0BC373-7EF2-407F-893C-DC94A509754E}">
      <dsp:nvSpPr>
        <dsp:cNvPr id="0" name=""/>
        <dsp:cNvSpPr/>
      </dsp:nvSpPr>
      <dsp:spPr>
        <a:xfrm>
          <a:off x="0" y="3338091"/>
          <a:ext cx="6291714" cy="21901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Now, there are several criteria that have to be met in order for an individual to become eligible to sit on the Supreme Court. </a:t>
          </a:r>
        </a:p>
      </dsp:txBody>
      <dsp:txXfrm>
        <a:off x="0" y="3338091"/>
        <a:ext cx="6291714" cy="2190149"/>
      </dsp:txXfrm>
    </dsp:sp>
    <dsp:sp modelId="{C8472EE0-50E2-4919-AE77-4771FE9B8FC4}">
      <dsp:nvSpPr>
        <dsp:cNvPr id="0" name=""/>
        <dsp:cNvSpPr/>
      </dsp:nvSpPr>
      <dsp:spPr>
        <a:xfrm rot="10800000">
          <a:off x="0" y="2493"/>
          <a:ext cx="6291714" cy="3368449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Prior to the CRA 2005, the Monarch appointed judges on the advice of the Lord Chancellor. </a:t>
          </a:r>
        </a:p>
      </dsp:txBody>
      <dsp:txXfrm rot="10800000">
        <a:off x="0" y="2493"/>
        <a:ext cx="6291714" cy="218871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9FCE87-A349-4992-9C0B-5EACE5A8FFBE}">
      <dsp:nvSpPr>
        <dsp:cNvPr id="0" name=""/>
        <dsp:cNvSpPr/>
      </dsp:nvSpPr>
      <dsp:spPr>
        <a:xfrm>
          <a:off x="0" y="222194"/>
          <a:ext cx="6879517" cy="13109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Government/parliament/judiciary. </a:t>
          </a:r>
          <a:endParaRPr lang="en-US" sz="3300" kern="1200"/>
        </a:p>
      </dsp:txBody>
      <dsp:txXfrm>
        <a:off x="63994" y="286188"/>
        <a:ext cx="6751529" cy="1182942"/>
      </dsp:txXfrm>
    </dsp:sp>
    <dsp:sp modelId="{86E79027-2345-4BB3-AC9E-1BA2B98D15F3}">
      <dsp:nvSpPr>
        <dsp:cNvPr id="0" name=""/>
        <dsp:cNvSpPr/>
      </dsp:nvSpPr>
      <dsp:spPr>
        <a:xfrm>
          <a:off x="0" y="1628164"/>
          <a:ext cx="6879517" cy="1310930"/>
        </a:xfrm>
        <a:prstGeom prst="roundRect">
          <a:avLst/>
        </a:prstGeom>
        <a:solidFill>
          <a:schemeClr val="accent5">
            <a:hueOff val="-4648525"/>
            <a:satOff val="4204"/>
            <a:lumOff val="-81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Constitutional Reform Act 2005. </a:t>
          </a:r>
          <a:endParaRPr lang="en-US" sz="3300" kern="1200"/>
        </a:p>
      </dsp:txBody>
      <dsp:txXfrm>
        <a:off x="63994" y="1692158"/>
        <a:ext cx="6751529" cy="1182942"/>
      </dsp:txXfrm>
    </dsp:sp>
    <dsp:sp modelId="{B2FBE833-7EF4-4126-966F-9E508AB87EA7}">
      <dsp:nvSpPr>
        <dsp:cNvPr id="0" name=""/>
        <dsp:cNvSpPr/>
      </dsp:nvSpPr>
      <dsp:spPr>
        <a:xfrm>
          <a:off x="0" y="3034135"/>
          <a:ext cx="6879517" cy="1310930"/>
        </a:xfrm>
        <a:prstGeom prst="roundRect">
          <a:avLst/>
        </a:prstGeom>
        <a:solidFill>
          <a:schemeClr val="accent5">
            <a:hueOff val="-9297050"/>
            <a:satOff val="8408"/>
            <a:lumOff val="-162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Supreme court creation. </a:t>
          </a:r>
          <a:endParaRPr lang="en-US" sz="3300" kern="1200" dirty="0"/>
        </a:p>
      </dsp:txBody>
      <dsp:txXfrm>
        <a:off x="63994" y="3098129"/>
        <a:ext cx="6751529" cy="1182942"/>
      </dsp:txXfrm>
    </dsp:sp>
    <dsp:sp modelId="{09CF5741-7D48-44EB-B374-98CFC3B5B9F6}">
      <dsp:nvSpPr>
        <dsp:cNvPr id="0" name=""/>
        <dsp:cNvSpPr/>
      </dsp:nvSpPr>
      <dsp:spPr>
        <a:xfrm>
          <a:off x="0" y="4440105"/>
          <a:ext cx="6879517" cy="1310930"/>
        </a:xfrm>
        <a:prstGeom prst="roundRect">
          <a:avLst/>
        </a:prstGeom>
        <a:solidFill>
          <a:schemeClr val="accent5">
            <a:hueOff val="-13945574"/>
            <a:satOff val="12612"/>
            <a:lumOff val="-243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House of lords no longer has a court. </a:t>
          </a:r>
          <a:endParaRPr lang="en-US" sz="3300" kern="1200" dirty="0"/>
        </a:p>
      </dsp:txBody>
      <dsp:txXfrm>
        <a:off x="63994" y="4504099"/>
        <a:ext cx="6751529" cy="118294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E628CF-8259-465B-A18C-C17C18BC4CDA}">
      <dsp:nvSpPr>
        <dsp:cNvPr id="0" name=""/>
        <dsp:cNvSpPr/>
      </dsp:nvSpPr>
      <dsp:spPr>
        <a:xfrm>
          <a:off x="0" y="1714451"/>
          <a:ext cx="6735443" cy="10073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Laura Humphries</a:t>
          </a:r>
        </a:p>
      </dsp:txBody>
      <dsp:txXfrm>
        <a:off x="49176" y="1763627"/>
        <a:ext cx="6637091" cy="909018"/>
      </dsp:txXfrm>
    </dsp:sp>
    <dsp:sp modelId="{AA407ED9-B566-48ED-96AF-9629D001017E}">
      <dsp:nvSpPr>
        <dsp:cNvPr id="0" name=""/>
        <dsp:cNvSpPr/>
      </dsp:nvSpPr>
      <dsp:spPr>
        <a:xfrm>
          <a:off x="0" y="2842780"/>
          <a:ext cx="6735443" cy="1007370"/>
        </a:xfrm>
        <a:prstGeom prst="roundRect">
          <a:avLst/>
        </a:prstGeom>
        <a:solidFill>
          <a:schemeClr val="accent5">
            <a:hueOff val="-13945574"/>
            <a:satOff val="12612"/>
            <a:lumOff val="-243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l.humphries@uwtsd.ac.uk</a:t>
          </a:r>
        </a:p>
      </dsp:txBody>
      <dsp:txXfrm>
        <a:off x="49176" y="2891956"/>
        <a:ext cx="6637091" cy="90901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8656AA-2772-4BFC-9C8D-B7EA5F281B93}">
      <dsp:nvSpPr>
        <dsp:cNvPr id="0" name=""/>
        <dsp:cNvSpPr/>
      </dsp:nvSpPr>
      <dsp:spPr>
        <a:xfrm>
          <a:off x="0" y="270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B25075-2E52-4412-9D83-E05954B198B7}">
      <dsp:nvSpPr>
        <dsp:cNvPr id="0" name=""/>
        <dsp:cNvSpPr/>
      </dsp:nvSpPr>
      <dsp:spPr>
        <a:xfrm>
          <a:off x="0" y="2700"/>
          <a:ext cx="6291714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Goldie, M. and Wokler, R. eds., 2006. The Cambridge history of eighteenth-century political thought (Vol. 1). Cambridge University Press.</a:t>
          </a:r>
        </a:p>
      </dsp:txBody>
      <dsp:txXfrm>
        <a:off x="0" y="2700"/>
        <a:ext cx="6291714" cy="1841777"/>
      </dsp:txXfrm>
    </dsp:sp>
    <dsp:sp modelId="{033B4556-9E6A-4A74-994C-E42905CEDCE7}">
      <dsp:nvSpPr>
        <dsp:cNvPr id="0" name=""/>
        <dsp:cNvSpPr/>
      </dsp:nvSpPr>
      <dsp:spPr>
        <a:xfrm>
          <a:off x="0" y="1844478"/>
          <a:ext cx="6291714" cy="0"/>
        </a:xfrm>
        <a:prstGeom prst="line">
          <a:avLst/>
        </a:prstGeom>
        <a:solidFill>
          <a:schemeClr val="accent2">
            <a:hueOff val="1901703"/>
            <a:satOff val="-38256"/>
            <a:lumOff val="-13725"/>
            <a:alphaOff val="0"/>
          </a:schemeClr>
        </a:solidFill>
        <a:ln w="12700" cap="flat" cmpd="sng" algn="ctr">
          <a:solidFill>
            <a:schemeClr val="accent2">
              <a:hueOff val="1901703"/>
              <a:satOff val="-38256"/>
              <a:lumOff val="-137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BF0F4-2E77-442B-8D0C-A48BD94DFCC2}">
      <dsp:nvSpPr>
        <dsp:cNvPr id="0" name=""/>
        <dsp:cNvSpPr/>
      </dsp:nvSpPr>
      <dsp:spPr>
        <a:xfrm>
          <a:off x="0" y="1844478"/>
          <a:ext cx="6291714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Fennell, M.A., 2008. Emergent Identity: A Comparative Analysis of the New Supreme Court of the United Kingdom and the Supreme Court of the United States. Temp. Int'l &amp; Comp. LJ, 22, p.279. </a:t>
          </a:r>
        </a:p>
      </dsp:txBody>
      <dsp:txXfrm>
        <a:off x="0" y="1844478"/>
        <a:ext cx="6291714" cy="1841777"/>
      </dsp:txXfrm>
    </dsp:sp>
    <dsp:sp modelId="{A311B527-FCCA-4C5B-8D46-AB6387908322}">
      <dsp:nvSpPr>
        <dsp:cNvPr id="0" name=""/>
        <dsp:cNvSpPr/>
      </dsp:nvSpPr>
      <dsp:spPr>
        <a:xfrm>
          <a:off x="0" y="3686256"/>
          <a:ext cx="6291714" cy="0"/>
        </a:xfrm>
        <a:prstGeom prst="line">
          <a:avLst/>
        </a:prstGeom>
        <a:solidFill>
          <a:schemeClr val="accent2">
            <a:hueOff val="3803405"/>
            <a:satOff val="-76511"/>
            <a:lumOff val="-27451"/>
            <a:alphaOff val="0"/>
          </a:schemeClr>
        </a:solidFill>
        <a:ln w="12700" cap="flat" cmpd="sng" algn="ctr">
          <a:solidFill>
            <a:schemeClr val="accent2">
              <a:hueOff val="3803405"/>
              <a:satOff val="-76511"/>
              <a:lumOff val="-27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1900A0-221D-446B-881F-B00CCD631C2C}">
      <dsp:nvSpPr>
        <dsp:cNvPr id="0" name=""/>
        <dsp:cNvSpPr/>
      </dsp:nvSpPr>
      <dsp:spPr>
        <a:xfrm>
          <a:off x="0" y="3686256"/>
          <a:ext cx="6291714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Stevens, R., 1999. A loss of innocence?: judicial independence and the separation of powers. Oxford Journal of Legal Studies, 19(3), pp.365-402.</a:t>
          </a:r>
        </a:p>
      </dsp:txBody>
      <dsp:txXfrm>
        <a:off x="0" y="3686256"/>
        <a:ext cx="6291714" cy="18417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587ADAB-0715-452F-8C44-811CB7F712E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0AC0A-D7FF-4131-AA7A-5215899E4EE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F4E079-3A7A-449C-B486-B22E81642837}" type="datetime1">
              <a:rPr lang="en-GB" smtClean="0"/>
              <a:t>06/03/2023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D92EEF-3188-4BF1-9CC0-2B37F23EE7B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92DB5F-D272-460E-AB4E-68937D5002F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CE1A43-7D66-4AF3-B057-6DD580E7A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842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45DD03-4868-4DBD-8FDF-AA6B2BEDF17D}" type="datetime1">
              <a:rPr lang="en-GB" smtClean="0"/>
              <a:pPr/>
              <a:t>06/03/2023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40C6A29-4676-420C-BBE3-ACC2B80F64D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459704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4229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3846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204702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1719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056422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01796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82977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376962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90701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noProof="0" smtClean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58706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noProof="0" smtClean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625677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noProof="0" smtClean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58578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https://forms.office.com/e/m2PTfSpAeA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noProof="0" smtClean="0"/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62969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45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3">
            <a:extLst>
              <a:ext uri="{FF2B5EF4-FFF2-40B4-BE49-F238E27FC236}">
                <a16:creationId xmlns:a16="http://schemas.microsoft.com/office/drawing/2014/main" id="{FCE00AC6-1AA1-42D9-83DD-4C308C3F9322}"/>
              </a:ext>
            </a:extLst>
          </p:cNvPr>
          <p:cNvSpPr/>
          <p:nvPr userDrawn="1"/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319A315-F756-49EC-8181-0EC3F0A37B09}"/>
              </a:ext>
            </a:extLst>
          </p:cNvPr>
          <p:cNvCxnSpPr>
            <a:cxnSpLocks/>
          </p:cNvCxnSpPr>
          <p:nvPr userDrawn="1"/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60F3E26-F530-48F5-983F-9DCFF41D4F39}"/>
              </a:ext>
            </a:extLst>
          </p:cNvPr>
          <p:cNvSpPr/>
          <p:nvPr userDrawn="1"/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C97701E-DAF9-4174-AA91-DA203CD27D6A}"/>
              </a:ext>
            </a:extLst>
          </p:cNvPr>
          <p:cNvSpPr/>
          <p:nvPr userDrawn="1"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F765374-1A4B-41DC-9E75-A95A6C655328}"/>
              </a:ext>
            </a:extLst>
          </p:cNvPr>
          <p:cNvSpPr/>
          <p:nvPr userDrawn="1"/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618DB8E-B14E-42E2-B454-6F4F36A8A9D9}"/>
              </a:ext>
            </a:extLst>
          </p:cNvPr>
          <p:cNvSpPr/>
          <p:nvPr userDrawn="1"/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97666F55-03F1-4D18-9653-0F360E127A7E}"/>
              </a:ext>
            </a:extLst>
          </p:cNvPr>
          <p:cNvSpPr/>
          <p:nvPr userDrawn="1"/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208" y="2743200"/>
            <a:ext cx="6592824" cy="2386584"/>
          </a:xfrm>
        </p:spPr>
        <p:txBody>
          <a:bodyPr rtlCol="0" anchor="b"/>
          <a:lstStyle>
            <a:lvl1pPr algn="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3208" y="5221224"/>
            <a:ext cx="6592824" cy="996696"/>
          </a:xfrm>
        </p:spPr>
        <p:txBody>
          <a:bodyPr rtlCol="0"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010415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AFA665D7-34D0-4262-B345-9B1A1BA8DA17}"/>
              </a:ext>
            </a:extLst>
          </p:cNvPr>
          <p:cNvSpPr/>
          <p:nvPr userDrawn="1"/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39ECC553-79E5-4B14-89C9-4DAD2B1021B1}"/>
              </a:ext>
            </a:extLst>
          </p:cNvPr>
          <p:cNvSpPr/>
          <p:nvPr userDrawn="1"/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797934-7E2B-4F94-89C4-0279413FF821}"/>
              </a:ext>
            </a:extLst>
          </p:cNvPr>
          <p:cNvSpPr/>
          <p:nvPr userDrawn="1"/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432" y="1399032"/>
            <a:ext cx="3236976" cy="406908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8152" y="1527048"/>
            <a:ext cx="5111496" cy="3931920"/>
          </a:xfrm>
        </p:spPr>
        <p:txBody>
          <a:bodyPr rtlCol="0" anchor="ctr"/>
          <a:lstStyle>
            <a:lvl1pPr marL="0" indent="0">
              <a:buNone/>
              <a:defRPr/>
            </a:lvl1pPr>
            <a:lvl2pPr marL="228600">
              <a:defRPr/>
            </a:lvl2pPr>
            <a:lvl3pPr marL="457200">
              <a:defRPr/>
            </a:lvl3pPr>
            <a:lvl4pPr>
              <a:buNone/>
              <a:defRPr/>
            </a:lvl4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944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 small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5A614E3F-4FB2-4152-A59C-941C908D7B0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00479" y="1150210"/>
            <a:ext cx="2207046" cy="2204178"/>
          </a:xfrm>
          <a:custGeom>
            <a:avLst/>
            <a:gdLst>
              <a:gd name="connsiteX0" fmla="*/ 1098749 w 2207046"/>
              <a:gd name="connsiteY0" fmla="*/ 0 h 2204178"/>
              <a:gd name="connsiteX1" fmla="*/ 2201707 w 2207046"/>
              <a:gd name="connsiteY1" fmla="*/ 995326 h 2204178"/>
              <a:gd name="connsiteX2" fmla="*/ 2207046 w 2207046"/>
              <a:gd name="connsiteY2" fmla="*/ 1101058 h 2204178"/>
              <a:gd name="connsiteX3" fmla="*/ 2207046 w 2207046"/>
              <a:gd name="connsiteY3" fmla="*/ 1116306 h 2204178"/>
              <a:gd name="connsiteX4" fmla="*/ 2201707 w 2207046"/>
              <a:gd name="connsiteY4" fmla="*/ 1222039 h 2204178"/>
              <a:gd name="connsiteX5" fmla="*/ 1322187 w 2207046"/>
              <a:gd name="connsiteY5" fmla="*/ 2194840 h 2204178"/>
              <a:gd name="connsiteX6" fmla="*/ 1260999 w 2207046"/>
              <a:gd name="connsiteY6" fmla="*/ 2204178 h 2204178"/>
              <a:gd name="connsiteX7" fmla="*/ 936500 w 2207046"/>
              <a:gd name="connsiteY7" fmla="*/ 2204178 h 2204178"/>
              <a:gd name="connsiteX8" fmla="*/ 875311 w 2207046"/>
              <a:gd name="connsiteY8" fmla="*/ 2194840 h 2204178"/>
              <a:gd name="connsiteX9" fmla="*/ 12592 w 2207046"/>
              <a:gd name="connsiteY9" fmla="*/ 1332120 h 2204178"/>
              <a:gd name="connsiteX10" fmla="*/ 0 w 2207046"/>
              <a:gd name="connsiteY10" fmla="*/ 1249617 h 2204178"/>
              <a:gd name="connsiteX11" fmla="*/ 0 w 2207046"/>
              <a:gd name="connsiteY11" fmla="*/ 967747 h 2204178"/>
              <a:gd name="connsiteX12" fmla="*/ 12592 w 2207046"/>
              <a:gd name="connsiteY12" fmla="*/ 885244 h 2204178"/>
              <a:gd name="connsiteX13" fmla="*/ 1098749 w 2207046"/>
              <a:gd name="connsiteY13" fmla="*/ 0 h 22041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207046" h="2204178">
                <a:moveTo>
                  <a:pt x="1098749" y="0"/>
                </a:moveTo>
                <a:cubicBezTo>
                  <a:pt x="1672788" y="0"/>
                  <a:pt x="2144931" y="436266"/>
                  <a:pt x="2201707" y="995326"/>
                </a:cubicBezTo>
                <a:lnTo>
                  <a:pt x="2207046" y="1101058"/>
                </a:lnTo>
                <a:lnTo>
                  <a:pt x="2207046" y="1116306"/>
                </a:lnTo>
                <a:lnTo>
                  <a:pt x="2201707" y="1222039"/>
                </a:lnTo>
                <a:cubicBezTo>
                  <a:pt x="2152501" y="1706557"/>
                  <a:pt x="1791308" y="2098844"/>
                  <a:pt x="1322187" y="2194840"/>
                </a:cubicBezTo>
                <a:lnTo>
                  <a:pt x="1260999" y="2204178"/>
                </a:lnTo>
                <a:lnTo>
                  <a:pt x="936500" y="2204178"/>
                </a:lnTo>
                <a:lnTo>
                  <a:pt x="875311" y="2194840"/>
                </a:lnTo>
                <a:cubicBezTo>
                  <a:pt x="442276" y="2106228"/>
                  <a:pt x="101204" y="1765156"/>
                  <a:pt x="12592" y="1332120"/>
                </a:cubicBezTo>
                <a:lnTo>
                  <a:pt x="0" y="1249617"/>
                </a:lnTo>
                <a:lnTo>
                  <a:pt x="0" y="967747"/>
                </a:lnTo>
                <a:lnTo>
                  <a:pt x="12592" y="885244"/>
                </a:lnTo>
                <a:cubicBezTo>
                  <a:pt x="115972" y="380036"/>
                  <a:pt x="562980" y="0"/>
                  <a:pt x="1098749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A1F486A-F545-4642-B1CB-5356704413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44632" y="2579683"/>
            <a:ext cx="3096807" cy="3096807"/>
          </a:xfrm>
          <a:custGeom>
            <a:avLst/>
            <a:gdLst>
              <a:gd name="connsiteX0" fmla="*/ 1548404 w 3096807"/>
              <a:gd name="connsiteY0" fmla="*/ 0 h 3096807"/>
              <a:gd name="connsiteX1" fmla="*/ 3096807 w 3096807"/>
              <a:gd name="connsiteY1" fmla="*/ 1548404 h 3096807"/>
              <a:gd name="connsiteX2" fmla="*/ 1548404 w 3096807"/>
              <a:gd name="connsiteY2" fmla="*/ 3096807 h 3096807"/>
              <a:gd name="connsiteX3" fmla="*/ 0 w 3096807"/>
              <a:gd name="connsiteY3" fmla="*/ 1548404 h 3096807"/>
              <a:gd name="connsiteX4" fmla="*/ 1548404 w 3096807"/>
              <a:gd name="connsiteY4" fmla="*/ 0 h 30968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96807" h="3096807">
                <a:moveTo>
                  <a:pt x="1548404" y="0"/>
                </a:moveTo>
                <a:cubicBezTo>
                  <a:pt x="2403564" y="0"/>
                  <a:pt x="3096807" y="693243"/>
                  <a:pt x="3096807" y="1548404"/>
                </a:cubicBezTo>
                <a:cubicBezTo>
                  <a:pt x="3096807" y="2403564"/>
                  <a:pt x="2403564" y="3096807"/>
                  <a:pt x="1548404" y="3096807"/>
                </a:cubicBezTo>
                <a:cubicBezTo>
                  <a:pt x="693243" y="3096807"/>
                  <a:pt x="0" y="2403564"/>
                  <a:pt x="0" y="1548404"/>
                </a:cubicBezTo>
                <a:cubicBezTo>
                  <a:pt x="0" y="693243"/>
                  <a:pt x="693243" y="0"/>
                  <a:pt x="1548404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4"/>
            <a:ext cx="5806440" cy="132588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1825625"/>
            <a:ext cx="5806440" cy="4352544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buNone/>
              <a:defRPr sz="2400"/>
            </a:lvl1pPr>
            <a:lvl2pPr marL="228600">
              <a:lnSpc>
                <a:spcPct val="110000"/>
              </a:lnSpc>
              <a:defRPr sz="2000"/>
            </a:lvl2pPr>
            <a:lvl3pPr marL="457200">
              <a:lnSpc>
                <a:spcPct val="110000"/>
              </a:lnSpc>
              <a:defRPr sz="1800"/>
            </a:lvl3pPr>
            <a:lvl4pPr marL="685800">
              <a:lnSpc>
                <a:spcPct val="110000"/>
              </a:lnSpc>
              <a:defRPr sz="1600"/>
            </a:lvl4pPr>
            <a:lvl5pPr>
              <a:lnSpc>
                <a:spcPct val="110000"/>
              </a:lnSpc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8E71C73-7BAD-4838-88C1-42E045A9D179}"/>
              </a:ext>
            </a:extLst>
          </p:cNvPr>
          <p:cNvSpPr/>
          <p:nvPr userDrawn="1"/>
        </p:nvSpPr>
        <p:spPr>
          <a:xfrm>
            <a:off x="10249620" y="1555068"/>
            <a:ext cx="819303" cy="79707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4560922-5803-412D-880B-065E75DCBC0A}"/>
              </a:ext>
            </a:extLst>
          </p:cNvPr>
          <p:cNvSpPr/>
          <p:nvPr userDrawn="1"/>
        </p:nvSpPr>
        <p:spPr>
          <a:xfrm>
            <a:off x="7590089" y="4034393"/>
            <a:ext cx="876704" cy="876704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839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200EACD1-D216-4037-8AFF-80CF273586DF}"/>
              </a:ext>
            </a:extLst>
          </p:cNvPr>
          <p:cNvSpPr/>
          <p:nvPr userDrawn="1"/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F941DE04-3FEA-4A57-B200-F9F6A765C792}"/>
              </a:ext>
            </a:extLst>
          </p:cNvPr>
          <p:cNvSpPr/>
          <p:nvPr userDrawn="1"/>
        </p:nvSpPr>
        <p:spPr>
          <a:xfrm rot="9222429" flipV="1">
            <a:off x="2494119" y="-28502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565C7B4-4152-4548-A771-EB148A028FDB}"/>
              </a:ext>
            </a:extLst>
          </p:cNvPr>
          <p:cNvSpPr/>
          <p:nvPr userDrawn="1"/>
        </p:nvSpPr>
        <p:spPr>
          <a:xfrm>
            <a:off x="8165417" y="5241988"/>
            <a:ext cx="759403" cy="73880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9272" y="1380744"/>
            <a:ext cx="5559552" cy="2514600"/>
          </a:xfrm>
        </p:spPr>
        <p:txBody>
          <a:bodyPr rtlCol="0"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19272" y="4078224"/>
            <a:ext cx="5559552" cy="153619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5573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576" y="1911096"/>
            <a:ext cx="9829800" cy="3859742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5081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1096"/>
            <a:ext cx="10515600" cy="3859742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98923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 with pictur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3E3FD7E-C80A-4707-A8E9-4134DF91F3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12192000" cy="6858000"/>
          </a:xfrm>
        </p:spPr>
        <p:txBody>
          <a:bodyPr rtlCol="0"/>
          <a:lstStyle>
            <a:lvl1pPr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10EC23F5-CD2E-4207-A4E6-73BDFF74D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1500" y="370600"/>
            <a:ext cx="5923842" cy="5923842"/>
          </a:xfrm>
          <a:custGeom>
            <a:avLst/>
            <a:gdLst>
              <a:gd name="connsiteX0" fmla="*/ 2961921 w 5923842"/>
              <a:gd name="connsiteY0" fmla="*/ 0 h 5923842"/>
              <a:gd name="connsiteX1" fmla="*/ 5923842 w 5923842"/>
              <a:gd name="connsiteY1" fmla="*/ 2961921 h 5923842"/>
              <a:gd name="connsiteX2" fmla="*/ 2961921 w 5923842"/>
              <a:gd name="connsiteY2" fmla="*/ 5923842 h 5923842"/>
              <a:gd name="connsiteX3" fmla="*/ 0 w 5923842"/>
              <a:gd name="connsiteY3" fmla="*/ 2961921 h 5923842"/>
              <a:gd name="connsiteX4" fmla="*/ 2961921 w 5923842"/>
              <a:gd name="connsiteY4" fmla="*/ 0 h 5923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23842" h="5923842">
                <a:moveTo>
                  <a:pt x="2961921" y="0"/>
                </a:moveTo>
                <a:cubicBezTo>
                  <a:pt x="4597745" y="0"/>
                  <a:pt x="5923842" y="1326097"/>
                  <a:pt x="5923842" y="2961921"/>
                </a:cubicBezTo>
                <a:cubicBezTo>
                  <a:pt x="5923842" y="4597745"/>
                  <a:pt x="4597745" y="5923842"/>
                  <a:pt x="2961921" y="5923842"/>
                </a:cubicBezTo>
                <a:cubicBezTo>
                  <a:pt x="1326097" y="5923842"/>
                  <a:pt x="0" y="4597745"/>
                  <a:pt x="0" y="2961921"/>
                </a:cubicBezTo>
                <a:cubicBezTo>
                  <a:pt x="0" y="1326097"/>
                  <a:pt x="1326097" y="0"/>
                  <a:pt x="2961921" y="0"/>
                </a:cubicBezTo>
                <a:close/>
              </a:path>
            </a:pathLst>
          </a:custGeom>
          <a:solidFill>
            <a:schemeClr val="bg1">
              <a:alpha val="95000"/>
            </a:schemeClr>
          </a:solidFill>
        </p:spPr>
        <p:txBody>
          <a:bodyPr wrap="square" lIns="457200" rIns="457200" bIns="2331720" rtlCol="0" anchor="b" anchorCtr="0">
            <a:no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75304" y="4379976"/>
            <a:ext cx="5038344" cy="71323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D26FED4-1CE2-444B-A77E-EB3CB505AF19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/>
              <a:t>Presentation Title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8FD25AA-10CC-48D8-9577-257871107B9A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/>
              <a:pPr>
                <a:defRPr/>
              </a:pPr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032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6906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594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5312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5312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ACF5677B-E56F-4452-ADDC-DA0E20A955E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6500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865D9C09-AB3B-40EB-B1DA-9C6D7234345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500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67273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medium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FAA9DFF3-1B49-48A9-BF8A-57DD7D07CFA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01259" y="2727729"/>
            <a:ext cx="4290740" cy="4130271"/>
          </a:xfrm>
          <a:custGeom>
            <a:avLst/>
            <a:gdLst>
              <a:gd name="connsiteX0" fmla="*/ 2503809 w 4290740"/>
              <a:gd name="connsiteY0" fmla="*/ 0 h 4130271"/>
              <a:gd name="connsiteX1" fmla="*/ 4198398 w 4290740"/>
              <a:gd name="connsiteY1" fmla="*/ 660580 h 4130271"/>
              <a:gd name="connsiteX2" fmla="*/ 4290740 w 4290740"/>
              <a:gd name="connsiteY2" fmla="*/ 751285 h 4130271"/>
              <a:gd name="connsiteX3" fmla="*/ 4290740 w 4290740"/>
              <a:gd name="connsiteY3" fmla="*/ 4130271 h 4130271"/>
              <a:gd name="connsiteX4" fmla="*/ 604508 w 4290740"/>
              <a:gd name="connsiteY4" fmla="*/ 4130271 h 4130271"/>
              <a:gd name="connsiteX5" fmla="*/ 461940 w 4290740"/>
              <a:gd name="connsiteY5" fmla="*/ 3953232 h 4130271"/>
              <a:gd name="connsiteX6" fmla="*/ 0 w 4290740"/>
              <a:gd name="connsiteY6" fmla="*/ 2503809 h 4130271"/>
              <a:gd name="connsiteX7" fmla="*/ 2503809 w 4290740"/>
              <a:gd name="connsiteY7" fmla="*/ 0 h 4130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0740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0" y="751285"/>
                </a:lnTo>
                <a:lnTo>
                  <a:pt x="4290740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CFEFC13-B998-4A6F-A7ED-411E266D288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61609" y="0"/>
            <a:ext cx="3519311" cy="3007909"/>
          </a:xfrm>
          <a:custGeom>
            <a:avLst/>
            <a:gdLst>
              <a:gd name="connsiteX0" fmla="*/ 519779 w 3519311"/>
              <a:gd name="connsiteY0" fmla="*/ 0 h 3007909"/>
              <a:gd name="connsiteX1" fmla="*/ 2999531 w 3519311"/>
              <a:gd name="connsiteY1" fmla="*/ 0 h 3007909"/>
              <a:gd name="connsiteX2" fmla="*/ 3003920 w 3519311"/>
              <a:gd name="connsiteY2" fmla="*/ 3989 h 3007909"/>
              <a:gd name="connsiteX3" fmla="*/ 3519311 w 3519311"/>
              <a:gd name="connsiteY3" fmla="*/ 1248253 h 3007909"/>
              <a:gd name="connsiteX4" fmla="*/ 1759655 w 3519311"/>
              <a:gd name="connsiteY4" fmla="*/ 3007909 h 3007909"/>
              <a:gd name="connsiteX5" fmla="*/ 9084 w 3519311"/>
              <a:gd name="connsiteY5" fmla="*/ 1428168 h 3007909"/>
              <a:gd name="connsiteX6" fmla="*/ 0 w 3519311"/>
              <a:gd name="connsiteY6" fmla="*/ 1248273 h 3007909"/>
              <a:gd name="connsiteX7" fmla="*/ 0 w 3519311"/>
              <a:gd name="connsiteY7" fmla="*/ 1248233 h 3007909"/>
              <a:gd name="connsiteX8" fmla="*/ 9084 w 3519311"/>
              <a:gd name="connsiteY8" fmla="*/ 1068339 h 3007909"/>
              <a:gd name="connsiteX9" fmla="*/ 515391 w 3519311"/>
              <a:gd name="connsiteY9" fmla="*/ 3989 h 3007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9311" h="3007909">
                <a:moveTo>
                  <a:pt x="519779" y="0"/>
                </a:moveTo>
                <a:lnTo>
                  <a:pt x="2999531" y="0"/>
                </a:lnTo>
                <a:lnTo>
                  <a:pt x="3003920" y="3989"/>
                </a:lnTo>
                <a:cubicBezTo>
                  <a:pt x="3322355" y="322424"/>
                  <a:pt x="3519311" y="762338"/>
                  <a:pt x="3519311" y="1248253"/>
                </a:cubicBezTo>
                <a:cubicBezTo>
                  <a:pt x="3519311" y="2220084"/>
                  <a:pt x="2731486" y="3007909"/>
                  <a:pt x="1759655" y="3007909"/>
                </a:cubicBezTo>
                <a:cubicBezTo>
                  <a:pt x="848565" y="3007909"/>
                  <a:pt x="99196" y="2315485"/>
                  <a:pt x="9084" y="1428168"/>
                </a:cubicBezTo>
                <a:lnTo>
                  <a:pt x="0" y="1248273"/>
                </a:lnTo>
                <a:lnTo>
                  <a:pt x="0" y="1248233"/>
                </a:lnTo>
                <a:lnTo>
                  <a:pt x="9084" y="1068339"/>
                </a:lnTo>
                <a:cubicBezTo>
                  <a:pt x="51137" y="654258"/>
                  <a:pt x="236761" y="282620"/>
                  <a:pt x="515391" y="3989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7BFFB5A-A05C-4B0C-905C-5884361304B2}"/>
              </a:ext>
            </a:extLst>
          </p:cNvPr>
          <p:cNvSpPr/>
          <p:nvPr userDrawn="1"/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9F33AC6C-4807-4785-AE9F-84BFEEDA9F7E}"/>
              </a:ext>
            </a:extLst>
          </p:cNvPr>
          <p:cNvSpPr/>
          <p:nvPr userDrawn="1"/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65760"/>
            <a:ext cx="5120640" cy="132588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828800"/>
            <a:ext cx="5093208" cy="4352544"/>
          </a:xfrm>
        </p:spPr>
        <p:txBody>
          <a:bodyPr rtlCol="0"/>
          <a:lstStyle>
            <a:lvl1pPr marL="0" indent="0">
              <a:buNone/>
              <a:defRPr sz="24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4131786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2642EAF0-DE94-4F90-82E3-6F316AA8353A}"/>
              </a:ext>
            </a:extLst>
          </p:cNvPr>
          <p:cNvSpPr/>
          <p:nvPr userDrawn="1"/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22D7888-22FA-4AA1-9BA4-CC61D6643D47}"/>
              </a:ext>
            </a:extLst>
          </p:cNvPr>
          <p:cNvSpPr/>
          <p:nvPr userDrawn="1"/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BB6E464-8999-4773-A1F2-E6CAA990E572}"/>
              </a:ext>
            </a:extLst>
          </p:cNvPr>
          <p:cNvSpPr/>
          <p:nvPr userDrawn="1"/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E9CE183-B21E-41EB-A082-DF9C3AD659D5}"/>
              </a:ext>
            </a:extLst>
          </p:cNvPr>
          <p:cNvSpPr/>
          <p:nvPr userDrawn="1"/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EA14BE8-FDD0-4434-9C3E-BFF78C22D9E3}"/>
              </a:ext>
            </a:extLst>
          </p:cNvPr>
          <p:cNvSpPr/>
          <p:nvPr userDrawn="1"/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C76330B-4C5E-463F-921A-D91F1F1F6049}"/>
              </a:ext>
            </a:extLst>
          </p:cNvPr>
          <p:cNvSpPr/>
          <p:nvPr userDrawn="1"/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494E364-7EA8-4D92-915D-75D1A3A67C07}"/>
              </a:ext>
            </a:extLst>
          </p:cNvPr>
          <p:cNvSpPr/>
          <p:nvPr userDrawn="1"/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1234440"/>
            <a:ext cx="3236976" cy="406908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9048" y="6356350"/>
            <a:ext cx="4114800" cy="365125"/>
          </a:xfrm>
        </p:spPr>
        <p:txBody>
          <a:bodyPr rtlCol="0"/>
          <a:lstStyle>
            <a:lvl1pPr algn="l">
              <a:defRPr>
                <a:latin typeface="+mn-lt"/>
              </a:defRPr>
            </a:lvl1pPr>
          </a:lstStyle>
          <a:p>
            <a:pPr algn="l"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06456" y="6356350"/>
            <a:ext cx="850392" cy="365125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976" y="2551176"/>
            <a:ext cx="4709160" cy="1755648"/>
          </a:xfrm>
        </p:spPr>
        <p:txBody>
          <a:bodyPr rtlCol="0"/>
          <a:lstStyle>
            <a:lvl1pPr marL="0" indent="0">
              <a:buNone/>
              <a:defRPr sz="2400"/>
            </a:lvl1pPr>
            <a:lvl2pPr marL="228600">
              <a:defRPr sz="1800"/>
            </a:lvl2pPr>
            <a:lvl3pPr marL="457200">
              <a:defRPr sz="1800"/>
            </a:lvl3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82677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4648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C9A1C714-6A0E-456D-A2E2-6288C0EA0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354056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86281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4012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668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1" r:id="rId4"/>
    <p:sldLayoutId id="2147483770" r:id="rId5"/>
    <p:sldLayoutId id="2147483774" r:id="rId6"/>
    <p:sldLayoutId id="2147483783" r:id="rId7"/>
    <p:sldLayoutId id="2147483772" r:id="rId8"/>
    <p:sldLayoutId id="2147483773" r:id="rId9"/>
    <p:sldLayoutId id="2147483785" r:id="rId10"/>
    <p:sldLayoutId id="2147483786" r:id="rId11"/>
    <p:sldLayoutId id="2147483787" r:id="rId12"/>
    <p:sldLayoutId id="2147483775" r:id="rId13"/>
    <p:sldLayoutId id="2147483788" r:id="rId14"/>
    <p:sldLayoutId id="2147483776" r:id="rId15"/>
    <p:sldLayoutId id="2147483777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2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tandfonline.com/doi/epdf/10.1080/10848771003783611?needAccess=true&amp;role=button" TargetMode="External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10" Type="http://schemas.openxmlformats.org/officeDocument/2006/relationships/hyperlink" Target="https://www.judiciary.uk/about-the-judiciary/our-justice-system/jud-acc-ind/justice-sys-and-constitution/" TargetMode="External"/><Relationship Id="rId4" Type="http://schemas.openxmlformats.org/officeDocument/2006/relationships/diagramLayout" Target="../diagrams/layout5.xml"/><Relationship Id="rId9" Type="http://schemas.openxmlformats.org/officeDocument/2006/relationships/image" Target="../media/image6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10" Type="http://schemas.openxmlformats.org/officeDocument/2006/relationships/hyperlink" Target="https://discovery.ucl.ac.uk/id/eprint/10051317/1/Hazell_Law%20CLEAN%20Aug%202014.pdf" TargetMode="External"/><Relationship Id="rId4" Type="http://schemas.openxmlformats.org/officeDocument/2006/relationships/diagramLayout" Target="../diagrams/layout8.xml"/><Relationship Id="rId9" Type="http://schemas.openxmlformats.org/officeDocument/2006/relationships/image" Target="../media/image2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image" Target="../media/image2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.png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www.escr-net.org/caselaw/2018/yemshaw-v-london-borough-houslow-2009-ewca-civ-1543-2011-uksc-3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7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9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48239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13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19910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Oval 15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229605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785759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Arc 19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568884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B08836-40C5-46C2-81BA-21AA271769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4561" y="2744662"/>
            <a:ext cx="6589707" cy="2387600"/>
          </a:xfrm>
        </p:spPr>
        <p:txBody>
          <a:bodyPr rtlCol="0">
            <a:normAutofit/>
          </a:bodyPr>
          <a:lstStyle/>
          <a:p>
            <a:pPr algn="l" rtl="0"/>
            <a:r>
              <a:rPr lang="en-GB">
                <a:solidFill>
                  <a:srgbClr val="FFFFFF"/>
                </a:solidFill>
              </a:rPr>
              <a:t>Separation of Powers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CC4EC4-809C-4FD2-AA20-009F08590D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4561" y="5224337"/>
            <a:ext cx="6589707" cy="995327"/>
          </a:xfrm>
        </p:spPr>
        <p:txBody>
          <a:bodyPr rtlCol="0">
            <a:normAutofit/>
          </a:bodyPr>
          <a:lstStyle/>
          <a:p>
            <a:pPr algn="l" rtl="0"/>
            <a:r>
              <a:rPr lang="en-GB" dirty="0">
                <a:solidFill>
                  <a:srgbClr val="FFFFFF"/>
                </a:solidFill>
              </a:rPr>
              <a:t>Laura Humphries </a:t>
            </a:r>
            <a:endParaRPr lang="en-GB">
              <a:solidFill>
                <a:srgbClr val="FFFFFF"/>
              </a:solidFill>
            </a:endParaRPr>
          </a:p>
          <a:p>
            <a:pPr algn="l" rtl="0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49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0962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36E49C-11A0-4C95-8A6E-FC7E9C57C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 rtlCol="0">
            <a:normAutofit/>
          </a:bodyPr>
          <a:lstStyle/>
          <a:p>
            <a:pPr rtl="0"/>
            <a:r>
              <a:rPr lang="en-GB" dirty="0">
                <a:solidFill>
                  <a:srgbClr val="FFFFFF"/>
                </a:solidFill>
              </a:rPr>
              <a:t>Aims &amp; Objectives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A2B84E-2163-44C1-99D0-6F162AEA8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>
            <a:normAutofit/>
          </a:bodyPr>
          <a:lstStyle/>
          <a:p>
            <a:pPr lvl="0" rtl="0">
              <a:spcAft>
                <a:spcPts val="600"/>
              </a:spcAft>
            </a:pPr>
            <a:r>
              <a:rPr lang="en-GB" dirty="0">
                <a:solidFill>
                  <a:srgbClr val="FFFFFF"/>
                </a:solidFill>
              </a:rPr>
              <a:t>P</a:t>
            </a:r>
            <a:r>
              <a:rPr lang="en-US" dirty="0" err="1">
                <a:solidFill>
                  <a:srgbClr val="FFFFFF"/>
                </a:solidFill>
              </a:rPr>
              <a:t>ublic</a:t>
            </a:r>
            <a:r>
              <a:rPr lang="en-US" dirty="0">
                <a:solidFill>
                  <a:srgbClr val="FFFFFF"/>
                </a:solidFill>
              </a:rPr>
              <a:t> Law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AB1A36-2D6E-4392-AAA4-996FFE032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>
            <a:normAutofit/>
          </a:bodyPr>
          <a:lstStyle/>
          <a:p>
            <a:pPr lvl="0" rtl="0">
              <a:spcAft>
                <a:spcPts val="600"/>
              </a:spcAft>
            </a:pPr>
            <a:fld id="{D76B855D-E9CC-4FF8-AD85-6CDC7B89A0DE}" type="slidenum">
              <a:rPr lang="en-GB">
                <a:solidFill>
                  <a:srgbClr val="FFFFFF"/>
                </a:solidFill>
              </a:rPr>
              <a:pPr lvl="0" rtl="0">
                <a:spcAft>
                  <a:spcPts val="600"/>
                </a:spcAft>
              </a:pPr>
              <a:t>2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2D4A97E8-DB94-171B-E27F-D8F81D8302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7792088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5160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Arc 37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B577FF9-3543-4875-815D-3D87BD8A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9076FD-DA72-E6FB-C77B-2A4F1FEB2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815" y="798703"/>
            <a:ext cx="5221185" cy="3072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Further Reading</a:t>
            </a: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Content Placeholder 9" descr="Internet with solid fill">
            <a:extLst>
              <a:ext uri="{FF2B5EF4-FFF2-40B4-BE49-F238E27FC236}">
                <a16:creationId xmlns:a16="http://schemas.microsoft.com/office/drawing/2014/main" id="{45467C02-AD0D-84A8-6878-3ED1B30D1A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93046" y="1209578"/>
            <a:ext cx="4055897" cy="4055897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861348-4D2C-CA58-F988-5BE484642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53710" y="6356350"/>
            <a:ext cx="313762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  <a:defRPr/>
            </a:pPr>
            <a:r>
              <a:rPr lang="en-US" dirty="0">
                <a:solidFill>
                  <a:prstClr val="black">
                    <a:tint val="75000"/>
                  </a:prstClr>
                </a:solidFill>
              </a:rPr>
              <a:t>Public Law</a:t>
            </a:r>
            <a:endParaRPr lang="en-US" kern="1200" cap="none" spc="0" baseline="0" noProof="0" dirty="0">
              <a:solidFill>
                <a:prstClr val="black">
                  <a:tint val="75000"/>
                </a:prst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A5CEB3-AF79-DC3C-C404-17AE2A1E6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1125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D76B855D-E9CC-4FF8-AD85-6CDC7B89A0DE}" type="slidenum">
              <a:rPr lang="en-US" noProof="0">
                <a:solidFill>
                  <a:prstClr val="black">
                    <a:tint val="75000"/>
                  </a:prstClr>
                </a:solidFill>
              </a:rPr>
              <a:pPr>
                <a:spcAft>
                  <a:spcPts val="600"/>
                </a:spcAft>
                <a:defRPr/>
              </a:pPr>
              <a:t>3</a:t>
            </a:fld>
            <a:endParaRPr lang="en-US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422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Arc 38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659C06B-E8F8-9826-024B-29F034388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separation of Powers?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96B342A5-1683-4650-BB07-B98D8B23C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spcAft>
                <a:spcPts val="600"/>
              </a:spcAft>
            </a:pPr>
            <a:r>
              <a:rPr lang="en-US" kern="1200" cap="none" spc="0" baseline="0" dirty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rPr>
              <a:t>Public Law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46EEA4F1-5FA3-4EBF-97F1-DF392077D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spcAft>
                <a:spcPts val="600"/>
              </a:spcAft>
            </a:pPr>
            <a:fld id="{D76B855D-E9CC-4FF8-AD85-6CDC7B89A0DE}" type="slidenum">
              <a:rPr lang="en-US">
                <a:solidFill>
                  <a:prstClr val="black">
                    <a:tint val="75000"/>
                  </a:prstClr>
                </a:solidFill>
              </a:rPr>
              <a:pPr lvl="0">
                <a:spcAft>
                  <a:spcPts val="600"/>
                </a:spcAft>
              </a:pPr>
              <a:t>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18" name="Content Placeholder 4">
            <a:extLst>
              <a:ext uri="{FF2B5EF4-FFF2-40B4-BE49-F238E27FC236}">
                <a16:creationId xmlns:a16="http://schemas.microsoft.com/office/drawing/2014/main" id="{E6D95332-D795-62EB-EA61-39426A7B94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4893084"/>
              </p:ext>
            </p:extLst>
          </p:nvPr>
        </p:nvGraphicFramePr>
        <p:xfrm>
          <a:off x="838200" y="1825625"/>
          <a:ext cx="10515600" cy="3859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02193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Arc 13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A7BB83-72BC-E9C9-F941-22F75A20E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Why is a separation of powers needed?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C4B28A-694B-8164-E037-2BE7AD498D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3083962"/>
              </p:ext>
            </p:extLst>
          </p:nvPr>
        </p:nvGraphicFramePr>
        <p:xfrm>
          <a:off x="5536742" y="280069"/>
          <a:ext cx="5834105" cy="5343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Graphic 3" descr="Internet with solid fill">
            <a:extLst>
              <a:ext uri="{FF2B5EF4-FFF2-40B4-BE49-F238E27FC236}">
                <a16:creationId xmlns:a16="http://schemas.microsoft.com/office/drawing/2014/main" id="{55ABCD5B-6C1C-8CCF-AC85-F66EC142C61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647270" y="5940459"/>
            <a:ext cx="548148" cy="5481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058442E-0F23-70E5-3E08-21A308E37CF7}"/>
              </a:ext>
            </a:extLst>
          </p:cNvPr>
          <p:cNvSpPr txBox="1"/>
          <p:nvPr/>
        </p:nvSpPr>
        <p:spPr>
          <a:xfrm>
            <a:off x="5195418" y="6014478"/>
            <a:ext cx="57577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FF00FF"/>
                </a:solidFill>
              </a:rPr>
              <a:t>Stevens, R., 1999. A loss of innocence?: judicial independence and the separation of powers. Oxford Journal of Legal Studies, 19(3), pp.365-402.</a:t>
            </a:r>
            <a:endParaRPr lang="en-GB" sz="1000" dirty="0">
              <a:solidFill>
                <a:srgbClr val="FF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295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14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: Shape 16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Rectangle 1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Arc 2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1D9A9A-80DE-F163-9E53-A9CF01964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John Locke (1632–1704)</a:t>
            </a:r>
            <a:b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B1E7388-5DF7-F998-1789-9E95096CBF7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03182" y="571291"/>
            <a:ext cx="4777381" cy="554567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5E7B939-9352-2A86-B87F-9AC90CEF8E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94962" y="1984443"/>
            <a:ext cx="5458838" cy="232208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Who is he, and how did he influence the principle of separation of powers?</a:t>
            </a:r>
          </a:p>
          <a:p>
            <a:endParaRPr lang="en-US" sz="2400" dirty="0"/>
          </a:p>
          <a:p>
            <a:r>
              <a:rPr lang="en-US" sz="2400" dirty="0"/>
              <a:t>5 mins 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BC3E3-7CFD-6A39-2C41-9BB5582AF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kern="1200" cap="none" spc="0" baseline="0" noProof="0" dirty="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rPr>
              <a:t>Public Law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D1529-6B9D-4AD2-F3A0-F6650C99F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D76B855D-E9CC-4FF8-AD85-6CDC7B89A0DE}" type="slidenum">
              <a:rPr lang="en-US" noProof="0">
                <a:solidFill>
                  <a:prstClr val="black">
                    <a:tint val="75000"/>
                  </a:prstClr>
                </a:solidFill>
              </a:rPr>
              <a:pPr>
                <a:spcAft>
                  <a:spcPts val="600"/>
                </a:spcAft>
                <a:defRPr/>
              </a:pPr>
              <a:t>6</a:t>
            </a:fld>
            <a:endParaRPr lang="en-US" noProof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2" name="Graphic 11" descr="Internet with solid fill">
            <a:extLst>
              <a:ext uri="{FF2B5EF4-FFF2-40B4-BE49-F238E27FC236}">
                <a16:creationId xmlns:a16="http://schemas.microsoft.com/office/drawing/2014/main" id="{77EB0DDC-C3B9-D8A3-1E45-2201D11552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95655" y="5486400"/>
            <a:ext cx="600689" cy="60068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76CB99F-C3B5-CCDA-91EE-BC3F9C6F89FA}"/>
              </a:ext>
            </a:extLst>
          </p:cNvPr>
          <p:cNvSpPr txBox="1"/>
          <p:nvPr/>
        </p:nvSpPr>
        <p:spPr>
          <a:xfrm>
            <a:off x="6396344" y="5519309"/>
            <a:ext cx="4876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6"/>
              </a:rPr>
              <a:t>https://www.tandfonline.com/doi/epdf/10.1080/10848771003783611?needAccess=true&amp;role=button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95714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A83696-953A-D90E-A986-E0B35CE1C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 fontScale="90000"/>
          </a:bodyPr>
          <a:lstStyle/>
          <a:p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Baron de Montesquieu (1689-1755)</a:t>
            </a:r>
            <a:br>
              <a:rPr lang="en-GB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25400C0-FA80-2B21-98B7-CB32E77487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182" y="822732"/>
            <a:ext cx="4777381" cy="5042792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CB379-C938-F37B-ECD4-4F3CDFCFC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6080728" cy="3265983"/>
          </a:xfrm>
        </p:spPr>
        <p:txBody>
          <a:bodyPr>
            <a:normAutofit/>
          </a:bodyPr>
          <a:lstStyle/>
          <a:p>
            <a:r>
              <a:rPr lang="en-US" sz="1600" dirty="0"/>
              <a:t>He proposed in his book The Spirit of the Laws. The division of political authority should be put into three branches. </a:t>
            </a:r>
          </a:p>
          <a:p>
            <a:r>
              <a:rPr lang="en-US" sz="1600" dirty="0"/>
              <a:t>The </a:t>
            </a:r>
            <a:r>
              <a:rPr lang="en-US" sz="1600" b="1" dirty="0"/>
              <a:t>executive</a:t>
            </a:r>
            <a:r>
              <a:rPr lang="en-US" sz="1600" dirty="0"/>
              <a:t>, the </a:t>
            </a:r>
            <a:r>
              <a:rPr lang="en-US" sz="1600" b="1" dirty="0"/>
              <a:t>legislative</a:t>
            </a:r>
            <a:r>
              <a:rPr lang="en-US" sz="1600" dirty="0"/>
              <a:t>, and the </a:t>
            </a:r>
            <a:r>
              <a:rPr lang="en-US" sz="1600" b="1" dirty="0"/>
              <a:t>Judicial</a:t>
            </a:r>
            <a:r>
              <a:rPr lang="en-US" sz="1600" dirty="0"/>
              <a:t>.</a:t>
            </a:r>
          </a:p>
          <a:p>
            <a:endParaRPr lang="en-US" sz="16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D6033C-EF27-6C1B-AE4E-D24C8C187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  <a:defRPr/>
            </a:pPr>
            <a:r>
              <a:rPr lang="en-GB" noProof="0" dirty="0">
                <a:solidFill>
                  <a:prstClr val="black">
                    <a:tint val="75000"/>
                  </a:prstClr>
                </a:solidFill>
              </a:rPr>
              <a:t>Public Law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841FF4-A60C-A399-C966-736AE33EA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 rtl="0">
                <a:spcAft>
                  <a:spcPts val="600"/>
                </a:spcAft>
                <a:defRPr/>
              </a:pPr>
              <a:t>7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58472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83218-0587-8EB5-448D-69A70F64C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902" y="0"/>
            <a:ext cx="3548350" cy="242419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Activity 20mins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F41B0E-AD0D-D71A-5512-66EE59C135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37018" y="6356350"/>
            <a:ext cx="4244607" cy="365125"/>
          </a:xfrm>
        </p:spPr>
        <p:txBody>
          <a:bodyPr>
            <a:normAutofit/>
          </a:bodyPr>
          <a:lstStyle/>
          <a:p>
            <a:pPr algn="l" rtl="0">
              <a:spcAft>
                <a:spcPts val="600"/>
              </a:spcAft>
              <a:defRPr/>
            </a:pPr>
            <a:r>
              <a:rPr lang="en-GB" noProof="0" dirty="0">
                <a:solidFill>
                  <a:prstClr val="black">
                    <a:tint val="75000"/>
                  </a:prstClr>
                </a:solidFill>
              </a:rPr>
              <a:t>Public Law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770814-A93D-FEA5-89C6-D2E93066D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64504" y="6356350"/>
            <a:ext cx="1689295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  <a:defRPr/>
            </a:pPr>
            <a:fld id="{D76B855D-E9CC-4FF8-AD85-6CDC7B89A0DE}" type="slidenum">
              <a:rPr lang="en-GB" noProof="0">
                <a:solidFill>
                  <a:prstClr val="black">
                    <a:tint val="75000"/>
                  </a:prstClr>
                </a:solidFill>
              </a:rPr>
              <a:pPr rtl="0">
                <a:spcAft>
                  <a:spcPts val="600"/>
                </a:spcAft>
                <a:defRPr/>
              </a:pPr>
              <a:t>8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FA961E0-8EEA-8DEB-A81B-1671DC4F21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4799550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679019C-C0FD-7444-B61D-1632B0CA6B38}"/>
              </a:ext>
            </a:extLst>
          </p:cNvPr>
          <p:cNvSpPr txBox="1"/>
          <p:nvPr/>
        </p:nvSpPr>
        <p:spPr>
          <a:xfrm>
            <a:off x="856714" y="2169193"/>
            <a:ext cx="3242187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1. </a:t>
            </a:r>
            <a:r>
              <a:rPr lang="en-US" dirty="0"/>
              <a:t>Create a Poster on word or Power-point.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are the roles of each?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Do they overlap, if so how?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b="1" dirty="0"/>
              <a:t>2. </a:t>
            </a:r>
            <a:r>
              <a:rPr lang="en-US" dirty="0"/>
              <a:t>Upload your poster to the Padlet link in the chat. </a:t>
            </a:r>
            <a:r>
              <a:rPr lang="en-US" sz="1200" i="1" dirty="0"/>
              <a:t>(double click on the page then upload the file or picture)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358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13B7E-1524-150F-8313-4AAE9639B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437" y="1947989"/>
            <a:ext cx="4991967" cy="226305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Constitutional Reform Act 2005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5A8EA8-FC37-4F29-F9B7-8647DF08D08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630597" y="695421"/>
          <a:ext cx="5352202" cy="5467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Graphic 3" descr="Internet outline">
            <a:extLst>
              <a:ext uri="{FF2B5EF4-FFF2-40B4-BE49-F238E27FC236}">
                <a16:creationId xmlns:a16="http://schemas.microsoft.com/office/drawing/2014/main" id="{2DE4AC6D-5C05-37C2-5D50-7EC988F3491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94689" y="5947125"/>
            <a:ext cx="672643" cy="6726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EDFB52-01B9-C1FB-1683-2236878126AA}"/>
              </a:ext>
            </a:extLst>
          </p:cNvPr>
          <p:cNvSpPr txBox="1"/>
          <p:nvPr/>
        </p:nvSpPr>
        <p:spPr>
          <a:xfrm>
            <a:off x="2483909" y="6055281"/>
            <a:ext cx="615499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hlinkClick r:id="rId10"/>
              </a:rPr>
              <a:t>https://www.judiciary.uk/about-the-judiciary/our-justice-system/jud-acc-ind/justice-sys-and-constitution/</a:t>
            </a:r>
            <a:r>
              <a:rPr lang="en-GB" sz="11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24245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3488D-6A66-45A6-DA81-09F6F8650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0"/>
            <a:ext cx="3428812" cy="543663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Changes made by the Constitutional Reform Act 2005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A3A519-1936-1680-F6B6-F453EC81A42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03282" y="170170"/>
          <a:ext cx="6879517" cy="5973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44952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A4895-2796-5FE0-72F9-1A233E64E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0"/>
            <a:ext cx="3823256" cy="5436630"/>
          </a:xfrm>
        </p:spPr>
        <p:txBody>
          <a:bodyPr anchor="ctr">
            <a:normAutofit/>
          </a:bodyPr>
          <a:lstStyle/>
          <a:p>
            <a:pPr algn="ctr"/>
            <a:r>
              <a:rPr lang="en-US" sz="5400" dirty="0"/>
              <a:t>Role of the Lord Chancellor</a:t>
            </a:r>
            <a:endParaRPr lang="en-GB" sz="54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979970-D4E8-8612-9597-E2AFFBAEA16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03282" y="170170"/>
          <a:ext cx="6879517" cy="5973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116265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3CAB1C-2384-63E5-3E6E-9ABBAB1E4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Where do they overlap?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D17D3A-CEE4-4422-4BFF-D9FCEB5988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2950253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Graphic 3" descr="Internet with solid fill">
            <a:extLst>
              <a:ext uri="{FF2B5EF4-FFF2-40B4-BE49-F238E27FC236}">
                <a16:creationId xmlns:a16="http://schemas.microsoft.com/office/drawing/2014/main" id="{A14E8F60-8A13-D770-5DD4-D7C7DE46693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12839" y="6278934"/>
            <a:ext cx="580713" cy="5807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F951FC-E32A-165D-9C8B-3A85831D2046}"/>
              </a:ext>
            </a:extLst>
          </p:cNvPr>
          <p:cNvSpPr txBox="1"/>
          <p:nvPr/>
        </p:nvSpPr>
        <p:spPr>
          <a:xfrm>
            <a:off x="1293552" y="6479458"/>
            <a:ext cx="107313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0"/>
              </a:rPr>
              <a:t>https://discovery.ucl.ac.uk/id/eprint/10051317/1/Hazell_Law%20CLEAN%20Aug%202014.pdf</a:t>
            </a:r>
            <a:r>
              <a:rPr lang="en-GB" sz="9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772161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AA8C8E-904E-88ED-C150-209ABDED0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93360" cy="1325563"/>
          </a:xfrm>
        </p:spPr>
        <p:txBody>
          <a:bodyPr>
            <a:normAutofit/>
          </a:bodyPr>
          <a:lstStyle/>
          <a:p>
            <a:r>
              <a:rPr lang="en-GB" sz="4100" dirty="0"/>
              <a:t>Supreme Court Creation</a:t>
            </a:r>
            <a:br>
              <a:rPr lang="en-GB" sz="4100" dirty="0"/>
            </a:br>
            <a:endParaRPr lang="en-GB" sz="4100" dirty="0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2FC69-F774-C94A-39B6-53F0B8D75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3483794"/>
          </a:xfrm>
        </p:spPr>
        <p:txBody>
          <a:bodyPr>
            <a:normAutofit/>
          </a:bodyPr>
          <a:lstStyle/>
          <a:p>
            <a:r>
              <a:rPr lang="en-US" dirty="0"/>
              <a:t>The UK Supreme Court was established in October 2009.</a:t>
            </a:r>
          </a:p>
          <a:p>
            <a:r>
              <a:rPr lang="en-US" dirty="0"/>
              <a:t>As a result of the Constitutional Reform Act 2005 (CRA 2005). </a:t>
            </a:r>
          </a:p>
          <a:p>
            <a:r>
              <a:rPr lang="en-US" dirty="0"/>
              <a:t>Aimed to strengthen the separation of powers in the UK.</a:t>
            </a:r>
            <a:endParaRPr lang="en-GB" dirty="0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C83654-9376-62CA-F161-59DD67E3F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459752" y="6528326"/>
            <a:ext cx="914400" cy="365125"/>
          </a:xfrm>
        </p:spPr>
        <p:txBody>
          <a:bodyPr>
            <a:normAutofit fontScale="92500"/>
          </a:bodyPr>
          <a:lstStyle/>
          <a:p>
            <a:pPr algn="r" rtl="0">
              <a:spcAft>
                <a:spcPts val="600"/>
              </a:spcAft>
              <a:defRPr/>
            </a:pPr>
            <a:r>
              <a:rPr lang="en-GB" noProof="0" dirty="0">
                <a:solidFill>
                  <a:prstClr val="black">
                    <a:tint val="75000"/>
                  </a:prstClr>
                </a:solidFill>
              </a:rPr>
              <a:t>Public Law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11A6C7-35CA-E5B8-C8C4-87431B316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  <a:defRPr/>
            </a:pPr>
            <a:fld id="{D76B855D-E9CC-4FF8-AD85-6CDC7B89A0DE}" type="slidenum">
              <a:rPr lang="en-GB" noProof="0">
                <a:solidFill>
                  <a:prstClr val="black">
                    <a:tint val="75000"/>
                  </a:prstClr>
                </a:solidFill>
              </a:rPr>
              <a:pPr rtl="0">
                <a:spcAft>
                  <a:spcPts val="600"/>
                </a:spcAft>
                <a:defRPr/>
              </a:pPr>
              <a:t>13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large stone building&#10;&#10;Description automatically generated with medium confidence">
            <a:extLst>
              <a:ext uri="{FF2B5EF4-FFF2-40B4-BE49-F238E27FC236}">
                <a16:creationId xmlns:a16="http://schemas.microsoft.com/office/drawing/2014/main" id="{10F802B4-92C3-3827-A0A0-13636FF4D3D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7154" t="3908" r="-3153" b="-3906"/>
          <a:stretch/>
        </p:blipFill>
        <p:spPr>
          <a:xfrm>
            <a:off x="6546298" y="1905192"/>
            <a:ext cx="4128603" cy="412860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4254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23449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7FE1FF-3B5F-D17A-C8EE-4DA39C77D370}"/>
              </a:ext>
            </a:extLst>
          </p:cNvPr>
          <p:cNvSpPr txBox="1"/>
          <p:nvPr/>
        </p:nvSpPr>
        <p:spPr>
          <a:xfrm>
            <a:off x="8360283" y="7408331"/>
            <a:ext cx="262603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escr-net.org/caselaw/2018/yemshaw-v-london-borough-houslow-2009-ewca-civ-1543-2011-uksc-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1" name="Graphic 10" descr="Internet with solid fill">
            <a:extLst>
              <a:ext uri="{FF2B5EF4-FFF2-40B4-BE49-F238E27FC236}">
                <a16:creationId xmlns:a16="http://schemas.microsoft.com/office/drawing/2014/main" id="{D246BCBA-888C-5EC8-1C08-7B015A99C0A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93687" y="6176962"/>
            <a:ext cx="544513" cy="54451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09CBD96-5480-23F7-18C6-C417ABC0CE9D}"/>
              </a:ext>
            </a:extLst>
          </p:cNvPr>
          <p:cNvSpPr txBox="1"/>
          <p:nvPr/>
        </p:nvSpPr>
        <p:spPr>
          <a:xfrm>
            <a:off x="780779" y="6245842"/>
            <a:ext cx="60861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FF00FF"/>
                </a:solidFill>
              </a:rPr>
              <a:t>Fennell, M.A., 2008. Emergent Identity: A Comparative Analysis of the New Supreme Court of the United Kingdom and the Supreme Court of the United States. Temp. Int'l &amp; Comp. LJ, 22, p.279. </a:t>
            </a:r>
          </a:p>
        </p:txBody>
      </p:sp>
    </p:spTree>
    <p:extLst>
      <p:ext uri="{BB962C8B-B14F-4D97-AF65-F5344CB8AC3E}">
        <p14:creationId xmlns:p14="http://schemas.microsoft.com/office/powerpoint/2010/main" val="15907207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F2AB17-12EE-F3D1-7279-E21CC6415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br>
              <a:rPr lang="en-US" sz="4100" dirty="0">
                <a:solidFill>
                  <a:srgbClr val="FFFFFF"/>
                </a:solidFill>
              </a:rPr>
            </a:br>
            <a:r>
              <a:rPr lang="en-US" sz="4100" dirty="0">
                <a:solidFill>
                  <a:srgbClr val="FFFFFF"/>
                </a:solidFill>
              </a:rPr>
              <a:t>Appointment of Judges</a:t>
            </a:r>
            <a:endParaRPr lang="en-GB" sz="4100" dirty="0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90A9F1-C3C1-31D3-4FD4-469CAB636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0932" y="6356350"/>
            <a:ext cx="4512467" cy="365125"/>
          </a:xfrm>
        </p:spPr>
        <p:txBody>
          <a:bodyPr>
            <a:normAutofit/>
          </a:bodyPr>
          <a:lstStyle/>
          <a:p>
            <a:pPr algn="l" rtl="0">
              <a:spcAft>
                <a:spcPts val="600"/>
              </a:spcAft>
              <a:defRPr/>
            </a:pPr>
            <a:r>
              <a:rPr lang="en-GB" noProof="0" dirty="0">
                <a:solidFill>
                  <a:srgbClr val="898989"/>
                </a:solidFill>
              </a:rPr>
              <a:t>Public Law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7CC912-B7AF-785C-3541-B8FC22F64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  <a:defRPr/>
            </a:pPr>
            <a:fld id="{D76B855D-E9CC-4FF8-AD85-6CDC7B89A0DE}" type="slidenum">
              <a:rPr lang="en-GB" noProof="0">
                <a:solidFill>
                  <a:srgbClr val="898989"/>
                </a:solidFill>
              </a:rPr>
              <a:pPr rtl="0">
                <a:spcAft>
                  <a:spcPts val="600"/>
                </a:spcAft>
                <a:defRPr/>
              </a:pPr>
              <a:t>14</a:t>
            </a:fld>
            <a:endParaRPr lang="en-GB" noProof="0">
              <a:solidFill>
                <a:srgbClr val="898989"/>
              </a:solidFill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777DD42B-EB47-FFF5-A100-08A6054080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017889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81697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0" name="Arc 69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7950DE-F270-A5ED-E0AD-C8AF00532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4716" y="739978"/>
            <a:ext cx="5334930" cy="30041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Pop Quiz </a:t>
            </a:r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7" name="Content Placeholder 46" descr="Qr code&#10;&#10;Description automatically generated">
            <a:extLst>
              <a:ext uri="{FF2B5EF4-FFF2-40B4-BE49-F238E27FC236}">
                <a16:creationId xmlns:a16="http://schemas.microsoft.com/office/drawing/2014/main" id="{7688664D-CC6B-F68E-1E8C-E10D6069C3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3" b="3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71903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3A6FD-2DDF-11AB-9926-577611851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0"/>
            <a:ext cx="3428812" cy="5436630"/>
          </a:xfrm>
        </p:spPr>
        <p:txBody>
          <a:bodyPr anchor="ctr">
            <a:normAutofit/>
          </a:bodyPr>
          <a:lstStyle/>
          <a:p>
            <a:r>
              <a:rPr lang="en-GB" sz="5400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3CCAF9-E90B-BAD3-5DA0-80700B6AFA7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03282" y="170170"/>
          <a:ext cx="6879517" cy="5973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17496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AE5A632B-B15A-489E-8337-BC0F40DB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4" name="Arc 63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05262" y="859948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9706C9-F26D-46CA-93BF-8C27012F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651547D7-AD18-407B-A5F4-F8225B5DC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5452" y="434266"/>
            <a:ext cx="7217701" cy="5922084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5D06EF-9416-46F7-8230-B49EE1269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10199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spcAft>
                <a:spcPts val="600"/>
              </a:spcAft>
            </a:pPr>
            <a:r>
              <a:rPr lang="en-US" kern="1200" cap="none" spc="0" baseline="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Public Law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9025F-68D1-4F50-8480-3F981455D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spcAft>
                <a:spcPts val="600"/>
              </a:spcAft>
            </a:pPr>
            <a:fld id="{D76B855D-E9CC-4FF8-AD85-6CDC7B89A0DE}" type="slidenum">
              <a:rPr lang="en-US">
                <a:solidFill>
                  <a:srgbClr val="FFFFFF"/>
                </a:solidFill>
              </a:rPr>
              <a:pPr lvl="0">
                <a:spcAft>
                  <a:spcPts val="600"/>
                </a:spcAft>
              </a:pPr>
              <a:t>17</a:t>
            </a:fld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4" name="Content Placeholder 2">
            <a:extLst>
              <a:ext uri="{FF2B5EF4-FFF2-40B4-BE49-F238E27FC236}">
                <a16:creationId xmlns:a16="http://schemas.microsoft.com/office/drawing/2014/main" id="{D754A9C3-7CA3-E349-D362-CD0A5D7182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8877333"/>
              </p:ext>
            </p:extLst>
          </p:nvPr>
        </p:nvGraphicFramePr>
        <p:xfrm>
          <a:off x="4763911" y="609600"/>
          <a:ext cx="6735443" cy="5564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622589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C7FCB0-030B-C256-E6C6-13BECAB62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References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56BF5F-2E27-7528-238C-A03B069FD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0932" y="6356350"/>
            <a:ext cx="4512467" cy="365125"/>
          </a:xfrm>
        </p:spPr>
        <p:txBody>
          <a:bodyPr>
            <a:normAutofit/>
          </a:bodyPr>
          <a:lstStyle/>
          <a:p>
            <a:pPr algn="l" rtl="0">
              <a:spcAft>
                <a:spcPts val="600"/>
              </a:spcAft>
              <a:defRPr/>
            </a:pPr>
            <a:r>
              <a:rPr lang="en-US" noProof="0">
                <a:solidFill>
                  <a:srgbClr val="898989"/>
                </a:solidFill>
              </a:rPr>
              <a:t>Public Law</a:t>
            </a:r>
            <a:endParaRPr lang="en-GB" noProof="0">
              <a:solidFill>
                <a:srgbClr val="898989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EEE964-6DBE-1FD2-33D8-0993A9820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  <a:defRPr/>
            </a:pPr>
            <a:fld id="{D76B855D-E9CC-4FF8-AD85-6CDC7B89A0DE}" type="slidenum">
              <a:rPr lang="en-GB" noProof="0">
                <a:solidFill>
                  <a:srgbClr val="898989"/>
                </a:solidFill>
              </a:rPr>
              <a:pPr rtl="0">
                <a:spcAft>
                  <a:spcPts val="600"/>
                </a:spcAft>
                <a:defRPr/>
              </a:pPr>
              <a:t>18</a:t>
            </a:fld>
            <a:endParaRPr lang="en-GB" noProof="0">
              <a:solidFill>
                <a:srgbClr val="898989"/>
              </a:solidFill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0D4F3803-5064-BA3A-1482-8D2A2E04EB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7878502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7191139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Shapes">
      <a:dk1>
        <a:sysClr val="windowText" lastClr="000000"/>
      </a:dk1>
      <a:lt1>
        <a:sysClr val="window" lastClr="FFFFFF"/>
      </a:lt1>
      <a:dk2>
        <a:srgbClr val="281B10"/>
      </a:dk2>
      <a:lt2>
        <a:srgbClr val="FFF9F5"/>
      </a:lt2>
      <a:accent1>
        <a:srgbClr val="EE7661"/>
      </a:accent1>
      <a:accent2>
        <a:srgbClr val="4E91F0"/>
      </a:accent2>
      <a:accent3>
        <a:srgbClr val="5B5260"/>
      </a:accent3>
      <a:accent4>
        <a:srgbClr val="2CC3B4"/>
      </a:accent4>
      <a:accent5>
        <a:srgbClr val="C097F8"/>
      </a:accent5>
      <a:accent6>
        <a:srgbClr val="FF9514"/>
      </a:accent6>
      <a:hlink>
        <a:srgbClr val="E50CBC"/>
      </a:hlink>
      <a:folHlink>
        <a:srgbClr val="6257FF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BBC4E2F-F3E1-4F05-9206-4E311F2B3D9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2.xml><?xml version="1.0" encoding="utf-8"?>
<ds:datastoreItem xmlns:ds="http://schemas.openxmlformats.org/officeDocument/2006/customXml" ds:itemID="{C3D3D887-4EBB-4786-8316-C89D0BB9706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613E4D1-157A-4FD3-BF11-7582A03ADF37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TM78504181</Template>
  <TotalTime>0</TotalTime>
  <Words>779</Words>
  <Application>Microsoft Office PowerPoint</Application>
  <PresentationFormat>Widescreen</PresentationFormat>
  <Paragraphs>114</Paragraphs>
  <Slides>18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ShapesVTI</vt:lpstr>
      <vt:lpstr>Separation of Powers </vt:lpstr>
      <vt:lpstr>Aims &amp; Objectives</vt:lpstr>
      <vt:lpstr>Further Reading</vt:lpstr>
      <vt:lpstr>What is separation of Powers?</vt:lpstr>
      <vt:lpstr>Why is a separation of powers needed?</vt:lpstr>
      <vt:lpstr>John Locke (1632–1704) </vt:lpstr>
      <vt:lpstr> Baron de Montesquieu (1689-1755) </vt:lpstr>
      <vt:lpstr>Activity 20mins</vt:lpstr>
      <vt:lpstr>Constitutional Reform Act 2005</vt:lpstr>
      <vt:lpstr>Changes made by the Constitutional Reform Act 2005</vt:lpstr>
      <vt:lpstr>Role of the Lord Chancellor</vt:lpstr>
      <vt:lpstr>Where do they overlap?</vt:lpstr>
      <vt:lpstr>Supreme Court Creation </vt:lpstr>
      <vt:lpstr> Appointment of Judges</vt:lpstr>
      <vt:lpstr>Pop Quiz </vt:lpstr>
      <vt:lpstr>Summary</vt:lpstr>
      <vt:lpstr>Any 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Separation of Powers </dc:title>
  <dc:creator/>
  <cp:lastModifiedBy>Laura Humphries</cp:lastModifiedBy>
  <cp:revision>3</cp:revision>
  <dcterms:created xsi:type="dcterms:W3CDTF">2023-03-03T11:24:26Z</dcterms:created>
  <dcterms:modified xsi:type="dcterms:W3CDTF">2023-03-06T13:56:55Z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