
<file path=[Content_Types].xml><?xml version="1.0" encoding="utf-8"?>
<Types xmlns="http://schemas.openxmlformats.org/package/2006/content-types">
  <Default Extension="jpeg" ContentType="image/jpeg"/>
  <Default Extension="jp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1"/>
  </p:notesMasterIdLst>
  <p:sldIdLst>
    <p:sldId id="259" r:id="rId2"/>
    <p:sldId id="766" r:id="rId3"/>
    <p:sldId id="743" r:id="rId4"/>
    <p:sldId id="802" r:id="rId5"/>
    <p:sldId id="392" r:id="rId6"/>
    <p:sldId id="803" r:id="rId7"/>
    <p:sldId id="393" r:id="rId8"/>
    <p:sldId id="411" r:id="rId9"/>
    <p:sldId id="387" r:id="rId10"/>
    <p:sldId id="410" r:id="rId11"/>
    <p:sldId id="409" r:id="rId12"/>
    <p:sldId id="405" r:id="rId13"/>
    <p:sldId id="408" r:id="rId14"/>
    <p:sldId id="418" r:id="rId15"/>
    <p:sldId id="407" r:id="rId16"/>
    <p:sldId id="415" r:id="rId17"/>
    <p:sldId id="416" r:id="rId18"/>
    <p:sldId id="417" r:id="rId19"/>
    <p:sldId id="433" r:id="rId20"/>
    <p:sldId id="430" r:id="rId21"/>
    <p:sldId id="429" r:id="rId22"/>
    <p:sldId id="660" r:id="rId23"/>
    <p:sldId id="818" r:id="rId24"/>
    <p:sldId id="422" r:id="rId25"/>
    <p:sldId id="423" r:id="rId26"/>
    <p:sldId id="406" r:id="rId27"/>
    <p:sldId id="431" r:id="rId28"/>
    <p:sldId id="485" r:id="rId29"/>
    <p:sldId id="834" r:id="rId30"/>
    <p:sldId id="817" r:id="rId31"/>
    <p:sldId id="403" r:id="rId32"/>
    <p:sldId id="670" r:id="rId33"/>
    <p:sldId id="664" r:id="rId34"/>
    <p:sldId id="828" r:id="rId35"/>
    <p:sldId id="736" r:id="rId36"/>
    <p:sldId id="823" r:id="rId37"/>
    <p:sldId id="674" r:id="rId38"/>
    <p:sldId id="757" r:id="rId39"/>
    <p:sldId id="758" r:id="rId40"/>
    <p:sldId id="805" r:id="rId41"/>
    <p:sldId id="809" r:id="rId42"/>
    <p:sldId id="833" r:id="rId43"/>
    <p:sldId id="601" r:id="rId44"/>
    <p:sldId id="842" r:id="rId45"/>
    <p:sldId id="442" r:id="rId46"/>
    <p:sldId id="827" r:id="rId47"/>
    <p:sldId id="812" r:id="rId48"/>
    <p:sldId id="831" r:id="rId49"/>
    <p:sldId id="825" r:id="rId50"/>
    <p:sldId id="394" r:id="rId51"/>
    <p:sldId id="819" r:id="rId52"/>
    <p:sldId id="455" r:id="rId53"/>
    <p:sldId id="439" r:id="rId54"/>
    <p:sldId id="830" r:id="rId55"/>
    <p:sldId id="469" r:id="rId56"/>
    <p:sldId id="450" r:id="rId57"/>
    <p:sldId id="452" r:id="rId58"/>
    <p:sldId id="454" r:id="rId59"/>
    <p:sldId id="460" r:id="rId60"/>
    <p:sldId id="832" r:id="rId61"/>
    <p:sldId id="673" r:id="rId62"/>
    <p:sldId id="835" r:id="rId63"/>
    <p:sldId id="486" r:id="rId64"/>
    <p:sldId id="482" r:id="rId65"/>
    <p:sldId id="484" r:id="rId66"/>
    <p:sldId id="837" r:id="rId67"/>
    <p:sldId id="839" r:id="rId68"/>
    <p:sldId id="840" r:id="rId69"/>
    <p:sldId id="841" r:id="rId70"/>
    <p:sldId id="667" r:id="rId71"/>
    <p:sldId id="668" r:id="rId72"/>
    <p:sldId id="666" r:id="rId73"/>
    <p:sldId id="493" r:id="rId74"/>
    <p:sldId id="659" r:id="rId75"/>
    <p:sldId id="829" r:id="rId76"/>
    <p:sldId id="341" r:id="rId77"/>
    <p:sldId id="363" r:id="rId78"/>
    <p:sldId id="368" r:id="rId79"/>
    <p:sldId id="444" r:id="rId8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6AFE"/>
    <a:srgbClr val="4448FE"/>
    <a:srgbClr val="012456"/>
    <a:srgbClr val="D7957B"/>
    <a:srgbClr val="61351D"/>
    <a:srgbClr val="1E1E1E"/>
    <a:srgbClr val="0563C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3C35ACB-F9AD-4F81-8727-EC45BBF61055}" v="201" dt="2024-03-18T09:49:16.53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1867" autoAdjust="0"/>
    <p:restoredTop sz="93224" autoAdjust="0"/>
  </p:normalViewPr>
  <p:slideViewPr>
    <p:cSldViewPr snapToGrid="0">
      <p:cViewPr varScale="1">
        <p:scale>
          <a:sx n="58" d="100"/>
          <a:sy n="58" d="100"/>
        </p:scale>
        <p:origin x="366" y="30"/>
      </p:cViewPr>
      <p:guideLst/>
    </p:cSldViewPr>
  </p:slideViewPr>
  <p:outlineViewPr>
    <p:cViewPr>
      <p:scale>
        <a:sx n="33" d="100"/>
        <a:sy n="33" d="100"/>
      </p:scale>
      <p:origin x="0" y="-6456"/>
    </p:cViewPr>
  </p:outlineViewPr>
  <p:notesTextViewPr>
    <p:cViewPr>
      <p:scale>
        <a:sx n="1" d="1"/>
        <a:sy n="1" d="1"/>
      </p:scale>
      <p:origin x="0" y="0"/>
    </p:cViewPr>
  </p:notesTextViewPr>
  <p:sorterViewPr>
    <p:cViewPr varScale="1">
      <p:scale>
        <a:sx n="100" d="100"/>
        <a:sy n="100" d="100"/>
      </p:scale>
      <p:origin x="0" y="-21963"/>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theme" Target="theme/theme1.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notesMaster" Target="notesMasters/notesMaster1.xml"/><Relationship Id="rId86"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microsoft.com/office/2015/10/relationships/revisionInfo" Target="revisionInfo.xml"/><Relationship Id="rId61" Type="http://schemas.openxmlformats.org/officeDocument/2006/relationships/slide" Target="slides/slide60.xml"/><Relationship Id="rId82"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mes Williams" userId="c957a50b-491f-4d94-b4bc-52aca3e2340d" providerId="ADAL" clId="{0A5C0B76-9E85-48DC-B89C-841B6FBD9724}"/>
    <pc:docChg chg="undo redo custSel addSld delSld modSld">
      <pc:chgData name="James Williams" userId="c957a50b-491f-4d94-b4bc-52aca3e2340d" providerId="ADAL" clId="{0A5C0B76-9E85-48DC-B89C-841B6FBD9724}" dt="2022-08-03T12:46:01.502" v="260" actId="20577"/>
      <pc:docMkLst>
        <pc:docMk/>
      </pc:docMkLst>
      <pc:sldChg chg="modSp mod">
        <pc:chgData name="James Williams" userId="c957a50b-491f-4d94-b4bc-52aca3e2340d" providerId="ADAL" clId="{0A5C0B76-9E85-48DC-B89C-841B6FBD9724}" dt="2022-08-03T12:36:59.550" v="26" actId="20577"/>
        <pc:sldMkLst>
          <pc:docMk/>
          <pc:sldMk cId="3591285556" sldId="261"/>
        </pc:sldMkLst>
        <pc:spChg chg="mod">
          <ac:chgData name="James Williams" userId="c957a50b-491f-4d94-b4bc-52aca3e2340d" providerId="ADAL" clId="{0A5C0B76-9E85-48DC-B89C-841B6FBD9724}" dt="2022-08-03T12:36:59.550" v="26" actId="20577"/>
          <ac:spMkLst>
            <pc:docMk/>
            <pc:sldMk cId="3591285556" sldId="261"/>
            <ac:spMk id="3" creationId="{2881C62B-3FA4-4DF6-9424-CE1D5C355D82}"/>
          </ac:spMkLst>
        </pc:spChg>
      </pc:sldChg>
      <pc:sldChg chg="del">
        <pc:chgData name="James Williams" userId="c957a50b-491f-4d94-b4bc-52aca3e2340d" providerId="ADAL" clId="{0A5C0B76-9E85-48DC-B89C-841B6FBD9724}" dt="2022-08-03T12:36:45.824" v="0" actId="2696"/>
        <pc:sldMkLst>
          <pc:docMk/>
          <pc:sldMk cId="793295399" sldId="372"/>
        </pc:sldMkLst>
      </pc:sldChg>
      <pc:sldChg chg="del">
        <pc:chgData name="James Williams" userId="c957a50b-491f-4d94-b4bc-52aca3e2340d" providerId="ADAL" clId="{0A5C0B76-9E85-48DC-B89C-841B6FBD9724}" dt="2022-08-03T12:36:45.824" v="0" actId="2696"/>
        <pc:sldMkLst>
          <pc:docMk/>
          <pc:sldMk cId="3359650162" sldId="385"/>
        </pc:sldMkLst>
      </pc:sldChg>
      <pc:sldChg chg="del">
        <pc:chgData name="James Williams" userId="c957a50b-491f-4d94-b4bc-52aca3e2340d" providerId="ADAL" clId="{0A5C0B76-9E85-48DC-B89C-841B6FBD9724}" dt="2022-08-03T12:36:45.824" v="0" actId="2696"/>
        <pc:sldMkLst>
          <pc:docMk/>
          <pc:sldMk cId="1720194845" sldId="386"/>
        </pc:sldMkLst>
      </pc:sldChg>
      <pc:sldChg chg="modSp add del mod">
        <pc:chgData name="James Williams" userId="c957a50b-491f-4d94-b4bc-52aca3e2340d" providerId="ADAL" clId="{0A5C0B76-9E85-48DC-B89C-841B6FBD9724}" dt="2022-08-03T12:46:01.502" v="260" actId="20577"/>
        <pc:sldMkLst>
          <pc:docMk/>
          <pc:sldMk cId="3651982949" sldId="391"/>
        </pc:sldMkLst>
        <pc:spChg chg="mod">
          <ac:chgData name="James Williams" userId="c957a50b-491f-4d94-b4bc-52aca3e2340d" providerId="ADAL" clId="{0A5C0B76-9E85-48DC-B89C-841B6FBD9724}" dt="2022-08-03T12:38:00.938" v="50" actId="113"/>
          <ac:spMkLst>
            <pc:docMk/>
            <pc:sldMk cId="3651982949" sldId="391"/>
            <ac:spMk id="2" creationId="{61365102-6F14-4FB7-8C3C-AB618E6179A2}"/>
          </ac:spMkLst>
        </pc:spChg>
        <pc:spChg chg="mod">
          <ac:chgData name="James Williams" userId="c957a50b-491f-4d94-b4bc-52aca3e2340d" providerId="ADAL" clId="{0A5C0B76-9E85-48DC-B89C-841B6FBD9724}" dt="2022-08-03T12:46:01.502" v="260" actId="20577"/>
          <ac:spMkLst>
            <pc:docMk/>
            <pc:sldMk cId="3651982949" sldId="391"/>
            <ac:spMk id="9" creationId="{C6F0307B-6A4C-4978-8778-1B2AFBCDE537}"/>
          </ac:spMkLst>
        </pc:spChg>
      </pc:sldChg>
    </pc:docChg>
  </pc:docChgLst>
  <pc:docChgLst>
    <pc:chgData name="James Williams" userId="c957a50b-491f-4d94-b4bc-52aca3e2340d" providerId="ADAL" clId="{1D8605A6-3C53-4AFF-AA0B-EF3B7679B3AB}"/>
    <pc:docChg chg="addSld modSld">
      <pc:chgData name="James Williams" userId="c957a50b-491f-4d94-b4bc-52aca3e2340d" providerId="ADAL" clId="{1D8605A6-3C53-4AFF-AA0B-EF3B7679B3AB}" dt="2022-12-21T18:27:54.233" v="28"/>
      <pc:docMkLst>
        <pc:docMk/>
      </pc:docMkLst>
      <pc:sldChg chg="modSp mod">
        <pc:chgData name="James Williams" userId="c957a50b-491f-4d94-b4bc-52aca3e2340d" providerId="ADAL" clId="{1D8605A6-3C53-4AFF-AA0B-EF3B7679B3AB}" dt="2022-12-21T17:19:27.012" v="27" actId="20577"/>
        <pc:sldMkLst>
          <pc:docMk/>
          <pc:sldMk cId="1220433550" sldId="367"/>
        </pc:sldMkLst>
        <pc:spChg chg="mod">
          <ac:chgData name="James Williams" userId="c957a50b-491f-4d94-b4bc-52aca3e2340d" providerId="ADAL" clId="{1D8605A6-3C53-4AFF-AA0B-EF3B7679B3AB}" dt="2022-12-21T17:19:27.012" v="27" actId="20577"/>
          <ac:spMkLst>
            <pc:docMk/>
            <pc:sldMk cId="1220433550" sldId="367"/>
            <ac:spMk id="9" creationId="{1907F43D-0AA3-4886-AF0D-843268D6CDBB}"/>
          </ac:spMkLst>
        </pc:spChg>
      </pc:sldChg>
      <pc:sldChg chg="add">
        <pc:chgData name="James Williams" userId="c957a50b-491f-4d94-b4bc-52aca3e2340d" providerId="ADAL" clId="{1D8605A6-3C53-4AFF-AA0B-EF3B7679B3AB}" dt="2022-12-21T18:27:54.233" v="28"/>
        <pc:sldMkLst>
          <pc:docMk/>
          <pc:sldMk cId="1869906866" sldId="494"/>
        </pc:sldMkLst>
      </pc:sldChg>
    </pc:docChg>
  </pc:docChgLst>
  <pc:docChgLst>
    <pc:chgData name="James Williams" userId="c957a50b-491f-4d94-b4bc-52aca3e2340d" providerId="ADAL" clId="{0DA5FD18-6661-44B1-AB50-6734B501EB18}"/>
    <pc:docChg chg="undo custSel addSld delSld modSld sldOrd">
      <pc:chgData name="James Williams" userId="c957a50b-491f-4d94-b4bc-52aca3e2340d" providerId="ADAL" clId="{0DA5FD18-6661-44B1-AB50-6734B501EB18}" dt="2022-06-06T18:01:56.243" v="591" actId="20577"/>
      <pc:docMkLst>
        <pc:docMk/>
      </pc:docMkLst>
      <pc:sldChg chg="modSp mod">
        <pc:chgData name="James Williams" userId="c957a50b-491f-4d94-b4bc-52aca3e2340d" providerId="ADAL" clId="{0DA5FD18-6661-44B1-AB50-6734B501EB18}" dt="2022-06-06T17:34:56.891" v="25" actId="20577"/>
        <pc:sldMkLst>
          <pc:docMk/>
          <pc:sldMk cId="1082051791" sldId="259"/>
        </pc:sldMkLst>
        <pc:spChg chg="mod">
          <ac:chgData name="James Williams" userId="c957a50b-491f-4d94-b4bc-52aca3e2340d" providerId="ADAL" clId="{0DA5FD18-6661-44B1-AB50-6734B501EB18}" dt="2022-06-06T17:34:56.891" v="25" actId="20577"/>
          <ac:spMkLst>
            <pc:docMk/>
            <pc:sldMk cId="1082051791" sldId="259"/>
            <ac:spMk id="2" creationId="{7F53F7EE-5CE7-450A-96B3-B3B9BA4610AC}"/>
          </ac:spMkLst>
        </pc:spChg>
      </pc:sldChg>
      <pc:sldChg chg="modSp mod">
        <pc:chgData name="James Williams" userId="c957a50b-491f-4d94-b4bc-52aca3e2340d" providerId="ADAL" clId="{0DA5FD18-6661-44B1-AB50-6734B501EB18}" dt="2022-06-06T18:00:39.429" v="535" actId="20577"/>
        <pc:sldMkLst>
          <pc:docMk/>
          <pc:sldMk cId="3591285556" sldId="261"/>
        </pc:sldMkLst>
        <pc:spChg chg="mod">
          <ac:chgData name="James Williams" userId="c957a50b-491f-4d94-b4bc-52aca3e2340d" providerId="ADAL" clId="{0DA5FD18-6661-44B1-AB50-6734B501EB18}" dt="2022-06-06T17:38:59.021" v="92" actId="13926"/>
          <ac:spMkLst>
            <pc:docMk/>
            <pc:sldMk cId="3591285556" sldId="261"/>
            <ac:spMk id="2" creationId="{329DAD66-B956-4335-BD2B-207680BD0158}"/>
          </ac:spMkLst>
        </pc:spChg>
        <pc:spChg chg="mod">
          <ac:chgData name="James Williams" userId="c957a50b-491f-4d94-b4bc-52aca3e2340d" providerId="ADAL" clId="{0DA5FD18-6661-44B1-AB50-6734B501EB18}" dt="2022-06-06T18:00:39.429" v="535" actId="20577"/>
          <ac:spMkLst>
            <pc:docMk/>
            <pc:sldMk cId="3591285556" sldId="261"/>
            <ac:spMk id="3" creationId="{2881C62B-3FA4-4DF6-9424-CE1D5C355D82}"/>
          </ac:spMkLst>
        </pc:spChg>
      </pc:sldChg>
      <pc:sldChg chg="delSp modSp mod">
        <pc:chgData name="James Williams" userId="c957a50b-491f-4d94-b4bc-52aca3e2340d" providerId="ADAL" clId="{0DA5FD18-6661-44B1-AB50-6734B501EB18}" dt="2022-06-06T17:53:46.597" v="390" actId="115"/>
        <pc:sldMkLst>
          <pc:docMk/>
          <pc:sldMk cId="1220433550" sldId="367"/>
        </pc:sldMkLst>
        <pc:spChg chg="mod">
          <ac:chgData name="James Williams" userId="c957a50b-491f-4d94-b4bc-52aca3e2340d" providerId="ADAL" clId="{0DA5FD18-6661-44B1-AB50-6734B501EB18}" dt="2022-06-06T17:53:46.597" v="390" actId="115"/>
          <ac:spMkLst>
            <pc:docMk/>
            <pc:sldMk cId="1220433550" sldId="367"/>
            <ac:spMk id="2" creationId="{61365102-6F14-4FB7-8C3C-AB618E6179A2}"/>
          </ac:spMkLst>
        </pc:spChg>
        <pc:spChg chg="mod">
          <ac:chgData name="James Williams" userId="c957a50b-491f-4d94-b4bc-52aca3e2340d" providerId="ADAL" clId="{0DA5FD18-6661-44B1-AB50-6734B501EB18}" dt="2022-06-06T17:40:43.025" v="115" actId="20577"/>
          <ac:spMkLst>
            <pc:docMk/>
            <pc:sldMk cId="1220433550" sldId="367"/>
            <ac:spMk id="9" creationId="{1907F43D-0AA3-4886-AF0D-843268D6CDBB}"/>
          </ac:spMkLst>
        </pc:spChg>
        <pc:spChg chg="del">
          <ac:chgData name="James Williams" userId="c957a50b-491f-4d94-b4bc-52aca3e2340d" providerId="ADAL" clId="{0DA5FD18-6661-44B1-AB50-6734B501EB18}" dt="2022-06-06T17:40:37.851" v="114" actId="478"/>
          <ac:spMkLst>
            <pc:docMk/>
            <pc:sldMk cId="1220433550" sldId="367"/>
            <ac:spMk id="11" creationId="{5DFF6D2F-D161-48BD-8BDA-1BDBABD6BAEA}"/>
          </ac:spMkLst>
        </pc:spChg>
      </pc:sldChg>
      <pc:sldChg chg="modSp mod">
        <pc:chgData name="James Williams" userId="c957a50b-491f-4d94-b4bc-52aca3e2340d" providerId="ADAL" clId="{0DA5FD18-6661-44B1-AB50-6734B501EB18}" dt="2022-06-06T17:35:07.971" v="26" actId="20577"/>
        <pc:sldMkLst>
          <pc:docMk/>
          <pc:sldMk cId="793295399" sldId="372"/>
        </pc:sldMkLst>
        <pc:spChg chg="mod">
          <ac:chgData name="James Williams" userId="c957a50b-491f-4d94-b4bc-52aca3e2340d" providerId="ADAL" clId="{0DA5FD18-6661-44B1-AB50-6734B501EB18}" dt="2022-06-06T17:35:07.971" v="26" actId="20577"/>
          <ac:spMkLst>
            <pc:docMk/>
            <pc:sldMk cId="793295399" sldId="372"/>
            <ac:spMk id="15" creationId="{005CED6A-A5A7-4341-8E5F-61ACE04CC2A1}"/>
          </ac:spMkLst>
        </pc:spChg>
      </pc:sldChg>
      <pc:sldChg chg="modSp mod">
        <pc:chgData name="James Williams" userId="c957a50b-491f-4d94-b4bc-52aca3e2340d" providerId="ADAL" clId="{0DA5FD18-6661-44B1-AB50-6734B501EB18}" dt="2022-06-06T17:53:42.956" v="389" actId="115"/>
        <pc:sldMkLst>
          <pc:docMk/>
          <pc:sldMk cId="4062583420" sldId="381"/>
        </pc:sldMkLst>
        <pc:spChg chg="mod">
          <ac:chgData name="James Williams" userId="c957a50b-491f-4d94-b4bc-52aca3e2340d" providerId="ADAL" clId="{0DA5FD18-6661-44B1-AB50-6734B501EB18}" dt="2022-06-06T17:53:42.956" v="389" actId="115"/>
          <ac:spMkLst>
            <pc:docMk/>
            <pc:sldMk cId="4062583420" sldId="381"/>
            <ac:spMk id="2" creationId="{61365102-6F14-4FB7-8C3C-AB618E6179A2}"/>
          </ac:spMkLst>
        </pc:spChg>
      </pc:sldChg>
      <pc:sldChg chg="del">
        <pc:chgData name="James Williams" userId="c957a50b-491f-4d94-b4bc-52aca3e2340d" providerId="ADAL" clId="{0DA5FD18-6661-44B1-AB50-6734B501EB18}" dt="2022-06-06T17:39:21.232" v="93" actId="2696"/>
        <pc:sldMkLst>
          <pc:docMk/>
          <pc:sldMk cId="3908212161" sldId="382"/>
        </pc:sldMkLst>
      </pc:sldChg>
      <pc:sldChg chg="del">
        <pc:chgData name="James Williams" userId="c957a50b-491f-4d94-b4bc-52aca3e2340d" providerId="ADAL" clId="{0DA5FD18-6661-44B1-AB50-6734B501EB18}" dt="2022-06-06T17:39:21.232" v="93" actId="2696"/>
        <pc:sldMkLst>
          <pc:docMk/>
          <pc:sldMk cId="1524364542" sldId="384"/>
        </pc:sldMkLst>
      </pc:sldChg>
      <pc:sldChg chg="addSp delSp add del setBg delDesignElem">
        <pc:chgData name="James Williams" userId="c957a50b-491f-4d94-b4bc-52aca3e2340d" providerId="ADAL" clId="{0DA5FD18-6661-44B1-AB50-6734B501EB18}" dt="2022-06-06T17:39:26.983" v="96"/>
        <pc:sldMkLst>
          <pc:docMk/>
          <pc:sldMk cId="103812323" sldId="387"/>
        </pc:sldMkLst>
        <pc:spChg chg="add del">
          <ac:chgData name="James Williams" userId="c957a50b-491f-4d94-b4bc-52aca3e2340d" providerId="ADAL" clId="{0DA5FD18-6661-44B1-AB50-6734B501EB18}" dt="2022-06-06T17:39:26.983" v="96"/>
          <ac:spMkLst>
            <pc:docMk/>
            <pc:sldMk cId="103812323" sldId="387"/>
            <ac:spMk id="8" creationId="{1B15ED52-F352-441B-82BF-E0EA34836D08}"/>
          </ac:spMkLst>
        </pc:spChg>
        <pc:spChg chg="add del">
          <ac:chgData name="James Williams" userId="c957a50b-491f-4d94-b4bc-52aca3e2340d" providerId="ADAL" clId="{0DA5FD18-6661-44B1-AB50-6734B501EB18}" dt="2022-06-06T17:39:26.983" v="96"/>
          <ac:spMkLst>
            <pc:docMk/>
            <pc:sldMk cId="103812323" sldId="387"/>
            <ac:spMk id="10" creationId="{3B2E3793-BFE6-45A2-9B7B-E18844431C99}"/>
          </ac:spMkLst>
        </pc:spChg>
        <pc:spChg chg="add del">
          <ac:chgData name="James Williams" userId="c957a50b-491f-4d94-b4bc-52aca3e2340d" providerId="ADAL" clId="{0DA5FD18-6661-44B1-AB50-6734B501EB18}" dt="2022-06-06T17:39:26.983" v="96"/>
          <ac:spMkLst>
            <pc:docMk/>
            <pc:sldMk cId="103812323" sldId="387"/>
            <ac:spMk id="12" creationId="{BC4C4868-CB8F-4AF9-9CDB-8108F2C19B67}"/>
          </ac:spMkLst>
        </pc:spChg>
        <pc:spChg chg="add del">
          <ac:chgData name="James Williams" userId="c957a50b-491f-4d94-b4bc-52aca3e2340d" providerId="ADAL" clId="{0DA5FD18-6661-44B1-AB50-6734B501EB18}" dt="2022-06-06T17:39:26.983" v="96"/>
          <ac:spMkLst>
            <pc:docMk/>
            <pc:sldMk cId="103812323" sldId="387"/>
            <ac:spMk id="14" creationId="{375E0459-6403-40CD-989D-56A4407CA12E}"/>
          </ac:spMkLst>
        </pc:spChg>
        <pc:spChg chg="add del">
          <ac:chgData name="James Williams" userId="c957a50b-491f-4d94-b4bc-52aca3e2340d" providerId="ADAL" clId="{0DA5FD18-6661-44B1-AB50-6734B501EB18}" dt="2022-06-06T17:39:26.983" v="96"/>
          <ac:spMkLst>
            <pc:docMk/>
            <pc:sldMk cId="103812323" sldId="387"/>
            <ac:spMk id="16" creationId="{53E5B1A8-3AC9-4BD1-9BBC-78CA94F2D1BA}"/>
          </ac:spMkLst>
        </pc:spChg>
      </pc:sldChg>
      <pc:sldChg chg="addSp modSp add mod">
        <pc:chgData name="James Williams" userId="c957a50b-491f-4d94-b4bc-52aca3e2340d" providerId="ADAL" clId="{0DA5FD18-6661-44B1-AB50-6734B501EB18}" dt="2022-06-06T17:53:36.222" v="386" actId="113"/>
        <pc:sldMkLst>
          <pc:docMk/>
          <pc:sldMk cId="2082142841" sldId="387"/>
        </pc:sldMkLst>
        <pc:spChg chg="mod">
          <ac:chgData name="James Williams" userId="c957a50b-491f-4d94-b4bc-52aca3e2340d" providerId="ADAL" clId="{0DA5FD18-6661-44B1-AB50-6734B501EB18}" dt="2022-06-06T17:53:36.222" v="386" actId="113"/>
          <ac:spMkLst>
            <pc:docMk/>
            <pc:sldMk cId="2082142841" sldId="387"/>
            <ac:spMk id="2" creationId="{61365102-6F14-4FB7-8C3C-AB618E6179A2}"/>
          </ac:spMkLst>
        </pc:spChg>
        <pc:spChg chg="add mod">
          <ac:chgData name="James Williams" userId="c957a50b-491f-4d94-b4bc-52aca3e2340d" providerId="ADAL" clId="{0DA5FD18-6661-44B1-AB50-6734B501EB18}" dt="2022-06-06T17:40:10.981" v="113" actId="20577"/>
          <ac:spMkLst>
            <pc:docMk/>
            <pc:sldMk cId="2082142841" sldId="387"/>
            <ac:spMk id="9" creationId="{C6F0307B-6A4C-4978-8778-1B2AFBCDE537}"/>
          </ac:spMkLst>
        </pc:spChg>
      </pc:sldChg>
      <pc:sldChg chg="modSp add mod">
        <pc:chgData name="James Williams" userId="c957a50b-491f-4d94-b4bc-52aca3e2340d" providerId="ADAL" clId="{0DA5FD18-6661-44B1-AB50-6734B501EB18}" dt="2022-06-06T17:53:39.442" v="388" actId="113"/>
        <pc:sldMkLst>
          <pc:docMk/>
          <pc:sldMk cId="2926711999" sldId="388"/>
        </pc:sldMkLst>
        <pc:spChg chg="mod">
          <ac:chgData name="James Williams" userId="c957a50b-491f-4d94-b4bc-52aca3e2340d" providerId="ADAL" clId="{0DA5FD18-6661-44B1-AB50-6734B501EB18}" dt="2022-06-06T17:53:39.442" v="388" actId="113"/>
          <ac:spMkLst>
            <pc:docMk/>
            <pc:sldMk cId="2926711999" sldId="388"/>
            <ac:spMk id="2" creationId="{61365102-6F14-4FB7-8C3C-AB618E6179A2}"/>
          </ac:spMkLst>
        </pc:spChg>
        <pc:spChg chg="mod">
          <ac:chgData name="James Williams" userId="c957a50b-491f-4d94-b4bc-52aca3e2340d" providerId="ADAL" clId="{0DA5FD18-6661-44B1-AB50-6734B501EB18}" dt="2022-06-06T17:48:44.166" v="237" actId="255"/>
          <ac:spMkLst>
            <pc:docMk/>
            <pc:sldMk cId="2926711999" sldId="388"/>
            <ac:spMk id="9" creationId="{C6F0307B-6A4C-4978-8778-1B2AFBCDE537}"/>
          </ac:spMkLst>
        </pc:spChg>
      </pc:sldChg>
      <pc:sldChg chg="modSp new mod ord">
        <pc:chgData name="James Williams" userId="c957a50b-491f-4d94-b4bc-52aca3e2340d" providerId="ADAL" clId="{0DA5FD18-6661-44B1-AB50-6734B501EB18}" dt="2022-06-06T18:01:56.243" v="591" actId="20577"/>
        <pc:sldMkLst>
          <pc:docMk/>
          <pc:sldMk cId="4098898338" sldId="389"/>
        </pc:sldMkLst>
        <pc:spChg chg="mod">
          <ac:chgData name="James Williams" userId="c957a50b-491f-4d94-b4bc-52aca3e2340d" providerId="ADAL" clId="{0DA5FD18-6661-44B1-AB50-6734B501EB18}" dt="2022-06-06T17:54:08.180" v="395" actId="113"/>
          <ac:spMkLst>
            <pc:docMk/>
            <pc:sldMk cId="4098898338" sldId="389"/>
            <ac:spMk id="2" creationId="{22D69FA0-E936-4C1B-8480-3907E16F58BD}"/>
          </ac:spMkLst>
        </pc:spChg>
        <pc:spChg chg="mod">
          <ac:chgData name="James Williams" userId="c957a50b-491f-4d94-b4bc-52aca3e2340d" providerId="ADAL" clId="{0DA5FD18-6661-44B1-AB50-6734B501EB18}" dt="2022-06-06T18:01:56.243" v="591" actId="20577"/>
          <ac:spMkLst>
            <pc:docMk/>
            <pc:sldMk cId="4098898338" sldId="389"/>
            <ac:spMk id="3" creationId="{D2ABEB34-6EA3-413D-BE27-B82D79B64C39}"/>
          </ac:spMkLst>
        </pc:spChg>
      </pc:sldChg>
      <pc:sldChg chg="addSp delSp modSp add mod ord">
        <pc:chgData name="James Williams" userId="c957a50b-491f-4d94-b4bc-52aca3e2340d" providerId="ADAL" clId="{0DA5FD18-6661-44B1-AB50-6734B501EB18}" dt="2022-06-06T17:53:32.221" v="384" actId="113"/>
        <pc:sldMkLst>
          <pc:docMk/>
          <pc:sldMk cId="1122126803" sldId="390"/>
        </pc:sldMkLst>
        <pc:spChg chg="mod">
          <ac:chgData name="James Williams" userId="c957a50b-491f-4d94-b4bc-52aca3e2340d" providerId="ADAL" clId="{0DA5FD18-6661-44B1-AB50-6734B501EB18}" dt="2022-06-06T17:53:32.221" v="384" actId="113"/>
          <ac:spMkLst>
            <pc:docMk/>
            <pc:sldMk cId="1122126803" sldId="390"/>
            <ac:spMk id="2" creationId="{61365102-6F14-4FB7-8C3C-AB618E6179A2}"/>
          </ac:spMkLst>
        </pc:spChg>
        <pc:spChg chg="add del mod">
          <ac:chgData name="James Williams" userId="c957a50b-491f-4d94-b4bc-52aca3e2340d" providerId="ADAL" clId="{0DA5FD18-6661-44B1-AB50-6734B501EB18}" dt="2022-06-06T17:52:34.536" v="378" actId="478"/>
          <ac:spMkLst>
            <pc:docMk/>
            <pc:sldMk cId="1122126803" sldId="390"/>
            <ac:spMk id="4" creationId="{40D4CD2D-3885-40DA-97F7-6ACC603584EE}"/>
          </ac:spMkLst>
        </pc:spChg>
        <pc:spChg chg="del">
          <ac:chgData name="James Williams" userId="c957a50b-491f-4d94-b4bc-52aca3e2340d" providerId="ADAL" clId="{0DA5FD18-6661-44B1-AB50-6734B501EB18}" dt="2022-06-06T17:52:32.264" v="377" actId="478"/>
          <ac:spMkLst>
            <pc:docMk/>
            <pc:sldMk cId="1122126803" sldId="390"/>
            <ac:spMk id="9" creationId="{C6F0307B-6A4C-4978-8778-1B2AFBCDE537}"/>
          </ac:spMkLst>
        </pc:spChg>
        <pc:picChg chg="add mod">
          <ac:chgData name="James Williams" userId="c957a50b-491f-4d94-b4bc-52aca3e2340d" providerId="ADAL" clId="{0DA5FD18-6661-44B1-AB50-6734B501EB18}" dt="2022-06-06T17:53:24.873" v="382"/>
          <ac:picMkLst>
            <pc:docMk/>
            <pc:sldMk cId="1122126803" sldId="390"/>
            <ac:picMk id="6" creationId="{9E3E5022-D3E0-4241-B1E9-A00F2F64BF32}"/>
          </ac:picMkLst>
        </pc:picChg>
      </pc:sldChg>
      <pc:sldChg chg="del">
        <pc:chgData name="James Williams" userId="c957a50b-491f-4d94-b4bc-52aca3e2340d" providerId="ADAL" clId="{0DA5FD18-6661-44B1-AB50-6734B501EB18}" dt="2022-06-06T17:39:21.232" v="93" actId="2696"/>
        <pc:sldMkLst>
          <pc:docMk/>
          <pc:sldMk cId="3334733230" sldId="401"/>
        </pc:sldMkLst>
      </pc:sldChg>
      <pc:sldChg chg="del">
        <pc:chgData name="James Williams" userId="c957a50b-491f-4d94-b4bc-52aca3e2340d" providerId="ADAL" clId="{0DA5FD18-6661-44B1-AB50-6734B501EB18}" dt="2022-06-06T17:39:21.232" v="93" actId="2696"/>
        <pc:sldMkLst>
          <pc:docMk/>
          <pc:sldMk cId="3624412928" sldId="404"/>
        </pc:sldMkLst>
      </pc:sldChg>
      <pc:sldChg chg="del">
        <pc:chgData name="James Williams" userId="c957a50b-491f-4d94-b4bc-52aca3e2340d" providerId="ADAL" clId="{0DA5FD18-6661-44B1-AB50-6734B501EB18}" dt="2022-06-06T17:39:21.232" v="93" actId="2696"/>
        <pc:sldMkLst>
          <pc:docMk/>
          <pc:sldMk cId="4283153345" sldId="463"/>
        </pc:sldMkLst>
      </pc:sldChg>
      <pc:sldChg chg="del">
        <pc:chgData name="James Williams" userId="c957a50b-491f-4d94-b4bc-52aca3e2340d" providerId="ADAL" clId="{0DA5FD18-6661-44B1-AB50-6734B501EB18}" dt="2022-06-06T17:39:21.232" v="93" actId="2696"/>
        <pc:sldMkLst>
          <pc:docMk/>
          <pc:sldMk cId="3224502486" sldId="478"/>
        </pc:sldMkLst>
      </pc:sldChg>
      <pc:sldChg chg="del">
        <pc:chgData name="James Williams" userId="c957a50b-491f-4d94-b4bc-52aca3e2340d" providerId="ADAL" clId="{0DA5FD18-6661-44B1-AB50-6734B501EB18}" dt="2022-06-06T17:39:21.232" v="93" actId="2696"/>
        <pc:sldMkLst>
          <pc:docMk/>
          <pc:sldMk cId="2102993128" sldId="542"/>
        </pc:sldMkLst>
      </pc:sldChg>
      <pc:sldChg chg="del">
        <pc:chgData name="James Williams" userId="c957a50b-491f-4d94-b4bc-52aca3e2340d" providerId="ADAL" clId="{0DA5FD18-6661-44B1-AB50-6734B501EB18}" dt="2022-06-06T17:39:21.232" v="93" actId="2696"/>
        <pc:sldMkLst>
          <pc:docMk/>
          <pc:sldMk cId="2303898783" sldId="543"/>
        </pc:sldMkLst>
      </pc:sldChg>
      <pc:sldChg chg="del">
        <pc:chgData name="James Williams" userId="c957a50b-491f-4d94-b4bc-52aca3e2340d" providerId="ADAL" clId="{0DA5FD18-6661-44B1-AB50-6734B501EB18}" dt="2022-06-06T17:39:21.232" v="93" actId="2696"/>
        <pc:sldMkLst>
          <pc:docMk/>
          <pc:sldMk cId="1312213081" sldId="545"/>
        </pc:sldMkLst>
      </pc:sldChg>
      <pc:sldChg chg="del">
        <pc:chgData name="James Williams" userId="c957a50b-491f-4d94-b4bc-52aca3e2340d" providerId="ADAL" clId="{0DA5FD18-6661-44B1-AB50-6734B501EB18}" dt="2022-06-06T17:39:21.232" v="93" actId="2696"/>
        <pc:sldMkLst>
          <pc:docMk/>
          <pc:sldMk cId="2457643246" sldId="556"/>
        </pc:sldMkLst>
      </pc:sldChg>
      <pc:sldChg chg="del">
        <pc:chgData name="James Williams" userId="c957a50b-491f-4d94-b4bc-52aca3e2340d" providerId="ADAL" clId="{0DA5FD18-6661-44B1-AB50-6734B501EB18}" dt="2022-06-06T17:39:21.232" v="93" actId="2696"/>
        <pc:sldMkLst>
          <pc:docMk/>
          <pc:sldMk cId="2716364090" sldId="557"/>
        </pc:sldMkLst>
      </pc:sldChg>
      <pc:sldChg chg="del">
        <pc:chgData name="James Williams" userId="c957a50b-491f-4d94-b4bc-52aca3e2340d" providerId="ADAL" clId="{0DA5FD18-6661-44B1-AB50-6734B501EB18}" dt="2022-06-06T17:39:21.232" v="93" actId="2696"/>
        <pc:sldMkLst>
          <pc:docMk/>
          <pc:sldMk cId="4190871372" sldId="558"/>
        </pc:sldMkLst>
      </pc:sldChg>
      <pc:sldChg chg="del">
        <pc:chgData name="James Williams" userId="c957a50b-491f-4d94-b4bc-52aca3e2340d" providerId="ADAL" clId="{0DA5FD18-6661-44B1-AB50-6734B501EB18}" dt="2022-06-06T17:39:21.232" v="93" actId="2696"/>
        <pc:sldMkLst>
          <pc:docMk/>
          <pc:sldMk cId="848334321" sldId="559"/>
        </pc:sldMkLst>
      </pc:sldChg>
    </pc:docChg>
  </pc:docChgLst>
  <pc:docChgLst>
    <pc:chgData name="James Williams" userId="c957a50b-491f-4d94-b4bc-52aca3e2340d" providerId="ADAL" clId="{FEAE0075-27C2-4EE0-B229-8CDF180878CB}"/>
    <pc:docChg chg="modSld">
      <pc:chgData name="James Williams" userId="c957a50b-491f-4d94-b4bc-52aca3e2340d" providerId="ADAL" clId="{FEAE0075-27C2-4EE0-B229-8CDF180878CB}" dt="2023-03-14T18:08:03.733" v="68" actId="1076"/>
      <pc:docMkLst>
        <pc:docMk/>
      </pc:docMkLst>
      <pc:sldChg chg="modSp mod">
        <pc:chgData name="James Williams" userId="c957a50b-491f-4d94-b4bc-52aca3e2340d" providerId="ADAL" clId="{FEAE0075-27C2-4EE0-B229-8CDF180878CB}" dt="2023-03-14T18:08:03.733" v="68" actId="1076"/>
        <pc:sldMkLst>
          <pc:docMk/>
          <pc:sldMk cId="1997900754" sldId="442"/>
        </pc:sldMkLst>
        <pc:spChg chg="mod">
          <ac:chgData name="James Williams" userId="c957a50b-491f-4d94-b4bc-52aca3e2340d" providerId="ADAL" clId="{FEAE0075-27C2-4EE0-B229-8CDF180878CB}" dt="2023-03-14T18:08:03.733" v="68" actId="1076"/>
          <ac:spMkLst>
            <pc:docMk/>
            <pc:sldMk cId="1997900754" sldId="442"/>
            <ac:spMk id="3" creationId="{88FF5784-C485-61EA-62AB-A2D124814776}"/>
          </ac:spMkLst>
        </pc:spChg>
        <pc:spChg chg="mod">
          <ac:chgData name="James Williams" userId="c957a50b-491f-4d94-b4bc-52aca3e2340d" providerId="ADAL" clId="{FEAE0075-27C2-4EE0-B229-8CDF180878CB}" dt="2023-03-14T18:07:54.943" v="67" actId="13926"/>
          <ac:spMkLst>
            <pc:docMk/>
            <pc:sldMk cId="1997900754" sldId="442"/>
            <ac:spMk id="13" creationId="{91F835AF-A34A-31BC-203C-1FB1F659BA94}"/>
          </ac:spMkLst>
        </pc:spChg>
        <pc:picChg chg="mod">
          <ac:chgData name="James Williams" userId="c957a50b-491f-4d94-b4bc-52aca3e2340d" providerId="ADAL" clId="{FEAE0075-27C2-4EE0-B229-8CDF180878CB}" dt="2023-03-14T18:08:03.733" v="68" actId="1076"/>
          <ac:picMkLst>
            <pc:docMk/>
            <pc:sldMk cId="1997900754" sldId="442"/>
            <ac:picMk id="18" creationId="{8939E9F0-D443-6C7F-9796-9E46A8F0AC78}"/>
          </ac:picMkLst>
        </pc:picChg>
      </pc:sldChg>
    </pc:docChg>
  </pc:docChgLst>
  <pc:docChgLst>
    <pc:chgData name="James Williams" userId="c957a50b-491f-4d94-b4bc-52aca3e2340d" providerId="ADAL" clId="{AAD1EF0D-D1A9-426F-A4FE-3F1AE2FB9895}"/>
    <pc:docChg chg="undo redo custSel addSld delSld modSld sldOrd">
      <pc:chgData name="James Williams" userId="c957a50b-491f-4d94-b4bc-52aca3e2340d" providerId="ADAL" clId="{AAD1EF0D-D1A9-426F-A4FE-3F1AE2FB9895}" dt="2022-12-11T17:19:31.641" v="27117"/>
      <pc:docMkLst>
        <pc:docMk/>
      </pc:docMkLst>
      <pc:sldChg chg="addSp modSp mod">
        <pc:chgData name="James Williams" userId="c957a50b-491f-4d94-b4bc-52aca3e2340d" providerId="ADAL" clId="{AAD1EF0D-D1A9-426F-A4FE-3F1AE2FB9895}" dt="2022-12-06T19:05:32.222" v="17585" actId="20577"/>
        <pc:sldMkLst>
          <pc:docMk/>
          <pc:sldMk cId="3591285556" sldId="261"/>
        </pc:sldMkLst>
        <pc:spChg chg="mod">
          <ac:chgData name="James Williams" userId="c957a50b-491f-4d94-b4bc-52aca3e2340d" providerId="ADAL" clId="{AAD1EF0D-D1A9-426F-A4FE-3F1AE2FB9895}" dt="2022-11-17T17:24:37.547" v="11767" actId="1076"/>
          <ac:spMkLst>
            <pc:docMk/>
            <pc:sldMk cId="3591285556" sldId="261"/>
            <ac:spMk id="2" creationId="{329DAD66-B956-4335-BD2B-207680BD0158}"/>
          </ac:spMkLst>
        </pc:spChg>
        <pc:spChg chg="mod">
          <ac:chgData name="James Williams" userId="c957a50b-491f-4d94-b4bc-52aca3e2340d" providerId="ADAL" clId="{AAD1EF0D-D1A9-426F-A4FE-3F1AE2FB9895}" dt="2022-12-06T19:05:32.222" v="17585" actId="20577"/>
          <ac:spMkLst>
            <pc:docMk/>
            <pc:sldMk cId="3591285556" sldId="261"/>
            <ac:spMk id="3" creationId="{2881C62B-3FA4-4DF6-9424-CE1D5C355D82}"/>
          </ac:spMkLst>
        </pc:spChg>
        <pc:spChg chg="add mod">
          <ac:chgData name="James Williams" userId="c957a50b-491f-4d94-b4bc-52aca3e2340d" providerId="ADAL" clId="{AAD1EF0D-D1A9-426F-A4FE-3F1AE2FB9895}" dt="2022-10-16T12:38:36.527" v="71" actId="1076"/>
          <ac:spMkLst>
            <pc:docMk/>
            <pc:sldMk cId="3591285556" sldId="261"/>
            <ac:spMk id="5" creationId="{6F9F18C4-484D-6DE6-A574-239BF5EA6105}"/>
          </ac:spMkLst>
        </pc:spChg>
        <pc:picChg chg="add mod">
          <ac:chgData name="James Williams" userId="c957a50b-491f-4d94-b4bc-52aca3e2340d" providerId="ADAL" clId="{AAD1EF0D-D1A9-426F-A4FE-3F1AE2FB9895}" dt="2022-10-16T12:38:06.607" v="67" actId="1076"/>
          <ac:picMkLst>
            <pc:docMk/>
            <pc:sldMk cId="3591285556" sldId="261"/>
            <ac:picMk id="4" creationId="{4901EF78-3DFF-68A8-E664-135B4B534A84}"/>
          </ac:picMkLst>
        </pc:picChg>
      </pc:sldChg>
      <pc:sldChg chg="ord">
        <pc:chgData name="James Williams" userId="c957a50b-491f-4d94-b4bc-52aca3e2340d" providerId="ADAL" clId="{AAD1EF0D-D1A9-426F-A4FE-3F1AE2FB9895}" dt="2022-12-07T19:01:58.799" v="23578"/>
        <pc:sldMkLst>
          <pc:docMk/>
          <pc:sldMk cId="1767313004" sldId="341"/>
        </pc:sldMkLst>
      </pc:sldChg>
      <pc:sldChg chg="ord">
        <pc:chgData name="James Williams" userId="c957a50b-491f-4d94-b4bc-52aca3e2340d" providerId="ADAL" clId="{AAD1EF0D-D1A9-426F-A4FE-3F1AE2FB9895}" dt="2022-12-07T19:02:06.223" v="23580"/>
        <pc:sldMkLst>
          <pc:docMk/>
          <pc:sldMk cId="2028065261" sldId="363"/>
        </pc:sldMkLst>
      </pc:sldChg>
      <pc:sldChg chg="addSp delSp modSp mod ord">
        <pc:chgData name="James Williams" userId="c957a50b-491f-4d94-b4bc-52aca3e2340d" providerId="ADAL" clId="{AAD1EF0D-D1A9-426F-A4FE-3F1AE2FB9895}" dt="2022-12-07T19:01:47.702" v="23576"/>
        <pc:sldMkLst>
          <pc:docMk/>
          <pc:sldMk cId="1220433550" sldId="367"/>
        </pc:sldMkLst>
        <pc:spChg chg="mod">
          <ac:chgData name="James Williams" userId="c957a50b-491f-4d94-b4bc-52aca3e2340d" providerId="ADAL" clId="{AAD1EF0D-D1A9-426F-A4FE-3F1AE2FB9895}" dt="2022-12-07T18:48:56.180" v="23213" actId="20577"/>
          <ac:spMkLst>
            <pc:docMk/>
            <pc:sldMk cId="1220433550" sldId="367"/>
            <ac:spMk id="2" creationId="{61365102-6F14-4FB7-8C3C-AB618E6179A2}"/>
          </ac:spMkLst>
        </pc:spChg>
        <pc:spChg chg="mod">
          <ac:chgData name="James Williams" userId="c957a50b-491f-4d94-b4bc-52aca3e2340d" providerId="ADAL" clId="{AAD1EF0D-D1A9-426F-A4FE-3F1AE2FB9895}" dt="2022-12-07T18:54:11.460" v="23389" actId="14100"/>
          <ac:spMkLst>
            <pc:docMk/>
            <pc:sldMk cId="1220433550" sldId="367"/>
            <ac:spMk id="9" creationId="{1907F43D-0AA3-4886-AF0D-843268D6CDBB}"/>
          </ac:spMkLst>
        </pc:spChg>
        <pc:graphicFrameChg chg="add del">
          <ac:chgData name="James Williams" userId="c957a50b-491f-4d94-b4bc-52aca3e2340d" providerId="ADAL" clId="{AAD1EF0D-D1A9-426F-A4FE-3F1AE2FB9895}" dt="2022-12-07T18:52:33.665" v="23380" actId="478"/>
          <ac:graphicFrameMkLst>
            <pc:docMk/>
            <pc:sldMk cId="1220433550" sldId="367"/>
            <ac:graphicFrameMk id="3" creationId="{609E226A-5B31-4708-D003-60FCA37F9EAB}"/>
          </ac:graphicFrameMkLst>
        </pc:graphicFrameChg>
        <pc:picChg chg="add mod">
          <ac:chgData name="James Williams" userId="c957a50b-491f-4d94-b4bc-52aca3e2340d" providerId="ADAL" clId="{AAD1EF0D-D1A9-426F-A4FE-3F1AE2FB9895}" dt="2022-12-07T18:54:03.756" v="23388" actId="1076"/>
          <ac:picMkLst>
            <pc:docMk/>
            <pc:sldMk cId="1220433550" sldId="367"/>
            <ac:picMk id="5" creationId="{33381E04-4481-04E3-2944-2D0B2FF24514}"/>
          </ac:picMkLst>
        </pc:picChg>
      </pc:sldChg>
      <pc:sldChg chg="modSp del mod">
        <pc:chgData name="James Williams" userId="c957a50b-491f-4d94-b4bc-52aca3e2340d" providerId="ADAL" clId="{AAD1EF0D-D1A9-426F-A4FE-3F1AE2FB9895}" dt="2022-12-07T18:54:24.094" v="23390" actId="2696"/>
        <pc:sldMkLst>
          <pc:docMk/>
          <pc:sldMk cId="4062583420" sldId="381"/>
        </pc:sldMkLst>
        <pc:spChg chg="mod">
          <ac:chgData name="James Williams" userId="c957a50b-491f-4d94-b4bc-52aca3e2340d" providerId="ADAL" clId="{AAD1EF0D-D1A9-426F-A4FE-3F1AE2FB9895}" dt="2022-11-17T18:42:52.811" v="13065" actId="207"/>
          <ac:spMkLst>
            <pc:docMk/>
            <pc:sldMk cId="4062583420" sldId="381"/>
            <ac:spMk id="2" creationId="{61365102-6F14-4FB7-8C3C-AB618E6179A2}"/>
          </ac:spMkLst>
        </pc:spChg>
      </pc:sldChg>
      <pc:sldChg chg="addSp delSp modSp mod ord">
        <pc:chgData name="James Williams" userId="c957a50b-491f-4d94-b4bc-52aca3e2340d" providerId="ADAL" clId="{AAD1EF0D-D1A9-426F-A4FE-3F1AE2FB9895}" dt="2022-10-23T14:56:16.516" v="3767" actId="20577"/>
        <pc:sldMkLst>
          <pc:docMk/>
          <pc:sldMk cId="2082142841" sldId="387"/>
        </pc:sldMkLst>
        <pc:spChg chg="mod">
          <ac:chgData name="James Williams" userId="c957a50b-491f-4d94-b4bc-52aca3e2340d" providerId="ADAL" clId="{AAD1EF0D-D1A9-426F-A4FE-3F1AE2FB9895}" dt="2022-10-23T13:22:57.578" v="2340" actId="20577"/>
          <ac:spMkLst>
            <pc:docMk/>
            <pc:sldMk cId="2082142841" sldId="387"/>
            <ac:spMk id="2" creationId="{61365102-6F14-4FB7-8C3C-AB618E6179A2}"/>
          </ac:spMkLst>
        </pc:spChg>
        <pc:spChg chg="add del mod">
          <ac:chgData name="James Williams" userId="c957a50b-491f-4d94-b4bc-52aca3e2340d" providerId="ADAL" clId="{AAD1EF0D-D1A9-426F-A4FE-3F1AE2FB9895}" dt="2022-10-16T13:38:26.633" v="749" actId="21"/>
          <ac:spMkLst>
            <pc:docMk/>
            <pc:sldMk cId="2082142841" sldId="387"/>
            <ac:spMk id="3" creationId="{B3DB17F6-ADA0-23F0-D6CA-C56C15ED6685}"/>
          </ac:spMkLst>
        </pc:spChg>
        <pc:spChg chg="add mod">
          <ac:chgData name="James Williams" userId="c957a50b-491f-4d94-b4bc-52aca3e2340d" providerId="ADAL" clId="{AAD1EF0D-D1A9-426F-A4FE-3F1AE2FB9895}" dt="2022-10-16T12:38:57.686" v="79" actId="404"/>
          <ac:spMkLst>
            <pc:docMk/>
            <pc:sldMk cId="2082142841" sldId="387"/>
            <ac:spMk id="5" creationId="{3672AFAB-BFB7-2158-5412-CE61CB83D756}"/>
          </ac:spMkLst>
        </pc:spChg>
        <pc:spChg chg="add del">
          <ac:chgData name="James Williams" userId="c957a50b-491f-4d94-b4bc-52aca3e2340d" providerId="ADAL" clId="{AAD1EF0D-D1A9-426F-A4FE-3F1AE2FB9895}" dt="2022-10-16T13:36:04.492" v="738"/>
          <ac:spMkLst>
            <pc:docMk/>
            <pc:sldMk cId="2082142841" sldId="387"/>
            <ac:spMk id="6" creationId="{70FB3052-E727-191E-AA4A-A0DCA6C65A3F}"/>
          </ac:spMkLst>
        </pc:spChg>
        <pc:spChg chg="add mod">
          <ac:chgData name="James Williams" userId="c957a50b-491f-4d94-b4bc-52aca3e2340d" providerId="ADAL" clId="{AAD1EF0D-D1A9-426F-A4FE-3F1AE2FB9895}" dt="2022-10-23T14:56:16.516" v="3767" actId="20577"/>
          <ac:spMkLst>
            <pc:docMk/>
            <pc:sldMk cId="2082142841" sldId="387"/>
            <ac:spMk id="7" creationId="{7AA20E84-7A60-867E-8EB4-EA3136895592}"/>
          </ac:spMkLst>
        </pc:spChg>
        <pc:spChg chg="del mod">
          <ac:chgData name="James Williams" userId="c957a50b-491f-4d94-b4bc-52aca3e2340d" providerId="ADAL" clId="{AAD1EF0D-D1A9-426F-A4FE-3F1AE2FB9895}" dt="2022-10-16T13:16:13.423" v="579"/>
          <ac:spMkLst>
            <pc:docMk/>
            <pc:sldMk cId="2082142841" sldId="387"/>
            <ac:spMk id="9" creationId="{C6F0307B-6A4C-4978-8778-1B2AFBCDE537}"/>
          </ac:spMkLst>
        </pc:spChg>
        <pc:spChg chg="add del mod">
          <ac:chgData name="James Williams" userId="c957a50b-491f-4d94-b4bc-52aca3e2340d" providerId="ADAL" clId="{AAD1EF0D-D1A9-426F-A4FE-3F1AE2FB9895}" dt="2022-10-16T13:38:43.896" v="757"/>
          <ac:spMkLst>
            <pc:docMk/>
            <pc:sldMk cId="2082142841" sldId="387"/>
            <ac:spMk id="11" creationId="{1EEFD627-9500-F56B-4A5D-829FF6A4D147}"/>
          </ac:spMkLst>
        </pc:spChg>
        <pc:spChg chg="add del mod">
          <ac:chgData name="James Williams" userId="c957a50b-491f-4d94-b4bc-52aca3e2340d" providerId="ADAL" clId="{AAD1EF0D-D1A9-426F-A4FE-3F1AE2FB9895}" dt="2022-10-16T12:37:36.012" v="55" actId="21"/>
          <ac:spMkLst>
            <pc:docMk/>
            <pc:sldMk cId="2082142841" sldId="387"/>
            <ac:spMk id="11" creationId="{2FD23404-2333-59BB-10D2-A8A740BB1853}"/>
          </ac:spMkLst>
        </pc:spChg>
        <pc:spChg chg="add del mod">
          <ac:chgData name="James Williams" userId="c957a50b-491f-4d94-b4bc-52aca3e2340d" providerId="ADAL" clId="{AAD1EF0D-D1A9-426F-A4FE-3F1AE2FB9895}" dt="2022-10-16T12:37:27.570" v="52" actId="478"/>
          <ac:spMkLst>
            <pc:docMk/>
            <pc:sldMk cId="2082142841" sldId="387"/>
            <ac:spMk id="17" creationId="{CBEC6628-0DCE-4A85-18CD-651730F0B0FE}"/>
          </ac:spMkLst>
        </pc:spChg>
        <pc:spChg chg="add del mod">
          <ac:chgData name="James Williams" userId="c957a50b-491f-4d94-b4bc-52aca3e2340d" providerId="ADAL" clId="{AAD1EF0D-D1A9-426F-A4FE-3F1AE2FB9895}" dt="2022-10-16T12:41:11.210" v="89" actId="478"/>
          <ac:spMkLst>
            <pc:docMk/>
            <pc:sldMk cId="2082142841" sldId="387"/>
            <ac:spMk id="20" creationId="{907F15B1-541B-FDFB-5A0A-F504295406D2}"/>
          </ac:spMkLst>
        </pc:spChg>
        <pc:spChg chg="add del mod">
          <ac:chgData name="James Williams" userId="c957a50b-491f-4d94-b4bc-52aca3e2340d" providerId="ADAL" clId="{AAD1EF0D-D1A9-426F-A4FE-3F1AE2FB9895}" dt="2022-10-16T12:41:12.773" v="90" actId="478"/>
          <ac:spMkLst>
            <pc:docMk/>
            <pc:sldMk cId="2082142841" sldId="387"/>
            <ac:spMk id="23" creationId="{85CAC609-BB1D-70B4-1832-F758CDD38249}"/>
          </ac:spMkLst>
        </pc:spChg>
        <pc:picChg chg="add mod">
          <ac:chgData name="James Williams" userId="c957a50b-491f-4d94-b4bc-52aca3e2340d" providerId="ADAL" clId="{AAD1EF0D-D1A9-426F-A4FE-3F1AE2FB9895}" dt="2022-10-16T12:37:23.624" v="50" actId="1076"/>
          <ac:picMkLst>
            <pc:docMk/>
            <pc:sldMk cId="2082142841" sldId="387"/>
            <ac:picMk id="4" creationId="{C8037EEF-F350-6DC8-405F-2341923213C4}"/>
          </ac:picMkLst>
        </pc:picChg>
        <pc:picChg chg="add del mod">
          <ac:chgData name="James Williams" userId="c957a50b-491f-4d94-b4bc-52aca3e2340d" providerId="ADAL" clId="{AAD1EF0D-D1A9-426F-A4FE-3F1AE2FB9895}" dt="2022-10-16T12:37:36.012" v="55" actId="21"/>
          <ac:picMkLst>
            <pc:docMk/>
            <pc:sldMk cId="2082142841" sldId="387"/>
            <ac:picMk id="7" creationId="{D48BBAEA-8E03-919C-ACD0-C26878AD06A9}"/>
          </ac:picMkLst>
        </pc:picChg>
        <pc:picChg chg="add del mod">
          <ac:chgData name="James Williams" userId="c957a50b-491f-4d94-b4bc-52aca3e2340d" providerId="ADAL" clId="{AAD1EF0D-D1A9-426F-A4FE-3F1AE2FB9895}" dt="2022-10-16T12:37:27.570" v="52" actId="478"/>
          <ac:picMkLst>
            <pc:docMk/>
            <pc:sldMk cId="2082142841" sldId="387"/>
            <ac:picMk id="15" creationId="{58D93430-2315-658F-2B31-4BA94E462E2C}"/>
          </ac:picMkLst>
        </pc:picChg>
        <pc:picChg chg="add del mod">
          <ac:chgData name="James Williams" userId="c957a50b-491f-4d94-b4bc-52aca3e2340d" providerId="ADAL" clId="{AAD1EF0D-D1A9-426F-A4FE-3F1AE2FB9895}" dt="2022-10-16T12:41:08.331" v="88" actId="478"/>
          <ac:picMkLst>
            <pc:docMk/>
            <pc:sldMk cId="2082142841" sldId="387"/>
            <ac:picMk id="19" creationId="{F9CAE5CE-01C7-B00F-331B-69A4A3DD4778}"/>
          </ac:picMkLst>
        </pc:picChg>
        <pc:picChg chg="add del mod">
          <ac:chgData name="James Williams" userId="c957a50b-491f-4d94-b4bc-52aca3e2340d" providerId="ADAL" clId="{AAD1EF0D-D1A9-426F-A4FE-3F1AE2FB9895}" dt="2022-10-16T12:41:03.731" v="87" actId="478"/>
          <ac:picMkLst>
            <pc:docMk/>
            <pc:sldMk cId="2082142841" sldId="387"/>
            <ac:picMk id="22" creationId="{2DD369C4-5544-247D-ED17-BDC79987C3BB}"/>
          </ac:picMkLst>
        </pc:picChg>
      </pc:sldChg>
      <pc:sldChg chg="addSp delSp modSp mod ord">
        <pc:chgData name="James Williams" userId="c957a50b-491f-4d94-b4bc-52aca3e2340d" providerId="ADAL" clId="{AAD1EF0D-D1A9-426F-A4FE-3F1AE2FB9895}" dt="2022-12-07T18:55:08.509" v="23400"/>
        <pc:sldMkLst>
          <pc:docMk/>
          <pc:sldMk cId="2926711999" sldId="388"/>
        </pc:sldMkLst>
        <pc:spChg chg="mod">
          <ac:chgData name="James Williams" userId="c957a50b-491f-4d94-b4bc-52aca3e2340d" providerId="ADAL" clId="{AAD1EF0D-D1A9-426F-A4FE-3F1AE2FB9895}" dt="2022-11-17T18:41:50.933" v="13024" actId="1076"/>
          <ac:spMkLst>
            <pc:docMk/>
            <pc:sldMk cId="2926711999" sldId="388"/>
            <ac:spMk id="2" creationId="{61365102-6F14-4FB7-8C3C-AB618E6179A2}"/>
          </ac:spMkLst>
        </pc:spChg>
        <pc:spChg chg="add del mod">
          <ac:chgData name="James Williams" userId="c957a50b-491f-4d94-b4bc-52aca3e2340d" providerId="ADAL" clId="{AAD1EF0D-D1A9-426F-A4FE-3F1AE2FB9895}" dt="2022-11-17T18:40:15.400" v="13014" actId="478"/>
          <ac:spMkLst>
            <pc:docMk/>
            <pc:sldMk cId="2926711999" sldId="388"/>
            <ac:spMk id="5" creationId="{EDA62929-7995-328F-E0EB-198416C66263}"/>
          </ac:spMkLst>
        </pc:spChg>
        <pc:spChg chg="add mod">
          <ac:chgData name="James Williams" userId="c957a50b-491f-4d94-b4bc-52aca3e2340d" providerId="ADAL" clId="{AAD1EF0D-D1A9-426F-A4FE-3F1AE2FB9895}" dt="2022-11-17T18:41:21.686" v="13016" actId="26606"/>
          <ac:spMkLst>
            <pc:docMk/>
            <pc:sldMk cId="2926711999" sldId="388"/>
            <ac:spMk id="7" creationId="{960123E2-D111-7EEB-6EEC-E3CFB6813122}"/>
          </ac:spMkLst>
        </pc:spChg>
        <pc:spChg chg="del">
          <ac:chgData name="James Williams" userId="c957a50b-491f-4d94-b4bc-52aca3e2340d" providerId="ADAL" clId="{AAD1EF0D-D1A9-426F-A4FE-3F1AE2FB9895}" dt="2022-11-17T18:41:21.686" v="13016" actId="26606"/>
          <ac:spMkLst>
            <pc:docMk/>
            <pc:sldMk cId="2926711999" sldId="388"/>
            <ac:spMk id="8" creationId="{1B15ED52-F352-441B-82BF-E0EA34836D08}"/>
          </ac:spMkLst>
        </pc:spChg>
        <pc:spChg chg="mod">
          <ac:chgData name="James Williams" userId="c957a50b-491f-4d94-b4bc-52aca3e2340d" providerId="ADAL" clId="{AAD1EF0D-D1A9-426F-A4FE-3F1AE2FB9895}" dt="2022-11-17T18:41:21.686" v="13016" actId="26606"/>
          <ac:spMkLst>
            <pc:docMk/>
            <pc:sldMk cId="2926711999" sldId="388"/>
            <ac:spMk id="9" creationId="{C6F0307B-6A4C-4978-8778-1B2AFBCDE537}"/>
          </ac:spMkLst>
        </pc:spChg>
        <pc:spChg chg="del">
          <ac:chgData name="James Williams" userId="c957a50b-491f-4d94-b4bc-52aca3e2340d" providerId="ADAL" clId="{AAD1EF0D-D1A9-426F-A4FE-3F1AE2FB9895}" dt="2022-11-17T18:41:21.686" v="13016" actId="26606"/>
          <ac:spMkLst>
            <pc:docMk/>
            <pc:sldMk cId="2926711999" sldId="388"/>
            <ac:spMk id="10" creationId="{3B2E3793-BFE6-45A2-9B7B-E18844431C99}"/>
          </ac:spMkLst>
        </pc:spChg>
        <pc:spChg chg="del">
          <ac:chgData name="James Williams" userId="c957a50b-491f-4d94-b4bc-52aca3e2340d" providerId="ADAL" clId="{AAD1EF0D-D1A9-426F-A4FE-3F1AE2FB9895}" dt="2022-11-17T18:41:21.686" v="13016" actId="26606"/>
          <ac:spMkLst>
            <pc:docMk/>
            <pc:sldMk cId="2926711999" sldId="388"/>
            <ac:spMk id="12" creationId="{BC4C4868-CB8F-4AF9-9CDB-8108F2C19B67}"/>
          </ac:spMkLst>
        </pc:spChg>
        <pc:spChg chg="del">
          <ac:chgData name="James Williams" userId="c957a50b-491f-4d94-b4bc-52aca3e2340d" providerId="ADAL" clId="{AAD1EF0D-D1A9-426F-A4FE-3F1AE2FB9895}" dt="2022-11-17T18:41:21.686" v="13016" actId="26606"/>
          <ac:spMkLst>
            <pc:docMk/>
            <pc:sldMk cId="2926711999" sldId="388"/>
            <ac:spMk id="14" creationId="{375E0459-6403-40CD-989D-56A4407CA12E}"/>
          </ac:spMkLst>
        </pc:spChg>
        <pc:spChg chg="del">
          <ac:chgData name="James Williams" userId="c957a50b-491f-4d94-b4bc-52aca3e2340d" providerId="ADAL" clId="{AAD1EF0D-D1A9-426F-A4FE-3F1AE2FB9895}" dt="2022-11-17T18:41:21.686" v="13016" actId="26606"/>
          <ac:spMkLst>
            <pc:docMk/>
            <pc:sldMk cId="2926711999" sldId="388"/>
            <ac:spMk id="16" creationId="{53E5B1A8-3AC9-4BD1-9BBC-78CA94F2D1BA}"/>
          </ac:spMkLst>
        </pc:spChg>
        <pc:spChg chg="add">
          <ac:chgData name="James Williams" userId="c957a50b-491f-4d94-b4bc-52aca3e2340d" providerId="ADAL" clId="{AAD1EF0D-D1A9-426F-A4FE-3F1AE2FB9895}" dt="2022-11-17T18:41:21.686" v="13016" actId="26606"/>
          <ac:spMkLst>
            <pc:docMk/>
            <pc:sldMk cId="2926711999" sldId="388"/>
            <ac:spMk id="21" creationId="{5E39A796-BE83-48B1-B33F-35C4A32AAB57}"/>
          </ac:spMkLst>
        </pc:spChg>
        <pc:spChg chg="add">
          <ac:chgData name="James Williams" userId="c957a50b-491f-4d94-b4bc-52aca3e2340d" providerId="ADAL" clId="{AAD1EF0D-D1A9-426F-A4FE-3F1AE2FB9895}" dt="2022-11-17T18:41:21.686" v="13016" actId="26606"/>
          <ac:spMkLst>
            <pc:docMk/>
            <pc:sldMk cId="2926711999" sldId="388"/>
            <ac:spMk id="23" creationId="{72F84B47-E267-4194-8194-831DB7B5547F}"/>
          </ac:spMkLst>
        </pc:spChg>
        <pc:picChg chg="add del mod modCrop">
          <ac:chgData name="James Williams" userId="c957a50b-491f-4d94-b4bc-52aca3e2340d" providerId="ADAL" clId="{AAD1EF0D-D1A9-426F-A4FE-3F1AE2FB9895}" dt="2022-11-17T18:40:15.400" v="13014" actId="478"/>
          <ac:picMkLst>
            <pc:docMk/>
            <pc:sldMk cId="2926711999" sldId="388"/>
            <ac:picMk id="4" creationId="{CBD1CC2C-0707-A3DE-A4D6-4E444D238963}"/>
          </ac:picMkLst>
        </pc:picChg>
        <pc:picChg chg="add mod">
          <ac:chgData name="James Williams" userId="c957a50b-491f-4d94-b4bc-52aca3e2340d" providerId="ADAL" clId="{AAD1EF0D-D1A9-426F-A4FE-3F1AE2FB9895}" dt="2022-11-17T18:41:21.686" v="13016" actId="26606"/>
          <ac:picMkLst>
            <pc:docMk/>
            <pc:sldMk cId="2926711999" sldId="388"/>
            <ac:picMk id="6" creationId="{13706C15-176D-1A09-8F58-560DACBDD630}"/>
          </ac:picMkLst>
        </pc:picChg>
      </pc:sldChg>
      <pc:sldChg chg="modSp del mod">
        <pc:chgData name="James Williams" userId="c957a50b-491f-4d94-b4bc-52aca3e2340d" providerId="ADAL" clId="{AAD1EF0D-D1A9-426F-A4FE-3F1AE2FB9895}" dt="2022-10-23T12:49:45.804" v="2160" actId="2696"/>
        <pc:sldMkLst>
          <pc:docMk/>
          <pc:sldMk cId="4098898338" sldId="389"/>
        </pc:sldMkLst>
        <pc:spChg chg="mod">
          <ac:chgData name="James Williams" userId="c957a50b-491f-4d94-b4bc-52aca3e2340d" providerId="ADAL" clId="{AAD1EF0D-D1A9-426F-A4FE-3F1AE2FB9895}" dt="2022-10-16T15:19:35.086" v="2109" actId="21"/>
          <ac:spMkLst>
            <pc:docMk/>
            <pc:sldMk cId="4098898338" sldId="389"/>
            <ac:spMk id="3" creationId="{D2ABEB34-6EA3-413D-BE27-B82D79B64C39}"/>
          </ac:spMkLst>
        </pc:spChg>
      </pc:sldChg>
      <pc:sldChg chg="addSp delSp modSp mod">
        <pc:chgData name="James Williams" userId="c957a50b-491f-4d94-b4bc-52aca3e2340d" providerId="ADAL" clId="{AAD1EF0D-D1A9-426F-A4FE-3F1AE2FB9895}" dt="2022-12-07T18:38:04.665" v="23166" actId="20577"/>
        <pc:sldMkLst>
          <pc:docMk/>
          <pc:sldMk cId="1122126803" sldId="390"/>
        </pc:sldMkLst>
        <pc:spChg chg="mod">
          <ac:chgData name="James Williams" userId="c957a50b-491f-4d94-b4bc-52aca3e2340d" providerId="ADAL" clId="{AAD1EF0D-D1A9-426F-A4FE-3F1AE2FB9895}" dt="2022-12-07T18:38:04.665" v="23166" actId="20577"/>
          <ac:spMkLst>
            <pc:docMk/>
            <pc:sldMk cId="1122126803" sldId="390"/>
            <ac:spMk id="2" creationId="{61365102-6F14-4FB7-8C3C-AB618E6179A2}"/>
          </ac:spMkLst>
        </pc:spChg>
        <pc:picChg chg="add del mod">
          <ac:chgData name="James Williams" userId="c957a50b-491f-4d94-b4bc-52aca3e2340d" providerId="ADAL" clId="{AAD1EF0D-D1A9-426F-A4FE-3F1AE2FB9895}" dt="2022-10-16T11:20:44.692" v="19" actId="478"/>
          <ac:picMkLst>
            <pc:docMk/>
            <pc:sldMk cId="1122126803" sldId="390"/>
            <ac:picMk id="4" creationId="{1597E61C-3DC6-BF0E-2C90-9FE9DD7FAF93}"/>
          </ac:picMkLst>
        </pc:picChg>
        <pc:picChg chg="add mod">
          <ac:chgData name="James Williams" userId="c957a50b-491f-4d94-b4bc-52aca3e2340d" providerId="ADAL" clId="{AAD1EF0D-D1A9-426F-A4FE-3F1AE2FB9895}" dt="2022-11-17T18:44:32.523" v="13176" actId="1076"/>
          <ac:picMkLst>
            <pc:docMk/>
            <pc:sldMk cId="1122126803" sldId="390"/>
            <ac:picMk id="7" creationId="{8FCC64E4-5CA8-C955-6C9B-C89DD56789E3}"/>
          </ac:picMkLst>
        </pc:picChg>
      </pc:sldChg>
      <pc:sldChg chg="modSp mod">
        <pc:chgData name="James Williams" userId="c957a50b-491f-4d94-b4bc-52aca3e2340d" providerId="ADAL" clId="{AAD1EF0D-D1A9-426F-A4FE-3F1AE2FB9895}" dt="2022-12-11T17:18:12.075" v="27039" actId="313"/>
        <pc:sldMkLst>
          <pc:docMk/>
          <pc:sldMk cId="3651982949" sldId="391"/>
        </pc:sldMkLst>
        <pc:spChg chg="mod">
          <ac:chgData name="James Williams" userId="c957a50b-491f-4d94-b4bc-52aca3e2340d" providerId="ADAL" clId="{AAD1EF0D-D1A9-426F-A4FE-3F1AE2FB9895}" dt="2022-12-11T17:18:06.540" v="27038" actId="313"/>
          <ac:spMkLst>
            <pc:docMk/>
            <pc:sldMk cId="3651982949" sldId="391"/>
            <ac:spMk id="2" creationId="{61365102-6F14-4FB7-8C3C-AB618E6179A2}"/>
          </ac:spMkLst>
        </pc:spChg>
        <pc:spChg chg="mod">
          <ac:chgData name="James Williams" userId="c957a50b-491f-4d94-b4bc-52aca3e2340d" providerId="ADAL" clId="{AAD1EF0D-D1A9-426F-A4FE-3F1AE2FB9895}" dt="2022-12-11T17:18:12.075" v="27039" actId="313"/>
          <ac:spMkLst>
            <pc:docMk/>
            <pc:sldMk cId="3651982949" sldId="391"/>
            <ac:spMk id="9" creationId="{C6F0307B-6A4C-4978-8778-1B2AFBCDE537}"/>
          </ac:spMkLst>
        </pc:spChg>
      </pc:sldChg>
      <pc:sldChg chg="modSp new del mod">
        <pc:chgData name="James Williams" userId="c957a50b-491f-4d94-b4bc-52aca3e2340d" providerId="ADAL" clId="{AAD1EF0D-D1A9-426F-A4FE-3F1AE2FB9895}" dt="2022-10-16T11:19:30.811" v="3" actId="680"/>
        <pc:sldMkLst>
          <pc:docMk/>
          <pc:sldMk cId="2454487968" sldId="392"/>
        </pc:sldMkLst>
        <pc:spChg chg="mod">
          <ac:chgData name="James Williams" userId="c957a50b-491f-4d94-b4bc-52aca3e2340d" providerId="ADAL" clId="{AAD1EF0D-D1A9-426F-A4FE-3F1AE2FB9895}" dt="2022-10-16T11:19:30.308" v="2"/>
          <ac:spMkLst>
            <pc:docMk/>
            <pc:sldMk cId="2454487968" sldId="392"/>
            <ac:spMk id="3" creationId="{38D48E41-9268-2598-1F3C-87960A4D79C1}"/>
          </ac:spMkLst>
        </pc:spChg>
      </pc:sldChg>
      <pc:sldChg chg="modSp add mod">
        <pc:chgData name="James Williams" userId="c957a50b-491f-4d94-b4bc-52aca3e2340d" providerId="ADAL" clId="{AAD1EF0D-D1A9-426F-A4FE-3F1AE2FB9895}" dt="2022-10-23T15:28:08.822" v="4600" actId="20577"/>
        <pc:sldMkLst>
          <pc:docMk/>
          <pc:sldMk cId="3876338564" sldId="392"/>
        </pc:sldMkLst>
        <pc:spChg chg="mod">
          <ac:chgData name="James Williams" userId="c957a50b-491f-4d94-b4bc-52aca3e2340d" providerId="ADAL" clId="{AAD1EF0D-D1A9-426F-A4FE-3F1AE2FB9895}" dt="2022-10-16T12:52:27.104" v="165"/>
          <ac:spMkLst>
            <pc:docMk/>
            <pc:sldMk cId="3876338564" sldId="392"/>
            <ac:spMk id="2" creationId="{61365102-6F14-4FB7-8C3C-AB618E6179A2}"/>
          </ac:spMkLst>
        </pc:spChg>
        <pc:spChg chg="mod">
          <ac:chgData name="James Williams" userId="c957a50b-491f-4d94-b4bc-52aca3e2340d" providerId="ADAL" clId="{AAD1EF0D-D1A9-426F-A4FE-3F1AE2FB9895}" dt="2022-10-23T15:28:08.822" v="4600" actId="20577"/>
          <ac:spMkLst>
            <pc:docMk/>
            <pc:sldMk cId="3876338564" sldId="392"/>
            <ac:spMk id="9" creationId="{C6F0307B-6A4C-4978-8778-1B2AFBCDE537}"/>
          </ac:spMkLst>
        </pc:spChg>
      </pc:sldChg>
      <pc:sldChg chg="delSp modSp add mod">
        <pc:chgData name="James Williams" userId="c957a50b-491f-4d94-b4bc-52aca3e2340d" providerId="ADAL" clId="{AAD1EF0D-D1A9-426F-A4FE-3F1AE2FB9895}" dt="2022-10-23T15:28:27.626" v="4602" actId="404"/>
        <pc:sldMkLst>
          <pc:docMk/>
          <pc:sldMk cId="2600229349" sldId="393"/>
        </pc:sldMkLst>
        <pc:spChg chg="mod">
          <ac:chgData name="James Williams" userId="c957a50b-491f-4d94-b4bc-52aca3e2340d" providerId="ADAL" clId="{AAD1EF0D-D1A9-426F-A4FE-3F1AE2FB9895}" dt="2022-10-23T15:28:27.626" v="4602" actId="404"/>
          <ac:spMkLst>
            <pc:docMk/>
            <pc:sldMk cId="2600229349" sldId="393"/>
            <ac:spMk id="2" creationId="{61365102-6F14-4FB7-8C3C-AB618E6179A2}"/>
          </ac:spMkLst>
        </pc:spChg>
        <pc:spChg chg="del">
          <ac:chgData name="James Williams" userId="c957a50b-491f-4d94-b4bc-52aca3e2340d" providerId="ADAL" clId="{AAD1EF0D-D1A9-426F-A4FE-3F1AE2FB9895}" dt="2022-10-16T12:55:04.516" v="192" actId="478"/>
          <ac:spMkLst>
            <pc:docMk/>
            <pc:sldMk cId="2600229349" sldId="393"/>
            <ac:spMk id="5" creationId="{3672AFAB-BFB7-2158-5412-CE61CB83D756}"/>
          </ac:spMkLst>
        </pc:spChg>
        <pc:spChg chg="mod">
          <ac:chgData name="James Williams" userId="c957a50b-491f-4d94-b4bc-52aca3e2340d" providerId="ADAL" clId="{AAD1EF0D-D1A9-426F-A4FE-3F1AE2FB9895}" dt="2022-10-23T15:27:15.841" v="4575"/>
          <ac:spMkLst>
            <pc:docMk/>
            <pc:sldMk cId="2600229349" sldId="393"/>
            <ac:spMk id="9" creationId="{C6F0307B-6A4C-4978-8778-1B2AFBCDE537}"/>
          </ac:spMkLst>
        </pc:spChg>
        <pc:picChg chg="del">
          <ac:chgData name="James Williams" userId="c957a50b-491f-4d94-b4bc-52aca3e2340d" providerId="ADAL" clId="{AAD1EF0D-D1A9-426F-A4FE-3F1AE2FB9895}" dt="2022-10-16T12:55:04.516" v="192" actId="478"/>
          <ac:picMkLst>
            <pc:docMk/>
            <pc:sldMk cId="2600229349" sldId="393"/>
            <ac:picMk id="4" creationId="{C8037EEF-F350-6DC8-405F-2341923213C4}"/>
          </ac:picMkLst>
        </pc:picChg>
      </pc:sldChg>
      <pc:sldChg chg="modSp add mod">
        <pc:chgData name="James Williams" userId="c957a50b-491f-4d94-b4bc-52aca3e2340d" providerId="ADAL" clId="{AAD1EF0D-D1A9-426F-A4FE-3F1AE2FB9895}" dt="2022-12-06T16:14:00.147" v="14804" actId="20577"/>
        <pc:sldMkLst>
          <pc:docMk/>
          <pc:sldMk cId="798202644" sldId="394"/>
        </pc:sldMkLst>
        <pc:spChg chg="mod">
          <ac:chgData name="James Williams" userId="c957a50b-491f-4d94-b4bc-52aca3e2340d" providerId="ADAL" clId="{AAD1EF0D-D1A9-426F-A4FE-3F1AE2FB9895}" dt="2022-12-06T16:14:00.147" v="14804" actId="20577"/>
          <ac:spMkLst>
            <pc:docMk/>
            <pc:sldMk cId="798202644" sldId="394"/>
            <ac:spMk id="9" creationId="{C6F0307B-6A4C-4978-8778-1B2AFBCDE537}"/>
          </ac:spMkLst>
        </pc:spChg>
      </pc:sldChg>
      <pc:sldChg chg="addSp delSp modSp add mod ord">
        <pc:chgData name="James Williams" userId="c957a50b-491f-4d94-b4bc-52aca3e2340d" providerId="ADAL" clId="{AAD1EF0D-D1A9-426F-A4FE-3F1AE2FB9895}" dt="2022-10-30T15:19:37.044" v="7025"/>
        <pc:sldMkLst>
          <pc:docMk/>
          <pc:sldMk cId="1329007246" sldId="395"/>
        </pc:sldMkLst>
        <pc:spChg chg="mod">
          <ac:chgData name="James Williams" userId="c957a50b-491f-4d94-b4bc-52aca3e2340d" providerId="ADAL" clId="{AAD1EF0D-D1A9-426F-A4FE-3F1AE2FB9895}" dt="2022-10-16T14:32:47.780" v="958" actId="20577"/>
          <ac:spMkLst>
            <pc:docMk/>
            <pc:sldMk cId="1329007246" sldId="395"/>
            <ac:spMk id="2" creationId="{61365102-6F14-4FB7-8C3C-AB618E6179A2}"/>
          </ac:spMkLst>
        </pc:spChg>
        <pc:spChg chg="add del mod">
          <ac:chgData name="James Williams" userId="c957a50b-491f-4d94-b4bc-52aca3e2340d" providerId="ADAL" clId="{AAD1EF0D-D1A9-426F-A4FE-3F1AE2FB9895}" dt="2022-10-16T14:25:41.036" v="767"/>
          <ac:spMkLst>
            <pc:docMk/>
            <pc:sldMk cId="1329007246" sldId="395"/>
            <ac:spMk id="3" creationId="{FE4E54FF-3929-777F-C5FD-6C95AB86B5B2}"/>
          </ac:spMkLst>
        </pc:spChg>
        <pc:spChg chg="add del">
          <ac:chgData name="James Williams" userId="c957a50b-491f-4d94-b4bc-52aca3e2340d" providerId="ADAL" clId="{AAD1EF0D-D1A9-426F-A4FE-3F1AE2FB9895}" dt="2022-10-16T14:36:04.297" v="984"/>
          <ac:spMkLst>
            <pc:docMk/>
            <pc:sldMk cId="1329007246" sldId="395"/>
            <ac:spMk id="6" creationId="{77B1C0DC-1E08-2403-6F46-D3EDF937B4E2}"/>
          </ac:spMkLst>
        </pc:spChg>
        <pc:spChg chg="add del mod">
          <ac:chgData name="James Williams" userId="c957a50b-491f-4d94-b4bc-52aca3e2340d" providerId="ADAL" clId="{AAD1EF0D-D1A9-426F-A4FE-3F1AE2FB9895}" dt="2022-10-16T15:01:57.204" v="1325" actId="27636"/>
          <ac:spMkLst>
            <pc:docMk/>
            <pc:sldMk cId="1329007246" sldId="395"/>
            <ac:spMk id="7" creationId="{7AA20E84-7A60-867E-8EB4-EA3136895592}"/>
          </ac:spMkLst>
        </pc:spChg>
      </pc:sldChg>
      <pc:sldChg chg="addSp delSp modSp new del mod">
        <pc:chgData name="James Williams" userId="c957a50b-491f-4d94-b4bc-52aca3e2340d" providerId="ADAL" clId="{AAD1EF0D-D1A9-426F-A4FE-3F1AE2FB9895}" dt="2022-10-16T13:38:51.825" v="759" actId="2696"/>
        <pc:sldMkLst>
          <pc:docMk/>
          <pc:sldMk cId="1548037241" sldId="395"/>
        </pc:sldMkLst>
        <pc:spChg chg="del">
          <ac:chgData name="James Williams" userId="c957a50b-491f-4d94-b4bc-52aca3e2340d" providerId="ADAL" clId="{AAD1EF0D-D1A9-426F-A4FE-3F1AE2FB9895}" dt="2022-10-16T13:36:11.966" v="741"/>
          <ac:spMkLst>
            <pc:docMk/>
            <pc:sldMk cId="1548037241" sldId="395"/>
            <ac:spMk id="3" creationId="{226F801D-3E8C-761B-53A7-772D760A1C2E}"/>
          </ac:spMkLst>
        </pc:spChg>
        <pc:spChg chg="add mod">
          <ac:chgData name="James Williams" userId="c957a50b-491f-4d94-b4bc-52aca3e2340d" providerId="ADAL" clId="{AAD1EF0D-D1A9-426F-A4FE-3F1AE2FB9895}" dt="2022-10-16T13:36:17.029" v="742" actId="20577"/>
          <ac:spMkLst>
            <pc:docMk/>
            <pc:sldMk cId="1548037241" sldId="395"/>
            <ac:spMk id="4" creationId="{E82ED67F-2EAC-880C-5A8E-281503C41C04}"/>
          </ac:spMkLst>
        </pc:spChg>
        <pc:spChg chg="add mod">
          <ac:chgData name="James Williams" userId="c957a50b-491f-4d94-b4bc-52aca3e2340d" providerId="ADAL" clId="{AAD1EF0D-D1A9-426F-A4FE-3F1AE2FB9895}" dt="2022-10-16T13:38:27.954" v="750"/>
          <ac:spMkLst>
            <pc:docMk/>
            <pc:sldMk cId="1548037241" sldId="395"/>
            <ac:spMk id="5" creationId="{0393BD2E-E846-6AA4-3935-ECD41C100C95}"/>
          </ac:spMkLst>
        </pc:spChg>
      </pc:sldChg>
      <pc:sldChg chg="addSp delSp modSp new mod">
        <pc:chgData name="James Williams" userId="c957a50b-491f-4d94-b4bc-52aca3e2340d" providerId="ADAL" clId="{AAD1EF0D-D1A9-426F-A4FE-3F1AE2FB9895}" dt="2022-10-30T15:19:25.637" v="7023" actId="20577"/>
        <pc:sldMkLst>
          <pc:docMk/>
          <pc:sldMk cId="28294326" sldId="396"/>
        </pc:sldMkLst>
        <pc:spChg chg="mod">
          <ac:chgData name="James Williams" userId="c957a50b-491f-4d94-b4bc-52aca3e2340d" providerId="ADAL" clId="{AAD1EF0D-D1A9-426F-A4FE-3F1AE2FB9895}" dt="2022-10-23T12:56:46.025" v="2215" actId="13926"/>
          <ac:spMkLst>
            <pc:docMk/>
            <pc:sldMk cId="28294326" sldId="396"/>
            <ac:spMk id="2" creationId="{0AFFE20E-5C02-4B99-E5BD-1D282A484743}"/>
          </ac:spMkLst>
        </pc:spChg>
        <pc:spChg chg="mod">
          <ac:chgData name="James Williams" userId="c957a50b-491f-4d94-b4bc-52aca3e2340d" providerId="ADAL" clId="{AAD1EF0D-D1A9-426F-A4FE-3F1AE2FB9895}" dt="2022-10-30T15:19:25.637" v="7023" actId="20577"/>
          <ac:spMkLst>
            <pc:docMk/>
            <pc:sldMk cId="28294326" sldId="396"/>
            <ac:spMk id="3" creationId="{A9AE8ECA-D193-2409-5F71-5AA044B0582C}"/>
          </ac:spMkLst>
        </pc:spChg>
        <pc:spChg chg="add del mod">
          <ac:chgData name="James Williams" userId="c957a50b-491f-4d94-b4bc-52aca3e2340d" providerId="ADAL" clId="{AAD1EF0D-D1A9-426F-A4FE-3F1AE2FB9895}" dt="2022-10-16T15:10:10.628" v="1517"/>
          <ac:spMkLst>
            <pc:docMk/>
            <pc:sldMk cId="28294326" sldId="396"/>
            <ac:spMk id="4" creationId="{DF98B1BF-AE68-C3E9-269D-A513E640B7B2}"/>
          </ac:spMkLst>
        </pc:spChg>
      </pc:sldChg>
      <pc:sldChg chg="addSp delSp modSp new del mod ord">
        <pc:chgData name="James Williams" userId="c957a50b-491f-4d94-b4bc-52aca3e2340d" providerId="ADAL" clId="{AAD1EF0D-D1A9-426F-A4FE-3F1AE2FB9895}" dt="2022-10-16T15:02:58.373" v="1360" actId="2696"/>
        <pc:sldMkLst>
          <pc:docMk/>
          <pc:sldMk cId="1899539595" sldId="397"/>
        </pc:sldMkLst>
        <pc:spChg chg="mod">
          <ac:chgData name="James Williams" userId="c957a50b-491f-4d94-b4bc-52aca3e2340d" providerId="ADAL" clId="{AAD1EF0D-D1A9-426F-A4FE-3F1AE2FB9895}" dt="2022-10-16T15:02:40.082" v="1349" actId="21"/>
          <ac:spMkLst>
            <pc:docMk/>
            <pc:sldMk cId="1899539595" sldId="397"/>
            <ac:spMk id="2" creationId="{2EFBBABB-3410-E528-5A10-81981E2D7687}"/>
          </ac:spMkLst>
        </pc:spChg>
        <pc:spChg chg="del">
          <ac:chgData name="James Williams" userId="c957a50b-491f-4d94-b4bc-52aca3e2340d" providerId="ADAL" clId="{AAD1EF0D-D1A9-426F-A4FE-3F1AE2FB9895}" dt="2022-10-16T14:52:13.845" v="1288"/>
          <ac:spMkLst>
            <pc:docMk/>
            <pc:sldMk cId="1899539595" sldId="397"/>
            <ac:spMk id="3" creationId="{3E4BAA75-8956-C0CB-6966-922171987C89}"/>
          </ac:spMkLst>
        </pc:spChg>
        <pc:spChg chg="add del mod">
          <ac:chgData name="James Williams" userId="c957a50b-491f-4d94-b4bc-52aca3e2340d" providerId="ADAL" clId="{AAD1EF0D-D1A9-426F-A4FE-3F1AE2FB9895}" dt="2022-10-16T14:52:15.014" v="1289" actId="21"/>
          <ac:spMkLst>
            <pc:docMk/>
            <pc:sldMk cId="1899539595" sldId="397"/>
            <ac:spMk id="4" creationId="{781767DC-346F-E57A-D59F-480D5322E699}"/>
          </ac:spMkLst>
        </pc:spChg>
        <pc:spChg chg="add mod">
          <ac:chgData name="James Williams" userId="c957a50b-491f-4d94-b4bc-52aca3e2340d" providerId="ADAL" clId="{AAD1EF0D-D1A9-426F-A4FE-3F1AE2FB9895}" dt="2022-10-16T15:02:18.210" v="1335" actId="21"/>
          <ac:spMkLst>
            <pc:docMk/>
            <pc:sldMk cId="1899539595" sldId="397"/>
            <ac:spMk id="5" creationId="{7CD374AC-C623-0EF2-176B-AEBC08B39823}"/>
          </ac:spMkLst>
        </pc:spChg>
      </pc:sldChg>
      <pc:sldChg chg="addSp delSp modSp add mod ord">
        <pc:chgData name="James Williams" userId="c957a50b-491f-4d94-b4bc-52aca3e2340d" providerId="ADAL" clId="{AAD1EF0D-D1A9-426F-A4FE-3F1AE2FB9895}" dt="2022-10-16T15:07:36.997" v="1425" actId="1076"/>
        <pc:sldMkLst>
          <pc:docMk/>
          <pc:sldMk cId="3024933080" sldId="398"/>
        </pc:sldMkLst>
        <pc:spChg chg="mod">
          <ac:chgData name="James Williams" userId="c957a50b-491f-4d94-b4bc-52aca3e2340d" providerId="ADAL" clId="{AAD1EF0D-D1A9-426F-A4FE-3F1AE2FB9895}" dt="2022-10-16T15:03:21.804" v="1370" actId="20577"/>
          <ac:spMkLst>
            <pc:docMk/>
            <pc:sldMk cId="3024933080" sldId="398"/>
            <ac:spMk id="2" creationId="{61365102-6F14-4FB7-8C3C-AB618E6179A2}"/>
          </ac:spMkLst>
        </pc:spChg>
        <pc:spChg chg="del">
          <ac:chgData name="James Williams" userId="c957a50b-491f-4d94-b4bc-52aca3e2340d" providerId="ADAL" clId="{AAD1EF0D-D1A9-426F-A4FE-3F1AE2FB9895}" dt="2022-10-16T15:03:24.243" v="1371" actId="478"/>
          <ac:spMkLst>
            <pc:docMk/>
            <pc:sldMk cId="3024933080" sldId="398"/>
            <ac:spMk id="5" creationId="{3672AFAB-BFB7-2158-5412-CE61CB83D756}"/>
          </ac:spMkLst>
        </pc:spChg>
        <pc:spChg chg="add mod">
          <ac:chgData name="James Williams" userId="c957a50b-491f-4d94-b4bc-52aca3e2340d" providerId="ADAL" clId="{AAD1EF0D-D1A9-426F-A4FE-3F1AE2FB9895}" dt="2022-10-16T15:07:36.997" v="1425" actId="1076"/>
          <ac:spMkLst>
            <pc:docMk/>
            <pc:sldMk cId="3024933080" sldId="398"/>
            <ac:spMk id="6" creationId="{573204C8-96D0-370A-CF90-B28B2B7FEB2D}"/>
          </ac:spMkLst>
        </pc:spChg>
        <pc:spChg chg="mod">
          <ac:chgData name="James Williams" userId="c957a50b-491f-4d94-b4bc-52aca3e2340d" providerId="ADAL" clId="{AAD1EF0D-D1A9-426F-A4FE-3F1AE2FB9895}" dt="2022-10-16T15:02:22.972" v="1337" actId="27636"/>
          <ac:spMkLst>
            <pc:docMk/>
            <pc:sldMk cId="3024933080" sldId="398"/>
            <ac:spMk id="7" creationId="{7AA20E84-7A60-867E-8EB4-EA3136895592}"/>
          </ac:spMkLst>
        </pc:spChg>
        <pc:picChg chg="del">
          <ac:chgData name="James Williams" userId="c957a50b-491f-4d94-b4bc-52aca3e2340d" providerId="ADAL" clId="{AAD1EF0D-D1A9-426F-A4FE-3F1AE2FB9895}" dt="2022-10-16T15:03:24.243" v="1371" actId="478"/>
          <ac:picMkLst>
            <pc:docMk/>
            <pc:sldMk cId="3024933080" sldId="398"/>
            <ac:picMk id="4" creationId="{C8037EEF-F350-6DC8-405F-2341923213C4}"/>
          </ac:picMkLst>
        </pc:picChg>
      </pc:sldChg>
      <pc:sldChg chg="addSp delSp modSp add mod">
        <pc:chgData name="James Williams" userId="c957a50b-491f-4d94-b4bc-52aca3e2340d" providerId="ADAL" clId="{AAD1EF0D-D1A9-426F-A4FE-3F1AE2FB9895}" dt="2022-10-16T15:07:29.916" v="1423" actId="1076"/>
        <pc:sldMkLst>
          <pc:docMk/>
          <pc:sldMk cId="3319616659" sldId="399"/>
        </pc:sldMkLst>
        <pc:spChg chg="mod">
          <ac:chgData name="James Williams" userId="c957a50b-491f-4d94-b4bc-52aca3e2340d" providerId="ADAL" clId="{AAD1EF0D-D1A9-426F-A4FE-3F1AE2FB9895}" dt="2022-10-16T15:05:59.632" v="1403" actId="27636"/>
          <ac:spMkLst>
            <pc:docMk/>
            <pc:sldMk cId="3319616659" sldId="399"/>
            <ac:spMk id="2" creationId="{61365102-6F14-4FB7-8C3C-AB618E6179A2}"/>
          </ac:spMkLst>
        </pc:spChg>
        <pc:spChg chg="add del">
          <ac:chgData name="James Williams" userId="c957a50b-491f-4d94-b4bc-52aca3e2340d" providerId="ADAL" clId="{AAD1EF0D-D1A9-426F-A4FE-3F1AE2FB9895}" dt="2022-10-16T15:04:07.792" v="1380"/>
          <ac:spMkLst>
            <pc:docMk/>
            <pc:sldMk cId="3319616659" sldId="399"/>
            <ac:spMk id="3" creationId="{156F4ECF-C310-2AC3-3EE6-5BFF2D926880}"/>
          </ac:spMkLst>
        </pc:spChg>
        <pc:spChg chg="add del mod">
          <ac:chgData name="James Williams" userId="c957a50b-491f-4d94-b4bc-52aca3e2340d" providerId="ADAL" clId="{AAD1EF0D-D1A9-426F-A4FE-3F1AE2FB9895}" dt="2022-10-16T15:04:22.307" v="1384"/>
          <ac:spMkLst>
            <pc:docMk/>
            <pc:sldMk cId="3319616659" sldId="399"/>
            <ac:spMk id="4" creationId="{7F5A198E-3C17-8FB8-1F70-69920DCE5334}"/>
          </ac:spMkLst>
        </pc:spChg>
        <pc:spChg chg="add del mod">
          <ac:chgData name="James Williams" userId="c957a50b-491f-4d94-b4bc-52aca3e2340d" providerId="ADAL" clId="{AAD1EF0D-D1A9-426F-A4FE-3F1AE2FB9895}" dt="2022-10-16T15:04:33.435" v="1386" actId="21"/>
          <ac:spMkLst>
            <pc:docMk/>
            <pc:sldMk cId="3319616659" sldId="399"/>
            <ac:spMk id="5" creationId="{2D245A80-E03A-0F1F-1FC7-15A35C2CDFC8}"/>
          </ac:spMkLst>
        </pc:spChg>
        <pc:spChg chg="add mod">
          <ac:chgData name="James Williams" userId="c957a50b-491f-4d94-b4bc-52aca3e2340d" providerId="ADAL" clId="{AAD1EF0D-D1A9-426F-A4FE-3F1AE2FB9895}" dt="2022-10-16T15:05:41.566" v="1401" actId="27636"/>
          <ac:spMkLst>
            <pc:docMk/>
            <pc:sldMk cId="3319616659" sldId="399"/>
            <ac:spMk id="6" creationId="{2A4DD5EC-B36D-26C4-CF02-935061A4FA56}"/>
          </ac:spMkLst>
        </pc:spChg>
        <pc:spChg chg="add del mod">
          <ac:chgData name="James Williams" userId="c957a50b-491f-4d94-b4bc-52aca3e2340d" providerId="ADAL" clId="{AAD1EF0D-D1A9-426F-A4FE-3F1AE2FB9895}" dt="2022-10-16T15:04:32.261" v="1385"/>
          <ac:spMkLst>
            <pc:docMk/>
            <pc:sldMk cId="3319616659" sldId="399"/>
            <ac:spMk id="7" creationId="{7AA20E84-7A60-867E-8EB4-EA3136895592}"/>
          </ac:spMkLst>
        </pc:spChg>
        <pc:spChg chg="add del">
          <ac:chgData name="James Williams" userId="c957a50b-491f-4d94-b4bc-52aca3e2340d" providerId="ADAL" clId="{AAD1EF0D-D1A9-426F-A4FE-3F1AE2FB9895}" dt="2022-10-16T15:05:17.535" v="1394"/>
          <ac:spMkLst>
            <pc:docMk/>
            <pc:sldMk cId="3319616659" sldId="399"/>
            <ac:spMk id="9" creationId="{F069C864-F1DE-B556-56A8-924C8309DEF6}"/>
          </ac:spMkLst>
        </pc:spChg>
        <pc:spChg chg="add del">
          <ac:chgData name="James Williams" userId="c957a50b-491f-4d94-b4bc-52aca3e2340d" providerId="ADAL" clId="{AAD1EF0D-D1A9-426F-A4FE-3F1AE2FB9895}" dt="2022-10-16T15:05:28.206" v="1396"/>
          <ac:spMkLst>
            <pc:docMk/>
            <pc:sldMk cId="3319616659" sldId="399"/>
            <ac:spMk id="11" creationId="{FCAB395B-1C28-5584-BE33-576564A8500D}"/>
          </ac:spMkLst>
        </pc:spChg>
        <pc:spChg chg="add del">
          <ac:chgData name="James Williams" userId="c957a50b-491f-4d94-b4bc-52aca3e2340d" providerId="ADAL" clId="{AAD1EF0D-D1A9-426F-A4FE-3F1AE2FB9895}" dt="2022-10-16T15:05:33.176" v="1399"/>
          <ac:spMkLst>
            <pc:docMk/>
            <pc:sldMk cId="3319616659" sldId="399"/>
            <ac:spMk id="13" creationId="{BFE5622F-29E4-BA78-9AD8-E63E30D5998B}"/>
          </ac:spMkLst>
        </pc:spChg>
        <pc:spChg chg="add mod">
          <ac:chgData name="James Williams" userId="c957a50b-491f-4d94-b4bc-52aca3e2340d" providerId="ADAL" clId="{AAD1EF0D-D1A9-426F-A4FE-3F1AE2FB9895}" dt="2022-10-16T15:07:29.916" v="1423" actId="1076"/>
          <ac:spMkLst>
            <pc:docMk/>
            <pc:sldMk cId="3319616659" sldId="399"/>
            <ac:spMk id="17" creationId="{DA6E4B2E-9E79-B788-A2EA-E01168D5AD02}"/>
          </ac:spMkLst>
        </pc:spChg>
      </pc:sldChg>
      <pc:sldChg chg="addSp modSp add mod">
        <pc:chgData name="James Williams" userId="c957a50b-491f-4d94-b4bc-52aca3e2340d" providerId="ADAL" clId="{AAD1EF0D-D1A9-426F-A4FE-3F1AE2FB9895}" dt="2022-10-16T15:07:56.869" v="1427" actId="1076"/>
        <pc:sldMkLst>
          <pc:docMk/>
          <pc:sldMk cId="2960068235" sldId="400"/>
        </pc:sldMkLst>
        <pc:spChg chg="add mod">
          <ac:chgData name="James Williams" userId="c957a50b-491f-4d94-b4bc-52aca3e2340d" providerId="ADAL" clId="{AAD1EF0D-D1A9-426F-A4FE-3F1AE2FB9895}" dt="2022-10-16T15:07:06.680" v="1418" actId="1076"/>
          <ac:spMkLst>
            <pc:docMk/>
            <pc:sldMk cId="2960068235" sldId="400"/>
            <ac:spMk id="4" creationId="{E19B6741-F627-09F3-7A37-EE21E62F744A}"/>
          </ac:spMkLst>
        </pc:spChg>
        <pc:spChg chg="mod">
          <ac:chgData name="James Williams" userId="c957a50b-491f-4d94-b4bc-52aca3e2340d" providerId="ADAL" clId="{AAD1EF0D-D1A9-426F-A4FE-3F1AE2FB9895}" dt="2022-10-16T15:06:48.461" v="1414"/>
          <ac:spMkLst>
            <pc:docMk/>
            <pc:sldMk cId="2960068235" sldId="400"/>
            <ac:spMk id="6" creationId="{2A4DD5EC-B36D-26C4-CF02-935061A4FA56}"/>
          </ac:spMkLst>
        </pc:spChg>
        <pc:spChg chg="add mod">
          <ac:chgData name="James Williams" userId="c957a50b-491f-4d94-b4bc-52aca3e2340d" providerId="ADAL" clId="{AAD1EF0D-D1A9-426F-A4FE-3F1AE2FB9895}" dt="2022-10-16T15:07:20.290" v="1420" actId="1076"/>
          <ac:spMkLst>
            <pc:docMk/>
            <pc:sldMk cId="2960068235" sldId="400"/>
            <ac:spMk id="7" creationId="{09A73049-C995-A6F3-04B6-B9BF28A53413}"/>
          </ac:spMkLst>
        </pc:spChg>
        <pc:spChg chg="add mod">
          <ac:chgData name="James Williams" userId="c957a50b-491f-4d94-b4bc-52aca3e2340d" providerId="ADAL" clId="{AAD1EF0D-D1A9-426F-A4FE-3F1AE2FB9895}" dt="2022-10-16T15:07:56.869" v="1427" actId="1076"/>
          <ac:spMkLst>
            <pc:docMk/>
            <pc:sldMk cId="2960068235" sldId="400"/>
            <ac:spMk id="11" creationId="{DB7A6A97-D4EF-13F4-188D-D52EDFBF3B58}"/>
          </ac:spMkLst>
        </pc:spChg>
      </pc:sldChg>
      <pc:sldChg chg="add">
        <pc:chgData name="James Williams" userId="c957a50b-491f-4d94-b4bc-52aca3e2340d" providerId="ADAL" clId="{AAD1EF0D-D1A9-426F-A4FE-3F1AE2FB9895}" dt="2022-10-16T15:08:53.029" v="1428" actId="2890"/>
        <pc:sldMkLst>
          <pc:docMk/>
          <pc:sldMk cId="1801243968" sldId="401"/>
        </pc:sldMkLst>
      </pc:sldChg>
      <pc:sldChg chg="delSp modSp add mod">
        <pc:chgData name="James Williams" userId="c957a50b-491f-4d94-b4bc-52aca3e2340d" providerId="ADAL" clId="{AAD1EF0D-D1A9-426F-A4FE-3F1AE2FB9895}" dt="2022-10-16T15:10:20.610" v="1527" actId="20577"/>
        <pc:sldMkLst>
          <pc:docMk/>
          <pc:sldMk cId="869055997" sldId="402"/>
        </pc:sldMkLst>
        <pc:spChg chg="mod">
          <ac:chgData name="James Williams" userId="c957a50b-491f-4d94-b4bc-52aca3e2340d" providerId="ADAL" clId="{AAD1EF0D-D1A9-426F-A4FE-3F1AE2FB9895}" dt="2022-10-16T15:10:20.610" v="1527" actId="20577"/>
          <ac:spMkLst>
            <pc:docMk/>
            <pc:sldMk cId="869055997" sldId="402"/>
            <ac:spMk id="2" creationId="{61365102-6F14-4FB7-8C3C-AB618E6179A2}"/>
          </ac:spMkLst>
        </pc:spChg>
        <pc:spChg chg="del">
          <ac:chgData name="James Williams" userId="c957a50b-491f-4d94-b4bc-52aca3e2340d" providerId="ADAL" clId="{AAD1EF0D-D1A9-426F-A4FE-3F1AE2FB9895}" dt="2022-10-16T15:09:31.114" v="1478" actId="478"/>
          <ac:spMkLst>
            <pc:docMk/>
            <pc:sldMk cId="869055997" sldId="402"/>
            <ac:spMk id="4" creationId="{E19B6741-F627-09F3-7A37-EE21E62F744A}"/>
          </ac:spMkLst>
        </pc:spChg>
        <pc:spChg chg="mod">
          <ac:chgData name="James Williams" userId="c957a50b-491f-4d94-b4bc-52aca3e2340d" providerId="ADAL" clId="{AAD1EF0D-D1A9-426F-A4FE-3F1AE2FB9895}" dt="2022-10-16T15:09:56.615" v="1513" actId="1076"/>
          <ac:spMkLst>
            <pc:docMk/>
            <pc:sldMk cId="869055997" sldId="402"/>
            <ac:spMk id="6" creationId="{2A4DD5EC-B36D-26C4-CF02-935061A4FA56}"/>
          </ac:spMkLst>
        </pc:spChg>
        <pc:spChg chg="del">
          <ac:chgData name="James Williams" userId="c957a50b-491f-4d94-b4bc-52aca3e2340d" providerId="ADAL" clId="{AAD1EF0D-D1A9-426F-A4FE-3F1AE2FB9895}" dt="2022-10-16T15:09:32.793" v="1479" actId="478"/>
          <ac:spMkLst>
            <pc:docMk/>
            <pc:sldMk cId="869055997" sldId="402"/>
            <ac:spMk id="7" creationId="{09A73049-C995-A6F3-04B6-B9BF28A53413}"/>
          </ac:spMkLst>
        </pc:spChg>
        <pc:spChg chg="del">
          <ac:chgData name="James Williams" userId="c957a50b-491f-4d94-b4bc-52aca3e2340d" providerId="ADAL" clId="{AAD1EF0D-D1A9-426F-A4FE-3F1AE2FB9895}" dt="2022-10-16T15:09:35.175" v="1480" actId="478"/>
          <ac:spMkLst>
            <pc:docMk/>
            <pc:sldMk cId="869055997" sldId="402"/>
            <ac:spMk id="11" creationId="{DB7A6A97-D4EF-13F4-188D-D52EDFBF3B58}"/>
          </ac:spMkLst>
        </pc:spChg>
      </pc:sldChg>
      <pc:sldChg chg="addSp delSp modSp add mod ord">
        <pc:chgData name="James Williams" userId="c957a50b-491f-4d94-b4bc-52aca3e2340d" providerId="ADAL" clId="{AAD1EF0D-D1A9-426F-A4FE-3F1AE2FB9895}" dt="2022-11-17T19:03:08.811" v="13318" actId="1076"/>
        <pc:sldMkLst>
          <pc:docMk/>
          <pc:sldMk cId="2710217579" sldId="403"/>
        </pc:sldMkLst>
        <pc:spChg chg="mod">
          <ac:chgData name="James Williams" userId="c957a50b-491f-4d94-b4bc-52aca3e2340d" providerId="ADAL" clId="{AAD1EF0D-D1A9-426F-A4FE-3F1AE2FB9895}" dt="2022-11-17T17:28:37.878" v="11945" actId="20577"/>
          <ac:spMkLst>
            <pc:docMk/>
            <pc:sldMk cId="2710217579" sldId="403"/>
            <ac:spMk id="2" creationId="{61365102-6F14-4FB7-8C3C-AB618E6179A2}"/>
          </ac:spMkLst>
        </pc:spChg>
        <pc:spChg chg="add del">
          <ac:chgData name="James Williams" userId="c957a50b-491f-4d94-b4bc-52aca3e2340d" providerId="ADAL" clId="{AAD1EF0D-D1A9-426F-A4FE-3F1AE2FB9895}" dt="2022-10-16T15:12:09.407" v="1592"/>
          <ac:spMkLst>
            <pc:docMk/>
            <pc:sldMk cId="2710217579" sldId="403"/>
            <ac:spMk id="3" creationId="{444A876E-4D44-9E9B-40D0-A5201BBC8969}"/>
          </ac:spMkLst>
        </pc:spChg>
        <pc:spChg chg="add del">
          <ac:chgData name="James Williams" userId="c957a50b-491f-4d94-b4bc-52aca3e2340d" providerId="ADAL" clId="{AAD1EF0D-D1A9-426F-A4FE-3F1AE2FB9895}" dt="2022-10-16T15:12:09.407" v="1592"/>
          <ac:spMkLst>
            <pc:docMk/>
            <pc:sldMk cId="2710217579" sldId="403"/>
            <ac:spMk id="6" creationId="{A43C5CFA-ED25-E9A6-1008-5BA8E9C3669C}"/>
          </ac:spMkLst>
        </pc:spChg>
        <pc:spChg chg="mod">
          <ac:chgData name="James Williams" userId="c957a50b-491f-4d94-b4bc-52aca3e2340d" providerId="ADAL" clId="{AAD1EF0D-D1A9-426F-A4FE-3F1AE2FB9895}" dt="2022-11-17T19:02:59.440" v="13317" actId="113"/>
          <ac:spMkLst>
            <pc:docMk/>
            <pc:sldMk cId="2710217579" sldId="403"/>
            <ac:spMk id="7" creationId="{7AA20E84-7A60-867E-8EB4-EA3136895592}"/>
          </ac:spMkLst>
        </pc:spChg>
        <pc:spChg chg="add del">
          <ac:chgData name="James Williams" userId="c957a50b-491f-4d94-b4bc-52aca3e2340d" providerId="ADAL" clId="{AAD1EF0D-D1A9-426F-A4FE-3F1AE2FB9895}" dt="2022-11-17T17:30:31.852" v="11985" actId="22"/>
          <ac:spMkLst>
            <pc:docMk/>
            <pc:sldMk cId="2710217579" sldId="403"/>
            <ac:spMk id="9" creationId="{4F8AAFA6-5607-9A63-3D60-03E314285848}"/>
          </ac:spMkLst>
        </pc:spChg>
        <pc:spChg chg="add del">
          <ac:chgData name="James Williams" userId="c957a50b-491f-4d94-b4bc-52aca3e2340d" providerId="ADAL" clId="{AAD1EF0D-D1A9-426F-A4FE-3F1AE2FB9895}" dt="2022-10-16T15:12:09.407" v="1592"/>
          <ac:spMkLst>
            <pc:docMk/>
            <pc:sldMk cId="2710217579" sldId="403"/>
            <ac:spMk id="9" creationId="{BCC192AB-415C-22C4-2840-AA5A0A9B5CEF}"/>
          </ac:spMkLst>
        </pc:spChg>
        <pc:spChg chg="add del">
          <ac:chgData name="James Williams" userId="c957a50b-491f-4d94-b4bc-52aca3e2340d" providerId="ADAL" clId="{AAD1EF0D-D1A9-426F-A4FE-3F1AE2FB9895}" dt="2022-10-16T15:12:09.407" v="1592"/>
          <ac:spMkLst>
            <pc:docMk/>
            <pc:sldMk cId="2710217579" sldId="403"/>
            <ac:spMk id="11" creationId="{87669922-DCD6-DE20-76C7-CF6393308FE7}"/>
          </ac:spMkLst>
        </pc:spChg>
        <pc:picChg chg="add del mod modCrop">
          <ac:chgData name="James Williams" userId="c957a50b-491f-4d94-b4bc-52aca3e2340d" providerId="ADAL" clId="{AAD1EF0D-D1A9-426F-A4FE-3F1AE2FB9895}" dt="2022-11-17T19:02:38.879" v="13301" actId="478"/>
          <ac:picMkLst>
            <pc:docMk/>
            <pc:sldMk cId="2710217579" sldId="403"/>
            <ac:picMk id="3" creationId="{2CA28839-769E-9668-80E2-E5EDB043EEC6}"/>
          </ac:picMkLst>
        </pc:picChg>
        <pc:picChg chg="mod">
          <ac:chgData name="James Williams" userId="c957a50b-491f-4d94-b4bc-52aca3e2340d" providerId="ADAL" clId="{AAD1EF0D-D1A9-426F-A4FE-3F1AE2FB9895}" dt="2022-11-17T17:28:49.514" v="11946" actId="1076"/>
          <ac:picMkLst>
            <pc:docMk/>
            <pc:sldMk cId="2710217579" sldId="403"/>
            <ac:picMk id="4" creationId="{C8037EEF-F350-6DC8-405F-2341923213C4}"/>
          </ac:picMkLst>
        </pc:picChg>
        <pc:picChg chg="add del mod modCrop">
          <ac:chgData name="James Williams" userId="c957a50b-491f-4d94-b4bc-52aca3e2340d" providerId="ADAL" clId="{AAD1EF0D-D1A9-426F-A4FE-3F1AE2FB9895}" dt="2022-11-17T19:02:37.999" v="13300" actId="478"/>
          <ac:picMkLst>
            <pc:docMk/>
            <pc:sldMk cId="2710217579" sldId="403"/>
            <ac:picMk id="11" creationId="{70D59EB7-39B5-B7AD-4DB2-13CA84FE356F}"/>
          </ac:picMkLst>
        </pc:picChg>
        <pc:picChg chg="add del mod modCrop">
          <ac:chgData name="James Williams" userId="c957a50b-491f-4d94-b4bc-52aca3e2340d" providerId="ADAL" clId="{AAD1EF0D-D1A9-426F-A4FE-3F1AE2FB9895}" dt="2022-11-17T19:02:54.970" v="13313" actId="478"/>
          <ac:picMkLst>
            <pc:docMk/>
            <pc:sldMk cId="2710217579" sldId="403"/>
            <ac:picMk id="13" creationId="{655849C8-DB94-44A0-C0C4-40AEC132D0A2}"/>
          </ac:picMkLst>
        </pc:picChg>
        <pc:picChg chg="add mod modCrop">
          <ac:chgData name="James Williams" userId="c957a50b-491f-4d94-b4bc-52aca3e2340d" providerId="ADAL" clId="{AAD1EF0D-D1A9-426F-A4FE-3F1AE2FB9895}" dt="2022-11-17T19:03:08.811" v="13318" actId="1076"/>
          <ac:picMkLst>
            <pc:docMk/>
            <pc:sldMk cId="2710217579" sldId="403"/>
            <ac:picMk id="15" creationId="{8867C001-E8A5-4AB3-C8EB-841AEB585C92}"/>
          </ac:picMkLst>
        </pc:picChg>
        <pc:picChg chg="add del">
          <ac:chgData name="James Williams" userId="c957a50b-491f-4d94-b4bc-52aca3e2340d" providerId="ADAL" clId="{AAD1EF0D-D1A9-426F-A4FE-3F1AE2FB9895}" dt="2022-10-16T15:12:09.407" v="1592"/>
          <ac:picMkLst>
            <pc:docMk/>
            <pc:sldMk cId="2710217579" sldId="403"/>
            <ac:picMk id="6145" creationId="{2797E258-087D-9DF1-A83A-096F335A9C4F}"/>
          </ac:picMkLst>
        </pc:picChg>
        <pc:picChg chg="add del">
          <ac:chgData name="James Williams" userId="c957a50b-491f-4d94-b4bc-52aca3e2340d" providerId="ADAL" clId="{AAD1EF0D-D1A9-426F-A4FE-3F1AE2FB9895}" dt="2022-10-16T15:12:09.407" v="1592"/>
          <ac:picMkLst>
            <pc:docMk/>
            <pc:sldMk cId="2710217579" sldId="403"/>
            <ac:picMk id="6146" creationId="{62EB6AC4-BC5B-7E9D-9CCA-D96A8AC309F9}"/>
          </ac:picMkLst>
        </pc:picChg>
        <pc:picChg chg="add del">
          <ac:chgData name="James Williams" userId="c957a50b-491f-4d94-b4bc-52aca3e2340d" providerId="ADAL" clId="{AAD1EF0D-D1A9-426F-A4FE-3F1AE2FB9895}" dt="2022-10-16T15:12:09.407" v="1592"/>
          <ac:picMkLst>
            <pc:docMk/>
            <pc:sldMk cId="2710217579" sldId="403"/>
            <ac:picMk id="6147" creationId="{CD9C2D6F-045B-5111-E1FC-5B72C178AA2D}"/>
          </ac:picMkLst>
        </pc:picChg>
      </pc:sldChg>
      <pc:sldChg chg="new del">
        <pc:chgData name="James Williams" userId="c957a50b-491f-4d94-b4bc-52aca3e2340d" providerId="ADAL" clId="{AAD1EF0D-D1A9-426F-A4FE-3F1AE2FB9895}" dt="2022-10-16T15:11:07.953" v="1534" actId="680"/>
        <pc:sldMkLst>
          <pc:docMk/>
          <pc:sldMk cId="3683319521" sldId="403"/>
        </pc:sldMkLst>
      </pc:sldChg>
      <pc:sldChg chg="delSp modSp new mod">
        <pc:chgData name="James Williams" userId="c957a50b-491f-4d94-b4bc-52aca3e2340d" providerId="ADAL" clId="{AAD1EF0D-D1A9-426F-A4FE-3F1AE2FB9895}" dt="2022-10-23T12:56:22.652" v="2205" actId="478"/>
        <pc:sldMkLst>
          <pc:docMk/>
          <pc:sldMk cId="195979393" sldId="404"/>
        </pc:sldMkLst>
        <pc:spChg chg="mod">
          <ac:chgData name="James Williams" userId="c957a50b-491f-4d94-b4bc-52aca3e2340d" providerId="ADAL" clId="{AAD1EF0D-D1A9-426F-A4FE-3F1AE2FB9895}" dt="2022-10-23T12:56:19.113" v="2204" actId="20577"/>
          <ac:spMkLst>
            <pc:docMk/>
            <pc:sldMk cId="195979393" sldId="404"/>
            <ac:spMk id="2" creationId="{AF7C0178-437E-BE16-4E4B-DB19B5B324F8}"/>
          </ac:spMkLst>
        </pc:spChg>
        <pc:spChg chg="del">
          <ac:chgData name="James Williams" userId="c957a50b-491f-4d94-b4bc-52aca3e2340d" providerId="ADAL" clId="{AAD1EF0D-D1A9-426F-A4FE-3F1AE2FB9895}" dt="2022-10-23T12:56:22.652" v="2205" actId="478"/>
          <ac:spMkLst>
            <pc:docMk/>
            <pc:sldMk cId="195979393" sldId="404"/>
            <ac:spMk id="3" creationId="{D18816D2-3515-AA72-CAA0-6BB9A135009F}"/>
          </ac:spMkLst>
        </pc:spChg>
      </pc:sldChg>
      <pc:sldChg chg="addSp delSp modSp add mod">
        <pc:chgData name="James Williams" userId="c957a50b-491f-4d94-b4bc-52aca3e2340d" providerId="ADAL" clId="{AAD1EF0D-D1A9-426F-A4FE-3F1AE2FB9895}" dt="2022-10-23T14:02:15.408" v="3143" actId="1076"/>
        <pc:sldMkLst>
          <pc:docMk/>
          <pc:sldMk cId="1322132486" sldId="405"/>
        </pc:sldMkLst>
        <pc:spChg chg="mod">
          <ac:chgData name="James Williams" userId="c957a50b-491f-4d94-b4bc-52aca3e2340d" providerId="ADAL" clId="{AAD1EF0D-D1A9-426F-A4FE-3F1AE2FB9895}" dt="2022-10-23T13:23:12.378" v="2369" actId="20577"/>
          <ac:spMkLst>
            <pc:docMk/>
            <pc:sldMk cId="1322132486" sldId="405"/>
            <ac:spMk id="2" creationId="{61365102-6F14-4FB7-8C3C-AB618E6179A2}"/>
          </ac:spMkLst>
        </pc:spChg>
        <pc:spChg chg="mod">
          <ac:chgData name="James Williams" userId="c957a50b-491f-4d94-b4bc-52aca3e2340d" providerId="ADAL" clId="{AAD1EF0D-D1A9-426F-A4FE-3F1AE2FB9895}" dt="2022-10-23T14:02:12.847" v="3142" actId="27636"/>
          <ac:spMkLst>
            <pc:docMk/>
            <pc:sldMk cId="1322132486" sldId="405"/>
            <ac:spMk id="7" creationId="{7AA20E84-7A60-867E-8EB4-EA3136895592}"/>
          </ac:spMkLst>
        </pc:spChg>
        <pc:picChg chg="add del mod">
          <ac:chgData name="James Williams" userId="c957a50b-491f-4d94-b4bc-52aca3e2340d" providerId="ADAL" clId="{AAD1EF0D-D1A9-426F-A4FE-3F1AE2FB9895}" dt="2022-10-23T13:41:24.692" v="2549" actId="478"/>
          <ac:picMkLst>
            <pc:docMk/>
            <pc:sldMk cId="1322132486" sldId="405"/>
            <ac:picMk id="6" creationId="{0E04F0CE-60B9-ECEA-0CD8-A81D7DCADD0E}"/>
          </ac:picMkLst>
        </pc:picChg>
        <pc:picChg chg="add mod modCrop">
          <ac:chgData name="James Williams" userId="c957a50b-491f-4d94-b4bc-52aca3e2340d" providerId="ADAL" clId="{AAD1EF0D-D1A9-426F-A4FE-3F1AE2FB9895}" dt="2022-10-23T13:51:38.463" v="2852" actId="1076"/>
          <ac:picMkLst>
            <pc:docMk/>
            <pc:sldMk cId="1322132486" sldId="405"/>
            <ac:picMk id="11" creationId="{B8D81987-C87A-8704-A430-0DC6C3699FE3}"/>
          </ac:picMkLst>
        </pc:picChg>
        <pc:picChg chg="add mod">
          <ac:chgData name="James Williams" userId="c957a50b-491f-4d94-b4bc-52aca3e2340d" providerId="ADAL" clId="{AAD1EF0D-D1A9-426F-A4FE-3F1AE2FB9895}" dt="2022-10-23T14:02:15.408" v="3143" actId="1076"/>
          <ac:picMkLst>
            <pc:docMk/>
            <pc:sldMk cId="1322132486" sldId="405"/>
            <ac:picMk id="15" creationId="{A3B483F2-F8C8-16D9-32B2-280171097F51}"/>
          </ac:picMkLst>
        </pc:picChg>
      </pc:sldChg>
      <pc:sldChg chg="addSp delSp modSp add mod ord">
        <pc:chgData name="James Williams" userId="c957a50b-491f-4d94-b4bc-52aca3e2340d" providerId="ADAL" clId="{AAD1EF0D-D1A9-426F-A4FE-3F1AE2FB9895}" dt="2022-11-06T16:42:17.039" v="11336" actId="20577"/>
        <pc:sldMkLst>
          <pc:docMk/>
          <pc:sldMk cId="1160696787" sldId="406"/>
        </pc:sldMkLst>
        <pc:spChg chg="mod">
          <ac:chgData name="James Williams" userId="c957a50b-491f-4d94-b4bc-52aca3e2340d" providerId="ADAL" clId="{AAD1EF0D-D1A9-426F-A4FE-3F1AE2FB9895}" dt="2022-11-06T16:42:17.039" v="11336" actId="20577"/>
          <ac:spMkLst>
            <pc:docMk/>
            <pc:sldMk cId="1160696787" sldId="406"/>
            <ac:spMk id="2" creationId="{61365102-6F14-4FB7-8C3C-AB618E6179A2}"/>
          </ac:spMkLst>
        </pc:spChg>
        <pc:spChg chg="mod ord">
          <ac:chgData name="James Williams" userId="c957a50b-491f-4d94-b4bc-52aca3e2340d" providerId="ADAL" clId="{AAD1EF0D-D1A9-426F-A4FE-3F1AE2FB9895}" dt="2022-11-06T16:40:28.919" v="11319" actId="26606"/>
          <ac:spMkLst>
            <pc:docMk/>
            <pc:sldMk cId="1160696787" sldId="406"/>
            <ac:spMk id="5" creationId="{3672AFAB-BFB7-2158-5412-CE61CB83D756}"/>
          </ac:spMkLst>
        </pc:spChg>
        <pc:spChg chg="mod">
          <ac:chgData name="James Williams" userId="c957a50b-491f-4d94-b4bc-52aca3e2340d" providerId="ADAL" clId="{AAD1EF0D-D1A9-426F-A4FE-3F1AE2FB9895}" dt="2022-11-06T16:40:28.919" v="11319" actId="26606"/>
          <ac:spMkLst>
            <pc:docMk/>
            <pc:sldMk cId="1160696787" sldId="406"/>
            <ac:spMk id="7" creationId="{7AA20E84-7A60-867E-8EB4-EA3136895592}"/>
          </ac:spMkLst>
        </pc:spChg>
        <pc:spChg chg="add del">
          <ac:chgData name="James Williams" userId="c957a50b-491f-4d94-b4bc-52aca3e2340d" providerId="ADAL" clId="{AAD1EF0D-D1A9-426F-A4FE-3F1AE2FB9895}" dt="2022-11-06T16:40:28.919" v="11319" actId="26606"/>
          <ac:spMkLst>
            <pc:docMk/>
            <pc:sldMk cId="1160696787" sldId="406"/>
            <ac:spMk id="8" creationId="{1B15ED52-F352-441B-82BF-E0EA34836D08}"/>
          </ac:spMkLst>
        </pc:spChg>
        <pc:spChg chg="add del">
          <ac:chgData name="James Williams" userId="c957a50b-491f-4d94-b4bc-52aca3e2340d" providerId="ADAL" clId="{AAD1EF0D-D1A9-426F-A4FE-3F1AE2FB9895}" dt="2022-11-06T16:40:28.919" v="11319" actId="26606"/>
          <ac:spMkLst>
            <pc:docMk/>
            <pc:sldMk cId="1160696787" sldId="406"/>
            <ac:spMk id="10" creationId="{3B2E3793-BFE6-45A2-9B7B-E18844431C99}"/>
          </ac:spMkLst>
        </pc:spChg>
        <pc:spChg chg="add del">
          <ac:chgData name="James Williams" userId="c957a50b-491f-4d94-b4bc-52aca3e2340d" providerId="ADAL" clId="{AAD1EF0D-D1A9-426F-A4FE-3F1AE2FB9895}" dt="2022-11-06T16:40:28.919" v="11319" actId="26606"/>
          <ac:spMkLst>
            <pc:docMk/>
            <pc:sldMk cId="1160696787" sldId="406"/>
            <ac:spMk id="12" creationId="{BC4C4868-CB8F-4AF9-9CDB-8108F2C19B67}"/>
          </ac:spMkLst>
        </pc:spChg>
        <pc:spChg chg="add del">
          <ac:chgData name="James Williams" userId="c957a50b-491f-4d94-b4bc-52aca3e2340d" providerId="ADAL" clId="{AAD1EF0D-D1A9-426F-A4FE-3F1AE2FB9895}" dt="2022-11-06T16:40:28.919" v="11319" actId="26606"/>
          <ac:spMkLst>
            <pc:docMk/>
            <pc:sldMk cId="1160696787" sldId="406"/>
            <ac:spMk id="14" creationId="{375E0459-6403-40CD-989D-56A4407CA12E}"/>
          </ac:spMkLst>
        </pc:spChg>
        <pc:spChg chg="add del">
          <ac:chgData name="James Williams" userId="c957a50b-491f-4d94-b4bc-52aca3e2340d" providerId="ADAL" clId="{AAD1EF0D-D1A9-426F-A4FE-3F1AE2FB9895}" dt="2022-11-06T16:40:28.919" v="11319" actId="26606"/>
          <ac:spMkLst>
            <pc:docMk/>
            <pc:sldMk cId="1160696787" sldId="406"/>
            <ac:spMk id="16" creationId="{53E5B1A8-3AC9-4BD1-9BBC-78CA94F2D1BA}"/>
          </ac:spMkLst>
        </pc:spChg>
        <pc:spChg chg="add del">
          <ac:chgData name="James Williams" userId="c957a50b-491f-4d94-b4bc-52aca3e2340d" providerId="ADAL" clId="{AAD1EF0D-D1A9-426F-A4FE-3F1AE2FB9895}" dt="2022-11-06T16:40:28.919" v="11319" actId="26606"/>
          <ac:spMkLst>
            <pc:docMk/>
            <pc:sldMk cId="1160696787" sldId="406"/>
            <ac:spMk id="21" creationId="{C4E4288A-DFC8-40A2-90E5-70E851A933AD}"/>
          </ac:spMkLst>
        </pc:spChg>
        <pc:spChg chg="add del">
          <ac:chgData name="James Williams" userId="c957a50b-491f-4d94-b4bc-52aca3e2340d" providerId="ADAL" clId="{AAD1EF0D-D1A9-426F-A4FE-3F1AE2FB9895}" dt="2022-11-06T16:40:28.919" v="11319" actId="26606"/>
          <ac:spMkLst>
            <pc:docMk/>
            <pc:sldMk cId="1160696787" sldId="406"/>
            <ac:spMk id="23" creationId="{A94A2FC9-6D19-473C-B868-99FDB2044AA9}"/>
          </ac:spMkLst>
        </pc:spChg>
        <pc:spChg chg="add del">
          <ac:chgData name="James Williams" userId="c957a50b-491f-4d94-b4bc-52aca3e2340d" providerId="ADAL" clId="{AAD1EF0D-D1A9-426F-A4FE-3F1AE2FB9895}" dt="2022-11-06T16:40:28.919" v="11319" actId="26606"/>
          <ac:spMkLst>
            <pc:docMk/>
            <pc:sldMk cId="1160696787" sldId="406"/>
            <ac:spMk id="25" creationId="{8BED0409-854E-49C4-876E-A78C6D881BC8}"/>
          </ac:spMkLst>
        </pc:spChg>
        <pc:spChg chg="add del">
          <ac:chgData name="James Williams" userId="c957a50b-491f-4d94-b4bc-52aca3e2340d" providerId="ADAL" clId="{AAD1EF0D-D1A9-426F-A4FE-3F1AE2FB9895}" dt="2022-11-06T16:40:28.919" v="11319" actId="26606"/>
          <ac:spMkLst>
            <pc:docMk/>
            <pc:sldMk cId="1160696787" sldId="406"/>
            <ac:spMk id="27" creationId="{D4340B2E-01FD-4F5D-9C4D-AD3923AD20BA}"/>
          </ac:spMkLst>
        </pc:spChg>
        <pc:picChg chg="mod ord">
          <ac:chgData name="James Williams" userId="c957a50b-491f-4d94-b4bc-52aca3e2340d" providerId="ADAL" clId="{AAD1EF0D-D1A9-426F-A4FE-3F1AE2FB9895}" dt="2022-11-06T16:40:28.919" v="11319" actId="26606"/>
          <ac:picMkLst>
            <pc:docMk/>
            <pc:sldMk cId="1160696787" sldId="406"/>
            <ac:picMk id="4" creationId="{C8037EEF-F350-6DC8-405F-2341923213C4}"/>
          </ac:picMkLst>
        </pc:picChg>
        <pc:picChg chg="add del mod">
          <ac:chgData name="James Williams" userId="c957a50b-491f-4d94-b4bc-52aca3e2340d" providerId="ADAL" clId="{AAD1EF0D-D1A9-426F-A4FE-3F1AE2FB9895}" dt="2022-11-06T16:40:35.768" v="11323" actId="478"/>
          <ac:picMkLst>
            <pc:docMk/>
            <pc:sldMk cId="1160696787" sldId="406"/>
            <ac:picMk id="6" creationId="{131E1BBC-85DC-66FB-612F-26C891B42172}"/>
          </ac:picMkLst>
        </pc:picChg>
        <pc:picChg chg="del">
          <ac:chgData name="James Williams" userId="c957a50b-491f-4d94-b4bc-52aca3e2340d" providerId="ADAL" clId="{AAD1EF0D-D1A9-426F-A4FE-3F1AE2FB9895}" dt="2022-10-23T13:54:07.404" v="2866" actId="478"/>
          <ac:picMkLst>
            <pc:docMk/>
            <pc:sldMk cId="1160696787" sldId="406"/>
            <ac:picMk id="11" creationId="{B8D81987-C87A-8704-A430-0DC6C3699FE3}"/>
          </ac:picMkLst>
        </pc:picChg>
        <pc:picChg chg="add del mod ord">
          <ac:chgData name="James Williams" userId="c957a50b-491f-4d94-b4bc-52aca3e2340d" providerId="ADAL" clId="{AAD1EF0D-D1A9-426F-A4FE-3F1AE2FB9895}" dt="2022-11-06T16:41:43.137" v="11324" actId="478"/>
          <ac:picMkLst>
            <pc:docMk/>
            <pc:sldMk cId="1160696787" sldId="406"/>
            <ac:picMk id="11" creationId="{DD742A84-E1B9-8B1A-80CB-A0772DF588EF}"/>
          </ac:picMkLst>
        </pc:picChg>
        <pc:picChg chg="add mod">
          <ac:chgData name="James Williams" userId="c957a50b-491f-4d94-b4bc-52aca3e2340d" providerId="ADAL" clId="{AAD1EF0D-D1A9-426F-A4FE-3F1AE2FB9895}" dt="2022-11-06T16:42:02.602" v="11330" actId="1076"/>
          <ac:picMkLst>
            <pc:docMk/>
            <pc:sldMk cId="1160696787" sldId="406"/>
            <ac:picMk id="15" creationId="{093BCC19-14F8-62A2-87F2-4EB34AA0316F}"/>
          </ac:picMkLst>
        </pc:picChg>
        <pc:picChg chg="del">
          <ac:chgData name="James Williams" userId="c957a50b-491f-4d94-b4bc-52aca3e2340d" providerId="ADAL" clId="{AAD1EF0D-D1A9-426F-A4FE-3F1AE2FB9895}" dt="2022-10-23T13:54:06.701" v="2865" actId="478"/>
          <ac:picMkLst>
            <pc:docMk/>
            <pc:sldMk cId="1160696787" sldId="406"/>
            <ac:picMk id="15" creationId="{A3B483F2-F8C8-16D9-32B2-280171097F51}"/>
          </ac:picMkLst>
        </pc:picChg>
      </pc:sldChg>
      <pc:sldChg chg="addSp delSp modSp add mod">
        <pc:chgData name="James Williams" userId="c957a50b-491f-4d94-b4bc-52aca3e2340d" providerId="ADAL" clId="{AAD1EF0D-D1A9-426F-A4FE-3F1AE2FB9895}" dt="2022-10-30T15:16:03.966" v="6950"/>
        <pc:sldMkLst>
          <pc:docMk/>
          <pc:sldMk cId="1093075189" sldId="407"/>
        </pc:sldMkLst>
        <pc:spChg chg="mod">
          <ac:chgData name="James Williams" userId="c957a50b-491f-4d94-b4bc-52aca3e2340d" providerId="ADAL" clId="{AAD1EF0D-D1A9-426F-A4FE-3F1AE2FB9895}" dt="2022-10-30T15:16:03.966" v="6950"/>
          <ac:spMkLst>
            <pc:docMk/>
            <pc:sldMk cId="1093075189" sldId="407"/>
            <ac:spMk id="2" creationId="{61365102-6F14-4FB7-8C3C-AB618E6179A2}"/>
          </ac:spMkLst>
        </pc:spChg>
        <pc:spChg chg="mod">
          <ac:chgData name="James Williams" userId="c957a50b-491f-4d94-b4bc-52aca3e2340d" providerId="ADAL" clId="{AAD1EF0D-D1A9-426F-A4FE-3F1AE2FB9895}" dt="2022-10-23T14:37:36.070" v="3339" actId="20577"/>
          <ac:spMkLst>
            <pc:docMk/>
            <pc:sldMk cId="1093075189" sldId="407"/>
            <ac:spMk id="7" creationId="{7AA20E84-7A60-867E-8EB4-EA3136895592}"/>
          </ac:spMkLst>
        </pc:spChg>
        <pc:spChg chg="add del mod ord topLvl">
          <ac:chgData name="James Williams" userId="c957a50b-491f-4d94-b4bc-52aca3e2340d" providerId="ADAL" clId="{AAD1EF0D-D1A9-426F-A4FE-3F1AE2FB9895}" dt="2022-10-23T14:34:28.928" v="3306" actId="478"/>
          <ac:spMkLst>
            <pc:docMk/>
            <pc:sldMk cId="1093075189" sldId="407"/>
            <ac:spMk id="17" creationId="{D34998B6-D6E2-F8F7-FA93-BF45538530D0}"/>
          </ac:spMkLst>
        </pc:spChg>
        <pc:grpChg chg="add del mod">
          <ac:chgData name="James Williams" userId="c957a50b-491f-4d94-b4bc-52aca3e2340d" providerId="ADAL" clId="{AAD1EF0D-D1A9-426F-A4FE-3F1AE2FB9895}" dt="2022-10-23T14:34:28.928" v="3306" actId="478"/>
          <ac:grpSpMkLst>
            <pc:docMk/>
            <pc:sldMk cId="1093075189" sldId="407"/>
            <ac:grpSpMk id="18" creationId="{8B8695E0-C230-D04D-DF45-F035D31FA5FB}"/>
          </ac:grpSpMkLst>
        </pc:grpChg>
        <pc:picChg chg="add mod topLvl">
          <ac:chgData name="James Williams" userId="c957a50b-491f-4d94-b4bc-52aca3e2340d" providerId="ADAL" clId="{AAD1EF0D-D1A9-426F-A4FE-3F1AE2FB9895}" dt="2022-10-23T14:36:53.072" v="3313" actId="1076"/>
          <ac:picMkLst>
            <pc:docMk/>
            <pc:sldMk cId="1093075189" sldId="407"/>
            <ac:picMk id="6" creationId="{864EE31E-DCAB-D2F6-3D46-15F8D3B59BB8}"/>
          </ac:picMkLst>
        </pc:picChg>
        <pc:picChg chg="del">
          <ac:chgData name="James Williams" userId="c957a50b-491f-4d94-b4bc-52aca3e2340d" providerId="ADAL" clId="{AAD1EF0D-D1A9-426F-A4FE-3F1AE2FB9895}" dt="2022-10-23T13:58:09.612" v="2870" actId="478"/>
          <ac:picMkLst>
            <pc:docMk/>
            <pc:sldMk cId="1093075189" sldId="407"/>
            <ac:picMk id="11" creationId="{B8D81987-C87A-8704-A430-0DC6C3699FE3}"/>
          </ac:picMkLst>
        </pc:picChg>
        <pc:picChg chg="add mod">
          <ac:chgData name="James Williams" userId="c957a50b-491f-4d94-b4bc-52aca3e2340d" providerId="ADAL" clId="{AAD1EF0D-D1A9-426F-A4FE-3F1AE2FB9895}" dt="2022-10-23T14:37:18.694" v="3334" actId="1076"/>
          <ac:picMkLst>
            <pc:docMk/>
            <pc:sldMk cId="1093075189" sldId="407"/>
            <ac:picMk id="13" creationId="{B84C83CF-73FA-8A36-1E9C-73D9AA528FDB}"/>
          </ac:picMkLst>
        </pc:picChg>
        <pc:picChg chg="del">
          <ac:chgData name="James Williams" userId="c957a50b-491f-4d94-b4bc-52aca3e2340d" providerId="ADAL" clId="{AAD1EF0D-D1A9-426F-A4FE-3F1AE2FB9895}" dt="2022-10-23T13:59:01.250" v="2956" actId="478"/>
          <ac:picMkLst>
            <pc:docMk/>
            <pc:sldMk cId="1093075189" sldId="407"/>
            <ac:picMk id="15" creationId="{A3B483F2-F8C8-16D9-32B2-280171097F51}"/>
          </ac:picMkLst>
        </pc:picChg>
        <pc:picChg chg="add mod">
          <ac:chgData name="James Williams" userId="c957a50b-491f-4d94-b4bc-52aca3e2340d" providerId="ADAL" clId="{AAD1EF0D-D1A9-426F-A4FE-3F1AE2FB9895}" dt="2022-10-23T14:36:49.720" v="3312" actId="1076"/>
          <ac:picMkLst>
            <pc:docMk/>
            <pc:sldMk cId="1093075189" sldId="407"/>
            <ac:picMk id="20" creationId="{E9CBEDBE-329D-1C21-D270-D7D19BEBC21D}"/>
          </ac:picMkLst>
        </pc:picChg>
      </pc:sldChg>
      <pc:sldChg chg="addSp delSp modSp add mod">
        <pc:chgData name="James Williams" userId="c957a50b-491f-4d94-b4bc-52aca3e2340d" providerId="ADAL" clId="{AAD1EF0D-D1A9-426F-A4FE-3F1AE2FB9895}" dt="2022-10-30T15:17:01.168" v="6960" actId="20577"/>
        <pc:sldMkLst>
          <pc:docMk/>
          <pc:sldMk cId="3940804304" sldId="408"/>
        </pc:sldMkLst>
        <pc:spChg chg="mod">
          <ac:chgData name="James Williams" userId="c957a50b-491f-4d94-b4bc-52aca3e2340d" providerId="ADAL" clId="{AAD1EF0D-D1A9-426F-A4FE-3F1AE2FB9895}" dt="2022-10-30T15:17:01.168" v="6960" actId="20577"/>
          <ac:spMkLst>
            <pc:docMk/>
            <pc:sldMk cId="3940804304" sldId="408"/>
            <ac:spMk id="2" creationId="{61365102-6F14-4FB7-8C3C-AB618E6179A2}"/>
          </ac:spMkLst>
        </pc:spChg>
        <pc:spChg chg="mod">
          <ac:chgData name="James Williams" userId="c957a50b-491f-4d94-b4bc-52aca3e2340d" providerId="ADAL" clId="{AAD1EF0D-D1A9-426F-A4FE-3F1AE2FB9895}" dt="2022-10-23T14:31:14.343" v="3261" actId="313"/>
          <ac:spMkLst>
            <pc:docMk/>
            <pc:sldMk cId="3940804304" sldId="408"/>
            <ac:spMk id="7" creationId="{7AA20E84-7A60-867E-8EB4-EA3136895592}"/>
          </ac:spMkLst>
        </pc:spChg>
        <pc:picChg chg="add del mod modCrop">
          <ac:chgData name="James Williams" userId="c957a50b-491f-4d94-b4bc-52aca3e2340d" providerId="ADAL" clId="{AAD1EF0D-D1A9-426F-A4FE-3F1AE2FB9895}" dt="2022-10-23T14:31:37.103" v="3268" actId="478"/>
          <ac:picMkLst>
            <pc:docMk/>
            <pc:sldMk cId="3940804304" sldId="408"/>
            <ac:picMk id="6" creationId="{289F9018-C75C-31E2-049A-C7E57999F6DD}"/>
          </ac:picMkLst>
        </pc:picChg>
        <pc:picChg chg="del">
          <ac:chgData name="James Williams" userId="c957a50b-491f-4d94-b4bc-52aca3e2340d" providerId="ADAL" clId="{AAD1EF0D-D1A9-426F-A4FE-3F1AE2FB9895}" dt="2022-10-23T14:02:20.162" v="3145" actId="478"/>
          <ac:picMkLst>
            <pc:docMk/>
            <pc:sldMk cId="3940804304" sldId="408"/>
            <ac:picMk id="11" creationId="{B8D81987-C87A-8704-A430-0DC6C3699FE3}"/>
          </ac:picMkLst>
        </pc:picChg>
        <pc:picChg chg="add mod">
          <ac:chgData name="James Williams" userId="c957a50b-491f-4d94-b4bc-52aca3e2340d" providerId="ADAL" clId="{AAD1EF0D-D1A9-426F-A4FE-3F1AE2FB9895}" dt="2022-10-23T14:31:54.828" v="3273" actId="1076"/>
          <ac:picMkLst>
            <pc:docMk/>
            <pc:sldMk cId="3940804304" sldId="408"/>
            <ac:picMk id="13" creationId="{BB4598C1-DF36-ECB7-E2B5-4B76E421106F}"/>
          </ac:picMkLst>
        </pc:picChg>
        <pc:picChg chg="del">
          <ac:chgData name="James Williams" userId="c957a50b-491f-4d94-b4bc-52aca3e2340d" providerId="ADAL" clId="{AAD1EF0D-D1A9-426F-A4FE-3F1AE2FB9895}" dt="2022-10-23T14:02:20.850" v="3146" actId="478"/>
          <ac:picMkLst>
            <pc:docMk/>
            <pc:sldMk cId="3940804304" sldId="408"/>
            <ac:picMk id="15" creationId="{A3B483F2-F8C8-16D9-32B2-280171097F51}"/>
          </ac:picMkLst>
        </pc:picChg>
      </pc:sldChg>
      <pc:sldChg chg="addSp delSp modSp add mod">
        <pc:chgData name="James Williams" userId="c957a50b-491f-4d94-b4bc-52aca3e2340d" providerId="ADAL" clId="{AAD1EF0D-D1A9-426F-A4FE-3F1AE2FB9895}" dt="2022-10-30T15:16:12.905" v="6951"/>
        <pc:sldMkLst>
          <pc:docMk/>
          <pc:sldMk cId="643406698" sldId="409"/>
        </pc:sldMkLst>
        <pc:spChg chg="mod">
          <ac:chgData name="James Williams" userId="c957a50b-491f-4d94-b4bc-52aca3e2340d" providerId="ADAL" clId="{AAD1EF0D-D1A9-426F-A4FE-3F1AE2FB9895}" dt="2022-10-30T15:16:12.905" v="6951"/>
          <ac:spMkLst>
            <pc:docMk/>
            <pc:sldMk cId="643406698" sldId="409"/>
            <ac:spMk id="2" creationId="{61365102-6F14-4FB7-8C3C-AB618E6179A2}"/>
          </ac:spMkLst>
        </pc:spChg>
        <pc:spChg chg="mod">
          <ac:chgData name="James Williams" userId="c957a50b-491f-4d94-b4bc-52aca3e2340d" providerId="ADAL" clId="{AAD1EF0D-D1A9-426F-A4FE-3F1AE2FB9895}" dt="2022-10-23T15:09:30.898" v="4155" actId="27636"/>
          <ac:spMkLst>
            <pc:docMk/>
            <pc:sldMk cId="643406698" sldId="409"/>
            <ac:spMk id="7" creationId="{7AA20E84-7A60-867E-8EB4-EA3136895592}"/>
          </ac:spMkLst>
        </pc:spChg>
        <pc:picChg chg="add mod">
          <ac:chgData name="James Williams" userId="c957a50b-491f-4d94-b4bc-52aca3e2340d" providerId="ADAL" clId="{AAD1EF0D-D1A9-426F-A4FE-3F1AE2FB9895}" dt="2022-10-23T15:09:33.836" v="4157" actId="14100"/>
          <ac:picMkLst>
            <pc:docMk/>
            <pc:sldMk cId="643406698" sldId="409"/>
            <ac:picMk id="6" creationId="{E183FEFB-4E26-5A67-A2AD-8A8F8802DE99}"/>
          </ac:picMkLst>
        </pc:picChg>
        <pc:picChg chg="del">
          <ac:chgData name="James Williams" userId="c957a50b-491f-4d94-b4bc-52aca3e2340d" providerId="ADAL" clId="{AAD1EF0D-D1A9-426F-A4FE-3F1AE2FB9895}" dt="2022-10-23T14:38:42.091" v="3341" actId="478"/>
          <ac:picMkLst>
            <pc:docMk/>
            <pc:sldMk cId="643406698" sldId="409"/>
            <ac:picMk id="13" creationId="{BB4598C1-DF36-ECB7-E2B5-4B76E421106F}"/>
          </ac:picMkLst>
        </pc:picChg>
      </pc:sldChg>
      <pc:sldChg chg="modSp add mod">
        <pc:chgData name="James Williams" userId="c957a50b-491f-4d94-b4bc-52aca3e2340d" providerId="ADAL" clId="{AAD1EF0D-D1A9-426F-A4FE-3F1AE2FB9895}" dt="2022-10-23T14:57:17.412" v="3822" actId="20577"/>
        <pc:sldMkLst>
          <pc:docMk/>
          <pc:sldMk cId="3815993172" sldId="410"/>
        </pc:sldMkLst>
        <pc:spChg chg="mod">
          <ac:chgData name="James Williams" userId="c957a50b-491f-4d94-b4bc-52aca3e2340d" providerId="ADAL" clId="{AAD1EF0D-D1A9-426F-A4FE-3F1AE2FB9895}" dt="2022-10-23T14:57:17.412" v="3822" actId="20577"/>
          <ac:spMkLst>
            <pc:docMk/>
            <pc:sldMk cId="3815993172" sldId="410"/>
            <ac:spMk id="2" creationId="{61365102-6F14-4FB7-8C3C-AB618E6179A2}"/>
          </ac:spMkLst>
        </pc:spChg>
        <pc:spChg chg="mod">
          <ac:chgData name="James Williams" userId="c957a50b-491f-4d94-b4bc-52aca3e2340d" providerId="ADAL" clId="{AAD1EF0D-D1A9-426F-A4FE-3F1AE2FB9895}" dt="2022-10-23T14:57:07.019" v="3820" actId="113"/>
          <ac:spMkLst>
            <pc:docMk/>
            <pc:sldMk cId="3815993172" sldId="410"/>
            <ac:spMk id="7" creationId="{7AA20E84-7A60-867E-8EB4-EA3136895592}"/>
          </ac:spMkLst>
        </pc:spChg>
      </pc:sldChg>
      <pc:sldChg chg="addSp delSp modSp add mod ord">
        <pc:chgData name="James Williams" userId="c957a50b-491f-4d94-b4bc-52aca3e2340d" providerId="ADAL" clId="{AAD1EF0D-D1A9-426F-A4FE-3F1AE2FB9895}" dt="2022-10-23T14:54:38.134" v="3722" actId="207"/>
        <pc:sldMkLst>
          <pc:docMk/>
          <pc:sldMk cId="736646348" sldId="411"/>
        </pc:sldMkLst>
        <pc:spChg chg="mod">
          <ac:chgData name="James Williams" userId="c957a50b-491f-4d94-b4bc-52aca3e2340d" providerId="ADAL" clId="{AAD1EF0D-D1A9-426F-A4FE-3F1AE2FB9895}" dt="2022-10-23T14:54:19.380" v="3719" actId="1076"/>
          <ac:spMkLst>
            <pc:docMk/>
            <pc:sldMk cId="736646348" sldId="411"/>
            <ac:spMk id="2" creationId="{61365102-6F14-4FB7-8C3C-AB618E6179A2}"/>
          </ac:spMkLst>
        </pc:spChg>
        <pc:spChg chg="del">
          <ac:chgData name="James Williams" userId="c957a50b-491f-4d94-b4bc-52aca3e2340d" providerId="ADAL" clId="{AAD1EF0D-D1A9-426F-A4FE-3F1AE2FB9895}" dt="2022-10-23T14:54:00.406" v="3716" actId="478"/>
          <ac:spMkLst>
            <pc:docMk/>
            <pc:sldMk cId="736646348" sldId="411"/>
            <ac:spMk id="5" creationId="{3672AFAB-BFB7-2158-5412-CE61CB83D756}"/>
          </ac:spMkLst>
        </pc:spChg>
        <pc:spChg chg="add del mod">
          <ac:chgData name="James Williams" userId="c957a50b-491f-4d94-b4bc-52aca3e2340d" providerId="ADAL" clId="{AAD1EF0D-D1A9-426F-A4FE-3F1AE2FB9895}" dt="2022-10-23T14:54:08.686" v="3718" actId="14100"/>
          <ac:spMkLst>
            <pc:docMk/>
            <pc:sldMk cId="736646348" sldId="411"/>
            <ac:spMk id="9" creationId="{C6F0307B-6A4C-4978-8778-1B2AFBCDE537}"/>
          </ac:spMkLst>
        </pc:spChg>
        <pc:spChg chg="add mod">
          <ac:chgData name="James Williams" userId="c957a50b-491f-4d94-b4bc-52aca3e2340d" providerId="ADAL" clId="{AAD1EF0D-D1A9-426F-A4FE-3F1AE2FB9895}" dt="2022-10-23T14:54:38.134" v="3722" actId="207"/>
          <ac:spMkLst>
            <pc:docMk/>
            <pc:sldMk cId="736646348" sldId="411"/>
            <ac:spMk id="18" creationId="{CD597FA3-EB41-E7C9-BEC5-5ED47DE730DB}"/>
          </ac:spMkLst>
        </pc:spChg>
        <pc:picChg chg="del">
          <ac:chgData name="James Williams" userId="c957a50b-491f-4d94-b4bc-52aca3e2340d" providerId="ADAL" clId="{AAD1EF0D-D1A9-426F-A4FE-3F1AE2FB9895}" dt="2022-10-23T14:54:00.406" v="3716" actId="478"/>
          <ac:picMkLst>
            <pc:docMk/>
            <pc:sldMk cId="736646348" sldId="411"/>
            <ac:picMk id="4" creationId="{C8037EEF-F350-6DC8-405F-2341923213C4}"/>
          </ac:picMkLst>
        </pc:picChg>
        <pc:picChg chg="add del mod ord">
          <ac:chgData name="James Williams" userId="c957a50b-491f-4d94-b4bc-52aca3e2340d" providerId="ADAL" clId="{AAD1EF0D-D1A9-426F-A4FE-3F1AE2FB9895}" dt="2022-10-23T14:51:13.069" v="3495" actId="22"/>
          <ac:picMkLst>
            <pc:docMk/>
            <pc:sldMk cId="736646348" sldId="411"/>
            <ac:picMk id="6" creationId="{70364E66-F29E-2550-B38A-FD56CB0AFBAF}"/>
          </ac:picMkLst>
        </pc:picChg>
        <pc:picChg chg="add mod ord modCrop">
          <ac:chgData name="James Williams" userId="c957a50b-491f-4d94-b4bc-52aca3e2340d" providerId="ADAL" clId="{AAD1EF0D-D1A9-426F-A4FE-3F1AE2FB9895}" dt="2022-10-23T14:54:05.146" v="3717" actId="1076"/>
          <ac:picMkLst>
            <pc:docMk/>
            <pc:sldMk cId="736646348" sldId="411"/>
            <ac:picMk id="11" creationId="{D516887B-5446-B47B-BE3C-4AA1BC134084}"/>
          </ac:picMkLst>
        </pc:picChg>
        <pc:picChg chg="add mod modCrop">
          <ac:chgData name="James Williams" userId="c957a50b-491f-4d94-b4bc-52aca3e2340d" providerId="ADAL" clId="{AAD1EF0D-D1A9-426F-A4FE-3F1AE2FB9895}" dt="2022-10-23T14:53:51.678" v="3713" actId="1076"/>
          <ac:picMkLst>
            <pc:docMk/>
            <pc:sldMk cId="736646348" sldId="411"/>
            <ac:picMk id="15" creationId="{F1DCF5B4-5AC5-A76E-74D5-CE382B184006}"/>
          </ac:picMkLst>
        </pc:picChg>
        <pc:picChg chg="add mod">
          <ac:chgData name="James Williams" userId="c957a50b-491f-4d94-b4bc-52aca3e2340d" providerId="ADAL" clId="{AAD1EF0D-D1A9-426F-A4FE-3F1AE2FB9895}" dt="2022-10-23T14:54:32.110" v="3721" actId="1076"/>
          <ac:picMkLst>
            <pc:docMk/>
            <pc:sldMk cId="736646348" sldId="411"/>
            <ac:picMk id="17" creationId="{3BEC5D55-C3D4-7905-E8FA-D1C7A4600A13}"/>
          </ac:picMkLst>
        </pc:picChg>
      </pc:sldChg>
      <pc:sldChg chg="addSp delSp modSp add del mod ord">
        <pc:chgData name="James Williams" userId="c957a50b-491f-4d94-b4bc-52aca3e2340d" providerId="ADAL" clId="{AAD1EF0D-D1A9-426F-A4FE-3F1AE2FB9895}" dt="2022-10-23T15:02:14.114" v="3980" actId="2696"/>
        <pc:sldMkLst>
          <pc:docMk/>
          <pc:sldMk cId="3749448230" sldId="412"/>
        </pc:sldMkLst>
        <pc:spChg chg="add del mod">
          <ac:chgData name="James Williams" userId="c957a50b-491f-4d94-b4bc-52aca3e2340d" providerId="ADAL" clId="{AAD1EF0D-D1A9-426F-A4FE-3F1AE2FB9895}" dt="2022-10-23T15:00:35.770" v="3942"/>
          <ac:spMkLst>
            <pc:docMk/>
            <pc:sldMk cId="3749448230" sldId="412"/>
            <ac:spMk id="3" creationId="{8790E6F9-4DB3-86B6-B53A-1B18B6DDEA13}"/>
          </ac:spMkLst>
        </pc:spChg>
        <pc:spChg chg="mod">
          <ac:chgData name="James Williams" userId="c957a50b-491f-4d94-b4bc-52aca3e2340d" providerId="ADAL" clId="{AAD1EF0D-D1A9-426F-A4FE-3F1AE2FB9895}" dt="2022-10-23T15:00:07.666" v="3931" actId="27636"/>
          <ac:spMkLst>
            <pc:docMk/>
            <pc:sldMk cId="3749448230" sldId="412"/>
            <ac:spMk id="7" creationId="{7AA20E84-7A60-867E-8EB4-EA3136895592}"/>
          </ac:spMkLst>
        </pc:spChg>
        <pc:spChg chg="add mod">
          <ac:chgData name="James Williams" userId="c957a50b-491f-4d94-b4bc-52aca3e2340d" providerId="ADAL" clId="{AAD1EF0D-D1A9-426F-A4FE-3F1AE2FB9895}" dt="2022-10-23T15:00:31.397" v="3939" actId="21"/>
          <ac:spMkLst>
            <pc:docMk/>
            <pc:sldMk cId="3749448230" sldId="412"/>
            <ac:spMk id="11" creationId="{99D4E477-5076-DAEB-435F-5473F0E319D3}"/>
          </ac:spMkLst>
        </pc:spChg>
        <pc:spChg chg="add mod">
          <ac:chgData name="James Williams" userId="c957a50b-491f-4d94-b4bc-52aca3e2340d" providerId="ADAL" clId="{AAD1EF0D-D1A9-426F-A4FE-3F1AE2FB9895}" dt="2022-10-23T15:00:40.844" v="3944" actId="1076"/>
          <ac:spMkLst>
            <pc:docMk/>
            <pc:sldMk cId="3749448230" sldId="412"/>
            <ac:spMk id="15" creationId="{2B85A826-608D-4503-558B-766ED19CE8F2}"/>
          </ac:spMkLst>
        </pc:spChg>
        <pc:graphicFrameChg chg="add mod">
          <ac:chgData name="James Williams" userId="c957a50b-491f-4d94-b4bc-52aca3e2340d" providerId="ADAL" clId="{AAD1EF0D-D1A9-426F-A4FE-3F1AE2FB9895}" dt="2022-10-23T15:00:34.396" v="3940" actId="1076"/>
          <ac:graphicFrameMkLst>
            <pc:docMk/>
            <pc:sldMk cId="3749448230" sldId="412"/>
            <ac:graphicFrameMk id="9" creationId="{0A83EC9C-396F-90A4-D6E2-A6400CDACC07}"/>
          </ac:graphicFrameMkLst>
        </pc:graphicFrameChg>
        <pc:picChg chg="del">
          <ac:chgData name="James Williams" userId="c957a50b-491f-4d94-b4bc-52aca3e2340d" providerId="ADAL" clId="{AAD1EF0D-D1A9-426F-A4FE-3F1AE2FB9895}" dt="2022-10-23T15:00:09.872" v="3932" actId="478"/>
          <ac:picMkLst>
            <pc:docMk/>
            <pc:sldMk cId="3749448230" sldId="412"/>
            <ac:picMk id="6" creationId="{E183FEFB-4E26-5A67-A2AD-8A8F8802DE99}"/>
          </ac:picMkLst>
        </pc:picChg>
      </pc:sldChg>
      <pc:sldChg chg="modSp new del mod">
        <pc:chgData name="James Williams" userId="c957a50b-491f-4d94-b4bc-52aca3e2340d" providerId="ADAL" clId="{AAD1EF0D-D1A9-426F-A4FE-3F1AE2FB9895}" dt="2022-10-30T14:18:09.640" v="5526" actId="2696"/>
        <pc:sldMkLst>
          <pc:docMk/>
          <pc:sldMk cId="3681874890" sldId="413"/>
        </pc:sldMkLst>
        <pc:spChg chg="mod">
          <ac:chgData name="James Williams" userId="c957a50b-491f-4d94-b4bc-52aca3e2340d" providerId="ADAL" clId="{AAD1EF0D-D1A9-426F-A4FE-3F1AE2FB9895}" dt="2022-10-23T15:29:10.844" v="4610" actId="13926"/>
          <ac:spMkLst>
            <pc:docMk/>
            <pc:sldMk cId="3681874890" sldId="413"/>
            <ac:spMk id="2" creationId="{DA07BDFF-B47E-9EEA-430C-6AAF18DC9DBB}"/>
          </ac:spMkLst>
        </pc:spChg>
        <pc:spChg chg="mod">
          <ac:chgData name="James Williams" userId="c957a50b-491f-4d94-b4bc-52aca3e2340d" providerId="ADAL" clId="{AAD1EF0D-D1A9-426F-A4FE-3F1AE2FB9895}" dt="2022-10-30T14:18:00.680" v="5522" actId="27636"/>
          <ac:spMkLst>
            <pc:docMk/>
            <pc:sldMk cId="3681874890" sldId="413"/>
            <ac:spMk id="3" creationId="{0CC6E7D7-57F6-6920-B5CA-E8D2B8C0757F}"/>
          </ac:spMkLst>
        </pc:spChg>
      </pc:sldChg>
      <pc:sldChg chg="add del">
        <pc:chgData name="James Williams" userId="c957a50b-491f-4d94-b4bc-52aca3e2340d" providerId="ADAL" clId="{AAD1EF0D-D1A9-426F-A4FE-3F1AE2FB9895}" dt="2022-10-23T15:01:38.672" v="3976" actId="2890"/>
        <pc:sldMkLst>
          <pc:docMk/>
          <pc:sldMk cId="2013730522" sldId="414"/>
        </pc:sldMkLst>
      </pc:sldChg>
      <pc:sldChg chg="addSp delSp modSp new add del mod">
        <pc:chgData name="James Williams" userId="c957a50b-491f-4d94-b4bc-52aca3e2340d" providerId="ADAL" clId="{AAD1EF0D-D1A9-426F-A4FE-3F1AE2FB9895}" dt="2022-10-30T13:41:28.758" v="5491" actId="2696"/>
        <pc:sldMkLst>
          <pc:docMk/>
          <pc:sldMk cId="3334240094" sldId="414"/>
        </pc:sldMkLst>
        <pc:spChg chg="del mod">
          <ac:chgData name="James Williams" userId="c957a50b-491f-4d94-b4bc-52aca3e2340d" providerId="ADAL" clId="{AAD1EF0D-D1A9-426F-A4FE-3F1AE2FB9895}" dt="2022-10-30T13:25:31.724" v="4674" actId="478"/>
          <ac:spMkLst>
            <pc:docMk/>
            <pc:sldMk cId="3334240094" sldId="414"/>
            <ac:spMk id="2" creationId="{2F32E16F-9312-8693-2178-D67532DF5FED}"/>
          </ac:spMkLst>
        </pc:spChg>
        <pc:spChg chg="mod">
          <ac:chgData name="James Williams" userId="c957a50b-491f-4d94-b4bc-52aca3e2340d" providerId="ADAL" clId="{AAD1EF0D-D1A9-426F-A4FE-3F1AE2FB9895}" dt="2022-10-30T13:25:36.677" v="4675" actId="21"/>
          <ac:spMkLst>
            <pc:docMk/>
            <pc:sldMk cId="3334240094" sldId="414"/>
            <ac:spMk id="3" creationId="{89244D51-3B01-58C4-7CD6-DD18FF27F195}"/>
          </ac:spMkLst>
        </pc:spChg>
        <pc:spChg chg="add del mod">
          <ac:chgData name="James Williams" userId="c957a50b-491f-4d94-b4bc-52aca3e2340d" providerId="ADAL" clId="{AAD1EF0D-D1A9-426F-A4FE-3F1AE2FB9895}" dt="2022-10-30T13:26:48.156" v="4698" actId="21"/>
          <ac:spMkLst>
            <pc:docMk/>
            <pc:sldMk cId="3334240094" sldId="414"/>
            <ac:spMk id="6" creationId="{346B349B-346A-3A89-AEE9-32AB3BFCB53A}"/>
          </ac:spMkLst>
        </pc:spChg>
        <pc:spChg chg="add mod">
          <ac:chgData name="James Williams" userId="c957a50b-491f-4d94-b4bc-52aca3e2340d" providerId="ADAL" clId="{AAD1EF0D-D1A9-426F-A4FE-3F1AE2FB9895}" dt="2022-10-30T13:25:31.724" v="4674" actId="478"/>
          <ac:spMkLst>
            <pc:docMk/>
            <pc:sldMk cId="3334240094" sldId="414"/>
            <ac:spMk id="7" creationId="{8504FCCD-FADA-DC23-7F60-8107439282C4}"/>
          </ac:spMkLst>
        </pc:spChg>
        <pc:graphicFrameChg chg="add del mod modGraphic">
          <ac:chgData name="James Williams" userId="c957a50b-491f-4d94-b4bc-52aca3e2340d" providerId="ADAL" clId="{AAD1EF0D-D1A9-426F-A4FE-3F1AE2FB9895}" dt="2022-10-30T13:26:01.046" v="4685" actId="21"/>
          <ac:graphicFrameMkLst>
            <pc:docMk/>
            <pc:sldMk cId="3334240094" sldId="414"/>
            <ac:graphicFrameMk id="4" creationId="{19ED62B0-A1C6-20AD-2C06-77EF0880C683}"/>
          </ac:graphicFrameMkLst>
        </pc:graphicFrameChg>
      </pc:sldChg>
      <pc:sldChg chg="addSp delSp modSp add mod ord">
        <pc:chgData name="James Williams" userId="c957a50b-491f-4d94-b4bc-52aca3e2340d" providerId="ADAL" clId="{AAD1EF0D-D1A9-426F-A4FE-3F1AE2FB9895}" dt="2022-10-30T15:15:49.233" v="6949" actId="20577"/>
        <pc:sldMkLst>
          <pc:docMk/>
          <pc:sldMk cId="888159177" sldId="415"/>
        </pc:sldMkLst>
        <pc:spChg chg="mod">
          <ac:chgData name="James Williams" userId="c957a50b-491f-4d94-b4bc-52aca3e2340d" providerId="ADAL" clId="{AAD1EF0D-D1A9-426F-A4FE-3F1AE2FB9895}" dt="2022-10-30T15:15:49.233" v="6949" actId="20577"/>
          <ac:spMkLst>
            <pc:docMk/>
            <pc:sldMk cId="888159177" sldId="415"/>
            <ac:spMk id="2" creationId="{61365102-6F14-4FB7-8C3C-AB618E6179A2}"/>
          </ac:spMkLst>
        </pc:spChg>
        <pc:spChg chg="mod">
          <ac:chgData name="James Williams" userId="c957a50b-491f-4d94-b4bc-52aca3e2340d" providerId="ADAL" clId="{AAD1EF0D-D1A9-426F-A4FE-3F1AE2FB9895}" dt="2022-10-23T15:24:16.127" v="4491" actId="113"/>
          <ac:spMkLst>
            <pc:docMk/>
            <pc:sldMk cId="888159177" sldId="415"/>
            <ac:spMk id="7" creationId="{7AA20E84-7A60-867E-8EB4-EA3136895592}"/>
          </ac:spMkLst>
        </pc:spChg>
        <pc:picChg chg="del">
          <ac:chgData name="James Williams" userId="c957a50b-491f-4d94-b4bc-52aca3e2340d" providerId="ADAL" clId="{AAD1EF0D-D1A9-426F-A4FE-3F1AE2FB9895}" dt="2022-10-23T15:09:47.256" v="4161" actId="478"/>
          <ac:picMkLst>
            <pc:docMk/>
            <pc:sldMk cId="888159177" sldId="415"/>
            <ac:picMk id="6" creationId="{E183FEFB-4E26-5A67-A2AD-8A8F8802DE99}"/>
          </ac:picMkLst>
        </pc:picChg>
        <pc:picChg chg="add del mod">
          <ac:chgData name="James Williams" userId="c957a50b-491f-4d94-b4bc-52aca3e2340d" providerId="ADAL" clId="{AAD1EF0D-D1A9-426F-A4FE-3F1AE2FB9895}" dt="2022-10-23T15:19:57.348" v="4300" actId="478"/>
          <ac:picMkLst>
            <pc:docMk/>
            <pc:sldMk cId="888159177" sldId="415"/>
            <ac:picMk id="9" creationId="{EB8F381B-8225-4643-8494-213E9B36E047}"/>
          </ac:picMkLst>
        </pc:picChg>
        <pc:picChg chg="add del mod">
          <ac:chgData name="James Williams" userId="c957a50b-491f-4d94-b4bc-52aca3e2340d" providerId="ADAL" clId="{AAD1EF0D-D1A9-426F-A4FE-3F1AE2FB9895}" dt="2022-10-23T15:23:00.092" v="4419" actId="478"/>
          <ac:picMkLst>
            <pc:docMk/>
            <pc:sldMk cId="888159177" sldId="415"/>
            <ac:picMk id="13" creationId="{77A1A658-B37B-8DF0-AC84-9107254F5EA8}"/>
          </ac:picMkLst>
        </pc:picChg>
        <pc:picChg chg="add mod">
          <ac:chgData name="James Williams" userId="c957a50b-491f-4d94-b4bc-52aca3e2340d" providerId="ADAL" clId="{AAD1EF0D-D1A9-426F-A4FE-3F1AE2FB9895}" dt="2022-10-23T15:24:40.510" v="4503" actId="1076"/>
          <ac:picMkLst>
            <pc:docMk/>
            <pc:sldMk cId="888159177" sldId="415"/>
            <ac:picMk id="17" creationId="{1A197C54-D42C-DA96-901F-B84CEC45627F}"/>
          </ac:picMkLst>
        </pc:picChg>
        <pc:picChg chg="add mod">
          <ac:chgData name="James Williams" userId="c957a50b-491f-4d94-b4bc-52aca3e2340d" providerId="ADAL" clId="{AAD1EF0D-D1A9-426F-A4FE-3F1AE2FB9895}" dt="2022-10-23T15:24:54.150" v="4507" actId="1076"/>
          <ac:picMkLst>
            <pc:docMk/>
            <pc:sldMk cId="888159177" sldId="415"/>
            <ac:picMk id="19" creationId="{AC7A1143-7365-4696-865F-4004D87C7CA8}"/>
          </ac:picMkLst>
        </pc:picChg>
        <pc:picChg chg="add mod">
          <ac:chgData name="James Williams" userId="c957a50b-491f-4d94-b4bc-52aca3e2340d" providerId="ADAL" clId="{AAD1EF0D-D1A9-426F-A4FE-3F1AE2FB9895}" dt="2022-10-23T15:24:21.814" v="4494" actId="1076"/>
          <ac:picMkLst>
            <pc:docMk/>
            <pc:sldMk cId="888159177" sldId="415"/>
            <ac:picMk id="21" creationId="{F9756B8A-5F61-4239-BABB-9EDE0877CF5E}"/>
          </ac:picMkLst>
        </pc:picChg>
      </pc:sldChg>
      <pc:sldChg chg="addSp delSp modSp add mod ord">
        <pc:chgData name="James Williams" userId="c957a50b-491f-4d94-b4bc-52aca3e2340d" providerId="ADAL" clId="{AAD1EF0D-D1A9-426F-A4FE-3F1AE2FB9895}" dt="2022-10-30T13:41:22.228" v="5490" actId="14100"/>
        <pc:sldMkLst>
          <pc:docMk/>
          <pc:sldMk cId="3394254583" sldId="416"/>
        </pc:sldMkLst>
        <pc:spChg chg="mod">
          <ac:chgData name="James Williams" userId="c957a50b-491f-4d94-b4bc-52aca3e2340d" providerId="ADAL" clId="{AAD1EF0D-D1A9-426F-A4FE-3F1AE2FB9895}" dt="2022-10-30T13:25:19.894" v="4669" actId="403"/>
          <ac:spMkLst>
            <pc:docMk/>
            <pc:sldMk cId="3394254583" sldId="416"/>
            <ac:spMk id="2" creationId="{61365102-6F14-4FB7-8C3C-AB618E6179A2}"/>
          </ac:spMkLst>
        </pc:spChg>
        <pc:spChg chg="del">
          <ac:chgData name="James Williams" userId="c957a50b-491f-4d94-b4bc-52aca3e2340d" providerId="ADAL" clId="{AAD1EF0D-D1A9-426F-A4FE-3F1AE2FB9895}" dt="2022-10-30T13:25:24.301" v="4671" actId="478"/>
          <ac:spMkLst>
            <pc:docMk/>
            <pc:sldMk cId="3394254583" sldId="416"/>
            <ac:spMk id="7" creationId="{7AA20E84-7A60-867E-8EB4-EA3136895592}"/>
          </ac:spMkLst>
        </pc:spChg>
        <pc:spChg chg="add mod">
          <ac:chgData name="James Williams" userId="c957a50b-491f-4d94-b4bc-52aca3e2340d" providerId="ADAL" clId="{AAD1EF0D-D1A9-426F-A4FE-3F1AE2FB9895}" dt="2022-10-30T13:26:31.636" v="4695" actId="404"/>
          <ac:spMkLst>
            <pc:docMk/>
            <pc:sldMk cId="3394254583" sldId="416"/>
            <ac:spMk id="9" creationId="{090480AD-7DC1-0DD3-DC33-E3441231436C}"/>
          </ac:spMkLst>
        </pc:spChg>
        <pc:spChg chg="add del mod">
          <ac:chgData name="James Williams" userId="c957a50b-491f-4d94-b4bc-52aca3e2340d" providerId="ADAL" clId="{AAD1EF0D-D1A9-426F-A4FE-3F1AE2FB9895}" dt="2022-10-30T13:26:59.294" v="4700" actId="478"/>
          <ac:spMkLst>
            <pc:docMk/>
            <pc:sldMk cId="3394254583" sldId="416"/>
            <ac:spMk id="13" creationId="{BD909E58-B0B5-D354-114B-3892B420E285}"/>
          </ac:spMkLst>
        </pc:spChg>
        <pc:spChg chg="add del mod">
          <ac:chgData name="James Williams" userId="c957a50b-491f-4d94-b4bc-52aca3e2340d" providerId="ADAL" clId="{AAD1EF0D-D1A9-426F-A4FE-3F1AE2FB9895}" dt="2022-10-30T13:28:11.087" v="4723" actId="478"/>
          <ac:spMkLst>
            <pc:docMk/>
            <pc:sldMk cId="3394254583" sldId="416"/>
            <ac:spMk id="15" creationId="{A65FD659-E610-6745-9CA9-0CE2FC8434CE}"/>
          </ac:spMkLst>
        </pc:spChg>
        <pc:graphicFrameChg chg="add mod modGraphic">
          <ac:chgData name="James Williams" userId="c957a50b-491f-4d94-b4bc-52aca3e2340d" providerId="ADAL" clId="{AAD1EF0D-D1A9-426F-A4FE-3F1AE2FB9895}" dt="2022-10-30T13:41:22.228" v="5490" actId="14100"/>
          <ac:graphicFrameMkLst>
            <pc:docMk/>
            <pc:sldMk cId="3394254583" sldId="416"/>
            <ac:graphicFrameMk id="11" creationId="{8C845108-FCAD-51A4-1B1D-44B2A6599B9D}"/>
          </ac:graphicFrameMkLst>
        </pc:graphicFrameChg>
        <pc:picChg chg="del">
          <ac:chgData name="James Williams" userId="c957a50b-491f-4d94-b4bc-52aca3e2340d" providerId="ADAL" clId="{AAD1EF0D-D1A9-426F-A4FE-3F1AE2FB9895}" dt="2022-10-30T13:25:22.758" v="4670" actId="478"/>
          <ac:picMkLst>
            <pc:docMk/>
            <pc:sldMk cId="3394254583" sldId="416"/>
            <ac:picMk id="6" creationId="{E183FEFB-4E26-5A67-A2AD-8A8F8802DE99}"/>
          </ac:picMkLst>
        </pc:picChg>
      </pc:sldChg>
      <pc:sldChg chg="addSp delSp modSp new del mod">
        <pc:chgData name="James Williams" userId="c957a50b-491f-4d94-b4bc-52aca3e2340d" providerId="ADAL" clId="{AAD1EF0D-D1A9-426F-A4FE-3F1AE2FB9895}" dt="2022-10-30T13:26:38.006" v="4697" actId="2696"/>
        <pc:sldMkLst>
          <pc:docMk/>
          <pc:sldMk cId="1408981102" sldId="417"/>
        </pc:sldMkLst>
        <pc:graphicFrameChg chg="add del mod modGraphic">
          <ac:chgData name="James Williams" userId="c957a50b-491f-4d94-b4bc-52aca3e2340d" providerId="ADAL" clId="{AAD1EF0D-D1A9-426F-A4FE-3F1AE2FB9895}" dt="2022-10-30T13:26:24.361" v="4692" actId="21"/>
          <ac:graphicFrameMkLst>
            <pc:docMk/>
            <pc:sldMk cId="1408981102" sldId="417"/>
            <ac:graphicFrameMk id="3" creationId="{06347BE2-A0E3-F114-7EF8-AA3E28A5A87F}"/>
          </ac:graphicFrameMkLst>
        </pc:graphicFrameChg>
      </pc:sldChg>
      <pc:sldChg chg="addSp delSp modSp add mod ord">
        <pc:chgData name="James Williams" userId="c957a50b-491f-4d94-b4bc-52aca3e2340d" providerId="ADAL" clId="{AAD1EF0D-D1A9-426F-A4FE-3F1AE2FB9895}" dt="2022-10-30T14:45:50.964" v="6928" actId="255"/>
        <pc:sldMkLst>
          <pc:docMk/>
          <pc:sldMk cId="3057371437" sldId="417"/>
        </pc:sldMkLst>
        <pc:spChg chg="mod">
          <ac:chgData name="James Williams" userId="c957a50b-491f-4d94-b4bc-52aca3e2340d" providerId="ADAL" clId="{AAD1EF0D-D1A9-426F-A4FE-3F1AE2FB9895}" dt="2022-10-30T14:27:02.841" v="5991" actId="1076"/>
          <ac:spMkLst>
            <pc:docMk/>
            <pc:sldMk cId="3057371437" sldId="417"/>
            <ac:spMk id="2" creationId="{61365102-6F14-4FB7-8C3C-AB618E6179A2}"/>
          </ac:spMkLst>
        </pc:spChg>
        <pc:spChg chg="add del">
          <ac:chgData name="James Williams" userId="c957a50b-491f-4d94-b4bc-52aca3e2340d" providerId="ADAL" clId="{AAD1EF0D-D1A9-426F-A4FE-3F1AE2FB9895}" dt="2022-10-30T14:17:33.362" v="5507" actId="478"/>
          <ac:spMkLst>
            <pc:docMk/>
            <pc:sldMk cId="3057371437" sldId="417"/>
            <ac:spMk id="5" creationId="{3672AFAB-BFB7-2158-5412-CE61CB83D756}"/>
          </ac:spMkLst>
        </pc:spChg>
        <pc:spChg chg="mod">
          <ac:chgData name="James Williams" userId="c957a50b-491f-4d94-b4bc-52aca3e2340d" providerId="ADAL" clId="{AAD1EF0D-D1A9-426F-A4FE-3F1AE2FB9895}" dt="2022-10-30T14:45:50.964" v="6928" actId="255"/>
          <ac:spMkLst>
            <pc:docMk/>
            <pc:sldMk cId="3057371437" sldId="417"/>
            <ac:spMk id="7" creationId="{7AA20E84-7A60-867E-8EB4-EA3136895592}"/>
          </ac:spMkLst>
        </pc:spChg>
        <pc:picChg chg="add del">
          <ac:chgData name="James Williams" userId="c957a50b-491f-4d94-b4bc-52aca3e2340d" providerId="ADAL" clId="{AAD1EF0D-D1A9-426F-A4FE-3F1AE2FB9895}" dt="2022-10-30T14:17:33.362" v="5507" actId="478"/>
          <ac:picMkLst>
            <pc:docMk/>
            <pc:sldMk cId="3057371437" sldId="417"/>
            <ac:picMk id="4" creationId="{C8037EEF-F350-6DC8-405F-2341923213C4}"/>
          </ac:picMkLst>
        </pc:picChg>
        <pc:picChg chg="del mod">
          <ac:chgData name="James Williams" userId="c957a50b-491f-4d94-b4bc-52aca3e2340d" providerId="ADAL" clId="{AAD1EF0D-D1A9-426F-A4FE-3F1AE2FB9895}" dt="2022-10-30T14:17:22.061" v="5498" actId="478"/>
          <ac:picMkLst>
            <pc:docMk/>
            <pc:sldMk cId="3057371437" sldId="417"/>
            <ac:picMk id="17" creationId="{1A197C54-D42C-DA96-901F-B84CEC45627F}"/>
          </ac:picMkLst>
        </pc:picChg>
        <pc:picChg chg="del">
          <ac:chgData name="James Williams" userId="c957a50b-491f-4d94-b4bc-52aca3e2340d" providerId="ADAL" clId="{AAD1EF0D-D1A9-426F-A4FE-3F1AE2FB9895}" dt="2022-10-30T14:17:22.568" v="5499" actId="478"/>
          <ac:picMkLst>
            <pc:docMk/>
            <pc:sldMk cId="3057371437" sldId="417"/>
            <ac:picMk id="19" creationId="{AC7A1143-7365-4696-865F-4004D87C7CA8}"/>
          </ac:picMkLst>
        </pc:picChg>
        <pc:picChg chg="del">
          <ac:chgData name="James Williams" userId="c957a50b-491f-4d94-b4bc-52aca3e2340d" providerId="ADAL" clId="{AAD1EF0D-D1A9-426F-A4FE-3F1AE2FB9895}" dt="2022-10-30T14:17:21.273" v="5496" actId="478"/>
          <ac:picMkLst>
            <pc:docMk/>
            <pc:sldMk cId="3057371437" sldId="417"/>
            <ac:picMk id="21" creationId="{F9756B8A-5F61-4239-BABB-9EDE0877CF5E}"/>
          </ac:picMkLst>
        </pc:picChg>
      </pc:sldChg>
      <pc:sldChg chg="addSp delSp modSp add mod ord">
        <pc:chgData name="James Williams" userId="c957a50b-491f-4d94-b4bc-52aca3e2340d" providerId="ADAL" clId="{AAD1EF0D-D1A9-426F-A4FE-3F1AE2FB9895}" dt="2022-10-30T15:33:54.370" v="7427" actId="1076"/>
        <pc:sldMkLst>
          <pc:docMk/>
          <pc:sldMk cId="525124845" sldId="418"/>
        </pc:sldMkLst>
        <pc:spChg chg="mod">
          <ac:chgData name="James Williams" userId="c957a50b-491f-4d94-b4bc-52aca3e2340d" providerId="ADAL" clId="{AAD1EF0D-D1A9-426F-A4FE-3F1AE2FB9895}" dt="2022-10-30T15:32:41.325" v="7408" actId="20577"/>
          <ac:spMkLst>
            <pc:docMk/>
            <pc:sldMk cId="525124845" sldId="418"/>
            <ac:spMk id="2" creationId="{61365102-6F14-4FB7-8C3C-AB618E6179A2}"/>
          </ac:spMkLst>
        </pc:spChg>
        <pc:spChg chg="mod">
          <ac:chgData name="James Williams" userId="c957a50b-491f-4d94-b4bc-52aca3e2340d" providerId="ADAL" clId="{AAD1EF0D-D1A9-426F-A4FE-3F1AE2FB9895}" dt="2022-10-30T15:32:53.583" v="7413" actId="20577"/>
          <ac:spMkLst>
            <pc:docMk/>
            <pc:sldMk cId="525124845" sldId="418"/>
            <ac:spMk id="7" creationId="{7AA20E84-7A60-867E-8EB4-EA3136895592}"/>
          </ac:spMkLst>
        </pc:spChg>
        <pc:picChg chg="add mod ord">
          <ac:chgData name="James Williams" userId="c957a50b-491f-4d94-b4bc-52aca3e2340d" providerId="ADAL" clId="{AAD1EF0D-D1A9-426F-A4FE-3F1AE2FB9895}" dt="2022-10-30T15:33:54.370" v="7427" actId="1076"/>
          <ac:picMkLst>
            <pc:docMk/>
            <pc:sldMk cId="525124845" sldId="418"/>
            <ac:picMk id="6" creationId="{351E5B0E-5FE0-6A7D-79AC-858B07092A88}"/>
          </ac:picMkLst>
        </pc:picChg>
        <pc:picChg chg="add mod ord">
          <ac:chgData name="James Williams" userId="c957a50b-491f-4d94-b4bc-52aca3e2340d" providerId="ADAL" clId="{AAD1EF0D-D1A9-426F-A4FE-3F1AE2FB9895}" dt="2022-10-30T15:33:48.517" v="7426" actId="14100"/>
          <ac:picMkLst>
            <pc:docMk/>
            <pc:sldMk cId="525124845" sldId="418"/>
            <ac:picMk id="11" creationId="{B365D595-181C-8394-2F40-6478C297E824}"/>
          </ac:picMkLst>
        </pc:picChg>
        <pc:picChg chg="del">
          <ac:chgData name="James Williams" userId="c957a50b-491f-4d94-b4bc-52aca3e2340d" providerId="ADAL" clId="{AAD1EF0D-D1A9-426F-A4FE-3F1AE2FB9895}" dt="2022-10-30T15:15:29.791" v="6933" actId="478"/>
          <ac:picMkLst>
            <pc:docMk/>
            <pc:sldMk cId="525124845" sldId="418"/>
            <ac:picMk id="17" creationId="{1A197C54-D42C-DA96-901F-B84CEC45627F}"/>
          </ac:picMkLst>
        </pc:picChg>
        <pc:picChg chg="del">
          <ac:chgData name="James Williams" userId="c957a50b-491f-4d94-b4bc-52aca3e2340d" providerId="ADAL" clId="{AAD1EF0D-D1A9-426F-A4FE-3F1AE2FB9895}" dt="2022-10-30T15:15:30.513" v="6934" actId="478"/>
          <ac:picMkLst>
            <pc:docMk/>
            <pc:sldMk cId="525124845" sldId="418"/>
            <ac:picMk id="19" creationId="{AC7A1143-7365-4696-865F-4004D87C7CA8}"/>
          </ac:picMkLst>
        </pc:picChg>
        <pc:picChg chg="del">
          <ac:chgData name="James Williams" userId="c957a50b-491f-4d94-b4bc-52aca3e2340d" providerId="ADAL" clId="{AAD1EF0D-D1A9-426F-A4FE-3F1AE2FB9895}" dt="2022-10-30T15:15:29.167" v="6932" actId="478"/>
          <ac:picMkLst>
            <pc:docMk/>
            <pc:sldMk cId="525124845" sldId="418"/>
            <ac:picMk id="21" creationId="{F9756B8A-5F61-4239-BABB-9EDE0877CF5E}"/>
          </ac:picMkLst>
        </pc:picChg>
      </pc:sldChg>
      <pc:sldChg chg="addSp modSp add mod">
        <pc:chgData name="James Williams" userId="c957a50b-491f-4d94-b4bc-52aca3e2340d" providerId="ADAL" clId="{AAD1EF0D-D1A9-426F-A4FE-3F1AE2FB9895}" dt="2022-10-30T15:41:07.713" v="7690" actId="1076"/>
        <pc:sldMkLst>
          <pc:docMk/>
          <pc:sldMk cId="1207229712" sldId="419"/>
        </pc:sldMkLst>
        <pc:spChg chg="mod">
          <ac:chgData name="James Williams" userId="c957a50b-491f-4d94-b4bc-52aca3e2340d" providerId="ADAL" clId="{AAD1EF0D-D1A9-426F-A4FE-3F1AE2FB9895}" dt="2022-10-30T15:34:35.938" v="7442" actId="20577"/>
          <ac:spMkLst>
            <pc:docMk/>
            <pc:sldMk cId="1207229712" sldId="419"/>
            <ac:spMk id="2" creationId="{61365102-6F14-4FB7-8C3C-AB618E6179A2}"/>
          </ac:spMkLst>
        </pc:spChg>
        <pc:spChg chg="mod">
          <ac:chgData name="James Williams" userId="c957a50b-491f-4d94-b4bc-52aca3e2340d" providerId="ADAL" clId="{AAD1EF0D-D1A9-426F-A4FE-3F1AE2FB9895}" dt="2022-10-30T15:41:03.349" v="7689" actId="113"/>
          <ac:spMkLst>
            <pc:docMk/>
            <pc:sldMk cId="1207229712" sldId="419"/>
            <ac:spMk id="7" creationId="{7AA20E84-7A60-867E-8EB4-EA3136895592}"/>
          </ac:spMkLst>
        </pc:spChg>
        <pc:picChg chg="add mod">
          <ac:chgData name="James Williams" userId="c957a50b-491f-4d94-b4bc-52aca3e2340d" providerId="ADAL" clId="{AAD1EF0D-D1A9-426F-A4FE-3F1AE2FB9895}" dt="2022-10-30T15:41:07.713" v="7690" actId="1076"/>
          <ac:picMkLst>
            <pc:docMk/>
            <pc:sldMk cId="1207229712" sldId="419"/>
            <ac:picMk id="6" creationId="{84EA5F91-B595-4591-9E35-3825EDB77DDB}"/>
          </ac:picMkLst>
        </pc:picChg>
      </pc:sldChg>
      <pc:sldChg chg="addSp delSp modSp add mod ord">
        <pc:chgData name="James Williams" userId="c957a50b-491f-4d94-b4bc-52aca3e2340d" providerId="ADAL" clId="{AAD1EF0D-D1A9-426F-A4FE-3F1AE2FB9895}" dt="2022-11-06T13:47:53.166" v="9142" actId="20578"/>
        <pc:sldMkLst>
          <pc:docMk/>
          <pc:sldMk cId="2322074755" sldId="420"/>
        </pc:sldMkLst>
        <pc:spChg chg="mod">
          <ac:chgData name="James Williams" userId="c957a50b-491f-4d94-b4bc-52aca3e2340d" providerId="ADAL" clId="{AAD1EF0D-D1A9-426F-A4FE-3F1AE2FB9895}" dt="2022-10-30T15:45:54.834" v="7872" actId="115"/>
          <ac:spMkLst>
            <pc:docMk/>
            <pc:sldMk cId="2322074755" sldId="420"/>
            <ac:spMk id="2" creationId="{61365102-6F14-4FB7-8C3C-AB618E6179A2}"/>
          </ac:spMkLst>
        </pc:spChg>
        <pc:spChg chg="mod">
          <ac:chgData name="James Williams" userId="c957a50b-491f-4d94-b4bc-52aca3e2340d" providerId="ADAL" clId="{AAD1EF0D-D1A9-426F-A4FE-3F1AE2FB9895}" dt="2022-10-30T15:54:23.085" v="8279" actId="14100"/>
          <ac:spMkLst>
            <pc:docMk/>
            <pc:sldMk cId="2322074755" sldId="420"/>
            <ac:spMk id="7" creationId="{7AA20E84-7A60-867E-8EB4-EA3136895592}"/>
          </ac:spMkLst>
        </pc:spChg>
        <pc:picChg chg="add del mod">
          <ac:chgData name="James Williams" userId="c957a50b-491f-4d94-b4bc-52aca3e2340d" providerId="ADAL" clId="{AAD1EF0D-D1A9-426F-A4FE-3F1AE2FB9895}" dt="2022-10-30T15:54:26.973" v="8280" actId="1036"/>
          <ac:picMkLst>
            <pc:docMk/>
            <pc:sldMk cId="2322074755" sldId="420"/>
            <ac:picMk id="6" creationId="{81DF5AD3-62D0-9B20-1180-82510D48932C}"/>
          </ac:picMkLst>
        </pc:picChg>
      </pc:sldChg>
      <pc:sldChg chg="new del">
        <pc:chgData name="James Williams" userId="c957a50b-491f-4d94-b4bc-52aca3e2340d" providerId="ADAL" clId="{AAD1EF0D-D1A9-426F-A4FE-3F1AE2FB9895}" dt="2022-11-06T12:33:14.546" v="8282" actId="680"/>
        <pc:sldMkLst>
          <pc:docMk/>
          <pc:sldMk cId="237064813" sldId="421"/>
        </pc:sldMkLst>
      </pc:sldChg>
      <pc:sldChg chg="addSp delSp modSp add mod ord">
        <pc:chgData name="James Williams" userId="c957a50b-491f-4d94-b4bc-52aca3e2340d" providerId="ADAL" clId="{AAD1EF0D-D1A9-426F-A4FE-3F1AE2FB9895}" dt="2022-11-06T13:52:37.724" v="9298" actId="1076"/>
        <pc:sldMkLst>
          <pc:docMk/>
          <pc:sldMk cId="3718054630" sldId="421"/>
        </pc:sldMkLst>
        <pc:spChg chg="mod">
          <ac:chgData name="James Williams" userId="c957a50b-491f-4d94-b4bc-52aca3e2340d" providerId="ADAL" clId="{AAD1EF0D-D1A9-426F-A4FE-3F1AE2FB9895}" dt="2022-11-06T12:33:44.515" v="8302" actId="20577"/>
          <ac:spMkLst>
            <pc:docMk/>
            <pc:sldMk cId="3718054630" sldId="421"/>
            <ac:spMk id="2" creationId="{61365102-6F14-4FB7-8C3C-AB618E6179A2}"/>
          </ac:spMkLst>
        </pc:spChg>
        <pc:spChg chg="mod">
          <ac:chgData name="James Williams" userId="c957a50b-491f-4d94-b4bc-52aca3e2340d" providerId="ADAL" clId="{AAD1EF0D-D1A9-426F-A4FE-3F1AE2FB9895}" dt="2022-11-06T13:52:21.691" v="9291" actId="27636"/>
          <ac:spMkLst>
            <pc:docMk/>
            <pc:sldMk cId="3718054630" sldId="421"/>
            <ac:spMk id="7" creationId="{7AA20E84-7A60-867E-8EB4-EA3136895592}"/>
          </ac:spMkLst>
        </pc:spChg>
        <pc:spChg chg="add">
          <ac:chgData name="James Williams" userId="c957a50b-491f-4d94-b4bc-52aca3e2340d" providerId="ADAL" clId="{AAD1EF0D-D1A9-426F-A4FE-3F1AE2FB9895}" dt="2022-11-06T12:54:16.552" v="8396"/>
          <ac:spMkLst>
            <pc:docMk/>
            <pc:sldMk cId="3718054630" sldId="421"/>
            <ac:spMk id="15" creationId="{8B1CBE21-24C8-511C-D153-21859234D306}"/>
          </ac:spMkLst>
        </pc:spChg>
        <pc:picChg chg="del">
          <ac:chgData name="James Williams" userId="c957a50b-491f-4d94-b4bc-52aca3e2340d" providerId="ADAL" clId="{AAD1EF0D-D1A9-426F-A4FE-3F1AE2FB9895}" dt="2022-11-06T12:33:20.668" v="8286" actId="478"/>
          <ac:picMkLst>
            <pc:docMk/>
            <pc:sldMk cId="3718054630" sldId="421"/>
            <ac:picMk id="6" creationId="{84EA5F91-B595-4591-9E35-3825EDB77DDB}"/>
          </ac:picMkLst>
        </pc:picChg>
        <pc:picChg chg="add mod">
          <ac:chgData name="James Williams" userId="c957a50b-491f-4d94-b4bc-52aca3e2340d" providerId="ADAL" clId="{AAD1EF0D-D1A9-426F-A4FE-3F1AE2FB9895}" dt="2022-11-06T13:52:25.500" v="9292" actId="1076"/>
          <ac:picMkLst>
            <pc:docMk/>
            <pc:sldMk cId="3718054630" sldId="421"/>
            <ac:picMk id="9" creationId="{7B07B1DB-FC12-7DEA-BA95-737AFB036117}"/>
          </ac:picMkLst>
        </pc:picChg>
        <pc:picChg chg="add del mod">
          <ac:chgData name="James Williams" userId="c957a50b-491f-4d94-b4bc-52aca3e2340d" providerId="ADAL" clId="{AAD1EF0D-D1A9-426F-A4FE-3F1AE2FB9895}" dt="2022-11-06T12:56:49.457" v="8483" actId="478"/>
          <ac:picMkLst>
            <pc:docMk/>
            <pc:sldMk cId="3718054630" sldId="421"/>
            <ac:picMk id="13" creationId="{91270DD3-C292-AA17-9391-C24A08213044}"/>
          </ac:picMkLst>
        </pc:picChg>
        <pc:picChg chg="add mod">
          <ac:chgData name="James Williams" userId="c957a50b-491f-4d94-b4bc-52aca3e2340d" providerId="ADAL" clId="{AAD1EF0D-D1A9-426F-A4FE-3F1AE2FB9895}" dt="2022-11-06T13:52:27.573" v="9293" actId="1076"/>
          <ac:picMkLst>
            <pc:docMk/>
            <pc:sldMk cId="3718054630" sldId="421"/>
            <ac:picMk id="18" creationId="{873589DF-AA51-F8C8-4409-E6BD9824CC23}"/>
          </ac:picMkLst>
        </pc:picChg>
        <pc:picChg chg="add mod">
          <ac:chgData name="James Williams" userId="c957a50b-491f-4d94-b4bc-52aca3e2340d" providerId="ADAL" clId="{AAD1EF0D-D1A9-426F-A4FE-3F1AE2FB9895}" dt="2022-11-06T13:52:37.724" v="9298" actId="1076"/>
          <ac:picMkLst>
            <pc:docMk/>
            <pc:sldMk cId="3718054630" sldId="421"/>
            <ac:picMk id="20" creationId="{C26BAD85-A475-9EE4-5AF2-B5F09DF21212}"/>
          </ac:picMkLst>
        </pc:picChg>
      </pc:sldChg>
      <pc:sldChg chg="addSp delSp modSp add mod ord">
        <pc:chgData name="James Williams" userId="c957a50b-491f-4d94-b4bc-52aca3e2340d" providerId="ADAL" clId="{AAD1EF0D-D1A9-426F-A4FE-3F1AE2FB9895}" dt="2022-11-06T14:12:12.411" v="9634" actId="1076"/>
        <pc:sldMkLst>
          <pc:docMk/>
          <pc:sldMk cId="3469024394" sldId="422"/>
        </pc:sldMkLst>
        <pc:spChg chg="mod">
          <ac:chgData name="James Williams" userId="c957a50b-491f-4d94-b4bc-52aca3e2340d" providerId="ADAL" clId="{AAD1EF0D-D1A9-426F-A4FE-3F1AE2FB9895}" dt="2022-11-06T14:00:39.707" v="9328" actId="20577"/>
          <ac:spMkLst>
            <pc:docMk/>
            <pc:sldMk cId="3469024394" sldId="422"/>
            <ac:spMk id="2" creationId="{61365102-6F14-4FB7-8C3C-AB618E6179A2}"/>
          </ac:spMkLst>
        </pc:spChg>
        <pc:spChg chg="add del mod">
          <ac:chgData name="James Williams" userId="c957a50b-491f-4d94-b4bc-52aca3e2340d" providerId="ADAL" clId="{AAD1EF0D-D1A9-426F-A4FE-3F1AE2FB9895}" dt="2022-11-06T14:05:53.988" v="9492" actId="478"/>
          <ac:spMkLst>
            <pc:docMk/>
            <pc:sldMk cId="3469024394" sldId="422"/>
            <ac:spMk id="3" creationId="{9F09EB90-6038-AB06-1CEB-FE1443FAD78D}"/>
          </ac:spMkLst>
        </pc:spChg>
        <pc:spChg chg="mod">
          <ac:chgData name="James Williams" userId="c957a50b-491f-4d94-b4bc-52aca3e2340d" providerId="ADAL" clId="{AAD1EF0D-D1A9-426F-A4FE-3F1AE2FB9895}" dt="2022-11-06T14:12:04.462" v="9633" actId="20577"/>
          <ac:spMkLst>
            <pc:docMk/>
            <pc:sldMk cId="3469024394" sldId="422"/>
            <ac:spMk id="7" creationId="{7AA20E84-7A60-867E-8EB4-EA3136895592}"/>
          </ac:spMkLst>
        </pc:spChg>
        <pc:picChg chg="del">
          <ac:chgData name="James Williams" userId="c957a50b-491f-4d94-b4bc-52aca3e2340d" providerId="ADAL" clId="{AAD1EF0D-D1A9-426F-A4FE-3F1AE2FB9895}" dt="2022-11-06T13:52:53.085" v="9302" actId="478"/>
          <ac:picMkLst>
            <pc:docMk/>
            <pc:sldMk cId="3469024394" sldId="422"/>
            <ac:picMk id="6" creationId="{84EA5F91-B595-4591-9E35-3825EDB77DDB}"/>
          </ac:picMkLst>
        </pc:picChg>
        <pc:picChg chg="add mod">
          <ac:chgData name="James Williams" userId="c957a50b-491f-4d94-b4bc-52aca3e2340d" providerId="ADAL" clId="{AAD1EF0D-D1A9-426F-A4FE-3F1AE2FB9895}" dt="2022-11-06T14:12:12.411" v="9634" actId="1076"/>
          <ac:picMkLst>
            <pc:docMk/>
            <pc:sldMk cId="3469024394" sldId="422"/>
            <ac:picMk id="11" creationId="{7CD91794-D933-23B9-5CD0-0DF702977322}"/>
          </ac:picMkLst>
        </pc:picChg>
      </pc:sldChg>
      <pc:sldChg chg="addSp delSp modSp add mod ord">
        <pc:chgData name="James Williams" userId="c957a50b-491f-4d94-b4bc-52aca3e2340d" providerId="ADAL" clId="{AAD1EF0D-D1A9-426F-A4FE-3F1AE2FB9895}" dt="2022-11-06T16:26:04.916" v="11194" actId="113"/>
        <pc:sldMkLst>
          <pc:docMk/>
          <pc:sldMk cId="457378567" sldId="423"/>
        </pc:sldMkLst>
        <pc:spChg chg="mod">
          <ac:chgData name="James Williams" userId="c957a50b-491f-4d94-b4bc-52aca3e2340d" providerId="ADAL" clId="{AAD1EF0D-D1A9-426F-A4FE-3F1AE2FB9895}" dt="2022-11-06T16:07:43.640" v="10779" actId="20577"/>
          <ac:spMkLst>
            <pc:docMk/>
            <pc:sldMk cId="457378567" sldId="423"/>
            <ac:spMk id="2" creationId="{61365102-6F14-4FB7-8C3C-AB618E6179A2}"/>
          </ac:spMkLst>
        </pc:spChg>
        <pc:spChg chg="mod">
          <ac:chgData name="James Williams" userId="c957a50b-491f-4d94-b4bc-52aca3e2340d" providerId="ADAL" clId="{AAD1EF0D-D1A9-426F-A4FE-3F1AE2FB9895}" dt="2022-11-06T16:26:04.916" v="11194" actId="113"/>
          <ac:spMkLst>
            <pc:docMk/>
            <pc:sldMk cId="457378567" sldId="423"/>
            <ac:spMk id="7" creationId="{7AA20E84-7A60-867E-8EB4-EA3136895592}"/>
          </ac:spMkLst>
        </pc:spChg>
        <pc:picChg chg="del">
          <ac:chgData name="James Williams" userId="c957a50b-491f-4d94-b4bc-52aca3e2340d" providerId="ADAL" clId="{AAD1EF0D-D1A9-426F-A4FE-3F1AE2FB9895}" dt="2022-11-06T14:13:36.509" v="9659" actId="478"/>
          <ac:picMkLst>
            <pc:docMk/>
            <pc:sldMk cId="457378567" sldId="423"/>
            <ac:picMk id="6" creationId="{81DF5AD3-62D0-9B20-1180-82510D48932C}"/>
          </ac:picMkLst>
        </pc:picChg>
        <pc:picChg chg="add mod">
          <ac:chgData name="James Williams" userId="c957a50b-491f-4d94-b4bc-52aca3e2340d" providerId="ADAL" clId="{AAD1EF0D-D1A9-426F-A4FE-3F1AE2FB9895}" dt="2022-11-06T16:24:41.113" v="11176" actId="1076"/>
          <ac:picMkLst>
            <pc:docMk/>
            <pc:sldMk cId="457378567" sldId="423"/>
            <ac:picMk id="9" creationId="{54615C56-AE4F-4DE4-46B3-0988BA43E496}"/>
          </ac:picMkLst>
        </pc:picChg>
        <pc:picChg chg="add mod">
          <ac:chgData name="James Williams" userId="c957a50b-491f-4d94-b4bc-52aca3e2340d" providerId="ADAL" clId="{AAD1EF0D-D1A9-426F-A4FE-3F1AE2FB9895}" dt="2022-11-06T16:25:55.539" v="11191" actId="1076"/>
          <ac:picMkLst>
            <pc:docMk/>
            <pc:sldMk cId="457378567" sldId="423"/>
            <ac:picMk id="13" creationId="{79ECA466-FA87-9225-0494-B657FF35BC6A}"/>
          </ac:picMkLst>
        </pc:picChg>
        <pc:picChg chg="add mod">
          <ac:chgData name="James Williams" userId="c957a50b-491f-4d94-b4bc-52aca3e2340d" providerId="ADAL" clId="{AAD1EF0D-D1A9-426F-A4FE-3F1AE2FB9895}" dt="2022-11-06T16:25:47.614" v="11187" actId="1076"/>
          <ac:picMkLst>
            <pc:docMk/>
            <pc:sldMk cId="457378567" sldId="423"/>
            <ac:picMk id="17" creationId="{22A6E116-6F9B-05F0-DEAD-D54898452C56}"/>
          </ac:picMkLst>
        </pc:picChg>
      </pc:sldChg>
      <pc:sldChg chg="addSp delSp modSp add mod ord">
        <pc:chgData name="James Williams" userId="c957a50b-491f-4d94-b4bc-52aca3e2340d" providerId="ADAL" clId="{AAD1EF0D-D1A9-426F-A4FE-3F1AE2FB9895}" dt="2022-12-06T16:26:33.644" v="14806" actId="20577"/>
        <pc:sldMkLst>
          <pc:docMk/>
          <pc:sldMk cId="1875277896" sldId="424"/>
        </pc:sldMkLst>
        <pc:spChg chg="add del mod">
          <ac:chgData name="James Williams" userId="c957a50b-491f-4d94-b4bc-52aca3e2340d" providerId="ADAL" clId="{AAD1EF0D-D1A9-426F-A4FE-3F1AE2FB9895}" dt="2022-11-06T15:48:53.160" v="10368" actId="20577"/>
          <ac:spMkLst>
            <pc:docMk/>
            <pc:sldMk cId="1875277896" sldId="424"/>
            <ac:spMk id="2" creationId="{61365102-6F14-4FB7-8C3C-AB618E6179A2}"/>
          </ac:spMkLst>
        </pc:spChg>
        <pc:spChg chg="add del mod">
          <ac:chgData name="James Williams" userId="c957a50b-491f-4d94-b4bc-52aca3e2340d" providerId="ADAL" clId="{AAD1EF0D-D1A9-426F-A4FE-3F1AE2FB9895}" dt="2022-11-06T15:48:48.166" v="10354"/>
          <ac:spMkLst>
            <pc:docMk/>
            <pc:sldMk cId="1875277896" sldId="424"/>
            <ac:spMk id="7" creationId="{7AA20E84-7A60-867E-8EB4-EA3136895592}"/>
          </ac:spMkLst>
        </pc:spChg>
        <pc:spChg chg="add del mod">
          <ac:chgData name="James Williams" userId="c957a50b-491f-4d94-b4bc-52aca3e2340d" providerId="ADAL" clId="{AAD1EF0D-D1A9-426F-A4FE-3F1AE2FB9895}" dt="2022-11-06T15:47:51.967" v="10313"/>
          <ac:spMkLst>
            <pc:docMk/>
            <pc:sldMk cId="1875277896" sldId="424"/>
            <ac:spMk id="11" creationId="{2B930316-0F02-D5CA-B351-01B0F62A3E81}"/>
          </ac:spMkLst>
        </pc:spChg>
        <pc:spChg chg="add del mod">
          <ac:chgData name="James Williams" userId="c957a50b-491f-4d94-b4bc-52aca3e2340d" providerId="ADAL" clId="{AAD1EF0D-D1A9-426F-A4FE-3F1AE2FB9895}" dt="2022-12-06T16:26:33.644" v="14806" actId="20577"/>
          <ac:spMkLst>
            <pc:docMk/>
            <pc:sldMk cId="1875277896" sldId="424"/>
            <ac:spMk id="13" creationId="{0C581897-1DAD-B2B9-5E17-19816A021840}"/>
          </ac:spMkLst>
        </pc:spChg>
        <pc:graphicFrameChg chg="add del">
          <ac:chgData name="James Williams" userId="c957a50b-491f-4d94-b4bc-52aca3e2340d" providerId="ADAL" clId="{AAD1EF0D-D1A9-426F-A4FE-3F1AE2FB9895}" dt="2022-11-06T16:01:46.180" v="10728" actId="26606"/>
          <ac:graphicFrameMkLst>
            <pc:docMk/>
            <pc:sldMk cId="1875277896" sldId="424"/>
            <ac:graphicFrameMk id="21" creationId="{9F983E72-FC96-AA4F-0C65-851D49E0E3DF}"/>
          </ac:graphicFrameMkLst>
        </pc:graphicFrameChg>
        <pc:picChg chg="del">
          <ac:chgData name="James Williams" userId="c957a50b-491f-4d94-b4bc-52aca3e2340d" providerId="ADAL" clId="{AAD1EF0D-D1A9-426F-A4FE-3F1AE2FB9895}" dt="2022-11-06T14:18:46.443" v="9967" actId="478"/>
          <ac:picMkLst>
            <pc:docMk/>
            <pc:sldMk cId="1875277896" sldId="424"/>
            <ac:picMk id="6" creationId="{84EA5F91-B595-4591-9E35-3825EDB77DDB}"/>
          </ac:picMkLst>
        </pc:picChg>
        <pc:picChg chg="add del mod">
          <ac:chgData name="James Williams" userId="c957a50b-491f-4d94-b4bc-52aca3e2340d" providerId="ADAL" clId="{AAD1EF0D-D1A9-426F-A4FE-3F1AE2FB9895}" dt="2022-11-06T15:47:33.333" v="10308" actId="478"/>
          <ac:picMkLst>
            <pc:docMk/>
            <pc:sldMk cId="1875277896" sldId="424"/>
            <ac:picMk id="9" creationId="{3DC47C7D-B8DC-699C-4905-F20BD047F219}"/>
          </ac:picMkLst>
        </pc:picChg>
        <pc:picChg chg="add del mod">
          <ac:chgData name="James Williams" userId="c957a50b-491f-4d94-b4bc-52aca3e2340d" providerId="ADAL" clId="{AAD1EF0D-D1A9-426F-A4FE-3F1AE2FB9895}" dt="2022-11-06T16:01:42.071" v="10725" actId="478"/>
          <ac:picMkLst>
            <pc:docMk/>
            <pc:sldMk cId="1875277896" sldId="424"/>
            <ac:picMk id="17" creationId="{377E9844-7B0E-E1C0-1283-BE2F3210E277}"/>
          </ac:picMkLst>
        </pc:picChg>
        <pc:picChg chg="add mod">
          <ac:chgData name="James Williams" userId="c957a50b-491f-4d94-b4bc-52aca3e2340d" providerId="ADAL" clId="{AAD1EF0D-D1A9-426F-A4FE-3F1AE2FB9895}" dt="2022-11-06T16:01:50.493" v="10730" actId="1076"/>
          <ac:picMkLst>
            <pc:docMk/>
            <pc:sldMk cId="1875277896" sldId="424"/>
            <ac:picMk id="19" creationId="{651D1B83-A200-E803-9B59-4D6D58C9CF02}"/>
          </ac:picMkLst>
        </pc:picChg>
      </pc:sldChg>
      <pc:sldChg chg="modSp add mod">
        <pc:chgData name="James Williams" userId="c957a50b-491f-4d94-b4bc-52aca3e2340d" providerId="ADAL" clId="{AAD1EF0D-D1A9-426F-A4FE-3F1AE2FB9895}" dt="2022-11-06T16:02:19.367" v="10741" actId="1076"/>
        <pc:sldMkLst>
          <pc:docMk/>
          <pc:sldMk cId="1977650868" sldId="425"/>
        </pc:sldMkLst>
        <pc:picChg chg="mod">
          <ac:chgData name="James Williams" userId="c957a50b-491f-4d94-b4bc-52aca3e2340d" providerId="ADAL" clId="{AAD1EF0D-D1A9-426F-A4FE-3F1AE2FB9895}" dt="2022-11-06T16:02:19.367" v="10741" actId="1076"/>
          <ac:picMkLst>
            <pc:docMk/>
            <pc:sldMk cId="1977650868" sldId="425"/>
            <ac:picMk id="9" creationId="{3DC47C7D-B8DC-699C-4905-F20BD047F219}"/>
          </ac:picMkLst>
        </pc:picChg>
      </pc:sldChg>
      <pc:sldChg chg="addSp delSp modSp add mod">
        <pc:chgData name="James Williams" userId="c957a50b-491f-4d94-b4bc-52aca3e2340d" providerId="ADAL" clId="{AAD1EF0D-D1A9-426F-A4FE-3F1AE2FB9895}" dt="2022-11-06T16:48:00.706" v="11704" actId="1076"/>
        <pc:sldMkLst>
          <pc:docMk/>
          <pc:sldMk cId="2015379020" sldId="426"/>
        </pc:sldMkLst>
        <pc:spChg chg="mod">
          <ac:chgData name="James Williams" userId="c957a50b-491f-4d94-b4bc-52aca3e2340d" providerId="ADAL" clId="{AAD1EF0D-D1A9-426F-A4FE-3F1AE2FB9895}" dt="2022-11-06T16:42:22.260" v="11337" actId="20577"/>
          <ac:spMkLst>
            <pc:docMk/>
            <pc:sldMk cId="2015379020" sldId="426"/>
            <ac:spMk id="2" creationId="{61365102-6F14-4FB7-8C3C-AB618E6179A2}"/>
          </ac:spMkLst>
        </pc:spChg>
        <pc:spChg chg="add del mod">
          <ac:chgData name="James Williams" userId="c957a50b-491f-4d94-b4bc-52aca3e2340d" providerId="ADAL" clId="{AAD1EF0D-D1A9-426F-A4FE-3F1AE2FB9895}" dt="2022-11-06T16:47:51.926" v="11700" actId="26606"/>
          <ac:spMkLst>
            <pc:docMk/>
            <pc:sldMk cId="2015379020" sldId="426"/>
            <ac:spMk id="7" creationId="{7AA20E84-7A60-867E-8EB4-EA3136895592}"/>
          </ac:spMkLst>
        </pc:spChg>
        <pc:graphicFrameChg chg="add del">
          <ac:chgData name="James Williams" userId="c957a50b-491f-4d94-b4bc-52aca3e2340d" providerId="ADAL" clId="{AAD1EF0D-D1A9-426F-A4FE-3F1AE2FB9895}" dt="2022-11-06T16:47:51.926" v="11700" actId="26606"/>
          <ac:graphicFrameMkLst>
            <pc:docMk/>
            <pc:sldMk cId="2015379020" sldId="426"/>
            <ac:graphicFrameMk id="18" creationId="{DE286082-673F-5C6B-F98E-6E004D9F70E3}"/>
          </ac:graphicFrameMkLst>
        </pc:graphicFrameChg>
        <pc:picChg chg="add mod">
          <ac:chgData name="James Williams" userId="c957a50b-491f-4d94-b4bc-52aca3e2340d" providerId="ADAL" clId="{AAD1EF0D-D1A9-426F-A4FE-3F1AE2FB9895}" dt="2022-11-06T16:48:00.706" v="11704" actId="1076"/>
          <ac:picMkLst>
            <pc:docMk/>
            <pc:sldMk cId="2015379020" sldId="426"/>
            <ac:picMk id="6" creationId="{94068454-85DF-3A9F-F51D-32CF22C9A372}"/>
          </ac:picMkLst>
        </pc:picChg>
        <pc:picChg chg="del">
          <ac:chgData name="James Williams" userId="c957a50b-491f-4d94-b4bc-52aca3e2340d" providerId="ADAL" clId="{AAD1EF0D-D1A9-426F-A4FE-3F1AE2FB9895}" dt="2022-11-06T16:42:23.632" v="11338" actId="478"/>
          <ac:picMkLst>
            <pc:docMk/>
            <pc:sldMk cId="2015379020" sldId="426"/>
            <ac:picMk id="15" creationId="{093BCC19-14F8-62A2-87F2-4EB34AA0316F}"/>
          </ac:picMkLst>
        </pc:picChg>
      </pc:sldChg>
      <pc:sldChg chg="del ord">
        <pc:chgData name="James Williams" userId="c957a50b-491f-4d94-b4bc-52aca3e2340d" providerId="ADAL" clId="{AAD1EF0D-D1A9-426F-A4FE-3F1AE2FB9895}" dt="2022-12-07T18:55:32.043" v="23403" actId="2696"/>
        <pc:sldMkLst>
          <pc:docMk/>
          <pc:sldMk cId="285688921" sldId="427"/>
        </pc:sldMkLst>
      </pc:sldChg>
      <pc:sldChg chg="addSp delSp add del setBg delDesignElem">
        <pc:chgData name="James Williams" userId="c957a50b-491f-4d94-b4bc-52aca3e2340d" providerId="ADAL" clId="{AAD1EF0D-D1A9-426F-A4FE-3F1AE2FB9895}" dt="2022-12-07T18:55:41.585" v="23406"/>
        <pc:sldMkLst>
          <pc:docMk/>
          <pc:sldMk cId="446856089" sldId="427"/>
        </pc:sldMkLst>
        <pc:spChg chg="add del">
          <ac:chgData name="James Williams" userId="c957a50b-491f-4d94-b4bc-52aca3e2340d" providerId="ADAL" clId="{AAD1EF0D-D1A9-426F-A4FE-3F1AE2FB9895}" dt="2022-12-07T18:55:41.585" v="23406"/>
          <ac:spMkLst>
            <pc:docMk/>
            <pc:sldMk cId="446856089" sldId="427"/>
            <ac:spMk id="8" creationId="{1B15ED52-F352-441B-82BF-E0EA34836D08}"/>
          </ac:spMkLst>
        </pc:spChg>
        <pc:spChg chg="add del">
          <ac:chgData name="James Williams" userId="c957a50b-491f-4d94-b4bc-52aca3e2340d" providerId="ADAL" clId="{AAD1EF0D-D1A9-426F-A4FE-3F1AE2FB9895}" dt="2022-12-07T18:55:41.585" v="23406"/>
          <ac:spMkLst>
            <pc:docMk/>
            <pc:sldMk cId="446856089" sldId="427"/>
            <ac:spMk id="10" creationId="{3B2E3793-BFE6-45A2-9B7B-E18844431C99}"/>
          </ac:spMkLst>
        </pc:spChg>
        <pc:spChg chg="add del">
          <ac:chgData name="James Williams" userId="c957a50b-491f-4d94-b4bc-52aca3e2340d" providerId="ADAL" clId="{AAD1EF0D-D1A9-426F-A4FE-3F1AE2FB9895}" dt="2022-12-07T18:55:41.585" v="23406"/>
          <ac:spMkLst>
            <pc:docMk/>
            <pc:sldMk cId="446856089" sldId="427"/>
            <ac:spMk id="12" creationId="{BC4C4868-CB8F-4AF9-9CDB-8108F2C19B67}"/>
          </ac:spMkLst>
        </pc:spChg>
        <pc:spChg chg="add del">
          <ac:chgData name="James Williams" userId="c957a50b-491f-4d94-b4bc-52aca3e2340d" providerId="ADAL" clId="{AAD1EF0D-D1A9-426F-A4FE-3F1AE2FB9895}" dt="2022-12-07T18:55:41.585" v="23406"/>
          <ac:spMkLst>
            <pc:docMk/>
            <pc:sldMk cId="446856089" sldId="427"/>
            <ac:spMk id="14" creationId="{375E0459-6403-40CD-989D-56A4407CA12E}"/>
          </ac:spMkLst>
        </pc:spChg>
        <pc:spChg chg="add del">
          <ac:chgData name="James Williams" userId="c957a50b-491f-4d94-b4bc-52aca3e2340d" providerId="ADAL" clId="{AAD1EF0D-D1A9-426F-A4FE-3F1AE2FB9895}" dt="2022-12-07T18:55:41.585" v="23406"/>
          <ac:spMkLst>
            <pc:docMk/>
            <pc:sldMk cId="446856089" sldId="427"/>
            <ac:spMk id="16" creationId="{53E5B1A8-3AC9-4BD1-9BBC-78CA94F2D1BA}"/>
          </ac:spMkLst>
        </pc:spChg>
      </pc:sldChg>
      <pc:sldChg chg="add">
        <pc:chgData name="James Williams" userId="c957a50b-491f-4d94-b4bc-52aca3e2340d" providerId="ADAL" clId="{AAD1EF0D-D1A9-426F-A4FE-3F1AE2FB9895}" dt="2022-12-07T18:55:44.550" v="23407"/>
        <pc:sldMkLst>
          <pc:docMk/>
          <pc:sldMk cId="2001421137" sldId="427"/>
        </pc:sldMkLst>
      </pc:sldChg>
      <pc:sldChg chg="addSp delSp modSp mod ord">
        <pc:chgData name="James Williams" userId="c957a50b-491f-4d94-b4bc-52aca3e2340d" providerId="ADAL" clId="{AAD1EF0D-D1A9-426F-A4FE-3F1AE2FB9895}" dt="2022-12-07T18:59:54.947" v="23513"/>
        <pc:sldMkLst>
          <pc:docMk/>
          <pc:sldMk cId="1417762430" sldId="434"/>
        </pc:sldMkLst>
        <pc:spChg chg="mod">
          <ac:chgData name="James Williams" userId="c957a50b-491f-4d94-b4bc-52aca3e2340d" providerId="ADAL" clId="{AAD1EF0D-D1A9-426F-A4FE-3F1AE2FB9895}" dt="2022-12-07T18:57:33.654" v="23459" actId="26606"/>
          <ac:spMkLst>
            <pc:docMk/>
            <pc:sldMk cId="1417762430" sldId="434"/>
            <ac:spMk id="2" creationId="{61365102-6F14-4FB7-8C3C-AB618E6179A2}"/>
          </ac:spMkLst>
        </pc:spChg>
        <pc:spChg chg="del">
          <ac:chgData name="James Williams" userId="c957a50b-491f-4d94-b4bc-52aca3e2340d" providerId="ADAL" clId="{AAD1EF0D-D1A9-426F-A4FE-3F1AE2FB9895}" dt="2022-12-07T18:57:33.654" v="23459" actId="26606"/>
          <ac:spMkLst>
            <pc:docMk/>
            <pc:sldMk cId="1417762430" sldId="434"/>
            <ac:spMk id="22" creationId="{B819A166-7571-4003-A6B8-B62034C3ED30}"/>
          </ac:spMkLst>
        </pc:spChg>
        <pc:spChg chg="add">
          <ac:chgData name="James Williams" userId="c957a50b-491f-4d94-b4bc-52aca3e2340d" providerId="ADAL" clId="{AAD1EF0D-D1A9-426F-A4FE-3F1AE2FB9895}" dt="2022-12-07T18:57:33.654" v="23459" actId="26606"/>
          <ac:spMkLst>
            <pc:docMk/>
            <pc:sldMk cId="1417762430" sldId="434"/>
            <ac:spMk id="28" creationId="{257363FD-7E77-4145-9483-331A807ADF0E}"/>
          </ac:spMkLst>
        </pc:spChg>
        <pc:graphicFrameChg chg="mod modGraphic">
          <ac:chgData name="James Williams" userId="c957a50b-491f-4d94-b4bc-52aca3e2340d" providerId="ADAL" clId="{AAD1EF0D-D1A9-426F-A4FE-3F1AE2FB9895}" dt="2022-12-07T18:57:33.654" v="23459" actId="26606"/>
          <ac:graphicFrameMkLst>
            <pc:docMk/>
            <pc:sldMk cId="1417762430" sldId="434"/>
            <ac:graphicFrameMk id="18" creationId="{64BD512F-19F8-28AB-1311-0CCF0160D7BD}"/>
          </ac:graphicFrameMkLst>
        </pc:graphicFrameChg>
        <pc:picChg chg="add mod">
          <ac:chgData name="James Williams" userId="c957a50b-491f-4d94-b4bc-52aca3e2340d" providerId="ADAL" clId="{AAD1EF0D-D1A9-426F-A4FE-3F1AE2FB9895}" dt="2022-12-07T18:57:36.535" v="23460" actId="27614"/>
          <ac:picMkLst>
            <pc:docMk/>
            <pc:sldMk cId="1417762430" sldId="434"/>
            <ac:picMk id="24" creationId="{7EA4279A-7364-D9E9-024B-245AFF991086}"/>
          </ac:picMkLst>
        </pc:picChg>
      </pc:sldChg>
      <pc:sldChg chg="addSp delSp modSp add mod">
        <pc:chgData name="James Williams" userId="c957a50b-491f-4d94-b4bc-52aca3e2340d" providerId="ADAL" clId="{AAD1EF0D-D1A9-426F-A4FE-3F1AE2FB9895}" dt="2022-11-17T19:03:38.281" v="13324" actId="20577"/>
        <pc:sldMkLst>
          <pc:docMk/>
          <pc:sldMk cId="669295728" sldId="435"/>
        </pc:sldMkLst>
        <pc:spChg chg="add del">
          <ac:chgData name="James Williams" userId="c957a50b-491f-4d94-b4bc-52aca3e2340d" providerId="ADAL" clId="{AAD1EF0D-D1A9-426F-A4FE-3F1AE2FB9895}" dt="2022-11-17T19:03:21.559" v="13322"/>
          <ac:spMkLst>
            <pc:docMk/>
            <pc:sldMk cId="669295728" sldId="435"/>
            <ac:spMk id="6" creationId="{7AEB06BD-323A-E049-917B-F874A5A85134}"/>
          </ac:spMkLst>
        </pc:spChg>
        <pc:spChg chg="mod">
          <ac:chgData name="James Williams" userId="c957a50b-491f-4d94-b4bc-52aca3e2340d" providerId="ADAL" clId="{AAD1EF0D-D1A9-426F-A4FE-3F1AE2FB9895}" dt="2022-11-17T19:03:38.281" v="13324" actId="20577"/>
          <ac:spMkLst>
            <pc:docMk/>
            <pc:sldMk cId="669295728" sldId="435"/>
            <ac:spMk id="7" creationId="{7AA20E84-7A60-867E-8EB4-EA3136895592}"/>
          </ac:spMkLst>
        </pc:spChg>
        <pc:picChg chg="del mod">
          <ac:chgData name="James Williams" userId="c957a50b-491f-4d94-b4bc-52aca3e2340d" providerId="ADAL" clId="{AAD1EF0D-D1A9-426F-A4FE-3F1AE2FB9895}" dt="2022-11-17T17:36:26.702" v="12172" actId="478"/>
          <ac:picMkLst>
            <pc:docMk/>
            <pc:sldMk cId="669295728" sldId="435"/>
            <ac:picMk id="3" creationId="{2CA28839-769E-9668-80E2-E5EDB043EEC6}"/>
          </ac:picMkLst>
        </pc:picChg>
        <pc:picChg chg="del">
          <ac:chgData name="James Williams" userId="c957a50b-491f-4d94-b4bc-52aca3e2340d" providerId="ADAL" clId="{AAD1EF0D-D1A9-426F-A4FE-3F1AE2FB9895}" dt="2022-11-17T17:36:26.247" v="12170" actId="478"/>
          <ac:picMkLst>
            <pc:docMk/>
            <pc:sldMk cId="669295728" sldId="435"/>
            <ac:picMk id="11" creationId="{70D59EB7-39B5-B7AD-4DB2-13CA84FE356F}"/>
          </ac:picMkLst>
        </pc:picChg>
        <pc:picChg chg="del">
          <ac:chgData name="James Williams" userId="c957a50b-491f-4d94-b4bc-52aca3e2340d" providerId="ADAL" clId="{AAD1EF0D-D1A9-426F-A4FE-3F1AE2FB9895}" dt="2022-11-17T17:36:27.222" v="12173" actId="478"/>
          <ac:picMkLst>
            <pc:docMk/>
            <pc:sldMk cId="669295728" sldId="435"/>
            <ac:picMk id="13" creationId="{655849C8-DB94-44A0-C0C4-40AEC132D0A2}"/>
          </ac:picMkLst>
        </pc:picChg>
        <pc:picChg chg="del">
          <ac:chgData name="James Williams" userId="c957a50b-491f-4d94-b4bc-52aca3e2340d" providerId="ADAL" clId="{AAD1EF0D-D1A9-426F-A4FE-3F1AE2FB9895}" dt="2022-11-17T17:36:22.126" v="12168" actId="478"/>
          <ac:picMkLst>
            <pc:docMk/>
            <pc:sldMk cId="669295728" sldId="435"/>
            <ac:picMk id="15" creationId="{8867C001-E8A5-4AB3-C8EB-841AEB585C92}"/>
          </ac:picMkLst>
        </pc:picChg>
      </pc:sldChg>
      <pc:sldChg chg="modSp add mod ord">
        <pc:chgData name="James Williams" userId="c957a50b-491f-4d94-b4bc-52aca3e2340d" providerId="ADAL" clId="{AAD1EF0D-D1A9-426F-A4FE-3F1AE2FB9895}" dt="2022-12-06T16:51:39.853" v="14913"/>
        <pc:sldMkLst>
          <pc:docMk/>
          <pc:sldMk cId="2015514204" sldId="436"/>
        </pc:sldMkLst>
        <pc:spChg chg="mod">
          <ac:chgData name="James Williams" userId="c957a50b-491f-4d94-b4bc-52aca3e2340d" providerId="ADAL" clId="{AAD1EF0D-D1A9-426F-A4FE-3F1AE2FB9895}" dt="2022-11-17T18:09:00.349" v="12642" actId="20577"/>
          <ac:spMkLst>
            <pc:docMk/>
            <pc:sldMk cId="2015514204" sldId="436"/>
            <ac:spMk id="2" creationId="{61365102-6F14-4FB7-8C3C-AB618E6179A2}"/>
          </ac:spMkLst>
        </pc:spChg>
        <pc:spChg chg="mod">
          <ac:chgData name="James Williams" userId="c957a50b-491f-4d94-b4bc-52aca3e2340d" providerId="ADAL" clId="{AAD1EF0D-D1A9-426F-A4FE-3F1AE2FB9895}" dt="2022-11-17T18:31:55.989" v="13004" actId="20577"/>
          <ac:spMkLst>
            <pc:docMk/>
            <pc:sldMk cId="2015514204" sldId="436"/>
            <ac:spMk id="7" creationId="{7AA20E84-7A60-867E-8EB4-EA3136895592}"/>
          </ac:spMkLst>
        </pc:spChg>
      </pc:sldChg>
      <pc:sldChg chg="addSp modSp new mod setBg">
        <pc:chgData name="James Williams" userId="c957a50b-491f-4d94-b4bc-52aca3e2340d" providerId="ADAL" clId="{AAD1EF0D-D1A9-426F-A4FE-3F1AE2FB9895}" dt="2022-11-17T18:12:44.357" v="12686" actId="1076"/>
        <pc:sldMkLst>
          <pc:docMk/>
          <pc:sldMk cId="4200399561" sldId="437"/>
        </pc:sldMkLst>
        <pc:spChg chg="mod">
          <ac:chgData name="James Williams" userId="c957a50b-491f-4d94-b4bc-52aca3e2340d" providerId="ADAL" clId="{AAD1EF0D-D1A9-426F-A4FE-3F1AE2FB9895}" dt="2022-11-17T18:12:17.476" v="12681" actId="26606"/>
          <ac:spMkLst>
            <pc:docMk/>
            <pc:sldMk cId="4200399561" sldId="437"/>
            <ac:spMk id="2" creationId="{7107E32C-4EAE-BD79-0ECF-C61284BECCF1}"/>
          </ac:spMkLst>
        </pc:spChg>
        <pc:spChg chg="mod">
          <ac:chgData name="James Williams" userId="c957a50b-491f-4d94-b4bc-52aca3e2340d" providerId="ADAL" clId="{AAD1EF0D-D1A9-426F-A4FE-3F1AE2FB9895}" dt="2022-11-17T18:12:17.476" v="12681" actId="26606"/>
          <ac:spMkLst>
            <pc:docMk/>
            <pc:sldMk cId="4200399561" sldId="437"/>
            <ac:spMk id="3" creationId="{9FFFA523-1815-4CC4-0291-1F10B3C834C9}"/>
          </ac:spMkLst>
        </pc:spChg>
        <pc:spChg chg="add mod">
          <ac:chgData name="James Williams" userId="c957a50b-491f-4d94-b4bc-52aca3e2340d" providerId="ADAL" clId="{AAD1EF0D-D1A9-426F-A4FE-3F1AE2FB9895}" dt="2022-11-17T18:12:44.357" v="12686" actId="1076"/>
          <ac:spMkLst>
            <pc:docMk/>
            <pc:sldMk cId="4200399561" sldId="437"/>
            <ac:spMk id="5" creationId="{02E35344-8AAD-0AAC-212A-04BEFE493C7B}"/>
          </ac:spMkLst>
        </pc:spChg>
        <pc:spChg chg="add">
          <ac:chgData name="James Williams" userId="c957a50b-491f-4d94-b4bc-52aca3e2340d" providerId="ADAL" clId="{AAD1EF0D-D1A9-426F-A4FE-3F1AE2FB9895}" dt="2022-11-17T18:12:17.476" v="12681" actId="26606"/>
          <ac:spMkLst>
            <pc:docMk/>
            <pc:sldMk cId="4200399561" sldId="437"/>
            <ac:spMk id="10" creationId="{3E443FD7-A66B-4AA0-872D-B088B9BC5F17}"/>
          </ac:spMkLst>
        </pc:spChg>
        <pc:spChg chg="add">
          <ac:chgData name="James Williams" userId="c957a50b-491f-4d94-b4bc-52aca3e2340d" providerId="ADAL" clId="{AAD1EF0D-D1A9-426F-A4FE-3F1AE2FB9895}" dt="2022-11-17T18:12:17.476" v="12681" actId="26606"/>
          <ac:spMkLst>
            <pc:docMk/>
            <pc:sldMk cId="4200399561" sldId="437"/>
            <ac:spMk id="12" creationId="{C04BE0EF-3561-49B4-9A29-F283168A91C7}"/>
          </ac:spMkLst>
        </pc:spChg>
        <pc:picChg chg="add mod">
          <ac:chgData name="James Williams" userId="c957a50b-491f-4d94-b4bc-52aca3e2340d" providerId="ADAL" clId="{AAD1EF0D-D1A9-426F-A4FE-3F1AE2FB9895}" dt="2022-11-17T18:12:17.476" v="12681" actId="26606"/>
          <ac:picMkLst>
            <pc:docMk/>
            <pc:sldMk cId="4200399561" sldId="437"/>
            <ac:picMk id="4" creationId="{3B2CCC0A-02D4-7743-2026-337645549E82}"/>
          </ac:picMkLst>
        </pc:picChg>
      </pc:sldChg>
      <pc:sldChg chg="modSp add mod">
        <pc:chgData name="James Williams" userId="c957a50b-491f-4d94-b4bc-52aca3e2340d" providerId="ADAL" clId="{AAD1EF0D-D1A9-426F-A4FE-3F1AE2FB9895}" dt="2022-12-06T19:05:22.625" v="17569" actId="20577"/>
        <pc:sldMkLst>
          <pc:docMk/>
          <pc:sldMk cId="3504938825" sldId="438"/>
        </pc:sldMkLst>
        <pc:spChg chg="mod">
          <ac:chgData name="James Williams" userId="c957a50b-491f-4d94-b4bc-52aca3e2340d" providerId="ADAL" clId="{AAD1EF0D-D1A9-426F-A4FE-3F1AE2FB9895}" dt="2022-11-17T18:13:12.055" v="12689" actId="20577"/>
          <ac:spMkLst>
            <pc:docMk/>
            <pc:sldMk cId="3504938825" sldId="438"/>
            <ac:spMk id="2" creationId="{7107E32C-4EAE-BD79-0ECF-C61284BECCF1}"/>
          </ac:spMkLst>
        </pc:spChg>
        <pc:spChg chg="mod">
          <ac:chgData name="James Williams" userId="c957a50b-491f-4d94-b4bc-52aca3e2340d" providerId="ADAL" clId="{AAD1EF0D-D1A9-426F-A4FE-3F1AE2FB9895}" dt="2022-12-06T19:05:22.625" v="17569" actId="20577"/>
          <ac:spMkLst>
            <pc:docMk/>
            <pc:sldMk cId="3504938825" sldId="438"/>
            <ac:spMk id="3" creationId="{9FFFA523-1815-4CC4-0291-1F10B3C834C9}"/>
          </ac:spMkLst>
        </pc:spChg>
      </pc:sldChg>
      <pc:sldChg chg="addSp delSp modSp add mod">
        <pc:chgData name="James Williams" userId="c957a50b-491f-4d94-b4bc-52aca3e2340d" providerId="ADAL" clId="{AAD1EF0D-D1A9-426F-A4FE-3F1AE2FB9895}" dt="2022-12-06T17:24:55.417" v="15520" actId="12"/>
        <pc:sldMkLst>
          <pc:docMk/>
          <pc:sldMk cId="2958440349" sldId="439"/>
        </pc:sldMkLst>
        <pc:spChg chg="mod">
          <ac:chgData name="James Williams" userId="c957a50b-491f-4d94-b4bc-52aca3e2340d" providerId="ADAL" clId="{AAD1EF0D-D1A9-426F-A4FE-3F1AE2FB9895}" dt="2022-12-06T16:54:11.857" v="14929" actId="20577"/>
          <ac:spMkLst>
            <pc:docMk/>
            <pc:sldMk cId="2958440349" sldId="439"/>
            <ac:spMk id="2" creationId="{61365102-6F14-4FB7-8C3C-AB618E6179A2}"/>
          </ac:spMkLst>
        </pc:spChg>
        <pc:spChg chg="add del mod">
          <ac:chgData name="James Williams" userId="c957a50b-491f-4d94-b4bc-52aca3e2340d" providerId="ADAL" clId="{AAD1EF0D-D1A9-426F-A4FE-3F1AE2FB9895}" dt="2022-12-06T16:54:22.244" v="14933"/>
          <ac:spMkLst>
            <pc:docMk/>
            <pc:sldMk cId="2958440349" sldId="439"/>
            <ac:spMk id="3" creationId="{31AD0CD6-9086-4417-12E9-62A9D779F07D}"/>
          </ac:spMkLst>
        </pc:spChg>
        <pc:spChg chg="add del">
          <ac:chgData name="James Williams" userId="c957a50b-491f-4d94-b4bc-52aca3e2340d" providerId="ADAL" clId="{AAD1EF0D-D1A9-426F-A4FE-3F1AE2FB9895}" dt="2022-12-06T17:16:31.658" v="15194"/>
          <ac:spMkLst>
            <pc:docMk/>
            <pc:sldMk cId="2958440349" sldId="439"/>
            <ac:spMk id="6" creationId="{97EAEE46-3EAE-F1D5-1BA1-8C64AA0DAA72}"/>
          </ac:spMkLst>
        </pc:spChg>
        <pc:spChg chg="add del mod">
          <ac:chgData name="James Williams" userId="c957a50b-491f-4d94-b4bc-52aca3e2340d" providerId="ADAL" clId="{AAD1EF0D-D1A9-426F-A4FE-3F1AE2FB9895}" dt="2022-12-06T17:24:55.417" v="15520" actId="12"/>
          <ac:spMkLst>
            <pc:docMk/>
            <pc:sldMk cId="2958440349" sldId="439"/>
            <ac:spMk id="9" creationId="{C6F0307B-6A4C-4978-8778-1B2AFBCDE537}"/>
          </ac:spMkLst>
        </pc:spChg>
        <pc:picChg chg="add mod">
          <ac:chgData name="James Williams" userId="c957a50b-491f-4d94-b4bc-52aca3e2340d" providerId="ADAL" clId="{AAD1EF0D-D1A9-426F-A4FE-3F1AE2FB9895}" dt="2022-12-06T17:24:39.776" v="15517" actId="1076"/>
          <ac:picMkLst>
            <pc:docMk/>
            <pc:sldMk cId="2958440349" sldId="439"/>
            <ac:picMk id="11" creationId="{0B7DD13C-5ED2-008A-7F41-A412988B5901}"/>
          </ac:picMkLst>
        </pc:picChg>
        <pc:picChg chg="add mod">
          <ac:chgData name="James Williams" userId="c957a50b-491f-4d94-b4bc-52aca3e2340d" providerId="ADAL" clId="{AAD1EF0D-D1A9-426F-A4FE-3F1AE2FB9895}" dt="2022-12-06T17:24:48.470" v="15518" actId="1076"/>
          <ac:picMkLst>
            <pc:docMk/>
            <pc:sldMk cId="2958440349" sldId="439"/>
            <ac:picMk id="15" creationId="{38F4A5F6-21C2-5C21-4319-DD6DB1FCD159}"/>
          </ac:picMkLst>
        </pc:picChg>
      </pc:sldChg>
      <pc:sldChg chg="addSp modSp add mod">
        <pc:chgData name="James Williams" userId="c957a50b-491f-4d94-b4bc-52aca3e2340d" providerId="ADAL" clId="{AAD1EF0D-D1A9-426F-A4FE-3F1AE2FB9895}" dt="2022-12-07T18:57:00.934" v="23458" actId="403"/>
        <pc:sldMkLst>
          <pc:docMk/>
          <pc:sldMk cId="3855356266" sldId="440"/>
        </pc:sldMkLst>
        <pc:spChg chg="mod">
          <ac:chgData name="James Williams" userId="c957a50b-491f-4d94-b4bc-52aca3e2340d" providerId="ADAL" clId="{AAD1EF0D-D1A9-426F-A4FE-3F1AE2FB9895}" dt="2022-11-17T19:19:30.298" v="14224" actId="20577"/>
          <ac:spMkLst>
            <pc:docMk/>
            <pc:sldMk cId="3855356266" sldId="440"/>
            <ac:spMk id="2" creationId="{61365102-6F14-4FB7-8C3C-AB618E6179A2}"/>
          </ac:spMkLst>
        </pc:spChg>
        <pc:spChg chg="add mod">
          <ac:chgData name="James Williams" userId="c957a50b-491f-4d94-b4bc-52aca3e2340d" providerId="ADAL" clId="{AAD1EF0D-D1A9-426F-A4FE-3F1AE2FB9895}" dt="2022-12-07T18:57:00.934" v="23458" actId="403"/>
          <ac:spMkLst>
            <pc:docMk/>
            <pc:sldMk cId="3855356266" sldId="440"/>
            <ac:spMk id="3" creationId="{58883546-49B9-00DF-EBD3-9CD52A681400}"/>
          </ac:spMkLst>
        </pc:spChg>
        <pc:spChg chg="mod">
          <ac:chgData name="James Williams" userId="c957a50b-491f-4d94-b4bc-52aca3e2340d" providerId="ADAL" clId="{AAD1EF0D-D1A9-426F-A4FE-3F1AE2FB9895}" dt="2022-12-06T16:14:56.600" v="14805" actId="20577"/>
          <ac:spMkLst>
            <pc:docMk/>
            <pc:sldMk cId="3855356266" sldId="440"/>
            <ac:spMk id="9" creationId="{C6F0307B-6A4C-4978-8778-1B2AFBCDE537}"/>
          </ac:spMkLst>
        </pc:spChg>
      </pc:sldChg>
      <pc:sldChg chg="modSp add del mod">
        <pc:chgData name="James Williams" userId="c957a50b-491f-4d94-b4bc-52aca3e2340d" providerId="ADAL" clId="{AAD1EF0D-D1A9-426F-A4FE-3F1AE2FB9895}" dt="2022-11-17T19:06:32.747" v="13524" actId="2696"/>
        <pc:sldMkLst>
          <pc:docMk/>
          <pc:sldMk cId="2591045239" sldId="441"/>
        </pc:sldMkLst>
        <pc:spChg chg="mod">
          <ac:chgData name="James Williams" userId="c957a50b-491f-4d94-b4bc-52aca3e2340d" providerId="ADAL" clId="{AAD1EF0D-D1A9-426F-A4FE-3F1AE2FB9895}" dt="2022-11-17T18:58:52.056" v="13266" actId="27636"/>
          <ac:spMkLst>
            <pc:docMk/>
            <pc:sldMk cId="2591045239" sldId="441"/>
            <ac:spMk id="9" creationId="{C6F0307B-6A4C-4978-8778-1B2AFBCDE537}"/>
          </ac:spMkLst>
        </pc:spChg>
      </pc:sldChg>
      <pc:sldChg chg="addSp delSp modSp add mod">
        <pc:chgData name="James Williams" userId="c957a50b-491f-4d94-b4bc-52aca3e2340d" providerId="ADAL" clId="{AAD1EF0D-D1A9-426F-A4FE-3F1AE2FB9895}" dt="2022-12-06T16:50:53.084" v="14909" actId="403"/>
        <pc:sldMkLst>
          <pc:docMk/>
          <pc:sldMk cId="1997900754" sldId="442"/>
        </pc:sldMkLst>
        <pc:spChg chg="mod">
          <ac:chgData name="James Williams" userId="c957a50b-491f-4d94-b4bc-52aca3e2340d" providerId="ADAL" clId="{AAD1EF0D-D1A9-426F-A4FE-3F1AE2FB9895}" dt="2022-11-17T19:21:36.386" v="14248" actId="20577"/>
          <ac:spMkLst>
            <pc:docMk/>
            <pc:sldMk cId="1997900754" sldId="442"/>
            <ac:spMk id="2" creationId="{61365102-6F14-4FB7-8C3C-AB618E6179A2}"/>
          </ac:spMkLst>
        </pc:spChg>
        <pc:spChg chg="add del">
          <ac:chgData name="James Williams" userId="c957a50b-491f-4d94-b4bc-52aca3e2340d" providerId="ADAL" clId="{AAD1EF0D-D1A9-426F-A4FE-3F1AE2FB9895}" dt="2022-11-17T18:59:14.087" v="13269" actId="21"/>
          <ac:spMkLst>
            <pc:docMk/>
            <pc:sldMk cId="1997900754" sldId="442"/>
            <ac:spMk id="3" creationId="{86FB894D-66D6-E5FE-D79D-089A883E88EA}"/>
          </ac:spMkLst>
        </pc:spChg>
        <pc:spChg chg="add del mod">
          <ac:chgData name="James Williams" userId="c957a50b-491f-4d94-b4bc-52aca3e2340d" providerId="ADAL" clId="{AAD1EF0D-D1A9-426F-A4FE-3F1AE2FB9895}" dt="2022-12-06T16:50:53.084" v="14909" actId="403"/>
          <ac:spMkLst>
            <pc:docMk/>
            <pc:sldMk cId="1997900754" sldId="442"/>
            <ac:spMk id="3" creationId="{88FF5784-C485-61EA-62AB-A2D124814776}"/>
          </ac:spMkLst>
        </pc:spChg>
        <pc:spChg chg="add del mod">
          <ac:chgData name="James Williams" userId="c957a50b-491f-4d94-b4bc-52aca3e2340d" providerId="ADAL" clId="{AAD1EF0D-D1A9-426F-A4FE-3F1AE2FB9895}" dt="2022-11-17T18:59:34.190" v="13272"/>
          <ac:spMkLst>
            <pc:docMk/>
            <pc:sldMk cId="1997900754" sldId="442"/>
            <ac:spMk id="6" creationId="{897B59ED-F6B5-B41F-399A-27625CCD8EA0}"/>
          </ac:spMkLst>
        </pc:spChg>
        <pc:spChg chg="add del mod">
          <ac:chgData name="James Williams" userId="c957a50b-491f-4d94-b4bc-52aca3e2340d" providerId="ADAL" clId="{AAD1EF0D-D1A9-426F-A4FE-3F1AE2FB9895}" dt="2022-11-17T18:59:18.768" v="13271"/>
          <ac:spMkLst>
            <pc:docMk/>
            <pc:sldMk cId="1997900754" sldId="442"/>
            <ac:spMk id="7" creationId="{0A12059A-03B4-B58E-743F-0B683D5DBE28}"/>
          </ac:spMkLst>
        </pc:spChg>
        <pc:spChg chg="del">
          <ac:chgData name="James Williams" userId="c957a50b-491f-4d94-b4bc-52aca3e2340d" providerId="ADAL" clId="{AAD1EF0D-D1A9-426F-A4FE-3F1AE2FB9895}" dt="2022-11-17T18:59:14.087" v="13269" actId="21"/>
          <ac:spMkLst>
            <pc:docMk/>
            <pc:sldMk cId="1997900754" sldId="442"/>
            <ac:spMk id="9" creationId="{C6F0307B-6A4C-4978-8778-1B2AFBCDE537}"/>
          </ac:spMkLst>
        </pc:spChg>
        <pc:spChg chg="add del mod">
          <ac:chgData name="James Williams" userId="c957a50b-491f-4d94-b4bc-52aca3e2340d" providerId="ADAL" clId="{AAD1EF0D-D1A9-426F-A4FE-3F1AE2FB9895}" dt="2022-11-17T18:59:18.768" v="13271"/>
          <ac:spMkLst>
            <pc:docMk/>
            <pc:sldMk cId="1997900754" sldId="442"/>
            <ac:spMk id="11" creationId="{BF379CE9-09F1-E2C7-4FAE-FD7C3099A2E7}"/>
          </ac:spMkLst>
        </pc:spChg>
        <pc:spChg chg="add del mod">
          <ac:chgData name="James Williams" userId="c957a50b-491f-4d94-b4bc-52aca3e2340d" providerId="ADAL" clId="{AAD1EF0D-D1A9-426F-A4FE-3F1AE2FB9895}" dt="2022-12-06T16:49:08.015" v="14845" actId="20577"/>
          <ac:spMkLst>
            <pc:docMk/>
            <pc:sldMk cId="1997900754" sldId="442"/>
            <ac:spMk id="13" creationId="{91F835AF-A34A-31BC-203C-1FB1F659BA94}"/>
          </ac:spMkLst>
        </pc:spChg>
        <pc:spChg chg="add del">
          <ac:chgData name="James Williams" userId="c957a50b-491f-4d94-b4bc-52aca3e2340d" providerId="ADAL" clId="{AAD1EF0D-D1A9-426F-A4FE-3F1AE2FB9895}" dt="2022-11-17T19:00:04.896" v="13279"/>
          <ac:spMkLst>
            <pc:docMk/>
            <pc:sldMk cId="1997900754" sldId="442"/>
            <ac:spMk id="15" creationId="{54937ABD-110E-69B7-DB0E-0A952F8BA750}"/>
          </ac:spMkLst>
        </pc:spChg>
        <pc:graphicFrameChg chg="add del">
          <ac:chgData name="James Williams" userId="c957a50b-491f-4d94-b4bc-52aca3e2340d" providerId="ADAL" clId="{AAD1EF0D-D1A9-426F-A4FE-3F1AE2FB9895}" dt="2022-11-17T19:25:52.263" v="14483" actId="26606"/>
          <ac:graphicFrameMkLst>
            <pc:docMk/>
            <pc:sldMk cId="1997900754" sldId="442"/>
            <ac:graphicFrameMk id="20" creationId="{7D17F780-94AB-A0B6-6FEE-24111419EC53}"/>
          </ac:graphicFrameMkLst>
        </pc:graphicFrameChg>
        <pc:picChg chg="add mod">
          <ac:chgData name="James Williams" userId="c957a50b-491f-4d94-b4bc-52aca3e2340d" providerId="ADAL" clId="{AAD1EF0D-D1A9-426F-A4FE-3F1AE2FB9895}" dt="2022-12-06T16:50:37.596" v="14907" actId="1076"/>
          <ac:picMkLst>
            <pc:docMk/>
            <pc:sldMk cId="1997900754" sldId="442"/>
            <ac:picMk id="18" creationId="{8939E9F0-D443-6C7F-9796-9E46A8F0AC78}"/>
          </ac:picMkLst>
        </pc:picChg>
      </pc:sldChg>
      <pc:sldChg chg="modSp add mod">
        <pc:chgData name="James Williams" userId="c957a50b-491f-4d94-b4bc-52aca3e2340d" providerId="ADAL" clId="{AAD1EF0D-D1A9-426F-A4FE-3F1AE2FB9895}" dt="2022-11-17T19:04:21.362" v="13427" actId="404"/>
        <pc:sldMkLst>
          <pc:docMk/>
          <pc:sldMk cId="2579253528" sldId="443"/>
        </pc:sldMkLst>
        <pc:spChg chg="mod">
          <ac:chgData name="James Williams" userId="c957a50b-491f-4d94-b4bc-52aca3e2340d" providerId="ADAL" clId="{AAD1EF0D-D1A9-426F-A4FE-3F1AE2FB9895}" dt="2022-11-17T19:04:21.362" v="13427" actId="404"/>
          <ac:spMkLst>
            <pc:docMk/>
            <pc:sldMk cId="2579253528" sldId="443"/>
            <ac:spMk id="7" creationId="{7AA20E84-7A60-867E-8EB4-EA3136895592}"/>
          </ac:spMkLst>
        </pc:spChg>
      </pc:sldChg>
      <pc:sldChg chg="addSp delSp modSp add mod">
        <pc:chgData name="James Williams" userId="c957a50b-491f-4d94-b4bc-52aca3e2340d" providerId="ADAL" clId="{AAD1EF0D-D1A9-426F-A4FE-3F1AE2FB9895}" dt="2022-11-17T19:09:24.988" v="13664" actId="403"/>
        <pc:sldMkLst>
          <pc:docMk/>
          <pc:sldMk cId="1875576582" sldId="444"/>
        </pc:sldMkLst>
        <pc:spChg chg="mod">
          <ac:chgData name="James Williams" userId="c957a50b-491f-4d94-b4bc-52aca3e2340d" providerId="ADAL" clId="{AAD1EF0D-D1A9-426F-A4FE-3F1AE2FB9895}" dt="2022-11-17T19:09:24.988" v="13664" actId="403"/>
          <ac:spMkLst>
            <pc:docMk/>
            <pc:sldMk cId="1875576582" sldId="444"/>
            <ac:spMk id="2" creationId="{61365102-6F14-4FB7-8C3C-AB618E6179A2}"/>
          </ac:spMkLst>
        </pc:spChg>
        <pc:spChg chg="del">
          <ac:chgData name="James Williams" userId="c957a50b-491f-4d94-b4bc-52aca3e2340d" providerId="ADAL" clId="{AAD1EF0D-D1A9-426F-A4FE-3F1AE2FB9895}" dt="2022-11-17T19:08:11.449" v="13635" actId="478"/>
          <ac:spMkLst>
            <pc:docMk/>
            <pc:sldMk cId="1875576582" sldId="444"/>
            <ac:spMk id="5" creationId="{3672AFAB-BFB7-2158-5412-CE61CB83D756}"/>
          </ac:spMkLst>
        </pc:spChg>
        <pc:spChg chg="add mod">
          <ac:chgData name="James Williams" userId="c957a50b-491f-4d94-b4bc-52aca3e2340d" providerId="ADAL" clId="{AAD1EF0D-D1A9-426F-A4FE-3F1AE2FB9895}" dt="2022-11-17T19:09:18.955" v="13660" actId="207"/>
          <ac:spMkLst>
            <pc:docMk/>
            <pc:sldMk cId="1875576582" sldId="444"/>
            <ac:spMk id="6" creationId="{DD91DB5C-591C-E6D6-EE2A-38BA2AAC63A3}"/>
          </ac:spMkLst>
        </pc:spChg>
        <pc:spChg chg="del">
          <ac:chgData name="James Williams" userId="c957a50b-491f-4d94-b4bc-52aca3e2340d" providerId="ADAL" clId="{AAD1EF0D-D1A9-426F-A4FE-3F1AE2FB9895}" dt="2022-11-17T19:09:05.437" v="13658" actId="26606"/>
          <ac:spMkLst>
            <pc:docMk/>
            <pc:sldMk cId="1875576582" sldId="444"/>
            <ac:spMk id="8" creationId="{1B15ED52-F352-441B-82BF-E0EA34836D08}"/>
          </ac:spMkLst>
        </pc:spChg>
        <pc:spChg chg="del">
          <ac:chgData name="James Williams" userId="c957a50b-491f-4d94-b4bc-52aca3e2340d" providerId="ADAL" clId="{AAD1EF0D-D1A9-426F-A4FE-3F1AE2FB9895}" dt="2022-11-17T19:09:05.437" v="13658" actId="26606"/>
          <ac:spMkLst>
            <pc:docMk/>
            <pc:sldMk cId="1875576582" sldId="444"/>
            <ac:spMk id="10" creationId="{3B2E3793-BFE6-45A2-9B7B-E18844431C99}"/>
          </ac:spMkLst>
        </pc:spChg>
        <pc:spChg chg="del">
          <ac:chgData name="James Williams" userId="c957a50b-491f-4d94-b4bc-52aca3e2340d" providerId="ADAL" clId="{AAD1EF0D-D1A9-426F-A4FE-3F1AE2FB9895}" dt="2022-11-17T19:09:05.437" v="13658" actId="26606"/>
          <ac:spMkLst>
            <pc:docMk/>
            <pc:sldMk cId="1875576582" sldId="444"/>
            <ac:spMk id="12" creationId="{BC4C4868-CB8F-4AF9-9CDB-8108F2C19B67}"/>
          </ac:spMkLst>
        </pc:spChg>
        <pc:spChg chg="mod">
          <ac:chgData name="James Williams" userId="c957a50b-491f-4d94-b4bc-52aca3e2340d" providerId="ADAL" clId="{AAD1EF0D-D1A9-426F-A4FE-3F1AE2FB9895}" dt="2022-11-17T19:09:05.437" v="13658" actId="26606"/>
          <ac:spMkLst>
            <pc:docMk/>
            <pc:sldMk cId="1875576582" sldId="444"/>
            <ac:spMk id="13" creationId="{91F835AF-A34A-31BC-203C-1FB1F659BA94}"/>
          </ac:spMkLst>
        </pc:spChg>
        <pc:spChg chg="del">
          <ac:chgData name="James Williams" userId="c957a50b-491f-4d94-b4bc-52aca3e2340d" providerId="ADAL" clId="{AAD1EF0D-D1A9-426F-A4FE-3F1AE2FB9895}" dt="2022-11-17T19:09:05.437" v="13658" actId="26606"/>
          <ac:spMkLst>
            <pc:docMk/>
            <pc:sldMk cId="1875576582" sldId="444"/>
            <ac:spMk id="14" creationId="{375E0459-6403-40CD-989D-56A4407CA12E}"/>
          </ac:spMkLst>
        </pc:spChg>
        <pc:spChg chg="del">
          <ac:chgData name="James Williams" userId="c957a50b-491f-4d94-b4bc-52aca3e2340d" providerId="ADAL" clId="{AAD1EF0D-D1A9-426F-A4FE-3F1AE2FB9895}" dt="2022-11-17T19:09:05.437" v="13658" actId="26606"/>
          <ac:spMkLst>
            <pc:docMk/>
            <pc:sldMk cId="1875576582" sldId="444"/>
            <ac:spMk id="16" creationId="{53E5B1A8-3AC9-4BD1-9BBC-78CA94F2D1BA}"/>
          </ac:spMkLst>
        </pc:spChg>
        <pc:picChg chg="add mod">
          <ac:chgData name="James Williams" userId="c957a50b-491f-4d94-b4bc-52aca3e2340d" providerId="ADAL" clId="{AAD1EF0D-D1A9-426F-A4FE-3F1AE2FB9895}" dt="2022-11-17T19:09:05.437" v="13658" actId="26606"/>
          <ac:picMkLst>
            <pc:docMk/>
            <pc:sldMk cId="1875576582" sldId="444"/>
            <ac:picMk id="3" creationId="{DB2C2498-2A21-7975-442A-C627B7DBEE79}"/>
          </ac:picMkLst>
        </pc:picChg>
        <pc:picChg chg="del">
          <ac:chgData name="James Williams" userId="c957a50b-491f-4d94-b4bc-52aca3e2340d" providerId="ADAL" clId="{AAD1EF0D-D1A9-426F-A4FE-3F1AE2FB9895}" dt="2022-11-17T19:08:11.449" v="13635" actId="478"/>
          <ac:picMkLst>
            <pc:docMk/>
            <pc:sldMk cId="1875576582" sldId="444"/>
            <ac:picMk id="4" creationId="{C8037EEF-F350-6DC8-405F-2341923213C4}"/>
          </ac:picMkLst>
        </pc:picChg>
      </pc:sldChg>
      <pc:sldChg chg="modSp add mod">
        <pc:chgData name="James Williams" userId="c957a50b-491f-4d94-b4bc-52aca3e2340d" providerId="ADAL" clId="{AAD1EF0D-D1A9-426F-A4FE-3F1AE2FB9895}" dt="2022-11-17T19:16:54.168" v="14100" actId="27636"/>
        <pc:sldMkLst>
          <pc:docMk/>
          <pc:sldMk cId="1288662109" sldId="445"/>
        </pc:sldMkLst>
        <pc:spChg chg="mod">
          <ac:chgData name="James Williams" userId="c957a50b-491f-4d94-b4bc-52aca3e2340d" providerId="ADAL" clId="{AAD1EF0D-D1A9-426F-A4FE-3F1AE2FB9895}" dt="2022-11-17T19:13:30.804" v="13986" actId="403"/>
          <ac:spMkLst>
            <pc:docMk/>
            <pc:sldMk cId="1288662109" sldId="445"/>
            <ac:spMk id="2" creationId="{61365102-6F14-4FB7-8C3C-AB618E6179A2}"/>
          </ac:spMkLst>
        </pc:spChg>
        <pc:spChg chg="mod">
          <ac:chgData name="James Williams" userId="c957a50b-491f-4d94-b4bc-52aca3e2340d" providerId="ADAL" clId="{AAD1EF0D-D1A9-426F-A4FE-3F1AE2FB9895}" dt="2022-11-17T19:16:54.168" v="14100" actId="27636"/>
          <ac:spMkLst>
            <pc:docMk/>
            <pc:sldMk cId="1288662109" sldId="445"/>
            <ac:spMk id="9" creationId="{C6F0307B-6A4C-4978-8778-1B2AFBCDE537}"/>
          </ac:spMkLst>
        </pc:spChg>
      </pc:sldChg>
      <pc:sldChg chg="modSp add mod">
        <pc:chgData name="James Williams" userId="c957a50b-491f-4d94-b4bc-52aca3e2340d" providerId="ADAL" clId="{AAD1EF0D-D1A9-426F-A4FE-3F1AE2FB9895}" dt="2022-11-21T18:18:02.314" v="14803" actId="403"/>
        <pc:sldMkLst>
          <pc:docMk/>
          <pc:sldMk cId="1423833437" sldId="446"/>
        </pc:sldMkLst>
        <pc:spChg chg="mod">
          <ac:chgData name="James Williams" userId="c957a50b-491f-4d94-b4bc-52aca3e2340d" providerId="ADAL" clId="{AAD1EF0D-D1A9-426F-A4FE-3F1AE2FB9895}" dt="2022-11-21T18:15:34.394" v="14552" actId="20577"/>
          <ac:spMkLst>
            <pc:docMk/>
            <pc:sldMk cId="1423833437" sldId="446"/>
            <ac:spMk id="2" creationId="{61365102-6F14-4FB7-8C3C-AB618E6179A2}"/>
          </ac:spMkLst>
        </pc:spChg>
        <pc:spChg chg="mod">
          <ac:chgData name="James Williams" userId="c957a50b-491f-4d94-b4bc-52aca3e2340d" providerId="ADAL" clId="{AAD1EF0D-D1A9-426F-A4FE-3F1AE2FB9895}" dt="2022-11-21T18:18:02.314" v="14803" actId="403"/>
          <ac:spMkLst>
            <pc:docMk/>
            <pc:sldMk cId="1423833437" sldId="446"/>
            <ac:spMk id="7" creationId="{7AA20E84-7A60-867E-8EB4-EA3136895592}"/>
          </ac:spMkLst>
        </pc:spChg>
      </pc:sldChg>
      <pc:sldChg chg="delSp modSp add mod">
        <pc:chgData name="James Williams" userId="c957a50b-491f-4d94-b4bc-52aca3e2340d" providerId="ADAL" clId="{AAD1EF0D-D1A9-426F-A4FE-3F1AE2FB9895}" dt="2022-12-06T17:33:08.538" v="15882" actId="27636"/>
        <pc:sldMkLst>
          <pc:docMk/>
          <pc:sldMk cId="2575937416" sldId="447"/>
        </pc:sldMkLst>
        <pc:spChg chg="mod">
          <ac:chgData name="James Williams" userId="c957a50b-491f-4d94-b4bc-52aca3e2340d" providerId="ADAL" clId="{AAD1EF0D-D1A9-426F-A4FE-3F1AE2FB9895}" dt="2022-12-06T17:30:51.432" v="15609" actId="115"/>
          <ac:spMkLst>
            <pc:docMk/>
            <pc:sldMk cId="2575937416" sldId="447"/>
            <ac:spMk id="2" creationId="{61365102-6F14-4FB7-8C3C-AB618E6179A2}"/>
          </ac:spMkLst>
        </pc:spChg>
        <pc:spChg chg="del">
          <ac:chgData name="James Williams" userId="c957a50b-491f-4d94-b4bc-52aca3e2340d" providerId="ADAL" clId="{AAD1EF0D-D1A9-426F-A4FE-3F1AE2FB9895}" dt="2022-12-06T17:30:41.858" v="15608" actId="478"/>
          <ac:spMkLst>
            <pc:docMk/>
            <pc:sldMk cId="2575937416" sldId="447"/>
            <ac:spMk id="5" creationId="{3672AFAB-BFB7-2158-5412-CE61CB83D756}"/>
          </ac:spMkLst>
        </pc:spChg>
        <pc:spChg chg="mod">
          <ac:chgData name="James Williams" userId="c957a50b-491f-4d94-b4bc-52aca3e2340d" providerId="ADAL" clId="{AAD1EF0D-D1A9-426F-A4FE-3F1AE2FB9895}" dt="2022-12-06T17:33:08.538" v="15882" actId="27636"/>
          <ac:spMkLst>
            <pc:docMk/>
            <pc:sldMk cId="2575937416" sldId="447"/>
            <ac:spMk id="9" creationId="{C6F0307B-6A4C-4978-8778-1B2AFBCDE537}"/>
          </ac:spMkLst>
        </pc:spChg>
        <pc:picChg chg="del">
          <ac:chgData name="James Williams" userId="c957a50b-491f-4d94-b4bc-52aca3e2340d" providerId="ADAL" clId="{AAD1EF0D-D1A9-426F-A4FE-3F1AE2FB9895}" dt="2022-12-06T17:30:41.858" v="15608" actId="478"/>
          <ac:picMkLst>
            <pc:docMk/>
            <pc:sldMk cId="2575937416" sldId="447"/>
            <ac:picMk id="4" creationId="{C8037EEF-F350-6DC8-405F-2341923213C4}"/>
          </ac:picMkLst>
        </pc:picChg>
      </pc:sldChg>
      <pc:sldChg chg="modSp add mod ord">
        <pc:chgData name="James Williams" userId="c957a50b-491f-4d94-b4bc-52aca3e2340d" providerId="ADAL" clId="{AAD1EF0D-D1A9-426F-A4FE-3F1AE2FB9895}" dt="2022-12-11T17:02:18.152" v="26445" actId="13926"/>
        <pc:sldMkLst>
          <pc:docMk/>
          <pc:sldMk cId="4071723347" sldId="448"/>
        </pc:sldMkLst>
        <pc:spChg chg="mod">
          <ac:chgData name="James Williams" userId="c957a50b-491f-4d94-b4bc-52aca3e2340d" providerId="ADAL" clId="{AAD1EF0D-D1A9-426F-A4FE-3F1AE2FB9895}" dt="2022-12-11T17:02:18.152" v="26445" actId="13926"/>
          <ac:spMkLst>
            <pc:docMk/>
            <pc:sldMk cId="4071723347" sldId="448"/>
            <ac:spMk id="9" creationId="{C6F0307B-6A4C-4978-8778-1B2AFBCDE537}"/>
          </ac:spMkLst>
        </pc:spChg>
      </pc:sldChg>
      <pc:sldChg chg="delSp modSp add mod ord">
        <pc:chgData name="James Williams" userId="c957a50b-491f-4d94-b4bc-52aca3e2340d" providerId="ADAL" clId="{AAD1EF0D-D1A9-426F-A4FE-3F1AE2FB9895}" dt="2022-12-06T17:41:24.725" v="16173" actId="1076"/>
        <pc:sldMkLst>
          <pc:docMk/>
          <pc:sldMk cId="3115098632" sldId="449"/>
        </pc:sldMkLst>
        <pc:spChg chg="mod">
          <ac:chgData name="James Williams" userId="c957a50b-491f-4d94-b4bc-52aca3e2340d" providerId="ADAL" clId="{AAD1EF0D-D1A9-426F-A4FE-3F1AE2FB9895}" dt="2022-12-06T17:35:55.143" v="16004" actId="403"/>
          <ac:spMkLst>
            <pc:docMk/>
            <pc:sldMk cId="3115098632" sldId="449"/>
            <ac:spMk id="2" creationId="{61365102-6F14-4FB7-8C3C-AB618E6179A2}"/>
          </ac:spMkLst>
        </pc:spChg>
        <pc:spChg chg="del">
          <ac:chgData name="James Williams" userId="c957a50b-491f-4d94-b4bc-52aca3e2340d" providerId="ADAL" clId="{AAD1EF0D-D1A9-426F-A4FE-3F1AE2FB9895}" dt="2022-12-06T17:35:57.499" v="16005" actId="478"/>
          <ac:spMkLst>
            <pc:docMk/>
            <pc:sldMk cId="3115098632" sldId="449"/>
            <ac:spMk id="5" creationId="{3672AFAB-BFB7-2158-5412-CE61CB83D756}"/>
          </ac:spMkLst>
        </pc:spChg>
        <pc:spChg chg="mod">
          <ac:chgData name="James Williams" userId="c957a50b-491f-4d94-b4bc-52aca3e2340d" providerId="ADAL" clId="{AAD1EF0D-D1A9-426F-A4FE-3F1AE2FB9895}" dt="2022-12-06T17:41:24.725" v="16173" actId="1076"/>
          <ac:spMkLst>
            <pc:docMk/>
            <pc:sldMk cId="3115098632" sldId="449"/>
            <ac:spMk id="9" creationId="{C6F0307B-6A4C-4978-8778-1B2AFBCDE537}"/>
          </ac:spMkLst>
        </pc:spChg>
        <pc:picChg chg="del">
          <ac:chgData name="James Williams" userId="c957a50b-491f-4d94-b4bc-52aca3e2340d" providerId="ADAL" clId="{AAD1EF0D-D1A9-426F-A4FE-3F1AE2FB9895}" dt="2022-12-06T17:35:57.499" v="16005" actId="478"/>
          <ac:picMkLst>
            <pc:docMk/>
            <pc:sldMk cId="3115098632" sldId="449"/>
            <ac:picMk id="4" creationId="{C8037EEF-F350-6DC8-405F-2341923213C4}"/>
          </ac:picMkLst>
        </pc:picChg>
        <pc:picChg chg="del">
          <ac:chgData name="James Williams" userId="c957a50b-491f-4d94-b4bc-52aca3e2340d" providerId="ADAL" clId="{AAD1EF0D-D1A9-426F-A4FE-3F1AE2FB9895}" dt="2022-12-06T17:34:10.242" v="15904" actId="478"/>
          <ac:picMkLst>
            <pc:docMk/>
            <pc:sldMk cId="3115098632" sldId="449"/>
            <ac:picMk id="11" creationId="{0B7DD13C-5ED2-008A-7F41-A412988B5901}"/>
          </ac:picMkLst>
        </pc:picChg>
        <pc:picChg chg="del">
          <ac:chgData name="James Williams" userId="c957a50b-491f-4d94-b4bc-52aca3e2340d" providerId="ADAL" clId="{AAD1EF0D-D1A9-426F-A4FE-3F1AE2FB9895}" dt="2022-12-06T17:34:11.089" v="15905" actId="478"/>
          <ac:picMkLst>
            <pc:docMk/>
            <pc:sldMk cId="3115098632" sldId="449"/>
            <ac:picMk id="15" creationId="{38F4A5F6-21C2-5C21-4319-DD6DB1FCD159}"/>
          </ac:picMkLst>
        </pc:picChg>
      </pc:sldChg>
      <pc:sldChg chg="addSp delSp modSp add mod ord">
        <pc:chgData name="James Williams" userId="c957a50b-491f-4d94-b4bc-52aca3e2340d" providerId="ADAL" clId="{AAD1EF0D-D1A9-426F-A4FE-3F1AE2FB9895}" dt="2022-12-06T17:51:19.312" v="16418" actId="113"/>
        <pc:sldMkLst>
          <pc:docMk/>
          <pc:sldMk cId="2329466168" sldId="450"/>
        </pc:sldMkLst>
        <pc:spChg chg="mod">
          <ac:chgData name="James Williams" userId="c957a50b-491f-4d94-b4bc-52aca3e2340d" providerId="ADAL" clId="{AAD1EF0D-D1A9-426F-A4FE-3F1AE2FB9895}" dt="2022-12-06T17:45:47.448" v="16192" actId="20577"/>
          <ac:spMkLst>
            <pc:docMk/>
            <pc:sldMk cId="2329466168" sldId="450"/>
            <ac:spMk id="2" creationId="{61365102-6F14-4FB7-8C3C-AB618E6179A2}"/>
          </ac:spMkLst>
        </pc:spChg>
        <pc:spChg chg="mod">
          <ac:chgData name="James Williams" userId="c957a50b-491f-4d94-b4bc-52aca3e2340d" providerId="ADAL" clId="{AAD1EF0D-D1A9-426F-A4FE-3F1AE2FB9895}" dt="2022-12-06T17:51:19.312" v="16418" actId="113"/>
          <ac:spMkLst>
            <pc:docMk/>
            <pc:sldMk cId="2329466168" sldId="450"/>
            <ac:spMk id="9" creationId="{C6F0307B-6A4C-4978-8778-1B2AFBCDE537}"/>
          </ac:spMkLst>
        </pc:spChg>
        <pc:graphicFrameChg chg="add del mod">
          <ac:chgData name="James Williams" userId="c957a50b-491f-4d94-b4bc-52aca3e2340d" providerId="ADAL" clId="{AAD1EF0D-D1A9-426F-A4FE-3F1AE2FB9895}" dt="2022-12-06T17:48:53.755" v="16300" actId="478"/>
          <ac:graphicFrameMkLst>
            <pc:docMk/>
            <pc:sldMk cId="2329466168" sldId="450"/>
            <ac:graphicFrameMk id="3" creationId="{B5A298C4-8816-C19E-A361-483898AB9F66}"/>
          </ac:graphicFrameMkLst>
        </pc:graphicFrameChg>
        <pc:picChg chg="del">
          <ac:chgData name="James Williams" userId="c957a50b-491f-4d94-b4bc-52aca3e2340d" providerId="ADAL" clId="{AAD1EF0D-D1A9-426F-A4FE-3F1AE2FB9895}" dt="2022-12-06T17:45:50.504" v="16193" actId="478"/>
          <ac:picMkLst>
            <pc:docMk/>
            <pc:sldMk cId="2329466168" sldId="450"/>
            <ac:picMk id="11" creationId="{0B7DD13C-5ED2-008A-7F41-A412988B5901}"/>
          </ac:picMkLst>
        </pc:picChg>
        <pc:picChg chg="del">
          <ac:chgData name="James Williams" userId="c957a50b-491f-4d94-b4bc-52aca3e2340d" providerId="ADAL" clId="{AAD1EF0D-D1A9-426F-A4FE-3F1AE2FB9895}" dt="2022-12-06T17:45:51.185" v="16194" actId="478"/>
          <ac:picMkLst>
            <pc:docMk/>
            <pc:sldMk cId="2329466168" sldId="450"/>
            <ac:picMk id="15" creationId="{38F4A5F6-21C2-5C21-4319-DD6DB1FCD159}"/>
          </ac:picMkLst>
        </pc:picChg>
      </pc:sldChg>
      <pc:sldChg chg="add del">
        <pc:chgData name="James Williams" userId="c957a50b-491f-4d94-b4bc-52aca3e2340d" providerId="ADAL" clId="{AAD1EF0D-D1A9-426F-A4FE-3F1AE2FB9895}" dt="2022-12-06T17:45:38.318" v="16175" actId="2890"/>
        <pc:sldMkLst>
          <pc:docMk/>
          <pc:sldMk cId="3170499994" sldId="450"/>
        </pc:sldMkLst>
      </pc:sldChg>
      <pc:sldChg chg="modSp add mod">
        <pc:chgData name="James Williams" userId="c957a50b-491f-4d94-b4bc-52aca3e2340d" providerId="ADAL" clId="{AAD1EF0D-D1A9-426F-A4FE-3F1AE2FB9895}" dt="2022-12-06T17:54:48.244" v="16615" actId="20577"/>
        <pc:sldMkLst>
          <pc:docMk/>
          <pc:sldMk cId="4137754099" sldId="451"/>
        </pc:sldMkLst>
        <pc:spChg chg="mod">
          <ac:chgData name="James Williams" userId="c957a50b-491f-4d94-b4bc-52aca3e2340d" providerId="ADAL" clId="{AAD1EF0D-D1A9-426F-A4FE-3F1AE2FB9895}" dt="2022-12-06T17:54:48.244" v="16615" actId="20577"/>
          <ac:spMkLst>
            <pc:docMk/>
            <pc:sldMk cId="4137754099" sldId="451"/>
            <ac:spMk id="9" creationId="{C6F0307B-6A4C-4978-8778-1B2AFBCDE537}"/>
          </ac:spMkLst>
        </pc:spChg>
      </pc:sldChg>
      <pc:sldChg chg="addSp delSp modSp add mod ord">
        <pc:chgData name="James Williams" userId="c957a50b-491f-4d94-b4bc-52aca3e2340d" providerId="ADAL" clId="{AAD1EF0D-D1A9-426F-A4FE-3F1AE2FB9895}" dt="2022-12-06T20:08:22.558" v="18187" actId="1076"/>
        <pc:sldMkLst>
          <pc:docMk/>
          <pc:sldMk cId="3018539630" sldId="452"/>
        </pc:sldMkLst>
        <pc:spChg chg="mod">
          <ac:chgData name="James Williams" userId="c957a50b-491f-4d94-b4bc-52aca3e2340d" providerId="ADAL" clId="{AAD1EF0D-D1A9-426F-A4FE-3F1AE2FB9895}" dt="2022-12-06T19:21:03.722" v="18127" actId="20577"/>
          <ac:spMkLst>
            <pc:docMk/>
            <pc:sldMk cId="3018539630" sldId="452"/>
            <ac:spMk id="2" creationId="{61365102-6F14-4FB7-8C3C-AB618E6179A2}"/>
          </ac:spMkLst>
        </pc:spChg>
        <pc:spChg chg="del">
          <ac:chgData name="James Williams" userId="c957a50b-491f-4d94-b4bc-52aca3e2340d" providerId="ADAL" clId="{AAD1EF0D-D1A9-426F-A4FE-3F1AE2FB9895}" dt="2022-12-06T19:19:23.988" v="18102" actId="478"/>
          <ac:spMkLst>
            <pc:docMk/>
            <pc:sldMk cId="3018539630" sldId="452"/>
            <ac:spMk id="5" creationId="{3672AFAB-BFB7-2158-5412-CE61CB83D756}"/>
          </ac:spMkLst>
        </pc:spChg>
        <pc:spChg chg="mod">
          <ac:chgData name="James Williams" userId="c957a50b-491f-4d94-b4bc-52aca3e2340d" providerId="ADAL" clId="{AAD1EF0D-D1A9-426F-A4FE-3F1AE2FB9895}" dt="2022-12-06T19:20:49.873" v="18122" actId="6549"/>
          <ac:spMkLst>
            <pc:docMk/>
            <pc:sldMk cId="3018539630" sldId="452"/>
            <ac:spMk id="9" creationId="{C6F0307B-6A4C-4978-8778-1B2AFBCDE537}"/>
          </ac:spMkLst>
        </pc:spChg>
        <pc:spChg chg="add mod">
          <ac:chgData name="James Williams" userId="c957a50b-491f-4d94-b4bc-52aca3e2340d" providerId="ADAL" clId="{AAD1EF0D-D1A9-426F-A4FE-3F1AE2FB9895}" dt="2022-12-06T20:08:13.509" v="18185" actId="208"/>
          <ac:spMkLst>
            <pc:docMk/>
            <pc:sldMk cId="3018539630" sldId="452"/>
            <ac:spMk id="19" creationId="{580BCE82-6DAC-41C9-D5E2-D2620D56D585}"/>
          </ac:spMkLst>
        </pc:spChg>
        <pc:picChg chg="del">
          <ac:chgData name="James Williams" userId="c957a50b-491f-4d94-b4bc-52aca3e2340d" providerId="ADAL" clId="{AAD1EF0D-D1A9-426F-A4FE-3F1AE2FB9895}" dt="2022-12-06T19:19:23.988" v="18102" actId="478"/>
          <ac:picMkLst>
            <pc:docMk/>
            <pc:sldMk cId="3018539630" sldId="452"/>
            <ac:picMk id="4" creationId="{C8037EEF-F350-6DC8-405F-2341923213C4}"/>
          </ac:picMkLst>
        </pc:picChg>
        <pc:picChg chg="add del mod">
          <ac:chgData name="James Williams" userId="c957a50b-491f-4d94-b4bc-52aca3e2340d" providerId="ADAL" clId="{AAD1EF0D-D1A9-426F-A4FE-3F1AE2FB9895}" dt="2022-12-06T18:24:48.784" v="17532" actId="478"/>
          <ac:picMkLst>
            <pc:docMk/>
            <pc:sldMk cId="3018539630" sldId="452"/>
            <ac:picMk id="6" creationId="{830B4ECC-878D-66E8-5061-6513821386FD}"/>
          </ac:picMkLst>
        </pc:picChg>
        <pc:picChg chg="add del mod">
          <ac:chgData name="James Williams" userId="c957a50b-491f-4d94-b4bc-52aca3e2340d" providerId="ADAL" clId="{AAD1EF0D-D1A9-426F-A4FE-3F1AE2FB9895}" dt="2022-12-06T19:20:27.329" v="18113" actId="478"/>
          <ac:picMkLst>
            <pc:docMk/>
            <pc:sldMk cId="3018539630" sldId="452"/>
            <ac:picMk id="11" creationId="{7B3E3884-D52E-13FD-3FF4-E42D21E8A9FD}"/>
          </ac:picMkLst>
        </pc:picChg>
        <pc:picChg chg="add mod">
          <ac:chgData name="James Williams" userId="c957a50b-491f-4d94-b4bc-52aca3e2340d" providerId="ADAL" clId="{AAD1EF0D-D1A9-426F-A4FE-3F1AE2FB9895}" dt="2022-12-06T20:08:22.558" v="18187" actId="1076"/>
          <ac:picMkLst>
            <pc:docMk/>
            <pc:sldMk cId="3018539630" sldId="452"/>
            <ac:picMk id="15" creationId="{3951254E-3DFE-3DAF-D10C-E23B6BD101A8}"/>
          </ac:picMkLst>
        </pc:picChg>
        <pc:picChg chg="add mod">
          <ac:chgData name="James Williams" userId="c957a50b-491f-4d94-b4bc-52aca3e2340d" providerId="ADAL" clId="{AAD1EF0D-D1A9-426F-A4FE-3F1AE2FB9895}" dt="2022-12-06T19:20:53.796" v="18123" actId="1076"/>
          <ac:picMkLst>
            <pc:docMk/>
            <pc:sldMk cId="3018539630" sldId="452"/>
            <ac:picMk id="18" creationId="{80431567-FF7A-AC87-6010-40BEB5133836}"/>
          </ac:picMkLst>
        </pc:picChg>
      </pc:sldChg>
      <pc:sldChg chg="delSp modSp add mod">
        <pc:chgData name="James Williams" userId="c957a50b-491f-4d94-b4bc-52aca3e2340d" providerId="ADAL" clId="{AAD1EF0D-D1A9-426F-A4FE-3F1AE2FB9895}" dt="2022-12-06T18:22:36.298" v="17411" actId="27636"/>
        <pc:sldMkLst>
          <pc:docMk/>
          <pc:sldMk cId="3426459371" sldId="453"/>
        </pc:sldMkLst>
        <pc:spChg chg="mod">
          <ac:chgData name="James Williams" userId="c957a50b-491f-4d94-b4bc-52aca3e2340d" providerId="ADAL" clId="{AAD1EF0D-D1A9-426F-A4FE-3F1AE2FB9895}" dt="2022-12-06T18:16:20.689" v="17240" actId="403"/>
          <ac:spMkLst>
            <pc:docMk/>
            <pc:sldMk cId="3426459371" sldId="453"/>
            <ac:spMk id="2" creationId="{61365102-6F14-4FB7-8C3C-AB618E6179A2}"/>
          </ac:spMkLst>
        </pc:spChg>
        <pc:spChg chg="del">
          <ac:chgData name="James Williams" userId="c957a50b-491f-4d94-b4bc-52aca3e2340d" providerId="ADAL" clId="{AAD1EF0D-D1A9-426F-A4FE-3F1AE2FB9895}" dt="2022-12-06T18:16:22.745" v="17241" actId="478"/>
          <ac:spMkLst>
            <pc:docMk/>
            <pc:sldMk cId="3426459371" sldId="453"/>
            <ac:spMk id="5" creationId="{3672AFAB-BFB7-2158-5412-CE61CB83D756}"/>
          </ac:spMkLst>
        </pc:spChg>
        <pc:spChg chg="mod">
          <ac:chgData name="James Williams" userId="c957a50b-491f-4d94-b4bc-52aca3e2340d" providerId="ADAL" clId="{AAD1EF0D-D1A9-426F-A4FE-3F1AE2FB9895}" dt="2022-12-06T18:22:36.298" v="17411" actId="27636"/>
          <ac:spMkLst>
            <pc:docMk/>
            <pc:sldMk cId="3426459371" sldId="453"/>
            <ac:spMk id="9" creationId="{C6F0307B-6A4C-4978-8778-1B2AFBCDE537}"/>
          </ac:spMkLst>
        </pc:spChg>
        <pc:picChg chg="del">
          <ac:chgData name="James Williams" userId="c957a50b-491f-4d94-b4bc-52aca3e2340d" providerId="ADAL" clId="{AAD1EF0D-D1A9-426F-A4FE-3F1AE2FB9895}" dt="2022-12-06T18:16:22.745" v="17241" actId="478"/>
          <ac:picMkLst>
            <pc:docMk/>
            <pc:sldMk cId="3426459371" sldId="453"/>
            <ac:picMk id="4" creationId="{C8037EEF-F350-6DC8-405F-2341923213C4}"/>
          </ac:picMkLst>
        </pc:picChg>
      </pc:sldChg>
      <pc:sldChg chg="addSp delSp modSp add mod">
        <pc:chgData name="James Williams" userId="c957a50b-491f-4d94-b4bc-52aca3e2340d" providerId="ADAL" clId="{AAD1EF0D-D1A9-426F-A4FE-3F1AE2FB9895}" dt="2022-12-06T19:21:06.877" v="18128" actId="20577"/>
        <pc:sldMkLst>
          <pc:docMk/>
          <pc:sldMk cId="1655066069" sldId="454"/>
        </pc:sldMkLst>
        <pc:spChg chg="mod">
          <ac:chgData name="James Williams" userId="c957a50b-491f-4d94-b4bc-52aca3e2340d" providerId="ADAL" clId="{AAD1EF0D-D1A9-426F-A4FE-3F1AE2FB9895}" dt="2022-12-06T19:21:06.877" v="18128" actId="20577"/>
          <ac:spMkLst>
            <pc:docMk/>
            <pc:sldMk cId="1655066069" sldId="454"/>
            <ac:spMk id="2" creationId="{61365102-6F14-4FB7-8C3C-AB618E6179A2}"/>
          </ac:spMkLst>
        </pc:spChg>
        <pc:spChg chg="mod">
          <ac:chgData name="James Williams" userId="c957a50b-491f-4d94-b4bc-52aca3e2340d" providerId="ADAL" clId="{AAD1EF0D-D1A9-426F-A4FE-3F1AE2FB9895}" dt="2022-12-06T18:39:43.240" v="17546" actId="6549"/>
          <ac:spMkLst>
            <pc:docMk/>
            <pc:sldMk cId="1655066069" sldId="454"/>
            <ac:spMk id="9" creationId="{C6F0307B-6A4C-4978-8778-1B2AFBCDE537}"/>
          </ac:spMkLst>
        </pc:spChg>
        <pc:picChg chg="del">
          <ac:chgData name="James Williams" userId="c957a50b-491f-4d94-b4bc-52aca3e2340d" providerId="ADAL" clId="{AAD1EF0D-D1A9-426F-A4FE-3F1AE2FB9895}" dt="2022-12-06T18:38:56.970" v="17535" actId="478"/>
          <ac:picMkLst>
            <pc:docMk/>
            <pc:sldMk cId="1655066069" sldId="454"/>
            <ac:picMk id="6" creationId="{830B4ECC-878D-66E8-5061-6513821386FD}"/>
          </ac:picMkLst>
        </pc:picChg>
        <pc:picChg chg="add mod">
          <ac:chgData name="James Williams" userId="c957a50b-491f-4d94-b4bc-52aca3e2340d" providerId="ADAL" clId="{AAD1EF0D-D1A9-426F-A4FE-3F1AE2FB9895}" dt="2022-12-06T18:39:52.548" v="17549" actId="1076"/>
          <ac:picMkLst>
            <pc:docMk/>
            <pc:sldMk cId="1655066069" sldId="454"/>
            <ac:picMk id="7" creationId="{E5C5B67F-0CEE-91C5-72DE-C9B3DC16D141}"/>
          </ac:picMkLst>
        </pc:picChg>
        <pc:picChg chg="add mod">
          <ac:chgData name="James Williams" userId="c957a50b-491f-4d94-b4bc-52aca3e2340d" providerId="ADAL" clId="{AAD1EF0D-D1A9-426F-A4FE-3F1AE2FB9895}" dt="2022-12-06T18:39:30.989" v="17544" actId="1076"/>
          <ac:picMkLst>
            <pc:docMk/>
            <pc:sldMk cId="1655066069" sldId="454"/>
            <ac:picMk id="13" creationId="{ECA1DA34-ACB4-E91C-C460-A7596B5574B3}"/>
          </ac:picMkLst>
        </pc:picChg>
      </pc:sldChg>
      <pc:sldChg chg="delSp modSp add mod">
        <pc:chgData name="James Williams" userId="c957a50b-491f-4d94-b4bc-52aca3e2340d" providerId="ADAL" clId="{AAD1EF0D-D1A9-426F-A4FE-3F1AE2FB9895}" dt="2022-12-06T19:10:12.477" v="17855" actId="20577"/>
        <pc:sldMkLst>
          <pc:docMk/>
          <pc:sldMk cId="1855422894" sldId="455"/>
        </pc:sldMkLst>
        <pc:spChg chg="mod">
          <ac:chgData name="James Williams" userId="c957a50b-491f-4d94-b4bc-52aca3e2340d" providerId="ADAL" clId="{AAD1EF0D-D1A9-426F-A4FE-3F1AE2FB9895}" dt="2022-12-06T19:06:25.106" v="17608" actId="20577"/>
          <ac:spMkLst>
            <pc:docMk/>
            <pc:sldMk cId="1855422894" sldId="455"/>
            <ac:spMk id="2" creationId="{61365102-6F14-4FB7-8C3C-AB618E6179A2}"/>
          </ac:spMkLst>
        </pc:spChg>
        <pc:spChg chg="del mod">
          <ac:chgData name="James Williams" userId="c957a50b-491f-4d94-b4bc-52aca3e2340d" providerId="ADAL" clId="{AAD1EF0D-D1A9-426F-A4FE-3F1AE2FB9895}" dt="2022-12-06T19:06:28.249" v="17611" actId="478"/>
          <ac:spMkLst>
            <pc:docMk/>
            <pc:sldMk cId="1855422894" sldId="455"/>
            <ac:spMk id="3" creationId="{88FF5784-C485-61EA-62AB-A2D124814776}"/>
          </ac:spMkLst>
        </pc:spChg>
        <pc:spChg chg="mod">
          <ac:chgData name="James Williams" userId="c957a50b-491f-4d94-b4bc-52aca3e2340d" providerId="ADAL" clId="{AAD1EF0D-D1A9-426F-A4FE-3F1AE2FB9895}" dt="2022-12-06T19:10:12.477" v="17855" actId="20577"/>
          <ac:spMkLst>
            <pc:docMk/>
            <pc:sldMk cId="1855422894" sldId="455"/>
            <ac:spMk id="13" creationId="{91F835AF-A34A-31BC-203C-1FB1F659BA94}"/>
          </ac:spMkLst>
        </pc:spChg>
        <pc:picChg chg="del">
          <ac:chgData name="James Williams" userId="c957a50b-491f-4d94-b4bc-52aca3e2340d" providerId="ADAL" clId="{AAD1EF0D-D1A9-426F-A4FE-3F1AE2FB9895}" dt="2022-12-06T19:06:27.700" v="17610" actId="478"/>
          <ac:picMkLst>
            <pc:docMk/>
            <pc:sldMk cId="1855422894" sldId="455"/>
            <ac:picMk id="18" creationId="{8939E9F0-D443-6C7F-9796-9E46A8F0AC78}"/>
          </ac:picMkLst>
        </pc:picChg>
      </pc:sldChg>
      <pc:sldChg chg="addSp delSp modSp add mod">
        <pc:chgData name="James Williams" userId="c957a50b-491f-4d94-b4bc-52aca3e2340d" providerId="ADAL" clId="{AAD1EF0D-D1A9-426F-A4FE-3F1AE2FB9895}" dt="2022-12-06T20:14:03.830" v="18348" actId="1076"/>
        <pc:sldMkLst>
          <pc:docMk/>
          <pc:sldMk cId="362641703" sldId="456"/>
        </pc:sldMkLst>
        <pc:spChg chg="mod">
          <ac:chgData name="James Williams" userId="c957a50b-491f-4d94-b4bc-52aca3e2340d" providerId="ADAL" clId="{AAD1EF0D-D1A9-426F-A4FE-3F1AE2FB9895}" dt="2022-12-06T20:12:59.562" v="18293" actId="404"/>
          <ac:spMkLst>
            <pc:docMk/>
            <pc:sldMk cId="362641703" sldId="456"/>
            <ac:spMk id="2" creationId="{61365102-6F14-4FB7-8C3C-AB618E6179A2}"/>
          </ac:spMkLst>
        </pc:spChg>
        <pc:spChg chg="add del">
          <ac:chgData name="James Williams" userId="c957a50b-491f-4d94-b4bc-52aca3e2340d" providerId="ADAL" clId="{AAD1EF0D-D1A9-426F-A4FE-3F1AE2FB9895}" dt="2022-12-06T20:11:07.800" v="18196" actId="26606"/>
          <ac:spMkLst>
            <pc:docMk/>
            <pc:sldMk cId="362641703" sldId="456"/>
            <ac:spMk id="8" creationId="{1B15ED52-F352-441B-82BF-E0EA34836D08}"/>
          </ac:spMkLst>
        </pc:spChg>
        <pc:spChg chg="mod">
          <ac:chgData name="James Williams" userId="c957a50b-491f-4d94-b4bc-52aca3e2340d" providerId="ADAL" clId="{AAD1EF0D-D1A9-426F-A4FE-3F1AE2FB9895}" dt="2022-12-06T20:13:31.618" v="18333" actId="20577"/>
          <ac:spMkLst>
            <pc:docMk/>
            <pc:sldMk cId="362641703" sldId="456"/>
            <ac:spMk id="9" creationId="{C6F0307B-6A4C-4978-8778-1B2AFBCDE537}"/>
          </ac:spMkLst>
        </pc:spChg>
        <pc:spChg chg="add del">
          <ac:chgData name="James Williams" userId="c957a50b-491f-4d94-b4bc-52aca3e2340d" providerId="ADAL" clId="{AAD1EF0D-D1A9-426F-A4FE-3F1AE2FB9895}" dt="2022-12-06T20:11:07.800" v="18196" actId="26606"/>
          <ac:spMkLst>
            <pc:docMk/>
            <pc:sldMk cId="362641703" sldId="456"/>
            <ac:spMk id="10" creationId="{3B2E3793-BFE6-45A2-9B7B-E18844431C99}"/>
          </ac:spMkLst>
        </pc:spChg>
        <pc:spChg chg="add del">
          <ac:chgData name="James Williams" userId="c957a50b-491f-4d94-b4bc-52aca3e2340d" providerId="ADAL" clId="{AAD1EF0D-D1A9-426F-A4FE-3F1AE2FB9895}" dt="2022-12-06T20:11:07.800" v="18196" actId="26606"/>
          <ac:spMkLst>
            <pc:docMk/>
            <pc:sldMk cId="362641703" sldId="456"/>
            <ac:spMk id="12" creationId="{BC4C4868-CB8F-4AF9-9CDB-8108F2C19B67}"/>
          </ac:spMkLst>
        </pc:spChg>
        <pc:spChg chg="add del">
          <ac:chgData name="James Williams" userId="c957a50b-491f-4d94-b4bc-52aca3e2340d" providerId="ADAL" clId="{AAD1EF0D-D1A9-426F-A4FE-3F1AE2FB9895}" dt="2022-12-06T20:11:07.800" v="18196" actId="26606"/>
          <ac:spMkLst>
            <pc:docMk/>
            <pc:sldMk cId="362641703" sldId="456"/>
            <ac:spMk id="14" creationId="{375E0459-6403-40CD-989D-56A4407CA12E}"/>
          </ac:spMkLst>
        </pc:spChg>
        <pc:spChg chg="add del">
          <ac:chgData name="James Williams" userId="c957a50b-491f-4d94-b4bc-52aca3e2340d" providerId="ADAL" clId="{AAD1EF0D-D1A9-426F-A4FE-3F1AE2FB9895}" dt="2022-12-06T20:11:07.800" v="18196" actId="26606"/>
          <ac:spMkLst>
            <pc:docMk/>
            <pc:sldMk cId="362641703" sldId="456"/>
            <ac:spMk id="16" creationId="{53E5B1A8-3AC9-4BD1-9BBC-78CA94F2D1BA}"/>
          </ac:spMkLst>
        </pc:spChg>
        <pc:spChg chg="del">
          <ac:chgData name="James Williams" userId="c957a50b-491f-4d94-b4bc-52aca3e2340d" providerId="ADAL" clId="{AAD1EF0D-D1A9-426F-A4FE-3F1AE2FB9895}" dt="2022-12-06T20:11:00.746" v="18191" actId="478"/>
          <ac:spMkLst>
            <pc:docMk/>
            <pc:sldMk cId="362641703" sldId="456"/>
            <ac:spMk id="19" creationId="{580BCE82-6DAC-41C9-D5E2-D2620D56D585}"/>
          </ac:spMkLst>
        </pc:spChg>
        <pc:spChg chg="add del">
          <ac:chgData name="James Williams" userId="c957a50b-491f-4d94-b4bc-52aca3e2340d" providerId="ADAL" clId="{AAD1EF0D-D1A9-426F-A4FE-3F1AE2FB9895}" dt="2022-12-06T20:11:07.800" v="18196" actId="26606"/>
          <ac:spMkLst>
            <pc:docMk/>
            <pc:sldMk cId="362641703" sldId="456"/>
            <ac:spMk id="21" creationId="{5E39A796-BE83-48B1-B33F-35C4A32AAB57}"/>
          </ac:spMkLst>
        </pc:spChg>
        <pc:spChg chg="add del">
          <ac:chgData name="James Williams" userId="c957a50b-491f-4d94-b4bc-52aca3e2340d" providerId="ADAL" clId="{AAD1EF0D-D1A9-426F-A4FE-3F1AE2FB9895}" dt="2022-12-06T20:11:07.800" v="18196" actId="26606"/>
          <ac:spMkLst>
            <pc:docMk/>
            <pc:sldMk cId="362641703" sldId="456"/>
            <ac:spMk id="23" creationId="{72F84B47-E267-4194-8194-831DB7B5547F}"/>
          </ac:spMkLst>
        </pc:spChg>
        <pc:picChg chg="add mod">
          <ac:chgData name="James Williams" userId="c957a50b-491f-4d94-b4bc-52aca3e2340d" providerId="ADAL" clId="{AAD1EF0D-D1A9-426F-A4FE-3F1AE2FB9895}" dt="2022-12-06T20:13:42.532" v="18334" actId="1076"/>
          <ac:picMkLst>
            <pc:docMk/>
            <pc:sldMk cId="362641703" sldId="456"/>
            <ac:picMk id="4" creationId="{5D63AD15-1314-A3EE-BDD5-19C68664E37B}"/>
          </ac:picMkLst>
        </pc:picChg>
        <pc:picChg chg="add mod">
          <ac:chgData name="James Williams" userId="c957a50b-491f-4d94-b4bc-52aca3e2340d" providerId="ADAL" clId="{AAD1EF0D-D1A9-426F-A4FE-3F1AE2FB9895}" dt="2022-12-06T20:14:03.830" v="18348" actId="1076"/>
          <ac:picMkLst>
            <pc:docMk/>
            <pc:sldMk cId="362641703" sldId="456"/>
            <ac:picMk id="6" creationId="{65880BBD-E5A7-8FEE-9EA6-7004E48C14AF}"/>
          </ac:picMkLst>
        </pc:picChg>
        <pc:picChg chg="del">
          <ac:chgData name="James Williams" userId="c957a50b-491f-4d94-b4bc-52aca3e2340d" providerId="ADAL" clId="{AAD1EF0D-D1A9-426F-A4FE-3F1AE2FB9895}" dt="2022-12-06T20:10:57.305" v="18189" actId="478"/>
          <ac:picMkLst>
            <pc:docMk/>
            <pc:sldMk cId="362641703" sldId="456"/>
            <ac:picMk id="15" creationId="{3951254E-3DFE-3DAF-D10C-E23B6BD101A8}"/>
          </ac:picMkLst>
        </pc:picChg>
        <pc:picChg chg="del">
          <ac:chgData name="James Williams" userId="c957a50b-491f-4d94-b4bc-52aca3e2340d" providerId="ADAL" clId="{AAD1EF0D-D1A9-426F-A4FE-3F1AE2FB9895}" dt="2022-12-06T20:10:58.831" v="18190" actId="478"/>
          <ac:picMkLst>
            <pc:docMk/>
            <pc:sldMk cId="362641703" sldId="456"/>
            <ac:picMk id="18" creationId="{80431567-FF7A-AC87-6010-40BEB5133836}"/>
          </ac:picMkLst>
        </pc:picChg>
      </pc:sldChg>
      <pc:sldChg chg="addSp delSp modSp add mod">
        <pc:chgData name="James Williams" userId="c957a50b-491f-4d94-b4bc-52aca3e2340d" providerId="ADAL" clId="{AAD1EF0D-D1A9-426F-A4FE-3F1AE2FB9895}" dt="2022-12-06T20:31:12.772" v="18715" actId="1076"/>
        <pc:sldMkLst>
          <pc:docMk/>
          <pc:sldMk cId="1676627223" sldId="457"/>
        </pc:sldMkLst>
        <pc:spChg chg="mod">
          <ac:chgData name="James Williams" userId="c957a50b-491f-4d94-b4bc-52aca3e2340d" providerId="ADAL" clId="{AAD1EF0D-D1A9-426F-A4FE-3F1AE2FB9895}" dt="2022-12-06T20:15:14.495" v="18369" actId="20577"/>
          <ac:spMkLst>
            <pc:docMk/>
            <pc:sldMk cId="1676627223" sldId="457"/>
            <ac:spMk id="2" creationId="{61365102-6F14-4FB7-8C3C-AB618E6179A2}"/>
          </ac:spMkLst>
        </pc:spChg>
        <pc:spChg chg="mod">
          <ac:chgData name="James Williams" userId="c957a50b-491f-4d94-b4bc-52aca3e2340d" providerId="ADAL" clId="{AAD1EF0D-D1A9-426F-A4FE-3F1AE2FB9895}" dt="2022-12-06T20:15:56.259" v="18385" actId="20577"/>
          <ac:spMkLst>
            <pc:docMk/>
            <pc:sldMk cId="1676627223" sldId="457"/>
            <ac:spMk id="9" creationId="{C6F0307B-6A4C-4978-8778-1B2AFBCDE537}"/>
          </ac:spMkLst>
        </pc:spChg>
        <pc:picChg chg="del">
          <ac:chgData name="James Williams" userId="c957a50b-491f-4d94-b4bc-52aca3e2340d" providerId="ADAL" clId="{AAD1EF0D-D1A9-426F-A4FE-3F1AE2FB9895}" dt="2022-12-06T20:16:01.439" v="18386" actId="478"/>
          <ac:picMkLst>
            <pc:docMk/>
            <pc:sldMk cId="1676627223" sldId="457"/>
            <ac:picMk id="4" creationId="{5D63AD15-1314-A3EE-BDD5-19C68664E37B}"/>
          </ac:picMkLst>
        </pc:picChg>
        <pc:picChg chg="add mod">
          <ac:chgData name="James Williams" userId="c957a50b-491f-4d94-b4bc-52aca3e2340d" providerId="ADAL" clId="{AAD1EF0D-D1A9-426F-A4FE-3F1AE2FB9895}" dt="2022-12-06T20:30:42.970" v="18712" actId="1076"/>
          <ac:picMkLst>
            <pc:docMk/>
            <pc:sldMk cId="1676627223" sldId="457"/>
            <ac:picMk id="5" creationId="{D49E31CB-8328-18CE-A9DC-E79D0E86E84F}"/>
          </ac:picMkLst>
        </pc:picChg>
        <pc:picChg chg="del">
          <ac:chgData name="James Williams" userId="c957a50b-491f-4d94-b4bc-52aca3e2340d" providerId="ADAL" clId="{AAD1EF0D-D1A9-426F-A4FE-3F1AE2FB9895}" dt="2022-12-06T20:16:02.884" v="18387" actId="478"/>
          <ac:picMkLst>
            <pc:docMk/>
            <pc:sldMk cId="1676627223" sldId="457"/>
            <ac:picMk id="6" creationId="{65880BBD-E5A7-8FEE-9EA6-7004E48C14AF}"/>
          </ac:picMkLst>
        </pc:picChg>
        <pc:picChg chg="add mod">
          <ac:chgData name="James Williams" userId="c957a50b-491f-4d94-b4bc-52aca3e2340d" providerId="ADAL" clId="{AAD1EF0D-D1A9-426F-A4FE-3F1AE2FB9895}" dt="2022-12-06T20:31:12.772" v="18715" actId="1076"/>
          <ac:picMkLst>
            <pc:docMk/>
            <pc:sldMk cId="1676627223" sldId="457"/>
            <ac:picMk id="11" creationId="{3D369F65-22E7-5DA8-6BD4-FD9C98C18F96}"/>
          </ac:picMkLst>
        </pc:picChg>
      </pc:sldChg>
      <pc:sldChg chg="addSp modSp add mod">
        <pc:chgData name="James Williams" userId="c957a50b-491f-4d94-b4bc-52aca3e2340d" providerId="ADAL" clId="{AAD1EF0D-D1A9-426F-A4FE-3F1AE2FB9895}" dt="2022-12-06T20:25:47.572" v="18634" actId="1076"/>
        <pc:sldMkLst>
          <pc:docMk/>
          <pc:sldMk cId="437973219" sldId="458"/>
        </pc:sldMkLst>
        <pc:spChg chg="mod">
          <ac:chgData name="James Williams" userId="c957a50b-491f-4d94-b4bc-52aca3e2340d" providerId="ADAL" clId="{AAD1EF0D-D1A9-426F-A4FE-3F1AE2FB9895}" dt="2022-12-06T20:23:01.162" v="18411" actId="20577"/>
          <ac:spMkLst>
            <pc:docMk/>
            <pc:sldMk cId="437973219" sldId="458"/>
            <ac:spMk id="2" creationId="{61365102-6F14-4FB7-8C3C-AB618E6179A2}"/>
          </ac:spMkLst>
        </pc:spChg>
        <pc:spChg chg="add mod">
          <ac:chgData name="James Williams" userId="c957a50b-491f-4d94-b4bc-52aca3e2340d" providerId="ADAL" clId="{AAD1EF0D-D1A9-426F-A4FE-3F1AE2FB9895}" dt="2022-12-06T20:25:47.572" v="18634" actId="1076"/>
          <ac:spMkLst>
            <pc:docMk/>
            <pc:sldMk cId="437973219" sldId="458"/>
            <ac:spMk id="5" creationId="{53F2E086-CECE-C08F-66F5-C43DF6643614}"/>
          </ac:spMkLst>
        </pc:spChg>
        <pc:spChg chg="mod">
          <ac:chgData name="James Williams" userId="c957a50b-491f-4d94-b4bc-52aca3e2340d" providerId="ADAL" clId="{AAD1EF0D-D1A9-426F-A4FE-3F1AE2FB9895}" dt="2022-12-06T20:25:00.637" v="18626" actId="20577"/>
          <ac:spMkLst>
            <pc:docMk/>
            <pc:sldMk cId="437973219" sldId="458"/>
            <ac:spMk id="9" creationId="{C6F0307B-6A4C-4978-8778-1B2AFBCDE537}"/>
          </ac:spMkLst>
        </pc:spChg>
        <pc:spChg chg="add mod">
          <ac:chgData name="James Williams" userId="c957a50b-491f-4d94-b4bc-52aca3e2340d" providerId="ADAL" clId="{AAD1EF0D-D1A9-426F-A4FE-3F1AE2FB9895}" dt="2022-12-06T20:25:47.572" v="18634" actId="1076"/>
          <ac:spMkLst>
            <pc:docMk/>
            <pc:sldMk cId="437973219" sldId="458"/>
            <ac:spMk id="11" creationId="{88F0EC3A-712B-FE38-EFE2-DAFCF18B1C9F}"/>
          </ac:spMkLst>
        </pc:spChg>
        <pc:picChg chg="add mod">
          <ac:chgData name="James Williams" userId="c957a50b-491f-4d94-b4bc-52aca3e2340d" providerId="ADAL" clId="{AAD1EF0D-D1A9-426F-A4FE-3F1AE2FB9895}" dt="2022-12-06T20:25:47.572" v="18634" actId="1076"/>
          <ac:picMkLst>
            <pc:docMk/>
            <pc:sldMk cId="437973219" sldId="458"/>
            <ac:picMk id="4" creationId="{ED8D056C-0716-9893-60F8-9FFEEA7F46A2}"/>
          </ac:picMkLst>
        </pc:picChg>
        <pc:picChg chg="add mod">
          <ac:chgData name="James Williams" userId="c957a50b-491f-4d94-b4bc-52aca3e2340d" providerId="ADAL" clId="{AAD1EF0D-D1A9-426F-A4FE-3F1AE2FB9895}" dt="2022-12-06T20:25:47.572" v="18634" actId="1076"/>
          <ac:picMkLst>
            <pc:docMk/>
            <pc:sldMk cId="437973219" sldId="458"/>
            <ac:picMk id="7" creationId="{3A917926-29F7-0EBE-824D-5516D06A0F5D}"/>
          </ac:picMkLst>
        </pc:picChg>
      </pc:sldChg>
      <pc:sldChg chg="delSp modSp add mod ord">
        <pc:chgData name="James Williams" userId="c957a50b-491f-4d94-b4bc-52aca3e2340d" providerId="ADAL" clId="{AAD1EF0D-D1A9-426F-A4FE-3F1AE2FB9895}" dt="2022-12-07T10:41:07.603" v="19093" actId="20577"/>
        <pc:sldMkLst>
          <pc:docMk/>
          <pc:sldMk cId="129593546" sldId="459"/>
        </pc:sldMkLst>
        <pc:spChg chg="mod">
          <ac:chgData name="James Williams" userId="c957a50b-491f-4d94-b4bc-52aca3e2340d" providerId="ADAL" clId="{AAD1EF0D-D1A9-426F-A4FE-3F1AE2FB9895}" dt="2022-12-07T10:22:06.825" v="18742" actId="20577"/>
          <ac:spMkLst>
            <pc:docMk/>
            <pc:sldMk cId="129593546" sldId="459"/>
            <ac:spMk id="2" creationId="{61365102-6F14-4FB7-8C3C-AB618E6179A2}"/>
          </ac:spMkLst>
        </pc:spChg>
        <pc:spChg chg="mod">
          <ac:chgData name="James Williams" userId="c957a50b-491f-4d94-b4bc-52aca3e2340d" providerId="ADAL" clId="{AAD1EF0D-D1A9-426F-A4FE-3F1AE2FB9895}" dt="2022-12-07T10:41:07.603" v="19093" actId="20577"/>
          <ac:spMkLst>
            <pc:docMk/>
            <pc:sldMk cId="129593546" sldId="459"/>
            <ac:spMk id="9" creationId="{C6F0307B-6A4C-4978-8778-1B2AFBCDE537}"/>
          </ac:spMkLst>
        </pc:spChg>
        <pc:picChg chg="del">
          <ac:chgData name="James Williams" userId="c957a50b-491f-4d94-b4bc-52aca3e2340d" providerId="ADAL" clId="{AAD1EF0D-D1A9-426F-A4FE-3F1AE2FB9895}" dt="2022-12-07T10:21:45.528" v="18720" actId="478"/>
          <ac:picMkLst>
            <pc:docMk/>
            <pc:sldMk cId="129593546" sldId="459"/>
            <ac:picMk id="7" creationId="{E5C5B67F-0CEE-91C5-72DE-C9B3DC16D141}"/>
          </ac:picMkLst>
        </pc:picChg>
        <pc:picChg chg="del">
          <ac:chgData name="James Williams" userId="c957a50b-491f-4d94-b4bc-52aca3e2340d" providerId="ADAL" clId="{AAD1EF0D-D1A9-426F-A4FE-3F1AE2FB9895}" dt="2022-12-07T10:21:44.640" v="18719" actId="478"/>
          <ac:picMkLst>
            <pc:docMk/>
            <pc:sldMk cId="129593546" sldId="459"/>
            <ac:picMk id="13" creationId="{ECA1DA34-ACB4-E91C-C460-A7596B5574B3}"/>
          </ac:picMkLst>
        </pc:picChg>
      </pc:sldChg>
      <pc:sldChg chg="addSp delSp modSp add mod">
        <pc:chgData name="James Williams" userId="c957a50b-491f-4d94-b4bc-52aca3e2340d" providerId="ADAL" clId="{AAD1EF0D-D1A9-426F-A4FE-3F1AE2FB9895}" dt="2022-12-07T10:47:16.610" v="19189" actId="1076"/>
        <pc:sldMkLst>
          <pc:docMk/>
          <pc:sldMk cId="2083797836" sldId="460"/>
        </pc:sldMkLst>
        <pc:spChg chg="mod">
          <ac:chgData name="James Williams" userId="c957a50b-491f-4d94-b4bc-52aca3e2340d" providerId="ADAL" clId="{AAD1EF0D-D1A9-426F-A4FE-3F1AE2FB9895}" dt="2022-12-07T10:40:02.148" v="19050" actId="113"/>
          <ac:spMkLst>
            <pc:docMk/>
            <pc:sldMk cId="2083797836" sldId="460"/>
            <ac:spMk id="2" creationId="{61365102-6F14-4FB7-8C3C-AB618E6179A2}"/>
          </ac:spMkLst>
        </pc:spChg>
        <pc:spChg chg="mod">
          <ac:chgData name="James Williams" userId="c957a50b-491f-4d94-b4bc-52aca3e2340d" providerId="ADAL" clId="{AAD1EF0D-D1A9-426F-A4FE-3F1AE2FB9895}" dt="2022-12-07T10:46:53.259" v="19182" actId="255"/>
          <ac:spMkLst>
            <pc:docMk/>
            <pc:sldMk cId="2083797836" sldId="460"/>
            <ac:spMk id="9" creationId="{C6F0307B-6A4C-4978-8778-1B2AFBCDE537}"/>
          </ac:spMkLst>
        </pc:spChg>
        <pc:spChg chg="add del mod">
          <ac:chgData name="James Williams" userId="c957a50b-491f-4d94-b4bc-52aca3e2340d" providerId="ADAL" clId="{AAD1EF0D-D1A9-426F-A4FE-3F1AE2FB9895}" dt="2022-12-07T10:44:38.448" v="19129" actId="478"/>
          <ac:spMkLst>
            <pc:docMk/>
            <pc:sldMk cId="2083797836" sldId="460"/>
            <ac:spMk id="13" creationId="{25E9FAB1-844D-EC9B-8D44-5986AE81A4CC}"/>
          </ac:spMkLst>
        </pc:spChg>
        <pc:picChg chg="add mod">
          <ac:chgData name="James Williams" userId="c957a50b-491f-4d94-b4bc-52aca3e2340d" providerId="ADAL" clId="{AAD1EF0D-D1A9-426F-A4FE-3F1AE2FB9895}" dt="2022-12-07T10:47:13.971" v="19188" actId="14100"/>
          <ac:picMkLst>
            <pc:docMk/>
            <pc:sldMk cId="2083797836" sldId="460"/>
            <ac:picMk id="6" creationId="{65A2F570-A741-B9F9-D81E-07DD510A701B}"/>
          </ac:picMkLst>
        </pc:picChg>
        <pc:picChg chg="add mod">
          <ac:chgData name="James Williams" userId="c957a50b-491f-4d94-b4bc-52aca3e2340d" providerId="ADAL" clId="{AAD1EF0D-D1A9-426F-A4FE-3F1AE2FB9895}" dt="2022-12-07T10:47:16.610" v="19189" actId="1076"/>
          <ac:picMkLst>
            <pc:docMk/>
            <pc:sldMk cId="2083797836" sldId="460"/>
            <ac:picMk id="11" creationId="{210F368C-68DB-4E77-2BC6-66807D6FEFD3}"/>
          </ac:picMkLst>
        </pc:picChg>
      </pc:sldChg>
      <pc:sldChg chg="addSp delSp modSp add mod">
        <pc:chgData name="James Williams" userId="c957a50b-491f-4d94-b4bc-52aca3e2340d" providerId="ADAL" clId="{AAD1EF0D-D1A9-426F-A4FE-3F1AE2FB9895}" dt="2022-12-07T15:35:35.732" v="21789" actId="20577"/>
        <pc:sldMkLst>
          <pc:docMk/>
          <pc:sldMk cId="4260618016" sldId="461"/>
        </pc:sldMkLst>
        <pc:spChg chg="mod">
          <ac:chgData name="James Williams" userId="c957a50b-491f-4d94-b4bc-52aca3e2340d" providerId="ADAL" clId="{AAD1EF0D-D1A9-426F-A4FE-3F1AE2FB9895}" dt="2022-12-07T10:49:21.833" v="19265" actId="20577"/>
          <ac:spMkLst>
            <pc:docMk/>
            <pc:sldMk cId="4260618016" sldId="461"/>
            <ac:spMk id="2" creationId="{61365102-6F14-4FB7-8C3C-AB618E6179A2}"/>
          </ac:spMkLst>
        </pc:spChg>
        <pc:spChg chg="mod">
          <ac:chgData name="James Williams" userId="c957a50b-491f-4d94-b4bc-52aca3e2340d" providerId="ADAL" clId="{AAD1EF0D-D1A9-426F-A4FE-3F1AE2FB9895}" dt="2022-12-07T15:35:35.732" v="21789" actId="20577"/>
          <ac:spMkLst>
            <pc:docMk/>
            <pc:sldMk cId="4260618016" sldId="461"/>
            <ac:spMk id="9" creationId="{C6F0307B-6A4C-4978-8778-1B2AFBCDE537}"/>
          </ac:spMkLst>
        </pc:spChg>
        <pc:picChg chg="del">
          <ac:chgData name="James Williams" userId="c957a50b-491f-4d94-b4bc-52aca3e2340d" providerId="ADAL" clId="{AAD1EF0D-D1A9-426F-A4FE-3F1AE2FB9895}" dt="2022-12-07T10:48:58.356" v="19191" actId="478"/>
          <ac:picMkLst>
            <pc:docMk/>
            <pc:sldMk cId="4260618016" sldId="461"/>
            <ac:picMk id="6" creationId="{65A2F570-A741-B9F9-D81E-07DD510A701B}"/>
          </ac:picMkLst>
        </pc:picChg>
        <pc:picChg chg="add mod">
          <ac:chgData name="James Williams" userId="c957a50b-491f-4d94-b4bc-52aca3e2340d" providerId="ADAL" clId="{AAD1EF0D-D1A9-426F-A4FE-3F1AE2FB9895}" dt="2022-12-07T10:49:36.445" v="19275" actId="1076"/>
          <ac:picMkLst>
            <pc:docMk/>
            <pc:sldMk cId="4260618016" sldId="461"/>
            <ac:picMk id="7" creationId="{C9931718-6597-CB33-7385-A44EB85A0E3C}"/>
          </ac:picMkLst>
        </pc:picChg>
        <pc:picChg chg="del">
          <ac:chgData name="James Williams" userId="c957a50b-491f-4d94-b4bc-52aca3e2340d" providerId="ADAL" clId="{AAD1EF0D-D1A9-426F-A4FE-3F1AE2FB9895}" dt="2022-12-07T10:48:58.996" v="19192" actId="478"/>
          <ac:picMkLst>
            <pc:docMk/>
            <pc:sldMk cId="4260618016" sldId="461"/>
            <ac:picMk id="11" creationId="{210F368C-68DB-4E77-2BC6-66807D6FEFD3}"/>
          </ac:picMkLst>
        </pc:picChg>
      </pc:sldChg>
      <pc:sldChg chg="addSp delSp modSp add mod ord">
        <pc:chgData name="James Williams" userId="c957a50b-491f-4d94-b4bc-52aca3e2340d" providerId="ADAL" clId="{AAD1EF0D-D1A9-426F-A4FE-3F1AE2FB9895}" dt="2022-12-07T11:27:26.284" v="19520" actId="20577"/>
        <pc:sldMkLst>
          <pc:docMk/>
          <pc:sldMk cId="1400048731" sldId="462"/>
        </pc:sldMkLst>
        <pc:spChg chg="mod">
          <ac:chgData name="James Williams" userId="c957a50b-491f-4d94-b4bc-52aca3e2340d" providerId="ADAL" clId="{AAD1EF0D-D1A9-426F-A4FE-3F1AE2FB9895}" dt="2022-12-07T11:24:18.455" v="19329" actId="403"/>
          <ac:spMkLst>
            <pc:docMk/>
            <pc:sldMk cId="1400048731" sldId="462"/>
            <ac:spMk id="2" creationId="{61365102-6F14-4FB7-8C3C-AB618E6179A2}"/>
          </ac:spMkLst>
        </pc:spChg>
        <pc:spChg chg="add del">
          <ac:chgData name="James Williams" userId="c957a50b-491f-4d94-b4bc-52aca3e2340d" providerId="ADAL" clId="{AAD1EF0D-D1A9-426F-A4FE-3F1AE2FB9895}" dt="2022-12-07T10:51:16.588" v="19293"/>
          <ac:spMkLst>
            <pc:docMk/>
            <pc:sldMk cId="1400048731" sldId="462"/>
            <ac:spMk id="3" creationId="{550A9030-9B92-6D09-F61A-DF293D952EAA}"/>
          </ac:spMkLst>
        </pc:spChg>
        <pc:spChg chg="mod">
          <ac:chgData name="James Williams" userId="c957a50b-491f-4d94-b4bc-52aca3e2340d" providerId="ADAL" clId="{AAD1EF0D-D1A9-426F-A4FE-3F1AE2FB9895}" dt="2022-12-07T11:27:26.284" v="19520" actId="20577"/>
          <ac:spMkLst>
            <pc:docMk/>
            <pc:sldMk cId="1400048731" sldId="462"/>
            <ac:spMk id="9" creationId="{C6F0307B-6A4C-4978-8778-1B2AFBCDE537}"/>
          </ac:spMkLst>
        </pc:spChg>
        <pc:picChg chg="del">
          <ac:chgData name="James Williams" userId="c957a50b-491f-4d94-b4bc-52aca3e2340d" providerId="ADAL" clId="{AAD1EF0D-D1A9-426F-A4FE-3F1AE2FB9895}" dt="2022-12-07T10:50:39.366" v="19279" actId="478"/>
          <ac:picMkLst>
            <pc:docMk/>
            <pc:sldMk cId="1400048731" sldId="462"/>
            <ac:picMk id="6" creationId="{65A2F570-A741-B9F9-D81E-07DD510A701B}"/>
          </ac:picMkLst>
        </pc:picChg>
        <pc:picChg chg="del">
          <ac:chgData name="James Williams" userId="c957a50b-491f-4d94-b4bc-52aca3e2340d" providerId="ADAL" clId="{AAD1EF0D-D1A9-426F-A4FE-3F1AE2FB9895}" dt="2022-12-07T10:50:40.126" v="19280" actId="478"/>
          <ac:picMkLst>
            <pc:docMk/>
            <pc:sldMk cId="1400048731" sldId="462"/>
            <ac:picMk id="11" creationId="{210F368C-68DB-4E77-2BC6-66807D6FEFD3}"/>
          </ac:picMkLst>
        </pc:picChg>
      </pc:sldChg>
      <pc:sldChg chg="addSp modSp add mod">
        <pc:chgData name="James Williams" userId="c957a50b-491f-4d94-b4bc-52aca3e2340d" providerId="ADAL" clId="{AAD1EF0D-D1A9-426F-A4FE-3F1AE2FB9895}" dt="2022-12-07T11:52:26.640" v="19625" actId="20577"/>
        <pc:sldMkLst>
          <pc:docMk/>
          <pc:sldMk cId="775838755" sldId="463"/>
        </pc:sldMkLst>
        <pc:spChg chg="mod">
          <ac:chgData name="James Williams" userId="c957a50b-491f-4d94-b4bc-52aca3e2340d" providerId="ADAL" clId="{AAD1EF0D-D1A9-426F-A4FE-3F1AE2FB9895}" dt="2022-12-07T11:52:26.640" v="19625" actId="20577"/>
          <ac:spMkLst>
            <pc:docMk/>
            <pc:sldMk cId="775838755" sldId="463"/>
            <ac:spMk id="2" creationId="{61365102-6F14-4FB7-8C3C-AB618E6179A2}"/>
          </ac:spMkLst>
        </pc:spChg>
        <pc:spChg chg="mod">
          <ac:chgData name="James Williams" userId="c957a50b-491f-4d94-b4bc-52aca3e2340d" providerId="ADAL" clId="{AAD1EF0D-D1A9-426F-A4FE-3F1AE2FB9895}" dt="2022-12-07T11:28:02.338" v="19533" actId="20577"/>
          <ac:spMkLst>
            <pc:docMk/>
            <pc:sldMk cId="775838755" sldId="463"/>
            <ac:spMk id="9" creationId="{C6F0307B-6A4C-4978-8778-1B2AFBCDE537}"/>
          </ac:spMkLst>
        </pc:spChg>
        <pc:picChg chg="add mod">
          <ac:chgData name="James Williams" userId="c957a50b-491f-4d94-b4bc-52aca3e2340d" providerId="ADAL" clId="{AAD1EF0D-D1A9-426F-A4FE-3F1AE2FB9895}" dt="2022-12-07T11:28:07.322" v="19534" actId="1076"/>
          <ac:picMkLst>
            <pc:docMk/>
            <pc:sldMk cId="775838755" sldId="463"/>
            <ac:picMk id="6" creationId="{4E6E2104-CD58-9256-5BD4-0DC7FC67B91E}"/>
          </ac:picMkLst>
        </pc:picChg>
      </pc:sldChg>
      <pc:sldChg chg="addSp delSp modSp add mod ord">
        <pc:chgData name="James Williams" userId="c957a50b-491f-4d94-b4bc-52aca3e2340d" providerId="ADAL" clId="{AAD1EF0D-D1A9-426F-A4FE-3F1AE2FB9895}" dt="2022-12-07T11:56:55.192" v="19726" actId="403"/>
        <pc:sldMkLst>
          <pc:docMk/>
          <pc:sldMk cId="3823983939" sldId="464"/>
        </pc:sldMkLst>
        <pc:spChg chg="mod">
          <ac:chgData name="James Williams" userId="c957a50b-491f-4d94-b4bc-52aca3e2340d" providerId="ADAL" clId="{AAD1EF0D-D1A9-426F-A4FE-3F1AE2FB9895}" dt="2022-12-07T11:31:09.872" v="19551" actId="20577"/>
          <ac:spMkLst>
            <pc:docMk/>
            <pc:sldMk cId="3823983939" sldId="464"/>
            <ac:spMk id="2" creationId="{61365102-6F14-4FB7-8C3C-AB618E6179A2}"/>
          </ac:spMkLst>
        </pc:spChg>
        <pc:spChg chg="add del mod">
          <ac:chgData name="James Williams" userId="c957a50b-491f-4d94-b4bc-52aca3e2340d" providerId="ADAL" clId="{AAD1EF0D-D1A9-426F-A4FE-3F1AE2FB9895}" dt="2022-12-07T11:47:00.315" v="19562" actId="478"/>
          <ac:spMkLst>
            <pc:docMk/>
            <pc:sldMk cId="3823983939" sldId="464"/>
            <ac:spMk id="3" creationId="{3679CECC-65D9-A9E9-A873-0D49A42408C0}"/>
          </ac:spMkLst>
        </pc:spChg>
        <pc:spChg chg="mod">
          <ac:chgData name="James Williams" userId="c957a50b-491f-4d94-b4bc-52aca3e2340d" providerId="ADAL" clId="{AAD1EF0D-D1A9-426F-A4FE-3F1AE2FB9895}" dt="2022-12-07T11:56:55.192" v="19726" actId="403"/>
          <ac:spMkLst>
            <pc:docMk/>
            <pc:sldMk cId="3823983939" sldId="464"/>
            <ac:spMk id="9" creationId="{C6F0307B-6A4C-4978-8778-1B2AFBCDE537}"/>
          </ac:spMkLst>
        </pc:spChg>
      </pc:sldChg>
      <pc:sldChg chg="addSp delSp modSp add mod ord">
        <pc:chgData name="James Williams" userId="c957a50b-491f-4d94-b4bc-52aca3e2340d" providerId="ADAL" clId="{AAD1EF0D-D1A9-426F-A4FE-3F1AE2FB9895}" dt="2022-12-07T15:37:00.501" v="21815" actId="113"/>
        <pc:sldMkLst>
          <pc:docMk/>
          <pc:sldMk cId="1348718383" sldId="465"/>
        </pc:sldMkLst>
        <pc:spChg chg="mod">
          <ac:chgData name="James Williams" userId="c957a50b-491f-4d94-b4bc-52aca3e2340d" providerId="ADAL" clId="{AAD1EF0D-D1A9-426F-A4FE-3F1AE2FB9895}" dt="2022-12-07T15:37:00.501" v="21815" actId="113"/>
          <ac:spMkLst>
            <pc:docMk/>
            <pc:sldMk cId="1348718383" sldId="465"/>
            <ac:spMk id="2" creationId="{61365102-6F14-4FB7-8C3C-AB618E6179A2}"/>
          </ac:spMkLst>
        </pc:spChg>
        <pc:spChg chg="del">
          <ac:chgData name="James Williams" userId="c957a50b-491f-4d94-b4bc-52aca3e2340d" providerId="ADAL" clId="{AAD1EF0D-D1A9-426F-A4FE-3F1AE2FB9895}" dt="2022-12-07T15:36:36.373" v="21796" actId="478"/>
          <ac:spMkLst>
            <pc:docMk/>
            <pc:sldMk cId="1348718383" sldId="465"/>
            <ac:spMk id="5" creationId="{3672AFAB-BFB7-2158-5412-CE61CB83D756}"/>
          </ac:spMkLst>
        </pc:spChg>
        <pc:spChg chg="del mod">
          <ac:chgData name="James Williams" userId="c957a50b-491f-4d94-b4bc-52aca3e2340d" providerId="ADAL" clId="{AAD1EF0D-D1A9-426F-A4FE-3F1AE2FB9895}" dt="2022-12-07T15:36:28.595" v="21793" actId="478"/>
          <ac:spMkLst>
            <pc:docMk/>
            <pc:sldMk cId="1348718383" sldId="465"/>
            <ac:spMk id="9" creationId="{C6F0307B-6A4C-4978-8778-1B2AFBCDE537}"/>
          </ac:spMkLst>
        </pc:spChg>
        <pc:picChg chg="del">
          <ac:chgData name="James Williams" userId="c957a50b-491f-4d94-b4bc-52aca3e2340d" providerId="ADAL" clId="{AAD1EF0D-D1A9-426F-A4FE-3F1AE2FB9895}" dt="2022-12-07T15:36:36.373" v="21796" actId="478"/>
          <ac:picMkLst>
            <pc:docMk/>
            <pc:sldMk cId="1348718383" sldId="465"/>
            <ac:picMk id="4" creationId="{C8037EEF-F350-6DC8-405F-2341923213C4}"/>
          </ac:picMkLst>
        </pc:picChg>
        <pc:picChg chg="del">
          <ac:chgData name="James Williams" userId="c957a50b-491f-4d94-b4bc-52aca3e2340d" providerId="ADAL" clId="{AAD1EF0D-D1A9-426F-A4FE-3F1AE2FB9895}" dt="2022-12-07T11:52:36.647" v="19626" actId="478"/>
          <ac:picMkLst>
            <pc:docMk/>
            <pc:sldMk cId="1348718383" sldId="465"/>
            <ac:picMk id="6" creationId="{4E6E2104-CD58-9256-5BD4-0DC7FC67B91E}"/>
          </ac:picMkLst>
        </pc:picChg>
        <pc:picChg chg="add mod">
          <ac:chgData name="James Williams" userId="c957a50b-491f-4d94-b4bc-52aca3e2340d" providerId="ADAL" clId="{AAD1EF0D-D1A9-426F-A4FE-3F1AE2FB9895}" dt="2022-12-07T15:36:30.369" v="21794" actId="1076"/>
          <ac:picMkLst>
            <pc:docMk/>
            <pc:sldMk cId="1348718383" sldId="465"/>
            <ac:picMk id="7" creationId="{EE96CDFF-3FA2-DB39-ACF2-52ED8BF450CB}"/>
          </ac:picMkLst>
        </pc:picChg>
        <pc:picChg chg="add mod">
          <ac:chgData name="James Williams" userId="c957a50b-491f-4d94-b4bc-52aca3e2340d" providerId="ADAL" clId="{AAD1EF0D-D1A9-426F-A4FE-3F1AE2FB9895}" dt="2022-12-07T15:36:32.236" v="21795" actId="1076"/>
          <ac:picMkLst>
            <pc:docMk/>
            <pc:sldMk cId="1348718383" sldId="465"/>
            <ac:picMk id="13" creationId="{D79273DF-8A9D-2014-201E-CB83B71D0D7C}"/>
          </ac:picMkLst>
        </pc:picChg>
      </pc:sldChg>
      <pc:sldChg chg="addSp delSp modSp add mod ord">
        <pc:chgData name="James Williams" userId="c957a50b-491f-4d94-b4bc-52aca3e2340d" providerId="ADAL" clId="{AAD1EF0D-D1A9-426F-A4FE-3F1AE2FB9895}" dt="2022-12-07T12:14:55.817" v="20333" actId="20577"/>
        <pc:sldMkLst>
          <pc:docMk/>
          <pc:sldMk cId="3081263959" sldId="466"/>
        </pc:sldMkLst>
        <pc:spChg chg="mod">
          <ac:chgData name="James Williams" userId="c957a50b-491f-4d94-b4bc-52aca3e2340d" providerId="ADAL" clId="{AAD1EF0D-D1A9-426F-A4FE-3F1AE2FB9895}" dt="2022-12-07T12:14:55.817" v="20333" actId="20577"/>
          <ac:spMkLst>
            <pc:docMk/>
            <pc:sldMk cId="3081263959" sldId="466"/>
            <ac:spMk id="2" creationId="{61365102-6F14-4FB7-8C3C-AB618E6179A2}"/>
          </ac:spMkLst>
        </pc:spChg>
        <pc:spChg chg="add del">
          <ac:chgData name="James Williams" userId="c957a50b-491f-4d94-b4bc-52aca3e2340d" providerId="ADAL" clId="{AAD1EF0D-D1A9-426F-A4FE-3F1AE2FB9895}" dt="2022-12-07T11:59:21.034" v="19801" actId="478"/>
          <ac:spMkLst>
            <pc:docMk/>
            <pc:sldMk cId="3081263959" sldId="466"/>
            <ac:spMk id="3" creationId="{7ACDA91E-ECED-ECCE-440E-4DEA00ABE6E3}"/>
          </ac:spMkLst>
        </pc:spChg>
        <pc:spChg chg="mod">
          <ac:chgData name="James Williams" userId="c957a50b-491f-4d94-b4bc-52aca3e2340d" providerId="ADAL" clId="{AAD1EF0D-D1A9-426F-A4FE-3F1AE2FB9895}" dt="2022-12-07T12:14:22.892" v="20316" actId="20577"/>
          <ac:spMkLst>
            <pc:docMk/>
            <pc:sldMk cId="3081263959" sldId="466"/>
            <ac:spMk id="9" creationId="{C6F0307B-6A4C-4978-8778-1B2AFBCDE537}"/>
          </ac:spMkLst>
        </pc:spChg>
        <pc:picChg chg="add mod">
          <ac:chgData name="James Williams" userId="c957a50b-491f-4d94-b4bc-52aca3e2340d" providerId="ADAL" clId="{AAD1EF0D-D1A9-426F-A4FE-3F1AE2FB9895}" dt="2022-12-07T12:13:07.306" v="20298" actId="1076"/>
          <ac:picMkLst>
            <pc:docMk/>
            <pc:sldMk cId="3081263959" sldId="466"/>
            <ac:picMk id="7" creationId="{D2DD99AB-3060-671B-6A6D-F10DD2D0F4DE}"/>
          </ac:picMkLst>
        </pc:picChg>
        <pc:picChg chg="add mod">
          <ac:chgData name="James Williams" userId="c957a50b-491f-4d94-b4bc-52aca3e2340d" providerId="ADAL" clId="{AAD1EF0D-D1A9-426F-A4FE-3F1AE2FB9895}" dt="2022-12-07T12:13:39.301" v="20302" actId="1076"/>
          <ac:picMkLst>
            <pc:docMk/>
            <pc:sldMk cId="3081263959" sldId="466"/>
            <ac:picMk id="13" creationId="{C8EA9758-8F91-93F7-C257-1836A93A8C41}"/>
          </ac:picMkLst>
        </pc:picChg>
      </pc:sldChg>
      <pc:sldChg chg="modSp add mod">
        <pc:chgData name="James Williams" userId="c957a50b-491f-4d94-b4bc-52aca3e2340d" providerId="ADAL" clId="{AAD1EF0D-D1A9-426F-A4FE-3F1AE2FB9895}" dt="2022-12-07T12:20:23.823" v="20538" actId="6549"/>
        <pc:sldMkLst>
          <pc:docMk/>
          <pc:sldMk cId="962620076" sldId="467"/>
        </pc:sldMkLst>
        <pc:spChg chg="mod">
          <ac:chgData name="James Williams" userId="c957a50b-491f-4d94-b4bc-52aca3e2340d" providerId="ADAL" clId="{AAD1EF0D-D1A9-426F-A4FE-3F1AE2FB9895}" dt="2022-12-07T12:06:35.292" v="19963" actId="403"/>
          <ac:spMkLst>
            <pc:docMk/>
            <pc:sldMk cId="962620076" sldId="467"/>
            <ac:spMk id="2" creationId="{61365102-6F14-4FB7-8C3C-AB618E6179A2}"/>
          </ac:spMkLst>
        </pc:spChg>
        <pc:spChg chg="mod">
          <ac:chgData name="James Williams" userId="c957a50b-491f-4d94-b4bc-52aca3e2340d" providerId="ADAL" clId="{AAD1EF0D-D1A9-426F-A4FE-3F1AE2FB9895}" dt="2022-12-07T12:20:23.823" v="20538" actId="6549"/>
          <ac:spMkLst>
            <pc:docMk/>
            <pc:sldMk cId="962620076" sldId="467"/>
            <ac:spMk id="9" creationId="{C6F0307B-6A4C-4978-8778-1B2AFBCDE537}"/>
          </ac:spMkLst>
        </pc:spChg>
      </pc:sldChg>
      <pc:sldChg chg="addSp delSp modSp add mod ord">
        <pc:chgData name="James Williams" userId="c957a50b-491f-4d94-b4bc-52aca3e2340d" providerId="ADAL" clId="{AAD1EF0D-D1A9-426F-A4FE-3F1AE2FB9895}" dt="2022-12-07T12:18:53.896" v="20355" actId="1076"/>
        <pc:sldMkLst>
          <pc:docMk/>
          <pc:sldMk cId="146612180" sldId="468"/>
        </pc:sldMkLst>
        <pc:spChg chg="mod">
          <ac:chgData name="James Williams" userId="c957a50b-491f-4d94-b4bc-52aca3e2340d" providerId="ADAL" clId="{AAD1EF0D-D1A9-426F-A4FE-3F1AE2FB9895}" dt="2022-12-07T12:14:43.417" v="20332" actId="20577"/>
          <ac:spMkLst>
            <pc:docMk/>
            <pc:sldMk cId="146612180" sldId="468"/>
            <ac:spMk id="2" creationId="{61365102-6F14-4FB7-8C3C-AB618E6179A2}"/>
          </ac:spMkLst>
        </pc:spChg>
        <pc:spChg chg="del mod">
          <ac:chgData name="James Williams" userId="c957a50b-491f-4d94-b4bc-52aca3e2340d" providerId="ADAL" clId="{AAD1EF0D-D1A9-426F-A4FE-3F1AE2FB9895}" dt="2022-12-07T12:17:59.758" v="20347" actId="478"/>
          <ac:spMkLst>
            <pc:docMk/>
            <pc:sldMk cId="146612180" sldId="468"/>
            <ac:spMk id="9" creationId="{C6F0307B-6A4C-4978-8778-1B2AFBCDE537}"/>
          </ac:spMkLst>
        </pc:spChg>
        <pc:spChg chg="add del mod">
          <ac:chgData name="James Williams" userId="c957a50b-491f-4d94-b4bc-52aca3e2340d" providerId="ADAL" clId="{AAD1EF0D-D1A9-426F-A4FE-3F1AE2FB9895}" dt="2022-12-07T12:18:01.841" v="20348" actId="478"/>
          <ac:spMkLst>
            <pc:docMk/>
            <pc:sldMk cId="146612180" sldId="468"/>
            <ac:spMk id="20" creationId="{324A8E63-50F7-6239-7A80-A6904800B423}"/>
          </ac:spMkLst>
        </pc:spChg>
        <pc:picChg chg="add mod">
          <ac:chgData name="James Williams" userId="c957a50b-491f-4d94-b4bc-52aca3e2340d" providerId="ADAL" clId="{AAD1EF0D-D1A9-426F-A4FE-3F1AE2FB9895}" dt="2022-12-07T12:18:53.896" v="20355" actId="1076"/>
          <ac:picMkLst>
            <pc:docMk/>
            <pc:sldMk cId="146612180" sldId="468"/>
            <ac:picMk id="6" creationId="{C84A60C0-0A69-3D5E-A76F-64F0549898D0}"/>
          </ac:picMkLst>
        </pc:picChg>
        <pc:picChg chg="del">
          <ac:chgData name="James Williams" userId="c957a50b-491f-4d94-b4bc-52aca3e2340d" providerId="ADAL" clId="{AAD1EF0D-D1A9-426F-A4FE-3F1AE2FB9895}" dt="2022-12-07T12:14:31.409" v="20319" actId="478"/>
          <ac:picMkLst>
            <pc:docMk/>
            <pc:sldMk cId="146612180" sldId="468"/>
            <ac:picMk id="7" creationId="{D2DD99AB-3060-671B-6A6D-F10DD2D0F4DE}"/>
          </ac:picMkLst>
        </pc:picChg>
        <pc:picChg chg="del">
          <ac:chgData name="James Williams" userId="c957a50b-491f-4d94-b4bc-52aca3e2340d" providerId="ADAL" clId="{AAD1EF0D-D1A9-426F-A4FE-3F1AE2FB9895}" dt="2022-12-07T12:14:30.772" v="20318" actId="478"/>
          <ac:picMkLst>
            <pc:docMk/>
            <pc:sldMk cId="146612180" sldId="468"/>
            <ac:picMk id="13" creationId="{C8EA9758-8F91-93F7-C257-1836A93A8C41}"/>
          </ac:picMkLst>
        </pc:picChg>
        <pc:picChg chg="add mod">
          <ac:chgData name="James Williams" userId="c957a50b-491f-4d94-b4bc-52aca3e2340d" providerId="ADAL" clId="{AAD1EF0D-D1A9-426F-A4FE-3F1AE2FB9895}" dt="2022-12-07T12:18:53.896" v="20355" actId="1076"/>
          <ac:picMkLst>
            <pc:docMk/>
            <pc:sldMk cId="146612180" sldId="468"/>
            <ac:picMk id="15" creationId="{5B860BD8-E1CB-2648-12F2-D9E6CBE6B3A2}"/>
          </ac:picMkLst>
        </pc:picChg>
        <pc:picChg chg="add mod">
          <ac:chgData name="James Williams" userId="c957a50b-491f-4d94-b4bc-52aca3e2340d" providerId="ADAL" clId="{AAD1EF0D-D1A9-426F-A4FE-3F1AE2FB9895}" dt="2022-12-07T12:18:53.896" v="20355" actId="1076"/>
          <ac:picMkLst>
            <pc:docMk/>
            <pc:sldMk cId="146612180" sldId="468"/>
            <ac:picMk id="18" creationId="{9EEA6C97-687A-37BD-1693-9477C0B52A13}"/>
          </ac:picMkLst>
        </pc:picChg>
        <pc:picChg chg="add mod">
          <ac:chgData name="James Williams" userId="c957a50b-491f-4d94-b4bc-52aca3e2340d" providerId="ADAL" clId="{AAD1EF0D-D1A9-426F-A4FE-3F1AE2FB9895}" dt="2022-12-07T12:18:53.896" v="20355" actId="1076"/>
          <ac:picMkLst>
            <pc:docMk/>
            <pc:sldMk cId="146612180" sldId="468"/>
            <ac:picMk id="22" creationId="{7EF3EDC7-673E-DB1D-22D5-DF98D9E82310}"/>
          </ac:picMkLst>
        </pc:picChg>
      </pc:sldChg>
      <pc:sldChg chg="addSp delSp add del setBg delDesignElem">
        <pc:chgData name="James Williams" userId="c957a50b-491f-4d94-b4bc-52aca3e2340d" providerId="ADAL" clId="{AAD1EF0D-D1A9-426F-A4FE-3F1AE2FB9895}" dt="2022-12-07T12:11:56.826" v="20275"/>
        <pc:sldMkLst>
          <pc:docMk/>
          <pc:sldMk cId="2817104815" sldId="468"/>
        </pc:sldMkLst>
        <pc:spChg chg="add del">
          <ac:chgData name="James Williams" userId="c957a50b-491f-4d94-b4bc-52aca3e2340d" providerId="ADAL" clId="{AAD1EF0D-D1A9-426F-A4FE-3F1AE2FB9895}" dt="2022-12-07T12:11:56.826" v="20275"/>
          <ac:spMkLst>
            <pc:docMk/>
            <pc:sldMk cId="2817104815" sldId="468"/>
            <ac:spMk id="8" creationId="{1B15ED52-F352-441B-82BF-E0EA34836D08}"/>
          </ac:spMkLst>
        </pc:spChg>
        <pc:spChg chg="add del">
          <ac:chgData name="James Williams" userId="c957a50b-491f-4d94-b4bc-52aca3e2340d" providerId="ADAL" clId="{AAD1EF0D-D1A9-426F-A4FE-3F1AE2FB9895}" dt="2022-12-07T12:11:56.826" v="20275"/>
          <ac:spMkLst>
            <pc:docMk/>
            <pc:sldMk cId="2817104815" sldId="468"/>
            <ac:spMk id="10" creationId="{3B2E3793-BFE6-45A2-9B7B-E18844431C99}"/>
          </ac:spMkLst>
        </pc:spChg>
        <pc:spChg chg="add del">
          <ac:chgData name="James Williams" userId="c957a50b-491f-4d94-b4bc-52aca3e2340d" providerId="ADAL" clId="{AAD1EF0D-D1A9-426F-A4FE-3F1AE2FB9895}" dt="2022-12-07T12:11:56.826" v="20275"/>
          <ac:spMkLst>
            <pc:docMk/>
            <pc:sldMk cId="2817104815" sldId="468"/>
            <ac:spMk id="12" creationId="{BC4C4868-CB8F-4AF9-9CDB-8108F2C19B67}"/>
          </ac:spMkLst>
        </pc:spChg>
        <pc:spChg chg="add del">
          <ac:chgData name="James Williams" userId="c957a50b-491f-4d94-b4bc-52aca3e2340d" providerId="ADAL" clId="{AAD1EF0D-D1A9-426F-A4FE-3F1AE2FB9895}" dt="2022-12-07T12:11:56.826" v="20275"/>
          <ac:spMkLst>
            <pc:docMk/>
            <pc:sldMk cId="2817104815" sldId="468"/>
            <ac:spMk id="14" creationId="{375E0459-6403-40CD-989D-56A4407CA12E}"/>
          </ac:spMkLst>
        </pc:spChg>
        <pc:spChg chg="add del">
          <ac:chgData name="James Williams" userId="c957a50b-491f-4d94-b4bc-52aca3e2340d" providerId="ADAL" clId="{AAD1EF0D-D1A9-426F-A4FE-3F1AE2FB9895}" dt="2022-12-07T12:11:56.826" v="20275"/>
          <ac:spMkLst>
            <pc:docMk/>
            <pc:sldMk cId="2817104815" sldId="468"/>
            <ac:spMk id="16" creationId="{53E5B1A8-3AC9-4BD1-9BBC-78CA94F2D1BA}"/>
          </ac:spMkLst>
        </pc:spChg>
      </pc:sldChg>
      <pc:sldChg chg="addSp delSp modSp add mod ord">
        <pc:chgData name="James Williams" userId="c957a50b-491f-4d94-b4bc-52aca3e2340d" providerId="ADAL" clId="{AAD1EF0D-D1A9-426F-A4FE-3F1AE2FB9895}" dt="2022-12-07T12:58:02.755" v="20896" actId="2711"/>
        <pc:sldMkLst>
          <pc:docMk/>
          <pc:sldMk cId="1042041622" sldId="469"/>
        </pc:sldMkLst>
        <pc:spChg chg="mod">
          <ac:chgData name="James Williams" userId="c957a50b-491f-4d94-b4bc-52aca3e2340d" providerId="ADAL" clId="{AAD1EF0D-D1A9-426F-A4FE-3F1AE2FB9895}" dt="2022-12-07T12:21:31.794" v="20552" actId="20577"/>
          <ac:spMkLst>
            <pc:docMk/>
            <pc:sldMk cId="1042041622" sldId="469"/>
            <ac:spMk id="2" creationId="{61365102-6F14-4FB7-8C3C-AB618E6179A2}"/>
          </ac:spMkLst>
        </pc:spChg>
        <pc:spChg chg="add del mod">
          <ac:chgData name="James Williams" userId="c957a50b-491f-4d94-b4bc-52aca3e2340d" providerId="ADAL" clId="{AAD1EF0D-D1A9-426F-A4FE-3F1AE2FB9895}" dt="2022-12-07T12:50:22" v="20558"/>
          <ac:spMkLst>
            <pc:docMk/>
            <pc:sldMk cId="1042041622" sldId="469"/>
            <ac:spMk id="3" creationId="{0DE72142-3EE6-F6FB-2CF8-7835D46E3851}"/>
          </ac:spMkLst>
        </pc:spChg>
        <pc:spChg chg="add del mod">
          <ac:chgData name="James Williams" userId="c957a50b-491f-4d94-b4bc-52aca3e2340d" providerId="ADAL" clId="{AAD1EF0D-D1A9-426F-A4FE-3F1AE2FB9895}" dt="2022-12-07T12:54:21.163" v="20727" actId="478"/>
          <ac:spMkLst>
            <pc:docMk/>
            <pc:sldMk cId="1042041622" sldId="469"/>
            <ac:spMk id="6" creationId="{77FE06EB-3CCF-A723-F88E-E663FC9678B2}"/>
          </ac:spMkLst>
        </pc:spChg>
        <pc:spChg chg="add del mod">
          <ac:chgData name="James Williams" userId="c957a50b-491f-4d94-b4bc-52aca3e2340d" providerId="ADAL" clId="{AAD1EF0D-D1A9-426F-A4FE-3F1AE2FB9895}" dt="2022-12-07T12:58:02.755" v="20896" actId="2711"/>
          <ac:spMkLst>
            <pc:docMk/>
            <pc:sldMk cId="1042041622" sldId="469"/>
            <ac:spMk id="9" creationId="{C6F0307B-6A4C-4978-8778-1B2AFBCDE537}"/>
          </ac:spMkLst>
        </pc:spChg>
      </pc:sldChg>
      <pc:sldChg chg="addSp modSp add mod">
        <pc:chgData name="James Williams" userId="c957a50b-491f-4d94-b4bc-52aca3e2340d" providerId="ADAL" clId="{AAD1EF0D-D1A9-426F-A4FE-3F1AE2FB9895}" dt="2022-12-07T13:15:21.007" v="21512" actId="1076"/>
        <pc:sldMkLst>
          <pc:docMk/>
          <pc:sldMk cId="651453131" sldId="470"/>
        </pc:sldMkLst>
        <pc:spChg chg="mod">
          <ac:chgData name="James Williams" userId="c957a50b-491f-4d94-b4bc-52aca3e2340d" providerId="ADAL" clId="{AAD1EF0D-D1A9-426F-A4FE-3F1AE2FB9895}" dt="2022-12-07T13:06:20.295" v="20901" actId="20577"/>
          <ac:spMkLst>
            <pc:docMk/>
            <pc:sldMk cId="651453131" sldId="470"/>
            <ac:spMk id="2" creationId="{61365102-6F14-4FB7-8C3C-AB618E6179A2}"/>
          </ac:spMkLst>
        </pc:spChg>
        <pc:spChg chg="mod">
          <ac:chgData name="James Williams" userId="c957a50b-491f-4d94-b4bc-52aca3e2340d" providerId="ADAL" clId="{AAD1EF0D-D1A9-426F-A4FE-3F1AE2FB9895}" dt="2022-12-07T13:11:17.691" v="21251" actId="20577"/>
          <ac:spMkLst>
            <pc:docMk/>
            <pc:sldMk cId="651453131" sldId="470"/>
            <ac:spMk id="9" creationId="{C6F0307B-6A4C-4978-8778-1B2AFBCDE537}"/>
          </ac:spMkLst>
        </pc:spChg>
        <pc:spChg chg="add mod">
          <ac:chgData name="James Williams" userId="c957a50b-491f-4d94-b4bc-52aca3e2340d" providerId="ADAL" clId="{AAD1EF0D-D1A9-426F-A4FE-3F1AE2FB9895}" dt="2022-12-07T13:15:21.007" v="21512" actId="1076"/>
          <ac:spMkLst>
            <pc:docMk/>
            <pc:sldMk cId="651453131" sldId="470"/>
            <ac:spMk id="13" creationId="{228D0688-EF46-F303-25E9-8C631B3DB6FC}"/>
          </ac:spMkLst>
        </pc:spChg>
        <pc:picChg chg="add mod">
          <ac:chgData name="James Williams" userId="c957a50b-491f-4d94-b4bc-52aca3e2340d" providerId="ADAL" clId="{AAD1EF0D-D1A9-426F-A4FE-3F1AE2FB9895}" dt="2022-12-07T13:08:12.475" v="21168" actId="1076"/>
          <ac:picMkLst>
            <pc:docMk/>
            <pc:sldMk cId="651453131" sldId="470"/>
            <ac:picMk id="6" creationId="{D1314FD3-43ED-525F-A5E0-031D7607FBF3}"/>
          </ac:picMkLst>
        </pc:picChg>
        <pc:picChg chg="add mod">
          <ac:chgData name="James Williams" userId="c957a50b-491f-4d94-b4bc-52aca3e2340d" providerId="ADAL" clId="{AAD1EF0D-D1A9-426F-A4FE-3F1AE2FB9895}" dt="2022-12-07T13:08:29.698" v="21170" actId="1076"/>
          <ac:picMkLst>
            <pc:docMk/>
            <pc:sldMk cId="651453131" sldId="470"/>
            <ac:picMk id="11" creationId="{1143810C-F229-8B4D-ADA0-A8A53D60BD9F}"/>
          </ac:picMkLst>
        </pc:picChg>
      </pc:sldChg>
      <pc:sldChg chg="addSp delSp modSp add mod modNotesTx">
        <pc:chgData name="James Williams" userId="c957a50b-491f-4d94-b4bc-52aca3e2340d" providerId="ADAL" clId="{AAD1EF0D-D1A9-426F-A4FE-3F1AE2FB9895}" dt="2022-12-07T13:28:34.439" v="21751" actId="27636"/>
        <pc:sldMkLst>
          <pc:docMk/>
          <pc:sldMk cId="3480616661" sldId="471"/>
        </pc:sldMkLst>
        <pc:spChg chg="mod">
          <ac:chgData name="James Williams" userId="c957a50b-491f-4d94-b4bc-52aca3e2340d" providerId="ADAL" clId="{AAD1EF0D-D1A9-426F-A4FE-3F1AE2FB9895}" dt="2022-12-07T13:20:09.892" v="21522" actId="20577"/>
          <ac:spMkLst>
            <pc:docMk/>
            <pc:sldMk cId="3480616661" sldId="471"/>
            <ac:spMk id="2" creationId="{61365102-6F14-4FB7-8C3C-AB618E6179A2}"/>
          </ac:spMkLst>
        </pc:spChg>
        <pc:spChg chg="mod">
          <ac:chgData name="James Williams" userId="c957a50b-491f-4d94-b4bc-52aca3e2340d" providerId="ADAL" clId="{AAD1EF0D-D1A9-426F-A4FE-3F1AE2FB9895}" dt="2022-12-07T13:28:34.439" v="21751" actId="27636"/>
          <ac:spMkLst>
            <pc:docMk/>
            <pc:sldMk cId="3480616661" sldId="471"/>
            <ac:spMk id="9" creationId="{C6F0307B-6A4C-4978-8778-1B2AFBCDE537}"/>
          </ac:spMkLst>
        </pc:spChg>
        <pc:picChg chg="del">
          <ac:chgData name="James Williams" userId="c957a50b-491f-4d94-b4bc-52aca3e2340d" providerId="ADAL" clId="{AAD1EF0D-D1A9-426F-A4FE-3F1AE2FB9895}" dt="2022-12-07T13:10:29.676" v="21173" actId="478"/>
          <ac:picMkLst>
            <pc:docMk/>
            <pc:sldMk cId="3480616661" sldId="471"/>
            <ac:picMk id="6" creationId="{D1314FD3-43ED-525F-A5E0-031D7607FBF3}"/>
          </ac:picMkLst>
        </pc:picChg>
        <pc:picChg chg="add del mod">
          <ac:chgData name="James Williams" userId="c957a50b-491f-4d94-b4bc-52aca3e2340d" providerId="ADAL" clId="{AAD1EF0D-D1A9-426F-A4FE-3F1AE2FB9895}" dt="2022-12-07T13:21:17.551" v="21526" actId="21"/>
          <ac:picMkLst>
            <pc:docMk/>
            <pc:sldMk cId="3480616661" sldId="471"/>
            <ac:picMk id="7" creationId="{53FC41E6-93F0-1DB0-1BF1-E2E30A36D2AF}"/>
          </ac:picMkLst>
        </pc:picChg>
        <pc:picChg chg="del">
          <ac:chgData name="James Williams" userId="c957a50b-491f-4d94-b4bc-52aca3e2340d" providerId="ADAL" clId="{AAD1EF0D-D1A9-426F-A4FE-3F1AE2FB9895}" dt="2022-12-07T13:10:29.156" v="21172" actId="478"/>
          <ac:picMkLst>
            <pc:docMk/>
            <pc:sldMk cId="3480616661" sldId="471"/>
            <ac:picMk id="11" creationId="{1143810C-F229-8B4D-ADA0-A8A53D60BD9F}"/>
          </ac:picMkLst>
        </pc:picChg>
        <pc:picChg chg="add del mod">
          <ac:chgData name="James Williams" userId="c957a50b-491f-4d94-b4bc-52aca3e2340d" providerId="ADAL" clId="{AAD1EF0D-D1A9-426F-A4FE-3F1AE2FB9895}" dt="2022-12-07T13:27:53.459" v="21740" actId="478"/>
          <ac:picMkLst>
            <pc:docMk/>
            <pc:sldMk cId="3480616661" sldId="471"/>
            <ac:picMk id="15" creationId="{E5758CD7-C5CB-8E48-3744-074E41D8146C}"/>
          </ac:picMkLst>
        </pc:picChg>
        <pc:picChg chg="add mod">
          <ac:chgData name="James Williams" userId="c957a50b-491f-4d94-b4bc-52aca3e2340d" providerId="ADAL" clId="{AAD1EF0D-D1A9-426F-A4FE-3F1AE2FB9895}" dt="2022-12-07T13:27:58.909" v="21743" actId="1076"/>
          <ac:picMkLst>
            <pc:docMk/>
            <pc:sldMk cId="3480616661" sldId="471"/>
            <ac:picMk id="18" creationId="{9E47BABD-CF62-E151-5D9B-9B2F5DC4514B}"/>
          </ac:picMkLst>
        </pc:picChg>
        <pc:picChg chg="add mod">
          <ac:chgData name="James Williams" userId="c957a50b-491f-4d94-b4bc-52aca3e2340d" providerId="ADAL" clId="{AAD1EF0D-D1A9-426F-A4FE-3F1AE2FB9895}" dt="2022-12-07T13:28:21.590" v="21745" actId="1076"/>
          <ac:picMkLst>
            <pc:docMk/>
            <pc:sldMk cId="3480616661" sldId="471"/>
            <ac:picMk id="20" creationId="{D3D78C55-D8EE-09E4-E8C3-CED26C34E473}"/>
          </ac:picMkLst>
        </pc:picChg>
      </pc:sldChg>
      <pc:sldChg chg="addSp modSp new mod">
        <pc:chgData name="James Williams" userId="c957a50b-491f-4d94-b4bc-52aca3e2340d" providerId="ADAL" clId="{AAD1EF0D-D1A9-426F-A4FE-3F1AE2FB9895}" dt="2022-12-07T13:23:13.555" v="21546" actId="1076"/>
        <pc:sldMkLst>
          <pc:docMk/>
          <pc:sldMk cId="1687207527" sldId="472"/>
        </pc:sldMkLst>
        <pc:spChg chg="add mod">
          <ac:chgData name="James Williams" userId="c957a50b-491f-4d94-b4bc-52aca3e2340d" providerId="ADAL" clId="{AAD1EF0D-D1A9-426F-A4FE-3F1AE2FB9895}" dt="2022-12-07T13:23:13.555" v="21546" actId="1076"/>
          <ac:spMkLst>
            <pc:docMk/>
            <pc:sldMk cId="1687207527" sldId="472"/>
            <ac:spMk id="5" creationId="{D0F6BBA4-1B29-1C77-5C3B-2CDA01D78772}"/>
          </ac:spMkLst>
        </pc:spChg>
        <pc:picChg chg="add mod">
          <ac:chgData name="James Williams" userId="c957a50b-491f-4d94-b4bc-52aca3e2340d" providerId="ADAL" clId="{AAD1EF0D-D1A9-426F-A4FE-3F1AE2FB9895}" dt="2022-12-07T13:22:59.437" v="21540" actId="1076"/>
          <ac:picMkLst>
            <pc:docMk/>
            <pc:sldMk cId="1687207527" sldId="472"/>
            <ac:picMk id="2" creationId="{CE274E47-29DC-7507-9B06-95989A51FBEB}"/>
          </ac:picMkLst>
        </pc:picChg>
        <pc:picChg chg="add mod">
          <ac:chgData name="James Williams" userId="c957a50b-491f-4d94-b4bc-52aca3e2340d" providerId="ADAL" clId="{AAD1EF0D-D1A9-426F-A4FE-3F1AE2FB9895}" dt="2022-12-07T13:23:05.875" v="21543" actId="1076"/>
          <ac:picMkLst>
            <pc:docMk/>
            <pc:sldMk cId="1687207527" sldId="472"/>
            <ac:picMk id="4" creationId="{55F5D4AF-2DE8-BC70-4DDE-FD30C36A32F4}"/>
          </ac:picMkLst>
        </pc:picChg>
      </pc:sldChg>
      <pc:sldChg chg="delSp modSp add mod">
        <pc:chgData name="James Williams" userId="c957a50b-491f-4d94-b4bc-52aca3e2340d" providerId="ADAL" clId="{AAD1EF0D-D1A9-426F-A4FE-3F1AE2FB9895}" dt="2022-12-07T13:24:40.391" v="21616" actId="1076"/>
        <pc:sldMkLst>
          <pc:docMk/>
          <pc:sldMk cId="3051957541" sldId="473"/>
        </pc:sldMkLst>
        <pc:spChg chg="mod">
          <ac:chgData name="James Williams" userId="c957a50b-491f-4d94-b4bc-52aca3e2340d" providerId="ADAL" clId="{AAD1EF0D-D1A9-426F-A4FE-3F1AE2FB9895}" dt="2022-12-07T13:24:32.194" v="21615" actId="1035"/>
          <ac:spMkLst>
            <pc:docMk/>
            <pc:sldMk cId="3051957541" sldId="473"/>
            <ac:spMk id="5" creationId="{D0F6BBA4-1B29-1C77-5C3B-2CDA01D78772}"/>
          </ac:spMkLst>
        </pc:spChg>
        <pc:picChg chg="mod">
          <ac:chgData name="James Williams" userId="c957a50b-491f-4d94-b4bc-52aca3e2340d" providerId="ADAL" clId="{AAD1EF0D-D1A9-426F-A4FE-3F1AE2FB9895}" dt="2022-12-07T13:24:40.391" v="21616" actId="1076"/>
          <ac:picMkLst>
            <pc:docMk/>
            <pc:sldMk cId="3051957541" sldId="473"/>
            <ac:picMk id="2" creationId="{CE274E47-29DC-7507-9B06-95989A51FBEB}"/>
          </ac:picMkLst>
        </pc:picChg>
        <pc:picChg chg="del">
          <ac:chgData name="James Williams" userId="c957a50b-491f-4d94-b4bc-52aca3e2340d" providerId="ADAL" clId="{AAD1EF0D-D1A9-426F-A4FE-3F1AE2FB9895}" dt="2022-12-07T13:23:57.496" v="21551" actId="478"/>
          <ac:picMkLst>
            <pc:docMk/>
            <pc:sldMk cId="3051957541" sldId="473"/>
            <ac:picMk id="4" creationId="{55F5D4AF-2DE8-BC70-4DDE-FD30C36A32F4}"/>
          </ac:picMkLst>
        </pc:picChg>
      </pc:sldChg>
      <pc:sldChg chg="addSp delSp add del setBg delDesignElem">
        <pc:chgData name="James Williams" userId="c957a50b-491f-4d94-b4bc-52aca3e2340d" providerId="ADAL" clId="{AAD1EF0D-D1A9-426F-A4FE-3F1AE2FB9895}" dt="2022-12-07T15:39:03.939" v="21818"/>
        <pc:sldMkLst>
          <pc:docMk/>
          <pc:sldMk cId="3259088484" sldId="474"/>
        </pc:sldMkLst>
        <pc:spChg chg="add del">
          <ac:chgData name="James Williams" userId="c957a50b-491f-4d94-b4bc-52aca3e2340d" providerId="ADAL" clId="{AAD1EF0D-D1A9-426F-A4FE-3F1AE2FB9895}" dt="2022-12-07T15:39:03.939" v="21818"/>
          <ac:spMkLst>
            <pc:docMk/>
            <pc:sldMk cId="3259088484" sldId="474"/>
            <ac:spMk id="8" creationId="{1B15ED52-F352-441B-82BF-E0EA34836D08}"/>
          </ac:spMkLst>
        </pc:spChg>
        <pc:spChg chg="add del">
          <ac:chgData name="James Williams" userId="c957a50b-491f-4d94-b4bc-52aca3e2340d" providerId="ADAL" clId="{AAD1EF0D-D1A9-426F-A4FE-3F1AE2FB9895}" dt="2022-12-07T15:39:03.939" v="21818"/>
          <ac:spMkLst>
            <pc:docMk/>
            <pc:sldMk cId="3259088484" sldId="474"/>
            <ac:spMk id="10" creationId="{3B2E3793-BFE6-45A2-9B7B-E18844431C99}"/>
          </ac:spMkLst>
        </pc:spChg>
        <pc:spChg chg="add del">
          <ac:chgData name="James Williams" userId="c957a50b-491f-4d94-b4bc-52aca3e2340d" providerId="ADAL" clId="{AAD1EF0D-D1A9-426F-A4FE-3F1AE2FB9895}" dt="2022-12-07T15:39:03.939" v="21818"/>
          <ac:spMkLst>
            <pc:docMk/>
            <pc:sldMk cId="3259088484" sldId="474"/>
            <ac:spMk id="12" creationId="{BC4C4868-CB8F-4AF9-9CDB-8108F2C19B67}"/>
          </ac:spMkLst>
        </pc:spChg>
        <pc:spChg chg="add del">
          <ac:chgData name="James Williams" userId="c957a50b-491f-4d94-b4bc-52aca3e2340d" providerId="ADAL" clId="{AAD1EF0D-D1A9-426F-A4FE-3F1AE2FB9895}" dt="2022-12-07T15:39:03.939" v="21818"/>
          <ac:spMkLst>
            <pc:docMk/>
            <pc:sldMk cId="3259088484" sldId="474"/>
            <ac:spMk id="14" creationId="{375E0459-6403-40CD-989D-56A4407CA12E}"/>
          </ac:spMkLst>
        </pc:spChg>
        <pc:spChg chg="add del">
          <ac:chgData name="James Williams" userId="c957a50b-491f-4d94-b4bc-52aca3e2340d" providerId="ADAL" clId="{AAD1EF0D-D1A9-426F-A4FE-3F1AE2FB9895}" dt="2022-12-07T15:39:03.939" v="21818"/>
          <ac:spMkLst>
            <pc:docMk/>
            <pc:sldMk cId="3259088484" sldId="474"/>
            <ac:spMk id="16" creationId="{53E5B1A8-3AC9-4BD1-9BBC-78CA94F2D1BA}"/>
          </ac:spMkLst>
        </pc:spChg>
      </pc:sldChg>
      <pc:sldChg chg="addSp delSp modSp add mod modNotesTx">
        <pc:chgData name="James Williams" userId="c957a50b-491f-4d94-b4bc-52aca3e2340d" providerId="ADAL" clId="{AAD1EF0D-D1A9-426F-A4FE-3F1AE2FB9895}" dt="2022-12-07T17:28:44.703" v="22690" actId="20577"/>
        <pc:sldMkLst>
          <pc:docMk/>
          <pc:sldMk cId="3910169873" sldId="474"/>
        </pc:sldMkLst>
        <pc:spChg chg="mod">
          <ac:chgData name="James Williams" userId="c957a50b-491f-4d94-b4bc-52aca3e2340d" providerId="ADAL" clId="{AAD1EF0D-D1A9-426F-A4FE-3F1AE2FB9895}" dt="2022-12-07T15:55:06.239" v="22121" actId="20577"/>
          <ac:spMkLst>
            <pc:docMk/>
            <pc:sldMk cId="3910169873" sldId="474"/>
            <ac:spMk id="2" creationId="{61365102-6F14-4FB7-8C3C-AB618E6179A2}"/>
          </ac:spMkLst>
        </pc:spChg>
        <pc:spChg chg="add del">
          <ac:chgData name="James Williams" userId="c957a50b-491f-4d94-b4bc-52aca3e2340d" providerId="ADAL" clId="{AAD1EF0D-D1A9-426F-A4FE-3F1AE2FB9895}" dt="2022-12-07T15:39:31.689" v="21838"/>
          <ac:spMkLst>
            <pc:docMk/>
            <pc:sldMk cId="3910169873" sldId="474"/>
            <ac:spMk id="3" creationId="{F74C3A7E-9673-0D3F-B55F-8137C6BD22CE}"/>
          </ac:spMkLst>
        </pc:spChg>
        <pc:spChg chg="mod">
          <ac:chgData name="James Williams" userId="c957a50b-491f-4d94-b4bc-52aca3e2340d" providerId="ADAL" clId="{AAD1EF0D-D1A9-426F-A4FE-3F1AE2FB9895}" dt="2022-12-07T17:28:44.703" v="22690" actId="20577"/>
          <ac:spMkLst>
            <pc:docMk/>
            <pc:sldMk cId="3910169873" sldId="474"/>
            <ac:spMk id="9" creationId="{C6F0307B-6A4C-4978-8778-1B2AFBCDE537}"/>
          </ac:spMkLst>
        </pc:spChg>
        <pc:picChg chg="del">
          <ac:chgData name="James Williams" userId="c957a50b-491f-4d94-b4bc-52aca3e2340d" providerId="ADAL" clId="{AAD1EF0D-D1A9-426F-A4FE-3F1AE2FB9895}" dt="2022-12-07T15:39:14.541" v="21831" actId="478"/>
          <ac:picMkLst>
            <pc:docMk/>
            <pc:sldMk cId="3910169873" sldId="474"/>
            <ac:picMk id="7" creationId="{D2DD99AB-3060-671B-6A6D-F10DD2D0F4DE}"/>
          </ac:picMkLst>
        </pc:picChg>
        <pc:picChg chg="del">
          <ac:chgData name="James Williams" userId="c957a50b-491f-4d94-b4bc-52aca3e2340d" providerId="ADAL" clId="{AAD1EF0D-D1A9-426F-A4FE-3F1AE2FB9895}" dt="2022-12-07T15:39:15.478" v="21832" actId="478"/>
          <ac:picMkLst>
            <pc:docMk/>
            <pc:sldMk cId="3910169873" sldId="474"/>
            <ac:picMk id="13" creationId="{C8EA9758-8F91-93F7-C257-1836A93A8C41}"/>
          </ac:picMkLst>
        </pc:picChg>
      </pc:sldChg>
      <pc:sldChg chg="addSp delSp modSp add mod modNotesTx">
        <pc:chgData name="James Williams" userId="c957a50b-491f-4d94-b4bc-52aca3e2340d" providerId="ADAL" clId="{AAD1EF0D-D1A9-426F-A4FE-3F1AE2FB9895}" dt="2022-12-07T17:28:17.924" v="22677" actId="20577"/>
        <pc:sldMkLst>
          <pc:docMk/>
          <pc:sldMk cId="3874283561" sldId="475"/>
        </pc:sldMkLst>
        <pc:spChg chg="mod">
          <ac:chgData name="James Williams" userId="c957a50b-491f-4d94-b4bc-52aca3e2340d" providerId="ADAL" clId="{AAD1EF0D-D1A9-426F-A4FE-3F1AE2FB9895}" dt="2022-12-07T17:23:00.375" v="22495" actId="20577"/>
          <ac:spMkLst>
            <pc:docMk/>
            <pc:sldMk cId="3874283561" sldId="475"/>
            <ac:spMk id="2" creationId="{61365102-6F14-4FB7-8C3C-AB618E6179A2}"/>
          </ac:spMkLst>
        </pc:spChg>
        <pc:spChg chg="mod">
          <ac:chgData name="James Williams" userId="c957a50b-491f-4d94-b4bc-52aca3e2340d" providerId="ADAL" clId="{AAD1EF0D-D1A9-426F-A4FE-3F1AE2FB9895}" dt="2022-12-07T17:28:17.924" v="22677" actId="20577"/>
          <ac:spMkLst>
            <pc:docMk/>
            <pc:sldMk cId="3874283561" sldId="475"/>
            <ac:spMk id="9" creationId="{C6F0307B-6A4C-4978-8778-1B2AFBCDE537}"/>
          </ac:spMkLst>
        </pc:spChg>
        <pc:picChg chg="add del">
          <ac:chgData name="James Williams" userId="c957a50b-491f-4d94-b4bc-52aca3e2340d" providerId="ADAL" clId="{AAD1EF0D-D1A9-426F-A4FE-3F1AE2FB9895}" dt="2022-12-07T17:22:49.971" v="22474" actId="478"/>
          <ac:picMkLst>
            <pc:docMk/>
            <pc:sldMk cId="3874283561" sldId="475"/>
            <ac:picMk id="6" creationId="{0907DE48-6F72-CEF0-97FC-60B78FDF0D81}"/>
          </ac:picMkLst>
        </pc:picChg>
        <pc:picChg chg="add mod ord">
          <ac:chgData name="James Williams" userId="c957a50b-491f-4d94-b4bc-52aca3e2340d" providerId="ADAL" clId="{AAD1EF0D-D1A9-426F-A4FE-3F1AE2FB9895}" dt="2022-12-07T17:26:52.980" v="22536" actId="1076"/>
          <ac:picMkLst>
            <pc:docMk/>
            <pc:sldMk cId="3874283561" sldId="475"/>
            <ac:picMk id="11" creationId="{0D36431A-D30E-3767-0CDE-F8C058B312F9}"/>
          </ac:picMkLst>
        </pc:picChg>
        <pc:picChg chg="add mod">
          <ac:chgData name="James Williams" userId="c957a50b-491f-4d94-b4bc-52aca3e2340d" providerId="ADAL" clId="{AAD1EF0D-D1A9-426F-A4FE-3F1AE2FB9895}" dt="2022-12-07T17:26:56.340" v="22537" actId="1076"/>
          <ac:picMkLst>
            <pc:docMk/>
            <pc:sldMk cId="3874283561" sldId="475"/>
            <ac:picMk id="15" creationId="{F2842949-44F7-7C95-7094-1F9575A958A4}"/>
          </ac:picMkLst>
        </pc:picChg>
        <pc:picChg chg="add mod">
          <ac:chgData name="James Williams" userId="c957a50b-491f-4d94-b4bc-52aca3e2340d" providerId="ADAL" clId="{AAD1EF0D-D1A9-426F-A4FE-3F1AE2FB9895}" dt="2022-12-07T17:26:37.572" v="22530" actId="1076"/>
          <ac:picMkLst>
            <pc:docMk/>
            <pc:sldMk cId="3874283561" sldId="475"/>
            <ac:picMk id="18" creationId="{6674A00E-4AB4-AFFC-D583-277BBD0C111C}"/>
          </ac:picMkLst>
        </pc:picChg>
        <pc:picChg chg="add mod">
          <ac:chgData name="James Williams" userId="c957a50b-491f-4d94-b4bc-52aca3e2340d" providerId="ADAL" clId="{AAD1EF0D-D1A9-426F-A4FE-3F1AE2FB9895}" dt="2022-12-07T17:26:41.731" v="22532" actId="1076"/>
          <ac:picMkLst>
            <pc:docMk/>
            <pc:sldMk cId="3874283561" sldId="475"/>
            <ac:picMk id="20" creationId="{12281D16-64F7-775A-9FC9-B57BA55556FB}"/>
          </ac:picMkLst>
        </pc:picChg>
      </pc:sldChg>
      <pc:sldChg chg="addSp delSp modSp add mod">
        <pc:chgData name="James Williams" userId="c957a50b-491f-4d94-b4bc-52aca3e2340d" providerId="ADAL" clId="{AAD1EF0D-D1A9-426F-A4FE-3F1AE2FB9895}" dt="2022-12-07T18:10:45.749" v="22953" actId="20577"/>
        <pc:sldMkLst>
          <pc:docMk/>
          <pc:sldMk cId="776239027" sldId="476"/>
        </pc:sldMkLst>
        <pc:spChg chg="mod">
          <ac:chgData name="James Williams" userId="c957a50b-491f-4d94-b4bc-52aca3e2340d" providerId="ADAL" clId="{AAD1EF0D-D1A9-426F-A4FE-3F1AE2FB9895}" dt="2022-12-07T18:05:42.226" v="22901" actId="20577"/>
          <ac:spMkLst>
            <pc:docMk/>
            <pc:sldMk cId="776239027" sldId="476"/>
            <ac:spMk id="2" creationId="{61365102-6F14-4FB7-8C3C-AB618E6179A2}"/>
          </ac:spMkLst>
        </pc:spChg>
        <pc:spChg chg="mod">
          <ac:chgData name="James Williams" userId="c957a50b-491f-4d94-b4bc-52aca3e2340d" providerId="ADAL" clId="{AAD1EF0D-D1A9-426F-A4FE-3F1AE2FB9895}" dt="2022-12-07T18:10:05.202" v="22946" actId="404"/>
          <ac:spMkLst>
            <pc:docMk/>
            <pc:sldMk cId="776239027" sldId="476"/>
            <ac:spMk id="9" creationId="{C6F0307B-6A4C-4978-8778-1B2AFBCDE537}"/>
          </ac:spMkLst>
        </pc:spChg>
        <pc:spChg chg="add del">
          <ac:chgData name="James Williams" userId="c957a50b-491f-4d94-b4bc-52aca3e2340d" providerId="ADAL" clId="{AAD1EF0D-D1A9-426F-A4FE-3F1AE2FB9895}" dt="2022-12-07T18:07:22.108" v="22911"/>
          <ac:spMkLst>
            <pc:docMk/>
            <pc:sldMk cId="776239027" sldId="476"/>
            <ac:spMk id="17" creationId="{5C4372C7-B5DD-F4BF-94A5-658C015F3C93}"/>
          </ac:spMkLst>
        </pc:spChg>
        <pc:spChg chg="add del">
          <ac:chgData name="James Williams" userId="c957a50b-491f-4d94-b4bc-52aca3e2340d" providerId="ADAL" clId="{AAD1EF0D-D1A9-426F-A4FE-3F1AE2FB9895}" dt="2022-12-07T18:07:27.091" v="22914"/>
          <ac:spMkLst>
            <pc:docMk/>
            <pc:sldMk cId="776239027" sldId="476"/>
            <ac:spMk id="19" creationId="{C76E22B0-D10B-9BB8-0881-C8433C5AE0EF}"/>
          </ac:spMkLst>
        </pc:spChg>
        <pc:spChg chg="add mod">
          <ac:chgData name="James Williams" userId="c957a50b-491f-4d94-b4bc-52aca3e2340d" providerId="ADAL" clId="{AAD1EF0D-D1A9-426F-A4FE-3F1AE2FB9895}" dt="2022-12-07T18:10:45.749" v="22953" actId="20577"/>
          <ac:spMkLst>
            <pc:docMk/>
            <pc:sldMk cId="776239027" sldId="476"/>
            <ac:spMk id="21" creationId="{5545D58F-2B6B-E41D-CE20-1B2C92DAEC29}"/>
          </ac:spMkLst>
        </pc:spChg>
        <pc:spChg chg="add del mod">
          <ac:chgData name="James Williams" userId="c957a50b-491f-4d94-b4bc-52aca3e2340d" providerId="ADAL" clId="{AAD1EF0D-D1A9-426F-A4FE-3F1AE2FB9895}" dt="2022-12-07T18:08:46.795" v="22939" actId="478"/>
          <ac:spMkLst>
            <pc:docMk/>
            <pc:sldMk cId="776239027" sldId="476"/>
            <ac:spMk id="22" creationId="{555A5392-3F04-8621-DF73-44488B880726}"/>
          </ac:spMkLst>
        </pc:spChg>
        <pc:picChg chg="add del mod">
          <ac:chgData name="James Williams" userId="c957a50b-491f-4d94-b4bc-52aca3e2340d" providerId="ADAL" clId="{AAD1EF0D-D1A9-426F-A4FE-3F1AE2FB9895}" dt="2022-12-07T18:04:47.069" v="22762" actId="478"/>
          <ac:picMkLst>
            <pc:docMk/>
            <pc:sldMk cId="776239027" sldId="476"/>
            <ac:picMk id="6" creationId="{3656A20A-CEAF-079A-0007-F89872450705}"/>
          </ac:picMkLst>
        </pc:picChg>
        <pc:picChg chg="del">
          <ac:chgData name="James Williams" userId="c957a50b-491f-4d94-b4bc-52aca3e2340d" providerId="ADAL" clId="{AAD1EF0D-D1A9-426F-A4FE-3F1AE2FB9895}" dt="2022-12-07T18:00:13.515" v="22695" actId="478"/>
          <ac:picMkLst>
            <pc:docMk/>
            <pc:sldMk cId="776239027" sldId="476"/>
            <ac:picMk id="11" creationId="{0D36431A-D30E-3767-0CDE-F8C058B312F9}"/>
          </ac:picMkLst>
        </pc:picChg>
        <pc:picChg chg="add mod">
          <ac:chgData name="James Williams" userId="c957a50b-491f-4d94-b4bc-52aca3e2340d" providerId="ADAL" clId="{AAD1EF0D-D1A9-426F-A4FE-3F1AE2FB9895}" dt="2022-12-07T18:10:09.382" v="22947" actId="14100"/>
          <ac:picMkLst>
            <pc:docMk/>
            <pc:sldMk cId="776239027" sldId="476"/>
            <ac:picMk id="13" creationId="{D1920896-3F93-D313-2693-1F0F1F2BD320}"/>
          </ac:picMkLst>
        </pc:picChg>
        <pc:picChg chg="del">
          <ac:chgData name="James Williams" userId="c957a50b-491f-4d94-b4bc-52aca3e2340d" providerId="ADAL" clId="{AAD1EF0D-D1A9-426F-A4FE-3F1AE2FB9895}" dt="2022-12-07T18:00:11.420" v="22693" actId="478"/>
          <ac:picMkLst>
            <pc:docMk/>
            <pc:sldMk cId="776239027" sldId="476"/>
            <ac:picMk id="15" creationId="{F2842949-44F7-7C95-7094-1F9575A958A4}"/>
          </ac:picMkLst>
        </pc:picChg>
        <pc:picChg chg="del">
          <ac:chgData name="James Williams" userId="c957a50b-491f-4d94-b4bc-52aca3e2340d" providerId="ADAL" clId="{AAD1EF0D-D1A9-426F-A4FE-3F1AE2FB9895}" dt="2022-12-07T18:00:10.885" v="22692" actId="478"/>
          <ac:picMkLst>
            <pc:docMk/>
            <pc:sldMk cId="776239027" sldId="476"/>
            <ac:picMk id="18" creationId="{6674A00E-4AB4-AFFC-D583-277BBD0C111C}"/>
          </ac:picMkLst>
        </pc:picChg>
        <pc:picChg chg="del">
          <ac:chgData name="James Williams" userId="c957a50b-491f-4d94-b4bc-52aca3e2340d" providerId="ADAL" clId="{AAD1EF0D-D1A9-426F-A4FE-3F1AE2FB9895}" dt="2022-12-07T18:00:12.093" v="22694" actId="478"/>
          <ac:picMkLst>
            <pc:docMk/>
            <pc:sldMk cId="776239027" sldId="476"/>
            <ac:picMk id="20" creationId="{12281D16-64F7-775A-9FC9-B57BA55556FB}"/>
          </ac:picMkLst>
        </pc:picChg>
        <pc:picChg chg="add mod">
          <ac:chgData name="James Williams" userId="c957a50b-491f-4d94-b4bc-52aca3e2340d" providerId="ADAL" clId="{AAD1EF0D-D1A9-426F-A4FE-3F1AE2FB9895}" dt="2022-12-07T18:10:12.590" v="22948" actId="1076"/>
          <ac:picMkLst>
            <pc:docMk/>
            <pc:sldMk cId="776239027" sldId="476"/>
            <ac:picMk id="24" creationId="{D5470831-086E-B14E-FDF6-5244C07F1450}"/>
          </ac:picMkLst>
        </pc:picChg>
      </pc:sldChg>
      <pc:sldChg chg="addSp delSp modSp add mod">
        <pc:chgData name="James Williams" userId="c957a50b-491f-4d94-b4bc-52aca3e2340d" providerId="ADAL" clId="{AAD1EF0D-D1A9-426F-A4FE-3F1AE2FB9895}" dt="2022-12-07T18:30:56.913" v="23134" actId="14100"/>
        <pc:sldMkLst>
          <pc:docMk/>
          <pc:sldMk cId="412999852" sldId="477"/>
        </pc:sldMkLst>
        <pc:spChg chg="mod">
          <ac:chgData name="James Williams" userId="c957a50b-491f-4d94-b4bc-52aca3e2340d" providerId="ADAL" clId="{AAD1EF0D-D1A9-426F-A4FE-3F1AE2FB9895}" dt="2022-12-07T18:25:13.701" v="23092" actId="1076"/>
          <ac:spMkLst>
            <pc:docMk/>
            <pc:sldMk cId="412999852" sldId="477"/>
            <ac:spMk id="2" creationId="{61365102-6F14-4FB7-8C3C-AB618E6179A2}"/>
          </ac:spMkLst>
        </pc:spChg>
        <pc:spChg chg="mod">
          <ac:chgData name="James Williams" userId="c957a50b-491f-4d94-b4bc-52aca3e2340d" providerId="ADAL" clId="{AAD1EF0D-D1A9-426F-A4FE-3F1AE2FB9895}" dt="2022-12-07T18:25:07.898" v="23091" actId="20577"/>
          <ac:spMkLst>
            <pc:docMk/>
            <pc:sldMk cId="412999852" sldId="477"/>
            <ac:spMk id="9" creationId="{C6F0307B-6A4C-4978-8778-1B2AFBCDE537}"/>
          </ac:spMkLst>
        </pc:spChg>
        <pc:spChg chg="del">
          <ac:chgData name="James Williams" userId="c957a50b-491f-4d94-b4bc-52aca3e2340d" providerId="ADAL" clId="{AAD1EF0D-D1A9-426F-A4FE-3F1AE2FB9895}" dt="2022-12-07T18:23:41.541" v="22957" actId="478"/>
          <ac:spMkLst>
            <pc:docMk/>
            <pc:sldMk cId="412999852" sldId="477"/>
            <ac:spMk id="21" creationId="{5545D58F-2B6B-E41D-CE20-1B2C92DAEC29}"/>
          </ac:spMkLst>
        </pc:spChg>
        <pc:picChg chg="add del">
          <ac:chgData name="James Williams" userId="c957a50b-491f-4d94-b4bc-52aca3e2340d" providerId="ADAL" clId="{AAD1EF0D-D1A9-426F-A4FE-3F1AE2FB9895}" dt="2022-12-07T18:30:23.372" v="23121" actId="478"/>
          <ac:picMkLst>
            <pc:docMk/>
            <pc:sldMk cId="412999852" sldId="477"/>
            <ac:picMk id="6" creationId="{9E5627C8-88C1-0BFA-00A0-E9CC2156F589}"/>
          </ac:picMkLst>
        </pc:picChg>
        <pc:picChg chg="add mod">
          <ac:chgData name="James Williams" userId="c957a50b-491f-4d94-b4bc-52aca3e2340d" providerId="ADAL" clId="{AAD1EF0D-D1A9-426F-A4FE-3F1AE2FB9895}" dt="2022-12-07T18:30:30.632" v="23124" actId="1076"/>
          <ac:picMkLst>
            <pc:docMk/>
            <pc:sldMk cId="412999852" sldId="477"/>
            <ac:picMk id="7" creationId="{01F355C7-F1D7-3BDB-B0C5-468FD5E07E52}"/>
          </ac:picMkLst>
        </pc:picChg>
        <pc:picChg chg="add mod">
          <ac:chgData name="James Williams" userId="c957a50b-491f-4d94-b4bc-52aca3e2340d" providerId="ADAL" clId="{AAD1EF0D-D1A9-426F-A4FE-3F1AE2FB9895}" dt="2022-12-07T18:30:56.913" v="23134" actId="14100"/>
          <ac:picMkLst>
            <pc:docMk/>
            <pc:sldMk cId="412999852" sldId="477"/>
            <ac:picMk id="11" creationId="{AAB5B06B-F412-7D61-34D9-C881242CBB8C}"/>
          </ac:picMkLst>
        </pc:picChg>
        <pc:picChg chg="del">
          <ac:chgData name="James Williams" userId="c957a50b-491f-4d94-b4bc-52aca3e2340d" providerId="ADAL" clId="{AAD1EF0D-D1A9-426F-A4FE-3F1AE2FB9895}" dt="2022-12-07T18:23:38.498" v="22955" actId="478"/>
          <ac:picMkLst>
            <pc:docMk/>
            <pc:sldMk cId="412999852" sldId="477"/>
            <ac:picMk id="13" creationId="{D1920896-3F93-D313-2693-1F0F1F2BD320}"/>
          </ac:picMkLst>
        </pc:picChg>
        <pc:picChg chg="del">
          <ac:chgData name="James Williams" userId="c957a50b-491f-4d94-b4bc-52aca3e2340d" providerId="ADAL" clId="{AAD1EF0D-D1A9-426F-A4FE-3F1AE2FB9895}" dt="2022-12-07T18:23:39.641" v="22956" actId="478"/>
          <ac:picMkLst>
            <pc:docMk/>
            <pc:sldMk cId="412999852" sldId="477"/>
            <ac:picMk id="24" creationId="{D5470831-086E-B14E-FDF6-5244C07F1450}"/>
          </ac:picMkLst>
        </pc:picChg>
      </pc:sldChg>
      <pc:sldChg chg="addSp delSp modSp new del mod setBg">
        <pc:chgData name="James Williams" userId="c957a50b-491f-4d94-b4bc-52aca3e2340d" providerId="ADAL" clId="{AAD1EF0D-D1A9-426F-A4FE-3F1AE2FB9895}" dt="2022-12-07T18:31:03.560" v="23135" actId="2696"/>
        <pc:sldMkLst>
          <pc:docMk/>
          <pc:sldMk cId="1373943972" sldId="478"/>
        </pc:sldMkLst>
        <pc:spChg chg="add">
          <ac:chgData name="James Williams" userId="c957a50b-491f-4d94-b4bc-52aca3e2340d" providerId="ADAL" clId="{AAD1EF0D-D1A9-426F-A4FE-3F1AE2FB9895}" dt="2022-12-07T18:29:55.752" v="23107" actId="26606"/>
          <ac:spMkLst>
            <pc:docMk/>
            <pc:sldMk cId="1373943972" sldId="478"/>
            <ac:spMk id="12" creationId="{A9F529C3-C941-49FD-8C67-82F134F64BDB}"/>
          </ac:spMkLst>
        </pc:spChg>
        <pc:spChg chg="add">
          <ac:chgData name="James Williams" userId="c957a50b-491f-4d94-b4bc-52aca3e2340d" providerId="ADAL" clId="{AAD1EF0D-D1A9-426F-A4FE-3F1AE2FB9895}" dt="2022-12-07T18:29:55.752" v="23107" actId="26606"/>
          <ac:spMkLst>
            <pc:docMk/>
            <pc:sldMk cId="1373943972" sldId="478"/>
            <ac:spMk id="14" creationId="{20586029-32A0-47E5-9AEC-AE3ABA6B94D0}"/>
          </ac:spMkLst>
        </pc:spChg>
        <pc:picChg chg="add del mod">
          <ac:chgData name="James Williams" userId="c957a50b-491f-4d94-b4bc-52aca3e2340d" providerId="ADAL" clId="{AAD1EF0D-D1A9-426F-A4FE-3F1AE2FB9895}" dt="2022-12-07T18:29:11.201" v="23099" actId="478"/>
          <ac:picMkLst>
            <pc:docMk/>
            <pc:sldMk cId="1373943972" sldId="478"/>
            <ac:picMk id="3" creationId="{29430D75-56BF-626A-BC03-29C09DFD4F67}"/>
          </ac:picMkLst>
        </pc:picChg>
        <pc:picChg chg="add del mod ord">
          <ac:chgData name="James Williams" userId="c957a50b-491f-4d94-b4bc-52aca3e2340d" providerId="ADAL" clId="{AAD1EF0D-D1A9-426F-A4FE-3F1AE2FB9895}" dt="2022-12-07T18:30:28.288" v="23122" actId="21"/>
          <ac:picMkLst>
            <pc:docMk/>
            <pc:sldMk cId="1373943972" sldId="478"/>
            <ac:picMk id="5" creationId="{4329FBE1-FC90-6B20-F8F2-8790E43459DF}"/>
          </ac:picMkLst>
        </pc:picChg>
        <pc:picChg chg="add del mod">
          <ac:chgData name="James Williams" userId="c957a50b-491f-4d94-b4bc-52aca3e2340d" providerId="ADAL" clId="{AAD1EF0D-D1A9-426F-A4FE-3F1AE2FB9895}" dt="2022-12-07T18:30:33.251" v="23125" actId="21"/>
          <ac:picMkLst>
            <pc:docMk/>
            <pc:sldMk cId="1373943972" sldId="478"/>
            <ac:picMk id="7" creationId="{2EC9B977-B50F-DCFA-CE83-6D65A4D7443C}"/>
          </ac:picMkLst>
        </pc:picChg>
        <pc:cxnChg chg="add">
          <ac:chgData name="James Williams" userId="c957a50b-491f-4d94-b4bc-52aca3e2340d" providerId="ADAL" clId="{AAD1EF0D-D1A9-426F-A4FE-3F1AE2FB9895}" dt="2022-12-07T18:29:55.752" v="23107" actId="26606"/>
          <ac:cxnSpMkLst>
            <pc:docMk/>
            <pc:sldMk cId="1373943972" sldId="478"/>
            <ac:cxnSpMk id="16" creationId="{8C730EAB-A532-4295-A302-FB4B90DB9F5E}"/>
          </ac:cxnSpMkLst>
        </pc:cxnChg>
      </pc:sldChg>
      <pc:sldChg chg="addSp delSp modSp add mod ord">
        <pc:chgData name="James Williams" userId="c957a50b-491f-4d94-b4bc-52aca3e2340d" providerId="ADAL" clId="{AAD1EF0D-D1A9-426F-A4FE-3F1AE2FB9895}" dt="2022-12-07T19:01:33.972" v="23574" actId="20577"/>
        <pc:sldMkLst>
          <pc:docMk/>
          <pc:sldMk cId="3679628465" sldId="478"/>
        </pc:sldMkLst>
        <pc:spChg chg="mod">
          <ac:chgData name="James Williams" userId="c957a50b-491f-4d94-b4bc-52aca3e2340d" providerId="ADAL" clId="{AAD1EF0D-D1A9-426F-A4FE-3F1AE2FB9895}" dt="2022-12-07T19:01:33.972" v="23574" actId="20577"/>
          <ac:spMkLst>
            <pc:docMk/>
            <pc:sldMk cId="3679628465" sldId="478"/>
            <ac:spMk id="2" creationId="{61365102-6F14-4FB7-8C3C-AB618E6179A2}"/>
          </ac:spMkLst>
        </pc:spChg>
        <pc:spChg chg="add del mod">
          <ac:chgData name="James Williams" userId="c957a50b-491f-4d94-b4bc-52aca3e2340d" providerId="ADAL" clId="{AAD1EF0D-D1A9-426F-A4FE-3F1AE2FB9895}" dt="2022-12-07T19:00:57.141" v="23545" actId="478"/>
          <ac:spMkLst>
            <pc:docMk/>
            <pc:sldMk cId="3679628465" sldId="478"/>
            <ac:spMk id="4" creationId="{8494673D-DEB3-7149-D369-06C291FFEB17}"/>
          </ac:spMkLst>
        </pc:spChg>
        <pc:graphicFrameChg chg="add del mod">
          <ac:chgData name="James Williams" userId="c957a50b-491f-4d94-b4bc-52aca3e2340d" providerId="ADAL" clId="{AAD1EF0D-D1A9-426F-A4FE-3F1AE2FB9895}" dt="2022-12-07T19:01:07.399" v="23549" actId="20577"/>
          <ac:graphicFrameMkLst>
            <pc:docMk/>
            <pc:sldMk cId="3679628465" sldId="478"/>
            <ac:graphicFrameMk id="18" creationId="{64BD512F-19F8-28AB-1311-0CCF0160D7BD}"/>
          </ac:graphicFrameMkLst>
        </pc:graphicFrameChg>
      </pc:sldChg>
      <pc:sldChg chg="addSp delSp modSp add mod ord">
        <pc:chgData name="James Williams" userId="c957a50b-491f-4d94-b4bc-52aca3e2340d" providerId="ADAL" clId="{AAD1EF0D-D1A9-426F-A4FE-3F1AE2FB9895}" dt="2022-12-11T14:47:42.916" v="24267" actId="113"/>
        <pc:sldMkLst>
          <pc:docMk/>
          <pc:sldMk cId="1212256653" sldId="479"/>
        </pc:sldMkLst>
        <pc:spChg chg="mod">
          <ac:chgData name="James Williams" userId="c957a50b-491f-4d94-b4bc-52aca3e2340d" providerId="ADAL" clId="{AAD1EF0D-D1A9-426F-A4FE-3F1AE2FB9895}" dt="2022-12-11T13:36:50.669" v="23598" actId="20577"/>
          <ac:spMkLst>
            <pc:docMk/>
            <pc:sldMk cId="1212256653" sldId="479"/>
            <ac:spMk id="2" creationId="{61365102-6F14-4FB7-8C3C-AB618E6179A2}"/>
          </ac:spMkLst>
        </pc:spChg>
        <pc:spChg chg="mod">
          <ac:chgData name="James Williams" userId="c957a50b-491f-4d94-b4bc-52aca3e2340d" providerId="ADAL" clId="{AAD1EF0D-D1A9-426F-A4FE-3F1AE2FB9895}" dt="2022-12-11T14:47:42.916" v="24267" actId="113"/>
          <ac:spMkLst>
            <pc:docMk/>
            <pc:sldMk cId="1212256653" sldId="479"/>
            <ac:spMk id="9" creationId="{C6F0307B-6A4C-4978-8778-1B2AFBCDE537}"/>
          </ac:spMkLst>
        </pc:spChg>
        <pc:spChg chg="del">
          <ac:chgData name="James Williams" userId="c957a50b-491f-4d94-b4bc-52aca3e2340d" providerId="ADAL" clId="{AAD1EF0D-D1A9-426F-A4FE-3F1AE2FB9895}" dt="2022-12-11T13:36:41.777" v="23586" actId="478"/>
          <ac:spMkLst>
            <pc:docMk/>
            <pc:sldMk cId="1212256653" sldId="479"/>
            <ac:spMk id="21" creationId="{5545D58F-2B6B-E41D-CE20-1B2C92DAEC29}"/>
          </ac:spMkLst>
        </pc:spChg>
        <pc:picChg chg="add del mod">
          <ac:chgData name="James Williams" userId="c957a50b-491f-4d94-b4bc-52aca3e2340d" providerId="ADAL" clId="{AAD1EF0D-D1A9-426F-A4FE-3F1AE2FB9895}" dt="2022-12-11T13:40:31.388" v="23601" actId="478"/>
          <ac:picMkLst>
            <pc:docMk/>
            <pc:sldMk cId="1212256653" sldId="479"/>
            <ac:picMk id="6" creationId="{4EB6DC15-2DDC-9AFD-E6AB-DEF5B390E5D4}"/>
          </ac:picMkLst>
        </pc:picChg>
        <pc:picChg chg="del">
          <ac:chgData name="James Williams" userId="c957a50b-491f-4d94-b4bc-52aca3e2340d" providerId="ADAL" clId="{AAD1EF0D-D1A9-426F-A4FE-3F1AE2FB9895}" dt="2022-12-11T13:36:37.736" v="23584" actId="478"/>
          <ac:picMkLst>
            <pc:docMk/>
            <pc:sldMk cId="1212256653" sldId="479"/>
            <ac:picMk id="13" creationId="{D1920896-3F93-D313-2693-1F0F1F2BD320}"/>
          </ac:picMkLst>
        </pc:picChg>
        <pc:picChg chg="del">
          <ac:chgData name="James Williams" userId="c957a50b-491f-4d94-b4bc-52aca3e2340d" providerId="ADAL" clId="{AAD1EF0D-D1A9-426F-A4FE-3F1AE2FB9895}" dt="2022-12-11T13:36:38.385" v="23585" actId="478"/>
          <ac:picMkLst>
            <pc:docMk/>
            <pc:sldMk cId="1212256653" sldId="479"/>
            <ac:picMk id="24" creationId="{D5470831-086E-B14E-FDF6-5244C07F1450}"/>
          </ac:picMkLst>
        </pc:picChg>
      </pc:sldChg>
      <pc:sldChg chg="modSp add mod">
        <pc:chgData name="James Williams" userId="c957a50b-491f-4d94-b4bc-52aca3e2340d" providerId="ADAL" clId="{AAD1EF0D-D1A9-426F-A4FE-3F1AE2FB9895}" dt="2022-12-11T14:49:01.787" v="24464" actId="1076"/>
        <pc:sldMkLst>
          <pc:docMk/>
          <pc:sldMk cId="2319587834" sldId="480"/>
        </pc:sldMkLst>
        <pc:spChg chg="mod">
          <ac:chgData name="James Williams" userId="c957a50b-491f-4d94-b4bc-52aca3e2340d" providerId="ADAL" clId="{AAD1EF0D-D1A9-426F-A4FE-3F1AE2FB9895}" dt="2022-12-11T14:48:58.096" v="24463" actId="20577"/>
          <ac:spMkLst>
            <pc:docMk/>
            <pc:sldMk cId="2319587834" sldId="480"/>
            <ac:spMk id="9" creationId="{C6F0307B-6A4C-4978-8778-1B2AFBCDE537}"/>
          </ac:spMkLst>
        </pc:spChg>
        <pc:picChg chg="mod">
          <ac:chgData name="James Williams" userId="c957a50b-491f-4d94-b4bc-52aca3e2340d" providerId="ADAL" clId="{AAD1EF0D-D1A9-426F-A4FE-3F1AE2FB9895}" dt="2022-12-11T14:49:01.787" v="24464" actId="1076"/>
          <ac:picMkLst>
            <pc:docMk/>
            <pc:sldMk cId="2319587834" sldId="480"/>
            <ac:picMk id="6" creationId="{4EB6DC15-2DDC-9AFD-E6AB-DEF5B390E5D4}"/>
          </ac:picMkLst>
        </pc:picChg>
      </pc:sldChg>
      <pc:sldChg chg="addSp delSp modSp add mod ord">
        <pc:chgData name="James Williams" userId="c957a50b-491f-4d94-b4bc-52aca3e2340d" providerId="ADAL" clId="{AAD1EF0D-D1A9-426F-A4FE-3F1AE2FB9895}" dt="2022-12-11T15:24:29.822" v="25242" actId="368"/>
        <pc:sldMkLst>
          <pc:docMk/>
          <pc:sldMk cId="845879742" sldId="481"/>
        </pc:sldMkLst>
        <pc:spChg chg="mod">
          <ac:chgData name="James Williams" userId="c957a50b-491f-4d94-b4bc-52aca3e2340d" providerId="ADAL" clId="{AAD1EF0D-D1A9-426F-A4FE-3F1AE2FB9895}" dt="2022-12-11T13:55:25.939" v="23648" actId="20577"/>
          <ac:spMkLst>
            <pc:docMk/>
            <pc:sldMk cId="845879742" sldId="481"/>
            <ac:spMk id="2" creationId="{61365102-6F14-4FB7-8C3C-AB618E6179A2}"/>
          </ac:spMkLst>
        </pc:spChg>
        <pc:spChg chg="add del">
          <ac:chgData name="James Williams" userId="c957a50b-491f-4d94-b4bc-52aca3e2340d" providerId="ADAL" clId="{AAD1EF0D-D1A9-426F-A4FE-3F1AE2FB9895}" dt="2022-12-11T13:56:10.676" v="23675"/>
          <ac:spMkLst>
            <pc:docMk/>
            <pc:sldMk cId="845879742" sldId="481"/>
            <ac:spMk id="3" creationId="{6133CFDB-9CD9-46E5-F2D5-0D7705CA0038}"/>
          </ac:spMkLst>
        </pc:spChg>
        <pc:spChg chg="add del">
          <ac:chgData name="James Williams" userId="c957a50b-491f-4d94-b4bc-52aca3e2340d" providerId="ADAL" clId="{AAD1EF0D-D1A9-426F-A4FE-3F1AE2FB9895}" dt="2022-12-11T13:57:23.513" v="23680"/>
          <ac:spMkLst>
            <pc:docMk/>
            <pc:sldMk cId="845879742" sldId="481"/>
            <ac:spMk id="6" creationId="{F455F140-83EB-8548-5489-420300D5A80E}"/>
          </ac:spMkLst>
        </pc:spChg>
        <pc:spChg chg="add del">
          <ac:chgData name="James Williams" userId="c957a50b-491f-4d94-b4bc-52aca3e2340d" providerId="ADAL" clId="{AAD1EF0D-D1A9-426F-A4FE-3F1AE2FB9895}" dt="2022-12-11T13:57:39.886" v="23682"/>
          <ac:spMkLst>
            <pc:docMk/>
            <pc:sldMk cId="845879742" sldId="481"/>
            <ac:spMk id="7" creationId="{23F9BD21-7FD0-0470-ACC3-81450C7685F5}"/>
          </ac:spMkLst>
        </pc:spChg>
        <pc:spChg chg="mod">
          <ac:chgData name="James Williams" userId="c957a50b-491f-4d94-b4bc-52aca3e2340d" providerId="ADAL" clId="{AAD1EF0D-D1A9-426F-A4FE-3F1AE2FB9895}" dt="2022-12-11T15:24:29.822" v="25242" actId="368"/>
          <ac:spMkLst>
            <pc:docMk/>
            <pc:sldMk cId="845879742" sldId="481"/>
            <ac:spMk id="9" creationId="{C6F0307B-6A4C-4978-8778-1B2AFBCDE537}"/>
          </ac:spMkLst>
        </pc:spChg>
      </pc:sldChg>
      <pc:sldChg chg="addSp modSp add mod">
        <pc:chgData name="James Williams" userId="c957a50b-491f-4d94-b4bc-52aca3e2340d" providerId="ADAL" clId="{AAD1EF0D-D1A9-426F-A4FE-3F1AE2FB9895}" dt="2022-12-11T15:58:17.759" v="25432" actId="1076"/>
        <pc:sldMkLst>
          <pc:docMk/>
          <pc:sldMk cId="3559909029" sldId="482"/>
        </pc:sldMkLst>
        <pc:spChg chg="mod">
          <ac:chgData name="James Williams" userId="c957a50b-491f-4d94-b4bc-52aca3e2340d" providerId="ADAL" clId="{AAD1EF0D-D1A9-426F-A4FE-3F1AE2FB9895}" dt="2022-12-11T15:57:01.322" v="25426" actId="20577"/>
          <ac:spMkLst>
            <pc:docMk/>
            <pc:sldMk cId="3559909029" sldId="482"/>
            <ac:spMk id="9" creationId="{C6F0307B-6A4C-4978-8778-1B2AFBCDE537}"/>
          </ac:spMkLst>
        </pc:spChg>
        <pc:picChg chg="add mod">
          <ac:chgData name="James Williams" userId="c957a50b-491f-4d94-b4bc-52aca3e2340d" providerId="ADAL" clId="{AAD1EF0D-D1A9-426F-A4FE-3F1AE2FB9895}" dt="2022-12-11T15:57:54.460" v="25428" actId="1076"/>
          <ac:picMkLst>
            <pc:docMk/>
            <pc:sldMk cId="3559909029" sldId="482"/>
            <ac:picMk id="6" creationId="{4588D755-69B1-94A4-D274-DC3D89E3C3F1}"/>
          </ac:picMkLst>
        </pc:picChg>
        <pc:picChg chg="add mod">
          <ac:chgData name="James Williams" userId="c957a50b-491f-4d94-b4bc-52aca3e2340d" providerId="ADAL" clId="{AAD1EF0D-D1A9-426F-A4FE-3F1AE2FB9895}" dt="2022-12-11T15:58:17.759" v="25432" actId="1076"/>
          <ac:picMkLst>
            <pc:docMk/>
            <pc:sldMk cId="3559909029" sldId="482"/>
            <ac:picMk id="11" creationId="{3B3789F8-8692-DC54-AB53-8F5348CA607B}"/>
          </ac:picMkLst>
        </pc:picChg>
      </pc:sldChg>
      <pc:sldChg chg="addSp delSp modSp add mod">
        <pc:chgData name="James Williams" userId="c957a50b-491f-4d94-b4bc-52aca3e2340d" providerId="ADAL" clId="{AAD1EF0D-D1A9-426F-A4FE-3F1AE2FB9895}" dt="2022-12-11T15:27:02.322" v="25309" actId="403"/>
        <pc:sldMkLst>
          <pc:docMk/>
          <pc:sldMk cId="1767891334" sldId="483"/>
        </pc:sldMkLst>
        <pc:spChg chg="mod">
          <ac:chgData name="James Williams" userId="c957a50b-491f-4d94-b4bc-52aca3e2340d" providerId="ADAL" clId="{AAD1EF0D-D1A9-426F-A4FE-3F1AE2FB9895}" dt="2022-12-11T15:21:03.491" v="25181" actId="403"/>
          <ac:spMkLst>
            <pc:docMk/>
            <pc:sldMk cId="1767891334" sldId="483"/>
            <ac:spMk id="2" creationId="{61365102-6F14-4FB7-8C3C-AB618E6179A2}"/>
          </ac:spMkLst>
        </pc:spChg>
        <pc:spChg chg="add del">
          <ac:chgData name="James Williams" userId="c957a50b-491f-4d94-b4bc-52aca3e2340d" providerId="ADAL" clId="{AAD1EF0D-D1A9-426F-A4FE-3F1AE2FB9895}" dt="2022-12-11T15:25:01.728" v="25245"/>
          <ac:spMkLst>
            <pc:docMk/>
            <pc:sldMk cId="1767891334" sldId="483"/>
            <ac:spMk id="3" creationId="{D532B6A9-7792-D6ED-D6AE-E48BE99F62AB}"/>
          </ac:spMkLst>
        </pc:spChg>
        <pc:spChg chg="add del">
          <ac:chgData name="James Williams" userId="c957a50b-491f-4d94-b4bc-52aca3e2340d" providerId="ADAL" clId="{AAD1EF0D-D1A9-426F-A4FE-3F1AE2FB9895}" dt="2022-12-11T15:26:37.620" v="25298"/>
          <ac:spMkLst>
            <pc:docMk/>
            <pc:sldMk cId="1767891334" sldId="483"/>
            <ac:spMk id="6" creationId="{83B25318-8502-F530-CEDA-7E9A8E41DC4D}"/>
          </ac:spMkLst>
        </pc:spChg>
        <pc:spChg chg="mod">
          <ac:chgData name="James Williams" userId="c957a50b-491f-4d94-b4bc-52aca3e2340d" providerId="ADAL" clId="{AAD1EF0D-D1A9-426F-A4FE-3F1AE2FB9895}" dt="2022-12-11T15:27:02.322" v="25309" actId="403"/>
          <ac:spMkLst>
            <pc:docMk/>
            <pc:sldMk cId="1767891334" sldId="483"/>
            <ac:spMk id="9" creationId="{C6F0307B-6A4C-4978-8778-1B2AFBCDE537}"/>
          </ac:spMkLst>
        </pc:spChg>
      </pc:sldChg>
      <pc:sldChg chg="addSp delSp modSp add mod">
        <pc:chgData name="James Williams" userId="c957a50b-491f-4d94-b4bc-52aca3e2340d" providerId="ADAL" clId="{AAD1EF0D-D1A9-426F-A4FE-3F1AE2FB9895}" dt="2022-12-11T16:06:45.528" v="25541" actId="1076"/>
        <pc:sldMkLst>
          <pc:docMk/>
          <pc:sldMk cId="1065482184" sldId="484"/>
        </pc:sldMkLst>
        <pc:spChg chg="mod">
          <ac:chgData name="James Williams" userId="c957a50b-491f-4d94-b4bc-52aca3e2340d" providerId="ADAL" clId="{AAD1EF0D-D1A9-426F-A4FE-3F1AE2FB9895}" dt="2022-12-11T16:06:32.852" v="25538" actId="121"/>
          <ac:spMkLst>
            <pc:docMk/>
            <pc:sldMk cId="1065482184" sldId="484"/>
            <ac:spMk id="9" creationId="{C6F0307B-6A4C-4978-8778-1B2AFBCDE537}"/>
          </ac:spMkLst>
        </pc:spChg>
        <pc:picChg chg="del">
          <ac:chgData name="James Williams" userId="c957a50b-491f-4d94-b4bc-52aca3e2340d" providerId="ADAL" clId="{AAD1EF0D-D1A9-426F-A4FE-3F1AE2FB9895}" dt="2022-12-11T15:58:28.150" v="25434" actId="478"/>
          <ac:picMkLst>
            <pc:docMk/>
            <pc:sldMk cId="1065482184" sldId="484"/>
            <ac:picMk id="6" creationId="{4588D755-69B1-94A4-D274-DC3D89E3C3F1}"/>
          </ac:picMkLst>
        </pc:picChg>
        <pc:picChg chg="add mod">
          <ac:chgData name="James Williams" userId="c957a50b-491f-4d94-b4bc-52aca3e2340d" providerId="ADAL" clId="{AAD1EF0D-D1A9-426F-A4FE-3F1AE2FB9895}" dt="2022-12-11T16:06:22.663" v="25534" actId="14100"/>
          <ac:picMkLst>
            <pc:docMk/>
            <pc:sldMk cId="1065482184" sldId="484"/>
            <ac:picMk id="7" creationId="{FA8CDC10-9986-1DC8-677E-619B2912F127}"/>
          </ac:picMkLst>
        </pc:picChg>
        <pc:picChg chg="del">
          <ac:chgData name="James Williams" userId="c957a50b-491f-4d94-b4bc-52aca3e2340d" providerId="ADAL" clId="{AAD1EF0D-D1A9-426F-A4FE-3F1AE2FB9895}" dt="2022-12-11T15:58:29.614" v="25435" actId="478"/>
          <ac:picMkLst>
            <pc:docMk/>
            <pc:sldMk cId="1065482184" sldId="484"/>
            <ac:picMk id="11" creationId="{3B3789F8-8692-DC54-AB53-8F5348CA607B}"/>
          </ac:picMkLst>
        </pc:picChg>
        <pc:picChg chg="add mod">
          <ac:chgData name="James Williams" userId="c957a50b-491f-4d94-b4bc-52aca3e2340d" providerId="ADAL" clId="{AAD1EF0D-D1A9-426F-A4FE-3F1AE2FB9895}" dt="2022-12-11T16:06:45.528" v="25541" actId="1076"/>
          <ac:picMkLst>
            <pc:docMk/>
            <pc:sldMk cId="1065482184" sldId="484"/>
            <ac:picMk id="15" creationId="{BD628C10-29C0-02A4-F71F-92BDE09C1D17}"/>
          </ac:picMkLst>
        </pc:picChg>
      </pc:sldChg>
      <pc:sldChg chg="addSp delSp modSp add mod">
        <pc:chgData name="James Williams" userId="c957a50b-491f-4d94-b4bc-52aca3e2340d" providerId="ADAL" clId="{AAD1EF0D-D1A9-426F-A4FE-3F1AE2FB9895}" dt="2022-12-11T16:22:43.283" v="25923" actId="1076"/>
        <pc:sldMkLst>
          <pc:docMk/>
          <pc:sldMk cId="1906207025" sldId="485"/>
        </pc:sldMkLst>
        <pc:spChg chg="mod">
          <ac:chgData name="James Williams" userId="c957a50b-491f-4d94-b4bc-52aca3e2340d" providerId="ADAL" clId="{AAD1EF0D-D1A9-426F-A4FE-3F1AE2FB9895}" dt="2022-12-11T16:10:41.732" v="25558" actId="20577"/>
          <ac:spMkLst>
            <pc:docMk/>
            <pc:sldMk cId="1906207025" sldId="485"/>
            <ac:spMk id="2" creationId="{61365102-6F14-4FB7-8C3C-AB618E6179A2}"/>
          </ac:spMkLst>
        </pc:spChg>
        <pc:spChg chg="add del">
          <ac:chgData name="James Williams" userId="c957a50b-491f-4d94-b4bc-52aca3e2340d" providerId="ADAL" clId="{AAD1EF0D-D1A9-426F-A4FE-3F1AE2FB9895}" dt="2022-12-11T16:10:55.264" v="25563"/>
          <ac:spMkLst>
            <pc:docMk/>
            <pc:sldMk cId="1906207025" sldId="485"/>
            <ac:spMk id="3" creationId="{A795C6DE-92FA-0539-E0DE-8CC23844C670}"/>
          </ac:spMkLst>
        </pc:spChg>
        <pc:spChg chg="mod">
          <ac:chgData name="James Williams" userId="c957a50b-491f-4d94-b4bc-52aca3e2340d" providerId="ADAL" clId="{AAD1EF0D-D1A9-426F-A4FE-3F1AE2FB9895}" dt="2022-12-11T16:22:34.732" v="25918" actId="1076"/>
          <ac:spMkLst>
            <pc:docMk/>
            <pc:sldMk cId="1906207025" sldId="485"/>
            <ac:spMk id="9" creationId="{C6F0307B-6A4C-4978-8778-1B2AFBCDE537}"/>
          </ac:spMkLst>
        </pc:spChg>
        <pc:spChg chg="add del">
          <ac:chgData name="James Williams" userId="c957a50b-491f-4d94-b4bc-52aca3e2340d" providerId="ADAL" clId="{AAD1EF0D-D1A9-426F-A4FE-3F1AE2FB9895}" dt="2022-12-11T16:16:47.797" v="25779"/>
          <ac:spMkLst>
            <pc:docMk/>
            <pc:sldMk cId="1906207025" sldId="485"/>
            <ac:spMk id="18" creationId="{3B6E0AA3-0C9A-10E1-4CEB-DBB70A2E2A8F}"/>
          </ac:spMkLst>
        </pc:spChg>
        <pc:picChg chg="del">
          <ac:chgData name="James Williams" userId="c957a50b-491f-4d94-b4bc-52aca3e2340d" providerId="ADAL" clId="{AAD1EF0D-D1A9-426F-A4FE-3F1AE2FB9895}" dt="2022-12-11T16:10:33.253" v="25543" actId="478"/>
          <ac:picMkLst>
            <pc:docMk/>
            <pc:sldMk cId="1906207025" sldId="485"/>
            <ac:picMk id="7" creationId="{FA8CDC10-9986-1DC8-677E-619B2912F127}"/>
          </ac:picMkLst>
        </pc:picChg>
        <pc:picChg chg="add del mod">
          <ac:chgData name="James Williams" userId="c957a50b-491f-4d94-b4bc-52aca3e2340d" providerId="ADAL" clId="{AAD1EF0D-D1A9-426F-A4FE-3F1AE2FB9895}" dt="2022-12-11T16:20:13.212" v="25895" actId="478"/>
          <ac:picMkLst>
            <pc:docMk/>
            <pc:sldMk cId="1906207025" sldId="485"/>
            <ac:picMk id="11" creationId="{71709B55-E67C-EDB4-3C3A-FE93D51C25E1}"/>
          </ac:picMkLst>
        </pc:picChg>
        <pc:picChg chg="del">
          <ac:chgData name="James Williams" userId="c957a50b-491f-4d94-b4bc-52aca3e2340d" providerId="ADAL" clId="{AAD1EF0D-D1A9-426F-A4FE-3F1AE2FB9895}" dt="2022-12-11T16:10:33.849" v="25544" actId="478"/>
          <ac:picMkLst>
            <pc:docMk/>
            <pc:sldMk cId="1906207025" sldId="485"/>
            <ac:picMk id="15" creationId="{BD628C10-29C0-02A4-F71F-92BDE09C1D17}"/>
          </ac:picMkLst>
        </pc:picChg>
        <pc:picChg chg="add del mod">
          <ac:chgData name="James Williams" userId="c957a50b-491f-4d94-b4bc-52aca3e2340d" providerId="ADAL" clId="{AAD1EF0D-D1A9-426F-A4FE-3F1AE2FB9895}" dt="2022-12-11T16:20:11.916" v="25894" actId="478"/>
          <ac:picMkLst>
            <pc:docMk/>
            <pc:sldMk cId="1906207025" sldId="485"/>
            <ac:picMk id="17" creationId="{95EC5830-F104-1823-B2A3-C31F894B7CA6}"/>
          </ac:picMkLst>
        </pc:picChg>
        <pc:picChg chg="add mod">
          <ac:chgData name="James Williams" userId="c957a50b-491f-4d94-b4bc-52aca3e2340d" providerId="ADAL" clId="{AAD1EF0D-D1A9-426F-A4FE-3F1AE2FB9895}" dt="2022-12-11T16:22:38.267" v="25920" actId="1076"/>
          <ac:picMkLst>
            <pc:docMk/>
            <pc:sldMk cId="1906207025" sldId="485"/>
            <ac:picMk id="20" creationId="{2A16DEBC-FBF9-7E4F-D65B-B263370749CE}"/>
          </ac:picMkLst>
        </pc:picChg>
        <pc:picChg chg="add mod">
          <ac:chgData name="James Williams" userId="c957a50b-491f-4d94-b4bc-52aca3e2340d" providerId="ADAL" clId="{AAD1EF0D-D1A9-426F-A4FE-3F1AE2FB9895}" dt="2022-12-11T16:22:43.283" v="25923" actId="1076"/>
          <ac:picMkLst>
            <pc:docMk/>
            <pc:sldMk cId="1906207025" sldId="485"/>
            <ac:picMk id="22" creationId="{4CE4FD73-E9D0-3968-67B4-08FCB49EB9E5}"/>
          </ac:picMkLst>
        </pc:picChg>
      </pc:sldChg>
      <pc:sldChg chg="addSp delSp modSp add mod">
        <pc:chgData name="James Williams" userId="c957a50b-491f-4d94-b4bc-52aca3e2340d" providerId="ADAL" clId="{AAD1EF0D-D1A9-426F-A4FE-3F1AE2FB9895}" dt="2022-12-11T16:36:38.343" v="26224" actId="20577"/>
        <pc:sldMkLst>
          <pc:docMk/>
          <pc:sldMk cId="1440240273" sldId="486"/>
        </pc:sldMkLst>
        <pc:spChg chg="add del">
          <ac:chgData name="James Williams" userId="c957a50b-491f-4d94-b4bc-52aca3e2340d" providerId="ADAL" clId="{AAD1EF0D-D1A9-426F-A4FE-3F1AE2FB9895}" dt="2022-12-11T16:22:48.973" v="25925" actId="22"/>
          <ac:spMkLst>
            <pc:docMk/>
            <pc:sldMk cId="1440240273" sldId="486"/>
            <ac:spMk id="6" creationId="{0FA3AD63-915F-1D27-209E-EC5A74261D20}"/>
          </ac:spMkLst>
        </pc:spChg>
        <pc:spChg chg="add del">
          <ac:chgData name="James Williams" userId="c957a50b-491f-4d94-b4bc-52aca3e2340d" providerId="ADAL" clId="{AAD1EF0D-D1A9-426F-A4FE-3F1AE2FB9895}" dt="2022-12-11T16:23:23.062" v="25932"/>
          <ac:spMkLst>
            <pc:docMk/>
            <pc:sldMk cId="1440240273" sldId="486"/>
            <ac:spMk id="7" creationId="{BBBD2EAB-04C4-9B70-16D5-E7CE2F8CF357}"/>
          </ac:spMkLst>
        </pc:spChg>
        <pc:spChg chg="mod">
          <ac:chgData name="James Williams" userId="c957a50b-491f-4d94-b4bc-52aca3e2340d" providerId="ADAL" clId="{AAD1EF0D-D1A9-426F-A4FE-3F1AE2FB9895}" dt="2022-12-11T16:35:47.562" v="26197" actId="20577"/>
          <ac:spMkLst>
            <pc:docMk/>
            <pc:sldMk cId="1440240273" sldId="486"/>
            <ac:spMk id="9" creationId="{C6F0307B-6A4C-4978-8778-1B2AFBCDE537}"/>
          </ac:spMkLst>
        </pc:spChg>
        <pc:spChg chg="add mod">
          <ac:chgData name="James Williams" userId="c957a50b-491f-4d94-b4bc-52aca3e2340d" providerId="ADAL" clId="{AAD1EF0D-D1A9-426F-A4FE-3F1AE2FB9895}" dt="2022-12-11T16:36:38.343" v="26224" actId="20577"/>
          <ac:spMkLst>
            <pc:docMk/>
            <pc:sldMk cId="1440240273" sldId="486"/>
            <ac:spMk id="18" creationId="{E3E2465B-61A3-7198-B9EE-F89CBFDC01BA}"/>
          </ac:spMkLst>
        </pc:spChg>
        <pc:picChg chg="add mod">
          <ac:chgData name="James Williams" userId="c957a50b-491f-4d94-b4bc-52aca3e2340d" providerId="ADAL" clId="{AAD1EF0D-D1A9-426F-A4FE-3F1AE2FB9895}" dt="2022-12-11T16:35:54.326" v="26198" actId="1076"/>
          <ac:picMkLst>
            <pc:docMk/>
            <pc:sldMk cId="1440240273" sldId="486"/>
            <ac:picMk id="13" creationId="{576473CD-C4CF-1189-E66A-114B8048DC59}"/>
          </ac:picMkLst>
        </pc:picChg>
        <pc:picChg chg="add mod">
          <ac:chgData name="James Williams" userId="c957a50b-491f-4d94-b4bc-52aca3e2340d" providerId="ADAL" clId="{AAD1EF0D-D1A9-426F-A4FE-3F1AE2FB9895}" dt="2022-12-11T16:35:54.326" v="26198" actId="1076"/>
          <ac:picMkLst>
            <pc:docMk/>
            <pc:sldMk cId="1440240273" sldId="486"/>
            <ac:picMk id="17" creationId="{F4FB00AC-098B-F2D6-D2A0-17A6994BD27A}"/>
          </ac:picMkLst>
        </pc:picChg>
        <pc:picChg chg="del">
          <ac:chgData name="James Williams" userId="c957a50b-491f-4d94-b4bc-52aca3e2340d" providerId="ADAL" clId="{AAD1EF0D-D1A9-426F-A4FE-3F1AE2FB9895}" dt="2022-12-11T16:21:44.058" v="25908" actId="478"/>
          <ac:picMkLst>
            <pc:docMk/>
            <pc:sldMk cId="1440240273" sldId="486"/>
            <ac:picMk id="20" creationId="{2A16DEBC-FBF9-7E4F-D65B-B263370749CE}"/>
          </ac:picMkLst>
        </pc:picChg>
        <pc:picChg chg="del">
          <ac:chgData name="James Williams" userId="c957a50b-491f-4d94-b4bc-52aca3e2340d" providerId="ADAL" clId="{AAD1EF0D-D1A9-426F-A4FE-3F1AE2FB9895}" dt="2022-12-11T16:21:43.325" v="25907" actId="478"/>
          <ac:picMkLst>
            <pc:docMk/>
            <pc:sldMk cId="1440240273" sldId="486"/>
            <ac:picMk id="22" creationId="{4CE4FD73-E9D0-3968-67B4-08FCB49EB9E5}"/>
          </ac:picMkLst>
        </pc:picChg>
      </pc:sldChg>
      <pc:sldChg chg="modSp new del mod">
        <pc:chgData name="James Williams" userId="c957a50b-491f-4d94-b4bc-52aca3e2340d" providerId="ADAL" clId="{AAD1EF0D-D1A9-426F-A4FE-3F1AE2FB9895}" dt="2022-12-11T17:09:26.706" v="26772" actId="2696"/>
        <pc:sldMkLst>
          <pc:docMk/>
          <pc:sldMk cId="3517394657" sldId="487"/>
        </pc:sldMkLst>
        <pc:spChg chg="mod">
          <ac:chgData name="James Williams" userId="c957a50b-491f-4d94-b4bc-52aca3e2340d" providerId="ADAL" clId="{AAD1EF0D-D1A9-426F-A4FE-3F1AE2FB9895}" dt="2022-12-11T16:30:03.250" v="26014" actId="21"/>
          <ac:spMkLst>
            <pc:docMk/>
            <pc:sldMk cId="3517394657" sldId="487"/>
            <ac:spMk id="3" creationId="{A5FF8A93-F10D-E7A3-3F3E-8F2C6BA59D48}"/>
          </ac:spMkLst>
        </pc:spChg>
      </pc:sldChg>
      <pc:sldChg chg="addSp delSp modSp add mod">
        <pc:chgData name="James Williams" userId="c957a50b-491f-4d94-b4bc-52aca3e2340d" providerId="ADAL" clId="{AAD1EF0D-D1A9-426F-A4FE-3F1AE2FB9895}" dt="2022-12-11T16:51:43.477" v="26411" actId="1076"/>
        <pc:sldMkLst>
          <pc:docMk/>
          <pc:sldMk cId="3489753400" sldId="488"/>
        </pc:sldMkLst>
        <pc:spChg chg="mod">
          <ac:chgData name="James Williams" userId="c957a50b-491f-4d94-b4bc-52aca3e2340d" providerId="ADAL" clId="{AAD1EF0D-D1A9-426F-A4FE-3F1AE2FB9895}" dt="2022-12-11T16:47:36.793" v="26245" actId="20577"/>
          <ac:spMkLst>
            <pc:docMk/>
            <pc:sldMk cId="3489753400" sldId="488"/>
            <ac:spMk id="2" creationId="{61365102-6F14-4FB7-8C3C-AB618E6179A2}"/>
          </ac:spMkLst>
        </pc:spChg>
        <pc:spChg chg="mod">
          <ac:chgData name="James Williams" userId="c957a50b-491f-4d94-b4bc-52aca3e2340d" providerId="ADAL" clId="{AAD1EF0D-D1A9-426F-A4FE-3F1AE2FB9895}" dt="2022-12-11T16:48:37.570" v="26323" actId="20577"/>
          <ac:spMkLst>
            <pc:docMk/>
            <pc:sldMk cId="3489753400" sldId="488"/>
            <ac:spMk id="9" creationId="{C6F0307B-6A4C-4978-8778-1B2AFBCDE537}"/>
          </ac:spMkLst>
        </pc:spChg>
        <pc:spChg chg="del">
          <ac:chgData name="James Williams" userId="c957a50b-491f-4d94-b4bc-52aca3e2340d" providerId="ADAL" clId="{AAD1EF0D-D1A9-426F-A4FE-3F1AE2FB9895}" dt="2022-12-11T16:47:27.268" v="26227" actId="478"/>
          <ac:spMkLst>
            <pc:docMk/>
            <pc:sldMk cId="3489753400" sldId="488"/>
            <ac:spMk id="18" creationId="{E3E2465B-61A3-7198-B9EE-F89CBFDC01BA}"/>
          </ac:spMkLst>
        </pc:spChg>
        <pc:picChg chg="add mod">
          <ac:chgData name="James Williams" userId="c957a50b-491f-4d94-b4bc-52aca3e2340d" providerId="ADAL" clId="{AAD1EF0D-D1A9-426F-A4FE-3F1AE2FB9895}" dt="2022-12-11T16:49:08.305" v="26328" actId="1076"/>
          <ac:picMkLst>
            <pc:docMk/>
            <pc:sldMk cId="3489753400" sldId="488"/>
            <ac:picMk id="6" creationId="{26FFB0C0-54B1-430C-EA81-8B9ACF795628}"/>
          </ac:picMkLst>
        </pc:picChg>
        <pc:picChg chg="add mod">
          <ac:chgData name="James Williams" userId="c957a50b-491f-4d94-b4bc-52aca3e2340d" providerId="ADAL" clId="{AAD1EF0D-D1A9-426F-A4FE-3F1AE2FB9895}" dt="2022-12-11T16:51:43.477" v="26411" actId="1076"/>
          <ac:picMkLst>
            <pc:docMk/>
            <pc:sldMk cId="3489753400" sldId="488"/>
            <ac:picMk id="11" creationId="{A440425B-AD6F-C362-16BD-C9B0BE274BAC}"/>
          </ac:picMkLst>
        </pc:picChg>
        <pc:picChg chg="del">
          <ac:chgData name="James Williams" userId="c957a50b-491f-4d94-b4bc-52aca3e2340d" providerId="ADAL" clId="{AAD1EF0D-D1A9-426F-A4FE-3F1AE2FB9895}" dt="2022-12-11T16:47:27.962" v="26228" actId="478"/>
          <ac:picMkLst>
            <pc:docMk/>
            <pc:sldMk cId="3489753400" sldId="488"/>
            <ac:picMk id="13" creationId="{576473CD-C4CF-1189-E66A-114B8048DC59}"/>
          </ac:picMkLst>
        </pc:picChg>
        <pc:picChg chg="del">
          <ac:chgData name="James Williams" userId="c957a50b-491f-4d94-b4bc-52aca3e2340d" providerId="ADAL" clId="{AAD1EF0D-D1A9-426F-A4FE-3F1AE2FB9895}" dt="2022-12-11T16:47:25.678" v="26226" actId="478"/>
          <ac:picMkLst>
            <pc:docMk/>
            <pc:sldMk cId="3489753400" sldId="488"/>
            <ac:picMk id="17" creationId="{F4FB00AC-098B-F2D6-D2A0-17A6994BD27A}"/>
          </ac:picMkLst>
        </pc:picChg>
      </pc:sldChg>
      <pc:sldChg chg="addSp delSp modSp add mod">
        <pc:chgData name="James Williams" userId="c957a50b-491f-4d94-b4bc-52aca3e2340d" providerId="ADAL" clId="{AAD1EF0D-D1A9-426F-A4FE-3F1AE2FB9895}" dt="2022-12-11T16:55:47.462" v="26418" actId="20577"/>
        <pc:sldMkLst>
          <pc:docMk/>
          <pc:sldMk cId="1325765152" sldId="489"/>
        </pc:sldMkLst>
        <pc:spChg chg="mod">
          <ac:chgData name="James Williams" userId="c957a50b-491f-4d94-b4bc-52aca3e2340d" providerId="ADAL" clId="{AAD1EF0D-D1A9-426F-A4FE-3F1AE2FB9895}" dt="2022-12-11T16:55:47.462" v="26418" actId="20577"/>
          <ac:spMkLst>
            <pc:docMk/>
            <pc:sldMk cId="1325765152" sldId="489"/>
            <ac:spMk id="9" creationId="{C6F0307B-6A4C-4978-8778-1B2AFBCDE537}"/>
          </ac:spMkLst>
        </pc:spChg>
        <pc:picChg chg="del">
          <ac:chgData name="James Williams" userId="c957a50b-491f-4d94-b4bc-52aca3e2340d" providerId="ADAL" clId="{AAD1EF0D-D1A9-426F-A4FE-3F1AE2FB9895}" dt="2022-12-11T16:50:38.788" v="26332" actId="478"/>
          <ac:picMkLst>
            <pc:docMk/>
            <pc:sldMk cId="1325765152" sldId="489"/>
            <ac:picMk id="6" creationId="{26FFB0C0-54B1-430C-EA81-8B9ACF795628}"/>
          </ac:picMkLst>
        </pc:picChg>
        <pc:picChg chg="add del mod">
          <ac:chgData name="James Williams" userId="c957a50b-491f-4d94-b4bc-52aca3e2340d" providerId="ADAL" clId="{AAD1EF0D-D1A9-426F-A4FE-3F1AE2FB9895}" dt="2022-12-11T16:54:26.387" v="26412" actId="478"/>
          <ac:picMkLst>
            <pc:docMk/>
            <pc:sldMk cId="1325765152" sldId="489"/>
            <ac:picMk id="7" creationId="{26892610-97ED-0BAE-62DD-E57ED6B82581}"/>
          </ac:picMkLst>
        </pc:picChg>
        <pc:picChg chg="del">
          <ac:chgData name="James Williams" userId="c957a50b-491f-4d94-b4bc-52aca3e2340d" providerId="ADAL" clId="{AAD1EF0D-D1A9-426F-A4FE-3F1AE2FB9895}" dt="2022-12-11T16:50:38.181" v="26331" actId="478"/>
          <ac:picMkLst>
            <pc:docMk/>
            <pc:sldMk cId="1325765152" sldId="489"/>
            <ac:picMk id="11" creationId="{A440425B-AD6F-C362-16BD-C9B0BE274BAC}"/>
          </ac:picMkLst>
        </pc:picChg>
        <pc:picChg chg="add mod">
          <ac:chgData name="James Williams" userId="c957a50b-491f-4d94-b4bc-52aca3e2340d" providerId="ADAL" clId="{AAD1EF0D-D1A9-426F-A4FE-3F1AE2FB9895}" dt="2022-12-11T16:55:31.856" v="26417" actId="1076"/>
          <ac:picMkLst>
            <pc:docMk/>
            <pc:sldMk cId="1325765152" sldId="489"/>
            <ac:picMk id="15" creationId="{D1EC7E57-E26F-7D48-ACAE-5D73AEDBDA95}"/>
          </ac:picMkLst>
        </pc:picChg>
        <pc:picChg chg="add mod">
          <ac:chgData name="James Williams" userId="c957a50b-491f-4d94-b4bc-52aca3e2340d" providerId="ADAL" clId="{AAD1EF0D-D1A9-426F-A4FE-3F1AE2FB9895}" dt="2022-12-11T16:55:23.812" v="26414" actId="1076"/>
          <ac:picMkLst>
            <pc:docMk/>
            <pc:sldMk cId="1325765152" sldId="489"/>
            <ac:picMk id="18" creationId="{5C956D08-D445-B91B-C6C5-9FAAD9F663D0}"/>
          </ac:picMkLst>
        </pc:picChg>
      </pc:sldChg>
      <pc:sldChg chg="addSp delSp modSp add mod modNotesTx">
        <pc:chgData name="James Williams" userId="c957a50b-491f-4d94-b4bc-52aca3e2340d" providerId="ADAL" clId="{AAD1EF0D-D1A9-426F-A4FE-3F1AE2FB9895}" dt="2022-12-11T17:10:51.619" v="26925" actId="13926"/>
        <pc:sldMkLst>
          <pc:docMk/>
          <pc:sldMk cId="1263786281" sldId="490"/>
        </pc:sldMkLst>
        <pc:spChg chg="mod">
          <ac:chgData name="James Williams" userId="c957a50b-491f-4d94-b4bc-52aca3e2340d" providerId="ADAL" clId="{AAD1EF0D-D1A9-426F-A4FE-3F1AE2FB9895}" dt="2022-12-11T17:10:51.619" v="26925" actId="13926"/>
          <ac:spMkLst>
            <pc:docMk/>
            <pc:sldMk cId="1263786281" sldId="490"/>
            <ac:spMk id="9" creationId="{C6F0307B-6A4C-4978-8778-1B2AFBCDE537}"/>
          </ac:spMkLst>
        </pc:spChg>
        <pc:picChg chg="add del mod">
          <ac:chgData name="James Williams" userId="c957a50b-491f-4d94-b4bc-52aca3e2340d" providerId="ADAL" clId="{AAD1EF0D-D1A9-426F-A4FE-3F1AE2FB9895}" dt="2022-12-11T17:07:13.546" v="26691" actId="21"/>
          <ac:picMkLst>
            <pc:docMk/>
            <pc:sldMk cId="1263786281" sldId="490"/>
            <ac:picMk id="6" creationId="{0FCB0BA9-8FD4-63A2-7E2C-A4779A167E37}"/>
          </ac:picMkLst>
        </pc:picChg>
        <pc:picChg chg="add del mod">
          <ac:chgData name="James Williams" userId="c957a50b-491f-4d94-b4bc-52aca3e2340d" providerId="ADAL" clId="{AAD1EF0D-D1A9-426F-A4FE-3F1AE2FB9895}" dt="2022-12-11T17:09:12.475" v="26768" actId="478"/>
          <ac:picMkLst>
            <pc:docMk/>
            <pc:sldMk cId="1263786281" sldId="490"/>
            <ac:picMk id="11" creationId="{3E6A64F0-E52C-1476-3983-16BC8487EDC7}"/>
          </ac:picMkLst>
        </pc:picChg>
        <pc:picChg chg="del">
          <ac:chgData name="James Williams" userId="c957a50b-491f-4d94-b4bc-52aca3e2340d" providerId="ADAL" clId="{AAD1EF0D-D1A9-426F-A4FE-3F1AE2FB9895}" dt="2022-12-11T17:01:51.108" v="26423" actId="478"/>
          <ac:picMkLst>
            <pc:docMk/>
            <pc:sldMk cId="1263786281" sldId="490"/>
            <ac:picMk id="15" creationId="{D1EC7E57-E26F-7D48-ACAE-5D73AEDBDA95}"/>
          </ac:picMkLst>
        </pc:picChg>
        <pc:picChg chg="add mod">
          <ac:chgData name="James Williams" userId="c957a50b-491f-4d94-b4bc-52aca3e2340d" providerId="ADAL" clId="{AAD1EF0D-D1A9-426F-A4FE-3F1AE2FB9895}" dt="2022-12-11T17:10:42.695" v="26922" actId="1076"/>
          <ac:picMkLst>
            <pc:docMk/>
            <pc:sldMk cId="1263786281" sldId="490"/>
            <ac:picMk id="17" creationId="{08A14268-EEB3-C5C7-B017-763ACFC83DDB}"/>
          </ac:picMkLst>
        </pc:picChg>
        <pc:picChg chg="add del">
          <ac:chgData name="James Williams" userId="c957a50b-491f-4d94-b4bc-52aca3e2340d" providerId="ADAL" clId="{AAD1EF0D-D1A9-426F-A4FE-3F1AE2FB9895}" dt="2022-12-11T17:01:50.371" v="26422" actId="478"/>
          <ac:picMkLst>
            <pc:docMk/>
            <pc:sldMk cId="1263786281" sldId="490"/>
            <ac:picMk id="18" creationId="{5C956D08-D445-B91B-C6C5-9FAAD9F663D0}"/>
          </ac:picMkLst>
        </pc:picChg>
      </pc:sldChg>
      <pc:sldChg chg="addSp delSp modSp new mod">
        <pc:chgData name="James Williams" userId="c957a50b-491f-4d94-b4bc-52aca3e2340d" providerId="ADAL" clId="{AAD1EF0D-D1A9-426F-A4FE-3F1AE2FB9895}" dt="2022-12-11T17:09:15.912" v="26771" actId="22"/>
        <pc:sldMkLst>
          <pc:docMk/>
          <pc:sldMk cId="1290204608" sldId="491"/>
        </pc:sldMkLst>
        <pc:picChg chg="add del mod">
          <ac:chgData name="James Williams" userId="c957a50b-491f-4d94-b4bc-52aca3e2340d" providerId="ADAL" clId="{AAD1EF0D-D1A9-426F-A4FE-3F1AE2FB9895}" dt="2022-12-11T17:08:06.363" v="26695" actId="478"/>
          <ac:picMkLst>
            <pc:docMk/>
            <pc:sldMk cId="1290204608" sldId="491"/>
            <ac:picMk id="2" creationId="{4C9AC802-70A6-935E-7885-870061F97C69}"/>
          </ac:picMkLst>
        </pc:picChg>
        <pc:picChg chg="add del">
          <ac:chgData name="James Williams" userId="c957a50b-491f-4d94-b4bc-52aca3e2340d" providerId="ADAL" clId="{AAD1EF0D-D1A9-426F-A4FE-3F1AE2FB9895}" dt="2022-12-11T17:09:15.336" v="26770" actId="478"/>
          <ac:picMkLst>
            <pc:docMk/>
            <pc:sldMk cId="1290204608" sldId="491"/>
            <ac:picMk id="4" creationId="{25EAFE4D-6D01-80DF-491E-00D97B87D10C}"/>
          </ac:picMkLst>
        </pc:picChg>
        <pc:picChg chg="add">
          <ac:chgData name="James Williams" userId="c957a50b-491f-4d94-b4bc-52aca3e2340d" providerId="ADAL" clId="{AAD1EF0D-D1A9-426F-A4FE-3F1AE2FB9895}" dt="2022-12-11T17:09:15.912" v="26771" actId="22"/>
          <ac:picMkLst>
            <pc:docMk/>
            <pc:sldMk cId="1290204608" sldId="491"/>
            <ac:picMk id="6" creationId="{076421C2-4F61-D0F4-B747-960F59F40016}"/>
          </ac:picMkLst>
        </pc:picChg>
      </pc:sldChg>
      <pc:sldChg chg="modSp add mod">
        <pc:chgData name="James Williams" userId="c957a50b-491f-4d94-b4bc-52aca3e2340d" providerId="ADAL" clId="{AAD1EF0D-D1A9-426F-A4FE-3F1AE2FB9895}" dt="2022-12-11T17:19:31.641" v="27117"/>
        <pc:sldMkLst>
          <pc:docMk/>
          <pc:sldMk cId="313319998" sldId="492"/>
        </pc:sldMkLst>
        <pc:spChg chg="mod">
          <ac:chgData name="James Williams" userId="c957a50b-491f-4d94-b4bc-52aca3e2340d" providerId="ADAL" clId="{AAD1EF0D-D1A9-426F-A4FE-3F1AE2FB9895}" dt="2022-12-11T17:13:54.488" v="26951" actId="20577"/>
          <ac:spMkLst>
            <pc:docMk/>
            <pc:sldMk cId="313319998" sldId="492"/>
            <ac:spMk id="2" creationId="{61365102-6F14-4FB7-8C3C-AB618E6179A2}"/>
          </ac:spMkLst>
        </pc:spChg>
        <pc:spChg chg="mod">
          <ac:chgData name="James Williams" userId="c957a50b-491f-4d94-b4bc-52aca3e2340d" providerId="ADAL" clId="{AAD1EF0D-D1A9-426F-A4FE-3F1AE2FB9895}" dt="2022-12-11T17:19:31.641" v="27117"/>
          <ac:spMkLst>
            <pc:docMk/>
            <pc:sldMk cId="313319998" sldId="492"/>
            <ac:spMk id="9" creationId="{C6F0307B-6A4C-4978-8778-1B2AFBCDE537}"/>
          </ac:spMkLst>
        </pc:spChg>
      </pc:sldChg>
    </pc:docChg>
  </pc:docChgLst>
  <pc:docChgLst>
    <pc:chgData name="James Williams" userId="c957a50b-491f-4d94-b4bc-52aca3e2340d" providerId="ADAL" clId="{732C4C2F-0E8E-4C35-A2CD-5CBB98E2BFAE}"/>
    <pc:docChg chg="addSld modSld">
      <pc:chgData name="James Williams" userId="c957a50b-491f-4d94-b4bc-52aca3e2340d" providerId="ADAL" clId="{732C4C2F-0E8E-4C35-A2CD-5CBB98E2BFAE}" dt="2023-01-16T14:43:04.683" v="1"/>
      <pc:docMkLst>
        <pc:docMk/>
      </pc:docMkLst>
      <pc:sldChg chg="add">
        <pc:chgData name="James Williams" userId="c957a50b-491f-4d94-b4bc-52aca3e2340d" providerId="ADAL" clId="{732C4C2F-0E8E-4C35-A2CD-5CBB98E2BFAE}" dt="2023-01-15T12:06:55.946" v="0"/>
        <pc:sldMkLst>
          <pc:docMk/>
          <pc:sldMk cId="2416610410" sldId="599"/>
        </pc:sldMkLst>
      </pc:sldChg>
      <pc:sldChg chg="add">
        <pc:chgData name="James Williams" userId="c957a50b-491f-4d94-b4bc-52aca3e2340d" providerId="ADAL" clId="{732C4C2F-0E8E-4C35-A2CD-5CBB98E2BFAE}" dt="2023-01-16T14:43:04.683" v="1"/>
        <pc:sldMkLst>
          <pc:docMk/>
          <pc:sldMk cId="1122216348" sldId="601"/>
        </pc:sldMkLst>
      </pc:sldChg>
    </pc:docChg>
  </pc:docChgLst>
  <pc:docChgLst>
    <pc:chgData name="James Williams" userId="c957a50b-491f-4d94-b4bc-52aca3e2340d" providerId="ADAL" clId="{6BC8AAD8-4FD0-4A9A-8311-1A0484D4D7A4}"/>
    <pc:docChg chg="undo redo custSel addSld delSld modSld sldOrd delMainMaster">
      <pc:chgData name="James Williams" userId="c957a50b-491f-4d94-b4bc-52aca3e2340d" providerId="ADAL" clId="{6BC8AAD8-4FD0-4A9A-8311-1A0484D4D7A4}" dt="2023-03-21T14:54:34.900" v="7699"/>
      <pc:docMkLst>
        <pc:docMk/>
      </pc:docMkLst>
      <pc:sldChg chg="addSp delSp modSp mod">
        <pc:chgData name="James Williams" userId="c957a50b-491f-4d94-b4bc-52aca3e2340d" providerId="ADAL" clId="{6BC8AAD8-4FD0-4A9A-8311-1A0484D4D7A4}" dt="2023-03-21T10:13:21.892" v="6576" actId="20577"/>
        <pc:sldMkLst>
          <pc:docMk/>
          <pc:sldMk cId="1082051791" sldId="259"/>
        </pc:sldMkLst>
        <pc:spChg chg="mod">
          <ac:chgData name="James Williams" userId="c957a50b-491f-4d94-b4bc-52aca3e2340d" providerId="ADAL" clId="{6BC8AAD8-4FD0-4A9A-8311-1A0484D4D7A4}" dt="2023-03-21T10:13:21.892" v="6576" actId="20577"/>
          <ac:spMkLst>
            <pc:docMk/>
            <pc:sldMk cId="1082051791" sldId="259"/>
            <ac:spMk id="2" creationId="{7F53F7EE-5CE7-450A-96B3-B3B9BA4610AC}"/>
          </ac:spMkLst>
        </pc:spChg>
        <pc:spChg chg="add del mod">
          <ac:chgData name="James Williams" userId="c957a50b-491f-4d94-b4bc-52aca3e2340d" providerId="ADAL" clId="{6BC8AAD8-4FD0-4A9A-8311-1A0484D4D7A4}" dt="2023-03-21T10:10:23.472" v="6369" actId="767"/>
          <ac:spMkLst>
            <pc:docMk/>
            <pc:sldMk cId="1082051791" sldId="259"/>
            <ac:spMk id="3" creationId="{E130ECA3-B47A-5BC6-68D7-2A47CB2CCD4B}"/>
          </ac:spMkLst>
        </pc:spChg>
        <pc:spChg chg="add del mod">
          <ac:chgData name="James Williams" userId="c957a50b-491f-4d94-b4bc-52aca3e2340d" providerId="ADAL" clId="{6BC8AAD8-4FD0-4A9A-8311-1A0484D4D7A4}" dt="2023-03-21T10:10:31.353" v="6371" actId="767"/>
          <ac:spMkLst>
            <pc:docMk/>
            <pc:sldMk cId="1082051791" sldId="259"/>
            <ac:spMk id="4" creationId="{C7E3E994-512B-25DC-9C0A-F1EA6E475E48}"/>
          </ac:spMkLst>
        </pc:spChg>
        <pc:spChg chg="add mod">
          <ac:chgData name="James Williams" userId="c957a50b-491f-4d94-b4bc-52aca3e2340d" providerId="ADAL" clId="{6BC8AAD8-4FD0-4A9A-8311-1A0484D4D7A4}" dt="2023-03-21T10:12:56.911" v="6570" actId="20577"/>
          <ac:spMkLst>
            <pc:docMk/>
            <pc:sldMk cId="1082051791" sldId="259"/>
            <ac:spMk id="6" creationId="{33152A39-BD94-C3EB-B65A-8457A49D892B}"/>
          </ac:spMkLst>
        </pc:spChg>
      </pc:sldChg>
      <pc:sldChg chg="addSp delSp modSp mod">
        <pc:chgData name="James Williams" userId="c957a50b-491f-4d94-b4bc-52aca3e2340d" providerId="ADAL" clId="{6BC8AAD8-4FD0-4A9A-8311-1A0484D4D7A4}" dt="2023-03-20T18:45:00.289" v="3664" actId="21"/>
        <pc:sldMkLst>
          <pc:docMk/>
          <pc:sldMk cId="3591285556" sldId="261"/>
        </pc:sldMkLst>
        <pc:spChg chg="mod">
          <ac:chgData name="James Williams" userId="c957a50b-491f-4d94-b4bc-52aca3e2340d" providerId="ADAL" clId="{6BC8AAD8-4FD0-4A9A-8311-1A0484D4D7A4}" dt="2023-03-15T15:21:39.918" v="1630" actId="1076"/>
          <ac:spMkLst>
            <pc:docMk/>
            <pc:sldMk cId="3591285556" sldId="261"/>
            <ac:spMk id="2" creationId="{329DAD66-B956-4335-BD2B-207680BD0158}"/>
          </ac:spMkLst>
        </pc:spChg>
        <pc:spChg chg="mod">
          <ac:chgData name="James Williams" userId="c957a50b-491f-4d94-b4bc-52aca3e2340d" providerId="ADAL" clId="{6BC8AAD8-4FD0-4A9A-8311-1A0484D4D7A4}" dt="2023-03-15T15:29:35.226" v="1828" actId="113"/>
          <ac:spMkLst>
            <pc:docMk/>
            <pc:sldMk cId="3591285556" sldId="261"/>
            <ac:spMk id="3" creationId="{2881C62B-3FA4-4DF6-9424-CE1D5C355D82}"/>
          </ac:spMkLst>
        </pc:spChg>
        <pc:spChg chg="mod">
          <ac:chgData name="James Williams" userId="c957a50b-491f-4d94-b4bc-52aca3e2340d" providerId="ADAL" clId="{6BC8AAD8-4FD0-4A9A-8311-1A0484D4D7A4}" dt="2023-03-15T15:29:26.115" v="1825" actId="1076"/>
          <ac:spMkLst>
            <pc:docMk/>
            <pc:sldMk cId="3591285556" sldId="261"/>
            <ac:spMk id="5" creationId="{6F9F18C4-484D-6DE6-A574-239BF5EA6105}"/>
          </ac:spMkLst>
        </pc:spChg>
        <pc:spChg chg="add del mod">
          <ac:chgData name="James Williams" userId="c957a50b-491f-4d94-b4bc-52aca3e2340d" providerId="ADAL" clId="{6BC8AAD8-4FD0-4A9A-8311-1A0484D4D7A4}" dt="2023-03-20T18:45:00.289" v="3664" actId="21"/>
          <ac:spMkLst>
            <pc:docMk/>
            <pc:sldMk cId="3591285556" sldId="261"/>
            <ac:spMk id="6" creationId="{102DCA7E-1EC0-B576-3CF2-01FA47E9FCB3}"/>
          </ac:spMkLst>
        </pc:spChg>
        <pc:picChg chg="mod">
          <ac:chgData name="James Williams" userId="c957a50b-491f-4d94-b4bc-52aca3e2340d" providerId="ADAL" clId="{6BC8AAD8-4FD0-4A9A-8311-1A0484D4D7A4}" dt="2023-03-15T15:29:26.115" v="1825" actId="1076"/>
          <ac:picMkLst>
            <pc:docMk/>
            <pc:sldMk cId="3591285556" sldId="261"/>
            <ac:picMk id="4" creationId="{4901EF78-3DFF-68A8-E664-135B4B534A84}"/>
          </ac:picMkLst>
        </pc:picChg>
      </pc:sldChg>
      <pc:sldChg chg="delSp modSp add del mod">
        <pc:chgData name="James Williams" userId="c957a50b-491f-4d94-b4bc-52aca3e2340d" providerId="ADAL" clId="{6BC8AAD8-4FD0-4A9A-8311-1A0484D4D7A4}" dt="2023-03-20T17:13:52.988" v="2742" actId="2696"/>
        <pc:sldMkLst>
          <pc:docMk/>
          <pc:sldMk cId="3312416459" sldId="277"/>
        </pc:sldMkLst>
        <pc:spChg chg="mod">
          <ac:chgData name="James Williams" userId="c957a50b-491f-4d94-b4bc-52aca3e2340d" providerId="ADAL" clId="{6BC8AAD8-4FD0-4A9A-8311-1A0484D4D7A4}" dt="2023-03-20T16:59:41.273" v="2654"/>
          <ac:spMkLst>
            <pc:docMk/>
            <pc:sldMk cId="3312416459" sldId="277"/>
            <ac:spMk id="2" creationId="{7BE8D325-5E99-45EB-99A7-1D35A3979691}"/>
          </ac:spMkLst>
        </pc:spChg>
        <pc:spChg chg="mod">
          <ac:chgData name="James Williams" userId="c957a50b-491f-4d94-b4bc-52aca3e2340d" providerId="ADAL" clId="{6BC8AAD8-4FD0-4A9A-8311-1A0484D4D7A4}" dt="2023-03-20T17:01:28.984" v="2740" actId="20577"/>
          <ac:spMkLst>
            <pc:docMk/>
            <pc:sldMk cId="3312416459" sldId="277"/>
            <ac:spMk id="3" creationId="{DCEB263E-DB1B-4BF3-AB36-E0DA3AAE283E}"/>
          </ac:spMkLst>
        </pc:spChg>
        <pc:spChg chg="del mod">
          <ac:chgData name="James Williams" userId="c957a50b-491f-4d94-b4bc-52aca3e2340d" providerId="ADAL" clId="{6BC8AAD8-4FD0-4A9A-8311-1A0484D4D7A4}" dt="2023-03-20T17:01:33.218" v="2741" actId="478"/>
          <ac:spMkLst>
            <pc:docMk/>
            <pc:sldMk cId="3312416459" sldId="277"/>
            <ac:spMk id="10" creationId="{9D04C5F4-0E09-4391-8AFE-5DCD8B43C2AD}"/>
          </ac:spMkLst>
        </pc:spChg>
        <pc:picChg chg="del mod">
          <ac:chgData name="James Williams" userId="c957a50b-491f-4d94-b4bc-52aca3e2340d" providerId="ADAL" clId="{6BC8AAD8-4FD0-4A9A-8311-1A0484D4D7A4}" dt="2023-03-20T17:01:33.218" v="2741" actId="478"/>
          <ac:picMkLst>
            <pc:docMk/>
            <pc:sldMk cId="3312416459" sldId="277"/>
            <ac:picMk id="9" creationId="{CFC35D82-5945-49C9-A2AE-F3DE9C901C39}"/>
          </ac:picMkLst>
        </pc:picChg>
      </pc:sldChg>
      <pc:sldChg chg="delSp modSp mod ord">
        <pc:chgData name="James Williams" userId="c957a50b-491f-4d94-b4bc-52aca3e2340d" providerId="ADAL" clId="{6BC8AAD8-4FD0-4A9A-8311-1A0484D4D7A4}" dt="2023-03-21T13:01:46.870" v="7161" actId="313"/>
        <pc:sldMkLst>
          <pc:docMk/>
          <pc:sldMk cId="1220433550" sldId="367"/>
        </pc:sldMkLst>
        <pc:spChg chg="mod">
          <ac:chgData name="James Williams" userId="c957a50b-491f-4d94-b4bc-52aca3e2340d" providerId="ADAL" clId="{6BC8AAD8-4FD0-4A9A-8311-1A0484D4D7A4}" dt="2023-03-15T15:27:27.703" v="1751" actId="27636"/>
          <ac:spMkLst>
            <pc:docMk/>
            <pc:sldMk cId="1220433550" sldId="367"/>
            <ac:spMk id="2" creationId="{61365102-6F14-4FB7-8C3C-AB618E6179A2}"/>
          </ac:spMkLst>
        </pc:spChg>
        <pc:spChg chg="mod">
          <ac:chgData name="James Williams" userId="c957a50b-491f-4d94-b4bc-52aca3e2340d" providerId="ADAL" clId="{6BC8AAD8-4FD0-4A9A-8311-1A0484D4D7A4}" dt="2023-03-21T13:01:46.870" v="7161" actId="313"/>
          <ac:spMkLst>
            <pc:docMk/>
            <pc:sldMk cId="1220433550" sldId="367"/>
            <ac:spMk id="9" creationId="{1907F43D-0AA3-4886-AF0D-843268D6CDBB}"/>
          </ac:spMkLst>
        </pc:spChg>
        <pc:picChg chg="del mod">
          <ac:chgData name="James Williams" userId="c957a50b-491f-4d94-b4bc-52aca3e2340d" providerId="ADAL" clId="{6BC8AAD8-4FD0-4A9A-8311-1A0484D4D7A4}" dt="2023-03-15T15:59:48.657" v="2600" actId="478"/>
          <ac:picMkLst>
            <pc:docMk/>
            <pc:sldMk cId="1220433550" sldId="367"/>
            <ac:picMk id="5" creationId="{33381E04-4481-04E3-2944-2D0B2FF24514}"/>
          </ac:picMkLst>
        </pc:picChg>
      </pc:sldChg>
      <pc:sldChg chg="modSp mod">
        <pc:chgData name="James Williams" userId="c957a50b-491f-4d94-b4bc-52aca3e2340d" providerId="ADAL" clId="{6BC8AAD8-4FD0-4A9A-8311-1A0484D4D7A4}" dt="2023-03-20T17:43:18.464" v="2980" actId="113"/>
        <pc:sldMkLst>
          <pc:docMk/>
          <pc:sldMk cId="2082142841" sldId="387"/>
        </pc:sldMkLst>
        <pc:spChg chg="mod">
          <ac:chgData name="James Williams" userId="c957a50b-491f-4d94-b4bc-52aca3e2340d" providerId="ADAL" clId="{6BC8AAD8-4FD0-4A9A-8311-1A0484D4D7A4}" dt="2023-03-20T17:43:18.464" v="2980" actId="113"/>
          <ac:spMkLst>
            <pc:docMk/>
            <pc:sldMk cId="2082142841" sldId="387"/>
            <ac:spMk id="7" creationId="{7AA20E84-7A60-867E-8EB4-EA3136895592}"/>
          </ac:spMkLst>
        </pc:spChg>
      </pc:sldChg>
      <pc:sldChg chg="modSp add mod">
        <pc:chgData name="James Williams" userId="c957a50b-491f-4d94-b4bc-52aca3e2340d" providerId="ADAL" clId="{6BC8AAD8-4FD0-4A9A-8311-1A0484D4D7A4}" dt="2023-03-21T12:59:38.846" v="7046" actId="1076"/>
        <pc:sldMkLst>
          <pc:docMk/>
          <pc:sldMk cId="2298084908" sldId="388"/>
        </pc:sldMkLst>
        <pc:spChg chg="mod">
          <ac:chgData name="James Williams" userId="c957a50b-491f-4d94-b4bc-52aca3e2340d" providerId="ADAL" clId="{6BC8AAD8-4FD0-4A9A-8311-1A0484D4D7A4}" dt="2023-03-21T12:59:36.057" v="7045" actId="1076"/>
          <ac:spMkLst>
            <pc:docMk/>
            <pc:sldMk cId="2298084908" sldId="388"/>
            <ac:spMk id="2" creationId="{61365102-6F14-4FB7-8C3C-AB618E6179A2}"/>
          </ac:spMkLst>
        </pc:spChg>
        <pc:spChg chg="mod">
          <ac:chgData name="James Williams" userId="c957a50b-491f-4d94-b4bc-52aca3e2340d" providerId="ADAL" clId="{6BC8AAD8-4FD0-4A9A-8311-1A0484D4D7A4}" dt="2023-03-21T12:59:38.846" v="7046" actId="1076"/>
          <ac:spMkLst>
            <pc:docMk/>
            <pc:sldMk cId="2298084908" sldId="388"/>
            <ac:spMk id="9" creationId="{C6F0307B-6A4C-4978-8778-1B2AFBCDE537}"/>
          </ac:spMkLst>
        </pc:spChg>
      </pc:sldChg>
      <pc:sldChg chg="del">
        <pc:chgData name="James Williams" userId="c957a50b-491f-4d94-b4bc-52aca3e2340d" providerId="ADAL" clId="{6BC8AAD8-4FD0-4A9A-8311-1A0484D4D7A4}" dt="2023-03-15T15:50:56.491" v="2413" actId="2696"/>
        <pc:sldMkLst>
          <pc:docMk/>
          <pc:sldMk cId="2926711999" sldId="388"/>
        </pc:sldMkLst>
      </pc:sldChg>
      <pc:sldChg chg="ord">
        <pc:chgData name="James Williams" userId="c957a50b-491f-4d94-b4bc-52aca3e2340d" providerId="ADAL" clId="{6BC8AAD8-4FD0-4A9A-8311-1A0484D4D7A4}" dt="2023-03-15T15:51:41.199" v="2432"/>
        <pc:sldMkLst>
          <pc:docMk/>
          <pc:sldMk cId="1122126803" sldId="390"/>
        </pc:sldMkLst>
      </pc:sldChg>
      <pc:sldChg chg="modSp add mod">
        <pc:chgData name="James Williams" userId="c957a50b-491f-4d94-b4bc-52aca3e2340d" providerId="ADAL" clId="{6BC8AAD8-4FD0-4A9A-8311-1A0484D4D7A4}" dt="2023-03-20T18:17:17.206" v="3146" actId="255"/>
        <pc:sldMkLst>
          <pc:docMk/>
          <pc:sldMk cId="1408167169" sldId="391"/>
        </pc:sldMkLst>
        <pc:spChg chg="mod">
          <ac:chgData name="James Williams" userId="c957a50b-491f-4d94-b4bc-52aca3e2340d" providerId="ADAL" clId="{6BC8AAD8-4FD0-4A9A-8311-1A0484D4D7A4}" dt="2023-03-20T18:17:17.206" v="3146" actId="255"/>
          <ac:spMkLst>
            <pc:docMk/>
            <pc:sldMk cId="1408167169" sldId="391"/>
            <ac:spMk id="2" creationId="{61365102-6F14-4FB7-8C3C-AB618E6179A2}"/>
          </ac:spMkLst>
        </pc:spChg>
        <pc:spChg chg="mod">
          <ac:chgData name="James Williams" userId="c957a50b-491f-4d94-b4bc-52aca3e2340d" providerId="ADAL" clId="{6BC8AAD8-4FD0-4A9A-8311-1A0484D4D7A4}" dt="2023-03-15T15:41:52.250" v="2209" actId="404"/>
          <ac:spMkLst>
            <pc:docMk/>
            <pc:sldMk cId="1408167169" sldId="391"/>
            <ac:spMk id="9" creationId="{C6F0307B-6A4C-4978-8778-1B2AFBCDE537}"/>
          </ac:spMkLst>
        </pc:spChg>
      </pc:sldChg>
      <pc:sldChg chg="modSp del mod">
        <pc:chgData name="James Williams" userId="c957a50b-491f-4d94-b4bc-52aca3e2340d" providerId="ADAL" clId="{6BC8AAD8-4FD0-4A9A-8311-1A0484D4D7A4}" dt="2023-03-15T15:31:34.212" v="1836" actId="2696"/>
        <pc:sldMkLst>
          <pc:docMk/>
          <pc:sldMk cId="3651982949" sldId="391"/>
        </pc:sldMkLst>
        <pc:spChg chg="mod">
          <ac:chgData name="James Williams" userId="c957a50b-491f-4d94-b4bc-52aca3e2340d" providerId="ADAL" clId="{6BC8AAD8-4FD0-4A9A-8311-1A0484D4D7A4}" dt="2023-03-15T15:29:48.502" v="1833" actId="20577"/>
          <ac:spMkLst>
            <pc:docMk/>
            <pc:sldMk cId="3651982949" sldId="391"/>
            <ac:spMk id="9" creationId="{C6F0307B-6A4C-4978-8778-1B2AFBCDE537}"/>
          </ac:spMkLst>
        </pc:spChg>
      </pc:sldChg>
      <pc:sldChg chg="modSp mod">
        <pc:chgData name="James Williams" userId="c957a50b-491f-4d94-b4bc-52aca3e2340d" providerId="ADAL" clId="{6BC8AAD8-4FD0-4A9A-8311-1A0484D4D7A4}" dt="2023-03-21T10:14:02.187" v="6578" actId="27636"/>
        <pc:sldMkLst>
          <pc:docMk/>
          <pc:sldMk cId="3876338564" sldId="392"/>
        </pc:sldMkLst>
        <pc:spChg chg="mod">
          <ac:chgData name="James Williams" userId="c957a50b-491f-4d94-b4bc-52aca3e2340d" providerId="ADAL" clId="{6BC8AAD8-4FD0-4A9A-8311-1A0484D4D7A4}" dt="2023-03-21T10:14:02.187" v="6578" actId="27636"/>
          <ac:spMkLst>
            <pc:docMk/>
            <pc:sldMk cId="3876338564" sldId="392"/>
            <ac:spMk id="9" creationId="{C6F0307B-6A4C-4978-8778-1B2AFBCDE537}"/>
          </ac:spMkLst>
        </pc:spChg>
      </pc:sldChg>
      <pc:sldChg chg="modSp mod">
        <pc:chgData name="James Williams" userId="c957a50b-491f-4d94-b4bc-52aca3e2340d" providerId="ADAL" clId="{6BC8AAD8-4FD0-4A9A-8311-1A0484D4D7A4}" dt="2023-03-20T17:41:01.581" v="2877" actId="1076"/>
        <pc:sldMkLst>
          <pc:docMk/>
          <pc:sldMk cId="2600229349" sldId="393"/>
        </pc:sldMkLst>
        <pc:spChg chg="mod">
          <ac:chgData name="James Williams" userId="c957a50b-491f-4d94-b4bc-52aca3e2340d" providerId="ADAL" clId="{6BC8AAD8-4FD0-4A9A-8311-1A0484D4D7A4}" dt="2023-03-20T17:41:01.581" v="2877" actId="1076"/>
          <ac:spMkLst>
            <pc:docMk/>
            <pc:sldMk cId="2600229349" sldId="393"/>
            <ac:spMk id="2" creationId="{61365102-6F14-4FB7-8C3C-AB618E6179A2}"/>
          </ac:spMkLst>
        </pc:spChg>
      </pc:sldChg>
      <pc:sldChg chg="modSp mod">
        <pc:chgData name="James Williams" userId="c957a50b-491f-4d94-b4bc-52aca3e2340d" providerId="ADAL" clId="{6BC8AAD8-4FD0-4A9A-8311-1A0484D4D7A4}" dt="2023-03-21T10:15:34.010" v="6601" actId="313"/>
        <pc:sldMkLst>
          <pc:docMk/>
          <pc:sldMk cId="798202644" sldId="394"/>
        </pc:sldMkLst>
        <pc:spChg chg="mod">
          <ac:chgData name="James Williams" userId="c957a50b-491f-4d94-b4bc-52aca3e2340d" providerId="ADAL" clId="{6BC8AAD8-4FD0-4A9A-8311-1A0484D4D7A4}" dt="2023-03-21T10:15:34.010" v="6601" actId="313"/>
          <ac:spMkLst>
            <pc:docMk/>
            <pc:sldMk cId="798202644" sldId="394"/>
            <ac:spMk id="9" creationId="{C6F0307B-6A4C-4978-8778-1B2AFBCDE537}"/>
          </ac:spMkLst>
        </pc:spChg>
      </pc:sldChg>
      <pc:sldChg chg="modSp mod">
        <pc:chgData name="James Williams" userId="c957a50b-491f-4d94-b4bc-52aca3e2340d" providerId="ADAL" clId="{6BC8AAD8-4FD0-4A9A-8311-1A0484D4D7A4}" dt="2023-03-20T19:13:49.136" v="4812" actId="1076"/>
        <pc:sldMkLst>
          <pc:docMk/>
          <pc:sldMk cId="2710217579" sldId="403"/>
        </pc:sldMkLst>
        <pc:spChg chg="mod">
          <ac:chgData name="James Williams" userId="c957a50b-491f-4d94-b4bc-52aca3e2340d" providerId="ADAL" clId="{6BC8AAD8-4FD0-4A9A-8311-1A0484D4D7A4}" dt="2023-03-20T19:13:45.028" v="4811" actId="20577"/>
          <ac:spMkLst>
            <pc:docMk/>
            <pc:sldMk cId="2710217579" sldId="403"/>
            <ac:spMk id="7" creationId="{7AA20E84-7A60-867E-8EB4-EA3136895592}"/>
          </ac:spMkLst>
        </pc:spChg>
        <pc:picChg chg="mod">
          <ac:chgData name="James Williams" userId="c957a50b-491f-4d94-b4bc-52aca3e2340d" providerId="ADAL" clId="{6BC8AAD8-4FD0-4A9A-8311-1A0484D4D7A4}" dt="2023-03-20T19:13:49.136" v="4812" actId="1076"/>
          <ac:picMkLst>
            <pc:docMk/>
            <pc:sldMk cId="2710217579" sldId="403"/>
            <ac:picMk id="15" creationId="{8867C001-E8A5-4AB3-C8EB-841AEB585C92}"/>
          </ac:picMkLst>
        </pc:picChg>
      </pc:sldChg>
      <pc:sldChg chg="delSp modSp mod">
        <pc:chgData name="James Williams" userId="c957a50b-491f-4d94-b4bc-52aca3e2340d" providerId="ADAL" clId="{6BC8AAD8-4FD0-4A9A-8311-1A0484D4D7A4}" dt="2023-03-20T18:26:42.844" v="3299" actId="13926"/>
        <pc:sldMkLst>
          <pc:docMk/>
          <pc:sldMk cId="1322132486" sldId="405"/>
        </pc:sldMkLst>
        <pc:spChg chg="mod">
          <ac:chgData name="James Williams" userId="c957a50b-491f-4d94-b4bc-52aca3e2340d" providerId="ADAL" clId="{6BC8AAD8-4FD0-4A9A-8311-1A0484D4D7A4}" dt="2023-03-20T18:19:06.096" v="3163" actId="207"/>
          <ac:spMkLst>
            <pc:docMk/>
            <pc:sldMk cId="1322132486" sldId="405"/>
            <ac:spMk id="2" creationId="{61365102-6F14-4FB7-8C3C-AB618E6179A2}"/>
          </ac:spMkLst>
        </pc:spChg>
        <pc:spChg chg="del">
          <ac:chgData name="James Williams" userId="c957a50b-491f-4d94-b4bc-52aca3e2340d" providerId="ADAL" clId="{6BC8AAD8-4FD0-4A9A-8311-1A0484D4D7A4}" dt="2023-03-20T18:26:21.868" v="3289" actId="478"/>
          <ac:spMkLst>
            <pc:docMk/>
            <pc:sldMk cId="1322132486" sldId="405"/>
            <ac:spMk id="5" creationId="{3672AFAB-BFB7-2158-5412-CE61CB83D756}"/>
          </ac:spMkLst>
        </pc:spChg>
        <pc:spChg chg="mod">
          <ac:chgData name="James Williams" userId="c957a50b-491f-4d94-b4bc-52aca3e2340d" providerId="ADAL" clId="{6BC8AAD8-4FD0-4A9A-8311-1A0484D4D7A4}" dt="2023-03-20T18:26:42.844" v="3299" actId="13926"/>
          <ac:spMkLst>
            <pc:docMk/>
            <pc:sldMk cId="1322132486" sldId="405"/>
            <ac:spMk id="7" creationId="{7AA20E84-7A60-867E-8EB4-EA3136895592}"/>
          </ac:spMkLst>
        </pc:spChg>
        <pc:picChg chg="del">
          <ac:chgData name="James Williams" userId="c957a50b-491f-4d94-b4bc-52aca3e2340d" providerId="ADAL" clId="{6BC8AAD8-4FD0-4A9A-8311-1A0484D4D7A4}" dt="2023-03-20T18:26:21.868" v="3289" actId="478"/>
          <ac:picMkLst>
            <pc:docMk/>
            <pc:sldMk cId="1322132486" sldId="405"/>
            <ac:picMk id="4" creationId="{C8037EEF-F350-6DC8-405F-2341923213C4}"/>
          </ac:picMkLst>
        </pc:picChg>
      </pc:sldChg>
      <pc:sldChg chg="modSp mod">
        <pc:chgData name="James Williams" userId="c957a50b-491f-4d94-b4bc-52aca3e2340d" providerId="ADAL" clId="{6BC8AAD8-4FD0-4A9A-8311-1A0484D4D7A4}" dt="2023-03-20T19:05:53.140" v="4636" actId="1076"/>
        <pc:sldMkLst>
          <pc:docMk/>
          <pc:sldMk cId="1160696787" sldId="406"/>
        </pc:sldMkLst>
        <pc:spChg chg="mod">
          <ac:chgData name="James Williams" userId="c957a50b-491f-4d94-b4bc-52aca3e2340d" providerId="ADAL" clId="{6BC8AAD8-4FD0-4A9A-8311-1A0484D4D7A4}" dt="2023-03-20T19:05:53.140" v="4636" actId="1076"/>
          <ac:spMkLst>
            <pc:docMk/>
            <pc:sldMk cId="1160696787" sldId="406"/>
            <ac:spMk id="7" creationId="{7AA20E84-7A60-867E-8EB4-EA3136895592}"/>
          </ac:spMkLst>
        </pc:spChg>
      </pc:sldChg>
      <pc:sldChg chg="modSp mod">
        <pc:chgData name="James Williams" userId="c957a50b-491f-4d94-b4bc-52aca3e2340d" providerId="ADAL" clId="{6BC8AAD8-4FD0-4A9A-8311-1A0484D4D7A4}" dt="2023-03-20T18:31:27.466" v="3468" actId="1076"/>
        <pc:sldMkLst>
          <pc:docMk/>
          <pc:sldMk cId="1093075189" sldId="407"/>
        </pc:sldMkLst>
        <pc:spChg chg="mod">
          <ac:chgData name="James Williams" userId="c957a50b-491f-4d94-b4bc-52aca3e2340d" providerId="ADAL" clId="{6BC8AAD8-4FD0-4A9A-8311-1A0484D4D7A4}" dt="2023-03-20T18:30:52.080" v="3444"/>
          <ac:spMkLst>
            <pc:docMk/>
            <pc:sldMk cId="1093075189" sldId="407"/>
            <ac:spMk id="2" creationId="{61365102-6F14-4FB7-8C3C-AB618E6179A2}"/>
          </ac:spMkLst>
        </pc:spChg>
        <pc:spChg chg="mod">
          <ac:chgData name="James Williams" userId="c957a50b-491f-4d94-b4bc-52aca3e2340d" providerId="ADAL" clId="{6BC8AAD8-4FD0-4A9A-8311-1A0484D4D7A4}" dt="2023-03-20T18:31:18.778" v="3467" actId="20577"/>
          <ac:spMkLst>
            <pc:docMk/>
            <pc:sldMk cId="1093075189" sldId="407"/>
            <ac:spMk id="7" creationId="{7AA20E84-7A60-867E-8EB4-EA3136895592}"/>
          </ac:spMkLst>
        </pc:spChg>
        <pc:picChg chg="mod">
          <ac:chgData name="James Williams" userId="c957a50b-491f-4d94-b4bc-52aca3e2340d" providerId="ADAL" clId="{6BC8AAD8-4FD0-4A9A-8311-1A0484D4D7A4}" dt="2023-03-20T18:30:32.666" v="3434" actId="1076"/>
          <ac:picMkLst>
            <pc:docMk/>
            <pc:sldMk cId="1093075189" sldId="407"/>
            <ac:picMk id="6" creationId="{864EE31E-DCAB-D2F6-3D46-15F8D3B59BB8}"/>
          </ac:picMkLst>
        </pc:picChg>
        <pc:picChg chg="mod">
          <ac:chgData name="James Williams" userId="c957a50b-491f-4d94-b4bc-52aca3e2340d" providerId="ADAL" clId="{6BC8AAD8-4FD0-4A9A-8311-1A0484D4D7A4}" dt="2023-03-20T18:31:27.466" v="3468" actId="1076"/>
          <ac:picMkLst>
            <pc:docMk/>
            <pc:sldMk cId="1093075189" sldId="407"/>
            <ac:picMk id="13" creationId="{B84C83CF-73FA-8A36-1E9C-73D9AA528FDB}"/>
          </ac:picMkLst>
        </pc:picChg>
        <pc:picChg chg="mod">
          <ac:chgData name="James Williams" userId="c957a50b-491f-4d94-b4bc-52aca3e2340d" providerId="ADAL" clId="{6BC8AAD8-4FD0-4A9A-8311-1A0484D4D7A4}" dt="2023-03-20T18:30:31.513" v="3433" actId="1076"/>
          <ac:picMkLst>
            <pc:docMk/>
            <pc:sldMk cId="1093075189" sldId="407"/>
            <ac:picMk id="20" creationId="{E9CBEDBE-329D-1C21-D270-D7D19BEBC21D}"/>
          </ac:picMkLst>
        </pc:picChg>
      </pc:sldChg>
      <pc:sldChg chg="modSp mod">
        <pc:chgData name="James Williams" userId="c957a50b-491f-4d94-b4bc-52aca3e2340d" providerId="ADAL" clId="{6BC8AAD8-4FD0-4A9A-8311-1A0484D4D7A4}" dt="2023-03-20T18:27:00.108" v="3306" actId="115"/>
        <pc:sldMkLst>
          <pc:docMk/>
          <pc:sldMk cId="3940804304" sldId="408"/>
        </pc:sldMkLst>
        <pc:spChg chg="mod">
          <ac:chgData name="James Williams" userId="c957a50b-491f-4d94-b4bc-52aca3e2340d" providerId="ADAL" clId="{6BC8AAD8-4FD0-4A9A-8311-1A0484D4D7A4}" dt="2023-03-20T18:27:00.108" v="3306" actId="115"/>
          <ac:spMkLst>
            <pc:docMk/>
            <pc:sldMk cId="3940804304" sldId="408"/>
            <ac:spMk id="2" creationId="{61365102-6F14-4FB7-8C3C-AB618E6179A2}"/>
          </ac:spMkLst>
        </pc:spChg>
      </pc:sldChg>
      <pc:sldChg chg="modSp mod ord">
        <pc:chgData name="James Williams" userId="c957a50b-491f-4d94-b4bc-52aca3e2340d" providerId="ADAL" clId="{6BC8AAD8-4FD0-4A9A-8311-1A0484D4D7A4}" dt="2023-03-20T18:27:50.467" v="3315" actId="1076"/>
        <pc:sldMkLst>
          <pc:docMk/>
          <pc:sldMk cId="643406698" sldId="409"/>
        </pc:sldMkLst>
        <pc:spChg chg="mod">
          <ac:chgData name="James Williams" userId="c957a50b-491f-4d94-b4bc-52aca3e2340d" providerId="ADAL" clId="{6BC8AAD8-4FD0-4A9A-8311-1A0484D4D7A4}" dt="2023-03-20T18:27:47.355" v="3314" actId="20577"/>
          <ac:spMkLst>
            <pc:docMk/>
            <pc:sldMk cId="643406698" sldId="409"/>
            <ac:spMk id="7" creationId="{7AA20E84-7A60-867E-8EB4-EA3136895592}"/>
          </ac:spMkLst>
        </pc:spChg>
        <pc:picChg chg="mod">
          <ac:chgData name="James Williams" userId="c957a50b-491f-4d94-b4bc-52aca3e2340d" providerId="ADAL" clId="{6BC8AAD8-4FD0-4A9A-8311-1A0484D4D7A4}" dt="2023-03-20T18:27:50.467" v="3315" actId="1076"/>
          <ac:picMkLst>
            <pc:docMk/>
            <pc:sldMk cId="643406698" sldId="409"/>
            <ac:picMk id="6" creationId="{E183FEFB-4E26-5A67-A2AD-8A8F8802DE99}"/>
          </ac:picMkLst>
        </pc:picChg>
      </pc:sldChg>
      <pc:sldChg chg="modSp mod">
        <pc:chgData name="James Williams" userId="c957a50b-491f-4d94-b4bc-52aca3e2340d" providerId="ADAL" clId="{6BC8AAD8-4FD0-4A9A-8311-1A0484D4D7A4}" dt="2023-03-20T17:43:52.253" v="3001" actId="113"/>
        <pc:sldMkLst>
          <pc:docMk/>
          <pc:sldMk cId="3815993172" sldId="410"/>
        </pc:sldMkLst>
        <pc:spChg chg="mod">
          <ac:chgData name="James Williams" userId="c957a50b-491f-4d94-b4bc-52aca3e2340d" providerId="ADAL" clId="{6BC8AAD8-4FD0-4A9A-8311-1A0484D4D7A4}" dt="2023-03-20T17:43:52.253" v="3001" actId="113"/>
          <ac:spMkLst>
            <pc:docMk/>
            <pc:sldMk cId="3815993172" sldId="410"/>
            <ac:spMk id="7" creationId="{7AA20E84-7A60-867E-8EB4-EA3136895592}"/>
          </ac:spMkLst>
        </pc:spChg>
      </pc:sldChg>
      <pc:sldChg chg="modSp mod">
        <pc:chgData name="James Williams" userId="c957a50b-491f-4d94-b4bc-52aca3e2340d" providerId="ADAL" clId="{6BC8AAD8-4FD0-4A9A-8311-1A0484D4D7A4}" dt="2023-03-21T10:14:11.279" v="6579" actId="20577"/>
        <pc:sldMkLst>
          <pc:docMk/>
          <pc:sldMk cId="736646348" sldId="411"/>
        </pc:sldMkLst>
        <pc:spChg chg="mod">
          <ac:chgData name="James Williams" userId="c957a50b-491f-4d94-b4bc-52aca3e2340d" providerId="ADAL" clId="{6BC8AAD8-4FD0-4A9A-8311-1A0484D4D7A4}" dt="2023-03-21T10:14:11.279" v="6579" actId="20577"/>
          <ac:spMkLst>
            <pc:docMk/>
            <pc:sldMk cId="736646348" sldId="411"/>
            <ac:spMk id="9" creationId="{C6F0307B-6A4C-4978-8778-1B2AFBCDE537}"/>
          </ac:spMkLst>
        </pc:spChg>
        <pc:spChg chg="mod">
          <ac:chgData name="James Williams" userId="c957a50b-491f-4d94-b4bc-52aca3e2340d" providerId="ADAL" clId="{6BC8AAD8-4FD0-4A9A-8311-1A0484D4D7A4}" dt="2023-03-20T17:41:51.033" v="2927" actId="1076"/>
          <ac:spMkLst>
            <pc:docMk/>
            <pc:sldMk cId="736646348" sldId="411"/>
            <ac:spMk id="18" creationId="{CD597FA3-EB41-E7C9-BEC5-5ED47DE730DB}"/>
          </ac:spMkLst>
        </pc:spChg>
        <pc:picChg chg="mod">
          <ac:chgData name="James Williams" userId="c957a50b-491f-4d94-b4bc-52aca3e2340d" providerId="ADAL" clId="{6BC8AAD8-4FD0-4A9A-8311-1A0484D4D7A4}" dt="2023-03-20T17:41:51.033" v="2927" actId="1076"/>
          <ac:picMkLst>
            <pc:docMk/>
            <pc:sldMk cId="736646348" sldId="411"/>
            <ac:picMk id="17" creationId="{3BEC5D55-C3D4-7905-E8FA-D1C7A4600A13}"/>
          </ac:picMkLst>
        </pc:picChg>
      </pc:sldChg>
      <pc:sldChg chg="addSp delSp modSp mod">
        <pc:chgData name="James Williams" userId="c957a50b-491f-4d94-b4bc-52aca3e2340d" providerId="ADAL" clId="{6BC8AAD8-4FD0-4A9A-8311-1A0484D4D7A4}" dt="2023-03-20T18:35:33.478" v="3527" actId="164"/>
        <pc:sldMkLst>
          <pc:docMk/>
          <pc:sldMk cId="888159177" sldId="415"/>
        </pc:sldMkLst>
        <pc:spChg chg="mod">
          <ac:chgData name="James Williams" userId="c957a50b-491f-4d94-b4bc-52aca3e2340d" providerId="ADAL" clId="{6BC8AAD8-4FD0-4A9A-8311-1A0484D4D7A4}" dt="2023-03-20T18:32:15.866" v="3475"/>
          <ac:spMkLst>
            <pc:docMk/>
            <pc:sldMk cId="888159177" sldId="415"/>
            <ac:spMk id="2" creationId="{61365102-6F14-4FB7-8C3C-AB618E6179A2}"/>
          </ac:spMkLst>
        </pc:spChg>
        <pc:spChg chg="mod">
          <ac:chgData name="James Williams" userId="c957a50b-491f-4d94-b4bc-52aca3e2340d" providerId="ADAL" clId="{6BC8AAD8-4FD0-4A9A-8311-1A0484D4D7A4}" dt="2023-03-20T18:33:51.582" v="3517" actId="20577"/>
          <ac:spMkLst>
            <pc:docMk/>
            <pc:sldMk cId="888159177" sldId="415"/>
            <ac:spMk id="7" creationId="{7AA20E84-7A60-867E-8EB4-EA3136895592}"/>
          </ac:spMkLst>
        </pc:spChg>
        <pc:grpChg chg="add mod">
          <ac:chgData name="James Williams" userId="c957a50b-491f-4d94-b4bc-52aca3e2340d" providerId="ADAL" clId="{6BC8AAD8-4FD0-4A9A-8311-1A0484D4D7A4}" dt="2023-03-20T18:35:33.478" v="3527" actId="164"/>
          <ac:grpSpMkLst>
            <pc:docMk/>
            <pc:sldMk cId="888159177" sldId="415"/>
            <ac:grpSpMk id="22" creationId="{A2B7C6D3-B8E8-4F2B-9522-54851457E1DB}"/>
          </ac:grpSpMkLst>
        </pc:grpChg>
        <pc:picChg chg="mod">
          <ac:chgData name="James Williams" userId="c957a50b-491f-4d94-b4bc-52aca3e2340d" providerId="ADAL" clId="{6BC8AAD8-4FD0-4A9A-8311-1A0484D4D7A4}" dt="2023-03-20T18:31:57.029" v="3471" actId="1076"/>
          <ac:picMkLst>
            <pc:docMk/>
            <pc:sldMk cId="888159177" sldId="415"/>
            <ac:picMk id="19" creationId="{AC7A1143-7365-4696-865F-4004D87C7CA8}"/>
          </ac:picMkLst>
        </pc:picChg>
        <pc:picChg chg="add del">
          <ac:chgData name="James Williams" userId="c957a50b-491f-4d94-b4bc-52aca3e2340d" providerId="ADAL" clId="{6BC8AAD8-4FD0-4A9A-8311-1A0484D4D7A4}" dt="2023-03-20T18:32:05.114" v="3474" actId="478"/>
          <ac:picMkLst>
            <pc:docMk/>
            <pc:sldMk cId="888159177" sldId="415"/>
            <ac:picMk id="21" creationId="{F9756B8A-5F61-4239-BABB-9EDE0877CF5E}"/>
          </ac:picMkLst>
        </pc:picChg>
        <pc:cxnChg chg="add del">
          <ac:chgData name="James Williams" userId="c957a50b-491f-4d94-b4bc-52aca3e2340d" providerId="ADAL" clId="{6BC8AAD8-4FD0-4A9A-8311-1A0484D4D7A4}" dt="2023-03-20T18:34:30.256" v="3519" actId="478"/>
          <ac:cxnSpMkLst>
            <pc:docMk/>
            <pc:sldMk cId="888159177" sldId="415"/>
            <ac:cxnSpMk id="6" creationId="{0CAE4011-CD46-C5CE-7B5C-7F7BF66410EA}"/>
          </ac:cxnSpMkLst>
        </pc:cxnChg>
        <pc:cxnChg chg="add mod">
          <ac:chgData name="James Williams" userId="c957a50b-491f-4d94-b4bc-52aca3e2340d" providerId="ADAL" clId="{6BC8AAD8-4FD0-4A9A-8311-1A0484D4D7A4}" dt="2023-03-20T18:35:33.478" v="3527" actId="164"/>
          <ac:cxnSpMkLst>
            <pc:docMk/>
            <pc:sldMk cId="888159177" sldId="415"/>
            <ac:cxnSpMk id="11" creationId="{6EBE0AE7-7484-F839-B634-0709FEB349E1}"/>
          </ac:cxnSpMkLst>
        </pc:cxnChg>
        <pc:cxnChg chg="add mod">
          <ac:chgData name="James Williams" userId="c957a50b-491f-4d94-b4bc-52aca3e2340d" providerId="ADAL" clId="{6BC8AAD8-4FD0-4A9A-8311-1A0484D4D7A4}" dt="2023-03-20T18:35:33.478" v="3527" actId="164"/>
          <ac:cxnSpMkLst>
            <pc:docMk/>
            <pc:sldMk cId="888159177" sldId="415"/>
            <ac:cxnSpMk id="15" creationId="{50CBC458-B79A-2B30-290A-B3994890B9FE}"/>
          </ac:cxnSpMkLst>
        </pc:cxnChg>
        <pc:cxnChg chg="add mod">
          <ac:chgData name="James Williams" userId="c957a50b-491f-4d94-b4bc-52aca3e2340d" providerId="ADAL" clId="{6BC8AAD8-4FD0-4A9A-8311-1A0484D4D7A4}" dt="2023-03-20T18:35:33.478" v="3527" actId="164"/>
          <ac:cxnSpMkLst>
            <pc:docMk/>
            <pc:sldMk cId="888159177" sldId="415"/>
            <ac:cxnSpMk id="20" creationId="{A39CD48D-CCA8-226F-1CAE-22F1C73AEB13}"/>
          </ac:cxnSpMkLst>
        </pc:cxnChg>
      </pc:sldChg>
      <pc:sldChg chg="modSp mod">
        <pc:chgData name="James Williams" userId="c957a50b-491f-4d94-b4bc-52aca3e2340d" providerId="ADAL" clId="{6BC8AAD8-4FD0-4A9A-8311-1A0484D4D7A4}" dt="2023-03-20T18:36:14.711" v="3573" actId="1076"/>
        <pc:sldMkLst>
          <pc:docMk/>
          <pc:sldMk cId="3394254583" sldId="416"/>
        </pc:sldMkLst>
        <pc:spChg chg="mod">
          <ac:chgData name="James Williams" userId="c957a50b-491f-4d94-b4bc-52aca3e2340d" providerId="ADAL" clId="{6BC8AAD8-4FD0-4A9A-8311-1A0484D4D7A4}" dt="2023-03-20T18:36:03.158" v="3571" actId="20577"/>
          <ac:spMkLst>
            <pc:docMk/>
            <pc:sldMk cId="3394254583" sldId="416"/>
            <ac:spMk id="9" creationId="{090480AD-7DC1-0DD3-DC33-E3441231436C}"/>
          </ac:spMkLst>
        </pc:spChg>
        <pc:graphicFrameChg chg="mod modGraphic">
          <ac:chgData name="James Williams" userId="c957a50b-491f-4d94-b4bc-52aca3e2340d" providerId="ADAL" clId="{6BC8AAD8-4FD0-4A9A-8311-1A0484D4D7A4}" dt="2023-03-20T18:36:14.711" v="3573" actId="1076"/>
          <ac:graphicFrameMkLst>
            <pc:docMk/>
            <pc:sldMk cId="3394254583" sldId="416"/>
            <ac:graphicFrameMk id="11" creationId="{8C845108-FCAD-51A4-1B1D-44B2A6599B9D}"/>
          </ac:graphicFrameMkLst>
        </pc:graphicFrameChg>
      </pc:sldChg>
      <pc:sldChg chg="modSp mod">
        <pc:chgData name="James Williams" userId="c957a50b-491f-4d94-b4bc-52aca3e2340d" providerId="ADAL" clId="{6BC8AAD8-4FD0-4A9A-8311-1A0484D4D7A4}" dt="2023-03-20T18:48:49.805" v="3905" actId="403"/>
        <pc:sldMkLst>
          <pc:docMk/>
          <pc:sldMk cId="3057371437" sldId="417"/>
        </pc:sldMkLst>
        <pc:spChg chg="mod">
          <ac:chgData name="James Williams" userId="c957a50b-491f-4d94-b4bc-52aca3e2340d" providerId="ADAL" clId="{6BC8AAD8-4FD0-4A9A-8311-1A0484D4D7A4}" dt="2023-03-20T18:48:49.805" v="3905" actId="403"/>
          <ac:spMkLst>
            <pc:docMk/>
            <pc:sldMk cId="3057371437" sldId="417"/>
            <ac:spMk id="2" creationId="{61365102-6F14-4FB7-8C3C-AB618E6179A2}"/>
          </ac:spMkLst>
        </pc:spChg>
        <pc:spChg chg="mod">
          <ac:chgData name="James Williams" userId="c957a50b-491f-4d94-b4bc-52aca3e2340d" providerId="ADAL" clId="{6BC8AAD8-4FD0-4A9A-8311-1A0484D4D7A4}" dt="2023-03-20T18:36:50.340" v="3579" actId="313"/>
          <ac:spMkLst>
            <pc:docMk/>
            <pc:sldMk cId="3057371437" sldId="417"/>
            <ac:spMk id="7" creationId="{7AA20E84-7A60-867E-8EB4-EA3136895592}"/>
          </ac:spMkLst>
        </pc:spChg>
      </pc:sldChg>
      <pc:sldChg chg="modSp del mod">
        <pc:chgData name="James Williams" userId="c957a50b-491f-4d94-b4bc-52aca3e2340d" providerId="ADAL" clId="{6BC8AAD8-4FD0-4A9A-8311-1A0484D4D7A4}" dt="2023-03-20T18:41:21.006" v="3646" actId="2696"/>
        <pc:sldMkLst>
          <pc:docMk/>
          <pc:sldMk cId="525124845" sldId="418"/>
        </pc:sldMkLst>
        <pc:spChg chg="mod">
          <ac:chgData name="James Williams" userId="c957a50b-491f-4d94-b4bc-52aca3e2340d" providerId="ADAL" clId="{6BC8AAD8-4FD0-4A9A-8311-1A0484D4D7A4}" dt="2023-03-20T18:40:05.308" v="3625"/>
          <ac:spMkLst>
            <pc:docMk/>
            <pc:sldMk cId="525124845" sldId="418"/>
            <ac:spMk id="2" creationId="{61365102-6F14-4FB7-8C3C-AB618E6179A2}"/>
          </ac:spMkLst>
        </pc:spChg>
        <pc:spChg chg="mod">
          <ac:chgData name="James Williams" userId="c957a50b-491f-4d94-b4bc-52aca3e2340d" providerId="ADAL" clId="{6BC8AAD8-4FD0-4A9A-8311-1A0484D4D7A4}" dt="2023-03-20T18:40:39.955" v="3635" actId="403"/>
          <ac:spMkLst>
            <pc:docMk/>
            <pc:sldMk cId="525124845" sldId="418"/>
            <ac:spMk id="7" creationId="{7AA20E84-7A60-867E-8EB4-EA3136895592}"/>
          </ac:spMkLst>
        </pc:spChg>
        <pc:picChg chg="mod modCrop">
          <ac:chgData name="James Williams" userId="c957a50b-491f-4d94-b4bc-52aca3e2340d" providerId="ADAL" clId="{6BC8AAD8-4FD0-4A9A-8311-1A0484D4D7A4}" dt="2023-03-20T18:41:12.762" v="3645" actId="1076"/>
          <ac:picMkLst>
            <pc:docMk/>
            <pc:sldMk cId="525124845" sldId="418"/>
            <ac:picMk id="11" creationId="{B365D595-181C-8394-2F40-6478C297E824}"/>
          </ac:picMkLst>
        </pc:picChg>
      </pc:sldChg>
      <pc:sldChg chg="add">
        <pc:chgData name="James Williams" userId="c957a50b-491f-4d94-b4bc-52aca3e2340d" providerId="ADAL" clId="{6BC8AAD8-4FD0-4A9A-8311-1A0484D4D7A4}" dt="2023-03-20T18:41:29" v="3647"/>
        <pc:sldMkLst>
          <pc:docMk/>
          <pc:sldMk cId="2000878440" sldId="418"/>
        </pc:sldMkLst>
      </pc:sldChg>
      <pc:sldChg chg="del">
        <pc:chgData name="James Williams" userId="c957a50b-491f-4d94-b4bc-52aca3e2340d" providerId="ADAL" clId="{6BC8AAD8-4FD0-4A9A-8311-1A0484D4D7A4}" dt="2023-03-20T18:42:19.922" v="3648" actId="2696"/>
        <pc:sldMkLst>
          <pc:docMk/>
          <pc:sldMk cId="1207229712" sldId="419"/>
        </pc:sldMkLst>
      </pc:sldChg>
      <pc:sldChg chg="modSp add mod ord">
        <pc:chgData name="James Williams" userId="c957a50b-491f-4d94-b4bc-52aca3e2340d" providerId="ADAL" clId="{6BC8AAD8-4FD0-4A9A-8311-1A0484D4D7A4}" dt="2023-03-20T18:43:00.283" v="3658"/>
        <pc:sldMkLst>
          <pc:docMk/>
          <pc:sldMk cId="2007663245" sldId="419"/>
        </pc:sldMkLst>
        <pc:spChg chg="mod">
          <ac:chgData name="James Williams" userId="c957a50b-491f-4d94-b4bc-52aca3e2340d" providerId="ADAL" clId="{6BC8AAD8-4FD0-4A9A-8311-1A0484D4D7A4}" dt="2023-03-20T18:42:56.184" v="3656" actId="403"/>
          <ac:spMkLst>
            <pc:docMk/>
            <pc:sldMk cId="2007663245" sldId="419"/>
            <ac:spMk id="2" creationId="{61365102-6F14-4FB7-8C3C-AB618E6179A2}"/>
          </ac:spMkLst>
        </pc:spChg>
      </pc:sldChg>
      <pc:sldChg chg="add del ord">
        <pc:chgData name="James Williams" userId="c957a50b-491f-4d94-b4bc-52aca3e2340d" providerId="ADAL" clId="{6BC8AAD8-4FD0-4A9A-8311-1A0484D4D7A4}" dt="2023-03-20T18:43:26.444" v="3661" actId="2696"/>
        <pc:sldMkLst>
          <pc:docMk/>
          <pc:sldMk cId="470739668" sldId="420"/>
        </pc:sldMkLst>
      </pc:sldChg>
      <pc:sldChg chg="del">
        <pc:chgData name="James Williams" userId="c957a50b-491f-4d94-b4bc-52aca3e2340d" providerId="ADAL" clId="{6BC8AAD8-4FD0-4A9A-8311-1A0484D4D7A4}" dt="2023-03-20T18:42:19.922" v="3648" actId="2696"/>
        <pc:sldMkLst>
          <pc:docMk/>
          <pc:sldMk cId="2322074755" sldId="420"/>
        </pc:sldMkLst>
      </pc:sldChg>
      <pc:sldChg chg="add">
        <pc:chgData name="James Williams" userId="c957a50b-491f-4d94-b4bc-52aca3e2340d" providerId="ADAL" clId="{6BC8AAD8-4FD0-4A9A-8311-1A0484D4D7A4}" dt="2023-03-20T18:43:36.027" v="3662"/>
        <pc:sldMkLst>
          <pc:docMk/>
          <pc:sldMk cId="4044090704" sldId="420"/>
        </pc:sldMkLst>
      </pc:sldChg>
      <pc:sldChg chg="modSp mod modNotesTx">
        <pc:chgData name="James Williams" userId="c957a50b-491f-4d94-b4bc-52aca3e2340d" providerId="ADAL" clId="{6BC8AAD8-4FD0-4A9A-8311-1A0484D4D7A4}" dt="2023-03-20T18:56:44.259" v="4025" actId="403"/>
        <pc:sldMkLst>
          <pc:docMk/>
          <pc:sldMk cId="3718054630" sldId="421"/>
        </pc:sldMkLst>
        <pc:spChg chg="mod">
          <ac:chgData name="James Williams" userId="c957a50b-491f-4d94-b4bc-52aca3e2340d" providerId="ADAL" clId="{6BC8AAD8-4FD0-4A9A-8311-1A0484D4D7A4}" dt="2023-03-20T18:56:44.259" v="4025" actId="403"/>
          <ac:spMkLst>
            <pc:docMk/>
            <pc:sldMk cId="3718054630" sldId="421"/>
            <ac:spMk id="2" creationId="{61365102-6F14-4FB7-8C3C-AB618E6179A2}"/>
          </ac:spMkLst>
        </pc:spChg>
        <pc:spChg chg="mod">
          <ac:chgData name="James Williams" userId="c957a50b-491f-4d94-b4bc-52aca3e2340d" providerId="ADAL" clId="{6BC8AAD8-4FD0-4A9A-8311-1A0484D4D7A4}" dt="2023-03-20T18:55:56.393" v="4011" actId="20577"/>
          <ac:spMkLst>
            <pc:docMk/>
            <pc:sldMk cId="3718054630" sldId="421"/>
            <ac:spMk id="7" creationId="{7AA20E84-7A60-867E-8EB4-EA3136895592}"/>
          </ac:spMkLst>
        </pc:spChg>
        <pc:spChg chg="mod">
          <ac:chgData name="James Williams" userId="c957a50b-491f-4d94-b4bc-52aca3e2340d" providerId="ADAL" clId="{6BC8AAD8-4FD0-4A9A-8311-1A0484D4D7A4}" dt="2023-03-20T18:53:23.749" v="3980" actId="21"/>
          <ac:spMkLst>
            <pc:docMk/>
            <pc:sldMk cId="3718054630" sldId="421"/>
            <ac:spMk id="15" creationId="{8B1CBE21-24C8-511C-D153-21859234D306}"/>
          </ac:spMkLst>
        </pc:spChg>
        <pc:picChg chg="mod">
          <ac:chgData name="James Williams" userId="c957a50b-491f-4d94-b4bc-52aca3e2340d" providerId="ADAL" clId="{6BC8AAD8-4FD0-4A9A-8311-1A0484D4D7A4}" dt="2023-03-20T18:56:02.745" v="4013" actId="1076"/>
          <ac:picMkLst>
            <pc:docMk/>
            <pc:sldMk cId="3718054630" sldId="421"/>
            <ac:picMk id="9" creationId="{7B07B1DB-FC12-7DEA-BA95-737AFB036117}"/>
          </ac:picMkLst>
        </pc:picChg>
        <pc:picChg chg="mod">
          <ac:chgData name="James Williams" userId="c957a50b-491f-4d94-b4bc-52aca3e2340d" providerId="ADAL" clId="{6BC8AAD8-4FD0-4A9A-8311-1A0484D4D7A4}" dt="2023-03-20T18:56:05.633" v="4014" actId="1076"/>
          <ac:picMkLst>
            <pc:docMk/>
            <pc:sldMk cId="3718054630" sldId="421"/>
            <ac:picMk id="18" creationId="{873589DF-AA51-F8C8-4409-E6BD9824CC23}"/>
          </ac:picMkLst>
        </pc:picChg>
        <pc:picChg chg="mod">
          <ac:chgData name="James Williams" userId="c957a50b-491f-4d94-b4bc-52aca3e2340d" providerId="ADAL" clId="{6BC8AAD8-4FD0-4A9A-8311-1A0484D4D7A4}" dt="2023-03-20T18:56:25.145" v="4018" actId="14100"/>
          <ac:picMkLst>
            <pc:docMk/>
            <pc:sldMk cId="3718054630" sldId="421"/>
            <ac:picMk id="20" creationId="{C26BAD85-A475-9EE4-5AF2-B5F09DF21212}"/>
          </ac:picMkLst>
        </pc:picChg>
      </pc:sldChg>
      <pc:sldChg chg="modSp mod">
        <pc:chgData name="James Williams" userId="c957a50b-491f-4d94-b4bc-52aca3e2340d" providerId="ADAL" clId="{6BC8AAD8-4FD0-4A9A-8311-1A0484D4D7A4}" dt="2023-03-20T19:04:31.303" v="4611" actId="113"/>
        <pc:sldMkLst>
          <pc:docMk/>
          <pc:sldMk cId="3469024394" sldId="422"/>
        </pc:sldMkLst>
        <pc:spChg chg="mod">
          <ac:chgData name="James Williams" userId="c957a50b-491f-4d94-b4bc-52aca3e2340d" providerId="ADAL" clId="{6BC8AAD8-4FD0-4A9A-8311-1A0484D4D7A4}" dt="2023-03-20T19:04:31.303" v="4611" actId="113"/>
          <ac:spMkLst>
            <pc:docMk/>
            <pc:sldMk cId="3469024394" sldId="422"/>
            <ac:spMk id="7" creationId="{7AA20E84-7A60-867E-8EB4-EA3136895592}"/>
          </ac:spMkLst>
        </pc:spChg>
      </pc:sldChg>
      <pc:sldChg chg="modSp mod">
        <pc:chgData name="James Williams" userId="c957a50b-491f-4d94-b4bc-52aca3e2340d" providerId="ADAL" clId="{6BC8AAD8-4FD0-4A9A-8311-1A0484D4D7A4}" dt="2023-03-20T18:51:37.614" v="3962" actId="1076"/>
        <pc:sldMkLst>
          <pc:docMk/>
          <pc:sldMk cId="1875277896" sldId="424"/>
        </pc:sldMkLst>
        <pc:spChg chg="mod">
          <ac:chgData name="James Williams" userId="c957a50b-491f-4d94-b4bc-52aca3e2340d" providerId="ADAL" clId="{6BC8AAD8-4FD0-4A9A-8311-1A0484D4D7A4}" dt="2023-03-20T18:51:33.965" v="3961" actId="1076"/>
          <ac:spMkLst>
            <pc:docMk/>
            <pc:sldMk cId="1875277896" sldId="424"/>
            <ac:spMk id="13" creationId="{0C581897-1DAD-B2B9-5E17-19816A021840}"/>
          </ac:spMkLst>
        </pc:spChg>
        <pc:picChg chg="mod">
          <ac:chgData name="James Williams" userId="c957a50b-491f-4d94-b4bc-52aca3e2340d" providerId="ADAL" clId="{6BC8AAD8-4FD0-4A9A-8311-1A0484D4D7A4}" dt="2023-03-20T18:51:37.614" v="3962" actId="1076"/>
          <ac:picMkLst>
            <pc:docMk/>
            <pc:sldMk cId="1875277896" sldId="424"/>
            <ac:picMk id="19" creationId="{651D1B83-A200-E803-9B59-4D6D58C9CF02}"/>
          </ac:picMkLst>
        </pc:picChg>
      </pc:sldChg>
      <pc:sldChg chg="modSp mod">
        <pc:chgData name="James Williams" userId="c957a50b-491f-4d94-b4bc-52aca3e2340d" providerId="ADAL" clId="{6BC8AAD8-4FD0-4A9A-8311-1A0484D4D7A4}" dt="2023-03-20T18:52:54.859" v="3979" actId="20577"/>
        <pc:sldMkLst>
          <pc:docMk/>
          <pc:sldMk cId="1977650868" sldId="425"/>
        </pc:sldMkLst>
        <pc:spChg chg="mod">
          <ac:chgData name="James Williams" userId="c957a50b-491f-4d94-b4bc-52aca3e2340d" providerId="ADAL" clId="{6BC8AAD8-4FD0-4A9A-8311-1A0484D4D7A4}" dt="2023-03-20T18:52:37.329" v="3978"/>
          <ac:spMkLst>
            <pc:docMk/>
            <pc:sldMk cId="1977650868" sldId="425"/>
            <ac:spMk id="2" creationId="{61365102-6F14-4FB7-8C3C-AB618E6179A2}"/>
          </ac:spMkLst>
        </pc:spChg>
        <pc:spChg chg="mod">
          <ac:chgData name="James Williams" userId="c957a50b-491f-4d94-b4bc-52aca3e2340d" providerId="ADAL" clId="{6BC8AAD8-4FD0-4A9A-8311-1A0484D4D7A4}" dt="2023-03-20T18:52:54.859" v="3979" actId="20577"/>
          <ac:spMkLst>
            <pc:docMk/>
            <pc:sldMk cId="1977650868" sldId="425"/>
            <ac:spMk id="7" creationId="{7AA20E84-7A60-867E-8EB4-EA3136895592}"/>
          </ac:spMkLst>
        </pc:spChg>
      </pc:sldChg>
      <pc:sldChg chg="modSp mod">
        <pc:chgData name="James Williams" userId="c957a50b-491f-4d94-b4bc-52aca3e2340d" providerId="ADAL" clId="{6BC8AAD8-4FD0-4A9A-8311-1A0484D4D7A4}" dt="2023-03-21T10:09:43.301" v="6367" actId="1076"/>
        <pc:sldMkLst>
          <pc:docMk/>
          <pc:sldMk cId="2001421137" sldId="427"/>
        </pc:sldMkLst>
        <pc:spChg chg="mod">
          <ac:chgData name="James Williams" userId="c957a50b-491f-4d94-b4bc-52aca3e2340d" providerId="ADAL" clId="{6BC8AAD8-4FD0-4A9A-8311-1A0484D4D7A4}" dt="2023-03-21T10:09:43.301" v="6367" actId="1076"/>
          <ac:spMkLst>
            <pc:docMk/>
            <pc:sldMk cId="2001421137" sldId="427"/>
            <ac:spMk id="7" creationId="{7AA20E84-7A60-867E-8EB4-EA3136895592}"/>
          </ac:spMkLst>
        </pc:spChg>
      </pc:sldChg>
      <pc:sldChg chg="modSp mod ord">
        <pc:chgData name="James Williams" userId="c957a50b-491f-4d94-b4bc-52aca3e2340d" providerId="ADAL" clId="{6BC8AAD8-4FD0-4A9A-8311-1A0484D4D7A4}" dt="2023-03-20T18:51:59.541" v="3976" actId="20577"/>
        <pc:sldMkLst>
          <pc:docMk/>
          <pc:sldMk cId="708472990" sldId="428"/>
        </pc:sldMkLst>
        <pc:spChg chg="mod">
          <ac:chgData name="James Williams" userId="c957a50b-491f-4d94-b4bc-52aca3e2340d" providerId="ADAL" clId="{6BC8AAD8-4FD0-4A9A-8311-1A0484D4D7A4}" dt="2023-03-20T18:51:46.984" v="3969" actId="403"/>
          <ac:spMkLst>
            <pc:docMk/>
            <pc:sldMk cId="708472990" sldId="428"/>
            <ac:spMk id="2" creationId="{61365102-6F14-4FB7-8C3C-AB618E6179A2}"/>
          </ac:spMkLst>
        </pc:spChg>
        <pc:spChg chg="mod">
          <ac:chgData name="James Williams" userId="c957a50b-491f-4d94-b4bc-52aca3e2340d" providerId="ADAL" clId="{6BC8AAD8-4FD0-4A9A-8311-1A0484D4D7A4}" dt="2023-03-20T18:51:59.541" v="3976" actId="20577"/>
          <ac:spMkLst>
            <pc:docMk/>
            <pc:sldMk cId="708472990" sldId="428"/>
            <ac:spMk id="7" creationId="{7AA20E84-7A60-867E-8EB4-EA3136895592}"/>
          </ac:spMkLst>
        </pc:spChg>
      </pc:sldChg>
      <pc:sldChg chg="modSp mod ord">
        <pc:chgData name="James Williams" userId="c957a50b-491f-4d94-b4bc-52aca3e2340d" providerId="ADAL" clId="{6BC8AAD8-4FD0-4A9A-8311-1A0484D4D7A4}" dt="2023-03-20T18:39:29.581" v="3624" actId="20577"/>
        <pc:sldMkLst>
          <pc:docMk/>
          <pc:sldMk cId="1907625175" sldId="430"/>
        </pc:sldMkLst>
        <pc:spChg chg="mod">
          <ac:chgData name="James Williams" userId="c957a50b-491f-4d94-b4bc-52aca3e2340d" providerId="ADAL" clId="{6BC8AAD8-4FD0-4A9A-8311-1A0484D4D7A4}" dt="2023-03-20T18:39:29.581" v="3624" actId="20577"/>
          <ac:spMkLst>
            <pc:docMk/>
            <pc:sldMk cId="1907625175" sldId="430"/>
            <ac:spMk id="2" creationId="{61365102-6F14-4FB7-8C3C-AB618E6179A2}"/>
          </ac:spMkLst>
        </pc:spChg>
        <pc:spChg chg="mod">
          <ac:chgData name="James Williams" userId="c957a50b-491f-4d94-b4bc-52aca3e2340d" providerId="ADAL" clId="{6BC8AAD8-4FD0-4A9A-8311-1A0484D4D7A4}" dt="2023-03-20T18:39:27.902" v="3623" actId="20577"/>
          <ac:spMkLst>
            <pc:docMk/>
            <pc:sldMk cId="1907625175" sldId="430"/>
            <ac:spMk id="7" creationId="{7AA20E84-7A60-867E-8EB4-EA3136895592}"/>
          </ac:spMkLst>
        </pc:spChg>
      </pc:sldChg>
      <pc:sldChg chg="addSp delSp modSp mod">
        <pc:chgData name="James Williams" userId="c957a50b-491f-4d94-b4bc-52aca3e2340d" providerId="ADAL" clId="{6BC8AAD8-4FD0-4A9A-8311-1A0484D4D7A4}" dt="2023-03-20T19:09:38.503" v="4719" actId="21"/>
        <pc:sldMkLst>
          <pc:docMk/>
          <pc:sldMk cId="1913106485" sldId="431"/>
        </pc:sldMkLst>
        <pc:spChg chg="mod">
          <ac:chgData name="James Williams" userId="c957a50b-491f-4d94-b4bc-52aca3e2340d" providerId="ADAL" clId="{6BC8AAD8-4FD0-4A9A-8311-1A0484D4D7A4}" dt="2023-03-20T19:06:24.489" v="4638"/>
          <ac:spMkLst>
            <pc:docMk/>
            <pc:sldMk cId="1913106485" sldId="431"/>
            <ac:spMk id="2" creationId="{61365102-6F14-4FB7-8C3C-AB618E6179A2}"/>
          </ac:spMkLst>
        </pc:spChg>
        <pc:spChg chg="add del mod">
          <ac:chgData name="James Williams" userId="c957a50b-491f-4d94-b4bc-52aca3e2340d" providerId="ADAL" clId="{6BC8AAD8-4FD0-4A9A-8311-1A0484D4D7A4}" dt="2023-03-20T19:09:38.503" v="4719" actId="21"/>
          <ac:spMkLst>
            <pc:docMk/>
            <pc:sldMk cId="1913106485" sldId="431"/>
            <ac:spMk id="3" creationId="{C97383C8-BE8B-F62E-B3C0-ECFE40FB3429}"/>
          </ac:spMkLst>
        </pc:spChg>
        <pc:spChg chg="mod">
          <ac:chgData name="James Williams" userId="c957a50b-491f-4d94-b4bc-52aca3e2340d" providerId="ADAL" clId="{6BC8AAD8-4FD0-4A9A-8311-1A0484D4D7A4}" dt="2023-03-20T19:07:24.457" v="4692" actId="20577"/>
          <ac:spMkLst>
            <pc:docMk/>
            <pc:sldMk cId="1913106485" sldId="431"/>
            <ac:spMk id="7" creationId="{7AA20E84-7A60-867E-8EB4-EA3136895592}"/>
          </ac:spMkLst>
        </pc:spChg>
        <pc:picChg chg="mod">
          <ac:chgData name="James Williams" userId="c957a50b-491f-4d94-b4bc-52aca3e2340d" providerId="ADAL" clId="{6BC8AAD8-4FD0-4A9A-8311-1A0484D4D7A4}" dt="2023-03-20T19:08:41.964" v="4699" actId="1076"/>
          <ac:picMkLst>
            <pc:docMk/>
            <pc:sldMk cId="1913106485" sldId="431"/>
            <ac:picMk id="6" creationId="{8EC0CA10-F6B5-A745-A942-20455D773D0B}"/>
          </ac:picMkLst>
        </pc:picChg>
      </pc:sldChg>
      <pc:sldChg chg="addSp modSp mod">
        <pc:chgData name="James Williams" userId="c957a50b-491f-4d94-b4bc-52aca3e2340d" providerId="ADAL" clId="{6BC8AAD8-4FD0-4A9A-8311-1A0484D4D7A4}" dt="2023-03-20T19:10:38.264" v="4741" actId="1076"/>
        <pc:sldMkLst>
          <pc:docMk/>
          <pc:sldMk cId="2146434405" sldId="432"/>
        </pc:sldMkLst>
        <pc:spChg chg="mod">
          <ac:chgData name="James Williams" userId="c957a50b-491f-4d94-b4bc-52aca3e2340d" providerId="ADAL" clId="{6BC8AAD8-4FD0-4A9A-8311-1A0484D4D7A4}" dt="2023-03-20T19:09:45.341" v="4726" actId="403"/>
          <ac:spMkLst>
            <pc:docMk/>
            <pc:sldMk cId="2146434405" sldId="432"/>
            <ac:spMk id="2" creationId="{61365102-6F14-4FB7-8C3C-AB618E6179A2}"/>
          </ac:spMkLst>
        </pc:spChg>
        <pc:spChg chg="add mod">
          <ac:chgData name="James Williams" userId="c957a50b-491f-4d94-b4bc-52aca3e2340d" providerId="ADAL" clId="{6BC8AAD8-4FD0-4A9A-8311-1A0484D4D7A4}" dt="2023-03-20T19:10:38.264" v="4741" actId="1076"/>
          <ac:spMkLst>
            <pc:docMk/>
            <pc:sldMk cId="2146434405" sldId="432"/>
            <ac:spMk id="3" creationId="{68DF1D94-D812-EBAA-6BA2-97243F873D82}"/>
          </ac:spMkLst>
        </pc:spChg>
        <pc:spChg chg="mod">
          <ac:chgData name="James Williams" userId="c957a50b-491f-4d94-b4bc-52aca3e2340d" providerId="ADAL" clId="{6BC8AAD8-4FD0-4A9A-8311-1A0484D4D7A4}" dt="2023-03-20T19:07:57.922" v="4698" actId="20577"/>
          <ac:spMkLst>
            <pc:docMk/>
            <pc:sldMk cId="2146434405" sldId="432"/>
            <ac:spMk id="7" creationId="{7AA20E84-7A60-867E-8EB4-EA3136895592}"/>
          </ac:spMkLst>
        </pc:spChg>
      </pc:sldChg>
      <pc:sldChg chg="modSp mod">
        <pc:chgData name="James Williams" userId="c957a50b-491f-4d94-b4bc-52aca3e2340d" providerId="ADAL" clId="{6BC8AAD8-4FD0-4A9A-8311-1A0484D4D7A4}" dt="2023-03-20T18:39:24.062" v="3622" actId="113"/>
        <pc:sldMkLst>
          <pc:docMk/>
          <pc:sldMk cId="1605847615" sldId="433"/>
        </pc:sldMkLst>
        <pc:spChg chg="mod">
          <ac:chgData name="James Williams" userId="c957a50b-491f-4d94-b4bc-52aca3e2340d" providerId="ADAL" clId="{6BC8AAD8-4FD0-4A9A-8311-1A0484D4D7A4}" dt="2023-03-20T18:38:56.611" v="3618"/>
          <ac:spMkLst>
            <pc:docMk/>
            <pc:sldMk cId="1605847615" sldId="433"/>
            <ac:spMk id="2" creationId="{61365102-6F14-4FB7-8C3C-AB618E6179A2}"/>
          </ac:spMkLst>
        </pc:spChg>
        <pc:spChg chg="mod">
          <ac:chgData name="James Williams" userId="c957a50b-491f-4d94-b4bc-52aca3e2340d" providerId="ADAL" clId="{6BC8AAD8-4FD0-4A9A-8311-1A0484D4D7A4}" dt="2023-03-20T18:39:24.062" v="3622" actId="113"/>
          <ac:spMkLst>
            <pc:docMk/>
            <pc:sldMk cId="1605847615" sldId="433"/>
            <ac:spMk id="7" creationId="{7AA20E84-7A60-867E-8EB4-EA3136895592}"/>
          </ac:spMkLst>
        </pc:spChg>
      </pc:sldChg>
      <pc:sldChg chg="del">
        <pc:chgData name="James Williams" userId="c957a50b-491f-4d94-b4bc-52aca3e2340d" providerId="ADAL" clId="{6BC8AAD8-4FD0-4A9A-8311-1A0484D4D7A4}" dt="2023-03-15T15:50:56.491" v="2413" actId="2696"/>
        <pc:sldMkLst>
          <pc:docMk/>
          <pc:sldMk cId="1417762430" sldId="434"/>
        </pc:sldMkLst>
      </pc:sldChg>
      <pc:sldChg chg="addSp delSp modSp add del mod">
        <pc:chgData name="James Williams" userId="c957a50b-491f-4d94-b4bc-52aca3e2340d" providerId="ADAL" clId="{6BC8AAD8-4FD0-4A9A-8311-1A0484D4D7A4}" dt="2023-03-15T15:56:08.387" v="2492" actId="2696"/>
        <pc:sldMkLst>
          <pc:docMk/>
          <pc:sldMk cId="2310164268" sldId="434"/>
        </pc:sldMkLst>
        <pc:spChg chg="mod">
          <ac:chgData name="James Williams" userId="c957a50b-491f-4d94-b4bc-52aca3e2340d" providerId="ADAL" clId="{6BC8AAD8-4FD0-4A9A-8311-1A0484D4D7A4}" dt="2023-03-15T15:56:02.876" v="2490" actId="21"/>
          <ac:spMkLst>
            <pc:docMk/>
            <pc:sldMk cId="2310164268" sldId="434"/>
            <ac:spMk id="2" creationId="{61365102-6F14-4FB7-8C3C-AB618E6179A2}"/>
          </ac:spMkLst>
        </pc:spChg>
        <pc:spChg chg="add del">
          <ac:chgData name="James Williams" userId="c957a50b-491f-4d94-b4bc-52aca3e2340d" providerId="ADAL" clId="{6BC8AAD8-4FD0-4A9A-8311-1A0484D4D7A4}" dt="2023-03-15T15:53:44.304" v="2446" actId="26606"/>
          <ac:spMkLst>
            <pc:docMk/>
            <pc:sldMk cId="2310164268" sldId="434"/>
            <ac:spMk id="28" creationId="{257363FD-7E77-4145-9483-331A807ADF0E}"/>
          </ac:spMkLst>
        </pc:spChg>
        <pc:spChg chg="add del">
          <ac:chgData name="James Williams" userId="c957a50b-491f-4d94-b4bc-52aca3e2340d" providerId="ADAL" clId="{6BC8AAD8-4FD0-4A9A-8311-1A0484D4D7A4}" dt="2023-03-15T15:53:44.304" v="2446" actId="26606"/>
          <ac:spMkLst>
            <pc:docMk/>
            <pc:sldMk cId="2310164268" sldId="434"/>
            <ac:spMk id="33" creationId="{257363FD-7E77-4145-9483-331A807ADF0E}"/>
          </ac:spMkLst>
        </pc:spChg>
        <pc:graphicFrameChg chg="mod modGraphic">
          <ac:chgData name="James Williams" userId="c957a50b-491f-4d94-b4bc-52aca3e2340d" providerId="ADAL" clId="{6BC8AAD8-4FD0-4A9A-8311-1A0484D4D7A4}" dt="2023-03-15T15:55:55.679" v="2484"/>
          <ac:graphicFrameMkLst>
            <pc:docMk/>
            <pc:sldMk cId="2310164268" sldId="434"/>
            <ac:graphicFrameMk id="18" creationId="{64BD512F-19F8-28AB-1311-0CCF0160D7BD}"/>
          </ac:graphicFrameMkLst>
        </pc:graphicFrameChg>
        <pc:picChg chg="mod">
          <ac:chgData name="James Williams" userId="c957a50b-491f-4d94-b4bc-52aca3e2340d" providerId="ADAL" clId="{6BC8AAD8-4FD0-4A9A-8311-1A0484D4D7A4}" dt="2023-03-15T15:53:44.304" v="2446" actId="26606"/>
          <ac:picMkLst>
            <pc:docMk/>
            <pc:sldMk cId="2310164268" sldId="434"/>
            <ac:picMk id="24" creationId="{7EA4279A-7364-D9E9-024B-245AFF991086}"/>
          </ac:picMkLst>
        </pc:picChg>
      </pc:sldChg>
      <pc:sldChg chg="modSp mod">
        <pc:chgData name="James Williams" userId="c957a50b-491f-4d94-b4bc-52aca3e2340d" providerId="ADAL" clId="{6BC8AAD8-4FD0-4A9A-8311-1A0484D4D7A4}" dt="2023-03-20T19:14:00.620" v="4813" actId="20577"/>
        <pc:sldMkLst>
          <pc:docMk/>
          <pc:sldMk cId="669295728" sldId="435"/>
        </pc:sldMkLst>
        <pc:spChg chg="mod">
          <ac:chgData name="James Williams" userId="c957a50b-491f-4d94-b4bc-52aca3e2340d" providerId="ADAL" clId="{6BC8AAD8-4FD0-4A9A-8311-1A0484D4D7A4}" dt="2023-03-20T19:14:00.620" v="4813" actId="20577"/>
          <ac:spMkLst>
            <pc:docMk/>
            <pc:sldMk cId="669295728" sldId="435"/>
            <ac:spMk id="7" creationId="{7AA20E84-7A60-867E-8EB4-EA3136895592}"/>
          </ac:spMkLst>
        </pc:spChg>
      </pc:sldChg>
      <pc:sldChg chg="add ord">
        <pc:chgData name="James Williams" userId="c957a50b-491f-4d94-b4bc-52aca3e2340d" providerId="ADAL" clId="{6BC8AAD8-4FD0-4A9A-8311-1A0484D4D7A4}" dt="2023-03-21T10:18:43.486" v="6618"/>
        <pc:sldMkLst>
          <pc:docMk/>
          <pc:sldMk cId="184328412" sldId="436"/>
        </pc:sldMkLst>
      </pc:sldChg>
      <pc:sldChg chg="del ord">
        <pc:chgData name="James Williams" userId="c957a50b-491f-4d94-b4bc-52aca3e2340d" providerId="ADAL" clId="{6BC8AAD8-4FD0-4A9A-8311-1A0484D4D7A4}" dt="2023-03-21T10:18:29.869" v="6615" actId="2696"/>
        <pc:sldMkLst>
          <pc:docMk/>
          <pc:sldMk cId="2015514204" sldId="436"/>
        </pc:sldMkLst>
      </pc:sldChg>
      <pc:sldChg chg="addSp delSp modSp mod">
        <pc:chgData name="James Williams" userId="c957a50b-491f-4d94-b4bc-52aca3e2340d" providerId="ADAL" clId="{6BC8AAD8-4FD0-4A9A-8311-1A0484D4D7A4}" dt="2023-03-20T19:03:31.770" v="4599" actId="113"/>
        <pc:sldMkLst>
          <pc:docMk/>
          <pc:sldMk cId="4200399561" sldId="437"/>
        </pc:sldMkLst>
        <pc:spChg chg="mod">
          <ac:chgData name="James Williams" userId="c957a50b-491f-4d94-b4bc-52aca3e2340d" providerId="ADAL" clId="{6BC8AAD8-4FD0-4A9A-8311-1A0484D4D7A4}" dt="2023-03-20T18:48:37.130" v="3904" actId="1076"/>
          <ac:spMkLst>
            <pc:docMk/>
            <pc:sldMk cId="4200399561" sldId="437"/>
            <ac:spMk id="2" creationId="{7107E32C-4EAE-BD79-0ECF-C61284BECCF1}"/>
          </ac:spMkLst>
        </pc:spChg>
        <pc:spChg chg="mod">
          <ac:chgData name="James Williams" userId="c957a50b-491f-4d94-b4bc-52aca3e2340d" providerId="ADAL" clId="{6BC8AAD8-4FD0-4A9A-8311-1A0484D4D7A4}" dt="2023-03-20T18:48:37.130" v="3904" actId="1076"/>
          <ac:spMkLst>
            <pc:docMk/>
            <pc:sldMk cId="4200399561" sldId="437"/>
            <ac:spMk id="3" creationId="{9FFFA523-1815-4CC4-0291-1F10B3C834C9}"/>
          </ac:spMkLst>
        </pc:spChg>
        <pc:spChg chg="add del mod">
          <ac:chgData name="James Williams" userId="c957a50b-491f-4d94-b4bc-52aca3e2340d" providerId="ADAL" clId="{6BC8AAD8-4FD0-4A9A-8311-1A0484D4D7A4}" dt="2023-03-20T18:45:16.024" v="3669" actId="478"/>
          <ac:spMkLst>
            <pc:docMk/>
            <pc:sldMk cId="4200399561" sldId="437"/>
            <ac:spMk id="6" creationId="{92653DCE-98C0-265B-BD3E-78BD60978443}"/>
          </ac:spMkLst>
        </pc:spChg>
        <pc:spChg chg="add mod">
          <ac:chgData name="James Williams" userId="c957a50b-491f-4d94-b4bc-52aca3e2340d" providerId="ADAL" clId="{6BC8AAD8-4FD0-4A9A-8311-1A0484D4D7A4}" dt="2023-03-20T19:03:31.770" v="4599" actId="113"/>
          <ac:spMkLst>
            <pc:docMk/>
            <pc:sldMk cId="4200399561" sldId="437"/>
            <ac:spMk id="7" creationId="{98F7ED7D-2230-098D-0022-457C38678361}"/>
          </ac:spMkLst>
        </pc:spChg>
      </pc:sldChg>
      <pc:sldChg chg="modSp mod">
        <pc:chgData name="James Williams" userId="c957a50b-491f-4d94-b4bc-52aca3e2340d" providerId="ADAL" clId="{6BC8AAD8-4FD0-4A9A-8311-1A0484D4D7A4}" dt="2023-03-20T19:14:37.511" v="4820" actId="12"/>
        <pc:sldMkLst>
          <pc:docMk/>
          <pc:sldMk cId="3504938825" sldId="438"/>
        </pc:sldMkLst>
        <pc:spChg chg="mod">
          <ac:chgData name="James Williams" userId="c957a50b-491f-4d94-b4bc-52aca3e2340d" providerId="ADAL" clId="{6BC8AAD8-4FD0-4A9A-8311-1A0484D4D7A4}" dt="2023-03-20T19:14:32.757" v="4817" actId="113"/>
          <ac:spMkLst>
            <pc:docMk/>
            <pc:sldMk cId="3504938825" sldId="438"/>
            <ac:spMk id="2" creationId="{7107E32C-4EAE-BD79-0ECF-C61284BECCF1}"/>
          </ac:spMkLst>
        </pc:spChg>
        <pc:spChg chg="mod">
          <ac:chgData name="James Williams" userId="c957a50b-491f-4d94-b4bc-52aca3e2340d" providerId="ADAL" clId="{6BC8AAD8-4FD0-4A9A-8311-1A0484D4D7A4}" dt="2023-03-20T19:14:37.511" v="4820" actId="12"/>
          <ac:spMkLst>
            <pc:docMk/>
            <pc:sldMk cId="3504938825" sldId="438"/>
            <ac:spMk id="3" creationId="{9FFFA523-1815-4CC4-0291-1F10B3C834C9}"/>
          </ac:spMkLst>
        </pc:spChg>
      </pc:sldChg>
      <pc:sldChg chg="addSp delSp modSp mod">
        <pc:chgData name="James Williams" userId="c957a50b-491f-4d94-b4bc-52aca3e2340d" providerId="ADAL" clId="{6BC8AAD8-4FD0-4A9A-8311-1A0484D4D7A4}" dt="2023-03-21T10:31:10.924" v="6710" actId="20577"/>
        <pc:sldMkLst>
          <pc:docMk/>
          <pc:sldMk cId="2958440349" sldId="439"/>
        </pc:sldMkLst>
        <pc:spChg chg="mod">
          <ac:chgData name="James Williams" userId="c957a50b-491f-4d94-b4bc-52aca3e2340d" providerId="ADAL" clId="{6BC8AAD8-4FD0-4A9A-8311-1A0484D4D7A4}" dt="2023-03-20T19:18:47.823" v="4853"/>
          <ac:spMkLst>
            <pc:docMk/>
            <pc:sldMk cId="2958440349" sldId="439"/>
            <ac:spMk id="2" creationId="{61365102-6F14-4FB7-8C3C-AB618E6179A2}"/>
          </ac:spMkLst>
        </pc:spChg>
        <pc:spChg chg="add mod">
          <ac:chgData name="James Williams" userId="c957a50b-491f-4d94-b4bc-52aca3e2340d" providerId="ADAL" clId="{6BC8AAD8-4FD0-4A9A-8311-1A0484D4D7A4}" dt="2023-03-21T10:30:49.996" v="6705" actId="164"/>
          <ac:spMkLst>
            <pc:docMk/>
            <pc:sldMk cId="2958440349" sldId="439"/>
            <ac:spMk id="3" creationId="{A9E88523-1A43-6BB7-676D-9588BAE4D633}"/>
          </ac:spMkLst>
        </pc:spChg>
        <pc:spChg chg="mod">
          <ac:chgData name="James Williams" userId="c957a50b-491f-4d94-b4bc-52aca3e2340d" providerId="ADAL" clId="{6BC8AAD8-4FD0-4A9A-8311-1A0484D4D7A4}" dt="2023-03-21T10:31:10.924" v="6710" actId="20577"/>
          <ac:spMkLst>
            <pc:docMk/>
            <pc:sldMk cId="2958440349" sldId="439"/>
            <ac:spMk id="9" creationId="{C6F0307B-6A4C-4978-8778-1B2AFBCDE537}"/>
          </ac:spMkLst>
        </pc:spChg>
        <pc:spChg chg="add del">
          <ac:chgData name="James Williams" userId="c957a50b-491f-4d94-b4bc-52aca3e2340d" providerId="ADAL" clId="{6BC8AAD8-4FD0-4A9A-8311-1A0484D4D7A4}" dt="2023-03-20T19:24:24.091" v="5087"/>
          <ac:spMkLst>
            <pc:docMk/>
            <pc:sldMk cId="2958440349" sldId="439"/>
            <ac:spMk id="17" creationId="{EA8FEBB3-4C04-9411-D24F-AB54383034A2}"/>
          </ac:spMkLst>
        </pc:spChg>
        <pc:grpChg chg="add mod">
          <ac:chgData name="James Williams" userId="c957a50b-491f-4d94-b4bc-52aca3e2340d" providerId="ADAL" clId="{6BC8AAD8-4FD0-4A9A-8311-1A0484D4D7A4}" dt="2023-03-21T10:30:49.996" v="6705" actId="164"/>
          <ac:grpSpMkLst>
            <pc:docMk/>
            <pc:sldMk cId="2958440349" sldId="439"/>
            <ac:grpSpMk id="6" creationId="{87B445C2-C7A8-351F-9BAF-3DC2BB296ED1}"/>
          </ac:grpSpMkLst>
        </pc:grpChg>
        <pc:picChg chg="add del mod">
          <ac:chgData name="James Williams" userId="c957a50b-491f-4d94-b4bc-52aca3e2340d" providerId="ADAL" clId="{6BC8AAD8-4FD0-4A9A-8311-1A0484D4D7A4}" dt="2023-03-20T19:22:12.366" v="4971" actId="478"/>
          <ac:picMkLst>
            <pc:docMk/>
            <pc:sldMk cId="2958440349" sldId="439"/>
            <ac:picMk id="6" creationId="{C0DD9773-AC8E-24B7-4C86-35B18B4DF55D}"/>
          </ac:picMkLst>
        </pc:picChg>
        <pc:picChg chg="del">
          <ac:chgData name="James Williams" userId="c957a50b-491f-4d94-b4bc-52aca3e2340d" providerId="ADAL" clId="{6BC8AAD8-4FD0-4A9A-8311-1A0484D4D7A4}" dt="2023-03-20T19:19:38.208" v="4873" actId="478"/>
          <ac:picMkLst>
            <pc:docMk/>
            <pc:sldMk cId="2958440349" sldId="439"/>
            <ac:picMk id="11" creationId="{0B7DD13C-5ED2-008A-7F41-A412988B5901}"/>
          </ac:picMkLst>
        </pc:picChg>
        <pc:picChg chg="add mod modCrop">
          <ac:chgData name="James Williams" userId="c957a50b-491f-4d94-b4bc-52aca3e2340d" providerId="ADAL" clId="{6BC8AAD8-4FD0-4A9A-8311-1A0484D4D7A4}" dt="2023-03-21T10:30:49.996" v="6705" actId="164"/>
          <ac:picMkLst>
            <pc:docMk/>
            <pc:sldMk cId="2958440349" sldId="439"/>
            <ac:picMk id="13" creationId="{CF588D38-5567-116F-F06F-E6F94B7B298C}"/>
          </ac:picMkLst>
        </pc:picChg>
        <pc:picChg chg="del">
          <ac:chgData name="James Williams" userId="c957a50b-491f-4d94-b4bc-52aca3e2340d" providerId="ADAL" clId="{6BC8AAD8-4FD0-4A9A-8311-1A0484D4D7A4}" dt="2023-03-20T19:19:40.068" v="4874" actId="478"/>
          <ac:picMkLst>
            <pc:docMk/>
            <pc:sldMk cId="2958440349" sldId="439"/>
            <ac:picMk id="15" creationId="{38F4A5F6-21C2-5C21-4319-DD6DB1FCD159}"/>
          </ac:picMkLst>
        </pc:picChg>
        <pc:picChg chg="add del">
          <ac:chgData name="James Williams" userId="c957a50b-491f-4d94-b4bc-52aca3e2340d" providerId="ADAL" clId="{6BC8AAD8-4FD0-4A9A-8311-1A0484D4D7A4}" dt="2023-03-20T19:24:24.091" v="5087"/>
          <ac:picMkLst>
            <pc:docMk/>
            <pc:sldMk cId="2958440349" sldId="439"/>
            <ac:picMk id="1026" creationId="{85928605-E7A4-919A-F901-2C894AAF7EC2}"/>
          </ac:picMkLst>
        </pc:picChg>
      </pc:sldChg>
      <pc:sldChg chg="modSp mod">
        <pc:chgData name="James Williams" userId="c957a50b-491f-4d94-b4bc-52aca3e2340d" providerId="ADAL" clId="{6BC8AAD8-4FD0-4A9A-8311-1A0484D4D7A4}" dt="2023-03-21T10:01:20.774" v="6262" actId="20577"/>
        <pc:sldMkLst>
          <pc:docMk/>
          <pc:sldMk cId="3855356266" sldId="440"/>
        </pc:sldMkLst>
        <pc:spChg chg="mod">
          <ac:chgData name="James Williams" userId="c957a50b-491f-4d94-b4bc-52aca3e2340d" providerId="ADAL" clId="{6BC8AAD8-4FD0-4A9A-8311-1A0484D4D7A4}" dt="2023-03-21T10:01:20.774" v="6262" actId="20577"/>
          <ac:spMkLst>
            <pc:docMk/>
            <pc:sldMk cId="3855356266" sldId="440"/>
            <ac:spMk id="3" creationId="{58883546-49B9-00DF-EBD3-9CD52A681400}"/>
          </ac:spMkLst>
        </pc:spChg>
        <pc:spChg chg="mod">
          <ac:chgData name="James Williams" userId="c957a50b-491f-4d94-b4bc-52aca3e2340d" providerId="ADAL" clId="{6BC8AAD8-4FD0-4A9A-8311-1A0484D4D7A4}" dt="2023-03-21T10:00:54.968" v="6230" actId="1076"/>
          <ac:spMkLst>
            <pc:docMk/>
            <pc:sldMk cId="3855356266" sldId="440"/>
            <ac:spMk id="9" creationId="{C6F0307B-6A4C-4978-8778-1B2AFBCDE537}"/>
          </ac:spMkLst>
        </pc:spChg>
      </pc:sldChg>
      <pc:sldChg chg="modSp mod">
        <pc:chgData name="James Williams" userId="c957a50b-491f-4d94-b4bc-52aca3e2340d" providerId="ADAL" clId="{6BC8AAD8-4FD0-4A9A-8311-1A0484D4D7A4}" dt="2023-03-21T10:17:31.181" v="6606" actId="13926"/>
        <pc:sldMkLst>
          <pc:docMk/>
          <pc:sldMk cId="1997900754" sldId="442"/>
        </pc:sldMkLst>
        <pc:spChg chg="mod">
          <ac:chgData name="James Williams" userId="c957a50b-491f-4d94-b4bc-52aca3e2340d" providerId="ADAL" clId="{6BC8AAD8-4FD0-4A9A-8311-1A0484D4D7A4}" dt="2023-03-21T10:17:31.181" v="6606" actId="13926"/>
          <ac:spMkLst>
            <pc:docMk/>
            <pc:sldMk cId="1997900754" sldId="442"/>
            <ac:spMk id="13" creationId="{91F835AF-A34A-31BC-203C-1FB1F659BA94}"/>
          </ac:spMkLst>
        </pc:spChg>
      </pc:sldChg>
      <pc:sldChg chg="modSp del mod">
        <pc:chgData name="James Williams" userId="c957a50b-491f-4d94-b4bc-52aca3e2340d" providerId="ADAL" clId="{6BC8AAD8-4FD0-4A9A-8311-1A0484D4D7A4}" dt="2023-03-21T10:20:09.837" v="6679" actId="2696"/>
        <pc:sldMkLst>
          <pc:docMk/>
          <pc:sldMk cId="1875576582" sldId="444"/>
        </pc:sldMkLst>
        <pc:spChg chg="mod">
          <ac:chgData name="James Williams" userId="c957a50b-491f-4d94-b4bc-52aca3e2340d" providerId="ADAL" clId="{6BC8AAD8-4FD0-4A9A-8311-1A0484D4D7A4}" dt="2023-03-21T10:20:05.680" v="6678" actId="20577"/>
          <ac:spMkLst>
            <pc:docMk/>
            <pc:sldMk cId="1875576582" sldId="444"/>
            <ac:spMk id="13" creationId="{91F835AF-A34A-31BC-203C-1FB1F659BA94}"/>
          </ac:spMkLst>
        </pc:spChg>
      </pc:sldChg>
      <pc:sldChg chg="add">
        <pc:chgData name="James Williams" userId="c957a50b-491f-4d94-b4bc-52aca3e2340d" providerId="ADAL" clId="{6BC8AAD8-4FD0-4A9A-8311-1A0484D4D7A4}" dt="2023-03-21T10:20:15.708" v="6680"/>
        <pc:sldMkLst>
          <pc:docMk/>
          <pc:sldMk cId="3974023189" sldId="444"/>
        </pc:sldMkLst>
      </pc:sldChg>
      <pc:sldChg chg="modSp mod">
        <pc:chgData name="James Williams" userId="c957a50b-491f-4d94-b4bc-52aca3e2340d" providerId="ADAL" clId="{6BC8AAD8-4FD0-4A9A-8311-1A0484D4D7A4}" dt="2023-03-21T10:15:58.125" v="6603" actId="13926"/>
        <pc:sldMkLst>
          <pc:docMk/>
          <pc:sldMk cId="1288662109" sldId="445"/>
        </pc:sldMkLst>
        <pc:spChg chg="mod">
          <ac:chgData name="James Williams" userId="c957a50b-491f-4d94-b4bc-52aca3e2340d" providerId="ADAL" clId="{6BC8AAD8-4FD0-4A9A-8311-1A0484D4D7A4}" dt="2023-03-21T10:15:58.125" v="6603" actId="13926"/>
          <ac:spMkLst>
            <pc:docMk/>
            <pc:sldMk cId="1288662109" sldId="445"/>
            <ac:spMk id="9" creationId="{C6F0307B-6A4C-4978-8778-1B2AFBCDE537}"/>
          </ac:spMkLst>
        </pc:spChg>
      </pc:sldChg>
      <pc:sldChg chg="add del">
        <pc:chgData name="James Williams" userId="c957a50b-491f-4d94-b4bc-52aca3e2340d" providerId="ADAL" clId="{6BC8AAD8-4FD0-4A9A-8311-1A0484D4D7A4}" dt="2023-03-15T15:50:08.120" v="2392"/>
        <pc:sldMkLst>
          <pc:docMk/>
          <pc:sldMk cId="766510129" sldId="446"/>
        </pc:sldMkLst>
      </pc:sldChg>
      <pc:sldChg chg="add del">
        <pc:chgData name="James Williams" userId="c957a50b-491f-4d94-b4bc-52aca3e2340d" providerId="ADAL" clId="{6BC8AAD8-4FD0-4A9A-8311-1A0484D4D7A4}" dt="2023-03-15T15:49:51.305" v="2389" actId="2696"/>
        <pc:sldMkLst>
          <pc:docMk/>
          <pc:sldMk cId="967737581" sldId="446"/>
        </pc:sldMkLst>
      </pc:sldChg>
      <pc:sldChg chg="modSp add del mod">
        <pc:chgData name="James Williams" userId="c957a50b-491f-4d94-b4bc-52aca3e2340d" providerId="ADAL" clId="{6BC8AAD8-4FD0-4A9A-8311-1A0484D4D7A4}" dt="2023-03-15T15:47:44.114" v="2314" actId="2696"/>
        <pc:sldMkLst>
          <pc:docMk/>
          <pc:sldMk cId="1423833437" sldId="446"/>
        </pc:sldMkLst>
        <pc:spChg chg="mod">
          <ac:chgData name="James Williams" userId="c957a50b-491f-4d94-b4bc-52aca3e2340d" providerId="ADAL" clId="{6BC8AAD8-4FD0-4A9A-8311-1A0484D4D7A4}" dt="2023-03-15T15:23:02.562" v="1665" actId="20577"/>
          <ac:spMkLst>
            <pc:docMk/>
            <pc:sldMk cId="1423833437" sldId="446"/>
            <ac:spMk id="2" creationId="{61365102-6F14-4FB7-8C3C-AB618E6179A2}"/>
          </ac:spMkLst>
        </pc:spChg>
      </pc:sldChg>
      <pc:sldChg chg="addSp delSp add del setBg delDesignElem">
        <pc:chgData name="James Williams" userId="c957a50b-491f-4d94-b4bc-52aca3e2340d" providerId="ADAL" clId="{6BC8AAD8-4FD0-4A9A-8311-1A0484D4D7A4}" dt="2023-03-15T15:48:23.313" v="2322"/>
        <pc:sldMkLst>
          <pc:docMk/>
          <pc:sldMk cId="2663106114" sldId="446"/>
        </pc:sldMkLst>
        <pc:spChg chg="add del">
          <ac:chgData name="James Williams" userId="c957a50b-491f-4d94-b4bc-52aca3e2340d" providerId="ADAL" clId="{6BC8AAD8-4FD0-4A9A-8311-1A0484D4D7A4}" dt="2023-03-15T15:48:23.313" v="2322"/>
          <ac:spMkLst>
            <pc:docMk/>
            <pc:sldMk cId="2663106114" sldId="446"/>
            <ac:spMk id="8" creationId="{1B15ED52-F352-441B-82BF-E0EA34836D08}"/>
          </ac:spMkLst>
        </pc:spChg>
        <pc:spChg chg="add del">
          <ac:chgData name="James Williams" userId="c957a50b-491f-4d94-b4bc-52aca3e2340d" providerId="ADAL" clId="{6BC8AAD8-4FD0-4A9A-8311-1A0484D4D7A4}" dt="2023-03-15T15:48:23.313" v="2322"/>
          <ac:spMkLst>
            <pc:docMk/>
            <pc:sldMk cId="2663106114" sldId="446"/>
            <ac:spMk id="10" creationId="{3B2E3793-BFE6-45A2-9B7B-E18844431C99}"/>
          </ac:spMkLst>
        </pc:spChg>
        <pc:spChg chg="add del">
          <ac:chgData name="James Williams" userId="c957a50b-491f-4d94-b4bc-52aca3e2340d" providerId="ADAL" clId="{6BC8AAD8-4FD0-4A9A-8311-1A0484D4D7A4}" dt="2023-03-15T15:48:23.313" v="2322"/>
          <ac:spMkLst>
            <pc:docMk/>
            <pc:sldMk cId="2663106114" sldId="446"/>
            <ac:spMk id="12" creationId="{BC4C4868-CB8F-4AF9-9CDB-8108F2C19B67}"/>
          </ac:spMkLst>
        </pc:spChg>
        <pc:spChg chg="add del">
          <ac:chgData name="James Williams" userId="c957a50b-491f-4d94-b4bc-52aca3e2340d" providerId="ADAL" clId="{6BC8AAD8-4FD0-4A9A-8311-1A0484D4D7A4}" dt="2023-03-15T15:48:23.313" v="2322"/>
          <ac:spMkLst>
            <pc:docMk/>
            <pc:sldMk cId="2663106114" sldId="446"/>
            <ac:spMk id="14" creationId="{375E0459-6403-40CD-989D-56A4407CA12E}"/>
          </ac:spMkLst>
        </pc:spChg>
        <pc:spChg chg="add del">
          <ac:chgData name="James Williams" userId="c957a50b-491f-4d94-b4bc-52aca3e2340d" providerId="ADAL" clId="{6BC8AAD8-4FD0-4A9A-8311-1A0484D4D7A4}" dt="2023-03-15T15:48:23.313" v="2322"/>
          <ac:spMkLst>
            <pc:docMk/>
            <pc:sldMk cId="2663106114" sldId="446"/>
            <ac:spMk id="16" creationId="{53E5B1A8-3AC9-4BD1-9BBC-78CA94F2D1BA}"/>
          </ac:spMkLst>
        </pc:spChg>
      </pc:sldChg>
      <pc:sldChg chg="add">
        <pc:chgData name="James Williams" userId="c957a50b-491f-4d94-b4bc-52aca3e2340d" providerId="ADAL" clId="{6BC8AAD8-4FD0-4A9A-8311-1A0484D4D7A4}" dt="2023-03-15T15:50:11.517" v="2393"/>
        <pc:sldMkLst>
          <pc:docMk/>
          <pc:sldMk cId="2757844854" sldId="446"/>
        </pc:sldMkLst>
      </pc:sldChg>
      <pc:sldChg chg="modSp mod">
        <pc:chgData name="James Williams" userId="c957a50b-491f-4d94-b4bc-52aca3e2340d" providerId="ADAL" clId="{6BC8AAD8-4FD0-4A9A-8311-1A0484D4D7A4}" dt="2023-03-21T10:42:18.585" v="6907" actId="20577"/>
        <pc:sldMkLst>
          <pc:docMk/>
          <pc:sldMk cId="2329466168" sldId="450"/>
        </pc:sldMkLst>
        <pc:spChg chg="mod">
          <ac:chgData name="James Williams" userId="c957a50b-491f-4d94-b4bc-52aca3e2340d" providerId="ADAL" clId="{6BC8AAD8-4FD0-4A9A-8311-1A0484D4D7A4}" dt="2023-03-21T10:42:18.585" v="6907" actId="20577"/>
          <ac:spMkLst>
            <pc:docMk/>
            <pc:sldMk cId="2329466168" sldId="450"/>
            <ac:spMk id="2" creationId="{61365102-6F14-4FB7-8C3C-AB618E6179A2}"/>
          </ac:spMkLst>
        </pc:spChg>
        <pc:spChg chg="mod">
          <ac:chgData name="James Williams" userId="c957a50b-491f-4d94-b4bc-52aca3e2340d" providerId="ADAL" clId="{6BC8AAD8-4FD0-4A9A-8311-1A0484D4D7A4}" dt="2023-03-21T10:37:02.022" v="6804" actId="27636"/>
          <ac:spMkLst>
            <pc:docMk/>
            <pc:sldMk cId="2329466168" sldId="450"/>
            <ac:spMk id="9" creationId="{C6F0307B-6A4C-4978-8778-1B2AFBCDE537}"/>
          </ac:spMkLst>
        </pc:spChg>
      </pc:sldChg>
      <pc:sldChg chg="modSp del mod">
        <pc:chgData name="James Williams" userId="c957a50b-491f-4d94-b4bc-52aca3e2340d" providerId="ADAL" clId="{6BC8AAD8-4FD0-4A9A-8311-1A0484D4D7A4}" dt="2023-03-21T10:37:32.159" v="6806" actId="2696"/>
        <pc:sldMkLst>
          <pc:docMk/>
          <pc:sldMk cId="4137754099" sldId="451"/>
        </pc:sldMkLst>
        <pc:spChg chg="mod">
          <ac:chgData name="James Williams" userId="c957a50b-491f-4d94-b4bc-52aca3e2340d" providerId="ADAL" clId="{6BC8AAD8-4FD0-4A9A-8311-1A0484D4D7A4}" dt="2023-03-21T10:37:23.041" v="6805" actId="20577"/>
          <ac:spMkLst>
            <pc:docMk/>
            <pc:sldMk cId="4137754099" sldId="451"/>
            <ac:spMk id="2" creationId="{61365102-6F14-4FB7-8C3C-AB618E6179A2}"/>
          </ac:spMkLst>
        </pc:spChg>
      </pc:sldChg>
      <pc:sldChg chg="modSp mod">
        <pc:chgData name="James Williams" userId="c957a50b-491f-4d94-b4bc-52aca3e2340d" providerId="ADAL" clId="{6BC8AAD8-4FD0-4A9A-8311-1A0484D4D7A4}" dt="2023-03-21T10:42:44.605" v="6925" actId="20577"/>
        <pc:sldMkLst>
          <pc:docMk/>
          <pc:sldMk cId="3018539630" sldId="452"/>
        </pc:sldMkLst>
        <pc:spChg chg="mod">
          <ac:chgData name="James Williams" userId="c957a50b-491f-4d94-b4bc-52aca3e2340d" providerId="ADAL" clId="{6BC8AAD8-4FD0-4A9A-8311-1A0484D4D7A4}" dt="2023-03-21T10:42:44.605" v="6925" actId="20577"/>
          <ac:spMkLst>
            <pc:docMk/>
            <pc:sldMk cId="3018539630" sldId="452"/>
            <ac:spMk id="2" creationId="{61365102-6F14-4FB7-8C3C-AB618E6179A2}"/>
          </ac:spMkLst>
        </pc:spChg>
      </pc:sldChg>
      <pc:sldChg chg="modSp mod ord">
        <pc:chgData name="James Williams" userId="c957a50b-491f-4d94-b4bc-52aca3e2340d" providerId="ADAL" clId="{6BC8AAD8-4FD0-4A9A-8311-1A0484D4D7A4}" dt="2023-03-21T10:41:48.275" v="6883" actId="6549"/>
        <pc:sldMkLst>
          <pc:docMk/>
          <pc:sldMk cId="3426459371" sldId="453"/>
        </pc:sldMkLst>
        <pc:spChg chg="mod">
          <ac:chgData name="James Williams" userId="c957a50b-491f-4d94-b4bc-52aca3e2340d" providerId="ADAL" clId="{6BC8AAD8-4FD0-4A9A-8311-1A0484D4D7A4}" dt="2023-03-21T10:41:48.275" v="6883" actId="6549"/>
          <ac:spMkLst>
            <pc:docMk/>
            <pc:sldMk cId="3426459371" sldId="453"/>
            <ac:spMk id="2" creationId="{61365102-6F14-4FB7-8C3C-AB618E6179A2}"/>
          </ac:spMkLst>
        </pc:spChg>
      </pc:sldChg>
      <pc:sldChg chg="modSp mod ord">
        <pc:chgData name="James Williams" userId="c957a50b-491f-4d94-b4bc-52aca3e2340d" providerId="ADAL" clId="{6BC8AAD8-4FD0-4A9A-8311-1A0484D4D7A4}" dt="2023-03-21T10:41:00.870" v="6875" actId="20577"/>
        <pc:sldMkLst>
          <pc:docMk/>
          <pc:sldMk cId="1655066069" sldId="454"/>
        </pc:sldMkLst>
        <pc:spChg chg="mod">
          <ac:chgData name="James Williams" userId="c957a50b-491f-4d94-b4bc-52aca3e2340d" providerId="ADAL" clId="{6BC8AAD8-4FD0-4A9A-8311-1A0484D4D7A4}" dt="2023-03-21T10:38:04.695" v="6821" actId="403"/>
          <ac:spMkLst>
            <pc:docMk/>
            <pc:sldMk cId="1655066069" sldId="454"/>
            <ac:spMk id="2" creationId="{61365102-6F14-4FB7-8C3C-AB618E6179A2}"/>
          </ac:spMkLst>
        </pc:spChg>
        <pc:spChg chg="mod">
          <ac:chgData name="James Williams" userId="c957a50b-491f-4d94-b4bc-52aca3e2340d" providerId="ADAL" clId="{6BC8AAD8-4FD0-4A9A-8311-1A0484D4D7A4}" dt="2023-03-21T10:41:00.870" v="6875" actId="20577"/>
          <ac:spMkLst>
            <pc:docMk/>
            <pc:sldMk cId="1655066069" sldId="454"/>
            <ac:spMk id="9" creationId="{C6F0307B-6A4C-4978-8778-1B2AFBCDE537}"/>
          </ac:spMkLst>
        </pc:spChg>
        <pc:picChg chg="mod">
          <ac:chgData name="James Williams" userId="c957a50b-491f-4d94-b4bc-52aca3e2340d" providerId="ADAL" clId="{6BC8AAD8-4FD0-4A9A-8311-1A0484D4D7A4}" dt="2023-03-21T10:39:54.132" v="6834" actId="1076"/>
          <ac:picMkLst>
            <pc:docMk/>
            <pc:sldMk cId="1655066069" sldId="454"/>
            <ac:picMk id="7" creationId="{E5C5B67F-0CEE-91C5-72DE-C9B3DC16D141}"/>
          </ac:picMkLst>
        </pc:picChg>
        <pc:picChg chg="mod">
          <ac:chgData name="James Williams" userId="c957a50b-491f-4d94-b4bc-52aca3e2340d" providerId="ADAL" clId="{6BC8AAD8-4FD0-4A9A-8311-1A0484D4D7A4}" dt="2023-03-21T10:39:47.804" v="6831" actId="1076"/>
          <ac:picMkLst>
            <pc:docMk/>
            <pc:sldMk cId="1655066069" sldId="454"/>
            <ac:picMk id="13" creationId="{ECA1DA34-ACB4-E91C-C460-A7596B5574B3}"/>
          </ac:picMkLst>
        </pc:picChg>
      </pc:sldChg>
      <pc:sldChg chg="modSp mod">
        <pc:chgData name="James Williams" userId="c957a50b-491f-4d94-b4bc-52aca3e2340d" providerId="ADAL" clId="{6BC8AAD8-4FD0-4A9A-8311-1A0484D4D7A4}" dt="2023-03-21T10:18:03.227" v="6612" actId="20577"/>
        <pc:sldMkLst>
          <pc:docMk/>
          <pc:sldMk cId="1855422894" sldId="455"/>
        </pc:sldMkLst>
        <pc:spChg chg="mod">
          <ac:chgData name="James Williams" userId="c957a50b-491f-4d94-b4bc-52aca3e2340d" providerId="ADAL" clId="{6BC8AAD8-4FD0-4A9A-8311-1A0484D4D7A4}" dt="2023-03-21T10:17:42.860" v="6611" actId="20577"/>
          <ac:spMkLst>
            <pc:docMk/>
            <pc:sldMk cId="1855422894" sldId="455"/>
            <ac:spMk id="2" creationId="{61365102-6F14-4FB7-8C3C-AB618E6179A2}"/>
          </ac:spMkLst>
        </pc:spChg>
        <pc:spChg chg="mod">
          <ac:chgData name="James Williams" userId="c957a50b-491f-4d94-b4bc-52aca3e2340d" providerId="ADAL" clId="{6BC8AAD8-4FD0-4A9A-8311-1A0484D4D7A4}" dt="2023-03-21T10:18:03.227" v="6612" actId="20577"/>
          <ac:spMkLst>
            <pc:docMk/>
            <pc:sldMk cId="1855422894" sldId="455"/>
            <ac:spMk id="13" creationId="{91F835AF-A34A-31BC-203C-1FB1F659BA94}"/>
          </ac:spMkLst>
        </pc:spChg>
      </pc:sldChg>
      <pc:sldChg chg="modSp mod">
        <pc:chgData name="James Williams" userId="c957a50b-491f-4d94-b4bc-52aca3e2340d" providerId="ADAL" clId="{6BC8AAD8-4FD0-4A9A-8311-1A0484D4D7A4}" dt="2023-03-21T10:45:51.712" v="6926" actId="1076"/>
        <pc:sldMkLst>
          <pc:docMk/>
          <pc:sldMk cId="362641703" sldId="456"/>
        </pc:sldMkLst>
        <pc:spChg chg="mod">
          <ac:chgData name="James Williams" userId="c957a50b-491f-4d94-b4bc-52aca3e2340d" providerId="ADAL" clId="{6BC8AAD8-4FD0-4A9A-8311-1A0484D4D7A4}" dt="2023-03-21T10:42:39.108" v="6917" actId="20577"/>
          <ac:spMkLst>
            <pc:docMk/>
            <pc:sldMk cId="362641703" sldId="456"/>
            <ac:spMk id="2" creationId="{61365102-6F14-4FB7-8C3C-AB618E6179A2}"/>
          </ac:spMkLst>
        </pc:spChg>
        <pc:spChg chg="mod">
          <ac:chgData name="James Williams" userId="c957a50b-491f-4d94-b4bc-52aca3e2340d" providerId="ADAL" clId="{6BC8AAD8-4FD0-4A9A-8311-1A0484D4D7A4}" dt="2023-03-21T10:45:51.712" v="6926" actId="1076"/>
          <ac:spMkLst>
            <pc:docMk/>
            <pc:sldMk cId="362641703" sldId="456"/>
            <ac:spMk id="9" creationId="{C6F0307B-6A4C-4978-8778-1B2AFBCDE537}"/>
          </ac:spMkLst>
        </pc:spChg>
      </pc:sldChg>
      <pc:sldChg chg="modSp mod">
        <pc:chgData name="James Williams" userId="c957a50b-491f-4d94-b4bc-52aca3e2340d" providerId="ADAL" clId="{6BC8AAD8-4FD0-4A9A-8311-1A0484D4D7A4}" dt="2023-03-21T10:46:21.733" v="6928" actId="113"/>
        <pc:sldMkLst>
          <pc:docMk/>
          <pc:sldMk cId="1676627223" sldId="457"/>
        </pc:sldMkLst>
        <pc:spChg chg="mod">
          <ac:chgData name="James Williams" userId="c957a50b-491f-4d94-b4bc-52aca3e2340d" providerId="ADAL" clId="{6BC8AAD8-4FD0-4A9A-8311-1A0484D4D7A4}" dt="2023-03-21T10:46:06.244" v="6927" actId="115"/>
          <ac:spMkLst>
            <pc:docMk/>
            <pc:sldMk cId="1676627223" sldId="457"/>
            <ac:spMk id="2" creationId="{61365102-6F14-4FB7-8C3C-AB618E6179A2}"/>
          </ac:spMkLst>
        </pc:spChg>
        <pc:spChg chg="mod">
          <ac:chgData name="James Williams" userId="c957a50b-491f-4d94-b4bc-52aca3e2340d" providerId="ADAL" clId="{6BC8AAD8-4FD0-4A9A-8311-1A0484D4D7A4}" dt="2023-03-21T10:46:21.733" v="6928" actId="113"/>
          <ac:spMkLst>
            <pc:docMk/>
            <pc:sldMk cId="1676627223" sldId="457"/>
            <ac:spMk id="9" creationId="{C6F0307B-6A4C-4978-8778-1B2AFBCDE537}"/>
          </ac:spMkLst>
        </pc:spChg>
      </pc:sldChg>
      <pc:sldChg chg="modSp mod ord">
        <pc:chgData name="James Williams" userId="c957a50b-491f-4d94-b4bc-52aca3e2340d" providerId="ADAL" clId="{6BC8AAD8-4FD0-4A9A-8311-1A0484D4D7A4}" dt="2023-03-21T10:50:26.203" v="7001" actId="403"/>
        <pc:sldMkLst>
          <pc:docMk/>
          <pc:sldMk cId="129593546" sldId="459"/>
        </pc:sldMkLst>
        <pc:spChg chg="mod">
          <ac:chgData name="James Williams" userId="c957a50b-491f-4d94-b4bc-52aca3e2340d" providerId="ADAL" clId="{6BC8AAD8-4FD0-4A9A-8311-1A0484D4D7A4}" dt="2023-03-21T10:50:26.203" v="7001" actId="403"/>
          <ac:spMkLst>
            <pc:docMk/>
            <pc:sldMk cId="129593546" sldId="459"/>
            <ac:spMk id="2" creationId="{61365102-6F14-4FB7-8C3C-AB618E6179A2}"/>
          </ac:spMkLst>
        </pc:spChg>
      </pc:sldChg>
      <pc:sldChg chg="modSp mod">
        <pc:chgData name="James Williams" userId="c957a50b-491f-4d94-b4bc-52aca3e2340d" providerId="ADAL" clId="{6BC8AAD8-4FD0-4A9A-8311-1A0484D4D7A4}" dt="2023-03-21T10:50:10.072" v="6994" actId="1076"/>
        <pc:sldMkLst>
          <pc:docMk/>
          <pc:sldMk cId="2083797836" sldId="460"/>
        </pc:sldMkLst>
        <pc:spChg chg="mod">
          <ac:chgData name="James Williams" userId="c957a50b-491f-4d94-b4bc-52aca3e2340d" providerId="ADAL" clId="{6BC8AAD8-4FD0-4A9A-8311-1A0484D4D7A4}" dt="2023-03-21T10:49:11.124" v="6983" actId="13926"/>
          <ac:spMkLst>
            <pc:docMk/>
            <pc:sldMk cId="2083797836" sldId="460"/>
            <ac:spMk id="2" creationId="{61365102-6F14-4FB7-8C3C-AB618E6179A2}"/>
          </ac:spMkLst>
        </pc:spChg>
        <pc:spChg chg="mod">
          <ac:chgData name="James Williams" userId="c957a50b-491f-4d94-b4bc-52aca3e2340d" providerId="ADAL" clId="{6BC8AAD8-4FD0-4A9A-8311-1A0484D4D7A4}" dt="2023-03-21T10:50:10.072" v="6994" actId="1076"/>
          <ac:spMkLst>
            <pc:docMk/>
            <pc:sldMk cId="2083797836" sldId="460"/>
            <ac:spMk id="9" creationId="{C6F0307B-6A4C-4978-8778-1B2AFBCDE537}"/>
          </ac:spMkLst>
        </pc:spChg>
        <pc:picChg chg="mod">
          <ac:chgData name="James Williams" userId="c957a50b-491f-4d94-b4bc-52aca3e2340d" providerId="ADAL" clId="{6BC8AAD8-4FD0-4A9A-8311-1A0484D4D7A4}" dt="2023-03-21T10:49:58.471" v="6992" actId="1076"/>
          <ac:picMkLst>
            <pc:docMk/>
            <pc:sldMk cId="2083797836" sldId="460"/>
            <ac:picMk id="6" creationId="{65A2F570-A741-B9F9-D81E-07DD510A701B}"/>
          </ac:picMkLst>
        </pc:picChg>
        <pc:picChg chg="mod">
          <ac:chgData name="James Williams" userId="c957a50b-491f-4d94-b4bc-52aca3e2340d" providerId="ADAL" clId="{6BC8AAD8-4FD0-4A9A-8311-1A0484D4D7A4}" dt="2023-03-21T10:50:05.135" v="6993" actId="1076"/>
          <ac:picMkLst>
            <pc:docMk/>
            <pc:sldMk cId="2083797836" sldId="460"/>
            <ac:picMk id="11" creationId="{210F368C-68DB-4E77-2BC6-66807D6FEFD3}"/>
          </ac:picMkLst>
        </pc:picChg>
      </pc:sldChg>
      <pc:sldChg chg="addSp delSp modSp add del mod">
        <pc:chgData name="James Williams" userId="c957a50b-491f-4d94-b4bc-52aca3e2340d" providerId="ADAL" clId="{6BC8AAD8-4FD0-4A9A-8311-1A0484D4D7A4}" dt="2023-03-21T10:48:55.868" v="6976" actId="403"/>
        <pc:sldMkLst>
          <pc:docMk/>
          <pc:sldMk cId="4260618016" sldId="461"/>
        </pc:sldMkLst>
        <pc:spChg chg="mod">
          <ac:chgData name="James Williams" userId="c957a50b-491f-4d94-b4bc-52aca3e2340d" providerId="ADAL" clId="{6BC8AAD8-4FD0-4A9A-8311-1A0484D4D7A4}" dt="2023-03-21T10:48:55.868" v="6976" actId="403"/>
          <ac:spMkLst>
            <pc:docMk/>
            <pc:sldMk cId="4260618016" sldId="461"/>
            <ac:spMk id="2" creationId="{61365102-6F14-4FB7-8C3C-AB618E6179A2}"/>
          </ac:spMkLst>
        </pc:spChg>
        <pc:spChg chg="add del mod">
          <ac:chgData name="James Williams" userId="c957a50b-491f-4d94-b4bc-52aca3e2340d" providerId="ADAL" clId="{6BC8AAD8-4FD0-4A9A-8311-1A0484D4D7A4}" dt="2023-03-21T10:48:52.700" v="6973" actId="478"/>
          <ac:spMkLst>
            <pc:docMk/>
            <pc:sldMk cId="4260618016" sldId="461"/>
            <ac:spMk id="6" creationId="{4FE6B825-9138-DA8A-415B-5425870C4C55}"/>
          </ac:spMkLst>
        </pc:spChg>
        <pc:spChg chg="del">
          <ac:chgData name="James Williams" userId="c957a50b-491f-4d94-b4bc-52aca3e2340d" providerId="ADAL" clId="{6BC8AAD8-4FD0-4A9A-8311-1A0484D4D7A4}" dt="2023-03-21T10:48:51.137" v="6972" actId="478"/>
          <ac:spMkLst>
            <pc:docMk/>
            <pc:sldMk cId="4260618016" sldId="461"/>
            <ac:spMk id="9" creationId="{C6F0307B-6A4C-4978-8778-1B2AFBCDE537}"/>
          </ac:spMkLst>
        </pc:spChg>
      </pc:sldChg>
      <pc:sldChg chg="del ord">
        <pc:chgData name="James Williams" userId="c957a50b-491f-4d94-b4bc-52aca3e2340d" providerId="ADAL" clId="{6BC8AAD8-4FD0-4A9A-8311-1A0484D4D7A4}" dt="2023-03-21T10:48:24.199" v="6935" actId="2696"/>
        <pc:sldMkLst>
          <pc:docMk/>
          <pc:sldMk cId="775838755" sldId="463"/>
        </pc:sldMkLst>
      </pc:sldChg>
      <pc:sldChg chg="modSp mod">
        <pc:chgData name="James Williams" userId="c957a50b-491f-4d94-b4bc-52aca3e2340d" providerId="ADAL" clId="{6BC8AAD8-4FD0-4A9A-8311-1A0484D4D7A4}" dt="2023-03-21T12:54:02.998" v="7015" actId="21"/>
        <pc:sldMkLst>
          <pc:docMk/>
          <pc:sldMk cId="3081263959" sldId="466"/>
        </pc:sldMkLst>
        <pc:spChg chg="mod">
          <ac:chgData name="James Williams" userId="c957a50b-491f-4d94-b4bc-52aca3e2340d" providerId="ADAL" clId="{6BC8AAD8-4FD0-4A9A-8311-1A0484D4D7A4}" dt="2023-03-21T12:54:02.998" v="7015" actId="21"/>
          <ac:spMkLst>
            <pc:docMk/>
            <pc:sldMk cId="3081263959" sldId="466"/>
            <ac:spMk id="9" creationId="{C6F0307B-6A4C-4978-8778-1B2AFBCDE537}"/>
          </ac:spMkLst>
        </pc:spChg>
        <pc:picChg chg="mod">
          <ac:chgData name="James Williams" userId="c957a50b-491f-4d94-b4bc-52aca3e2340d" providerId="ADAL" clId="{6BC8AAD8-4FD0-4A9A-8311-1A0484D4D7A4}" dt="2023-03-21T12:53:40.729" v="7010" actId="1076"/>
          <ac:picMkLst>
            <pc:docMk/>
            <pc:sldMk cId="3081263959" sldId="466"/>
            <ac:picMk id="7" creationId="{D2DD99AB-3060-671B-6A6D-F10DD2D0F4DE}"/>
          </ac:picMkLst>
        </pc:picChg>
        <pc:picChg chg="mod">
          <ac:chgData name="James Williams" userId="c957a50b-491f-4d94-b4bc-52aca3e2340d" providerId="ADAL" clId="{6BC8AAD8-4FD0-4A9A-8311-1A0484D4D7A4}" dt="2023-03-21T12:53:40.729" v="7010" actId="1076"/>
          <ac:picMkLst>
            <pc:docMk/>
            <pc:sldMk cId="3081263959" sldId="466"/>
            <ac:picMk id="13" creationId="{C8EA9758-8F91-93F7-C257-1836A93A8C41}"/>
          </ac:picMkLst>
        </pc:picChg>
      </pc:sldChg>
      <pc:sldChg chg="addSp delSp modSp mod">
        <pc:chgData name="James Williams" userId="c957a50b-491f-4d94-b4bc-52aca3e2340d" providerId="ADAL" clId="{6BC8AAD8-4FD0-4A9A-8311-1A0484D4D7A4}" dt="2023-03-21T12:55:18.728" v="7020" actId="5793"/>
        <pc:sldMkLst>
          <pc:docMk/>
          <pc:sldMk cId="962620076" sldId="467"/>
        </pc:sldMkLst>
        <pc:spChg chg="add del">
          <ac:chgData name="James Williams" userId="c957a50b-491f-4d94-b4bc-52aca3e2340d" providerId="ADAL" clId="{6BC8AAD8-4FD0-4A9A-8311-1A0484D4D7A4}" dt="2023-03-21T12:54:02.539" v="7014" actId="22"/>
          <ac:spMkLst>
            <pc:docMk/>
            <pc:sldMk cId="962620076" sldId="467"/>
            <ac:spMk id="6" creationId="{8E7F0A7C-439F-5411-03D1-846E1E1ADA12}"/>
          </ac:spMkLst>
        </pc:spChg>
        <pc:spChg chg="mod">
          <ac:chgData name="James Williams" userId="c957a50b-491f-4d94-b4bc-52aca3e2340d" providerId="ADAL" clId="{6BC8AAD8-4FD0-4A9A-8311-1A0484D4D7A4}" dt="2023-03-21T12:55:18.728" v="7020" actId="5793"/>
          <ac:spMkLst>
            <pc:docMk/>
            <pc:sldMk cId="962620076" sldId="467"/>
            <ac:spMk id="9" creationId="{C6F0307B-6A4C-4978-8778-1B2AFBCDE537}"/>
          </ac:spMkLst>
        </pc:spChg>
      </pc:sldChg>
      <pc:sldChg chg="modSp mod">
        <pc:chgData name="James Williams" userId="c957a50b-491f-4d94-b4bc-52aca3e2340d" providerId="ADAL" clId="{6BC8AAD8-4FD0-4A9A-8311-1A0484D4D7A4}" dt="2023-03-21T10:33:31.644" v="6764" actId="20577"/>
        <pc:sldMkLst>
          <pc:docMk/>
          <pc:sldMk cId="1042041622" sldId="469"/>
        </pc:sldMkLst>
        <pc:spChg chg="mod">
          <ac:chgData name="James Williams" userId="c957a50b-491f-4d94-b4bc-52aca3e2340d" providerId="ADAL" clId="{6BC8AAD8-4FD0-4A9A-8311-1A0484D4D7A4}" dt="2023-03-21T10:31:33.324" v="6713" actId="403"/>
          <ac:spMkLst>
            <pc:docMk/>
            <pc:sldMk cId="1042041622" sldId="469"/>
            <ac:spMk id="2" creationId="{61365102-6F14-4FB7-8C3C-AB618E6179A2}"/>
          </ac:spMkLst>
        </pc:spChg>
        <pc:spChg chg="mod">
          <ac:chgData name="James Williams" userId="c957a50b-491f-4d94-b4bc-52aca3e2340d" providerId="ADAL" clId="{6BC8AAD8-4FD0-4A9A-8311-1A0484D4D7A4}" dt="2023-03-21T10:33:31.644" v="6764" actId="20577"/>
          <ac:spMkLst>
            <pc:docMk/>
            <pc:sldMk cId="1042041622" sldId="469"/>
            <ac:spMk id="9" creationId="{C6F0307B-6A4C-4978-8778-1B2AFBCDE537}"/>
          </ac:spMkLst>
        </pc:spChg>
      </pc:sldChg>
      <pc:sldChg chg="modSp mod">
        <pc:chgData name="James Williams" userId="c957a50b-491f-4d94-b4bc-52aca3e2340d" providerId="ADAL" clId="{6BC8AAD8-4FD0-4A9A-8311-1A0484D4D7A4}" dt="2023-03-21T10:34:49.005" v="6779" actId="20577"/>
        <pc:sldMkLst>
          <pc:docMk/>
          <pc:sldMk cId="651453131" sldId="470"/>
        </pc:sldMkLst>
        <pc:spChg chg="mod">
          <ac:chgData name="James Williams" userId="c957a50b-491f-4d94-b4bc-52aca3e2340d" providerId="ADAL" clId="{6BC8AAD8-4FD0-4A9A-8311-1A0484D4D7A4}" dt="2023-03-21T10:34:31.319" v="6772" actId="13926"/>
          <ac:spMkLst>
            <pc:docMk/>
            <pc:sldMk cId="651453131" sldId="470"/>
            <ac:spMk id="2" creationId="{61365102-6F14-4FB7-8C3C-AB618E6179A2}"/>
          </ac:spMkLst>
        </pc:spChg>
        <pc:spChg chg="mod">
          <ac:chgData name="James Williams" userId="c957a50b-491f-4d94-b4bc-52aca3e2340d" providerId="ADAL" clId="{6BC8AAD8-4FD0-4A9A-8311-1A0484D4D7A4}" dt="2023-03-21T10:34:49.005" v="6779" actId="20577"/>
          <ac:spMkLst>
            <pc:docMk/>
            <pc:sldMk cId="651453131" sldId="470"/>
            <ac:spMk id="9" creationId="{C6F0307B-6A4C-4978-8778-1B2AFBCDE537}"/>
          </ac:spMkLst>
        </pc:spChg>
      </pc:sldChg>
      <pc:sldChg chg="modSp mod">
        <pc:chgData name="James Williams" userId="c957a50b-491f-4d94-b4bc-52aca3e2340d" providerId="ADAL" clId="{6BC8AAD8-4FD0-4A9A-8311-1A0484D4D7A4}" dt="2023-03-21T10:35:17.667" v="6788" actId="403"/>
        <pc:sldMkLst>
          <pc:docMk/>
          <pc:sldMk cId="3480616661" sldId="471"/>
        </pc:sldMkLst>
        <pc:spChg chg="mod">
          <ac:chgData name="James Williams" userId="c957a50b-491f-4d94-b4bc-52aca3e2340d" providerId="ADAL" clId="{6BC8AAD8-4FD0-4A9A-8311-1A0484D4D7A4}" dt="2023-03-21T10:35:17.667" v="6788" actId="403"/>
          <ac:spMkLst>
            <pc:docMk/>
            <pc:sldMk cId="3480616661" sldId="471"/>
            <ac:spMk id="2" creationId="{61365102-6F14-4FB7-8C3C-AB618E6179A2}"/>
          </ac:spMkLst>
        </pc:spChg>
      </pc:sldChg>
      <pc:sldChg chg="modSp mod">
        <pc:chgData name="James Williams" userId="c957a50b-491f-4d94-b4bc-52aca3e2340d" providerId="ADAL" clId="{6BC8AAD8-4FD0-4A9A-8311-1A0484D4D7A4}" dt="2023-03-21T10:36:03.621" v="6798" actId="14100"/>
        <pc:sldMkLst>
          <pc:docMk/>
          <pc:sldMk cId="1687207527" sldId="472"/>
        </pc:sldMkLst>
        <pc:spChg chg="mod">
          <ac:chgData name="James Williams" userId="c957a50b-491f-4d94-b4bc-52aca3e2340d" providerId="ADAL" clId="{6BC8AAD8-4FD0-4A9A-8311-1A0484D4D7A4}" dt="2023-03-21T10:36:03.621" v="6798" actId="14100"/>
          <ac:spMkLst>
            <pc:docMk/>
            <pc:sldMk cId="1687207527" sldId="472"/>
            <ac:spMk id="5" creationId="{D0F6BBA4-1B29-1C77-5C3B-2CDA01D78772}"/>
          </ac:spMkLst>
        </pc:spChg>
      </pc:sldChg>
      <pc:sldChg chg="del">
        <pc:chgData name="James Williams" userId="c957a50b-491f-4d94-b4bc-52aca3e2340d" providerId="ADAL" clId="{6BC8AAD8-4FD0-4A9A-8311-1A0484D4D7A4}" dt="2023-03-21T10:35:46.274" v="6789" actId="2696"/>
        <pc:sldMkLst>
          <pc:docMk/>
          <pc:sldMk cId="3051957541" sldId="473"/>
        </pc:sldMkLst>
      </pc:sldChg>
      <pc:sldChg chg="delSp modSp add mod">
        <pc:chgData name="James Williams" userId="c957a50b-491f-4d94-b4bc-52aca3e2340d" providerId="ADAL" clId="{6BC8AAD8-4FD0-4A9A-8311-1A0484D4D7A4}" dt="2023-03-21T13:02:59.897" v="7205" actId="313"/>
        <pc:sldMkLst>
          <pc:docMk/>
          <pc:sldMk cId="3387344719" sldId="474"/>
        </pc:sldMkLst>
        <pc:spChg chg="mod">
          <ac:chgData name="James Williams" userId="c957a50b-491f-4d94-b4bc-52aca3e2340d" providerId="ADAL" clId="{6BC8AAD8-4FD0-4A9A-8311-1A0484D4D7A4}" dt="2023-03-21T13:02:59.897" v="7205" actId="313"/>
          <ac:spMkLst>
            <pc:docMk/>
            <pc:sldMk cId="3387344719" sldId="474"/>
            <ac:spMk id="2" creationId="{61365102-6F14-4FB7-8C3C-AB618E6179A2}"/>
          </ac:spMkLst>
        </pc:spChg>
        <pc:spChg chg="del">
          <ac:chgData name="James Williams" userId="c957a50b-491f-4d94-b4bc-52aca3e2340d" providerId="ADAL" clId="{6BC8AAD8-4FD0-4A9A-8311-1A0484D4D7A4}" dt="2023-03-21T13:02:51.550" v="7202" actId="478"/>
          <ac:spMkLst>
            <pc:docMk/>
            <pc:sldMk cId="3387344719" sldId="474"/>
            <ac:spMk id="5" creationId="{3672AFAB-BFB7-2158-5412-CE61CB83D756}"/>
          </ac:spMkLst>
        </pc:spChg>
        <pc:spChg chg="mod">
          <ac:chgData name="James Williams" userId="c957a50b-491f-4d94-b4bc-52aca3e2340d" providerId="ADAL" clId="{6BC8AAD8-4FD0-4A9A-8311-1A0484D4D7A4}" dt="2023-03-21T13:02:33.544" v="7182" actId="113"/>
          <ac:spMkLst>
            <pc:docMk/>
            <pc:sldMk cId="3387344719" sldId="474"/>
            <ac:spMk id="9" creationId="{C6F0307B-6A4C-4978-8778-1B2AFBCDE537}"/>
          </ac:spMkLst>
        </pc:spChg>
        <pc:picChg chg="del">
          <ac:chgData name="James Williams" userId="c957a50b-491f-4d94-b4bc-52aca3e2340d" providerId="ADAL" clId="{6BC8AAD8-4FD0-4A9A-8311-1A0484D4D7A4}" dt="2023-03-21T13:02:51.550" v="7202" actId="478"/>
          <ac:picMkLst>
            <pc:docMk/>
            <pc:sldMk cId="3387344719" sldId="474"/>
            <ac:picMk id="4" creationId="{C8037EEF-F350-6DC8-405F-2341923213C4}"/>
          </ac:picMkLst>
        </pc:picChg>
      </pc:sldChg>
      <pc:sldChg chg="del">
        <pc:chgData name="James Williams" userId="c957a50b-491f-4d94-b4bc-52aca3e2340d" providerId="ADAL" clId="{6BC8AAD8-4FD0-4A9A-8311-1A0484D4D7A4}" dt="2023-03-21T12:58:26.776" v="7025" actId="2696"/>
        <pc:sldMkLst>
          <pc:docMk/>
          <pc:sldMk cId="3910169873" sldId="474"/>
        </pc:sldMkLst>
      </pc:sldChg>
      <pc:sldChg chg="modSp add mod">
        <pc:chgData name="James Williams" userId="c957a50b-491f-4d94-b4bc-52aca3e2340d" providerId="ADAL" clId="{6BC8AAD8-4FD0-4A9A-8311-1A0484D4D7A4}" dt="2023-03-21T12:58:53.168" v="7035" actId="403"/>
        <pc:sldMkLst>
          <pc:docMk/>
          <pc:sldMk cId="2803106683" sldId="475"/>
        </pc:sldMkLst>
        <pc:spChg chg="mod">
          <ac:chgData name="James Williams" userId="c957a50b-491f-4d94-b4bc-52aca3e2340d" providerId="ADAL" clId="{6BC8AAD8-4FD0-4A9A-8311-1A0484D4D7A4}" dt="2023-03-21T12:58:53.168" v="7035" actId="403"/>
          <ac:spMkLst>
            <pc:docMk/>
            <pc:sldMk cId="2803106683" sldId="475"/>
            <ac:spMk id="2" creationId="{61365102-6F14-4FB7-8C3C-AB618E6179A2}"/>
          </ac:spMkLst>
        </pc:spChg>
      </pc:sldChg>
      <pc:sldChg chg="del">
        <pc:chgData name="James Williams" userId="c957a50b-491f-4d94-b4bc-52aca3e2340d" providerId="ADAL" clId="{6BC8AAD8-4FD0-4A9A-8311-1A0484D4D7A4}" dt="2023-03-21T12:58:26.776" v="7025" actId="2696"/>
        <pc:sldMkLst>
          <pc:docMk/>
          <pc:sldMk cId="3874283561" sldId="475"/>
        </pc:sldMkLst>
      </pc:sldChg>
      <pc:sldChg chg="modSp add mod">
        <pc:chgData name="James Williams" userId="c957a50b-491f-4d94-b4bc-52aca3e2340d" providerId="ADAL" clId="{6BC8AAD8-4FD0-4A9A-8311-1A0484D4D7A4}" dt="2023-03-21T12:58:58.191" v="7038" actId="403"/>
        <pc:sldMkLst>
          <pc:docMk/>
          <pc:sldMk cId="459806130" sldId="476"/>
        </pc:sldMkLst>
        <pc:spChg chg="mod">
          <ac:chgData name="James Williams" userId="c957a50b-491f-4d94-b4bc-52aca3e2340d" providerId="ADAL" clId="{6BC8AAD8-4FD0-4A9A-8311-1A0484D4D7A4}" dt="2023-03-21T12:58:58.191" v="7038" actId="403"/>
          <ac:spMkLst>
            <pc:docMk/>
            <pc:sldMk cId="459806130" sldId="476"/>
            <ac:spMk id="2" creationId="{61365102-6F14-4FB7-8C3C-AB618E6179A2}"/>
          </ac:spMkLst>
        </pc:spChg>
      </pc:sldChg>
      <pc:sldChg chg="del">
        <pc:chgData name="James Williams" userId="c957a50b-491f-4d94-b4bc-52aca3e2340d" providerId="ADAL" clId="{6BC8AAD8-4FD0-4A9A-8311-1A0484D4D7A4}" dt="2023-03-21T12:58:26.776" v="7025" actId="2696"/>
        <pc:sldMkLst>
          <pc:docMk/>
          <pc:sldMk cId="776239027" sldId="476"/>
        </pc:sldMkLst>
      </pc:sldChg>
      <pc:sldChg chg="delSp modSp add mod">
        <pc:chgData name="James Williams" userId="c957a50b-491f-4d94-b4bc-52aca3e2340d" providerId="ADAL" clId="{6BC8AAD8-4FD0-4A9A-8311-1A0484D4D7A4}" dt="2023-03-21T12:59:07.814" v="7042" actId="478"/>
        <pc:sldMkLst>
          <pc:docMk/>
          <pc:sldMk cId="290768183" sldId="477"/>
        </pc:sldMkLst>
        <pc:spChg chg="mod">
          <ac:chgData name="James Williams" userId="c957a50b-491f-4d94-b4bc-52aca3e2340d" providerId="ADAL" clId="{6BC8AAD8-4FD0-4A9A-8311-1A0484D4D7A4}" dt="2023-03-21T12:59:05.823" v="7041" actId="403"/>
          <ac:spMkLst>
            <pc:docMk/>
            <pc:sldMk cId="290768183" sldId="477"/>
            <ac:spMk id="2" creationId="{61365102-6F14-4FB7-8C3C-AB618E6179A2}"/>
          </ac:spMkLst>
        </pc:spChg>
        <pc:spChg chg="del">
          <ac:chgData name="James Williams" userId="c957a50b-491f-4d94-b4bc-52aca3e2340d" providerId="ADAL" clId="{6BC8AAD8-4FD0-4A9A-8311-1A0484D4D7A4}" dt="2023-03-21T12:59:07.814" v="7042" actId="478"/>
          <ac:spMkLst>
            <pc:docMk/>
            <pc:sldMk cId="290768183" sldId="477"/>
            <ac:spMk id="5" creationId="{3672AFAB-BFB7-2158-5412-CE61CB83D756}"/>
          </ac:spMkLst>
        </pc:spChg>
        <pc:picChg chg="del">
          <ac:chgData name="James Williams" userId="c957a50b-491f-4d94-b4bc-52aca3e2340d" providerId="ADAL" clId="{6BC8AAD8-4FD0-4A9A-8311-1A0484D4D7A4}" dt="2023-03-21T12:59:07.814" v="7042" actId="478"/>
          <ac:picMkLst>
            <pc:docMk/>
            <pc:sldMk cId="290768183" sldId="477"/>
            <ac:picMk id="4" creationId="{C8037EEF-F350-6DC8-405F-2341923213C4}"/>
          </ac:picMkLst>
        </pc:picChg>
      </pc:sldChg>
      <pc:sldChg chg="modSp del mod">
        <pc:chgData name="James Williams" userId="c957a50b-491f-4d94-b4bc-52aca3e2340d" providerId="ADAL" clId="{6BC8AAD8-4FD0-4A9A-8311-1A0484D4D7A4}" dt="2023-03-21T12:58:26.776" v="7025" actId="2696"/>
        <pc:sldMkLst>
          <pc:docMk/>
          <pc:sldMk cId="412999852" sldId="477"/>
        </pc:sldMkLst>
        <pc:spChg chg="mod">
          <ac:chgData name="James Williams" userId="c957a50b-491f-4d94-b4bc-52aca3e2340d" providerId="ADAL" clId="{6BC8AAD8-4FD0-4A9A-8311-1A0484D4D7A4}" dt="2023-03-21T12:57:47.375" v="7024" actId="20577"/>
          <ac:spMkLst>
            <pc:docMk/>
            <pc:sldMk cId="412999852" sldId="477"/>
            <ac:spMk id="9" creationId="{C6F0307B-6A4C-4978-8778-1B2AFBCDE537}"/>
          </ac:spMkLst>
        </pc:spChg>
      </pc:sldChg>
      <pc:sldChg chg="modSp add del ord">
        <pc:chgData name="James Williams" userId="c957a50b-491f-4d94-b4bc-52aca3e2340d" providerId="ADAL" clId="{6BC8AAD8-4FD0-4A9A-8311-1A0484D4D7A4}" dt="2023-03-15T15:55:00.206" v="2457" actId="2696"/>
        <pc:sldMkLst>
          <pc:docMk/>
          <pc:sldMk cId="2012847529" sldId="478"/>
        </pc:sldMkLst>
        <pc:graphicFrameChg chg="mod">
          <ac:chgData name="James Williams" userId="c957a50b-491f-4d94-b4bc-52aca3e2340d" providerId="ADAL" clId="{6BC8AAD8-4FD0-4A9A-8311-1A0484D4D7A4}" dt="2023-03-15T15:52:24.921" v="2438"/>
          <ac:graphicFrameMkLst>
            <pc:docMk/>
            <pc:sldMk cId="2012847529" sldId="478"/>
            <ac:graphicFrameMk id="18" creationId="{64BD512F-19F8-28AB-1311-0CCF0160D7BD}"/>
          </ac:graphicFrameMkLst>
        </pc:graphicFrameChg>
      </pc:sldChg>
      <pc:sldChg chg="del">
        <pc:chgData name="James Williams" userId="c957a50b-491f-4d94-b4bc-52aca3e2340d" providerId="ADAL" clId="{6BC8AAD8-4FD0-4A9A-8311-1A0484D4D7A4}" dt="2023-03-15T15:50:56.491" v="2413" actId="2696"/>
        <pc:sldMkLst>
          <pc:docMk/>
          <pc:sldMk cId="3679628465" sldId="478"/>
        </pc:sldMkLst>
      </pc:sldChg>
      <pc:sldChg chg="modSp mod ord">
        <pc:chgData name="James Williams" userId="c957a50b-491f-4d94-b4bc-52aca3e2340d" providerId="ADAL" clId="{6BC8AAD8-4FD0-4A9A-8311-1A0484D4D7A4}" dt="2023-03-21T14:13:31.012" v="7248" actId="20577"/>
        <pc:sldMkLst>
          <pc:docMk/>
          <pc:sldMk cId="1212256653" sldId="479"/>
        </pc:sldMkLst>
        <pc:spChg chg="mod">
          <ac:chgData name="James Williams" userId="c957a50b-491f-4d94-b4bc-52aca3e2340d" providerId="ADAL" clId="{6BC8AAD8-4FD0-4A9A-8311-1A0484D4D7A4}" dt="2023-03-21T14:12:35.842" v="7213" actId="403"/>
          <ac:spMkLst>
            <pc:docMk/>
            <pc:sldMk cId="1212256653" sldId="479"/>
            <ac:spMk id="2" creationId="{61365102-6F14-4FB7-8C3C-AB618E6179A2}"/>
          </ac:spMkLst>
        </pc:spChg>
        <pc:spChg chg="mod">
          <ac:chgData name="James Williams" userId="c957a50b-491f-4d94-b4bc-52aca3e2340d" providerId="ADAL" clId="{6BC8AAD8-4FD0-4A9A-8311-1A0484D4D7A4}" dt="2023-03-21T14:13:31.012" v="7248" actId="20577"/>
          <ac:spMkLst>
            <pc:docMk/>
            <pc:sldMk cId="1212256653" sldId="479"/>
            <ac:spMk id="9" creationId="{C6F0307B-6A4C-4978-8778-1B2AFBCDE537}"/>
          </ac:spMkLst>
        </pc:spChg>
      </pc:sldChg>
      <pc:sldChg chg="addSp modSp mod">
        <pc:chgData name="James Williams" userId="c957a50b-491f-4d94-b4bc-52aca3e2340d" providerId="ADAL" clId="{6BC8AAD8-4FD0-4A9A-8311-1A0484D4D7A4}" dt="2023-03-21T14:15:46.631" v="7273"/>
        <pc:sldMkLst>
          <pc:docMk/>
          <pc:sldMk cId="2319587834" sldId="480"/>
        </pc:sldMkLst>
        <pc:spChg chg="mod">
          <ac:chgData name="James Williams" userId="c957a50b-491f-4d94-b4bc-52aca3e2340d" providerId="ADAL" clId="{6BC8AAD8-4FD0-4A9A-8311-1A0484D4D7A4}" dt="2023-03-21T14:15:46.631" v="7273"/>
          <ac:spMkLst>
            <pc:docMk/>
            <pc:sldMk cId="2319587834" sldId="480"/>
            <ac:spMk id="2" creationId="{61365102-6F14-4FB7-8C3C-AB618E6179A2}"/>
          </ac:spMkLst>
        </pc:spChg>
        <pc:spChg chg="add mod">
          <ac:chgData name="James Williams" userId="c957a50b-491f-4d94-b4bc-52aca3e2340d" providerId="ADAL" clId="{6BC8AAD8-4FD0-4A9A-8311-1A0484D4D7A4}" dt="2023-03-21T14:15:24.670" v="7272" actId="1076"/>
          <ac:spMkLst>
            <pc:docMk/>
            <pc:sldMk cId="2319587834" sldId="480"/>
            <ac:spMk id="3" creationId="{1A8E1FDA-1FE1-422B-380E-A0C671C11885}"/>
          </ac:spMkLst>
        </pc:spChg>
        <pc:spChg chg="mod">
          <ac:chgData name="James Williams" userId="c957a50b-491f-4d94-b4bc-52aca3e2340d" providerId="ADAL" clId="{6BC8AAD8-4FD0-4A9A-8311-1A0484D4D7A4}" dt="2023-03-21T14:14:02.114" v="7252" actId="20577"/>
          <ac:spMkLst>
            <pc:docMk/>
            <pc:sldMk cId="2319587834" sldId="480"/>
            <ac:spMk id="9" creationId="{C6F0307B-6A4C-4978-8778-1B2AFBCDE537}"/>
          </ac:spMkLst>
        </pc:spChg>
      </pc:sldChg>
      <pc:sldChg chg="modSp mod">
        <pc:chgData name="James Williams" userId="c957a50b-491f-4d94-b4bc-52aca3e2340d" providerId="ADAL" clId="{6BC8AAD8-4FD0-4A9A-8311-1A0484D4D7A4}" dt="2023-03-21T14:19:27.099" v="7377" actId="313"/>
        <pc:sldMkLst>
          <pc:docMk/>
          <pc:sldMk cId="845879742" sldId="481"/>
        </pc:sldMkLst>
        <pc:spChg chg="mod">
          <ac:chgData name="James Williams" userId="c957a50b-491f-4d94-b4bc-52aca3e2340d" providerId="ADAL" clId="{6BC8AAD8-4FD0-4A9A-8311-1A0484D4D7A4}" dt="2023-03-21T14:16:44.698" v="7285" actId="403"/>
          <ac:spMkLst>
            <pc:docMk/>
            <pc:sldMk cId="845879742" sldId="481"/>
            <ac:spMk id="2" creationId="{61365102-6F14-4FB7-8C3C-AB618E6179A2}"/>
          </ac:spMkLst>
        </pc:spChg>
        <pc:spChg chg="mod">
          <ac:chgData name="James Williams" userId="c957a50b-491f-4d94-b4bc-52aca3e2340d" providerId="ADAL" clId="{6BC8AAD8-4FD0-4A9A-8311-1A0484D4D7A4}" dt="2023-03-21T14:19:27.099" v="7377" actId="313"/>
          <ac:spMkLst>
            <pc:docMk/>
            <pc:sldMk cId="845879742" sldId="481"/>
            <ac:spMk id="9" creationId="{C6F0307B-6A4C-4978-8778-1B2AFBCDE537}"/>
          </ac:spMkLst>
        </pc:spChg>
      </pc:sldChg>
      <pc:sldChg chg="addSp delSp modSp mod ord">
        <pc:chgData name="James Williams" userId="c957a50b-491f-4d94-b4bc-52aca3e2340d" providerId="ADAL" clId="{6BC8AAD8-4FD0-4A9A-8311-1A0484D4D7A4}" dt="2023-03-21T14:20:47.320" v="7484" actId="1076"/>
        <pc:sldMkLst>
          <pc:docMk/>
          <pc:sldMk cId="3559909029" sldId="482"/>
        </pc:sldMkLst>
        <pc:spChg chg="add mod">
          <ac:chgData name="James Williams" userId="c957a50b-491f-4d94-b4bc-52aca3e2340d" providerId="ADAL" clId="{6BC8AAD8-4FD0-4A9A-8311-1A0484D4D7A4}" dt="2023-03-21T14:20:47.320" v="7484" actId="1076"/>
          <ac:spMkLst>
            <pc:docMk/>
            <pc:sldMk cId="3559909029" sldId="482"/>
            <ac:spMk id="3" creationId="{B8081FB8-F31B-956D-34D9-C9E723E7F7CD}"/>
          </ac:spMkLst>
        </pc:spChg>
        <pc:spChg chg="mod">
          <ac:chgData name="James Williams" userId="c957a50b-491f-4d94-b4bc-52aca3e2340d" providerId="ADAL" clId="{6BC8AAD8-4FD0-4A9A-8311-1A0484D4D7A4}" dt="2023-03-21T14:20:41.424" v="7483" actId="20577"/>
          <ac:spMkLst>
            <pc:docMk/>
            <pc:sldMk cId="3559909029" sldId="482"/>
            <ac:spMk id="9" creationId="{C6F0307B-6A4C-4978-8778-1B2AFBCDE537}"/>
          </ac:spMkLst>
        </pc:spChg>
        <pc:picChg chg="mod">
          <ac:chgData name="James Williams" userId="c957a50b-491f-4d94-b4bc-52aca3e2340d" providerId="ADAL" clId="{6BC8AAD8-4FD0-4A9A-8311-1A0484D4D7A4}" dt="2023-03-21T14:20:38.461" v="7481" actId="1076"/>
          <ac:picMkLst>
            <pc:docMk/>
            <pc:sldMk cId="3559909029" sldId="482"/>
            <ac:picMk id="6" creationId="{4588D755-69B1-94A4-D274-DC3D89E3C3F1}"/>
          </ac:picMkLst>
        </pc:picChg>
        <pc:picChg chg="del">
          <ac:chgData name="James Williams" userId="c957a50b-491f-4d94-b4bc-52aca3e2340d" providerId="ADAL" clId="{6BC8AAD8-4FD0-4A9A-8311-1A0484D4D7A4}" dt="2023-03-21T14:16:21.321" v="7276" actId="478"/>
          <ac:picMkLst>
            <pc:docMk/>
            <pc:sldMk cId="3559909029" sldId="482"/>
            <ac:picMk id="11" creationId="{3B3789F8-8692-DC54-AB53-8F5348CA607B}"/>
          </ac:picMkLst>
        </pc:picChg>
      </pc:sldChg>
      <pc:sldChg chg="delSp modSp mod ord">
        <pc:chgData name="James Williams" userId="c957a50b-491f-4d94-b4bc-52aca3e2340d" providerId="ADAL" clId="{6BC8AAD8-4FD0-4A9A-8311-1A0484D4D7A4}" dt="2023-03-21T14:25:18.245" v="7496" actId="20577"/>
        <pc:sldMkLst>
          <pc:docMk/>
          <pc:sldMk cId="1767891334" sldId="483"/>
        </pc:sldMkLst>
        <pc:spChg chg="mod">
          <ac:chgData name="James Williams" userId="c957a50b-491f-4d94-b4bc-52aca3e2340d" providerId="ADAL" clId="{6BC8AAD8-4FD0-4A9A-8311-1A0484D4D7A4}" dt="2023-03-21T14:25:18.245" v="7496" actId="20577"/>
          <ac:spMkLst>
            <pc:docMk/>
            <pc:sldMk cId="1767891334" sldId="483"/>
            <ac:spMk id="2" creationId="{61365102-6F14-4FB7-8C3C-AB618E6179A2}"/>
          </ac:spMkLst>
        </pc:spChg>
        <pc:spChg chg="del">
          <ac:chgData name="James Williams" userId="c957a50b-491f-4d94-b4bc-52aca3e2340d" providerId="ADAL" clId="{6BC8AAD8-4FD0-4A9A-8311-1A0484D4D7A4}" dt="2023-03-21T14:21:37.667" v="7495" actId="478"/>
          <ac:spMkLst>
            <pc:docMk/>
            <pc:sldMk cId="1767891334" sldId="483"/>
            <ac:spMk id="5" creationId="{3672AFAB-BFB7-2158-5412-CE61CB83D756}"/>
          </ac:spMkLst>
        </pc:spChg>
        <pc:picChg chg="del">
          <ac:chgData name="James Williams" userId="c957a50b-491f-4d94-b4bc-52aca3e2340d" providerId="ADAL" clId="{6BC8AAD8-4FD0-4A9A-8311-1A0484D4D7A4}" dt="2023-03-21T14:21:37.667" v="7495" actId="478"/>
          <ac:picMkLst>
            <pc:docMk/>
            <pc:sldMk cId="1767891334" sldId="483"/>
            <ac:picMk id="4" creationId="{C8037EEF-F350-6DC8-405F-2341923213C4}"/>
          </ac:picMkLst>
        </pc:picChg>
      </pc:sldChg>
      <pc:sldChg chg="addSp modSp mod">
        <pc:chgData name="James Williams" userId="c957a50b-491f-4d94-b4bc-52aca3e2340d" providerId="ADAL" clId="{6BC8AAD8-4FD0-4A9A-8311-1A0484D4D7A4}" dt="2023-03-21T14:28:31.256" v="7549" actId="20577"/>
        <pc:sldMkLst>
          <pc:docMk/>
          <pc:sldMk cId="1065482184" sldId="484"/>
        </pc:sldMkLst>
        <pc:spChg chg="mod">
          <ac:chgData name="James Williams" userId="c957a50b-491f-4d94-b4bc-52aca3e2340d" providerId="ADAL" clId="{6BC8AAD8-4FD0-4A9A-8311-1A0484D4D7A4}" dt="2023-03-21T14:28:31.256" v="7549" actId="20577"/>
          <ac:spMkLst>
            <pc:docMk/>
            <pc:sldMk cId="1065482184" sldId="484"/>
            <ac:spMk id="9" creationId="{C6F0307B-6A4C-4978-8778-1B2AFBCDE537}"/>
          </ac:spMkLst>
        </pc:spChg>
        <pc:spChg chg="add mod">
          <ac:chgData name="James Williams" userId="c957a50b-491f-4d94-b4bc-52aca3e2340d" providerId="ADAL" clId="{6BC8AAD8-4FD0-4A9A-8311-1A0484D4D7A4}" dt="2023-03-21T14:27:51.139" v="7524" actId="164"/>
          <ac:spMkLst>
            <pc:docMk/>
            <pc:sldMk cId="1065482184" sldId="484"/>
            <ac:spMk id="11" creationId="{6B763EB9-F2D7-0F97-BBD0-979B8063DBF7}"/>
          </ac:spMkLst>
        </pc:spChg>
        <pc:grpChg chg="add mod">
          <ac:chgData name="James Williams" userId="c957a50b-491f-4d94-b4bc-52aca3e2340d" providerId="ADAL" clId="{6BC8AAD8-4FD0-4A9A-8311-1A0484D4D7A4}" dt="2023-03-21T14:27:51.139" v="7524" actId="164"/>
          <ac:grpSpMkLst>
            <pc:docMk/>
            <pc:sldMk cId="1065482184" sldId="484"/>
            <ac:grpSpMk id="13" creationId="{E1AEDBF3-8446-131F-167D-CBC7731CC422}"/>
          </ac:grpSpMkLst>
        </pc:grpChg>
        <pc:picChg chg="add mod">
          <ac:chgData name="James Williams" userId="c957a50b-491f-4d94-b4bc-52aca3e2340d" providerId="ADAL" clId="{6BC8AAD8-4FD0-4A9A-8311-1A0484D4D7A4}" dt="2023-03-21T14:26:54.694" v="7506" actId="1076"/>
          <ac:picMkLst>
            <pc:docMk/>
            <pc:sldMk cId="1065482184" sldId="484"/>
            <ac:picMk id="6" creationId="{127D1FAE-D9E8-BC27-947F-4998A297A903}"/>
          </ac:picMkLst>
        </pc:picChg>
        <pc:picChg chg="mod">
          <ac:chgData name="James Williams" userId="c957a50b-491f-4d94-b4bc-52aca3e2340d" providerId="ADAL" clId="{6BC8AAD8-4FD0-4A9A-8311-1A0484D4D7A4}" dt="2023-03-21T14:26:58.996" v="7507" actId="1076"/>
          <ac:picMkLst>
            <pc:docMk/>
            <pc:sldMk cId="1065482184" sldId="484"/>
            <ac:picMk id="7" creationId="{FA8CDC10-9986-1DC8-677E-619B2912F127}"/>
          </ac:picMkLst>
        </pc:picChg>
        <pc:picChg chg="mod">
          <ac:chgData name="James Williams" userId="c957a50b-491f-4d94-b4bc-52aca3e2340d" providerId="ADAL" clId="{6BC8AAD8-4FD0-4A9A-8311-1A0484D4D7A4}" dt="2023-03-21T14:27:51.139" v="7524" actId="164"/>
          <ac:picMkLst>
            <pc:docMk/>
            <pc:sldMk cId="1065482184" sldId="484"/>
            <ac:picMk id="15" creationId="{BD628C10-29C0-02A4-F71F-92BDE09C1D17}"/>
          </ac:picMkLst>
        </pc:picChg>
      </pc:sldChg>
      <pc:sldChg chg="modSp mod">
        <pc:chgData name="James Williams" userId="c957a50b-491f-4d94-b4bc-52aca3e2340d" providerId="ADAL" clId="{6BC8AAD8-4FD0-4A9A-8311-1A0484D4D7A4}" dt="2023-03-21T14:40:44.866" v="7598" actId="20577"/>
        <pc:sldMkLst>
          <pc:docMk/>
          <pc:sldMk cId="1906207025" sldId="485"/>
        </pc:sldMkLst>
        <pc:spChg chg="mod">
          <ac:chgData name="James Williams" userId="c957a50b-491f-4d94-b4bc-52aca3e2340d" providerId="ADAL" clId="{6BC8AAD8-4FD0-4A9A-8311-1A0484D4D7A4}" dt="2023-03-21T14:34:43.749" v="7550"/>
          <ac:spMkLst>
            <pc:docMk/>
            <pc:sldMk cId="1906207025" sldId="485"/>
            <ac:spMk id="2" creationId="{61365102-6F14-4FB7-8C3C-AB618E6179A2}"/>
          </ac:spMkLst>
        </pc:spChg>
        <pc:spChg chg="mod">
          <ac:chgData name="James Williams" userId="c957a50b-491f-4d94-b4bc-52aca3e2340d" providerId="ADAL" clId="{6BC8AAD8-4FD0-4A9A-8311-1A0484D4D7A4}" dt="2023-03-21T14:40:44.866" v="7598" actId="20577"/>
          <ac:spMkLst>
            <pc:docMk/>
            <pc:sldMk cId="1906207025" sldId="485"/>
            <ac:spMk id="9" creationId="{C6F0307B-6A4C-4978-8778-1B2AFBCDE537}"/>
          </ac:spMkLst>
        </pc:spChg>
      </pc:sldChg>
      <pc:sldChg chg="modSp mod">
        <pc:chgData name="James Williams" userId="c957a50b-491f-4d94-b4bc-52aca3e2340d" providerId="ADAL" clId="{6BC8AAD8-4FD0-4A9A-8311-1A0484D4D7A4}" dt="2023-03-21T14:41:48.276" v="7599" actId="113"/>
        <pc:sldMkLst>
          <pc:docMk/>
          <pc:sldMk cId="1440240273" sldId="486"/>
        </pc:sldMkLst>
        <pc:spChg chg="mod">
          <ac:chgData name="James Williams" userId="c957a50b-491f-4d94-b4bc-52aca3e2340d" providerId="ADAL" clId="{6BC8AAD8-4FD0-4A9A-8311-1A0484D4D7A4}" dt="2023-03-21T14:41:48.276" v="7599" actId="113"/>
          <ac:spMkLst>
            <pc:docMk/>
            <pc:sldMk cId="1440240273" sldId="486"/>
            <ac:spMk id="9" creationId="{C6F0307B-6A4C-4978-8778-1B2AFBCDE537}"/>
          </ac:spMkLst>
        </pc:spChg>
      </pc:sldChg>
      <pc:sldChg chg="modSp mod">
        <pc:chgData name="James Williams" userId="c957a50b-491f-4d94-b4bc-52aca3e2340d" providerId="ADAL" clId="{6BC8AAD8-4FD0-4A9A-8311-1A0484D4D7A4}" dt="2023-03-21T14:43:00.725" v="7606" actId="1076"/>
        <pc:sldMkLst>
          <pc:docMk/>
          <pc:sldMk cId="1325765152" sldId="489"/>
        </pc:sldMkLst>
        <pc:spChg chg="mod">
          <ac:chgData name="James Williams" userId="c957a50b-491f-4d94-b4bc-52aca3e2340d" providerId="ADAL" clId="{6BC8AAD8-4FD0-4A9A-8311-1A0484D4D7A4}" dt="2023-03-21T14:42:54.544" v="7605" actId="20577"/>
          <ac:spMkLst>
            <pc:docMk/>
            <pc:sldMk cId="1325765152" sldId="489"/>
            <ac:spMk id="9" creationId="{C6F0307B-6A4C-4978-8778-1B2AFBCDE537}"/>
          </ac:spMkLst>
        </pc:spChg>
        <pc:picChg chg="mod">
          <ac:chgData name="James Williams" userId="c957a50b-491f-4d94-b4bc-52aca3e2340d" providerId="ADAL" clId="{6BC8AAD8-4FD0-4A9A-8311-1A0484D4D7A4}" dt="2023-03-21T14:43:00.725" v="7606" actId="1076"/>
          <ac:picMkLst>
            <pc:docMk/>
            <pc:sldMk cId="1325765152" sldId="489"/>
            <ac:picMk id="15" creationId="{D1EC7E57-E26F-7D48-ACAE-5D73AEDBDA95}"/>
          </ac:picMkLst>
        </pc:picChg>
        <pc:picChg chg="mod">
          <ac:chgData name="James Williams" userId="c957a50b-491f-4d94-b4bc-52aca3e2340d" providerId="ADAL" clId="{6BC8AAD8-4FD0-4A9A-8311-1A0484D4D7A4}" dt="2023-03-21T14:43:00.725" v="7606" actId="1076"/>
          <ac:picMkLst>
            <pc:docMk/>
            <pc:sldMk cId="1325765152" sldId="489"/>
            <ac:picMk id="18" creationId="{5C956D08-D445-B91B-C6C5-9FAAD9F663D0}"/>
          </ac:picMkLst>
        </pc:picChg>
      </pc:sldChg>
      <pc:sldChg chg="delSp modSp mod">
        <pc:chgData name="James Williams" userId="c957a50b-491f-4d94-b4bc-52aca3e2340d" providerId="ADAL" clId="{6BC8AAD8-4FD0-4A9A-8311-1A0484D4D7A4}" dt="2023-03-21T14:51:41.149" v="7629" actId="478"/>
        <pc:sldMkLst>
          <pc:docMk/>
          <pc:sldMk cId="1263786281" sldId="490"/>
        </pc:sldMkLst>
        <pc:spChg chg="mod">
          <ac:chgData name="James Williams" userId="c957a50b-491f-4d94-b4bc-52aca3e2340d" providerId="ADAL" clId="{6BC8AAD8-4FD0-4A9A-8311-1A0484D4D7A4}" dt="2023-03-21T14:51:39.254" v="7628" actId="20577"/>
          <ac:spMkLst>
            <pc:docMk/>
            <pc:sldMk cId="1263786281" sldId="490"/>
            <ac:spMk id="2" creationId="{61365102-6F14-4FB7-8C3C-AB618E6179A2}"/>
          </ac:spMkLst>
        </pc:spChg>
        <pc:spChg chg="del">
          <ac:chgData name="James Williams" userId="c957a50b-491f-4d94-b4bc-52aca3e2340d" providerId="ADAL" clId="{6BC8AAD8-4FD0-4A9A-8311-1A0484D4D7A4}" dt="2023-03-21T14:51:41.149" v="7629" actId="478"/>
          <ac:spMkLst>
            <pc:docMk/>
            <pc:sldMk cId="1263786281" sldId="490"/>
            <ac:spMk id="5" creationId="{3672AFAB-BFB7-2158-5412-CE61CB83D756}"/>
          </ac:spMkLst>
        </pc:spChg>
        <pc:spChg chg="mod">
          <ac:chgData name="James Williams" userId="c957a50b-491f-4d94-b4bc-52aca3e2340d" providerId="ADAL" clId="{6BC8AAD8-4FD0-4A9A-8311-1A0484D4D7A4}" dt="2023-03-21T14:51:30.535" v="7618" actId="948"/>
          <ac:spMkLst>
            <pc:docMk/>
            <pc:sldMk cId="1263786281" sldId="490"/>
            <ac:spMk id="9" creationId="{C6F0307B-6A4C-4978-8778-1B2AFBCDE537}"/>
          </ac:spMkLst>
        </pc:spChg>
        <pc:picChg chg="del">
          <ac:chgData name="James Williams" userId="c957a50b-491f-4d94-b4bc-52aca3e2340d" providerId="ADAL" clId="{6BC8AAD8-4FD0-4A9A-8311-1A0484D4D7A4}" dt="2023-03-21T14:51:41.149" v="7629" actId="478"/>
          <ac:picMkLst>
            <pc:docMk/>
            <pc:sldMk cId="1263786281" sldId="490"/>
            <ac:picMk id="4" creationId="{C8037EEF-F350-6DC8-405F-2341923213C4}"/>
          </ac:picMkLst>
        </pc:picChg>
        <pc:picChg chg="mod">
          <ac:chgData name="James Williams" userId="c957a50b-491f-4d94-b4bc-52aca3e2340d" providerId="ADAL" clId="{6BC8AAD8-4FD0-4A9A-8311-1A0484D4D7A4}" dt="2023-03-21T14:51:33.041" v="7619" actId="1076"/>
          <ac:picMkLst>
            <pc:docMk/>
            <pc:sldMk cId="1263786281" sldId="490"/>
            <ac:picMk id="17" creationId="{08A14268-EEB3-C5C7-B017-763ACFC83DDB}"/>
          </ac:picMkLst>
        </pc:picChg>
      </pc:sldChg>
      <pc:sldChg chg="addSp delSp modSp mod">
        <pc:chgData name="James Williams" userId="c957a50b-491f-4d94-b4bc-52aca3e2340d" providerId="ADAL" clId="{6BC8AAD8-4FD0-4A9A-8311-1A0484D4D7A4}" dt="2023-03-21T14:54:11.997" v="7697" actId="1076"/>
        <pc:sldMkLst>
          <pc:docMk/>
          <pc:sldMk cId="1290204608" sldId="491"/>
        </pc:sldMkLst>
        <pc:spChg chg="add mod">
          <ac:chgData name="James Williams" userId="c957a50b-491f-4d94-b4bc-52aca3e2340d" providerId="ADAL" clId="{6BC8AAD8-4FD0-4A9A-8311-1A0484D4D7A4}" dt="2023-03-21T14:54:11.997" v="7697" actId="1076"/>
          <ac:spMkLst>
            <pc:docMk/>
            <pc:sldMk cId="1290204608" sldId="491"/>
            <ac:spMk id="2" creationId="{1697E866-FC90-73B6-8558-313181F365D6}"/>
          </ac:spMkLst>
        </pc:spChg>
        <pc:spChg chg="del mod topLvl">
          <ac:chgData name="James Williams" userId="c957a50b-491f-4d94-b4bc-52aca3e2340d" providerId="ADAL" clId="{6BC8AAD8-4FD0-4A9A-8311-1A0484D4D7A4}" dt="2023-03-21T14:52:45.373" v="7637" actId="478"/>
          <ac:spMkLst>
            <pc:docMk/>
            <pc:sldMk cId="1290204608" sldId="491"/>
            <ac:spMk id="5" creationId="{ECBF6E8D-E8FB-7A0A-71FE-723840B8FCBB}"/>
          </ac:spMkLst>
        </pc:spChg>
        <pc:grpChg chg="add del mod">
          <ac:chgData name="James Williams" userId="c957a50b-491f-4d94-b4bc-52aca3e2340d" providerId="ADAL" clId="{6BC8AAD8-4FD0-4A9A-8311-1A0484D4D7A4}" dt="2023-03-21T14:52:36.071" v="7635" actId="165"/>
          <ac:grpSpMkLst>
            <pc:docMk/>
            <pc:sldMk cId="1290204608" sldId="491"/>
            <ac:grpSpMk id="3" creationId="{BA736ED9-9AA8-A0D2-8F39-B90C3310D09F}"/>
          </ac:grpSpMkLst>
        </pc:grpChg>
        <pc:picChg chg="del mod topLvl">
          <ac:chgData name="James Williams" userId="c957a50b-491f-4d94-b4bc-52aca3e2340d" providerId="ADAL" clId="{6BC8AAD8-4FD0-4A9A-8311-1A0484D4D7A4}" dt="2023-03-21T14:52:43.923" v="7636" actId="478"/>
          <ac:picMkLst>
            <pc:docMk/>
            <pc:sldMk cId="1290204608" sldId="491"/>
            <ac:picMk id="4" creationId="{6D96E841-040E-BEDA-4575-FAF4C848F71F}"/>
          </ac:picMkLst>
        </pc:picChg>
        <pc:picChg chg="mod">
          <ac:chgData name="James Williams" userId="c957a50b-491f-4d94-b4bc-52aca3e2340d" providerId="ADAL" clId="{6BC8AAD8-4FD0-4A9A-8311-1A0484D4D7A4}" dt="2023-03-21T14:52:27.453" v="7633" actId="1076"/>
          <ac:picMkLst>
            <pc:docMk/>
            <pc:sldMk cId="1290204608" sldId="491"/>
            <ac:picMk id="6" creationId="{076421C2-4F61-D0F4-B747-960F59F40016}"/>
          </ac:picMkLst>
        </pc:picChg>
      </pc:sldChg>
      <pc:sldChg chg="modSp mod">
        <pc:chgData name="James Williams" userId="c957a50b-491f-4d94-b4bc-52aca3e2340d" providerId="ADAL" clId="{6BC8AAD8-4FD0-4A9A-8311-1A0484D4D7A4}" dt="2023-03-21T12:59:54.785" v="7057" actId="1076"/>
        <pc:sldMkLst>
          <pc:docMk/>
          <pc:sldMk cId="313319998" sldId="492"/>
        </pc:sldMkLst>
        <pc:spChg chg="mod">
          <ac:chgData name="James Williams" userId="c957a50b-491f-4d94-b4bc-52aca3e2340d" providerId="ADAL" clId="{6BC8AAD8-4FD0-4A9A-8311-1A0484D4D7A4}" dt="2023-03-21T12:59:54.785" v="7057" actId="1076"/>
          <ac:spMkLst>
            <pc:docMk/>
            <pc:sldMk cId="313319998" sldId="492"/>
            <ac:spMk id="2" creationId="{61365102-6F14-4FB7-8C3C-AB618E6179A2}"/>
          </ac:spMkLst>
        </pc:spChg>
        <pc:spChg chg="mod">
          <ac:chgData name="James Williams" userId="c957a50b-491f-4d94-b4bc-52aca3e2340d" providerId="ADAL" clId="{6BC8AAD8-4FD0-4A9A-8311-1A0484D4D7A4}" dt="2023-03-15T15:59:20.571" v="2592" actId="1076"/>
          <ac:spMkLst>
            <pc:docMk/>
            <pc:sldMk cId="313319998" sldId="492"/>
            <ac:spMk id="9" creationId="{C6F0307B-6A4C-4978-8778-1B2AFBCDE537}"/>
          </ac:spMkLst>
        </pc:spChg>
        <pc:grpChg chg="mod">
          <ac:chgData name="James Williams" userId="c957a50b-491f-4d94-b4bc-52aca3e2340d" providerId="ADAL" clId="{6BC8AAD8-4FD0-4A9A-8311-1A0484D4D7A4}" dt="2023-03-15T15:59:15.955" v="2591" actId="1076"/>
          <ac:grpSpMkLst>
            <pc:docMk/>
            <pc:sldMk cId="313319998" sldId="492"/>
            <ac:grpSpMk id="13" creationId="{8E911917-5E07-DD68-1C29-AAD387FDA8D1}"/>
          </ac:grpSpMkLst>
        </pc:grpChg>
      </pc:sldChg>
      <pc:sldChg chg="modSp mod">
        <pc:chgData name="James Williams" userId="c957a50b-491f-4d94-b4bc-52aca3e2340d" providerId="ADAL" clId="{6BC8AAD8-4FD0-4A9A-8311-1A0484D4D7A4}" dt="2023-03-21T12:59:14.185" v="7043" actId="20577"/>
        <pc:sldMkLst>
          <pc:docMk/>
          <pc:sldMk cId="2971846543" sldId="493"/>
        </pc:sldMkLst>
        <pc:spChg chg="mod">
          <ac:chgData name="James Williams" userId="c957a50b-491f-4d94-b4bc-52aca3e2340d" providerId="ADAL" clId="{6BC8AAD8-4FD0-4A9A-8311-1A0484D4D7A4}" dt="2023-03-21T12:59:14.185" v="7043" actId="20577"/>
          <ac:spMkLst>
            <pc:docMk/>
            <pc:sldMk cId="2971846543" sldId="493"/>
            <ac:spMk id="2" creationId="{61365102-6F14-4FB7-8C3C-AB618E6179A2}"/>
          </ac:spMkLst>
        </pc:spChg>
      </pc:sldChg>
      <pc:sldChg chg="ord">
        <pc:chgData name="James Williams" userId="c957a50b-491f-4d94-b4bc-52aca3e2340d" providerId="ADAL" clId="{6BC8AAD8-4FD0-4A9A-8311-1A0484D4D7A4}" dt="2023-03-15T16:00:35.756" v="2619"/>
        <pc:sldMkLst>
          <pc:docMk/>
          <pc:sldMk cId="1869906866" sldId="494"/>
        </pc:sldMkLst>
      </pc:sldChg>
      <pc:sldChg chg="addSp delSp modSp add mod">
        <pc:chgData name="James Williams" userId="c957a50b-491f-4d94-b4bc-52aca3e2340d" providerId="ADAL" clId="{6BC8AAD8-4FD0-4A9A-8311-1A0484D4D7A4}" dt="2023-03-20T18:25:50.472" v="3288" actId="368"/>
        <pc:sldMkLst>
          <pc:docMk/>
          <pc:sldMk cId="296005238" sldId="590"/>
        </pc:sldMkLst>
        <pc:spChg chg="mod">
          <ac:chgData name="James Williams" userId="c957a50b-491f-4d94-b4bc-52aca3e2340d" providerId="ADAL" clId="{6BC8AAD8-4FD0-4A9A-8311-1A0484D4D7A4}" dt="2023-03-15T15:42:50.121" v="2264" actId="20577"/>
          <ac:spMkLst>
            <pc:docMk/>
            <pc:sldMk cId="296005238" sldId="590"/>
            <ac:spMk id="2" creationId="{61365102-6F14-4FB7-8C3C-AB618E6179A2}"/>
          </ac:spMkLst>
        </pc:spChg>
        <pc:spChg chg="mod">
          <ac:chgData name="James Williams" userId="c957a50b-491f-4d94-b4bc-52aca3e2340d" providerId="ADAL" clId="{6BC8AAD8-4FD0-4A9A-8311-1A0484D4D7A4}" dt="2023-03-15T15:42:38.569" v="2242" actId="1076"/>
          <ac:spMkLst>
            <pc:docMk/>
            <pc:sldMk cId="296005238" sldId="590"/>
            <ac:spMk id="3" creationId="{1928CE2A-BC23-DEAC-AA2C-FA2E7CF56BB3}"/>
          </ac:spMkLst>
        </pc:spChg>
        <pc:spChg chg="del">
          <ac:chgData name="James Williams" userId="c957a50b-491f-4d94-b4bc-52aca3e2340d" providerId="ADAL" clId="{6BC8AAD8-4FD0-4A9A-8311-1A0484D4D7A4}" dt="2023-03-01T12:46:14.733" v="40" actId="478"/>
          <ac:spMkLst>
            <pc:docMk/>
            <pc:sldMk cId="296005238" sldId="590"/>
            <ac:spMk id="4" creationId="{034CCEEF-E0D5-8F25-AA30-27AE0D4BB7E5}"/>
          </ac:spMkLst>
        </pc:spChg>
        <pc:spChg chg="mod">
          <ac:chgData name="James Williams" userId="c957a50b-491f-4d94-b4bc-52aca3e2340d" providerId="ADAL" clId="{6BC8AAD8-4FD0-4A9A-8311-1A0484D4D7A4}" dt="2023-03-20T18:25:50.472" v="3288" actId="368"/>
          <ac:spMkLst>
            <pc:docMk/>
            <pc:sldMk cId="296005238" sldId="590"/>
            <ac:spMk id="15" creationId="{005CED6A-A5A7-4341-8E5F-61ACE04CC2A1}"/>
          </ac:spMkLst>
        </pc:spChg>
        <pc:picChg chg="add del mod">
          <ac:chgData name="James Williams" userId="c957a50b-491f-4d94-b4bc-52aca3e2340d" providerId="ADAL" clId="{6BC8AAD8-4FD0-4A9A-8311-1A0484D4D7A4}" dt="2023-03-20T18:22:44.634" v="3245" actId="478"/>
          <ac:picMkLst>
            <pc:docMk/>
            <pc:sldMk cId="296005238" sldId="590"/>
            <ac:picMk id="5" creationId="{26415C72-CDC5-1C8B-7623-27EE3D0CD2F1}"/>
          </ac:picMkLst>
        </pc:picChg>
        <pc:picChg chg="add del mod modCrop">
          <ac:chgData name="James Williams" userId="c957a50b-491f-4d94-b4bc-52aca3e2340d" providerId="ADAL" clId="{6BC8AAD8-4FD0-4A9A-8311-1A0484D4D7A4}" dt="2023-03-01T12:58:08.470" v="554" actId="478"/>
          <ac:picMkLst>
            <pc:docMk/>
            <pc:sldMk cId="296005238" sldId="590"/>
            <ac:picMk id="6" creationId="{66661DD1-F969-5F42-3356-7256BBF9513B}"/>
          </ac:picMkLst>
        </pc:picChg>
      </pc:sldChg>
      <pc:sldChg chg="add">
        <pc:chgData name="James Williams" userId="c957a50b-491f-4d94-b4bc-52aca3e2340d" providerId="ADAL" clId="{6BC8AAD8-4FD0-4A9A-8311-1A0484D4D7A4}" dt="2023-03-15T15:50:11.517" v="2393"/>
        <pc:sldMkLst>
          <pc:docMk/>
          <pc:sldMk cId="2120443524" sldId="599"/>
        </pc:sldMkLst>
      </pc:sldChg>
      <pc:sldChg chg="addSp delSp add del setBg delDesignElem">
        <pc:chgData name="James Williams" userId="c957a50b-491f-4d94-b4bc-52aca3e2340d" providerId="ADAL" clId="{6BC8AAD8-4FD0-4A9A-8311-1A0484D4D7A4}" dt="2023-03-15T15:48:23.313" v="2322"/>
        <pc:sldMkLst>
          <pc:docMk/>
          <pc:sldMk cId="2251834536" sldId="599"/>
        </pc:sldMkLst>
        <pc:spChg chg="add del">
          <ac:chgData name="James Williams" userId="c957a50b-491f-4d94-b4bc-52aca3e2340d" providerId="ADAL" clId="{6BC8AAD8-4FD0-4A9A-8311-1A0484D4D7A4}" dt="2023-03-15T15:48:23.313" v="2322"/>
          <ac:spMkLst>
            <pc:docMk/>
            <pc:sldMk cId="2251834536" sldId="599"/>
            <ac:spMk id="25" creationId="{B1595A09-E336-4D1B-9B3A-06A2287A54E2}"/>
          </ac:spMkLst>
        </pc:spChg>
        <pc:spChg chg="add del">
          <ac:chgData name="James Williams" userId="c957a50b-491f-4d94-b4bc-52aca3e2340d" providerId="ADAL" clId="{6BC8AAD8-4FD0-4A9A-8311-1A0484D4D7A4}" dt="2023-03-15T15:48:23.313" v="2322"/>
          <ac:spMkLst>
            <pc:docMk/>
            <pc:sldMk cId="2251834536" sldId="599"/>
            <ac:spMk id="26" creationId="{3540989C-C7B8-473B-BF87-6F2DA6A90006}"/>
          </ac:spMkLst>
        </pc:spChg>
      </pc:sldChg>
      <pc:sldChg chg="add del">
        <pc:chgData name="James Williams" userId="c957a50b-491f-4d94-b4bc-52aca3e2340d" providerId="ADAL" clId="{6BC8AAD8-4FD0-4A9A-8311-1A0484D4D7A4}" dt="2023-03-15T15:49:51.305" v="2389" actId="2696"/>
        <pc:sldMkLst>
          <pc:docMk/>
          <pc:sldMk cId="2399409890" sldId="599"/>
        </pc:sldMkLst>
      </pc:sldChg>
      <pc:sldChg chg="del">
        <pc:chgData name="James Williams" userId="c957a50b-491f-4d94-b4bc-52aca3e2340d" providerId="ADAL" clId="{6BC8AAD8-4FD0-4A9A-8311-1A0484D4D7A4}" dt="2023-03-15T15:47:44.114" v="2314" actId="2696"/>
        <pc:sldMkLst>
          <pc:docMk/>
          <pc:sldMk cId="2416610410" sldId="599"/>
        </pc:sldMkLst>
      </pc:sldChg>
      <pc:sldChg chg="add del">
        <pc:chgData name="James Williams" userId="c957a50b-491f-4d94-b4bc-52aca3e2340d" providerId="ADAL" clId="{6BC8AAD8-4FD0-4A9A-8311-1A0484D4D7A4}" dt="2023-03-15T15:50:08.120" v="2392"/>
        <pc:sldMkLst>
          <pc:docMk/>
          <pc:sldMk cId="4117564118" sldId="599"/>
        </pc:sldMkLst>
      </pc:sldChg>
      <pc:sldChg chg="modSp add mod">
        <pc:chgData name="James Williams" userId="c957a50b-491f-4d94-b4bc-52aca3e2340d" providerId="ADAL" clId="{6BC8AAD8-4FD0-4A9A-8311-1A0484D4D7A4}" dt="2023-03-20T18:17:44.963" v="3156" actId="313"/>
        <pc:sldMkLst>
          <pc:docMk/>
          <pc:sldMk cId="971047785" sldId="602"/>
        </pc:sldMkLst>
        <pc:spChg chg="mod">
          <ac:chgData name="James Williams" userId="c957a50b-491f-4d94-b4bc-52aca3e2340d" providerId="ADAL" clId="{6BC8AAD8-4FD0-4A9A-8311-1A0484D4D7A4}" dt="2023-03-20T18:17:44.963" v="3156" actId="313"/>
          <ac:spMkLst>
            <pc:docMk/>
            <pc:sldMk cId="971047785" sldId="602"/>
            <ac:spMk id="2" creationId="{61365102-6F14-4FB7-8C3C-AB618E6179A2}"/>
          </ac:spMkLst>
        </pc:spChg>
        <pc:spChg chg="mod">
          <ac:chgData name="James Williams" userId="c957a50b-491f-4d94-b4bc-52aca3e2340d" providerId="ADAL" clId="{6BC8AAD8-4FD0-4A9A-8311-1A0484D4D7A4}" dt="2023-03-01T12:58:27.707" v="559" actId="1076"/>
          <ac:spMkLst>
            <pc:docMk/>
            <pc:sldMk cId="971047785" sldId="602"/>
            <ac:spMk id="3" creationId="{1928CE2A-BC23-DEAC-AA2C-FA2E7CF56BB3}"/>
          </ac:spMkLst>
        </pc:spChg>
        <pc:spChg chg="mod">
          <ac:chgData name="James Williams" userId="c957a50b-491f-4d94-b4bc-52aca3e2340d" providerId="ADAL" clId="{6BC8AAD8-4FD0-4A9A-8311-1A0484D4D7A4}" dt="2023-03-01T12:58:30.935" v="560" actId="1076"/>
          <ac:spMkLst>
            <pc:docMk/>
            <pc:sldMk cId="971047785" sldId="602"/>
            <ac:spMk id="15" creationId="{005CED6A-A5A7-4341-8E5F-61ACE04CC2A1}"/>
          </ac:spMkLst>
        </pc:spChg>
        <pc:picChg chg="mod">
          <ac:chgData name="James Williams" userId="c957a50b-491f-4d94-b4bc-52aca3e2340d" providerId="ADAL" clId="{6BC8AAD8-4FD0-4A9A-8311-1A0484D4D7A4}" dt="2023-03-01T12:58:30.935" v="560" actId="1076"/>
          <ac:picMkLst>
            <pc:docMk/>
            <pc:sldMk cId="971047785" sldId="602"/>
            <ac:picMk id="6" creationId="{66661DD1-F969-5F42-3356-7256BBF9513B}"/>
          </ac:picMkLst>
        </pc:picChg>
      </pc:sldChg>
      <pc:sldChg chg="modSp new mod">
        <pc:chgData name="James Williams" userId="c957a50b-491f-4d94-b4bc-52aca3e2340d" providerId="ADAL" clId="{6BC8AAD8-4FD0-4A9A-8311-1A0484D4D7A4}" dt="2023-03-15T15:45:18.401" v="2266" actId="20577"/>
        <pc:sldMkLst>
          <pc:docMk/>
          <pc:sldMk cId="4108396136" sldId="603"/>
        </pc:sldMkLst>
        <pc:spChg chg="mod">
          <ac:chgData name="James Williams" userId="c957a50b-491f-4d94-b4bc-52aca3e2340d" providerId="ADAL" clId="{6BC8AAD8-4FD0-4A9A-8311-1A0484D4D7A4}" dt="2023-03-15T15:45:18.401" v="2266" actId="20577"/>
          <ac:spMkLst>
            <pc:docMk/>
            <pc:sldMk cId="4108396136" sldId="603"/>
            <ac:spMk id="2" creationId="{5F7DDC80-9B3E-4919-C7FE-E38CA62FE749}"/>
          </ac:spMkLst>
        </pc:spChg>
        <pc:spChg chg="mod">
          <ac:chgData name="James Williams" userId="c957a50b-491f-4d94-b4bc-52aca3e2340d" providerId="ADAL" clId="{6BC8AAD8-4FD0-4A9A-8311-1A0484D4D7A4}" dt="2023-03-15T15:24:47.719" v="1680" actId="20577"/>
          <ac:spMkLst>
            <pc:docMk/>
            <pc:sldMk cId="4108396136" sldId="603"/>
            <ac:spMk id="3" creationId="{8F9A6045-E3EC-F8D9-2A13-13D48CC6EB64}"/>
          </ac:spMkLst>
        </pc:spChg>
      </pc:sldChg>
      <pc:sldChg chg="modSp add del mod">
        <pc:chgData name="James Williams" userId="c957a50b-491f-4d94-b4bc-52aca3e2340d" providerId="ADAL" clId="{6BC8AAD8-4FD0-4A9A-8311-1A0484D4D7A4}" dt="2023-03-15T15:25:29.786" v="1688" actId="12"/>
        <pc:sldMkLst>
          <pc:docMk/>
          <pc:sldMk cId="1302753803" sldId="626"/>
        </pc:sldMkLst>
        <pc:spChg chg="mod">
          <ac:chgData name="James Williams" userId="c957a50b-491f-4d94-b4bc-52aca3e2340d" providerId="ADAL" clId="{6BC8AAD8-4FD0-4A9A-8311-1A0484D4D7A4}" dt="2023-03-15T15:25:19.142" v="1686" actId="207"/>
          <ac:spMkLst>
            <pc:docMk/>
            <pc:sldMk cId="1302753803" sldId="626"/>
            <ac:spMk id="2" creationId="{EAE4F72E-A6E3-9DCE-96CE-27539F685BDB}"/>
          </ac:spMkLst>
        </pc:spChg>
        <pc:spChg chg="mod">
          <ac:chgData name="James Williams" userId="c957a50b-491f-4d94-b4bc-52aca3e2340d" providerId="ADAL" clId="{6BC8AAD8-4FD0-4A9A-8311-1A0484D4D7A4}" dt="2023-03-15T15:25:29.786" v="1688" actId="12"/>
          <ac:spMkLst>
            <pc:docMk/>
            <pc:sldMk cId="1302753803" sldId="626"/>
            <ac:spMk id="3" creationId="{8203D28B-56A4-1DDC-F400-604314C0B44D}"/>
          </ac:spMkLst>
        </pc:spChg>
      </pc:sldChg>
      <pc:sldChg chg="modSp add del mod">
        <pc:chgData name="James Williams" userId="c957a50b-491f-4d94-b4bc-52aca3e2340d" providerId="ADAL" clId="{6BC8AAD8-4FD0-4A9A-8311-1A0484D4D7A4}" dt="2023-03-15T15:25:06.035" v="1684" actId="1076"/>
        <pc:sldMkLst>
          <pc:docMk/>
          <pc:sldMk cId="1544300910" sldId="628"/>
        </pc:sldMkLst>
        <pc:spChg chg="mod">
          <ac:chgData name="James Williams" userId="c957a50b-491f-4d94-b4bc-52aca3e2340d" providerId="ADAL" clId="{6BC8AAD8-4FD0-4A9A-8311-1A0484D4D7A4}" dt="2023-03-15T15:25:00.767" v="1683" actId="14100"/>
          <ac:spMkLst>
            <pc:docMk/>
            <pc:sldMk cId="1544300910" sldId="628"/>
            <ac:spMk id="2" creationId="{EAE4F72E-A6E3-9DCE-96CE-27539F685BDB}"/>
          </ac:spMkLst>
        </pc:spChg>
        <pc:spChg chg="mod">
          <ac:chgData name="James Williams" userId="c957a50b-491f-4d94-b4bc-52aca3e2340d" providerId="ADAL" clId="{6BC8AAD8-4FD0-4A9A-8311-1A0484D4D7A4}" dt="2023-03-15T15:25:06.035" v="1684" actId="1076"/>
          <ac:spMkLst>
            <pc:docMk/>
            <pc:sldMk cId="1544300910" sldId="628"/>
            <ac:spMk id="3" creationId="{8203D28B-56A4-1DDC-F400-604314C0B44D}"/>
          </ac:spMkLst>
        </pc:spChg>
      </pc:sldChg>
      <pc:sldChg chg="addSp delSp add del setBg delDesignElem">
        <pc:chgData name="James Williams" userId="c957a50b-491f-4d94-b4bc-52aca3e2340d" providerId="ADAL" clId="{6BC8AAD8-4FD0-4A9A-8311-1A0484D4D7A4}" dt="2023-03-09T19:22:22.636" v="821"/>
        <pc:sldMkLst>
          <pc:docMk/>
          <pc:sldMk cId="2814960945" sldId="631"/>
        </pc:sldMkLst>
        <pc:spChg chg="add del">
          <ac:chgData name="James Williams" userId="c957a50b-491f-4d94-b4bc-52aca3e2340d" providerId="ADAL" clId="{6BC8AAD8-4FD0-4A9A-8311-1A0484D4D7A4}" dt="2023-03-09T19:22:22.636" v="821"/>
          <ac:spMkLst>
            <pc:docMk/>
            <pc:sldMk cId="2814960945" sldId="631"/>
            <ac:spMk id="68615" creationId="{37C89E4B-3C9F-44B9-8B86-D9E3D112D8EC}"/>
          </ac:spMkLst>
        </pc:spChg>
        <pc:cxnChg chg="add del">
          <ac:chgData name="James Williams" userId="c957a50b-491f-4d94-b4bc-52aca3e2340d" providerId="ADAL" clId="{6BC8AAD8-4FD0-4A9A-8311-1A0484D4D7A4}" dt="2023-03-09T19:22:22.636" v="821"/>
          <ac:cxnSpMkLst>
            <pc:docMk/>
            <pc:sldMk cId="2814960945" sldId="631"/>
            <ac:cxnSpMk id="68617" creationId="{AA2EAA10-076F-46BD-8F0F-B9A2FB77A85C}"/>
          </ac:cxnSpMkLst>
        </pc:cxnChg>
        <pc:cxnChg chg="add del">
          <ac:chgData name="James Williams" userId="c957a50b-491f-4d94-b4bc-52aca3e2340d" providerId="ADAL" clId="{6BC8AAD8-4FD0-4A9A-8311-1A0484D4D7A4}" dt="2023-03-09T19:22:22.636" v="821"/>
          <ac:cxnSpMkLst>
            <pc:docMk/>
            <pc:sldMk cId="2814960945" sldId="631"/>
            <ac:cxnSpMk id="68619" creationId="{D891E407-403B-4764-86C9-33A56D3BCAA3}"/>
          </ac:cxnSpMkLst>
        </pc:cxnChg>
      </pc:sldChg>
      <pc:sldChg chg="add del setBg">
        <pc:chgData name="James Williams" userId="c957a50b-491f-4d94-b4bc-52aca3e2340d" providerId="ADAL" clId="{6BC8AAD8-4FD0-4A9A-8311-1A0484D4D7A4}" dt="2023-03-09T19:22:22.636" v="821"/>
        <pc:sldMkLst>
          <pc:docMk/>
          <pc:sldMk cId="3898192901" sldId="632"/>
        </pc:sldMkLst>
      </pc:sldChg>
      <pc:sldChg chg="modSp add mod">
        <pc:chgData name="James Williams" userId="c957a50b-491f-4d94-b4bc-52aca3e2340d" providerId="ADAL" clId="{6BC8AAD8-4FD0-4A9A-8311-1A0484D4D7A4}" dt="2023-03-15T15:26:19.209" v="1700" actId="14100"/>
        <pc:sldMkLst>
          <pc:docMk/>
          <pc:sldMk cId="4217203889" sldId="652"/>
        </pc:sldMkLst>
        <pc:spChg chg="mod">
          <ac:chgData name="James Williams" userId="c957a50b-491f-4d94-b4bc-52aca3e2340d" providerId="ADAL" clId="{6BC8AAD8-4FD0-4A9A-8311-1A0484D4D7A4}" dt="2023-03-15T15:26:06.641" v="1695" actId="14100"/>
          <ac:spMkLst>
            <pc:docMk/>
            <pc:sldMk cId="4217203889" sldId="652"/>
            <ac:spMk id="2" creationId="{3C6AB845-F03B-2842-5BDF-F3964DA66F4E}"/>
          </ac:spMkLst>
        </pc:spChg>
        <pc:spChg chg="mod">
          <ac:chgData name="James Williams" userId="c957a50b-491f-4d94-b4bc-52aca3e2340d" providerId="ADAL" clId="{6BC8AAD8-4FD0-4A9A-8311-1A0484D4D7A4}" dt="2023-03-15T15:26:19.209" v="1700" actId="14100"/>
          <ac:spMkLst>
            <pc:docMk/>
            <pc:sldMk cId="4217203889" sldId="652"/>
            <ac:spMk id="3" creationId="{5FBFE3E8-6B4E-CDF9-6434-BFBBCD2706FE}"/>
          </ac:spMkLst>
        </pc:spChg>
      </pc:sldChg>
      <pc:sldChg chg="modSp add mod">
        <pc:chgData name="James Williams" userId="c957a50b-491f-4d94-b4bc-52aca3e2340d" providerId="ADAL" clId="{6BC8AAD8-4FD0-4A9A-8311-1A0484D4D7A4}" dt="2023-03-15T15:25:50.430" v="1692" actId="1076"/>
        <pc:sldMkLst>
          <pc:docMk/>
          <pc:sldMk cId="2454909388" sldId="656"/>
        </pc:sldMkLst>
        <pc:spChg chg="mod">
          <ac:chgData name="James Williams" userId="c957a50b-491f-4d94-b4bc-52aca3e2340d" providerId="ADAL" clId="{6BC8AAD8-4FD0-4A9A-8311-1A0484D4D7A4}" dt="2023-03-15T15:25:43.983" v="1691" actId="13926"/>
          <ac:spMkLst>
            <pc:docMk/>
            <pc:sldMk cId="2454909388" sldId="656"/>
            <ac:spMk id="2" creationId="{9DF5F44B-2A38-58EE-C115-654CA550DA69}"/>
          </ac:spMkLst>
        </pc:spChg>
        <pc:picChg chg="mod">
          <ac:chgData name="James Williams" userId="c957a50b-491f-4d94-b4bc-52aca3e2340d" providerId="ADAL" clId="{6BC8AAD8-4FD0-4A9A-8311-1A0484D4D7A4}" dt="2023-03-15T15:25:50.430" v="1692" actId="1076"/>
          <ac:picMkLst>
            <pc:docMk/>
            <pc:sldMk cId="2454909388" sldId="656"/>
            <ac:picMk id="5" creationId="{329DA9E2-B549-9C58-31C2-8D035FB4CAE5}"/>
          </ac:picMkLst>
        </pc:picChg>
      </pc:sldChg>
      <pc:sldChg chg="modSp add mod ord">
        <pc:chgData name="James Williams" userId="c957a50b-491f-4d94-b4bc-52aca3e2340d" providerId="ADAL" clId="{6BC8AAD8-4FD0-4A9A-8311-1A0484D4D7A4}" dt="2023-03-21T14:54:34.900" v="7699"/>
        <pc:sldMkLst>
          <pc:docMk/>
          <pc:sldMk cId="1593203617" sldId="657"/>
        </pc:sldMkLst>
        <pc:spChg chg="mod">
          <ac:chgData name="James Williams" userId="c957a50b-491f-4d94-b4bc-52aca3e2340d" providerId="ADAL" clId="{6BC8AAD8-4FD0-4A9A-8311-1A0484D4D7A4}" dt="2023-03-15T15:46:14.641" v="2284" actId="13926"/>
          <ac:spMkLst>
            <pc:docMk/>
            <pc:sldMk cId="1593203617" sldId="657"/>
            <ac:spMk id="2" creationId="{61365102-6F14-4FB7-8C3C-AB618E6179A2}"/>
          </ac:spMkLst>
        </pc:spChg>
        <pc:spChg chg="mod">
          <ac:chgData name="James Williams" userId="c957a50b-491f-4d94-b4bc-52aca3e2340d" providerId="ADAL" clId="{6BC8AAD8-4FD0-4A9A-8311-1A0484D4D7A4}" dt="2023-03-15T15:59:30.587" v="2594" actId="14100"/>
          <ac:spMkLst>
            <pc:docMk/>
            <pc:sldMk cId="1593203617" sldId="657"/>
            <ac:spMk id="9" creationId="{1907F43D-0AA3-4886-AF0D-843268D6CDBB}"/>
          </ac:spMkLst>
        </pc:spChg>
        <pc:picChg chg="mod">
          <ac:chgData name="James Williams" userId="c957a50b-491f-4d94-b4bc-52aca3e2340d" providerId="ADAL" clId="{6BC8AAD8-4FD0-4A9A-8311-1A0484D4D7A4}" dt="2023-03-15T15:46:37.953" v="2308" actId="1582"/>
          <ac:picMkLst>
            <pc:docMk/>
            <pc:sldMk cId="1593203617" sldId="657"/>
            <ac:picMk id="5" creationId="{33381E04-4481-04E3-2944-2D0B2FF24514}"/>
          </ac:picMkLst>
        </pc:picChg>
      </pc:sldChg>
      <pc:sldChg chg="modSp add mod">
        <pc:chgData name="James Williams" userId="c957a50b-491f-4d94-b4bc-52aca3e2340d" providerId="ADAL" clId="{6BC8AAD8-4FD0-4A9A-8311-1A0484D4D7A4}" dt="2023-03-15T15:50:19.823" v="2412" actId="20577"/>
        <pc:sldMkLst>
          <pc:docMk/>
          <pc:sldMk cId="750049760" sldId="658"/>
        </pc:sldMkLst>
        <pc:spChg chg="mod">
          <ac:chgData name="James Williams" userId="c957a50b-491f-4d94-b4bc-52aca3e2340d" providerId="ADAL" clId="{6BC8AAD8-4FD0-4A9A-8311-1A0484D4D7A4}" dt="2023-03-15T15:50:19.823" v="2412" actId="20577"/>
          <ac:spMkLst>
            <pc:docMk/>
            <pc:sldMk cId="750049760" sldId="658"/>
            <ac:spMk id="2" creationId="{39A954BE-99C8-4034-800D-908618389993}"/>
          </ac:spMkLst>
        </pc:spChg>
      </pc:sldChg>
      <pc:sldChg chg="addSp delSp modSp new mod setBg">
        <pc:chgData name="James Williams" userId="c957a50b-491f-4d94-b4bc-52aca3e2340d" providerId="ADAL" clId="{6BC8AAD8-4FD0-4A9A-8311-1A0484D4D7A4}" dt="2023-03-15T15:58:45.003" v="2579" actId="1076"/>
        <pc:sldMkLst>
          <pc:docMk/>
          <pc:sldMk cId="88267326" sldId="659"/>
        </pc:sldMkLst>
        <pc:spChg chg="mod">
          <ac:chgData name="James Williams" userId="c957a50b-491f-4d94-b4bc-52aca3e2340d" providerId="ADAL" clId="{6BC8AAD8-4FD0-4A9A-8311-1A0484D4D7A4}" dt="2023-03-15T15:58:45.003" v="2579" actId="1076"/>
          <ac:spMkLst>
            <pc:docMk/>
            <pc:sldMk cId="88267326" sldId="659"/>
            <ac:spMk id="2" creationId="{8B599DE6-96BE-1E28-422D-EFE2ADC09ADA}"/>
          </ac:spMkLst>
        </pc:spChg>
        <pc:spChg chg="mod">
          <ac:chgData name="James Williams" userId="c957a50b-491f-4d94-b4bc-52aca3e2340d" providerId="ADAL" clId="{6BC8AAD8-4FD0-4A9A-8311-1A0484D4D7A4}" dt="2023-03-15T15:58:30.438" v="2575" actId="313"/>
          <ac:spMkLst>
            <pc:docMk/>
            <pc:sldMk cId="88267326" sldId="659"/>
            <ac:spMk id="3" creationId="{2508B4C2-000C-3695-B4C2-12FC2D0D5160}"/>
          </ac:spMkLst>
        </pc:spChg>
        <pc:spChg chg="add del">
          <ac:chgData name="James Williams" userId="c957a50b-491f-4d94-b4bc-52aca3e2340d" providerId="ADAL" clId="{6BC8AAD8-4FD0-4A9A-8311-1A0484D4D7A4}" dt="2023-03-15T15:56:17.982" v="2494" actId="26606"/>
          <ac:spMkLst>
            <pc:docMk/>
            <pc:sldMk cId="88267326" sldId="659"/>
            <ac:spMk id="9" creationId="{257363FD-7E77-4145-9483-331A807ADF0E}"/>
          </ac:spMkLst>
        </pc:spChg>
        <pc:spChg chg="add">
          <ac:chgData name="James Williams" userId="c957a50b-491f-4d94-b4bc-52aca3e2340d" providerId="ADAL" clId="{6BC8AAD8-4FD0-4A9A-8311-1A0484D4D7A4}" dt="2023-03-15T15:56:18.009" v="2495" actId="26606"/>
          <ac:spMkLst>
            <pc:docMk/>
            <pc:sldMk cId="88267326" sldId="659"/>
            <ac:spMk id="11" creationId="{21540236-BFD5-4A9D-8840-4703E7F76825}"/>
          </ac:spMkLst>
        </pc:spChg>
        <pc:spChg chg="add">
          <ac:chgData name="James Williams" userId="c957a50b-491f-4d94-b4bc-52aca3e2340d" providerId="ADAL" clId="{6BC8AAD8-4FD0-4A9A-8311-1A0484D4D7A4}" dt="2023-03-15T15:56:18.009" v="2495" actId="26606"/>
          <ac:spMkLst>
            <pc:docMk/>
            <pc:sldMk cId="88267326" sldId="659"/>
            <ac:spMk id="12" creationId="{2C61293E-6EBE-43EF-A52C-9BEBFD7679D4}"/>
          </ac:spMkLst>
        </pc:spChg>
        <pc:picChg chg="add del">
          <ac:chgData name="James Williams" userId="c957a50b-491f-4d94-b4bc-52aca3e2340d" providerId="ADAL" clId="{6BC8AAD8-4FD0-4A9A-8311-1A0484D4D7A4}" dt="2023-03-15T15:56:17.982" v="2494" actId="26606"/>
          <ac:picMkLst>
            <pc:docMk/>
            <pc:sldMk cId="88267326" sldId="659"/>
            <ac:picMk id="5" creationId="{995D89AF-E5E5-A079-82C6-3F48D45A45D8}"/>
          </ac:picMkLst>
        </pc:picChg>
        <pc:picChg chg="add mod">
          <ac:chgData name="James Williams" userId="c957a50b-491f-4d94-b4bc-52aca3e2340d" providerId="ADAL" clId="{6BC8AAD8-4FD0-4A9A-8311-1A0484D4D7A4}" dt="2023-03-15T15:57:07.894" v="2506" actId="14100"/>
          <ac:picMkLst>
            <pc:docMk/>
            <pc:sldMk cId="88267326" sldId="659"/>
            <ac:picMk id="13" creationId="{B98E4AF1-7492-23BF-C360-40C337FE006C}"/>
          </ac:picMkLst>
        </pc:picChg>
      </pc:sldChg>
      <pc:sldChg chg="modSp add del mod">
        <pc:chgData name="James Williams" userId="c957a50b-491f-4d94-b4bc-52aca3e2340d" providerId="ADAL" clId="{6BC8AAD8-4FD0-4A9A-8311-1A0484D4D7A4}" dt="2023-03-20T17:38:26.738" v="2760" actId="2696"/>
        <pc:sldMkLst>
          <pc:docMk/>
          <pc:sldMk cId="1515786853" sldId="660"/>
        </pc:sldMkLst>
        <pc:spChg chg="mod">
          <ac:chgData name="James Williams" userId="c957a50b-491f-4d94-b4bc-52aca3e2340d" providerId="ADAL" clId="{6BC8AAD8-4FD0-4A9A-8311-1A0484D4D7A4}" dt="2023-03-20T17:38:22.678" v="2759" actId="20577"/>
          <ac:spMkLst>
            <pc:docMk/>
            <pc:sldMk cId="1515786853" sldId="660"/>
            <ac:spMk id="2" creationId="{3C6AB845-F03B-2842-5BDF-F3964DA66F4E}"/>
          </ac:spMkLst>
        </pc:spChg>
      </pc:sldChg>
      <pc:sldChg chg="addSp delSp modSp add mod ord">
        <pc:chgData name="James Williams" userId="c957a50b-491f-4d94-b4bc-52aca3e2340d" providerId="ADAL" clId="{6BC8AAD8-4FD0-4A9A-8311-1A0484D4D7A4}" dt="2023-03-20T18:59:32.873" v="4169" actId="20577"/>
        <pc:sldMkLst>
          <pc:docMk/>
          <pc:sldMk cId="1599342629" sldId="660"/>
        </pc:sldMkLst>
        <pc:spChg chg="mod">
          <ac:chgData name="James Williams" userId="c957a50b-491f-4d94-b4bc-52aca3e2340d" providerId="ADAL" clId="{6BC8AAD8-4FD0-4A9A-8311-1A0484D4D7A4}" dt="2023-03-20T18:59:32.873" v="4169" actId="20577"/>
          <ac:spMkLst>
            <pc:docMk/>
            <pc:sldMk cId="1599342629" sldId="660"/>
            <ac:spMk id="7" creationId="{7AA20E84-7A60-867E-8EB4-EA3136895592}"/>
          </ac:spMkLst>
        </pc:spChg>
        <pc:picChg chg="add mod modCrop">
          <ac:chgData name="James Williams" userId="c957a50b-491f-4d94-b4bc-52aca3e2340d" providerId="ADAL" clId="{6BC8AAD8-4FD0-4A9A-8311-1A0484D4D7A4}" dt="2023-03-20T18:57:57.421" v="4117" actId="1076"/>
          <ac:picMkLst>
            <pc:docMk/>
            <pc:sldMk cId="1599342629" sldId="660"/>
            <ac:picMk id="6" creationId="{5975476B-B2DC-1544-0B89-FEE35965FFD2}"/>
          </ac:picMkLst>
        </pc:picChg>
        <pc:picChg chg="del">
          <ac:chgData name="James Williams" userId="c957a50b-491f-4d94-b4bc-52aca3e2340d" providerId="ADAL" clId="{6BC8AAD8-4FD0-4A9A-8311-1A0484D4D7A4}" dt="2023-03-20T18:55:19.326" v="4003" actId="478"/>
          <ac:picMkLst>
            <pc:docMk/>
            <pc:sldMk cId="1599342629" sldId="660"/>
            <ac:picMk id="9" creationId="{7B07B1DB-FC12-7DEA-BA95-737AFB036117}"/>
          </ac:picMkLst>
        </pc:picChg>
        <pc:picChg chg="del">
          <ac:chgData name="James Williams" userId="c957a50b-491f-4d94-b4bc-52aca3e2340d" providerId="ADAL" clId="{6BC8AAD8-4FD0-4A9A-8311-1A0484D4D7A4}" dt="2023-03-20T18:55:20.157" v="4004" actId="478"/>
          <ac:picMkLst>
            <pc:docMk/>
            <pc:sldMk cId="1599342629" sldId="660"/>
            <ac:picMk id="18" creationId="{873589DF-AA51-F8C8-4409-E6BD9824CC23}"/>
          </ac:picMkLst>
        </pc:picChg>
        <pc:picChg chg="del">
          <ac:chgData name="James Williams" userId="c957a50b-491f-4d94-b4bc-52aca3e2340d" providerId="ADAL" clId="{6BC8AAD8-4FD0-4A9A-8311-1A0484D4D7A4}" dt="2023-03-20T18:55:20.712" v="4005" actId="478"/>
          <ac:picMkLst>
            <pc:docMk/>
            <pc:sldMk cId="1599342629" sldId="660"/>
            <ac:picMk id="20" creationId="{C26BAD85-A475-9EE4-5AF2-B5F09DF21212}"/>
          </ac:picMkLst>
        </pc:picChg>
      </pc:sldChg>
      <pc:sldChg chg="modSp new add del mod">
        <pc:chgData name="James Williams" userId="c957a50b-491f-4d94-b4bc-52aca3e2340d" providerId="ADAL" clId="{6BC8AAD8-4FD0-4A9A-8311-1A0484D4D7A4}" dt="2023-03-20T16:59:43.671" v="2655" actId="2696"/>
        <pc:sldMkLst>
          <pc:docMk/>
          <pc:sldMk cId="1992358666" sldId="660"/>
        </pc:sldMkLst>
        <pc:spChg chg="mod">
          <ac:chgData name="James Williams" userId="c957a50b-491f-4d94-b4bc-52aca3e2340d" providerId="ADAL" clId="{6BC8AAD8-4FD0-4A9A-8311-1A0484D4D7A4}" dt="2023-03-20T16:58:54.149" v="2648" actId="115"/>
          <ac:spMkLst>
            <pc:docMk/>
            <pc:sldMk cId="1992358666" sldId="660"/>
            <ac:spMk id="2" creationId="{8E968005-1A63-9E27-7B8A-DE8C2E817A82}"/>
          </ac:spMkLst>
        </pc:spChg>
      </pc:sldChg>
      <pc:sldChg chg="delSp modSp add del mod">
        <pc:chgData name="James Williams" userId="c957a50b-491f-4d94-b4bc-52aca3e2340d" providerId="ADAL" clId="{6BC8AAD8-4FD0-4A9A-8311-1A0484D4D7A4}" dt="2023-03-20T19:12:19.980" v="4789" actId="2696"/>
        <pc:sldMkLst>
          <pc:docMk/>
          <pc:sldMk cId="437442380" sldId="661"/>
        </pc:sldMkLst>
        <pc:spChg chg="mod">
          <ac:chgData name="James Williams" userId="c957a50b-491f-4d94-b4bc-52aca3e2340d" providerId="ADAL" clId="{6BC8AAD8-4FD0-4A9A-8311-1A0484D4D7A4}" dt="2023-03-20T19:11:57.887" v="4788" actId="20577"/>
          <ac:spMkLst>
            <pc:docMk/>
            <pc:sldMk cId="437442380" sldId="661"/>
            <ac:spMk id="2" creationId="{61365102-6F14-4FB7-8C3C-AB618E6179A2}"/>
          </ac:spMkLst>
        </pc:spChg>
        <pc:spChg chg="del">
          <ac:chgData name="James Williams" userId="c957a50b-491f-4d94-b4bc-52aca3e2340d" providerId="ADAL" clId="{6BC8AAD8-4FD0-4A9A-8311-1A0484D4D7A4}" dt="2023-03-20T19:11:10.792" v="4743" actId="478"/>
          <ac:spMkLst>
            <pc:docMk/>
            <pc:sldMk cId="437442380" sldId="661"/>
            <ac:spMk id="3" creationId="{68DF1D94-D812-EBAA-6BA2-97243F873D82}"/>
          </ac:spMkLst>
        </pc:spChg>
        <pc:spChg chg="mod">
          <ac:chgData name="James Williams" userId="c957a50b-491f-4d94-b4bc-52aca3e2340d" providerId="ADAL" clId="{6BC8AAD8-4FD0-4A9A-8311-1A0484D4D7A4}" dt="2023-03-20T19:11:55.784" v="4780" actId="20577"/>
          <ac:spMkLst>
            <pc:docMk/>
            <pc:sldMk cId="437442380" sldId="661"/>
            <ac:spMk id="7" creationId="{7AA20E84-7A60-867E-8EB4-EA3136895592}"/>
          </ac:spMkLst>
        </pc:spChg>
        <pc:picChg chg="del">
          <ac:chgData name="James Williams" userId="c957a50b-491f-4d94-b4bc-52aca3e2340d" providerId="ADAL" clId="{6BC8AAD8-4FD0-4A9A-8311-1A0484D4D7A4}" dt="2023-03-20T19:11:11.847" v="4744" actId="478"/>
          <ac:picMkLst>
            <pc:docMk/>
            <pc:sldMk cId="437442380" sldId="661"/>
            <ac:picMk id="6" creationId="{6AE0E767-0F0B-79E2-27D0-AE38146FE546}"/>
          </ac:picMkLst>
        </pc:picChg>
      </pc:sldChg>
      <pc:sldChg chg="add del">
        <pc:chgData name="James Williams" userId="c957a50b-491f-4d94-b4bc-52aca3e2340d" providerId="ADAL" clId="{6BC8AAD8-4FD0-4A9A-8311-1A0484D4D7A4}" dt="2023-03-20T16:59:32.127" v="2651"/>
        <pc:sldMkLst>
          <pc:docMk/>
          <pc:sldMk cId="2239335011" sldId="661"/>
        </pc:sldMkLst>
      </pc:sldChg>
      <pc:sldChg chg="modSp add mod ord">
        <pc:chgData name="James Williams" userId="c957a50b-491f-4d94-b4bc-52aca3e2340d" providerId="ADAL" clId="{6BC8AAD8-4FD0-4A9A-8311-1A0484D4D7A4}" dt="2023-03-20T19:19:31.037" v="4872" actId="1076"/>
        <pc:sldMkLst>
          <pc:docMk/>
          <pc:sldMk cId="2564396753" sldId="661"/>
        </pc:sldMkLst>
        <pc:spChg chg="mod">
          <ac:chgData name="James Williams" userId="c957a50b-491f-4d94-b4bc-52aca3e2340d" providerId="ADAL" clId="{6BC8AAD8-4FD0-4A9A-8311-1A0484D4D7A4}" dt="2023-03-20T19:19:20.308" v="4868" actId="115"/>
          <ac:spMkLst>
            <pc:docMk/>
            <pc:sldMk cId="2564396753" sldId="661"/>
            <ac:spMk id="2" creationId="{61365102-6F14-4FB7-8C3C-AB618E6179A2}"/>
          </ac:spMkLst>
        </pc:spChg>
        <pc:spChg chg="mod">
          <ac:chgData name="James Williams" userId="c957a50b-491f-4d94-b4bc-52aca3e2340d" providerId="ADAL" clId="{6BC8AAD8-4FD0-4A9A-8311-1A0484D4D7A4}" dt="2023-03-20T19:19:05.590" v="4858" actId="20577"/>
          <ac:spMkLst>
            <pc:docMk/>
            <pc:sldMk cId="2564396753" sldId="661"/>
            <ac:spMk id="9" creationId="{C6F0307B-6A4C-4978-8778-1B2AFBCDE537}"/>
          </ac:spMkLst>
        </pc:spChg>
        <pc:picChg chg="mod">
          <ac:chgData name="James Williams" userId="c957a50b-491f-4d94-b4bc-52aca3e2340d" providerId="ADAL" clId="{6BC8AAD8-4FD0-4A9A-8311-1A0484D4D7A4}" dt="2023-03-20T19:19:31.037" v="4872" actId="1076"/>
          <ac:picMkLst>
            <pc:docMk/>
            <pc:sldMk cId="2564396753" sldId="661"/>
            <ac:picMk id="11" creationId="{0B7DD13C-5ED2-008A-7F41-A412988B5901}"/>
          </ac:picMkLst>
        </pc:picChg>
        <pc:picChg chg="mod">
          <ac:chgData name="James Williams" userId="c957a50b-491f-4d94-b4bc-52aca3e2340d" providerId="ADAL" clId="{6BC8AAD8-4FD0-4A9A-8311-1A0484D4D7A4}" dt="2023-03-20T19:19:13.721" v="4862" actId="1076"/>
          <ac:picMkLst>
            <pc:docMk/>
            <pc:sldMk cId="2564396753" sldId="661"/>
            <ac:picMk id="15" creationId="{38F4A5F6-21C2-5C21-4319-DD6DB1FCD159}"/>
          </ac:picMkLst>
        </pc:picChg>
      </pc:sldChg>
      <pc:sldChg chg="add del">
        <pc:chgData name="James Williams" userId="c957a50b-491f-4d94-b4bc-52aca3e2340d" providerId="ADAL" clId="{6BC8AAD8-4FD0-4A9A-8311-1A0484D4D7A4}" dt="2023-03-20T19:18:07.561" v="4840" actId="2890"/>
        <pc:sldMkLst>
          <pc:docMk/>
          <pc:sldMk cId="4111264337" sldId="661"/>
        </pc:sldMkLst>
      </pc:sldChg>
      <pc:sldChg chg="modSp add mod">
        <pc:chgData name="James Williams" userId="c957a50b-491f-4d94-b4bc-52aca3e2340d" providerId="ADAL" clId="{6BC8AAD8-4FD0-4A9A-8311-1A0484D4D7A4}" dt="2023-03-21T10:09:28.849" v="6366" actId="403"/>
        <pc:sldMkLst>
          <pc:docMk/>
          <pc:sldMk cId="3892158984" sldId="662"/>
        </pc:sldMkLst>
        <pc:spChg chg="mod">
          <ac:chgData name="James Williams" userId="c957a50b-491f-4d94-b4bc-52aca3e2340d" providerId="ADAL" clId="{6BC8AAD8-4FD0-4A9A-8311-1A0484D4D7A4}" dt="2023-03-21T10:09:28.849" v="6366" actId="403"/>
          <ac:spMkLst>
            <pc:docMk/>
            <pc:sldMk cId="3892158984" sldId="662"/>
            <ac:spMk id="2" creationId="{61365102-6F14-4FB7-8C3C-AB618E6179A2}"/>
          </ac:spMkLst>
        </pc:spChg>
        <pc:spChg chg="mod">
          <ac:chgData name="James Williams" userId="c957a50b-491f-4d94-b4bc-52aca3e2340d" providerId="ADAL" clId="{6BC8AAD8-4FD0-4A9A-8311-1A0484D4D7A4}" dt="2023-03-21T10:08:39.775" v="6353" actId="113"/>
          <ac:spMkLst>
            <pc:docMk/>
            <pc:sldMk cId="3892158984" sldId="662"/>
            <ac:spMk id="7" creationId="{7AA20E84-7A60-867E-8EB4-EA3136895592}"/>
          </ac:spMkLst>
        </pc:spChg>
      </pc:sldChg>
      <pc:sldMasterChg chg="del delSldLayout">
        <pc:chgData name="James Williams" userId="c957a50b-491f-4d94-b4bc-52aca3e2340d" providerId="ADAL" clId="{6BC8AAD8-4FD0-4A9A-8311-1A0484D4D7A4}" dt="2023-03-20T17:13:52.988" v="2742" actId="2696"/>
        <pc:sldMasterMkLst>
          <pc:docMk/>
          <pc:sldMasterMk cId="291431630" sldId="2147483660"/>
        </pc:sldMasterMkLst>
        <pc:sldLayoutChg chg="del">
          <pc:chgData name="James Williams" userId="c957a50b-491f-4d94-b4bc-52aca3e2340d" providerId="ADAL" clId="{6BC8AAD8-4FD0-4A9A-8311-1A0484D4D7A4}" dt="2023-03-20T17:13:52.988" v="2742" actId="2696"/>
          <pc:sldLayoutMkLst>
            <pc:docMk/>
            <pc:sldMasterMk cId="291431630" sldId="2147483660"/>
            <pc:sldLayoutMk cId="1402679143" sldId="2147483661"/>
          </pc:sldLayoutMkLst>
        </pc:sldLayoutChg>
        <pc:sldLayoutChg chg="del">
          <pc:chgData name="James Williams" userId="c957a50b-491f-4d94-b4bc-52aca3e2340d" providerId="ADAL" clId="{6BC8AAD8-4FD0-4A9A-8311-1A0484D4D7A4}" dt="2023-03-20T17:13:52.988" v="2742" actId="2696"/>
          <pc:sldLayoutMkLst>
            <pc:docMk/>
            <pc:sldMasterMk cId="291431630" sldId="2147483660"/>
            <pc:sldLayoutMk cId="2999337328" sldId="2147483662"/>
          </pc:sldLayoutMkLst>
        </pc:sldLayoutChg>
        <pc:sldLayoutChg chg="del">
          <pc:chgData name="James Williams" userId="c957a50b-491f-4d94-b4bc-52aca3e2340d" providerId="ADAL" clId="{6BC8AAD8-4FD0-4A9A-8311-1A0484D4D7A4}" dt="2023-03-20T17:13:52.988" v="2742" actId="2696"/>
          <pc:sldLayoutMkLst>
            <pc:docMk/>
            <pc:sldMasterMk cId="291431630" sldId="2147483660"/>
            <pc:sldLayoutMk cId="2882193453" sldId="2147483663"/>
          </pc:sldLayoutMkLst>
        </pc:sldLayoutChg>
        <pc:sldLayoutChg chg="del">
          <pc:chgData name="James Williams" userId="c957a50b-491f-4d94-b4bc-52aca3e2340d" providerId="ADAL" clId="{6BC8AAD8-4FD0-4A9A-8311-1A0484D4D7A4}" dt="2023-03-20T17:13:52.988" v="2742" actId="2696"/>
          <pc:sldLayoutMkLst>
            <pc:docMk/>
            <pc:sldMasterMk cId="291431630" sldId="2147483660"/>
            <pc:sldLayoutMk cId="287763249" sldId="2147483664"/>
          </pc:sldLayoutMkLst>
        </pc:sldLayoutChg>
        <pc:sldLayoutChg chg="del">
          <pc:chgData name="James Williams" userId="c957a50b-491f-4d94-b4bc-52aca3e2340d" providerId="ADAL" clId="{6BC8AAD8-4FD0-4A9A-8311-1A0484D4D7A4}" dt="2023-03-20T17:13:52.988" v="2742" actId="2696"/>
          <pc:sldLayoutMkLst>
            <pc:docMk/>
            <pc:sldMasterMk cId="291431630" sldId="2147483660"/>
            <pc:sldLayoutMk cId="722029166" sldId="2147483665"/>
          </pc:sldLayoutMkLst>
        </pc:sldLayoutChg>
        <pc:sldLayoutChg chg="del">
          <pc:chgData name="James Williams" userId="c957a50b-491f-4d94-b4bc-52aca3e2340d" providerId="ADAL" clId="{6BC8AAD8-4FD0-4A9A-8311-1A0484D4D7A4}" dt="2023-03-20T17:13:52.988" v="2742" actId="2696"/>
          <pc:sldLayoutMkLst>
            <pc:docMk/>
            <pc:sldMasterMk cId="291431630" sldId="2147483660"/>
            <pc:sldLayoutMk cId="3132626137" sldId="2147483666"/>
          </pc:sldLayoutMkLst>
        </pc:sldLayoutChg>
        <pc:sldLayoutChg chg="del">
          <pc:chgData name="James Williams" userId="c957a50b-491f-4d94-b4bc-52aca3e2340d" providerId="ADAL" clId="{6BC8AAD8-4FD0-4A9A-8311-1A0484D4D7A4}" dt="2023-03-20T17:13:52.988" v="2742" actId="2696"/>
          <pc:sldLayoutMkLst>
            <pc:docMk/>
            <pc:sldMasterMk cId="291431630" sldId="2147483660"/>
            <pc:sldLayoutMk cId="1639955519" sldId="2147483667"/>
          </pc:sldLayoutMkLst>
        </pc:sldLayoutChg>
        <pc:sldLayoutChg chg="del">
          <pc:chgData name="James Williams" userId="c957a50b-491f-4d94-b4bc-52aca3e2340d" providerId="ADAL" clId="{6BC8AAD8-4FD0-4A9A-8311-1A0484D4D7A4}" dt="2023-03-20T17:13:52.988" v="2742" actId="2696"/>
          <pc:sldLayoutMkLst>
            <pc:docMk/>
            <pc:sldMasterMk cId="291431630" sldId="2147483660"/>
            <pc:sldLayoutMk cId="3269610552" sldId="2147483668"/>
          </pc:sldLayoutMkLst>
        </pc:sldLayoutChg>
        <pc:sldLayoutChg chg="del">
          <pc:chgData name="James Williams" userId="c957a50b-491f-4d94-b4bc-52aca3e2340d" providerId="ADAL" clId="{6BC8AAD8-4FD0-4A9A-8311-1A0484D4D7A4}" dt="2023-03-20T17:13:52.988" v="2742" actId="2696"/>
          <pc:sldLayoutMkLst>
            <pc:docMk/>
            <pc:sldMasterMk cId="291431630" sldId="2147483660"/>
            <pc:sldLayoutMk cId="3599271483" sldId="2147483669"/>
          </pc:sldLayoutMkLst>
        </pc:sldLayoutChg>
        <pc:sldLayoutChg chg="del">
          <pc:chgData name="James Williams" userId="c957a50b-491f-4d94-b4bc-52aca3e2340d" providerId="ADAL" clId="{6BC8AAD8-4FD0-4A9A-8311-1A0484D4D7A4}" dt="2023-03-20T17:13:52.988" v="2742" actId="2696"/>
          <pc:sldLayoutMkLst>
            <pc:docMk/>
            <pc:sldMasterMk cId="291431630" sldId="2147483660"/>
            <pc:sldLayoutMk cId="2711800466" sldId="2147483670"/>
          </pc:sldLayoutMkLst>
        </pc:sldLayoutChg>
        <pc:sldLayoutChg chg="del">
          <pc:chgData name="James Williams" userId="c957a50b-491f-4d94-b4bc-52aca3e2340d" providerId="ADAL" clId="{6BC8AAD8-4FD0-4A9A-8311-1A0484D4D7A4}" dt="2023-03-20T17:13:52.988" v="2742" actId="2696"/>
          <pc:sldLayoutMkLst>
            <pc:docMk/>
            <pc:sldMasterMk cId="291431630" sldId="2147483660"/>
            <pc:sldLayoutMk cId="3626534039" sldId="2147483671"/>
          </pc:sldLayoutMkLst>
        </pc:sldLayoutChg>
      </pc:sldMasterChg>
    </pc:docChg>
  </pc:docChgLst>
  <pc:docChgLst>
    <pc:chgData name="James Williams" userId="c957a50b-491f-4d94-b4bc-52aca3e2340d" providerId="ADAL" clId="{B3C35ACB-F9AD-4F81-8727-EC45BBF61055}"/>
    <pc:docChg chg="undo redo custSel addSld delSld modSld sldOrd">
      <pc:chgData name="James Williams" userId="c957a50b-491f-4d94-b4bc-52aca3e2340d" providerId="ADAL" clId="{B3C35ACB-F9AD-4F81-8727-EC45BBF61055}" dt="2024-03-18T09:57:11.271" v="17902" actId="13926"/>
      <pc:docMkLst>
        <pc:docMk/>
      </pc:docMkLst>
      <pc:sldChg chg="delSp modSp mod">
        <pc:chgData name="James Williams" userId="c957a50b-491f-4d94-b4bc-52aca3e2340d" providerId="ADAL" clId="{B3C35ACB-F9AD-4F81-8727-EC45BBF61055}" dt="2024-03-06T11:39:28.736" v="198" actId="13926"/>
        <pc:sldMkLst>
          <pc:docMk/>
          <pc:sldMk cId="1082051791" sldId="259"/>
        </pc:sldMkLst>
        <pc:spChg chg="mod">
          <ac:chgData name="James Williams" userId="c957a50b-491f-4d94-b4bc-52aca3e2340d" providerId="ADAL" clId="{B3C35ACB-F9AD-4F81-8727-EC45BBF61055}" dt="2024-03-06T11:39:28.736" v="198" actId="13926"/>
          <ac:spMkLst>
            <pc:docMk/>
            <pc:sldMk cId="1082051791" sldId="259"/>
            <ac:spMk id="2" creationId="{7F53F7EE-5CE7-450A-96B3-B3B9BA4610AC}"/>
          </ac:spMkLst>
        </pc:spChg>
        <pc:spChg chg="del mod">
          <ac:chgData name="James Williams" userId="c957a50b-491f-4d94-b4bc-52aca3e2340d" providerId="ADAL" clId="{B3C35ACB-F9AD-4F81-8727-EC45BBF61055}" dt="2024-03-06T11:39:13.997" v="180" actId="478"/>
          <ac:spMkLst>
            <pc:docMk/>
            <pc:sldMk cId="1082051791" sldId="259"/>
            <ac:spMk id="6" creationId="{33152A39-BD94-C3EB-B65A-8457A49D892B}"/>
          </ac:spMkLst>
        </pc:spChg>
      </pc:sldChg>
      <pc:sldChg chg="modSp del mod">
        <pc:chgData name="James Williams" userId="c957a50b-491f-4d94-b4bc-52aca3e2340d" providerId="ADAL" clId="{B3C35ACB-F9AD-4F81-8727-EC45BBF61055}" dt="2024-03-14T18:16:21.745" v="16757" actId="2696"/>
        <pc:sldMkLst>
          <pc:docMk/>
          <pc:sldMk cId="3591285556" sldId="261"/>
        </pc:sldMkLst>
        <pc:spChg chg="mod">
          <ac:chgData name="James Williams" userId="c957a50b-491f-4d94-b4bc-52aca3e2340d" providerId="ADAL" clId="{B3C35ACB-F9AD-4F81-8727-EC45BBF61055}" dt="2024-03-14T18:14:54.901" v="16751" actId="20577"/>
          <ac:spMkLst>
            <pc:docMk/>
            <pc:sldMk cId="3591285556" sldId="261"/>
            <ac:spMk id="3" creationId="{2881C62B-3FA4-4DF6-9424-CE1D5C355D82}"/>
          </ac:spMkLst>
        </pc:spChg>
      </pc:sldChg>
      <pc:sldChg chg="ord">
        <pc:chgData name="James Williams" userId="c957a50b-491f-4d94-b4bc-52aca3e2340d" providerId="ADAL" clId="{B3C35ACB-F9AD-4F81-8727-EC45BBF61055}" dt="2024-03-13T16:39:42.886" v="9536"/>
        <pc:sldMkLst>
          <pc:docMk/>
          <pc:sldMk cId="2028065261" sldId="363"/>
        </pc:sldMkLst>
      </pc:sldChg>
      <pc:sldChg chg="modSp del mod">
        <pc:chgData name="James Williams" userId="c957a50b-491f-4d94-b4bc-52aca3e2340d" providerId="ADAL" clId="{B3C35ACB-F9AD-4F81-8727-EC45BBF61055}" dt="2024-03-07T15:43:36.186" v="5462" actId="2696"/>
        <pc:sldMkLst>
          <pc:docMk/>
          <pc:sldMk cId="1220433550" sldId="367"/>
        </pc:sldMkLst>
        <pc:spChg chg="mod">
          <ac:chgData name="James Williams" userId="c957a50b-491f-4d94-b4bc-52aca3e2340d" providerId="ADAL" clId="{B3C35ACB-F9AD-4F81-8727-EC45BBF61055}" dt="2024-03-07T15:43:19.871" v="5460" actId="27636"/>
          <ac:spMkLst>
            <pc:docMk/>
            <pc:sldMk cId="1220433550" sldId="367"/>
            <ac:spMk id="9" creationId="{1907F43D-0AA3-4886-AF0D-843268D6CDBB}"/>
          </ac:spMkLst>
        </pc:spChg>
      </pc:sldChg>
      <pc:sldChg chg="modSp add del mod">
        <pc:chgData name="James Williams" userId="c957a50b-491f-4d94-b4bc-52aca3e2340d" providerId="ADAL" clId="{B3C35ACB-F9AD-4F81-8727-EC45BBF61055}" dt="2024-03-13T17:17:15.628" v="10650" actId="2696"/>
        <pc:sldMkLst>
          <pc:docMk/>
          <pc:sldMk cId="1933450290" sldId="367"/>
        </pc:sldMkLst>
        <pc:spChg chg="mod">
          <ac:chgData name="James Williams" userId="c957a50b-491f-4d94-b4bc-52aca3e2340d" providerId="ADAL" clId="{B3C35ACB-F9AD-4F81-8727-EC45BBF61055}" dt="2024-03-13T17:14:38.021" v="10328" actId="20577"/>
          <ac:spMkLst>
            <pc:docMk/>
            <pc:sldMk cId="1933450290" sldId="367"/>
            <ac:spMk id="9" creationId="{1907F43D-0AA3-4886-AF0D-843268D6CDBB}"/>
          </ac:spMkLst>
        </pc:spChg>
      </pc:sldChg>
      <pc:sldChg chg="modSp add del mod">
        <pc:chgData name="James Williams" userId="c957a50b-491f-4d94-b4bc-52aca3e2340d" providerId="ADAL" clId="{B3C35ACB-F9AD-4F81-8727-EC45BBF61055}" dt="2024-03-13T16:38:51.986" v="9528" actId="2696"/>
        <pc:sldMkLst>
          <pc:docMk/>
          <pc:sldMk cId="2663016027" sldId="367"/>
        </pc:sldMkLst>
        <pc:spChg chg="mod">
          <ac:chgData name="James Williams" userId="c957a50b-491f-4d94-b4bc-52aca3e2340d" providerId="ADAL" clId="{B3C35ACB-F9AD-4F81-8727-EC45BBF61055}" dt="2024-03-07T15:44:14.115" v="5474" actId="1076"/>
          <ac:spMkLst>
            <pc:docMk/>
            <pc:sldMk cId="2663016027" sldId="367"/>
            <ac:spMk id="2" creationId="{61365102-6F14-4FB7-8C3C-AB618E6179A2}"/>
          </ac:spMkLst>
        </pc:spChg>
        <pc:spChg chg="mod">
          <ac:chgData name="James Williams" userId="c957a50b-491f-4d94-b4bc-52aca3e2340d" providerId="ADAL" clId="{B3C35ACB-F9AD-4F81-8727-EC45BBF61055}" dt="2024-03-07T15:44:06.659" v="5471" actId="1076"/>
          <ac:spMkLst>
            <pc:docMk/>
            <pc:sldMk cId="2663016027" sldId="367"/>
            <ac:spMk id="9" creationId="{1907F43D-0AA3-4886-AF0D-843268D6CDBB}"/>
          </ac:spMkLst>
        </pc:spChg>
      </pc:sldChg>
      <pc:sldChg chg="modSp mod">
        <pc:chgData name="James Williams" userId="c957a50b-491f-4d94-b4bc-52aca3e2340d" providerId="ADAL" clId="{B3C35ACB-F9AD-4F81-8727-EC45BBF61055}" dt="2024-03-06T15:36:32.522" v="1733" actId="404"/>
        <pc:sldMkLst>
          <pc:docMk/>
          <pc:sldMk cId="2082142841" sldId="387"/>
        </pc:sldMkLst>
        <pc:spChg chg="mod">
          <ac:chgData name="James Williams" userId="c957a50b-491f-4d94-b4bc-52aca3e2340d" providerId="ADAL" clId="{B3C35ACB-F9AD-4F81-8727-EC45BBF61055}" dt="2024-03-06T15:34:34.212" v="1700" actId="14100"/>
          <ac:spMkLst>
            <pc:docMk/>
            <pc:sldMk cId="2082142841" sldId="387"/>
            <ac:spMk id="2" creationId="{61365102-6F14-4FB7-8C3C-AB618E6179A2}"/>
          </ac:spMkLst>
        </pc:spChg>
        <pc:spChg chg="mod">
          <ac:chgData name="James Williams" userId="c957a50b-491f-4d94-b4bc-52aca3e2340d" providerId="ADAL" clId="{B3C35ACB-F9AD-4F81-8727-EC45BBF61055}" dt="2024-03-06T15:36:32.522" v="1733" actId="404"/>
          <ac:spMkLst>
            <pc:docMk/>
            <pc:sldMk cId="2082142841" sldId="387"/>
            <ac:spMk id="7" creationId="{7AA20E84-7A60-867E-8EB4-EA3136895592}"/>
          </ac:spMkLst>
        </pc:spChg>
      </pc:sldChg>
      <pc:sldChg chg="del">
        <pc:chgData name="James Williams" userId="c957a50b-491f-4d94-b4bc-52aca3e2340d" providerId="ADAL" clId="{B3C35ACB-F9AD-4F81-8727-EC45BBF61055}" dt="2024-03-14T17:29:33.298" v="16045" actId="2696"/>
        <pc:sldMkLst>
          <pc:docMk/>
          <pc:sldMk cId="2298084908" sldId="388"/>
        </pc:sldMkLst>
      </pc:sldChg>
      <pc:sldChg chg="del">
        <pc:chgData name="James Williams" userId="c957a50b-491f-4d94-b4bc-52aca3e2340d" providerId="ADAL" clId="{B3C35ACB-F9AD-4F81-8727-EC45BBF61055}" dt="2024-03-14T17:24:02.724" v="16008" actId="2696"/>
        <pc:sldMkLst>
          <pc:docMk/>
          <pc:sldMk cId="1122126803" sldId="390"/>
        </pc:sldMkLst>
      </pc:sldChg>
      <pc:sldChg chg="modSp mod modNotesTx">
        <pc:chgData name="James Williams" userId="c957a50b-491f-4d94-b4bc-52aca3e2340d" providerId="ADAL" clId="{B3C35ACB-F9AD-4F81-8727-EC45BBF61055}" dt="2024-03-06T13:56:40.616" v="1438" actId="20577"/>
        <pc:sldMkLst>
          <pc:docMk/>
          <pc:sldMk cId="3876338564" sldId="392"/>
        </pc:sldMkLst>
        <pc:spChg chg="mod">
          <ac:chgData name="James Williams" userId="c957a50b-491f-4d94-b4bc-52aca3e2340d" providerId="ADAL" clId="{B3C35ACB-F9AD-4F81-8727-EC45BBF61055}" dt="2024-03-06T13:03:34.103" v="993" actId="1076"/>
          <ac:spMkLst>
            <pc:docMk/>
            <pc:sldMk cId="3876338564" sldId="392"/>
            <ac:spMk id="2" creationId="{61365102-6F14-4FB7-8C3C-AB618E6179A2}"/>
          </ac:spMkLst>
        </pc:spChg>
        <pc:spChg chg="mod">
          <ac:chgData name="James Williams" userId="c957a50b-491f-4d94-b4bc-52aca3e2340d" providerId="ADAL" clId="{B3C35ACB-F9AD-4F81-8727-EC45BBF61055}" dt="2024-03-06T13:56:40.616" v="1438" actId="20577"/>
          <ac:spMkLst>
            <pc:docMk/>
            <pc:sldMk cId="3876338564" sldId="392"/>
            <ac:spMk id="9" creationId="{C6F0307B-6A4C-4978-8778-1B2AFBCDE537}"/>
          </ac:spMkLst>
        </pc:spChg>
      </pc:sldChg>
      <pc:sldChg chg="modSp mod">
        <pc:chgData name="James Williams" userId="c957a50b-491f-4d94-b4bc-52aca3e2340d" providerId="ADAL" clId="{B3C35ACB-F9AD-4F81-8727-EC45BBF61055}" dt="2024-03-07T15:22:57.627" v="5212" actId="14100"/>
        <pc:sldMkLst>
          <pc:docMk/>
          <pc:sldMk cId="2600229349" sldId="393"/>
        </pc:sldMkLst>
        <pc:spChg chg="mod">
          <ac:chgData name="James Williams" userId="c957a50b-491f-4d94-b4bc-52aca3e2340d" providerId="ADAL" clId="{B3C35ACB-F9AD-4F81-8727-EC45BBF61055}" dt="2024-03-07T15:22:47.900" v="5209" actId="1076"/>
          <ac:spMkLst>
            <pc:docMk/>
            <pc:sldMk cId="2600229349" sldId="393"/>
            <ac:spMk id="2" creationId="{61365102-6F14-4FB7-8C3C-AB618E6179A2}"/>
          </ac:spMkLst>
        </pc:spChg>
        <pc:spChg chg="mod">
          <ac:chgData name="James Williams" userId="c957a50b-491f-4d94-b4bc-52aca3e2340d" providerId="ADAL" clId="{B3C35ACB-F9AD-4F81-8727-EC45BBF61055}" dt="2024-03-07T15:22:57.627" v="5212" actId="14100"/>
          <ac:spMkLst>
            <pc:docMk/>
            <pc:sldMk cId="2600229349" sldId="393"/>
            <ac:spMk id="9" creationId="{C6F0307B-6A4C-4978-8778-1B2AFBCDE537}"/>
          </ac:spMkLst>
        </pc:spChg>
      </pc:sldChg>
      <pc:sldChg chg="modSp del mod modNotesTx">
        <pc:chgData name="James Williams" userId="c957a50b-491f-4d94-b4bc-52aca3e2340d" providerId="ADAL" clId="{B3C35ACB-F9AD-4F81-8727-EC45BBF61055}" dt="2024-03-12T17:15:27.493" v="7789" actId="2696"/>
        <pc:sldMkLst>
          <pc:docMk/>
          <pc:sldMk cId="798202644" sldId="394"/>
        </pc:sldMkLst>
        <pc:spChg chg="mod">
          <ac:chgData name="James Williams" userId="c957a50b-491f-4d94-b4bc-52aca3e2340d" providerId="ADAL" clId="{B3C35ACB-F9AD-4F81-8727-EC45BBF61055}" dt="2024-03-12T16:36:16.473" v="6688" actId="20577"/>
          <ac:spMkLst>
            <pc:docMk/>
            <pc:sldMk cId="798202644" sldId="394"/>
            <ac:spMk id="2" creationId="{61365102-6F14-4FB7-8C3C-AB618E6179A2}"/>
          </ac:spMkLst>
        </pc:spChg>
        <pc:spChg chg="mod">
          <ac:chgData name="James Williams" userId="c957a50b-491f-4d94-b4bc-52aca3e2340d" providerId="ADAL" clId="{B3C35ACB-F9AD-4F81-8727-EC45BBF61055}" dt="2024-03-12T17:05:11.345" v="7785" actId="113"/>
          <ac:spMkLst>
            <pc:docMk/>
            <pc:sldMk cId="798202644" sldId="394"/>
            <ac:spMk id="9" creationId="{C6F0307B-6A4C-4978-8778-1B2AFBCDE537}"/>
          </ac:spMkLst>
        </pc:spChg>
      </pc:sldChg>
      <pc:sldChg chg="delSp modSp add del mod">
        <pc:chgData name="James Williams" userId="c957a50b-491f-4d94-b4bc-52aca3e2340d" providerId="ADAL" clId="{B3C35ACB-F9AD-4F81-8727-EC45BBF61055}" dt="2024-03-13T16:38:51.986" v="9528" actId="2696"/>
        <pc:sldMkLst>
          <pc:docMk/>
          <pc:sldMk cId="973005996" sldId="394"/>
        </pc:sldMkLst>
        <pc:spChg chg="mod">
          <ac:chgData name="James Williams" userId="c957a50b-491f-4d94-b4bc-52aca3e2340d" providerId="ADAL" clId="{B3C35ACB-F9AD-4F81-8727-EC45BBF61055}" dt="2024-03-12T17:19:08.929" v="7886" actId="14100"/>
          <ac:spMkLst>
            <pc:docMk/>
            <pc:sldMk cId="973005996" sldId="394"/>
            <ac:spMk id="2" creationId="{61365102-6F14-4FB7-8C3C-AB618E6179A2}"/>
          </ac:spMkLst>
        </pc:spChg>
        <pc:spChg chg="del">
          <ac:chgData name="James Williams" userId="c957a50b-491f-4d94-b4bc-52aca3e2340d" providerId="ADAL" clId="{B3C35ACB-F9AD-4F81-8727-EC45BBF61055}" dt="2024-03-12T17:18:49.320" v="7870" actId="478"/>
          <ac:spMkLst>
            <pc:docMk/>
            <pc:sldMk cId="973005996" sldId="394"/>
            <ac:spMk id="5" creationId="{3672AFAB-BFB7-2158-5412-CE61CB83D756}"/>
          </ac:spMkLst>
        </pc:spChg>
        <pc:spChg chg="mod">
          <ac:chgData name="James Williams" userId="c957a50b-491f-4d94-b4bc-52aca3e2340d" providerId="ADAL" clId="{B3C35ACB-F9AD-4F81-8727-EC45BBF61055}" dt="2024-03-13T16:24:38.430" v="9320" actId="13926"/>
          <ac:spMkLst>
            <pc:docMk/>
            <pc:sldMk cId="973005996" sldId="394"/>
            <ac:spMk id="9" creationId="{C6F0307B-6A4C-4978-8778-1B2AFBCDE537}"/>
          </ac:spMkLst>
        </pc:spChg>
        <pc:picChg chg="del">
          <ac:chgData name="James Williams" userId="c957a50b-491f-4d94-b4bc-52aca3e2340d" providerId="ADAL" clId="{B3C35ACB-F9AD-4F81-8727-EC45BBF61055}" dt="2024-03-12T17:18:49.320" v="7870" actId="478"/>
          <ac:picMkLst>
            <pc:docMk/>
            <pc:sldMk cId="973005996" sldId="394"/>
            <ac:picMk id="4" creationId="{C8037EEF-F350-6DC8-405F-2341923213C4}"/>
          </ac:picMkLst>
        </pc:picChg>
      </pc:sldChg>
      <pc:sldChg chg="modSp add mod">
        <pc:chgData name="James Williams" userId="c957a50b-491f-4d94-b4bc-52aca3e2340d" providerId="ADAL" clId="{B3C35ACB-F9AD-4F81-8727-EC45BBF61055}" dt="2024-03-18T09:57:11.271" v="17902" actId="13926"/>
        <pc:sldMkLst>
          <pc:docMk/>
          <pc:sldMk cId="2797576390" sldId="394"/>
        </pc:sldMkLst>
        <pc:spChg chg="mod">
          <ac:chgData name="James Williams" userId="c957a50b-491f-4d94-b4bc-52aca3e2340d" providerId="ADAL" clId="{B3C35ACB-F9AD-4F81-8727-EC45BBF61055}" dt="2024-03-18T09:57:11.271" v="17902" actId="13926"/>
          <ac:spMkLst>
            <pc:docMk/>
            <pc:sldMk cId="2797576390" sldId="394"/>
            <ac:spMk id="9" creationId="{C6F0307B-6A4C-4978-8778-1B2AFBCDE537}"/>
          </ac:spMkLst>
        </pc:spChg>
      </pc:sldChg>
      <pc:sldChg chg="modSp mod">
        <pc:chgData name="James Williams" userId="c957a50b-491f-4d94-b4bc-52aca3e2340d" providerId="ADAL" clId="{B3C35ACB-F9AD-4F81-8727-EC45BBF61055}" dt="2024-03-07T14:47:49.015" v="4714" actId="1076"/>
        <pc:sldMkLst>
          <pc:docMk/>
          <pc:sldMk cId="2710217579" sldId="403"/>
        </pc:sldMkLst>
        <pc:spChg chg="mod">
          <ac:chgData name="James Williams" userId="c957a50b-491f-4d94-b4bc-52aca3e2340d" providerId="ADAL" clId="{B3C35ACB-F9AD-4F81-8727-EC45BBF61055}" dt="2024-03-07T14:47:38.249" v="4713" actId="20577"/>
          <ac:spMkLst>
            <pc:docMk/>
            <pc:sldMk cId="2710217579" sldId="403"/>
            <ac:spMk id="7" creationId="{7AA20E84-7A60-867E-8EB4-EA3136895592}"/>
          </ac:spMkLst>
        </pc:spChg>
        <pc:picChg chg="mod">
          <ac:chgData name="James Williams" userId="c957a50b-491f-4d94-b4bc-52aca3e2340d" providerId="ADAL" clId="{B3C35ACB-F9AD-4F81-8727-EC45BBF61055}" dt="2024-03-07T14:47:49.015" v="4714" actId="1076"/>
          <ac:picMkLst>
            <pc:docMk/>
            <pc:sldMk cId="2710217579" sldId="403"/>
            <ac:picMk id="9" creationId="{7726A426-C3F6-10F4-27DA-D89F5D81B42E}"/>
          </ac:picMkLst>
        </pc:picChg>
        <pc:picChg chg="mod">
          <ac:chgData name="James Williams" userId="c957a50b-491f-4d94-b4bc-52aca3e2340d" providerId="ADAL" clId="{B3C35ACB-F9AD-4F81-8727-EC45BBF61055}" dt="2024-03-07T14:47:49.015" v="4714" actId="1076"/>
          <ac:picMkLst>
            <pc:docMk/>
            <pc:sldMk cId="2710217579" sldId="403"/>
            <ac:picMk id="13" creationId="{182864B0-05A2-D81A-FE3A-64F002ED525C}"/>
          </ac:picMkLst>
        </pc:picChg>
      </pc:sldChg>
      <pc:sldChg chg="modSp mod">
        <pc:chgData name="James Williams" userId="c957a50b-491f-4d94-b4bc-52aca3e2340d" providerId="ADAL" clId="{B3C35ACB-F9AD-4F81-8727-EC45BBF61055}" dt="2024-03-06T16:48:55.617" v="2583" actId="20577"/>
        <pc:sldMkLst>
          <pc:docMk/>
          <pc:sldMk cId="1322132486" sldId="405"/>
        </pc:sldMkLst>
        <pc:spChg chg="mod">
          <ac:chgData name="James Williams" userId="c957a50b-491f-4d94-b4bc-52aca3e2340d" providerId="ADAL" clId="{B3C35ACB-F9AD-4F81-8727-EC45BBF61055}" dt="2024-03-06T16:48:55.617" v="2583" actId="20577"/>
          <ac:spMkLst>
            <pc:docMk/>
            <pc:sldMk cId="1322132486" sldId="405"/>
            <ac:spMk id="2" creationId="{61365102-6F14-4FB7-8C3C-AB618E6179A2}"/>
          </ac:spMkLst>
        </pc:spChg>
        <pc:spChg chg="mod">
          <ac:chgData name="James Williams" userId="c957a50b-491f-4d94-b4bc-52aca3e2340d" providerId="ADAL" clId="{B3C35ACB-F9AD-4F81-8727-EC45BBF61055}" dt="2024-03-06T16:48:55.192" v="2582" actId="20577"/>
          <ac:spMkLst>
            <pc:docMk/>
            <pc:sldMk cId="1322132486" sldId="405"/>
            <ac:spMk id="7" creationId="{7AA20E84-7A60-867E-8EB4-EA3136895592}"/>
          </ac:spMkLst>
        </pc:spChg>
        <pc:picChg chg="mod">
          <ac:chgData name="James Williams" userId="c957a50b-491f-4d94-b4bc-52aca3e2340d" providerId="ADAL" clId="{B3C35ACB-F9AD-4F81-8727-EC45BBF61055}" dt="2024-03-06T16:45:19.838" v="2563" actId="1076"/>
          <ac:picMkLst>
            <pc:docMk/>
            <pc:sldMk cId="1322132486" sldId="405"/>
            <ac:picMk id="11" creationId="{B8D81987-C87A-8704-A430-0DC6C3699FE3}"/>
          </ac:picMkLst>
        </pc:picChg>
        <pc:picChg chg="mod">
          <ac:chgData name="James Williams" userId="c957a50b-491f-4d94-b4bc-52aca3e2340d" providerId="ADAL" clId="{B3C35ACB-F9AD-4F81-8727-EC45BBF61055}" dt="2024-03-06T16:48:23.253" v="2579" actId="1076"/>
          <ac:picMkLst>
            <pc:docMk/>
            <pc:sldMk cId="1322132486" sldId="405"/>
            <ac:picMk id="15" creationId="{A3B483F2-F8C8-16D9-32B2-280171097F51}"/>
          </ac:picMkLst>
        </pc:picChg>
      </pc:sldChg>
      <pc:sldChg chg="addSp delSp modSp mod">
        <pc:chgData name="James Williams" userId="c957a50b-491f-4d94-b4bc-52aca3e2340d" providerId="ADAL" clId="{B3C35ACB-F9AD-4F81-8727-EC45BBF61055}" dt="2024-03-07T15:24:37.383" v="5231" actId="1076"/>
        <pc:sldMkLst>
          <pc:docMk/>
          <pc:sldMk cId="1160696787" sldId="406"/>
        </pc:sldMkLst>
        <pc:spChg chg="mod">
          <ac:chgData name="James Williams" userId="c957a50b-491f-4d94-b4bc-52aca3e2340d" providerId="ADAL" clId="{B3C35ACB-F9AD-4F81-8727-EC45BBF61055}" dt="2024-03-07T15:24:37.383" v="5231" actId="1076"/>
          <ac:spMkLst>
            <pc:docMk/>
            <pc:sldMk cId="1160696787" sldId="406"/>
            <ac:spMk id="2" creationId="{61365102-6F14-4FB7-8C3C-AB618E6179A2}"/>
          </ac:spMkLst>
        </pc:spChg>
        <pc:spChg chg="del">
          <ac:chgData name="James Williams" userId="c957a50b-491f-4d94-b4bc-52aca3e2340d" providerId="ADAL" clId="{B3C35ACB-F9AD-4F81-8727-EC45BBF61055}" dt="2024-03-07T14:28:27.297" v="4174" actId="478"/>
          <ac:spMkLst>
            <pc:docMk/>
            <pc:sldMk cId="1160696787" sldId="406"/>
            <ac:spMk id="5" creationId="{3672AFAB-BFB7-2158-5412-CE61CB83D756}"/>
          </ac:spMkLst>
        </pc:spChg>
        <pc:spChg chg="mod">
          <ac:chgData name="James Williams" userId="c957a50b-491f-4d94-b4bc-52aca3e2340d" providerId="ADAL" clId="{B3C35ACB-F9AD-4F81-8727-EC45BBF61055}" dt="2024-03-07T14:29:57.402" v="4204" actId="368"/>
          <ac:spMkLst>
            <pc:docMk/>
            <pc:sldMk cId="1160696787" sldId="406"/>
            <ac:spMk id="7" creationId="{7AA20E84-7A60-867E-8EB4-EA3136895592}"/>
          </ac:spMkLst>
        </pc:spChg>
        <pc:picChg chg="add mod">
          <ac:chgData name="James Williams" userId="c957a50b-491f-4d94-b4bc-52aca3e2340d" providerId="ADAL" clId="{B3C35ACB-F9AD-4F81-8727-EC45BBF61055}" dt="2024-03-07T14:29:43.059" v="4200" actId="1076"/>
          <ac:picMkLst>
            <pc:docMk/>
            <pc:sldMk cId="1160696787" sldId="406"/>
            <ac:picMk id="3" creationId="{21CB9810-5E4B-3E53-4B33-9ECD265770E7}"/>
          </ac:picMkLst>
        </pc:picChg>
        <pc:picChg chg="del">
          <ac:chgData name="James Williams" userId="c957a50b-491f-4d94-b4bc-52aca3e2340d" providerId="ADAL" clId="{B3C35ACB-F9AD-4F81-8727-EC45BBF61055}" dt="2024-03-07T14:28:27.297" v="4174" actId="478"/>
          <ac:picMkLst>
            <pc:docMk/>
            <pc:sldMk cId="1160696787" sldId="406"/>
            <ac:picMk id="4" creationId="{C8037EEF-F350-6DC8-405F-2341923213C4}"/>
          </ac:picMkLst>
        </pc:picChg>
        <pc:picChg chg="mod">
          <ac:chgData name="James Williams" userId="c957a50b-491f-4d94-b4bc-52aca3e2340d" providerId="ADAL" clId="{B3C35ACB-F9AD-4F81-8727-EC45BBF61055}" dt="2024-03-07T14:29:46.278" v="4201" actId="1076"/>
          <ac:picMkLst>
            <pc:docMk/>
            <pc:sldMk cId="1160696787" sldId="406"/>
            <ac:picMk id="15" creationId="{093BCC19-14F8-62A2-87F2-4EB34AA0316F}"/>
          </ac:picMkLst>
        </pc:picChg>
      </pc:sldChg>
      <pc:sldChg chg="addSp delSp modSp mod">
        <pc:chgData name="James Williams" userId="c957a50b-491f-4d94-b4bc-52aca3e2340d" providerId="ADAL" clId="{B3C35ACB-F9AD-4F81-8727-EC45BBF61055}" dt="2024-03-06T17:03:31.789" v="2731" actId="20577"/>
        <pc:sldMkLst>
          <pc:docMk/>
          <pc:sldMk cId="1093075189" sldId="407"/>
        </pc:sldMkLst>
        <pc:spChg chg="mod">
          <ac:chgData name="James Williams" userId="c957a50b-491f-4d94-b4bc-52aca3e2340d" providerId="ADAL" clId="{B3C35ACB-F9AD-4F81-8727-EC45BBF61055}" dt="2024-03-06T17:03:22.639" v="2724" actId="20577"/>
          <ac:spMkLst>
            <pc:docMk/>
            <pc:sldMk cId="1093075189" sldId="407"/>
            <ac:spMk id="2" creationId="{61365102-6F14-4FB7-8C3C-AB618E6179A2}"/>
          </ac:spMkLst>
        </pc:spChg>
        <pc:spChg chg="mod">
          <ac:chgData name="James Williams" userId="c957a50b-491f-4d94-b4bc-52aca3e2340d" providerId="ADAL" clId="{B3C35ACB-F9AD-4F81-8727-EC45BBF61055}" dt="2024-03-06T17:03:31.789" v="2731" actId="20577"/>
          <ac:spMkLst>
            <pc:docMk/>
            <pc:sldMk cId="1093075189" sldId="407"/>
            <ac:spMk id="7" creationId="{7AA20E84-7A60-867E-8EB4-EA3136895592}"/>
          </ac:spMkLst>
        </pc:spChg>
        <pc:spChg chg="add mod">
          <ac:chgData name="James Williams" userId="c957a50b-491f-4d94-b4bc-52aca3e2340d" providerId="ADAL" clId="{B3C35ACB-F9AD-4F81-8727-EC45BBF61055}" dt="2024-03-06T17:03:01.359" v="2717" actId="208"/>
          <ac:spMkLst>
            <pc:docMk/>
            <pc:sldMk cId="1093075189" sldId="407"/>
            <ac:spMk id="19" creationId="{5A8794F0-3553-2513-CF75-EF0AFB19526F}"/>
          </ac:spMkLst>
        </pc:spChg>
        <pc:picChg chg="del">
          <ac:chgData name="James Williams" userId="c957a50b-491f-4d94-b4bc-52aca3e2340d" providerId="ADAL" clId="{B3C35ACB-F9AD-4F81-8727-EC45BBF61055}" dt="2024-03-06T17:00:41.051" v="2692" actId="478"/>
          <ac:picMkLst>
            <pc:docMk/>
            <pc:sldMk cId="1093075189" sldId="407"/>
            <ac:picMk id="6" creationId="{864EE31E-DCAB-D2F6-3D46-15F8D3B59BB8}"/>
          </ac:picMkLst>
        </pc:picChg>
        <pc:picChg chg="add mod">
          <ac:chgData name="James Williams" userId="c957a50b-491f-4d94-b4bc-52aca3e2340d" providerId="ADAL" clId="{B3C35ACB-F9AD-4F81-8727-EC45BBF61055}" dt="2024-03-06T17:00:19.169" v="2691" actId="1076"/>
          <ac:picMkLst>
            <pc:docMk/>
            <pc:sldMk cId="1093075189" sldId="407"/>
            <ac:picMk id="9" creationId="{63E613B7-92B1-CE19-1F80-3BF1A3ECFE11}"/>
          </ac:picMkLst>
        </pc:picChg>
        <pc:picChg chg="del mod">
          <ac:chgData name="James Williams" userId="c957a50b-491f-4d94-b4bc-52aca3e2340d" providerId="ADAL" clId="{B3C35ACB-F9AD-4F81-8727-EC45BBF61055}" dt="2024-03-06T16:59:51.685" v="2684" actId="478"/>
          <ac:picMkLst>
            <pc:docMk/>
            <pc:sldMk cId="1093075189" sldId="407"/>
            <ac:picMk id="13" creationId="{B84C83CF-73FA-8A36-1E9C-73D9AA528FDB}"/>
          </ac:picMkLst>
        </pc:picChg>
        <pc:picChg chg="add mod">
          <ac:chgData name="James Williams" userId="c957a50b-491f-4d94-b4bc-52aca3e2340d" providerId="ADAL" clId="{B3C35ACB-F9AD-4F81-8727-EC45BBF61055}" dt="2024-03-06T17:01:58.780" v="2705" actId="1076"/>
          <ac:picMkLst>
            <pc:docMk/>
            <pc:sldMk cId="1093075189" sldId="407"/>
            <ac:picMk id="15" creationId="{B17080FA-12DF-7B94-1DCC-6EDE779035F4}"/>
          </ac:picMkLst>
        </pc:picChg>
        <pc:picChg chg="add mod">
          <ac:chgData name="James Williams" userId="c957a50b-491f-4d94-b4bc-52aca3e2340d" providerId="ADAL" clId="{B3C35ACB-F9AD-4F81-8727-EC45BBF61055}" dt="2024-03-06T17:02:06.781" v="2706" actId="1076"/>
          <ac:picMkLst>
            <pc:docMk/>
            <pc:sldMk cId="1093075189" sldId="407"/>
            <ac:picMk id="18" creationId="{90867F96-DF70-31AF-9CCD-151DFA4945E9}"/>
          </ac:picMkLst>
        </pc:picChg>
        <pc:picChg chg="del mod">
          <ac:chgData name="James Williams" userId="c957a50b-491f-4d94-b4bc-52aca3e2340d" providerId="ADAL" clId="{B3C35ACB-F9AD-4F81-8727-EC45BBF61055}" dt="2024-03-06T17:01:34.927" v="2699" actId="478"/>
          <ac:picMkLst>
            <pc:docMk/>
            <pc:sldMk cId="1093075189" sldId="407"/>
            <ac:picMk id="20" creationId="{E9CBEDBE-329D-1C21-D270-D7D19BEBC21D}"/>
          </ac:picMkLst>
        </pc:picChg>
      </pc:sldChg>
      <pc:sldChg chg="addSp delSp modSp mod">
        <pc:chgData name="James Williams" userId="c957a50b-491f-4d94-b4bc-52aca3e2340d" providerId="ADAL" clId="{B3C35ACB-F9AD-4F81-8727-EC45BBF61055}" dt="2024-03-06T16:49:26.617" v="2606" actId="1076"/>
        <pc:sldMkLst>
          <pc:docMk/>
          <pc:sldMk cId="3940804304" sldId="408"/>
        </pc:sldMkLst>
        <pc:spChg chg="mod">
          <ac:chgData name="James Williams" userId="c957a50b-491f-4d94-b4bc-52aca3e2340d" providerId="ADAL" clId="{B3C35ACB-F9AD-4F81-8727-EC45BBF61055}" dt="2024-03-06T16:49:26.617" v="2606" actId="1076"/>
          <ac:spMkLst>
            <pc:docMk/>
            <pc:sldMk cId="3940804304" sldId="408"/>
            <ac:spMk id="2" creationId="{61365102-6F14-4FB7-8C3C-AB618E6179A2}"/>
          </ac:spMkLst>
        </pc:spChg>
        <pc:spChg chg="add del">
          <ac:chgData name="James Williams" userId="c957a50b-491f-4d94-b4bc-52aca3e2340d" providerId="ADAL" clId="{B3C35ACB-F9AD-4F81-8727-EC45BBF61055}" dt="2024-03-06T16:49:22.976" v="2605" actId="478"/>
          <ac:spMkLst>
            <pc:docMk/>
            <pc:sldMk cId="3940804304" sldId="408"/>
            <ac:spMk id="5" creationId="{3672AFAB-BFB7-2158-5412-CE61CB83D756}"/>
          </ac:spMkLst>
        </pc:spChg>
        <pc:spChg chg="mod">
          <ac:chgData name="James Williams" userId="c957a50b-491f-4d94-b4bc-52aca3e2340d" providerId="ADAL" clId="{B3C35ACB-F9AD-4F81-8727-EC45BBF61055}" dt="2024-03-06T16:48:10.728" v="2578" actId="20577"/>
          <ac:spMkLst>
            <pc:docMk/>
            <pc:sldMk cId="3940804304" sldId="408"/>
            <ac:spMk id="7" creationId="{7AA20E84-7A60-867E-8EB4-EA3136895592}"/>
          </ac:spMkLst>
        </pc:spChg>
        <pc:picChg chg="add del">
          <ac:chgData name="James Williams" userId="c957a50b-491f-4d94-b4bc-52aca3e2340d" providerId="ADAL" clId="{B3C35ACB-F9AD-4F81-8727-EC45BBF61055}" dt="2024-03-06T16:49:22.976" v="2605" actId="478"/>
          <ac:picMkLst>
            <pc:docMk/>
            <pc:sldMk cId="3940804304" sldId="408"/>
            <ac:picMk id="4" creationId="{C8037EEF-F350-6DC8-405F-2341923213C4}"/>
          </ac:picMkLst>
        </pc:picChg>
      </pc:sldChg>
      <pc:sldChg chg="addSp modSp mod">
        <pc:chgData name="James Williams" userId="c957a50b-491f-4d94-b4bc-52aca3e2340d" providerId="ADAL" clId="{B3C35ACB-F9AD-4F81-8727-EC45BBF61055}" dt="2024-03-06T16:02:04.143" v="2015" actId="13926"/>
        <pc:sldMkLst>
          <pc:docMk/>
          <pc:sldMk cId="643406698" sldId="409"/>
        </pc:sldMkLst>
        <pc:spChg chg="mod">
          <ac:chgData name="James Williams" userId="c957a50b-491f-4d94-b4bc-52aca3e2340d" providerId="ADAL" clId="{B3C35ACB-F9AD-4F81-8727-EC45BBF61055}" dt="2024-03-06T16:02:04.143" v="2015" actId="13926"/>
          <ac:spMkLst>
            <pc:docMk/>
            <pc:sldMk cId="643406698" sldId="409"/>
            <ac:spMk id="2" creationId="{61365102-6F14-4FB7-8C3C-AB618E6179A2}"/>
          </ac:spMkLst>
        </pc:spChg>
        <pc:spChg chg="mod">
          <ac:chgData name="James Williams" userId="c957a50b-491f-4d94-b4bc-52aca3e2340d" providerId="ADAL" clId="{B3C35ACB-F9AD-4F81-8727-EC45BBF61055}" dt="2024-03-06T16:01:35.149" v="2003" actId="20577"/>
          <ac:spMkLst>
            <pc:docMk/>
            <pc:sldMk cId="643406698" sldId="409"/>
            <ac:spMk id="7" creationId="{7AA20E84-7A60-867E-8EB4-EA3136895592}"/>
          </ac:spMkLst>
        </pc:spChg>
        <pc:picChg chg="mod">
          <ac:chgData name="James Williams" userId="c957a50b-491f-4d94-b4bc-52aca3e2340d" providerId="ADAL" clId="{B3C35ACB-F9AD-4F81-8727-EC45BBF61055}" dt="2024-03-06T16:01:37.857" v="2004" actId="1076"/>
          <ac:picMkLst>
            <pc:docMk/>
            <pc:sldMk cId="643406698" sldId="409"/>
            <ac:picMk id="6" creationId="{E183FEFB-4E26-5A67-A2AD-8A8F8802DE99}"/>
          </ac:picMkLst>
        </pc:picChg>
        <pc:picChg chg="add mod">
          <ac:chgData name="James Williams" userId="c957a50b-491f-4d94-b4bc-52aca3e2340d" providerId="ADAL" clId="{B3C35ACB-F9AD-4F81-8727-EC45BBF61055}" dt="2024-03-06T16:01:41.594" v="2005" actId="1076"/>
          <ac:picMkLst>
            <pc:docMk/>
            <pc:sldMk cId="643406698" sldId="409"/>
            <ac:picMk id="9" creationId="{6224A37E-9594-6F93-CA38-C9FBA66D42FD}"/>
          </ac:picMkLst>
        </pc:picChg>
      </pc:sldChg>
      <pc:sldChg chg="modSp mod">
        <pc:chgData name="James Williams" userId="c957a50b-491f-4d94-b4bc-52aca3e2340d" providerId="ADAL" clId="{B3C35ACB-F9AD-4F81-8727-EC45BBF61055}" dt="2024-03-06T16:03:38.822" v="2054" actId="1076"/>
        <pc:sldMkLst>
          <pc:docMk/>
          <pc:sldMk cId="3815993172" sldId="410"/>
        </pc:sldMkLst>
        <pc:spChg chg="mod">
          <ac:chgData name="James Williams" userId="c957a50b-491f-4d94-b4bc-52aca3e2340d" providerId="ADAL" clId="{B3C35ACB-F9AD-4F81-8727-EC45BBF61055}" dt="2024-03-06T16:03:36.162" v="2053" actId="14100"/>
          <ac:spMkLst>
            <pc:docMk/>
            <pc:sldMk cId="3815993172" sldId="410"/>
            <ac:spMk id="2" creationId="{61365102-6F14-4FB7-8C3C-AB618E6179A2}"/>
          </ac:spMkLst>
        </pc:spChg>
        <pc:spChg chg="mod">
          <ac:chgData name="James Williams" userId="c957a50b-491f-4d94-b4bc-52aca3e2340d" providerId="ADAL" clId="{B3C35ACB-F9AD-4F81-8727-EC45BBF61055}" dt="2024-03-06T16:03:21.117" v="2049" actId="1076"/>
          <ac:spMkLst>
            <pc:docMk/>
            <pc:sldMk cId="3815993172" sldId="410"/>
            <ac:spMk id="7" creationId="{7AA20E84-7A60-867E-8EB4-EA3136895592}"/>
          </ac:spMkLst>
        </pc:spChg>
        <pc:picChg chg="mod">
          <ac:chgData name="James Williams" userId="c957a50b-491f-4d94-b4bc-52aca3e2340d" providerId="ADAL" clId="{B3C35ACB-F9AD-4F81-8727-EC45BBF61055}" dt="2024-03-06T16:03:38.822" v="2054" actId="1076"/>
          <ac:picMkLst>
            <pc:docMk/>
            <pc:sldMk cId="3815993172" sldId="410"/>
            <ac:picMk id="4" creationId="{C8037EEF-F350-6DC8-405F-2341923213C4}"/>
          </ac:picMkLst>
        </pc:picChg>
      </pc:sldChg>
      <pc:sldChg chg="modSp mod">
        <pc:chgData name="James Williams" userId="c957a50b-491f-4d94-b4bc-52aca3e2340d" providerId="ADAL" clId="{B3C35ACB-F9AD-4F81-8727-EC45BBF61055}" dt="2024-03-06T15:34:19.440" v="1698" actId="20577"/>
        <pc:sldMkLst>
          <pc:docMk/>
          <pc:sldMk cId="736646348" sldId="411"/>
        </pc:sldMkLst>
        <pc:spChg chg="mod">
          <ac:chgData name="James Williams" userId="c957a50b-491f-4d94-b4bc-52aca3e2340d" providerId="ADAL" clId="{B3C35ACB-F9AD-4F81-8727-EC45BBF61055}" dt="2024-03-06T15:34:19.440" v="1698" actId="20577"/>
          <ac:spMkLst>
            <pc:docMk/>
            <pc:sldMk cId="736646348" sldId="411"/>
            <ac:spMk id="2" creationId="{61365102-6F14-4FB7-8C3C-AB618E6179A2}"/>
          </ac:spMkLst>
        </pc:spChg>
        <pc:spChg chg="mod">
          <ac:chgData name="James Williams" userId="c957a50b-491f-4d94-b4bc-52aca3e2340d" providerId="ADAL" clId="{B3C35ACB-F9AD-4F81-8727-EC45BBF61055}" dt="2024-03-06T15:33:54.752" v="1669" actId="20577"/>
          <ac:spMkLst>
            <pc:docMk/>
            <pc:sldMk cId="736646348" sldId="411"/>
            <ac:spMk id="9" creationId="{C6F0307B-6A4C-4978-8778-1B2AFBCDE537}"/>
          </ac:spMkLst>
        </pc:spChg>
      </pc:sldChg>
      <pc:sldChg chg="modSp mod">
        <pc:chgData name="James Williams" userId="c957a50b-491f-4d94-b4bc-52aca3e2340d" providerId="ADAL" clId="{B3C35ACB-F9AD-4F81-8727-EC45BBF61055}" dt="2024-03-06T17:07:25.704" v="2820" actId="14100"/>
        <pc:sldMkLst>
          <pc:docMk/>
          <pc:sldMk cId="888159177" sldId="415"/>
        </pc:sldMkLst>
        <pc:spChg chg="mod">
          <ac:chgData name="James Williams" userId="c957a50b-491f-4d94-b4bc-52aca3e2340d" providerId="ADAL" clId="{B3C35ACB-F9AD-4F81-8727-EC45BBF61055}" dt="2024-03-06T17:07:25.704" v="2820" actId="14100"/>
          <ac:spMkLst>
            <pc:docMk/>
            <pc:sldMk cId="888159177" sldId="415"/>
            <ac:spMk id="2" creationId="{61365102-6F14-4FB7-8C3C-AB618E6179A2}"/>
          </ac:spMkLst>
        </pc:spChg>
        <pc:spChg chg="mod">
          <ac:chgData name="James Williams" userId="c957a50b-491f-4d94-b4bc-52aca3e2340d" providerId="ADAL" clId="{B3C35ACB-F9AD-4F81-8727-EC45BBF61055}" dt="2024-03-06T17:07:20.624" v="2818" actId="20577"/>
          <ac:spMkLst>
            <pc:docMk/>
            <pc:sldMk cId="888159177" sldId="415"/>
            <ac:spMk id="7" creationId="{7AA20E84-7A60-867E-8EB4-EA3136895592}"/>
          </ac:spMkLst>
        </pc:spChg>
      </pc:sldChg>
      <pc:sldChg chg="delSp modSp mod">
        <pc:chgData name="James Williams" userId="c957a50b-491f-4d94-b4bc-52aca3e2340d" providerId="ADAL" clId="{B3C35ACB-F9AD-4F81-8727-EC45BBF61055}" dt="2024-03-07T11:37:44.574" v="2831" actId="20577"/>
        <pc:sldMkLst>
          <pc:docMk/>
          <pc:sldMk cId="3394254583" sldId="416"/>
        </pc:sldMkLst>
        <pc:spChg chg="del">
          <ac:chgData name="James Williams" userId="c957a50b-491f-4d94-b4bc-52aca3e2340d" providerId="ADAL" clId="{B3C35ACB-F9AD-4F81-8727-EC45BBF61055}" dt="2024-03-06T17:08:15.545" v="2822" actId="478"/>
          <ac:spMkLst>
            <pc:docMk/>
            <pc:sldMk cId="3394254583" sldId="416"/>
            <ac:spMk id="5" creationId="{3672AFAB-BFB7-2158-5412-CE61CB83D756}"/>
          </ac:spMkLst>
        </pc:spChg>
        <pc:spChg chg="mod">
          <ac:chgData name="James Williams" userId="c957a50b-491f-4d94-b4bc-52aca3e2340d" providerId="ADAL" clId="{B3C35ACB-F9AD-4F81-8727-EC45BBF61055}" dt="2024-03-07T11:37:44.574" v="2831" actId="20577"/>
          <ac:spMkLst>
            <pc:docMk/>
            <pc:sldMk cId="3394254583" sldId="416"/>
            <ac:spMk id="9" creationId="{090480AD-7DC1-0DD3-DC33-E3441231436C}"/>
          </ac:spMkLst>
        </pc:spChg>
        <pc:picChg chg="del">
          <ac:chgData name="James Williams" userId="c957a50b-491f-4d94-b4bc-52aca3e2340d" providerId="ADAL" clId="{B3C35ACB-F9AD-4F81-8727-EC45BBF61055}" dt="2024-03-06T17:08:15.545" v="2822" actId="478"/>
          <ac:picMkLst>
            <pc:docMk/>
            <pc:sldMk cId="3394254583" sldId="416"/>
            <ac:picMk id="4" creationId="{C8037EEF-F350-6DC8-405F-2341923213C4}"/>
          </ac:picMkLst>
        </pc:picChg>
      </pc:sldChg>
      <pc:sldChg chg="delSp modSp mod">
        <pc:chgData name="James Williams" userId="c957a50b-491f-4d94-b4bc-52aca3e2340d" providerId="ADAL" clId="{B3C35ACB-F9AD-4F81-8727-EC45BBF61055}" dt="2024-03-07T12:05:20.125" v="2990" actId="20577"/>
        <pc:sldMkLst>
          <pc:docMk/>
          <pc:sldMk cId="3057371437" sldId="417"/>
        </pc:sldMkLst>
        <pc:spChg chg="mod">
          <ac:chgData name="James Williams" userId="c957a50b-491f-4d94-b4bc-52aca3e2340d" providerId="ADAL" clId="{B3C35ACB-F9AD-4F81-8727-EC45BBF61055}" dt="2024-03-07T12:05:20.125" v="2990" actId="20577"/>
          <ac:spMkLst>
            <pc:docMk/>
            <pc:sldMk cId="3057371437" sldId="417"/>
            <ac:spMk id="2" creationId="{61365102-6F14-4FB7-8C3C-AB618E6179A2}"/>
          </ac:spMkLst>
        </pc:spChg>
        <pc:spChg chg="del">
          <ac:chgData name="James Williams" userId="c957a50b-491f-4d94-b4bc-52aca3e2340d" providerId="ADAL" clId="{B3C35ACB-F9AD-4F81-8727-EC45BBF61055}" dt="2024-03-06T17:08:30.980" v="2824" actId="478"/>
          <ac:spMkLst>
            <pc:docMk/>
            <pc:sldMk cId="3057371437" sldId="417"/>
            <ac:spMk id="5" creationId="{3672AFAB-BFB7-2158-5412-CE61CB83D756}"/>
          </ac:spMkLst>
        </pc:spChg>
        <pc:spChg chg="mod">
          <ac:chgData name="James Williams" userId="c957a50b-491f-4d94-b4bc-52aca3e2340d" providerId="ADAL" clId="{B3C35ACB-F9AD-4F81-8727-EC45BBF61055}" dt="2024-03-07T12:04:17.249" v="2977" actId="20577"/>
          <ac:spMkLst>
            <pc:docMk/>
            <pc:sldMk cId="3057371437" sldId="417"/>
            <ac:spMk id="7" creationId="{7AA20E84-7A60-867E-8EB4-EA3136895592}"/>
          </ac:spMkLst>
        </pc:spChg>
        <pc:picChg chg="del mod">
          <ac:chgData name="James Williams" userId="c957a50b-491f-4d94-b4bc-52aca3e2340d" providerId="ADAL" clId="{B3C35ACB-F9AD-4F81-8727-EC45BBF61055}" dt="2024-03-06T17:08:30.980" v="2824" actId="478"/>
          <ac:picMkLst>
            <pc:docMk/>
            <pc:sldMk cId="3057371437" sldId="417"/>
            <ac:picMk id="4" creationId="{C8037EEF-F350-6DC8-405F-2341923213C4}"/>
          </ac:picMkLst>
        </pc:picChg>
      </pc:sldChg>
      <pc:sldChg chg="addSp delSp modSp mod">
        <pc:chgData name="James Williams" userId="c957a50b-491f-4d94-b4bc-52aca3e2340d" providerId="ADAL" clId="{B3C35ACB-F9AD-4F81-8727-EC45BBF61055}" dt="2024-03-06T16:54:57.741" v="2677" actId="1076"/>
        <pc:sldMkLst>
          <pc:docMk/>
          <pc:sldMk cId="2000878440" sldId="418"/>
        </pc:sldMkLst>
        <pc:spChg chg="mod">
          <ac:chgData name="James Williams" userId="c957a50b-491f-4d94-b4bc-52aca3e2340d" providerId="ADAL" clId="{B3C35ACB-F9AD-4F81-8727-EC45BBF61055}" dt="2024-03-06T16:54:57.741" v="2677" actId="1076"/>
          <ac:spMkLst>
            <pc:docMk/>
            <pc:sldMk cId="2000878440" sldId="418"/>
            <ac:spMk id="2" creationId="{61365102-6F14-4FB7-8C3C-AB618E6179A2}"/>
          </ac:spMkLst>
        </pc:spChg>
        <pc:spChg chg="mod">
          <ac:chgData name="James Williams" userId="c957a50b-491f-4d94-b4bc-52aca3e2340d" providerId="ADAL" clId="{B3C35ACB-F9AD-4F81-8727-EC45BBF61055}" dt="2024-03-06T16:53:45.840" v="2665" actId="20577"/>
          <ac:spMkLst>
            <pc:docMk/>
            <pc:sldMk cId="2000878440" sldId="418"/>
            <ac:spMk id="7" creationId="{7AA20E84-7A60-867E-8EB4-EA3136895592}"/>
          </ac:spMkLst>
        </pc:spChg>
        <pc:picChg chg="del">
          <ac:chgData name="James Williams" userId="c957a50b-491f-4d94-b4bc-52aca3e2340d" providerId="ADAL" clId="{B3C35ACB-F9AD-4F81-8727-EC45BBF61055}" dt="2024-03-06T16:53:20.838" v="2632" actId="478"/>
          <ac:picMkLst>
            <pc:docMk/>
            <pc:sldMk cId="2000878440" sldId="418"/>
            <ac:picMk id="6" creationId="{351E5B0E-5FE0-6A7D-79AC-858B07092A88}"/>
          </ac:picMkLst>
        </pc:picChg>
        <pc:picChg chg="add mod ord">
          <ac:chgData name="James Williams" userId="c957a50b-491f-4d94-b4bc-52aca3e2340d" providerId="ADAL" clId="{B3C35ACB-F9AD-4F81-8727-EC45BBF61055}" dt="2024-03-06T16:54:42.426" v="2673" actId="166"/>
          <ac:picMkLst>
            <pc:docMk/>
            <pc:sldMk cId="2000878440" sldId="418"/>
            <ac:picMk id="9" creationId="{4A682590-E28C-246B-0EB1-FEF8D8C577AE}"/>
          </ac:picMkLst>
        </pc:picChg>
        <pc:picChg chg="del">
          <ac:chgData name="James Williams" userId="c957a50b-491f-4d94-b4bc-52aca3e2340d" providerId="ADAL" clId="{B3C35ACB-F9AD-4F81-8727-EC45BBF61055}" dt="2024-03-06T16:53:22.468" v="2633" actId="478"/>
          <ac:picMkLst>
            <pc:docMk/>
            <pc:sldMk cId="2000878440" sldId="418"/>
            <ac:picMk id="11" creationId="{B365D595-181C-8394-2F40-6478C297E824}"/>
          </ac:picMkLst>
        </pc:picChg>
        <pc:picChg chg="add mod modCrop">
          <ac:chgData name="James Williams" userId="c957a50b-491f-4d94-b4bc-52aca3e2340d" providerId="ADAL" clId="{B3C35ACB-F9AD-4F81-8727-EC45BBF61055}" dt="2024-03-06T16:54:45.749" v="2674" actId="1076"/>
          <ac:picMkLst>
            <pc:docMk/>
            <pc:sldMk cId="2000878440" sldId="418"/>
            <ac:picMk id="15" creationId="{F755550F-11F8-2DB3-6F50-640603ED0B7C}"/>
          </ac:picMkLst>
        </pc:picChg>
      </pc:sldChg>
      <pc:sldChg chg="modSp add del mod">
        <pc:chgData name="James Williams" userId="c957a50b-491f-4d94-b4bc-52aca3e2340d" providerId="ADAL" clId="{B3C35ACB-F9AD-4F81-8727-EC45BBF61055}" dt="2024-03-13T16:34:02.383" v="9492" actId="2696"/>
        <pc:sldMkLst>
          <pc:docMk/>
          <pc:sldMk cId="517931727" sldId="419"/>
        </pc:sldMkLst>
        <pc:spChg chg="mod">
          <ac:chgData name="James Williams" userId="c957a50b-491f-4d94-b4bc-52aca3e2340d" providerId="ADAL" clId="{B3C35ACB-F9AD-4F81-8727-EC45BBF61055}" dt="2024-03-06T15:46:20.614" v="1747" actId="115"/>
          <ac:spMkLst>
            <pc:docMk/>
            <pc:sldMk cId="517931727" sldId="419"/>
            <ac:spMk id="2" creationId="{61365102-6F14-4FB7-8C3C-AB618E6179A2}"/>
          </ac:spMkLst>
        </pc:spChg>
      </pc:sldChg>
      <pc:sldChg chg="addSp delSp modSp add del mod">
        <pc:chgData name="James Williams" userId="c957a50b-491f-4d94-b4bc-52aca3e2340d" providerId="ADAL" clId="{B3C35ACB-F9AD-4F81-8727-EC45BBF61055}" dt="2024-03-14T18:09:18.263" v="16749" actId="2696"/>
        <pc:sldMkLst>
          <pc:docMk/>
          <pc:sldMk cId="1527677554" sldId="419"/>
        </pc:sldMkLst>
        <pc:spChg chg="mod">
          <ac:chgData name="James Williams" userId="c957a50b-491f-4d94-b4bc-52aca3e2340d" providerId="ADAL" clId="{B3C35ACB-F9AD-4F81-8727-EC45BBF61055}" dt="2024-03-13T16:37:42.359" v="9524" actId="27636"/>
          <ac:spMkLst>
            <pc:docMk/>
            <pc:sldMk cId="1527677554" sldId="419"/>
            <ac:spMk id="7" creationId="{7AA20E84-7A60-867E-8EB4-EA3136895592}"/>
          </ac:spMkLst>
        </pc:spChg>
        <pc:picChg chg="add del mod">
          <ac:chgData name="James Williams" userId="c957a50b-491f-4d94-b4bc-52aca3e2340d" providerId="ADAL" clId="{B3C35ACB-F9AD-4F81-8727-EC45BBF61055}" dt="2024-03-13T16:37:45.699" v="9525" actId="1076"/>
          <ac:picMkLst>
            <pc:docMk/>
            <pc:sldMk cId="1527677554" sldId="419"/>
            <ac:picMk id="6" creationId="{84EA5F91-B595-4591-9E35-3825EDB77DDB}"/>
          </ac:picMkLst>
        </pc:picChg>
      </pc:sldChg>
      <pc:sldChg chg="del">
        <pc:chgData name="James Williams" userId="c957a50b-491f-4d94-b4bc-52aca3e2340d" providerId="ADAL" clId="{B3C35ACB-F9AD-4F81-8727-EC45BBF61055}" dt="2024-03-06T15:45:08.373" v="1734" actId="2696"/>
        <pc:sldMkLst>
          <pc:docMk/>
          <pc:sldMk cId="2007663245" sldId="419"/>
        </pc:sldMkLst>
      </pc:sldChg>
      <pc:sldChg chg="add del">
        <pc:chgData name="James Williams" userId="c957a50b-491f-4d94-b4bc-52aca3e2340d" providerId="ADAL" clId="{B3C35ACB-F9AD-4F81-8727-EC45BBF61055}" dt="2024-03-14T18:09:18.263" v="16749" actId="2696"/>
        <pc:sldMkLst>
          <pc:docMk/>
          <pc:sldMk cId="2429301863" sldId="420"/>
        </pc:sldMkLst>
      </pc:sldChg>
      <pc:sldChg chg="modSp del mod">
        <pc:chgData name="James Williams" userId="c957a50b-491f-4d94-b4bc-52aca3e2340d" providerId="ADAL" clId="{B3C35ACB-F9AD-4F81-8727-EC45BBF61055}" dt="2024-03-06T15:46:40.436" v="1748" actId="2696"/>
        <pc:sldMkLst>
          <pc:docMk/>
          <pc:sldMk cId="4044090704" sldId="420"/>
        </pc:sldMkLst>
        <pc:spChg chg="mod">
          <ac:chgData name="James Williams" userId="c957a50b-491f-4d94-b4bc-52aca3e2340d" providerId="ADAL" clId="{B3C35ACB-F9AD-4F81-8727-EC45BBF61055}" dt="2024-03-06T15:46:00.929" v="1743" actId="115"/>
          <ac:spMkLst>
            <pc:docMk/>
            <pc:sldMk cId="4044090704" sldId="420"/>
            <ac:spMk id="2" creationId="{61365102-6F14-4FB7-8C3C-AB618E6179A2}"/>
          </ac:spMkLst>
        </pc:spChg>
      </pc:sldChg>
      <pc:sldChg chg="add del">
        <pc:chgData name="James Williams" userId="c957a50b-491f-4d94-b4bc-52aca3e2340d" providerId="ADAL" clId="{B3C35ACB-F9AD-4F81-8727-EC45BBF61055}" dt="2024-03-14T18:09:18.263" v="16749" actId="2696"/>
        <pc:sldMkLst>
          <pc:docMk/>
          <pc:sldMk cId="527338644" sldId="421"/>
        </pc:sldMkLst>
      </pc:sldChg>
      <pc:sldChg chg="del">
        <pc:chgData name="James Williams" userId="c957a50b-491f-4d94-b4bc-52aca3e2340d" providerId="ADAL" clId="{B3C35ACB-F9AD-4F81-8727-EC45BBF61055}" dt="2024-03-07T14:20:25.769" v="4111" actId="2696"/>
        <pc:sldMkLst>
          <pc:docMk/>
          <pc:sldMk cId="3718054630" sldId="421"/>
        </pc:sldMkLst>
      </pc:sldChg>
      <pc:sldChg chg="delSp modSp mod">
        <pc:chgData name="James Williams" userId="c957a50b-491f-4d94-b4bc-52aca3e2340d" providerId="ADAL" clId="{B3C35ACB-F9AD-4F81-8727-EC45BBF61055}" dt="2024-03-07T15:24:24.586" v="5228" actId="20577"/>
        <pc:sldMkLst>
          <pc:docMk/>
          <pc:sldMk cId="3469024394" sldId="422"/>
        </pc:sldMkLst>
        <pc:spChg chg="mod">
          <ac:chgData name="James Williams" userId="c957a50b-491f-4d94-b4bc-52aca3e2340d" providerId="ADAL" clId="{B3C35ACB-F9AD-4F81-8727-EC45BBF61055}" dt="2024-03-07T15:24:24.586" v="5228" actId="20577"/>
          <ac:spMkLst>
            <pc:docMk/>
            <pc:sldMk cId="3469024394" sldId="422"/>
            <ac:spMk id="2" creationId="{61365102-6F14-4FB7-8C3C-AB618E6179A2}"/>
          </ac:spMkLst>
        </pc:spChg>
        <pc:spChg chg="del">
          <ac:chgData name="James Williams" userId="c957a50b-491f-4d94-b4bc-52aca3e2340d" providerId="ADAL" clId="{B3C35ACB-F9AD-4F81-8727-EC45BBF61055}" dt="2024-03-07T14:26:14.126" v="4143" actId="478"/>
          <ac:spMkLst>
            <pc:docMk/>
            <pc:sldMk cId="3469024394" sldId="422"/>
            <ac:spMk id="5" creationId="{3672AFAB-BFB7-2158-5412-CE61CB83D756}"/>
          </ac:spMkLst>
        </pc:spChg>
        <pc:spChg chg="mod">
          <ac:chgData name="James Williams" userId="c957a50b-491f-4d94-b4bc-52aca3e2340d" providerId="ADAL" clId="{B3C35ACB-F9AD-4F81-8727-EC45BBF61055}" dt="2024-03-07T14:25:46.282" v="4119" actId="13926"/>
          <ac:spMkLst>
            <pc:docMk/>
            <pc:sldMk cId="3469024394" sldId="422"/>
            <ac:spMk id="7" creationId="{7AA20E84-7A60-867E-8EB4-EA3136895592}"/>
          </ac:spMkLst>
        </pc:spChg>
        <pc:picChg chg="del">
          <ac:chgData name="James Williams" userId="c957a50b-491f-4d94-b4bc-52aca3e2340d" providerId="ADAL" clId="{B3C35ACB-F9AD-4F81-8727-EC45BBF61055}" dt="2024-03-07T14:26:14.126" v="4143" actId="478"/>
          <ac:picMkLst>
            <pc:docMk/>
            <pc:sldMk cId="3469024394" sldId="422"/>
            <ac:picMk id="4" creationId="{C8037EEF-F350-6DC8-405F-2341923213C4}"/>
          </ac:picMkLst>
        </pc:picChg>
      </pc:sldChg>
      <pc:sldChg chg="modSp mod">
        <pc:chgData name="James Williams" userId="c957a50b-491f-4d94-b4bc-52aca3e2340d" providerId="ADAL" clId="{B3C35ACB-F9AD-4F81-8727-EC45BBF61055}" dt="2024-03-07T15:24:29.484" v="5229" actId="20577"/>
        <pc:sldMkLst>
          <pc:docMk/>
          <pc:sldMk cId="457378567" sldId="423"/>
        </pc:sldMkLst>
        <pc:spChg chg="mod">
          <ac:chgData name="James Williams" userId="c957a50b-491f-4d94-b4bc-52aca3e2340d" providerId="ADAL" clId="{B3C35ACB-F9AD-4F81-8727-EC45BBF61055}" dt="2024-03-07T15:24:29.484" v="5229" actId="20577"/>
          <ac:spMkLst>
            <pc:docMk/>
            <pc:sldMk cId="457378567" sldId="423"/>
            <ac:spMk id="2" creationId="{61365102-6F14-4FB7-8C3C-AB618E6179A2}"/>
          </ac:spMkLst>
        </pc:spChg>
        <pc:spChg chg="mod">
          <ac:chgData name="James Williams" userId="c957a50b-491f-4d94-b4bc-52aca3e2340d" providerId="ADAL" clId="{B3C35ACB-F9AD-4F81-8727-EC45BBF61055}" dt="2024-03-07T14:26:50.857" v="4155" actId="13926"/>
          <ac:spMkLst>
            <pc:docMk/>
            <pc:sldMk cId="457378567" sldId="423"/>
            <ac:spMk id="7" creationId="{7AA20E84-7A60-867E-8EB4-EA3136895592}"/>
          </ac:spMkLst>
        </pc:spChg>
      </pc:sldChg>
      <pc:sldChg chg="modSp del mod">
        <pc:chgData name="James Williams" userId="c957a50b-491f-4d94-b4bc-52aca3e2340d" providerId="ADAL" clId="{B3C35ACB-F9AD-4F81-8727-EC45BBF61055}" dt="2024-03-07T14:12:23.330" v="3957" actId="2696"/>
        <pc:sldMkLst>
          <pc:docMk/>
          <pc:sldMk cId="1875277896" sldId="424"/>
        </pc:sldMkLst>
        <pc:spChg chg="mod">
          <ac:chgData name="James Williams" userId="c957a50b-491f-4d94-b4bc-52aca3e2340d" providerId="ADAL" clId="{B3C35ACB-F9AD-4F81-8727-EC45BBF61055}" dt="2024-03-07T12:29:05.746" v="3350" actId="403"/>
          <ac:spMkLst>
            <pc:docMk/>
            <pc:sldMk cId="1875277896" sldId="424"/>
            <ac:spMk id="2" creationId="{61365102-6F14-4FB7-8C3C-AB618E6179A2}"/>
          </ac:spMkLst>
        </pc:spChg>
      </pc:sldChg>
      <pc:sldChg chg="modSp add del mod ord">
        <pc:chgData name="James Williams" userId="c957a50b-491f-4d94-b4bc-52aca3e2340d" providerId="ADAL" clId="{B3C35ACB-F9AD-4F81-8727-EC45BBF61055}" dt="2024-03-07T14:19:12.522" v="4103" actId="2696"/>
        <pc:sldMkLst>
          <pc:docMk/>
          <pc:sldMk cId="1977650868" sldId="425"/>
        </pc:sldMkLst>
        <pc:spChg chg="mod">
          <ac:chgData name="James Williams" userId="c957a50b-491f-4d94-b4bc-52aca3e2340d" providerId="ADAL" clId="{B3C35ACB-F9AD-4F81-8727-EC45BBF61055}" dt="2024-03-07T12:30:09.853" v="3356" actId="13926"/>
          <ac:spMkLst>
            <pc:docMk/>
            <pc:sldMk cId="1977650868" sldId="425"/>
            <ac:spMk id="2" creationId="{61365102-6F14-4FB7-8C3C-AB618E6179A2}"/>
          </ac:spMkLst>
        </pc:spChg>
        <pc:spChg chg="mod">
          <ac:chgData name="James Williams" userId="c957a50b-491f-4d94-b4bc-52aca3e2340d" providerId="ADAL" clId="{B3C35ACB-F9AD-4F81-8727-EC45BBF61055}" dt="2024-03-07T14:10:53.381" v="3937" actId="20577"/>
          <ac:spMkLst>
            <pc:docMk/>
            <pc:sldMk cId="1977650868" sldId="425"/>
            <ac:spMk id="7" creationId="{7AA20E84-7A60-867E-8EB4-EA3136895592}"/>
          </ac:spMkLst>
        </pc:spChg>
      </pc:sldChg>
      <pc:sldChg chg="modSp del mod">
        <pc:chgData name="James Williams" userId="c957a50b-491f-4d94-b4bc-52aca3e2340d" providerId="ADAL" clId="{B3C35ACB-F9AD-4F81-8727-EC45BBF61055}" dt="2024-03-07T14:30:00.273" v="4205" actId="2696"/>
        <pc:sldMkLst>
          <pc:docMk/>
          <pc:sldMk cId="2015379020" sldId="426"/>
        </pc:sldMkLst>
        <pc:spChg chg="mod">
          <ac:chgData name="James Williams" userId="c957a50b-491f-4d94-b4bc-52aca3e2340d" providerId="ADAL" clId="{B3C35ACB-F9AD-4F81-8727-EC45BBF61055}" dt="2024-03-07T14:28:00.682" v="4166" actId="20577"/>
          <ac:spMkLst>
            <pc:docMk/>
            <pc:sldMk cId="2015379020" sldId="426"/>
            <ac:spMk id="7" creationId="{7AA20E84-7A60-867E-8EB4-EA3136895592}"/>
          </ac:spMkLst>
        </pc:spChg>
        <pc:picChg chg="mod">
          <ac:chgData name="James Williams" userId="c957a50b-491f-4d94-b4bc-52aca3e2340d" providerId="ADAL" clId="{B3C35ACB-F9AD-4F81-8727-EC45BBF61055}" dt="2024-03-07T14:28:10.011" v="4169" actId="1076"/>
          <ac:picMkLst>
            <pc:docMk/>
            <pc:sldMk cId="2015379020" sldId="426"/>
            <ac:picMk id="6" creationId="{94068454-85DF-3A9F-F51D-32CF22C9A372}"/>
          </ac:picMkLst>
        </pc:picChg>
      </pc:sldChg>
      <pc:sldChg chg="add del">
        <pc:chgData name="James Williams" userId="c957a50b-491f-4d94-b4bc-52aca3e2340d" providerId="ADAL" clId="{B3C35ACB-F9AD-4F81-8727-EC45BBF61055}" dt="2024-03-14T18:09:18.263" v="16749" actId="2696"/>
        <pc:sldMkLst>
          <pc:docMk/>
          <pc:sldMk cId="1553335485" sldId="427"/>
        </pc:sldMkLst>
      </pc:sldChg>
      <pc:sldChg chg="delSp modSp del mod">
        <pc:chgData name="James Williams" userId="c957a50b-491f-4d94-b4bc-52aca3e2340d" providerId="ADAL" clId="{B3C35ACB-F9AD-4F81-8727-EC45BBF61055}" dt="2024-03-12T17:01:48.067" v="7636" actId="2696"/>
        <pc:sldMkLst>
          <pc:docMk/>
          <pc:sldMk cId="2001421137" sldId="427"/>
        </pc:sldMkLst>
        <pc:spChg chg="mod">
          <ac:chgData name="James Williams" userId="c957a50b-491f-4d94-b4bc-52aca3e2340d" providerId="ADAL" clId="{B3C35ACB-F9AD-4F81-8727-EC45BBF61055}" dt="2024-03-12T16:51:16.021" v="7492" actId="115"/>
          <ac:spMkLst>
            <pc:docMk/>
            <pc:sldMk cId="2001421137" sldId="427"/>
            <ac:spMk id="2" creationId="{61365102-6F14-4FB7-8C3C-AB618E6179A2}"/>
          </ac:spMkLst>
        </pc:spChg>
        <pc:spChg chg="del">
          <ac:chgData name="James Williams" userId="c957a50b-491f-4d94-b4bc-52aca3e2340d" providerId="ADAL" clId="{B3C35ACB-F9AD-4F81-8727-EC45BBF61055}" dt="2024-03-12T16:51:18.534" v="7493" actId="478"/>
          <ac:spMkLst>
            <pc:docMk/>
            <pc:sldMk cId="2001421137" sldId="427"/>
            <ac:spMk id="5" creationId="{3672AFAB-BFB7-2158-5412-CE61CB83D756}"/>
          </ac:spMkLst>
        </pc:spChg>
        <pc:spChg chg="mod">
          <ac:chgData name="James Williams" userId="c957a50b-491f-4d94-b4bc-52aca3e2340d" providerId="ADAL" clId="{B3C35ACB-F9AD-4F81-8727-EC45BBF61055}" dt="2024-03-12T16:51:11.084" v="7491" actId="27636"/>
          <ac:spMkLst>
            <pc:docMk/>
            <pc:sldMk cId="2001421137" sldId="427"/>
            <ac:spMk id="7" creationId="{7AA20E84-7A60-867E-8EB4-EA3136895592}"/>
          </ac:spMkLst>
        </pc:spChg>
        <pc:picChg chg="del">
          <ac:chgData name="James Williams" userId="c957a50b-491f-4d94-b4bc-52aca3e2340d" providerId="ADAL" clId="{B3C35ACB-F9AD-4F81-8727-EC45BBF61055}" dt="2024-03-12T16:51:18.534" v="7493" actId="478"/>
          <ac:picMkLst>
            <pc:docMk/>
            <pc:sldMk cId="2001421137" sldId="427"/>
            <ac:picMk id="4" creationId="{C8037EEF-F350-6DC8-405F-2341923213C4}"/>
          </ac:picMkLst>
        </pc:picChg>
      </pc:sldChg>
      <pc:sldChg chg="delSp modSp del mod">
        <pc:chgData name="James Williams" userId="c957a50b-491f-4d94-b4bc-52aca3e2340d" providerId="ADAL" clId="{B3C35ACB-F9AD-4F81-8727-EC45BBF61055}" dt="2024-03-07T12:29:39.383" v="3353" actId="2696"/>
        <pc:sldMkLst>
          <pc:docMk/>
          <pc:sldMk cId="708472990" sldId="428"/>
        </pc:sldMkLst>
        <pc:spChg chg="mod">
          <ac:chgData name="James Williams" userId="c957a50b-491f-4d94-b4bc-52aca3e2340d" providerId="ADAL" clId="{B3C35ACB-F9AD-4F81-8727-EC45BBF61055}" dt="2024-03-07T12:29:16.942" v="3351" actId="115"/>
          <ac:spMkLst>
            <pc:docMk/>
            <pc:sldMk cId="708472990" sldId="428"/>
            <ac:spMk id="2" creationId="{61365102-6F14-4FB7-8C3C-AB618E6179A2}"/>
          </ac:spMkLst>
        </pc:spChg>
        <pc:spChg chg="del">
          <ac:chgData name="James Williams" userId="c957a50b-491f-4d94-b4bc-52aca3e2340d" providerId="ADAL" clId="{B3C35ACB-F9AD-4F81-8727-EC45BBF61055}" dt="2024-03-07T12:29:18.182" v="3352" actId="478"/>
          <ac:spMkLst>
            <pc:docMk/>
            <pc:sldMk cId="708472990" sldId="428"/>
            <ac:spMk id="5" creationId="{3672AFAB-BFB7-2158-5412-CE61CB83D756}"/>
          </ac:spMkLst>
        </pc:spChg>
        <pc:picChg chg="del">
          <ac:chgData name="James Williams" userId="c957a50b-491f-4d94-b4bc-52aca3e2340d" providerId="ADAL" clId="{B3C35ACB-F9AD-4F81-8727-EC45BBF61055}" dt="2024-03-07T12:29:18.182" v="3352" actId="478"/>
          <ac:picMkLst>
            <pc:docMk/>
            <pc:sldMk cId="708472990" sldId="428"/>
            <ac:picMk id="4" creationId="{C8037EEF-F350-6DC8-405F-2341923213C4}"/>
          </ac:picMkLst>
        </pc:picChg>
      </pc:sldChg>
      <pc:sldChg chg="add del">
        <pc:chgData name="James Williams" userId="c957a50b-491f-4d94-b4bc-52aca3e2340d" providerId="ADAL" clId="{B3C35ACB-F9AD-4F81-8727-EC45BBF61055}" dt="2024-03-14T18:09:18.263" v="16749" actId="2696"/>
        <pc:sldMkLst>
          <pc:docMk/>
          <pc:sldMk cId="1988744406" sldId="428"/>
        </pc:sldMkLst>
      </pc:sldChg>
      <pc:sldChg chg="addSp delSp modSp mod">
        <pc:chgData name="James Williams" userId="c957a50b-491f-4d94-b4bc-52aca3e2340d" providerId="ADAL" clId="{B3C35ACB-F9AD-4F81-8727-EC45BBF61055}" dt="2024-03-07T15:24:06.288" v="5225" actId="1076"/>
        <pc:sldMkLst>
          <pc:docMk/>
          <pc:sldMk cId="3234732385" sldId="429"/>
        </pc:sldMkLst>
        <pc:spChg chg="mod">
          <ac:chgData name="James Williams" userId="c957a50b-491f-4d94-b4bc-52aca3e2340d" providerId="ADAL" clId="{B3C35ACB-F9AD-4F81-8727-EC45BBF61055}" dt="2024-03-07T15:24:06.288" v="5225" actId="1076"/>
          <ac:spMkLst>
            <pc:docMk/>
            <pc:sldMk cId="3234732385" sldId="429"/>
            <ac:spMk id="2" creationId="{61365102-6F14-4FB7-8C3C-AB618E6179A2}"/>
          </ac:spMkLst>
        </pc:spChg>
        <pc:spChg chg="mod">
          <ac:chgData name="James Williams" userId="c957a50b-491f-4d94-b4bc-52aca3e2340d" providerId="ADAL" clId="{B3C35ACB-F9AD-4F81-8727-EC45BBF61055}" dt="2024-03-07T12:26:58.651" v="3319" actId="404"/>
          <ac:spMkLst>
            <pc:docMk/>
            <pc:sldMk cId="3234732385" sldId="429"/>
            <ac:spMk id="7" creationId="{7AA20E84-7A60-867E-8EB4-EA3136895592}"/>
          </ac:spMkLst>
        </pc:spChg>
        <pc:picChg chg="mod ord">
          <ac:chgData name="James Williams" userId="c957a50b-491f-4d94-b4bc-52aca3e2340d" providerId="ADAL" clId="{B3C35ACB-F9AD-4F81-8727-EC45BBF61055}" dt="2024-03-07T12:26:30.185" v="3313" actId="166"/>
          <ac:picMkLst>
            <pc:docMk/>
            <pc:sldMk cId="3234732385" sldId="429"/>
            <ac:picMk id="6" creationId="{F8434C42-088F-29FF-D148-8C1CA5FBF7A6}"/>
          </ac:picMkLst>
        </pc:picChg>
        <pc:picChg chg="add mod">
          <ac:chgData name="James Williams" userId="c957a50b-491f-4d94-b4bc-52aca3e2340d" providerId="ADAL" clId="{B3C35ACB-F9AD-4F81-8727-EC45BBF61055}" dt="2024-03-07T12:27:08.647" v="3321" actId="1076"/>
          <ac:picMkLst>
            <pc:docMk/>
            <pc:sldMk cId="3234732385" sldId="429"/>
            <ac:picMk id="9" creationId="{A387953E-6460-D0CA-669D-F50EC1DC5F3C}"/>
          </ac:picMkLst>
        </pc:picChg>
        <pc:picChg chg="del mod">
          <ac:chgData name="James Williams" userId="c957a50b-491f-4d94-b4bc-52aca3e2340d" providerId="ADAL" clId="{B3C35ACB-F9AD-4F81-8727-EC45BBF61055}" dt="2024-03-07T12:25:02.167" v="3271" actId="478"/>
          <ac:picMkLst>
            <pc:docMk/>
            <pc:sldMk cId="3234732385" sldId="429"/>
            <ac:picMk id="11" creationId="{006A8FEA-DC2D-22D0-BAC8-99C4FB4220F6}"/>
          </ac:picMkLst>
        </pc:picChg>
      </pc:sldChg>
      <pc:sldChg chg="addSp modSp mod">
        <pc:chgData name="James Williams" userId="c957a50b-491f-4d94-b4bc-52aca3e2340d" providerId="ADAL" clId="{B3C35ACB-F9AD-4F81-8727-EC45BBF61055}" dt="2024-03-07T15:23:52.832" v="5223" actId="1076"/>
        <pc:sldMkLst>
          <pc:docMk/>
          <pc:sldMk cId="1907625175" sldId="430"/>
        </pc:sldMkLst>
        <pc:spChg chg="mod">
          <ac:chgData name="James Williams" userId="c957a50b-491f-4d94-b4bc-52aca3e2340d" providerId="ADAL" clId="{B3C35ACB-F9AD-4F81-8727-EC45BBF61055}" dt="2024-03-07T15:23:52.832" v="5223" actId="1076"/>
          <ac:spMkLst>
            <pc:docMk/>
            <pc:sldMk cId="1907625175" sldId="430"/>
            <ac:spMk id="2" creationId="{61365102-6F14-4FB7-8C3C-AB618E6179A2}"/>
          </ac:spMkLst>
        </pc:spChg>
        <pc:spChg chg="mod ord">
          <ac:chgData name="James Williams" userId="c957a50b-491f-4d94-b4bc-52aca3e2340d" providerId="ADAL" clId="{B3C35ACB-F9AD-4F81-8727-EC45BBF61055}" dt="2024-03-07T12:26:18.895" v="3311" actId="5793"/>
          <ac:spMkLst>
            <pc:docMk/>
            <pc:sldMk cId="1907625175" sldId="430"/>
            <ac:spMk id="7" creationId="{7AA20E84-7A60-867E-8EB4-EA3136895592}"/>
          </ac:spMkLst>
        </pc:spChg>
        <pc:picChg chg="add mod">
          <ac:chgData name="James Williams" userId="c957a50b-491f-4d94-b4bc-52aca3e2340d" providerId="ADAL" clId="{B3C35ACB-F9AD-4F81-8727-EC45BBF61055}" dt="2024-03-07T12:19:52.938" v="3203" actId="1076"/>
          <ac:picMkLst>
            <pc:docMk/>
            <pc:sldMk cId="1907625175" sldId="430"/>
            <ac:picMk id="6" creationId="{FDB65237-CE50-E1E8-0CD5-FAF285415AC6}"/>
          </ac:picMkLst>
        </pc:picChg>
        <pc:picChg chg="mod ord">
          <ac:chgData name="James Williams" userId="c957a50b-491f-4d94-b4bc-52aca3e2340d" providerId="ADAL" clId="{B3C35ACB-F9AD-4F81-8727-EC45BBF61055}" dt="2024-03-07T12:21:45.925" v="3236" actId="1076"/>
          <ac:picMkLst>
            <pc:docMk/>
            <pc:sldMk cId="1907625175" sldId="430"/>
            <ac:picMk id="13" creationId="{7290A853-BE33-993B-F102-60CC5AB2FA0F}"/>
          </ac:picMkLst>
        </pc:picChg>
      </pc:sldChg>
      <pc:sldChg chg="addSp delSp modSp mod modNotesTx">
        <pc:chgData name="James Williams" userId="c957a50b-491f-4d94-b4bc-52aca3e2340d" providerId="ADAL" clId="{B3C35ACB-F9AD-4F81-8727-EC45BBF61055}" dt="2024-03-07T15:24:45.635" v="5232" actId="13926"/>
        <pc:sldMkLst>
          <pc:docMk/>
          <pc:sldMk cId="1913106485" sldId="431"/>
        </pc:sldMkLst>
        <pc:spChg chg="mod">
          <ac:chgData name="James Williams" userId="c957a50b-491f-4d94-b4bc-52aca3e2340d" providerId="ADAL" clId="{B3C35ACB-F9AD-4F81-8727-EC45BBF61055}" dt="2024-03-07T14:36:50.880" v="4327" actId="20577"/>
          <ac:spMkLst>
            <pc:docMk/>
            <pc:sldMk cId="1913106485" sldId="431"/>
            <ac:spMk id="2" creationId="{61365102-6F14-4FB7-8C3C-AB618E6179A2}"/>
          </ac:spMkLst>
        </pc:spChg>
        <pc:spChg chg="del">
          <ac:chgData name="James Williams" userId="c957a50b-491f-4d94-b4bc-52aca3e2340d" providerId="ADAL" clId="{B3C35ACB-F9AD-4F81-8727-EC45BBF61055}" dt="2024-03-07T14:31:19.055" v="4214" actId="478"/>
          <ac:spMkLst>
            <pc:docMk/>
            <pc:sldMk cId="1913106485" sldId="431"/>
            <ac:spMk id="5" creationId="{3672AFAB-BFB7-2158-5412-CE61CB83D756}"/>
          </ac:spMkLst>
        </pc:spChg>
        <pc:spChg chg="mod">
          <ac:chgData name="James Williams" userId="c957a50b-491f-4d94-b4bc-52aca3e2340d" providerId="ADAL" clId="{B3C35ACB-F9AD-4F81-8727-EC45BBF61055}" dt="2024-03-07T14:37:05.455" v="4331" actId="6549"/>
          <ac:spMkLst>
            <pc:docMk/>
            <pc:sldMk cId="1913106485" sldId="431"/>
            <ac:spMk id="7" creationId="{7AA20E84-7A60-867E-8EB4-EA3136895592}"/>
          </ac:spMkLst>
        </pc:spChg>
        <pc:spChg chg="add mod">
          <ac:chgData name="James Williams" userId="c957a50b-491f-4d94-b4bc-52aca3e2340d" providerId="ADAL" clId="{B3C35ACB-F9AD-4F81-8727-EC45BBF61055}" dt="2024-03-07T15:24:45.635" v="5232" actId="13926"/>
          <ac:spMkLst>
            <pc:docMk/>
            <pc:sldMk cId="1913106485" sldId="431"/>
            <ac:spMk id="9" creationId="{2F0BA22E-3D53-F514-3F62-993A621CFEDE}"/>
          </ac:spMkLst>
        </pc:spChg>
        <pc:picChg chg="del">
          <ac:chgData name="James Williams" userId="c957a50b-491f-4d94-b4bc-52aca3e2340d" providerId="ADAL" clId="{B3C35ACB-F9AD-4F81-8727-EC45BBF61055}" dt="2024-03-07T14:31:19.055" v="4214" actId="478"/>
          <ac:picMkLst>
            <pc:docMk/>
            <pc:sldMk cId="1913106485" sldId="431"/>
            <ac:picMk id="4" creationId="{C8037EEF-F350-6DC8-405F-2341923213C4}"/>
          </ac:picMkLst>
        </pc:picChg>
        <pc:picChg chg="mod">
          <ac:chgData name="James Williams" userId="c957a50b-491f-4d94-b4bc-52aca3e2340d" providerId="ADAL" clId="{B3C35ACB-F9AD-4F81-8727-EC45BBF61055}" dt="2024-03-07T14:37:12.152" v="4332" actId="1076"/>
          <ac:picMkLst>
            <pc:docMk/>
            <pc:sldMk cId="1913106485" sldId="431"/>
            <ac:picMk id="6" creationId="{8EC0CA10-F6B5-A745-A942-20455D773D0B}"/>
          </ac:picMkLst>
        </pc:picChg>
        <pc:picChg chg="add mod">
          <ac:chgData name="James Williams" userId="c957a50b-491f-4d94-b4bc-52aca3e2340d" providerId="ADAL" clId="{B3C35ACB-F9AD-4F81-8727-EC45BBF61055}" dt="2024-03-07T14:37:27.007" v="4335" actId="1076"/>
          <ac:picMkLst>
            <pc:docMk/>
            <pc:sldMk cId="1913106485" sldId="431"/>
            <ac:picMk id="11" creationId="{F555B451-54B4-44BA-89F2-70751D0FDC16}"/>
          </ac:picMkLst>
        </pc:picChg>
      </pc:sldChg>
      <pc:sldChg chg="modSp del mod">
        <pc:chgData name="James Williams" userId="c957a50b-491f-4d94-b4bc-52aca3e2340d" providerId="ADAL" clId="{B3C35ACB-F9AD-4F81-8727-EC45BBF61055}" dt="2024-03-07T14:38:08.485" v="4338" actId="2696"/>
        <pc:sldMkLst>
          <pc:docMk/>
          <pc:sldMk cId="2146434405" sldId="432"/>
        </pc:sldMkLst>
        <pc:spChg chg="mod">
          <ac:chgData name="James Williams" userId="c957a50b-491f-4d94-b4bc-52aca3e2340d" providerId="ADAL" clId="{B3C35ACB-F9AD-4F81-8727-EC45BBF61055}" dt="2024-03-07T14:32:54.019" v="4238" actId="20577"/>
          <ac:spMkLst>
            <pc:docMk/>
            <pc:sldMk cId="2146434405" sldId="432"/>
            <ac:spMk id="7" creationId="{7AA20E84-7A60-867E-8EB4-EA3136895592}"/>
          </ac:spMkLst>
        </pc:spChg>
      </pc:sldChg>
      <pc:sldChg chg="modSp mod">
        <pc:chgData name="James Williams" userId="c957a50b-491f-4d94-b4bc-52aca3e2340d" providerId="ADAL" clId="{B3C35ACB-F9AD-4F81-8727-EC45BBF61055}" dt="2024-03-07T12:17:14.341" v="3176" actId="1076"/>
        <pc:sldMkLst>
          <pc:docMk/>
          <pc:sldMk cId="1605847615" sldId="433"/>
        </pc:sldMkLst>
        <pc:spChg chg="mod">
          <ac:chgData name="James Williams" userId="c957a50b-491f-4d94-b4bc-52aca3e2340d" providerId="ADAL" clId="{B3C35ACB-F9AD-4F81-8727-EC45BBF61055}" dt="2024-03-07T12:17:14.341" v="3176" actId="1076"/>
          <ac:spMkLst>
            <pc:docMk/>
            <pc:sldMk cId="1605847615" sldId="433"/>
            <ac:spMk id="2" creationId="{61365102-6F14-4FB7-8C3C-AB618E6179A2}"/>
          </ac:spMkLst>
        </pc:spChg>
        <pc:spChg chg="mod">
          <ac:chgData name="James Williams" userId="c957a50b-491f-4d94-b4bc-52aca3e2340d" providerId="ADAL" clId="{B3C35ACB-F9AD-4F81-8727-EC45BBF61055}" dt="2024-03-07T12:09:45.232" v="3043" actId="5793"/>
          <ac:spMkLst>
            <pc:docMk/>
            <pc:sldMk cId="1605847615" sldId="433"/>
            <ac:spMk id="7" creationId="{7AA20E84-7A60-867E-8EB4-EA3136895592}"/>
          </ac:spMkLst>
        </pc:spChg>
        <pc:picChg chg="mod">
          <ac:chgData name="James Williams" userId="c957a50b-491f-4d94-b4bc-52aca3e2340d" providerId="ADAL" clId="{B3C35ACB-F9AD-4F81-8727-EC45BBF61055}" dt="2024-03-07T12:05:53.491" v="2995" actId="1076"/>
          <ac:picMkLst>
            <pc:docMk/>
            <pc:sldMk cId="1605847615" sldId="433"/>
            <ac:picMk id="4" creationId="{C8037EEF-F350-6DC8-405F-2341923213C4}"/>
          </ac:picMkLst>
        </pc:picChg>
        <pc:picChg chg="mod">
          <ac:chgData name="James Williams" userId="c957a50b-491f-4d94-b4bc-52aca3e2340d" providerId="ADAL" clId="{B3C35ACB-F9AD-4F81-8727-EC45BBF61055}" dt="2024-03-07T12:09:49.324" v="3044" actId="1076"/>
          <ac:picMkLst>
            <pc:docMk/>
            <pc:sldMk cId="1605847615" sldId="433"/>
            <ac:picMk id="6" creationId="{1CDE8D91-74FE-2368-2837-C823F919B27E}"/>
          </ac:picMkLst>
        </pc:picChg>
        <pc:picChg chg="mod">
          <ac:chgData name="James Williams" userId="c957a50b-491f-4d94-b4bc-52aca3e2340d" providerId="ADAL" clId="{B3C35ACB-F9AD-4F81-8727-EC45BBF61055}" dt="2024-03-07T12:10:03.026" v="3050" actId="14100"/>
          <ac:picMkLst>
            <pc:docMk/>
            <pc:sldMk cId="1605847615" sldId="433"/>
            <ac:picMk id="11" creationId="{B99C2B29-31E3-262A-4C34-A423EBCE2B86}"/>
          </ac:picMkLst>
        </pc:picChg>
        <pc:picChg chg="mod">
          <ac:chgData name="James Williams" userId="c957a50b-491f-4d94-b4bc-52aca3e2340d" providerId="ADAL" clId="{B3C35ACB-F9AD-4F81-8727-EC45BBF61055}" dt="2024-03-07T12:09:54.819" v="3047" actId="1076"/>
          <ac:picMkLst>
            <pc:docMk/>
            <pc:sldMk cId="1605847615" sldId="433"/>
            <ac:picMk id="17" creationId="{F4D5FA4F-488D-41C7-AE3C-427D59104661}"/>
          </ac:picMkLst>
        </pc:picChg>
        <pc:picChg chg="mod">
          <ac:chgData name="James Williams" userId="c957a50b-491f-4d94-b4bc-52aca3e2340d" providerId="ADAL" clId="{B3C35ACB-F9AD-4F81-8727-EC45BBF61055}" dt="2024-03-07T12:09:59.530" v="3048" actId="1076"/>
          <ac:picMkLst>
            <pc:docMk/>
            <pc:sldMk cId="1605847615" sldId="433"/>
            <ac:picMk id="19" creationId="{76D10BF4-72CF-9085-8AC1-F34F0C943F7A}"/>
          </ac:picMkLst>
        </pc:picChg>
      </pc:sldChg>
      <pc:sldChg chg="modSp del mod">
        <pc:chgData name="James Williams" userId="c957a50b-491f-4d94-b4bc-52aca3e2340d" providerId="ADAL" clId="{B3C35ACB-F9AD-4F81-8727-EC45BBF61055}" dt="2024-03-07T15:13:05.724" v="4839" actId="2696"/>
        <pc:sldMkLst>
          <pc:docMk/>
          <pc:sldMk cId="669295728" sldId="435"/>
        </pc:sldMkLst>
        <pc:spChg chg="mod">
          <ac:chgData name="James Williams" userId="c957a50b-491f-4d94-b4bc-52aca3e2340d" providerId="ADAL" clId="{B3C35ACB-F9AD-4F81-8727-EC45BBF61055}" dt="2024-03-07T15:12:35.386" v="4828" actId="113"/>
          <ac:spMkLst>
            <pc:docMk/>
            <pc:sldMk cId="669295728" sldId="435"/>
            <ac:spMk id="7" creationId="{7AA20E84-7A60-867E-8EB4-EA3136895592}"/>
          </ac:spMkLst>
        </pc:spChg>
      </pc:sldChg>
      <pc:sldChg chg="del">
        <pc:chgData name="James Williams" userId="c957a50b-491f-4d94-b4bc-52aca3e2340d" providerId="ADAL" clId="{B3C35ACB-F9AD-4F81-8727-EC45BBF61055}" dt="2024-03-06T15:45:44.491" v="1738" actId="2696"/>
        <pc:sldMkLst>
          <pc:docMk/>
          <pc:sldMk cId="184328412" sldId="436"/>
        </pc:sldMkLst>
      </pc:sldChg>
      <pc:sldChg chg="add del">
        <pc:chgData name="James Williams" userId="c957a50b-491f-4d94-b4bc-52aca3e2340d" providerId="ADAL" clId="{B3C35ACB-F9AD-4F81-8727-EC45BBF61055}" dt="2024-03-14T18:09:18.263" v="16749" actId="2696"/>
        <pc:sldMkLst>
          <pc:docMk/>
          <pc:sldMk cId="761777111" sldId="436"/>
        </pc:sldMkLst>
      </pc:sldChg>
      <pc:sldChg chg="add del">
        <pc:chgData name="James Williams" userId="c957a50b-491f-4d94-b4bc-52aca3e2340d" providerId="ADAL" clId="{B3C35ACB-F9AD-4F81-8727-EC45BBF61055}" dt="2024-03-14T18:15:59.681" v="16756" actId="2696"/>
        <pc:sldMkLst>
          <pc:docMk/>
          <pc:sldMk cId="1749622475" sldId="437"/>
        </pc:sldMkLst>
      </pc:sldChg>
      <pc:sldChg chg="modSp del mod">
        <pc:chgData name="James Williams" userId="c957a50b-491f-4d94-b4bc-52aca3e2340d" providerId="ADAL" clId="{B3C35ACB-F9AD-4F81-8727-EC45BBF61055}" dt="2024-03-14T18:15:05.842" v="16752" actId="2696"/>
        <pc:sldMkLst>
          <pc:docMk/>
          <pc:sldMk cId="4200399561" sldId="437"/>
        </pc:sldMkLst>
        <pc:spChg chg="mod">
          <ac:chgData name="James Williams" userId="c957a50b-491f-4d94-b4bc-52aca3e2340d" providerId="ADAL" clId="{B3C35ACB-F9AD-4F81-8727-EC45BBF61055}" dt="2024-03-06T11:50:27.542" v="430" actId="14100"/>
          <ac:spMkLst>
            <pc:docMk/>
            <pc:sldMk cId="4200399561" sldId="437"/>
            <ac:spMk id="7" creationId="{98F7ED7D-2230-098D-0022-457C38678361}"/>
          </ac:spMkLst>
        </pc:spChg>
      </pc:sldChg>
      <pc:sldChg chg="del">
        <pc:chgData name="James Williams" userId="c957a50b-491f-4d94-b4bc-52aca3e2340d" providerId="ADAL" clId="{B3C35ACB-F9AD-4F81-8727-EC45BBF61055}" dt="2024-03-13T16:40:13.866" v="9543" actId="2696"/>
        <pc:sldMkLst>
          <pc:docMk/>
          <pc:sldMk cId="3504938825" sldId="438"/>
        </pc:sldMkLst>
      </pc:sldChg>
      <pc:sldChg chg="add del">
        <pc:chgData name="James Williams" userId="c957a50b-491f-4d94-b4bc-52aca3e2340d" providerId="ADAL" clId="{B3C35ACB-F9AD-4F81-8727-EC45BBF61055}" dt="2024-03-14T18:09:18.263" v="16749" actId="2696"/>
        <pc:sldMkLst>
          <pc:docMk/>
          <pc:sldMk cId="3886315559" sldId="438"/>
        </pc:sldMkLst>
      </pc:sldChg>
      <pc:sldChg chg="addSp delSp modSp add del mod modNotesTx">
        <pc:chgData name="James Williams" userId="c957a50b-491f-4d94-b4bc-52aca3e2340d" providerId="ADAL" clId="{B3C35ACB-F9AD-4F81-8727-EC45BBF61055}" dt="2024-03-14T09:58:50.061" v="12460" actId="20577"/>
        <pc:sldMkLst>
          <pc:docMk/>
          <pc:sldMk cId="2958440349" sldId="439"/>
        </pc:sldMkLst>
        <pc:spChg chg="mod">
          <ac:chgData name="James Williams" userId="c957a50b-491f-4d94-b4bc-52aca3e2340d" providerId="ADAL" clId="{B3C35ACB-F9AD-4F81-8727-EC45BBF61055}" dt="2024-03-13T16:50:16.647" v="9761" actId="26606"/>
          <ac:spMkLst>
            <pc:docMk/>
            <pc:sldMk cId="2958440349" sldId="439"/>
            <ac:spMk id="2" creationId="{61365102-6F14-4FB7-8C3C-AB618E6179A2}"/>
          </ac:spMkLst>
        </pc:spChg>
        <pc:spChg chg="del">
          <ac:chgData name="James Williams" userId="c957a50b-491f-4d94-b4bc-52aca3e2340d" providerId="ADAL" clId="{B3C35ACB-F9AD-4F81-8727-EC45BBF61055}" dt="2024-03-13T16:48:22.101" v="9744" actId="478"/>
          <ac:spMkLst>
            <pc:docMk/>
            <pc:sldMk cId="2958440349" sldId="439"/>
            <ac:spMk id="5" creationId="{3672AFAB-BFB7-2158-5412-CE61CB83D756}"/>
          </ac:spMkLst>
        </pc:spChg>
        <pc:spChg chg="add del">
          <ac:chgData name="James Williams" userId="c957a50b-491f-4d94-b4bc-52aca3e2340d" providerId="ADAL" clId="{B3C35ACB-F9AD-4F81-8727-EC45BBF61055}" dt="2024-03-13T16:50:16.647" v="9761" actId="26606"/>
          <ac:spMkLst>
            <pc:docMk/>
            <pc:sldMk cId="2958440349" sldId="439"/>
            <ac:spMk id="8" creationId="{1B15ED52-F352-441B-82BF-E0EA34836D08}"/>
          </ac:spMkLst>
        </pc:spChg>
        <pc:spChg chg="mod ord">
          <ac:chgData name="James Williams" userId="c957a50b-491f-4d94-b4bc-52aca3e2340d" providerId="ADAL" clId="{B3C35ACB-F9AD-4F81-8727-EC45BBF61055}" dt="2024-03-14T09:58:50.061" v="12460" actId="20577"/>
          <ac:spMkLst>
            <pc:docMk/>
            <pc:sldMk cId="2958440349" sldId="439"/>
            <ac:spMk id="9" creationId="{C6F0307B-6A4C-4978-8778-1B2AFBCDE537}"/>
          </ac:spMkLst>
        </pc:spChg>
        <pc:spChg chg="add del">
          <ac:chgData name="James Williams" userId="c957a50b-491f-4d94-b4bc-52aca3e2340d" providerId="ADAL" clId="{B3C35ACB-F9AD-4F81-8727-EC45BBF61055}" dt="2024-03-13T16:50:16.647" v="9761" actId="26606"/>
          <ac:spMkLst>
            <pc:docMk/>
            <pc:sldMk cId="2958440349" sldId="439"/>
            <ac:spMk id="10" creationId="{3B2E3793-BFE6-45A2-9B7B-E18844431C99}"/>
          </ac:spMkLst>
        </pc:spChg>
        <pc:spChg chg="add del">
          <ac:chgData name="James Williams" userId="c957a50b-491f-4d94-b4bc-52aca3e2340d" providerId="ADAL" clId="{B3C35ACB-F9AD-4F81-8727-EC45BBF61055}" dt="2024-03-13T16:50:16.647" v="9761" actId="26606"/>
          <ac:spMkLst>
            <pc:docMk/>
            <pc:sldMk cId="2958440349" sldId="439"/>
            <ac:spMk id="12" creationId="{BC4C4868-CB8F-4AF9-9CDB-8108F2C19B67}"/>
          </ac:spMkLst>
        </pc:spChg>
        <pc:spChg chg="add del">
          <ac:chgData name="James Williams" userId="c957a50b-491f-4d94-b4bc-52aca3e2340d" providerId="ADAL" clId="{B3C35ACB-F9AD-4F81-8727-EC45BBF61055}" dt="2024-03-13T16:50:16.647" v="9761" actId="26606"/>
          <ac:spMkLst>
            <pc:docMk/>
            <pc:sldMk cId="2958440349" sldId="439"/>
            <ac:spMk id="14" creationId="{375E0459-6403-40CD-989D-56A4407CA12E}"/>
          </ac:spMkLst>
        </pc:spChg>
        <pc:spChg chg="add del">
          <ac:chgData name="James Williams" userId="c957a50b-491f-4d94-b4bc-52aca3e2340d" providerId="ADAL" clId="{B3C35ACB-F9AD-4F81-8727-EC45BBF61055}" dt="2024-03-13T16:50:16.647" v="9761" actId="26606"/>
          <ac:spMkLst>
            <pc:docMk/>
            <pc:sldMk cId="2958440349" sldId="439"/>
            <ac:spMk id="16" creationId="{53E5B1A8-3AC9-4BD1-9BBC-78CA94F2D1BA}"/>
          </ac:spMkLst>
        </pc:spChg>
        <pc:spChg chg="add del">
          <ac:chgData name="James Williams" userId="c957a50b-491f-4d94-b4bc-52aca3e2340d" providerId="ADAL" clId="{B3C35ACB-F9AD-4F81-8727-EC45BBF61055}" dt="2024-03-13T16:50:16.647" v="9761" actId="26606"/>
          <ac:spMkLst>
            <pc:docMk/>
            <pc:sldMk cId="2958440349" sldId="439"/>
            <ac:spMk id="21" creationId="{AD2000D4-07EE-41F0-A795-C18E067804E6}"/>
          </ac:spMkLst>
        </pc:spChg>
        <pc:grpChg chg="del mod">
          <ac:chgData name="James Williams" userId="c957a50b-491f-4d94-b4bc-52aca3e2340d" providerId="ADAL" clId="{B3C35ACB-F9AD-4F81-8727-EC45BBF61055}" dt="2024-03-13T16:50:11.556" v="9756" actId="478"/>
          <ac:grpSpMkLst>
            <pc:docMk/>
            <pc:sldMk cId="2958440349" sldId="439"/>
            <ac:grpSpMk id="6" creationId="{87B445C2-C7A8-351F-9BAF-3DC2BB296ED1}"/>
          </ac:grpSpMkLst>
        </pc:grpChg>
        <pc:picChg chg="mod">
          <ac:chgData name="James Williams" userId="c957a50b-491f-4d94-b4bc-52aca3e2340d" providerId="ADAL" clId="{B3C35ACB-F9AD-4F81-8727-EC45BBF61055}" dt="2024-03-13T16:50:16.647" v="9761" actId="26606"/>
          <ac:picMkLst>
            <pc:docMk/>
            <pc:sldMk cId="2958440349" sldId="439"/>
            <ac:picMk id="4" creationId="{C8037EEF-F350-6DC8-405F-2341923213C4}"/>
          </ac:picMkLst>
        </pc:picChg>
        <pc:picChg chg="add mod">
          <ac:chgData name="James Williams" userId="c957a50b-491f-4d94-b4bc-52aca3e2340d" providerId="ADAL" clId="{B3C35ACB-F9AD-4F81-8727-EC45BBF61055}" dt="2024-03-13T16:52:06.973" v="9840" actId="1076"/>
          <ac:picMkLst>
            <pc:docMk/>
            <pc:sldMk cId="2958440349" sldId="439"/>
            <ac:picMk id="11" creationId="{CD0D1E55-A145-7DC3-0262-1BDF91569466}"/>
          </ac:picMkLst>
        </pc:picChg>
      </pc:sldChg>
      <pc:sldChg chg="add del">
        <pc:chgData name="James Williams" userId="c957a50b-491f-4d94-b4bc-52aca3e2340d" providerId="ADAL" clId="{B3C35ACB-F9AD-4F81-8727-EC45BBF61055}" dt="2024-03-14T18:09:18.263" v="16749" actId="2696"/>
        <pc:sldMkLst>
          <pc:docMk/>
          <pc:sldMk cId="1226459096" sldId="440"/>
        </pc:sldMkLst>
      </pc:sldChg>
      <pc:sldChg chg="modSp del mod">
        <pc:chgData name="James Williams" userId="c957a50b-491f-4d94-b4bc-52aca3e2340d" providerId="ADAL" clId="{B3C35ACB-F9AD-4F81-8727-EC45BBF61055}" dt="2024-03-12T17:01:48.067" v="7636" actId="2696"/>
        <pc:sldMkLst>
          <pc:docMk/>
          <pc:sldMk cId="3855356266" sldId="440"/>
        </pc:sldMkLst>
        <pc:spChg chg="mod">
          <ac:chgData name="James Williams" userId="c957a50b-491f-4d94-b4bc-52aca3e2340d" providerId="ADAL" clId="{B3C35ACB-F9AD-4F81-8727-EC45BBF61055}" dt="2024-03-12T16:25:55.534" v="6643" actId="20577"/>
          <ac:spMkLst>
            <pc:docMk/>
            <pc:sldMk cId="3855356266" sldId="440"/>
            <ac:spMk id="2" creationId="{61365102-6F14-4FB7-8C3C-AB618E6179A2}"/>
          </ac:spMkLst>
        </pc:spChg>
        <pc:spChg chg="mod">
          <ac:chgData name="James Williams" userId="c957a50b-491f-4d94-b4bc-52aca3e2340d" providerId="ADAL" clId="{B3C35ACB-F9AD-4F81-8727-EC45BBF61055}" dt="2024-03-12T16:49:53.386" v="7482" actId="1076"/>
          <ac:spMkLst>
            <pc:docMk/>
            <pc:sldMk cId="3855356266" sldId="440"/>
            <ac:spMk id="3" creationId="{58883546-49B9-00DF-EBD3-9CD52A681400}"/>
          </ac:spMkLst>
        </pc:spChg>
        <pc:spChg chg="mod">
          <ac:chgData name="James Williams" userId="c957a50b-491f-4d94-b4bc-52aca3e2340d" providerId="ADAL" clId="{B3C35ACB-F9AD-4F81-8727-EC45BBF61055}" dt="2024-03-12T16:55:46.286" v="7503" actId="207"/>
          <ac:spMkLst>
            <pc:docMk/>
            <pc:sldMk cId="3855356266" sldId="440"/>
            <ac:spMk id="9" creationId="{C6F0307B-6A4C-4978-8778-1B2AFBCDE537}"/>
          </ac:spMkLst>
        </pc:spChg>
      </pc:sldChg>
      <pc:sldChg chg="modSp add del mod">
        <pc:chgData name="James Williams" userId="c957a50b-491f-4d94-b4bc-52aca3e2340d" providerId="ADAL" clId="{B3C35ACB-F9AD-4F81-8727-EC45BBF61055}" dt="2024-03-13T16:38:51.986" v="9528" actId="2696"/>
        <pc:sldMkLst>
          <pc:docMk/>
          <pc:sldMk cId="1207050455" sldId="442"/>
        </pc:sldMkLst>
        <pc:spChg chg="mod">
          <ac:chgData name="James Williams" userId="c957a50b-491f-4d94-b4bc-52aca3e2340d" providerId="ADAL" clId="{B3C35ACB-F9AD-4F81-8727-EC45BBF61055}" dt="2024-03-13T16:31:50.303" v="9487" actId="27636"/>
          <ac:spMkLst>
            <pc:docMk/>
            <pc:sldMk cId="1207050455" sldId="442"/>
            <ac:spMk id="2" creationId="{61365102-6F14-4FB7-8C3C-AB618E6179A2}"/>
          </ac:spMkLst>
        </pc:spChg>
      </pc:sldChg>
      <pc:sldChg chg="addSp delSp modSp del mod modNotesTx">
        <pc:chgData name="James Williams" userId="c957a50b-491f-4d94-b4bc-52aca3e2340d" providerId="ADAL" clId="{B3C35ACB-F9AD-4F81-8727-EC45BBF61055}" dt="2024-03-12T18:21:27.040" v="9103" actId="2696"/>
        <pc:sldMkLst>
          <pc:docMk/>
          <pc:sldMk cId="1997900754" sldId="442"/>
        </pc:sldMkLst>
        <pc:spChg chg="mod">
          <ac:chgData name="James Williams" userId="c957a50b-491f-4d94-b4bc-52aca3e2340d" providerId="ADAL" clId="{B3C35ACB-F9AD-4F81-8727-EC45BBF61055}" dt="2024-03-12T17:26:54.125" v="8164" actId="14100"/>
          <ac:spMkLst>
            <pc:docMk/>
            <pc:sldMk cId="1997900754" sldId="442"/>
            <ac:spMk id="2" creationId="{61365102-6F14-4FB7-8C3C-AB618E6179A2}"/>
          </ac:spMkLst>
        </pc:spChg>
        <pc:spChg chg="del">
          <ac:chgData name="James Williams" userId="c957a50b-491f-4d94-b4bc-52aca3e2340d" providerId="ADAL" clId="{B3C35ACB-F9AD-4F81-8727-EC45BBF61055}" dt="2024-03-07T13:06:52.233" v="3467" actId="478"/>
          <ac:spMkLst>
            <pc:docMk/>
            <pc:sldMk cId="1997900754" sldId="442"/>
            <ac:spMk id="3" creationId="{88FF5784-C485-61EA-62AB-A2D124814776}"/>
          </ac:spMkLst>
        </pc:spChg>
        <pc:spChg chg="add del">
          <ac:chgData name="James Williams" userId="c957a50b-491f-4d94-b4bc-52aca3e2340d" providerId="ADAL" clId="{B3C35ACB-F9AD-4F81-8727-EC45BBF61055}" dt="2024-03-07T13:07:18.815" v="3473" actId="478"/>
          <ac:spMkLst>
            <pc:docMk/>
            <pc:sldMk cId="1997900754" sldId="442"/>
            <ac:spMk id="6" creationId="{96D2E91F-1AD9-4854-0878-8D4BD98E45EF}"/>
          </ac:spMkLst>
        </pc:spChg>
        <pc:spChg chg="mod">
          <ac:chgData name="James Williams" userId="c957a50b-491f-4d94-b4bc-52aca3e2340d" providerId="ADAL" clId="{B3C35ACB-F9AD-4F81-8727-EC45BBF61055}" dt="2024-03-12T17:26:31.496" v="8142" actId="113"/>
          <ac:spMkLst>
            <pc:docMk/>
            <pc:sldMk cId="1997900754" sldId="442"/>
            <ac:spMk id="13" creationId="{91F835AF-A34A-31BC-203C-1FB1F659BA94}"/>
          </ac:spMkLst>
        </pc:spChg>
        <pc:picChg chg="add mod">
          <ac:chgData name="James Williams" userId="c957a50b-491f-4d94-b4bc-52aca3e2340d" providerId="ADAL" clId="{B3C35ACB-F9AD-4F81-8727-EC45BBF61055}" dt="2024-03-12T17:26:10.413" v="8132" actId="1076"/>
          <ac:picMkLst>
            <pc:docMk/>
            <pc:sldMk cId="1997900754" sldId="442"/>
            <ac:picMk id="6" creationId="{B1105E33-ADFF-3AE6-73C7-02F6957EB2CB}"/>
          </ac:picMkLst>
        </pc:picChg>
        <pc:picChg chg="add del mod modCrop">
          <ac:chgData name="James Williams" userId="c957a50b-491f-4d94-b4bc-52aca3e2340d" providerId="ADAL" clId="{B3C35ACB-F9AD-4F81-8727-EC45BBF61055}" dt="2024-03-12T17:22:22.954" v="7924" actId="478"/>
          <ac:picMkLst>
            <pc:docMk/>
            <pc:sldMk cId="1997900754" sldId="442"/>
            <ac:picMk id="9" creationId="{A4D3BC78-B521-6482-01F6-B59DE8C43A63}"/>
          </ac:picMkLst>
        </pc:picChg>
        <pc:picChg chg="del">
          <ac:chgData name="James Williams" userId="c957a50b-491f-4d94-b4bc-52aca3e2340d" providerId="ADAL" clId="{B3C35ACB-F9AD-4F81-8727-EC45BBF61055}" dt="2024-03-07T13:06:54.128" v="3468" actId="478"/>
          <ac:picMkLst>
            <pc:docMk/>
            <pc:sldMk cId="1997900754" sldId="442"/>
            <ac:picMk id="18" creationId="{8939E9F0-D443-6C7F-9796-9E46A8F0AC78}"/>
          </ac:picMkLst>
        </pc:picChg>
      </pc:sldChg>
      <pc:sldChg chg="delSp modSp add mod ord modNotesTx">
        <pc:chgData name="James Williams" userId="c957a50b-491f-4d94-b4bc-52aca3e2340d" providerId="ADAL" clId="{B3C35ACB-F9AD-4F81-8727-EC45BBF61055}" dt="2024-03-18T09:56:31.495" v="17896"/>
        <pc:sldMkLst>
          <pc:docMk/>
          <pc:sldMk cId="4171248045" sldId="442"/>
        </pc:sldMkLst>
        <pc:spChg chg="mod">
          <ac:chgData name="James Williams" userId="c957a50b-491f-4d94-b4bc-52aca3e2340d" providerId="ADAL" clId="{B3C35ACB-F9AD-4F81-8727-EC45BBF61055}" dt="2024-03-18T09:12:35.866" v="17724" actId="1076"/>
          <ac:spMkLst>
            <pc:docMk/>
            <pc:sldMk cId="4171248045" sldId="442"/>
            <ac:spMk id="2" creationId="{61365102-6F14-4FB7-8C3C-AB618E6179A2}"/>
          </ac:spMkLst>
        </pc:spChg>
        <pc:spChg chg="del">
          <ac:chgData name="James Williams" userId="c957a50b-491f-4d94-b4bc-52aca3e2340d" providerId="ADAL" clId="{B3C35ACB-F9AD-4F81-8727-EC45BBF61055}" dt="2024-03-18T09:16:33.141" v="17778" actId="21"/>
          <ac:spMkLst>
            <pc:docMk/>
            <pc:sldMk cId="4171248045" sldId="442"/>
            <ac:spMk id="5" creationId="{3672AFAB-BFB7-2158-5412-CE61CB83D756}"/>
          </ac:spMkLst>
        </pc:spChg>
        <pc:spChg chg="mod">
          <ac:chgData name="James Williams" userId="c957a50b-491f-4d94-b4bc-52aca3e2340d" providerId="ADAL" clId="{B3C35ACB-F9AD-4F81-8727-EC45BBF61055}" dt="2024-03-18T09:12:45.443" v="17729" actId="20577"/>
          <ac:spMkLst>
            <pc:docMk/>
            <pc:sldMk cId="4171248045" sldId="442"/>
            <ac:spMk id="13" creationId="{91F835AF-A34A-31BC-203C-1FB1F659BA94}"/>
          </ac:spMkLst>
        </pc:spChg>
        <pc:picChg chg="del">
          <ac:chgData name="James Williams" userId="c957a50b-491f-4d94-b4bc-52aca3e2340d" providerId="ADAL" clId="{B3C35ACB-F9AD-4F81-8727-EC45BBF61055}" dt="2024-03-18T09:16:33.141" v="17778" actId="21"/>
          <ac:picMkLst>
            <pc:docMk/>
            <pc:sldMk cId="4171248045" sldId="442"/>
            <ac:picMk id="4" creationId="{C8037EEF-F350-6DC8-405F-2341923213C4}"/>
          </ac:picMkLst>
        </pc:picChg>
        <pc:picChg chg="mod">
          <ac:chgData name="James Williams" userId="c957a50b-491f-4d94-b4bc-52aca3e2340d" providerId="ADAL" clId="{B3C35ACB-F9AD-4F81-8727-EC45BBF61055}" dt="2024-03-14T09:38:01.125" v="11925" actId="14100"/>
          <ac:picMkLst>
            <pc:docMk/>
            <pc:sldMk cId="4171248045" sldId="442"/>
            <ac:picMk id="6" creationId="{B1105E33-ADFF-3AE6-73C7-02F6957EB2CB}"/>
          </ac:picMkLst>
        </pc:picChg>
      </pc:sldChg>
      <pc:sldChg chg="ord">
        <pc:chgData name="James Williams" userId="c957a50b-491f-4d94-b4bc-52aca3e2340d" providerId="ADAL" clId="{B3C35ACB-F9AD-4F81-8727-EC45BBF61055}" dt="2024-03-14T18:15:21.956" v="16754"/>
        <pc:sldMkLst>
          <pc:docMk/>
          <pc:sldMk cId="3974023189" sldId="444"/>
        </pc:sldMkLst>
      </pc:sldChg>
      <pc:sldChg chg="add del">
        <pc:chgData name="James Williams" userId="c957a50b-491f-4d94-b4bc-52aca3e2340d" providerId="ADAL" clId="{B3C35ACB-F9AD-4F81-8727-EC45BBF61055}" dt="2024-03-14T18:09:18.263" v="16749" actId="2696"/>
        <pc:sldMkLst>
          <pc:docMk/>
          <pc:sldMk cId="98805684" sldId="445"/>
        </pc:sldMkLst>
      </pc:sldChg>
      <pc:sldChg chg="delSp modSp del mod">
        <pc:chgData name="James Williams" userId="c957a50b-491f-4d94-b4bc-52aca3e2340d" providerId="ADAL" clId="{B3C35ACB-F9AD-4F81-8727-EC45BBF61055}" dt="2024-03-12T17:01:48.067" v="7636" actId="2696"/>
        <pc:sldMkLst>
          <pc:docMk/>
          <pc:sldMk cId="1288662109" sldId="445"/>
        </pc:sldMkLst>
        <pc:spChg chg="mod">
          <ac:chgData name="James Williams" userId="c957a50b-491f-4d94-b4bc-52aca3e2340d" providerId="ADAL" clId="{B3C35ACB-F9AD-4F81-8727-EC45BBF61055}" dt="2024-03-12T16:55:23.921" v="7497" actId="115"/>
          <ac:spMkLst>
            <pc:docMk/>
            <pc:sldMk cId="1288662109" sldId="445"/>
            <ac:spMk id="2" creationId="{61365102-6F14-4FB7-8C3C-AB618E6179A2}"/>
          </ac:spMkLst>
        </pc:spChg>
        <pc:spChg chg="del">
          <ac:chgData name="James Williams" userId="c957a50b-491f-4d94-b4bc-52aca3e2340d" providerId="ADAL" clId="{B3C35ACB-F9AD-4F81-8727-EC45BBF61055}" dt="2024-03-12T16:55:20.952" v="7496" actId="478"/>
          <ac:spMkLst>
            <pc:docMk/>
            <pc:sldMk cId="1288662109" sldId="445"/>
            <ac:spMk id="5" creationId="{3672AFAB-BFB7-2158-5412-CE61CB83D756}"/>
          </ac:spMkLst>
        </pc:spChg>
        <pc:spChg chg="mod">
          <ac:chgData name="James Williams" userId="c957a50b-491f-4d94-b4bc-52aca3e2340d" providerId="ADAL" clId="{B3C35ACB-F9AD-4F81-8727-EC45BBF61055}" dt="2024-03-12T16:17:58.221" v="6488" actId="113"/>
          <ac:spMkLst>
            <pc:docMk/>
            <pc:sldMk cId="1288662109" sldId="445"/>
            <ac:spMk id="9" creationId="{C6F0307B-6A4C-4978-8778-1B2AFBCDE537}"/>
          </ac:spMkLst>
        </pc:spChg>
        <pc:picChg chg="del">
          <ac:chgData name="James Williams" userId="c957a50b-491f-4d94-b4bc-52aca3e2340d" providerId="ADAL" clId="{B3C35ACB-F9AD-4F81-8727-EC45BBF61055}" dt="2024-03-12T16:55:20.952" v="7496" actId="478"/>
          <ac:picMkLst>
            <pc:docMk/>
            <pc:sldMk cId="1288662109" sldId="445"/>
            <ac:picMk id="4" creationId="{C8037EEF-F350-6DC8-405F-2341923213C4}"/>
          </ac:picMkLst>
        </pc:picChg>
      </pc:sldChg>
      <pc:sldChg chg="modSp add del mod">
        <pc:chgData name="James Williams" userId="c957a50b-491f-4d94-b4bc-52aca3e2340d" providerId="ADAL" clId="{B3C35ACB-F9AD-4F81-8727-EC45BBF61055}" dt="2024-03-07T15:43:32.252" v="5461" actId="2696"/>
        <pc:sldMkLst>
          <pc:docMk/>
          <pc:sldMk cId="1960117145" sldId="446"/>
        </pc:sldMkLst>
        <pc:spChg chg="mod">
          <ac:chgData name="James Williams" userId="c957a50b-491f-4d94-b4bc-52aca3e2340d" providerId="ADAL" clId="{B3C35ACB-F9AD-4F81-8727-EC45BBF61055}" dt="2024-03-07T15:41:53.303" v="5389" actId="27636"/>
          <ac:spMkLst>
            <pc:docMk/>
            <pc:sldMk cId="1960117145" sldId="446"/>
            <ac:spMk id="7" creationId="{7AA20E84-7A60-867E-8EB4-EA3136895592}"/>
          </ac:spMkLst>
        </pc:spChg>
      </pc:sldChg>
      <pc:sldChg chg="del">
        <pc:chgData name="James Williams" userId="c957a50b-491f-4d94-b4bc-52aca3e2340d" providerId="ADAL" clId="{B3C35ACB-F9AD-4F81-8727-EC45BBF61055}" dt="2024-03-06T15:46:50.242" v="1752" actId="2696"/>
        <pc:sldMkLst>
          <pc:docMk/>
          <pc:sldMk cId="2757844854" sldId="446"/>
        </pc:sldMkLst>
      </pc:sldChg>
      <pc:sldChg chg="add del">
        <pc:chgData name="James Williams" userId="c957a50b-491f-4d94-b4bc-52aca3e2340d" providerId="ADAL" clId="{B3C35ACB-F9AD-4F81-8727-EC45BBF61055}" dt="2024-03-14T18:09:18.263" v="16749" actId="2696"/>
        <pc:sldMkLst>
          <pc:docMk/>
          <pc:sldMk cId="762151791" sldId="447"/>
        </pc:sldMkLst>
      </pc:sldChg>
      <pc:sldChg chg="del">
        <pc:chgData name="James Williams" userId="c957a50b-491f-4d94-b4bc-52aca3e2340d" providerId="ADAL" clId="{B3C35ACB-F9AD-4F81-8727-EC45BBF61055}" dt="2024-03-13T16:32:44.455" v="9488" actId="2696"/>
        <pc:sldMkLst>
          <pc:docMk/>
          <pc:sldMk cId="2575937416" sldId="447"/>
        </pc:sldMkLst>
      </pc:sldChg>
      <pc:sldChg chg="del">
        <pc:chgData name="James Williams" userId="c957a50b-491f-4d94-b4bc-52aca3e2340d" providerId="ADAL" clId="{B3C35ACB-F9AD-4F81-8727-EC45BBF61055}" dt="2024-03-13T16:32:44.455" v="9488" actId="2696"/>
        <pc:sldMkLst>
          <pc:docMk/>
          <pc:sldMk cId="3115098632" sldId="449"/>
        </pc:sldMkLst>
      </pc:sldChg>
      <pc:sldChg chg="add del">
        <pc:chgData name="James Williams" userId="c957a50b-491f-4d94-b4bc-52aca3e2340d" providerId="ADAL" clId="{B3C35ACB-F9AD-4F81-8727-EC45BBF61055}" dt="2024-03-14T18:09:18.263" v="16749" actId="2696"/>
        <pc:sldMkLst>
          <pc:docMk/>
          <pc:sldMk cId="3234710388" sldId="449"/>
        </pc:sldMkLst>
      </pc:sldChg>
      <pc:sldChg chg="modSp mod ord">
        <pc:chgData name="James Williams" userId="c957a50b-491f-4d94-b4bc-52aca3e2340d" providerId="ADAL" clId="{B3C35ACB-F9AD-4F81-8727-EC45BBF61055}" dt="2024-03-14T10:15:49.527" v="12765"/>
        <pc:sldMkLst>
          <pc:docMk/>
          <pc:sldMk cId="2329466168" sldId="450"/>
        </pc:sldMkLst>
        <pc:spChg chg="mod">
          <ac:chgData name="James Williams" userId="c957a50b-491f-4d94-b4bc-52aca3e2340d" providerId="ADAL" clId="{B3C35ACB-F9AD-4F81-8727-EC45BBF61055}" dt="2024-03-14T10:15:44.258" v="12763" actId="20577"/>
          <ac:spMkLst>
            <pc:docMk/>
            <pc:sldMk cId="2329466168" sldId="450"/>
            <ac:spMk id="2" creationId="{61365102-6F14-4FB7-8C3C-AB618E6179A2}"/>
          </ac:spMkLst>
        </pc:spChg>
        <pc:spChg chg="mod">
          <ac:chgData name="James Williams" userId="c957a50b-491f-4d94-b4bc-52aca3e2340d" providerId="ADAL" clId="{B3C35ACB-F9AD-4F81-8727-EC45BBF61055}" dt="2024-03-14T10:15:37.681" v="12762" actId="207"/>
          <ac:spMkLst>
            <pc:docMk/>
            <pc:sldMk cId="2329466168" sldId="450"/>
            <ac:spMk id="9" creationId="{C6F0307B-6A4C-4978-8778-1B2AFBCDE537}"/>
          </ac:spMkLst>
        </pc:spChg>
      </pc:sldChg>
      <pc:sldChg chg="delSp modSp mod ord modNotesTx">
        <pc:chgData name="James Williams" userId="c957a50b-491f-4d94-b4bc-52aca3e2340d" providerId="ADAL" clId="{B3C35ACB-F9AD-4F81-8727-EC45BBF61055}" dt="2024-03-14T10:11:03.644" v="12735"/>
        <pc:sldMkLst>
          <pc:docMk/>
          <pc:sldMk cId="3018539630" sldId="452"/>
        </pc:sldMkLst>
        <pc:spChg chg="mod">
          <ac:chgData name="James Williams" userId="c957a50b-491f-4d94-b4bc-52aca3e2340d" providerId="ADAL" clId="{B3C35ACB-F9AD-4F81-8727-EC45BBF61055}" dt="2024-03-14T10:08:38.891" v="12723" actId="20577"/>
          <ac:spMkLst>
            <pc:docMk/>
            <pc:sldMk cId="3018539630" sldId="452"/>
            <ac:spMk id="2" creationId="{61365102-6F14-4FB7-8C3C-AB618E6179A2}"/>
          </ac:spMkLst>
        </pc:spChg>
        <pc:spChg chg="mod">
          <ac:chgData name="James Williams" userId="c957a50b-491f-4d94-b4bc-52aca3e2340d" providerId="ADAL" clId="{B3C35ACB-F9AD-4F81-8727-EC45BBF61055}" dt="2024-03-14T10:08:35.678" v="12721" actId="20577"/>
          <ac:spMkLst>
            <pc:docMk/>
            <pc:sldMk cId="3018539630" sldId="452"/>
            <ac:spMk id="9" creationId="{C6F0307B-6A4C-4978-8778-1B2AFBCDE537}"/>
          </ac:spMkLst>
        </pc:spChg>
        <pc:spChg chg="del mod">
          <ac:chgData name="James Williams" userId="c957a50b-491f-4d94-b4bc-52aca3e2340d" providerId="ADAL" clId="{B3C35ACB-F9AD-4F81-8727-EC45BBF61055}" dt="2024-03-14T10:10:59.160" v="12733" actId="478"/>
          <ac:spMkLst>
            <pc:docMk/>
            <pc:sldMk cId="3018539630" sldId="452"/>
            <ac:spMk id="19" creationId="{580BCE82-6DAC-41C9-D5E2-D2620D56D585}"/>
          </ac:spMkLst>
        </pc:spChg>
        <pc:picChg chg="mod">
          <ac:chgData name="James Williams" userId="c957a50b-491f-4d94-b4bc-52aca3e2340d" providerId="ADAL" clId="{B3C35ACB-F9AD-4F81-8727-EC45BBF61055}" dt="2024-03-14T10:07:23.558" v="12718" actId="1076"/>
          <ac:picMkLst>
            <pc:docMk/>
            <pc:sldMk cId="3018539630" sldId="452"/>
            <ac:picMk id="15" creationId="{3951254E-3DFE-3DAF-D10C-E23B6BD101A8}"/>
          </ac:picMkLst>
        </pc:picChg>
        <pc:picChg chg="mod">
          <ac:chgData name="James Williams" userId="c957a50b-491f-4d94-b4bc-52aca3e2340d" providerId="ADAL" clId="{B3C35ACB-F9AD-4F81-8727-EC45BBF61055}" dt="2024-03-14T10:07:21.133" v="12717" actId="1076"/>
          <ac:picMkLst>
            <pc:docMk/>
            <pc:sldMk cId="3018539630" sldId="452"/>
            <ac:picMk id="18" creationId="{80431567-FF7A-AC87-6010-40BEB5133836}"/>
          </ac:picMkLst>
        </pc:picChg>
      </pc:sldChg>
      <pc:sldChg chg="modSp del mod ord">
        <pc:chgData name="James Williams" userId="c957a50b-491f-4d94-b4bc-52aca3e2340d" providerId="ADAL" clId="{B3C35ACB-F9AD-4F81-8727-EC45BBF61055}" dt="2024-03-14T10:13:20.705" v="12747" actId="2696"/>
        <pc:sldMkLst>
          <pc:docMk/>
          <pc:sldMk cId="3426459371" sldId="453"/>
        </pc:sldMkLst>
        <pc:spChg chg="mod">
          <ac:chgData name="James Williams" userId="c957a50b-491f-4d94-b4bc-52aca3e2340d" providerId="ADAL" clId="{B3C35ACB-F9AD-4F81-8727-EC45BBF61055}" dt="2024-03-14T10:13:10.985" v="12744" actId="27636"/>
          <ac:spMkLst>
            <pc:docMk/>
            <pc:sldMk cId="3426459371" sldId="453"/>
            <ac:spMk id="9" creationId="{C6F0307B-6A4C-4978-8778-1B2AFBCDE537}"/>
          </ac:spMkLst>
        </pc:spChg>
      </pc:sldChg>
      <pc:sldChg chg="delSp modSp mod ord modNotesTx">
        <pc:chgData name="James Williams" userId="c957a50b-491f-4d94-b4bc-52aca3e2340d" providerId="ADAL" clId="{B3C35ACB-F9AD-4F81-8727-EC45BBF61055}" dt="2024-03-14T10:15:53.899" v="12773" actId="20577"/>
        <pc:sldMkLst>
          <pc:docMk/>
          <pc:sldMk cId="1655066069" sldId="454"/>
        </pc:sldMkLst>
        <pc:spChg chg="mod">
          <ac:chgData name="James Williams" userId="c957a50b-491f-4d94-b4bc-52aca3e2340d" providerId="ADAL" clId="{B3C35ACB-F9AD-4F81-8727-EC45BBF61055}" dt="2024-03-14T10:15:53.899" v="12773" actId="20577"/>
          <ac:spMkLst>
            <pc:docMk/>
            <pc:sldMk cId="1655066069" sldId="454"/>
            <ac:spMk id="2" creationId="{61365102-6F14-4FB7-8C3C-AB618E6179A2}"/>
          </ac:spMkLst>
        </pc:spChg>
        <pc:spChg chg="del">
          <ac:chgData name="James Williams" userId="c957a50b-491f-4d94-b4bc-52aca3e2340d" providerId="ADAL" clId="{B3C35ACB-F9AD-4F81-8727-EC45BBF61055}" dt="2024-03-14T10:12:44.008" v="12738" actId="478"/>
          <ac:spMkLst>
            <pc:docMk/>
            <pc:sldMk cId="1655066069" sldId="454"/>
            <ac:spMk id="5" creationId="{3672AFAB-BFB7-2158-5412-CE61CB83D756}"/>
          </ac:spMkLst>
        </pc:spChg>
        <pc:picChg chg="del">
          <ac:chgData name="James Williams" userId="c957a50b-491f-4d94-b4bc-52aca3e2340d" providerId="ADAL" clId="{B3C35ACB-F9AD-4F81-8727-EC45BBF61055}" dt="2024-03-14T10:12:44.008" v="12738" actId="478"/>
          <ac:picMkLst>
            <pc:docMk/>
            <pc:sldMk cId="1655066069" sldId="454"/>
            <ac:picMk id="4" creationId="{C8037EEF-F350-6DC8-405F-2341923213C4}"/>
          </ac:picMkLst>
        </pc:picChg>
      </pc:sldChg>
      <pc:sldChg chg="addSp delSp modSp add del mod">
        <pc:chgData name="James Williams" userId="c957a50b-491f-4d94-b4bc-52aca3e2340d" providerId="ADAL" clId="{B3C35ACB-F9AD-4F81-8727-EC45BBF61055}" dt="2024-03-13T16:38:51.986" v="9528" actId="2696"/>
        <pc:sldMkLst>
          <pc:docMk/>
          <pc:sldMk cId="1629392611" sldId="455"/>
        </pc:sldMkLst>
        <pc:spChg chg="mod">
          <ac:chgData name="James Williams" userId="c957a50b-491f-4d94-b4bc-52aca3e2340d" providerId="ADAL" clId="{B3C35ACB-F9AD-4F81-8727-EC45BBF61055}" dt="2024-03-12T18:23:03.613" v="9148" actId="1076"/>
          <ac:spMkLst>
            <pc:docMk/>
            <pc:sldMk cId="1629392611" sldId="455"/>
            <ac:spMk id="2" creationId="{61365102-6F14-4FB7-8C3C-AB618E6179A2}"/>
          </ac:spMkLst>
        </pc:spChg>
        <pc:spChg chg="add del">
          <ac:chgData name="James Williams" userId="c957a50b-491f-4d94-b4bc-52aca3e2340d" providerId="ADAL" clId="{B3C35ACB-F9AD-4F81-8727-EC45BBF61055}" dt="2024-03-12T18:23:06.806" v="9150" actId="478"/>
          <ac:spMkLst>
            <pc:docMk/>
            <pc:sldMk cId="1629392611" sldId="455"/>
            <ac:spMk id="5" creationId="{3672AFAB-BFB7-2158-5412-CE61CB83D756}"/>
          </ac:spMkLst>
        </pc:spChg>
        <pc:spChg chg="mod">
          <ac:chgData name="James Williams" userId="c957a50b-491f-4d94-b4bc-52aca3e2340d" providerId="ADAL" clId="{B3C35ACB-F9AD-4F81-8727-EC45BBF61055}" dt="2024-03-12T18:24:44.868" v="9153" actId="404"/>
          <ac:spMkLst>
            <pc:docMk/>
            <pc:sldMk cId="1629392611" sldId="455"/>
            <ac:spMk id="13" creationId="{91F835AF-A34A-31BC-203C-1FB1F659BA94}"/>
          </ac:spMkLst>
        </pc:spChg>
        <pc:picChg chg="add del">
          <ac:chgData name="James Williams" userId="c957a50b-491f-4d94-b4bc-52aca3e2340d" providerId="ADAL" clId="{B3C35ACB-F9AD-4F81-8727-EC45BBF61055}" dt="2024-03-12T18:23:06.806" v="9150" actId="478"/>
          <ac:picMkLst>
            <pc:docMk/>
            <pc:sldMk cId="1629392611" sldId="455"/>
            <ac:picMk id="4" creationId="{C8037EEF-F350-6DC8-405F-2341923213C4}"/>
          </ac:picMkLst>
        </pc:picChg>
        <pc:picChg chg="add mod">
          <ac:chgData name="James Williams" userId="c957a50b-491f-4d94-b4bc-52aca3e2340d" providerId="ADAL" clId="{B3C35ACB-F9AD-4F81-8727-EC45BBF61055}" dt="2024-03-12T18:24:47.482" v="9154" actId="1076"/>
          <ac:picMkLst>
            <pc:docMk/>
            <pc:sldMk cId="1629392611" sldId="455"/>
            <ac:picMk id="6" creationId="{AB072DFF-4D10-211C-3A80-442419AD839C}"/>
          </ac:picMkLst>
        </pc:picChg>
      </pc:sldChg>
      <pc:sldChg chg="modSp del mod">
        <pc:chgData name="James Williams" userId="c957a50b-491f-4d94-b4bc-52aca3e2340d" providerId="ADAL" clId="{B3C35ACB-F9AD-4F81-8727-EC45BBF61055}" dt="2024-03-12T18:21:27.040" v="9103" actId="2696"/>
        <pc:sldMkLst>
          <pc:docMk/>
          <pc:sldMk cId="1855422894" sldId="455"/>
        </pc:sldMkLst>
        <pc:spChg chg="mod">
          <ac:chgData name="James Williams" userId="c957a50b-491f-4d94-b4bc-52aca3e2340d" providerId="ADAL" clId="{B3C35ACB-F9AD-4F81-8727-EC45BBF61055}" dt="2024-03-12T18:21:05.694" v="9102" actId="403"/>
          <ac:spMkLst>
            <pc:docMk/>
            <pc:sldMk cId="1855422894" sldId="455"/>
            <ac:spMk id="2" creationId="{61365102-6F14-4FB7-8C3C-AB618E6179A2}"/>
          </ac:spMkLst>
        </pc:spChg>
      </pc:sldChg>
      <pc:sldChg chg="modSp add mod">
        <pc:chgData name="James Williams" userId="c957a50b-491f-4d94-b4bc-52aca3e2340d" providerId="ADAL" clId="{B3C35ACB-F9AD-4F81-8727-EC45BBF61055}" dt="2024-03-14T17:33:17.582" v="16068" actId="13926"/>
        <pc:sldMkLst>
          <pc:docMk/>
          <pc:sldMk cId="3995333984" sldId="455"/>
        </pc:sldMkLst>
        <pc:spChg chg="mod">
          <ac:chgData name="James Williams" userId="c957a50b-491f-4d94-b4bc-52aca3e2340d" providerId="ADAL" clId="{B3C35ACB-F9AD-4F81-8727-EC45BBF61055}" dt="2024-03-14T17:33:12.585" v="16067" actId="20577"/>
          <ac:spMkLst>
            <pc:docMk/>
            <pc:sldMk cId="3995333984" sldId="455"/>
            <ac:spMk id="2" creationId="{61365102-6F14-4FB7-8C3C-AB618E6179A2}"/>
          </ac:spMkLst>
        </pc:spChg>
        <pc:spChg chg="mod">
          <ac:chgData name="James Williams" userId="c957a50b-491f-4d94-b4bc-52aca3e2340d" providerId="ADAL" clId="{B3C35ACB-F9AD-4F81-8727-EC45BBF61055}" dt="2024-03-14T17:33:17.582" v="16068" actId="13926"/>
          <ac:spMkLst>
            <pc:docMk/>
            <pc:sldMk cId="3995333984" sldId="455"/>
            <ac:spMk id="13" creationId="{91F835AF-A34A-31BC-203C-1FB1F659BA94}"/>
          </ac:spMkLst>
        </pc:spChg>
      </pc:sldChg>
      <pc:sldChg chg="modSp del mod ord">
        <pc:chgData name="James Williams" userId="c957a50b-491f-4d94-b4bc-52aca3e2340d" providerId="ADAL" clId="{B3C35ACB-F9AD-4F81-8727-EC45BBF61055}" dt="2024-03-14T10:18:08.163" v="12784" actId="2696"/>
        <pc:sldMkLst>
          <pc:docMk/>
          <pc:sldMk cId="362641703" sldId="456"/>
        </pc:sldMkLst>
        <pc:spChg chg="mod">
          <ac:chgData name="James Williams" userId="c957a50b-491f-4d94-b4bc-52aca3e2340d" providerId="ADAL" clId="{B3C35ACB-F9AD-4F81-8727-EC45BBF61055}" dt="2024-03-14T10:16:41.037" v="12776" actId="14100"/>
          <ac:spMkLst>
            <pc:docMk/>
            <pc:sldMk cId="362641703" sldId="456"/>
            <ac:spMk id="9" creationId="{C6F0307B-6A4C-4978-8778-1B2AFBCDE537}"/>
          </ac:spMkLst>
        </pc:spChg>
        <pc:picChg chg="mod">
          <ac:chgData name="James Williams" userId="c957a50b-491f-4d94-b4bc-52aca3e2340d" providerId="ADAL" clId="{B3C35ACB-F9AD-4F81-8727-EC45BBF61055}" dt="2024-03-14T10:16:42.820" v="12777" actId="1076"/>
          <ac:picMkLst>
            <pc:docMk/>
            <pc:sldMk cId="362641703" sldId="456"/>
            <ac:picMk id="4" creationId="{5D63AD15-1314-A3EE-BDD5-19C68664E37B}"/>
          </ac:picMkLst>
        </pc:picChg>
        <pc:picChg chg="mod">
          <ac:chgData name="James Williams" userId="c957a50b-491f-4d94-b4bc-52aca3e2340d" providerId="ADAL" clId="{B3C35ACB-F9AD-4F81-8727-EC45BBF61055}" dt="2024-03-14T10:16:51.060" v="12781" actId="1076"/>
          <ac:picMkLst>
            <pc:docMk/>
            <pc:sldMk cId="362641703" sldId="456"/>
            <ac:picMk id="6" creationId="{65880BBD-E5A7-8FEE-9EA6-7004E48C14AF}"/>
          </ac:picMkLst>
        </pc:picChg>
      </pc:sldChg>
      <pc:sldChg chg="add del">
        <pc:chgData name="James Williams" userId="c957a50b-491f-4d94-b4bc-52aca3e2340d" providerId="ADAL" clId="{B3C35ACB-F9AD-4F81-8727-EC45BBF61055}" dt="2024-03-14T18:09:18.263" v="16749" actId="2696"/>
        <pc:sldMkLst>
          <pc:docMk/>
          <pc:sldMk cId="3157006768" sldId="456"/>
        </pc:sldMkLst>
      </pc:sldChg>
      <pc:sldChg chg="del ord">
        <pc:chgData name="James Williams" userId="c957a50b-491f-4d94-b4bc-52aca3e2340d" providerId="ADAL" clId="{B3C35ACB-F9AD-4F81-8727-EC45BBF61055}" dt="2024-03-14T10:18:08.163" v="12784" actId="2696"/>
        <pc:sldMkLst>
          <pc:docMk/>
          <pc:sldMk cId="1676627223" sldId="457"/>
        </pc:sldMkLst>
      </pc:sldChg>
      <pc:sldChg chg="add del">
        <pc:chgData name="James Williams" userId="c957a50b-491f-4d94-b4bc-52aca3e2340d" providerId="ADAL" clId="{B3C35ACB-F9AD-4F81-8727-EC45BBF61055}" dt="2024-03-14T18:09:18.263" v="16749" actId="2696"/>
        <pc:sldMkLst>
          <pc:docMk/>
          <pc:sldMk cId="3866081989" sldId="457"/>
        </pc:sldMkLst>
      </pc:sldChg>
      <pc:sldChg chg="del">
        <pc:chgData name="James Williams" userId="c957a50b-491f-4d94-b4bc-52aca3e2340d" providerId="ADAL" clId="{B3C35ACB-F9AD-4F81-8727-EC45BBF61055}" dt="2024-03-14T10:28:04.199" v="12872" actId="2696"/>
        <pc:sldMkLst>
          <pc:docMk/>
          <pc:sldMk cId="129593546" sldId="459"/>
        </pc:sldMkLst>
      </pc:sldChg>
      <pc:sldChg chg="add del">
        <pc:chgData name="James Williams" userId="c957a50b-491f-4d94-b4bc-52aca3e2340d" providerId="ADAL" clId="{B3C35ACB-F9AD-4F81-8727-EC45BBF61055}" dt="2024-03-14T18:09:18.263" v="16749" actId="2696"/>
        <pc:sldMkLst>
          <pc:docMk/>
          <pc:sldMk cId="1113692758" sldId="459"/>
        </pc:sldMkLst>
      </pc:sldChg>
      <pc:sldChg chg="addSp delSp modSp mod ord modNotesTx">
        <pc:chgData name="James Williams" userId="c957a50b-491f-4d94-b4bc-52aca3e2340d" providerId="ADAL" clId="{B3C35ACB-F9AD-4F81-8727-EC45BBF61055}" dt="2024-03-14T10:26:06.174" v="12869"/>
        <pc:sldMkLst>
          <pc:docMk/>
          <pc:sldMk cId="2083797836" sldId="460"/>
        </pc:sldMkLst>
        <pc:spChg chg="mod">
          <ac:chgData name="James Williams" userId="c957a50b-491f-4d94-b4bc-52aca3e2340d" providerId="ADAL" clId="{B3C35ACB-F9AD-4F81-8727-EC45BBF61055}" dt="2024-03-14T10:22:38.598" v="12828" actId="26606"/>
          <ac:spMkLst>
            <pc:docMk/>
            <pc:sldMk cId="2083797836" sldId="460"/>
            <ac:spMk id="2" creationId="{61365102-6F14-4FB7-8C3C-AB618E6179A2}"/>
          </ac:spMkLst>
        </pc:spChg>
        <pc:spChg chg="mod">
          <ac:chgData name="James Williams" userId="c957a50b-491f-4d94-b4bc-52aca3e2340d" providerId="ADAL" clId="{B3C35ACB-F9AD-4F81-8727-EC45BBF61055}" dt="2024-03-14T10:22:38.598" v="12828" actId="26606"/>
          <ac:spMkLst>
            <pc:docMk/>
            <pc:sldMk cId="2083797836" sldId="460"/>
            <ac:spMk id="5" creationId="{3672AFAB-BFB7-2158-5412-CE61CB83D756}"/>
          </ac:spMkLst>
        </pc:spChg>
        <pc:spChg chg="add del">
          <ac:chgData name="James Williams" userId="c957a50b-491f-4d94-b4bc-52aca3e2340d" providerId="ADAL" clId="{B3C35ACB-F9AD-4F81-8727-EC45BBF61055}" dt="2024-03-14T10:22:38.598" v="12828" actId="26606"/>
          <ac:spMkLst>
            <pc:docMk/>
            <pc:sldMk cId="2083797836" sldId="460"/>
            <ac:spMk id="8" creationId="{1B15ED52-F352-441B-82BF-E0EA34836D08}"/>
          </ac:spMkLst>
        </pc:spChg>
        <pc:spChg chg="mod">
          <ac:chgData name="James Williams" userId="c957a50b-491f-4d94-b4bc-52aca3e2340d" providerId="ADAL" clId="{B3C35ACB-F9AD-4F81-8727-EC45BBF61055}" dt="2024-03-14T10:23:16.888" v="12843" actId="20577"/>
          <ac:spMkLst>
            <pc:docMk/>
            <pc:sldMk cId="2083797836" sldId="460"/>
            <ac:spMk id="9" creationId="{C6F0307B-6A4C-4978-8778-1B2AFBCDE537}"/>
          </ac:spMkLst>
        </pc:spChg>
        <pc:spChg chg="add del">
          <ac:chgData name="James Williams" userId="c957a50b-491f-4d94-b4bc-52aca3e2340d" providerId="ADAL" clId="{B3C35ACB-F9AD-4F81-8727-EC45BBF61055}" dt="2024-03-14T10:22:38.598" v="12828" actId="26606"/>
          <ac:spMkLst>
            <pc:docMk/>
            <pc:sldMk cId="2083797836" sldId="460"/>
            <ac:spMk id="10" creationId="{3B2E3793-BFE6-45A2-9B7B-E18844431C99}"/>
          </ac:spMkLst>
        </pc:spChg>
        <pc:spChg chg="add del">
          <ac:chgData name="James Williams" userId="c957a50b-491f-4d94-b4bc-52aca3e2340d" providerId="ADAL" clId="{B3C35ACB-F9AD-4F81-8727-EC45BBF61055}" dt="2024-03-14T10:22:38.598" v="12828" actId="26606"/>
          <ac:spMkLst>
            <pc:docMk/>
            <pc:sldMk cId="2083797836" sldId="460"/>
            <ac:spMk id="12" creationId="{BC4C4868-CB8F-4AF9-9CDB-8108F2C19B67}"/>
          </ac:spMkLst>
        </pc:spChg>
        <pc:spChg chg="add mod">
          <ac:chgData name="James Williams" userId="c957a50b-491f-4d94-b4bc-52aca3e2340d" providerId="ADAL" clId="{B3C35ACB-F9AD-4F81-8727-EC45BBF61055}" dt="2024-03-14T10:25:51.656" v="12867" actId="1076"/>
          <ac:spMkLst>
            <pc:docMk/>
            <pc:sldMk cId="2083797836" sldId="460"/>
            <ac:spMk id="13" creationId="{6913DD78-657E-77EA-416E-441809440EFF}"/>
          </ac:spMkLst>
        </pc:spChg>
        <pc:spChg chg="add del">
          <ac:chgData name="James Williams" userId="c957a50b-491f-4d94-b4bc-52aca3e2340d" providerId="ADAL" clId="{B3C35ACB-F9AD-4F81-8727-EC45BBF61055}" dt="2024-03-14T10:22:38.598" v="12828" actId="26606"/>
          <ac:spMkLst>
            <pc:docMk/>
            <pc:sldMk cId="2083797836" sldId="460"/>
            <ac:spMk id="14" creationId="{375E0459-6403-40CD-989D-56A4407CA12E}"/>
          </ac:spMkLst>
        </pc:spChg>
        <pc:spChg chg="add del">
          <ac:chgData name="James Williams" userId="c957a50b-491f-4d94-b4bc-52aca3e2340d" providerId="ADAL" clId="{B3C35ACB-F9AD-4F81-8727-EC45BBF61055}" dt="2024-03-14T10:22:38.598" v="12828" actId="26606"/>
          <ac:spMkLst>
            <pc:docMk/>
            <pc:sldMk cId="2083797836" sldId="460"/>
            <ac:spMk id="16" creationId="{53E5B1A8-3AC9-4BD1-9BBC-78CA94F2D1BA}"/>
          </ac:spMkLst>
        </pc:spChg>
        <pc:grpChg chg="add del">
          <ac:chgData name="James Williams" userId="c957a50b-491f-4d94-b4bc-52aca3e2340d" providerId="ADAL" clId="{B3C35ACB-F9AD-4F81-8727-EC45BBF61055}" dt="2024-03-14T10:22:38.598" v="12828" actId="26606"/>
          <ac:grpSpMkLst>
            <pc:docMk/>
            <pc:sldMk cId="2083797836" sldId="460"/>
            <ac:grpSpMk id="21" creationId="{BC054689-56EC-BBEF-17D5-3FAEAFF5C322}"/>
          </ac:grpSpMkLst>
        </pc:grpChg>
        <pc:picChg chg="mod">
          <ac:chgData name="James Williams" userId="c957a50b-491f-4d94-b4bc-52aca3e2340d" providerId="ADAL" clId="{B3C35ACB-F9AD-4F81-8727-EC45BBF61055}" dt="2024-03-14T10:22:38.598" v="12828" actId="26606"/>
          <ac:picMkLst>
            <pc:docMk/>
            <pc:sldMk cId="2083797836" sldId="460"/>
            <ac:picMk id="4" creationId="{C8037EEF-F350-6DC8-405F-2341923213C4}"/>
          </ac:picMkLst>
        </pc:picChg>
        <pc:picChg chg="del">
          <ac:chgData name="James Williams" userId="c957a50b-491f-4d94-b4bc-52aca3e2340d" providerId="ADAL" clId="{B3C35ACB-F9AD-4F81-8727-EC45BBF61055}" dt="2024-03-14T10:22:34.557" v="12823" actId="478"/>
          <ac:picMkLst>
            <pc:docMk/>
            <pc:sldMk cId="2083797836" sldId="460"/>
            <ac:picMk id="6" creationId="{65A2F570-A741-B9F9-D81E-07DD510A701B}"/>
          </ac:picMkLst>
        </pc:picChg>
        <pc:picChg chg="add mod ord">
          <ac:chgData name="James Williams" userId="c957a50b-491f-4d94-b4bc-52aca3e2340d" providerId="ADAL" clId="{B3C35ACB-F9AD-4F81-8727-EC45BBF61055}" dt="2024-03-14T10:23:22.239" v="12844" actId="1076"/>
          <ac:picMkLst>
            <pc:docMk/>
            <pc:sldMk cId="2083797836" sldId="460"/>
            <ac:picMk id="7" creationId="{F972AB01-6531-C935-C372-45A80CBF23AE}"/>
          </ac:picMkLst>
        </pc:picChg>
        <pc:picChg chg="mod ord">
          <ac:chgData name="James Williams" userId="c957a50b-491f-4d94-b4bc-52aca3e2340d" providerId="ADAL" clId="{B3C35ACB-F9AD-4F81-8727-EC45BBF61055}" dt="2024-03-14T10:23:25.783" v="12845" actId="1076"/>
          <ac:picMkLst>
            <pc:docMk/>
            <pc:sldMk cId="2083797836" sldId="460"/>
            <ac:picMk id="11" creationId="{210F368C-68DB-4E77-2BC6-66807D6FEFD3}"/>
          </ac:picMkLst>
        </pc:picChg>
      </pc:sldChg>
      <pc:sldChg chg="add del">
        <pc:chgData name="James Williams" userId="c957a50b-491f-4d94-b4bc-52aca3e2340d" providerId="ADAL" clId="{B3C35ACB-F9AD-4F81-8727-EC45BBF61055}" dt="2024-03-14T18:09:18.263" v="16749" actId="2696"/>
        <pc:sldMkLst>
          <pc:docMk/>
          <pc:sldMk cId="2937377305" sldId="461"/>
        </pc:sldMkLst>
      </pc:sldChg>
      <pc:sldChg chg="del">
        <pc:chgData name="James Williams" userId="c957a50b-491f-4d94-b4bc-52aca3e2340d" providerId="ADAL" clId="{B3C35ACB-F9AD-4F81-8727-EC45BBF61055}" dt="2024-03-14T10:26:51.708" v="12870" actId="2696"/>
        <pc:sldMkLst>
          <pc:docMk/>
          <pc:sldMk cId="4260618016" sldId="461"/>
        </pc:sldMkLst>
      </pc:sldChg>
      <pc:sldChg chg="del">
        <pc:chgData name="James Williams" userId="c957a50b-491f-4d94-b4bc-52aca3e2340d" providerId="ADAL" clId="{B3C35ACB-F9AD-4F81-8727-EC45BBF61055}" dt="2024-03-14T10:28:04.199" v="12872" actId="2696"/>
        <pc:sldMkLst>
          <pc:docMk/>
          <pc:sldMk cId="1400048731" sldId="462"/>
        </pc:sldMkLst>
      </pc:sldChg>
      <pc:sldChg chg="add del">
        <pc:chgData name="James Williams" userId="c957a50b-491f-4d94-b4bc-52aca3e2340d" providerId="ADAL" clId="{B3C35ACB-F9AD-4F81-8727-EC45BBF61055}" dt="2024-03-14T18:09:18.263" v="16749" actId="2696"/>
        <pc:sldMkLst>
          <pc:docMk/>
          <pc:sldMk cId="2968262560" sldId="462"/>
        </pc:sldMkLst>
      </pc:sldChg>
      <pc:sldChg chg="add del">
        <pc:chgData name="James Williams" userId="c957a50b-491f-4d94-b4bc-52aca3e2340d" providerId="ADAL" clId="{B3C35ACB-F9AD-4F81-8727-EC45BBF61055}" dt="2024-03-14T18:09:18.263" v="16749" actId="2696"/>
        <pc:sldMkLst>
          <pc:docMk/>
          <pc:sldMk cId="1626656996" sldId="464"/>
        </pc:sldMkLst>
      </pc:sldChg>
      <pc:sldChg chg="del">
        <pc:chgData name="James Williams" userId="c957a50b-491f-4d94-b4bc-52aca3e2340d" providerId="ADAL" clId="{B3C35ACB-F9AD-4F81-8727-EC45BBF61055}" dt="2024-03-14T10:28:04.199" v="12872" actId="2696"/>
        <pc:sldMkLst>
          <pc:docMk/>
          <pc:sldMk cId="3823983939" sldId="464"/>
        </pc:sldMkLst>
      </pc:sldChg>
      <pc:sldChg chg="add del">
        <pc:chgData name="James Williams" userId="c957a50b-491f-4d94-b4bc-52aca3e2340d" providerId="ADAL" clId="{B3C35ACB-F9AD-4F81-8727-EC45BBF61055}" dt="2024-03-14T18:09:18.263" v="16749" actId="2696"/>
        <pc:sldMkLst>
          <pc:docMk/>
          <pc:sldMk cId="924129279" sldId="465"/>
        </pc:sldMkLst>
      </pc:sldChg>
      <pc:sldChg chg="del">
        <pc:chgData name="James Williams" userId="c957a50b-491f-4d94-b4bc-52aca3e2340d" providerId="ADAL" clId="{B3C35ACB-F9AD-4F81-8727-EC45BBF61055}" dt="2024-03-14T10:28:04.199" v="12872" actId="2696"/>
        <pc:sldMkLst>
          <pc:docMk/>
          <pc:sldMk cId="1348718383" sldId="465"/>
        </pc:sldMkLst>
      </pc:sldChg>
      <pc:sldChg chg="del">
        <pc:chgData name="James Williams" userId="c957a50b-491f-4d94-b4bc-52aca3e2340d" providerId="ADAL" clId="{B3C35ACB-F9AD-4F81-8727-EC45BBF61055}" dt="2024-03-14T10:40:34.621" v="13080" actId="2696"/>
        <pc:sldMkLst>
          <pc:docMk/>
          <pc:sldMk cId="3081263959" sldId="466"/>
        </pc:sldMkLst>
      </pc:sldChg>
      <pc:sldChg chg="add del">
        <pc:chgData name="James Williams" userId="c957a50b-491f-4d94-b4bc-52aca3e2340d" providerId="ADAL" clId="{B3C35ACB-F9AD-4F81-8727-EC45BBF61055}" dt="2024-03-14T18:09:18.263" v="16749" actId="2696"/>
        <pc:sldMkLst>
          <pc:docMk/>
          <pc:sldMk cId="3278313770" sldId="466"/>
        </pc:sldMkLst>
      </pc:sldChg>
      <pc:sldChg chg="add del">
        <pc:chgData name="James Williams" userId="c957a50b-491f-4d94-b4bc-52aca3e2340d" providerId="ADAL" clId="{B3C35ACB-F9AD-4F81-8727-EC45BBF61055}" dt="2024-03-14T18:09:18.263" v="16749" actId="2696"/>
        <pc:sldMkLst>
          <pc:docMk/>
          <pc:sldMk cId="141959789" sldId="467"/>
        </pc:sldMkLst>
      </pc:sldChg>
      <pc:sldChg chg="modSp del mod">
        <pc:chgData name="James Williams" userId="c957a50b-491f-4d94-b4bc-52aca3e2340d" providerId="ADAL" clId="{B3C35ACB-F9AD-4F81-8727-EC45BBF61055}" dt="2024-03-14T10:40:34.621" v="13080" actId="2696"/>
        <pc:sldMkLst>
          <pc:docMk/>
          <pc:sldMk cId="962620076" sldId="467"/>
        </pc:sldMkLst>
        <pc:spChg chg="mod">
          <ac:chgData name="James Williams" userId="c957a50b-491f-4d94-b4bc-52aca3e2340d" providerId="ADAL" clId="{B3C35ACB-F9AD-4F81-8727-EC45BBF61055}" dt="2024-03-14T10:40:22.281" v="13079" actId="113"/>
          <ac:spMkLst>
            <pc:docMk/>
            <pc:sldMk cId="962620076" sldId="467"/>
            <ac:spMk id="9" creationId="{C6F0307B-6A4C-4978-8778-1B2AFBCDE537}"/>
          </ac:spMkLst>
        </pc:spChg>
      </pc:sldChg>
      <pc:sldChg chg="del">
        <pc:chgData name="James Williams" userId="c957a50b-491f-4d94-b4bc-52aca3e2340d" providerId="ADAL" clId="{B3C35ACB-F9AD-4F81-8727-EC45BBF61055}" dt="2024-03-14T10:40:34.621" v="13080" actId="2696"/>
        <pc:sldMkLst>
          <pc:docMk/>
          <pc:sldMk cId="146612180" sldId="468"/>
        </pc:sldMkLst>
      </pc:sldChg>
      <pc:sldChg chg="add del">
        <pc:chgData name="James Williams" userId="c957a50b-491f-4d94-b4bc-52aca3e2340d" providerId="ADAL" clId="{B3C35ACB-F9AD-4F81-8727-EC45BBF61055}" dt="2024-03-14T18:09:18.263" v="16749" actId="2696"/>
        <pc:sldMkLst>
          <pc:docMk/>
          <pc:sldMk cId="3792384889" sldId="468"/>
        </pc:sldMkLst>
      </pc:sldChg>
      <pc:sldChg chg="delSp modSp mod modNotesTx">
        <pc:chgData name="James Williams" userId="c957a50b-491f-4d94-b4bc-52aca3e2340d" providerId="ADAL" clId="{B3C35ACB-F9AD-4F81-8727-EC45BBF61055}" dt="2024-03-13T18:02:02.023" v="11257" actId="478"/>
        <pc:sldMkLst>
          <pc:docMk/>
          <pc:sldMk cId="1042041622" sldId="469"/>
        </pc:sldMkLst>
        <pc:spChg chg="mod">
          <ac:chgData name="James Williams" userId="c957a50b-491f-4d94-b4bc-52aca3e2340d" providerId="ADAL" clId="{B3C35ACB-F9AD-4F81-8727-EC45BBF61055}" dt="2024-03-13T18:01:59.313" v="11256" actId="115"/>
          <ac:spMkLst>
            <pc:docMk/>
            <pc:sldMk cId="1042041622" sldId="469"/>
            <ac:spMk id="2" creationId="{61365102-6F14-4FB7-8C3C-AB618E6179A2}"/>
          </ac:spMkLst>
        </pc:spChg>
        <pc:spChg chg="del">
          <ac:chgData name="James Williams" userId="c957a50b-491f-4d94-b4bc-52aca3e2340d" providerId="ADAL" clId="{B3C35ACB-F9AD-4F81-8727-EC45BBF61055}" dt="2024-03-13T18:02:02.023" v="11257" actId="478"/>
          <ac:spMkLst>
            <pc:docMk/>
            <pc:sldMk cId="1042041622" sldId="469"/>
            <ac:spMk id="5" creationId="{3672AFAB-BFB7-2158-5412-CE61CB83D756}"/>
          </ac:spMkLst>
        </pc:spChg>
        <pc:picChg chg="del">
          <ac:chgData name="James Williams" userId="c957a50b-491f-4d94-b4bc-52aca3e2340d" providerId="ADAL" clId="{B3C35ACB-F9AD-4F81-8727-EC45BBF61055}" dt="2024-03-13T18:02:02.023" v="11257" actId="478"/>
          <ac:picMkLst>
            <pc:docMk/>
            <pc:sldMk cId="1042041622" sldId="469"/>
            <ac:picMk id="4" creationId="{C8037EEF-F350-6DC8-405F-2341923213C4}"/>
          </ac:picMkLst>
        </pc:picChg>
      </pc:sldChg>
      <pc:sldChg chg="addSp delSp modSp del mod modNotesTx">
        <pc:chgData name="James Williams" userId="c957a50b-491f-4d94-b4bc-52aca3e2340d" providerId="ADAL" clId="{B3C35ACB-F9AD-4F81-8727-EC45BBF61055}" dt="2024-03-13T17:57:49.525" v="11204" actId="2696"/>
        <pc:sldMkLst>
          <pc:docMk/>
          <pc:sldMk cId="651453131" sldId="470"/>
        </pc:sldMkLst>
        <pc:spChg chg="mod">
          <ac:chgData name="James Williams" userId="c957a50b-491f-4d94-b4bc-52aca3e2340d" providerId="ADAL" clId="{B3C35ACB-F9AD-4F81-8727-EC45BBF61055}" dt="2024-03-13T16:52:21.068" v="9844" actId="13926"/>
          <ac:spMkLst>
            <pc:docMk/>
            <pc:sldMk cId="651453131" sldId="470"/>
            <ac:spMk id="2" creationId="{61365102-6F14-4FB7-8C3C-AB618E6179A2}"/>
          </ac:spMkLst>
        </pc:spChg>
        <pc:spChg chg="del">
          <ac:chgData name="James Williams" userId="c957a50b-491f-4d94-b4bc-52aca3e2340d" providerId="ADAL" clId="{B3C35ACB-F9AD-4F81-8727-EC45BBF61055}" dt="2024-03-13T17:08:45.746" v="10209" actId="478"/>
          <ac:spMkLst>
            <pc:docMk/>
            <pc:sldMk cId="651453131" sldId="470"/>
            <ac:spMk id="5" creationId="{3672AFAB-BFB7-2158-5412-CE61CB83D756}"/>
          </ac:spMkLst>
        </pc:spChg>
        <pc:spChg chg="del mod">
          <ac:chgData name="James Williams" userId="c957a50b-491f-4d94-b4bc-52aca3e2340d" providerId="ADAL" clId="{B3C35ACB-F9AD-4F81-8727-EC45BBF61055}" dt="2024-03-13T17:56:10.902" v="11122" actId="21"/>
          <ac:spMkLst>
            <pc:docMk/>
            <pc:sldMk cId="651453131" sldId="470"/>
            <ac:spMk id="9" creationId="{C6F0307B-6A4C-4978-8778-1B2AFBCDE537}"/>
          </ac:spMkLst>
        </pc:spChg>
        <pc:spChg chg="add mod">
          <ac:chgData name="James Williams" userId="c957a50b-491f-4d94-b4bc-52aca3e2340d" providerId="ADAL" clId="{B3C35ACB-F9AD-4F81-8727-EC45BBF61055}" dt="2024-03-13T17:56:10.902" v="11122" actId="21"/>
          <ac:spMkLst>
            <pc:docMk/>
            <pc:sldMk cId="651453131" sldId="470"/>
            <ac:spMk id="15" creationId="{2DACB24A-1108-7DD1-FC10-FF4AA6B8AE57}"/>
          </ac:spMkLst>
        </pc:spChg>
        <pc:picChg chg="del">
          <ac:chgData name="James Williams" userId="c957a50b-491f-4d94-b4bc-52aca3e2340d" providerId="ADAL" clId="{B3C35ACB-F9AD-4F81-8727-EC45BBF61055}" dt="2024-03-13T17:08:45.746" v="10209" actId="478"/>
          <ac:picMkLst>
            <pc:docMk/>
            <pc:sldMk cId="651453131" sldId="470"/>
            <ac:picMk id="4" creationId="{C8037EEF-F350-6DC8-405F-2341923213C4}"/>
          </ac:picMkLst>
        </pc:picChg>
        <pc:picChg chg="add mod">
          <ac:chgData name="James Williams" userId="c957a50b-491f-4d94-b4bc-52aca3e2340d" providerId="ADAL" clId="{B3C35ACB-F9AD-4F81-8727-EC45BBF61055}" dt="2024-03-13T17:49:59.922" v="11099" actId="1035"/>
          <ac:picMkLst>
            <pc:docMk/>
            <pc:sldMk cId="651453131" sldId="470"/>
            <ac:picMk id="6" creationId="{9348509A-4F3D-89AA-8636-F9E3C547AAA2}"/>
          </ac:picMkLst>
        </pc:picChg>
        <pc:picChg chg="add mod">
          <ac:chgData name="James Williams" userId="c957a50b-491f-4d94-b4bc-52aca3e2340d" providerId="ADAL" clId="{B3C35ACB-F9AD-4F81-8727-EC45BBF61055}" dt="2024-03-13T17:49:59.922" v="11099" actId="1035"/>
          <ac:picMkLst>
            <pc:docMk/>
            <pc:sldMk cId="651453131" sldId="470"/>
            <ac:picMk id="11" creationId="{481F078D-EE00-CD85-9FEB-FB7EEBADEDEF}"/>
          </ac:picMkLst>
        </pc:picChg>
        <pc:picChg chg="del mod">
          <ac:chgData name="James Williams" userId="c957a50b-491f-4d94-b4bc-52aca3e2340d" providerId="ADAL" clId="{B3C35ACB-F9AD-4F81-8727-EC45BBF61055}" dt="2024-03-13T17:48:09.763" v="11055" actId="478"/>
          <ac:picMkLst>
            <pc:docMk/>
            <pc:sldMk cId="651453131" sldId="470"/>
            <ac:picMk id="19" creationId="{8F194898-FA7C-C284-122D-2BCA38B5553C}"/>
          </ac:picMkLst>
        </pc:picChg>
        <pc:picChg chg="del">
          <ac:chgData name="James Williams" userId="c957a50b-491f-4d94-b4bc-52aca3e2340d" providerId="ADAL" clId="{B3C35ACB-F9AD-4F81-8727-EC45BBF61055}" dt="2024-03-13T17:48:34.036" v="11058" actId="478"/>
          <ac:picMkLst>
            <pc:docMk/>
            <pc:sldMk cId="651453131" sldId="470"/>
            <ac:picMk id="23" creationId="{F9301802-02C7-DDD8-73AC-F28D4401988C}"/>
          </ac:picMkLst>
        </pc:picChg>
      </pc:sldChg>
      <pc:sldChg chg="add del">
        <pc:chgData name="James Williams" userId="c957a50b-491f-4d94-b4bc-52aca3e2340d" providerId="ADAL" clId="{B3C35ACB-F9AD-4F81-8727-EC45BBF61055}" dt="2024-03-14T18:09:18.263" v="16749" actId="2696"/>
        <pc:sldMkLst>
          <pc:docMk/>
          <pc:sldMk cId="404237767" sldId="471"/>
        </pc:sldMkLst>
      </pc:sldChg>
      <pc:sldChg chg="addSp delSp modSp del mod ord">
        <pc:chgData name="James Williams" userId="c957a50b-491f-4d94-b4bc-52aca3e2340d" providerId="ADAL" clId="{B3C35ACB-F9AD-4F81-8727-EC45BBF61055}" dt="2024-03-13T18:05:12.480" v="11356" actId="2696"/>
        <pc:sldMkLst>
          <pc:docMk/>
          <pc:sldMk cId="3480616661" sldId="471"/>
        </pc:sldMkLst>
        <pc:spChg chg="mod">
          <ac:chgData name="James Williams" userId="c957a50b-491f-4d94-b4bc-52aca3e2340d" providerId="ADAL" clId="{B3C35ACB-F9AD-4F81-8727-EC45BBF61055}" dt="2024-03-13T18:04:28.722" v="11340" actId="115"/>
          <ac:spMkLst>
            <pc:docMk/>
            <pc:sldMk cId="3480616661" sldId="471"/>
            <ac:spMk id="2" creationId="{61365102-6F14-4FB7-8C3C-AB618E6179A2}"/>
          </ac:spMkLst>
        </pc:spChg>
        <pc:spChg chg="del">
          <ac:chgData name="James Williams" userId="c957a50b-491f-4d94-b4bc-52aca3e2340d" providerId="ADAL" clId="{B3C35ACB-F9AD-4F81-8727-EC45BBF61055}" dt="2024-03-13T18:04:11.672" v="11329" actId="478"/>
          <ac:spMkLst>
            <pc:docMk/>
            <pc:sldMk cId="3480616661" sldId="471"/>
            <ac:spMk id="5" creationId="{3672AFAB-BFB7-2158-5412-CE61CB83D756}"/>
          </ac:spMkLst>
        </pc:spChg>
        <pc:spChg chg="add mod">
          <ac:chgData name="James Williams" userId="c957a50b-491f-4d94-b4bc-52aca3e2340d" providerId="ADAL" clId="{B3C35ACB-F9AD-4F81-8727-EC45BBF61055}" dt="2024-03-13T18:05:00.602" v="11355" actId="1076"/>
          <ac:spMkLst>
            <pc:docMk/>
            <pc:sldMk cId="3480616661" sldId="471"/>
            <ac:spMk id="6" creationId="{A8D7B4A4-9D0E-B6D4-C309-38758DD71AC8}"/>
          </ac:spMkLst>
        </pc:spChg>
        <pc:spChg chg="mod">
          <ac:chgData name="James Williams" userId="c957a50b-491f-4d94-b4bc-52aca3e2340d" providerId="ADAL" clId="{B3C35ACB-F9AD-4F81-8727-EC45BBF61055}" dt="2024-03-13T18:04:56.555" v="11353" actId="14100"/>
          <ac:spMkLst>
            <pc:docMk/>
            <pc:sldMk cId="3480616661" sldId="471"/>
            <ac:spMk id="9" creationId="{C6F0307B-6A4C-4978-8778-1B2AFBCDE537}"/>
          </ac:spMkLst>
        </pc:spChg>
        <pc:picChg chg="del">
          <ac:chgData name="James Williams" userId="c957a50b-491f-4d94-b4bc-52aca3e2340d" providerId="ADAL" clId="{B3C35ACB-F9AD-4F81-8727-EC45BBF61055}" dt="2024-03-13T18:04:11.672" v="11329" actId="478"/>
          <ac:picMkLst>
            <pc:docMk/>
            <pc:sldMk cId="3480616661" sldId="471"/>
            <ac:picMk id="4" creationId="{C8037EEF-F350-6DC8-405F-2341923213C4}"/>
          </ac:picMkLst>
        </pc:picChg>
      </pc:sldChg>
      <pc:sldChg chg="addSp modSp del mod">
        <pc:chgData name="James Williams" userId="c957a50b-491f-4d94-b4bc-52aca3e2340d" providerId="ADAL" clId="{B3C35ACB-F9AD-4F81-8727-EC45BBF61055}" dt="2024-03-13T18:03:47.537" v="11327" actId="2696"/>
        <pc:sldMkLst>
          <pc:docMk/>
          <pc:sldMk cId="1687207527" sldId="472"/>
        </pc:sldMkLst>
        <pc:spChg chg="add mod">
          <ac:chgData name="James Williams" userId="c957a50b-491f-4d94-b4bc-52aca3e2340d" providerId="ADAL" clId="{B3C35ACB-F9AD-4F81-8727-EC45BBF61055}" dt="2024-03-13T17:23:45.642" v="10704" actId="1076"/>
          <ac:spMkLst>
            <pc:docMk/>
            <pc:sldMk cId="1687207527" sldId="472"/>
            <ac:spMk id="3" creationId="{3512A6F1-DDAA-C202-2799-61DE9212E170}"/>
          </ac:spMkLst>
        </pc:spChg>
        <pc:spChg chg="mod">
          <ac:chgData name="James Williams" userId="c957a50b-491f-4d94-b4bc-52aca3e2340d" providerId="ADAL" clId="{B3C35ACB-F9AD-4F81-8727-EC45BBF61055}" dt="2024-03-13T17:27:41.941" v="10835" actId="27636"/>
          <ac:spMkLst>
            <pc:docMk/>
            <pc:sldMk cId="1687207527" sldId="472"/>
            <ac:spMk id="5" creationId="{D0F6BBA4-1B29-1C77-5C3B-2CDA01D78772}"/>
          </ac:spMkLst>
        </pc:spChg>
        <pc:spChg chg="add mod">
          <ac:chgData name="James Williams" userId="c957a50b-491f-4d94-b4bc-52aca3e2340d" providerId="ADAL" clId="{B3C35ACB-F9AD-4F81-8727-EC45BBF61055}" dt="2024-03-13T17:24:38.420" v="10713" actId="164"/>
          <ac:spMkLst>
            <pc:docMk/>
            <pc:sldMk cId="1687207527" sldId="472"/>
            <ac:spMk id="7" creationId="{DE9E0EC3-A432-7D8F-373A-F223ECC8A258}"/>
          </ac:spMkLst>
        </pc:spChg>
        <pc:grpChg chg="add mod">
          <ac:chgData name="James Williams" userId="c957a50b-491f-4d94-b4bc-52aca3e2340d" providerId="ADAL" clId="{B3C35ACB-F9AD-4F81-8727-EC45BBF61055}" dt="2024-03-13T17:23:41.514" v="10702" actId="164"/>
          <ac:grpSpMkLst>
            <pc:docMk/>
            <pc:sldMk cId="1687207527" sldId="472"/>
            <ac:grpSpMk id="6" creationId="{92643AFC-9889-EC5E-E455-3EF710EBA9E5}"/>
          </ac:grpSpMkLst>
        </pc:grpChg>
        <pc:grpChg chg="add mod">
          <ac:chgData name="James Williams" userId="c957a50b-491f-4d94-b4bc-52aca3e2340d" providerId="ADAL" clId="{B3C35ACB-F9AD-4F81-8727-EC45BBF61055}" dt="2024-03-13T17:24:38.420" v="10713" actId="164"/>
          <ac:grpSpMkLst>
            <pc:docMk/>
            <pc:sldMk cId="1687207527" sldId="472"/>
            <ac:grpSpMk id="8" creationId="{BCF926CE-31D9-01F8-C345-006B580C970E}"/>
          </ac:grpSpMkLst>
        </pc:grpChg>
        <pc:picChg chg="mod">
          <ac:chgData name="James Williams" userId="c957a50b-491f-4d94-b4bc-52aca3e2340d" providerId="ADAL" clId="{B3C35ACB-F9AD-4F81-8727-EC45BBF61055}" dt="2024-03-13T17:23:41.514" v="10702" actId="164"/>
          <ac:picMkLst>
            <pc:docMk/>
            <pc:sldMk cId="1687207527" sldId="472"/>
            <ac:picMk id="2" creationId="{CE274E47-29DC-7507-9B06-95989A51FBEB}"/>
          </ac:picMkLst>
        </pc:picChg>
        <pc:picChg chg="mod">
          <ac:chgData name="James Williams" userId="c957a50b-491f-4d94-b4bc-52aca3e2340d" providerId="ADAL" clId="{B3C35ACB-F9AD-4F81-8727-EC45BBF61055}" dt="2024-03-13T17:24:38.420" v="10713" actId="164"/>
          <ac:picMkLst>
            <pc:docMk/>
            <pc:sldMk cId="1687207527" sldId="472"/>
            <ac:picMk id="4" creationId="{55F5D4AF-2DE8-BC70-4DDE-FD30C36A32F4}"/>
          </ac:picMkLst>
        </pc:picChg>
      </pc:sldChg>
      <pc:sldChg chg="add del">
        <pc:chgData name="James Williams" userId="c957a50b-491f-4d94-b4bc-52aca3e2340d" providerId="ADAL" clId="{B3C35ACB-F9AD-4F81-8727-EC45BBF61055}" dt="2024-03-14T18:09:18.263" v="16749" actId="2696"/>
        <pc:sldMkLst>
          <pc:docMk/>
          <pc:sldMk cId="3986059140" sldId="472"/>
        </pc:sldMkLst>
      </pc:sldChg>
      <pc:sldChg chg="add del">
        <pc:chgData name="James Williams" userId="c957a50b-491f-4d94-b4bc-52aca3e2340d" providerId="ADAL" clId="{B3C35ACB-F9AD-4F81-8727-EC45BBF61055}" dt="2024-03-14T18:09:18.263" v="16749" actId="2696"/>
        <pc:sldMkLst>
          <pc:docMk/>
          <pc:sldMk cId="1843580362" sldId="474"/>
        </pc:sldMkLst>
      </pc:sldChg>
      <pc:sldChg chg="addSp modSp add del mod modNotesTx">
        <pc:chgData name="James Williams" userId="c957a50b-491f-4d94-b4bc-52aca3e2340d" providerId="ADAL" clId="{B3C35ACB-F9AD-4F81-8727-EC45BBF61055}" dt="2024-03-13T18:12:05.972" v="11395" actId="2696"/>
        <pc:sldMkLst>
          <pc:docMk/>
          <pc:sldMk cId="2016389595" sldId="474"/>
        </pc:sldMkLst>
        <pc:spChg chg="mod">
          <ac:chgData name="James Williams" userId="c957a50b-491f-4d94-b4bc-52aca3e2340d" providerId="ADAL" clId="{B3C35ACB-F9AD-4F81-8727-EC45BBF61055}" dt="2024-03-13T18:08:53.499" v="11375" actId="403"/>
          <ac:spMkLst>
            <pc:docMk/>
            <pc:sldMk cId="2016389595" sldId="474"/>
            <ac:spMk id="2" creationId="{61365102-6F14-4FB7-8C3C-AB618E6179A2}"/>
          </ac:spMkLst>
        </pc:spChg>
        <pc:spChg chg="add mod">
          <ac:chgData name="James Williams" userId="c957a50b-491f-4d94-b4bc-52aca3e2340d" providerId="ADAL" clId="{B3C35ACB-F9AD-4F81-8727-EC45BBF61055}" dt="2024-03-13T18:09:54.503" v="11389" actId="1076"/>
          <ac:spMkLst>
            <pc:docMk/>
            <pc:sldMk cId="2016389595" sldId="474"/>
            <ac:spMk id="6" creationId="{B1E4FAAC-DC42-67D2-C6DC-C508257191C0}"/>
          </ac:spMkLst>
        </pc:spChg>
        <pc:spChg chg="mod">
          <ac:chgData name="James Williams" userId="c957a50b-491f-4d94-b4bc-52aca3e2340d" providerId="ADAL" clId="{B3C35ACB-F9AD-4F81-8727-EC45BBF61055}" dt="2024-03-13T18:09:57.562" v="11390" actId="1076"/>
          <ac:spMkLst>
            <pc:docMk/>
            <pc:sldMk cId="2016389595" sldId="474"/>
            <ac:spMk id="9" creationId="{C6F0307B-6A4C-4978-8778-1B2AFBCDE537}"/>
          </ac:spMkLst>
        </pc:spChg>
        <pc:picChg chg="add mod">
          <ac:chgData name="James Williams" userId="c957a50b-491f-4d94-b4bc-52aca3e2340d" providerId="ADAL" clId="{B3C35ACB-F9AD-4F81-8727-EC45BBF61055}" dt="2024-03-13T18:10:01.311" v="11391" actId="1076"/>
          <ac:picMkLst>
            <pc:docMk/>
            <pc:sldMk cId="2016389595" sldId="474"/>
            <ac:picMk id="4" creationId="{FABFFF25-11B6-B4A8-68D5-5C8A965BB2DE}"/>
          </ac:picMkLst>
        </pc:picChg>
      </pc:sldChg>
      <pc:sldChg chg="del">
        <pc:chgData name="James Williams" userId="c957a50b-491f-4d94-b4bc-52aca3e2340d" providerId="ADAL" clId="{B3C35ACB-F9AD-4F81-8727-EC45BBF61055}" dt="2024-03-13T18:12:05.972" v="11395" actId="2696"/>
        <pc:sldMkLst>
          <pc:docMk/>
          <pc:sldMk cId="847023207" sldId="475"/>
        </pc:sldMkLst>
      </pc:sldChg>
      <pc:sldChg chg="add del">
        <pc:chgData name="James Williams" userId="c957a50b-491f-4d94-b4bc-52aca3e2340d" providerId="ADAL" clId="{B3C35ACB-F9AD-4F81-8727-EC45BBF61055}" dt="2024-03-14T18:09:18.263" v="16749" actId="2696"/>
        <pc:sldMkLst>
          <pc:docMk/>
          <pc:sldMk cId="2940443273" sldId="475"/>
        </pc:sldMkLst>
      </pc:sldChg>
      <pc:sldChg chg="del">
        <pc:chgData name="James Williams" userId="c957a50b-491f-4d94-b4bc-52aca3e2340d" providerId="ADAL" clId="{B3C35ACB-F9AD-4F81-8727-EC45BBF61055}" dt="2024-03-13T18:12:05.972" v="11395" actId="2696"/>
        <pc:sldMkLst>
          <pc:docMk/>
          <pc:sldMk cId="2432899911" sldId="476"/>
        </pc:sldMkLst>
      </pc:sldChg>
      <pc:sldChg chg="add del">
        <pc:chgData name="James Williams" userId="c957a50b-491f-4d94-b4bc-52aca3e2340d" providerId="ADAL" clId="{B3C35ACB-F9AD-4F81-8727-EC45BBF61055}" dt="2024-03-14T18:09:18.263" v="16749" actId="2696"/>
        <pc:sldMkLst>
          <pc:docMk/>
          <pc:sldMk cId="2436914832" sldId="476"/>
        </pc:sldMkLst>
      </pc:sldChg>
      <pc:sldChg chg="del">
        <pc:chgData name="James Williams" userId="c957a50b-491f-4d94-b4bc-52aca3e2340d" providerId="ADAL" clId="{B3C35ACB-F9AD-4F81-8727-EC45BBF61055}" dt="2024-03-13T18:12:05.972" v="11395" actId="2696"/>
        <pc:sldMkLst>
          <pc:docMk/>
          <pc:sldMk cId="2852110381" sldId="477"/>
        </pc:sldMkLst>
      </pc:sldChg>
      <pc:sldChg chg="add del">
        <pc:chgData name="James Williams" userId="c957a50b-491f-4d94-b4bc-52aca3e2340d" providerId="ADAL" clId="{B3C35ACB-F9AD-4F81-8727-EC45BBF61055}" dt="2024-03-14T18:09:18.263" v="16749" actId="2696"/>
        <pc:sldMkLst>
          <pc:docMk/>
          <pc:sldMk cId="3960419566" sldId="477"/>
        </pc:sldMkLst>
      </pc:sldChg>
      <pc:sldChg chg="del">
        <pc:chgData name="James Williams" userId="c957a50b-491f-4d94-b4bc-52aca3e2340d" providerId="ADAL" clId="{B3C35ACB-F9AD-4F81-8727-EC45BBF61055}" dt="2024-03-14T16:59:10.382" v="15172" actId="2696"/>
        <pc:sldMkLst>
          <pc:docMk/>
          <pc:sldMk cId="1212256653" sldId="479"/>
        </pc:sldMkLst>
      </pc:sldChg>
      <pc:sldChg chg="add del">
        <pc:chgData name="James Williams" userId="c957a50b-491f-4d94-b4bc-52aca3e2340d" providerId="ADAL" clId="{B3C35ACB-F9AD-4F81-8727-EC45BBF61055}" dt="2024-03-14T18:09:18.263" v="16749" actId="2696"/>
        <pc:sldMkLst>
          <pc:docMk/>
          <pc:sldMk cId="2596416393" sldId="479"/>
        </pc:sldMkLst>
      </pc:sldChg>
      <pc:sldChg chg="delSp modSp add del mod modNotesTx">
        <pc:chgData name="James Williams" userId="c957a50b-491f-4d94-b4bc-52aca3e2340d" providerId="ADAL" clId="{B3C35ACB-F9AD-4F81-8727-EC45BBF61055}" dt="2024-03-14T12:18:27.452" v="14186" actId="2696"/>
        <pc:sldMkLst>
          <pc:docMk/>
          <pc:sldMk cId="2319587834" sldId="480"/>
        </pc:sldMkLst>
        <pc:spChg chg="mod">
          <ac:chgData name="James Williams" userId="c957a50b-491f-4d94-b4bc-52aca3e2340d" providerId="ADAL" clId="{B3C35ACB-F9AD-4F81-8727-EC45BBF61055}" dt="2024-03-14T11:10:13.904" v="13766" actId="368"/>
          <ac:spMkLst>
            <pc:docMk/>
            <pc:sldMk cId="2319587834" sldId="480"/>
            <ac:spMk id="2" creationId="{61365102-6F14-4FB7-8C3C-AB618E6179A2}"/>
          </ac:spMkLst>
        </pc:spChg>
        <pc:spChg chg="del">
          <ac:chgData name="James Williams" userId="c957a50b-491f-4d94-b4bc-52aca3e2340d" providerId="ADAL" clId="{B3C35ACB-F9AD-4F81-8727-EC45BBF61055}" dt="2024-03-14T12:16:52.098" v="14170" actId="478"/>
          <ac:spMkLst>
            <pc:docMk/>
            <pc:sldMk cId="2319587834" sldId="480"/>
            <ac:spMk id="3" creationId="{1A8E1FDA-1FE1-422B-380E-A0C671C11885}"/>
          </ac:spMkLst>
        </pc:spChg>
        <pc:spChg chg="mod">
          <ac:chgData name="James Williams" userId="c957a50b-491f-4d94-b4bc-52aca3e2340d" providerId="ADAL" clId="{B3C35ACB-F9AD-4F81-8727-EC45BBF61055}" dt="2024-03-14T12:16:57.770" v="14171" actId="14100"/>
          <ac:spMkLst>
            <pc:docMk/>
            <pc:sldMk cId="2319587834" sldId="480"/>
            <ac:spMk id="9" creationId="{C6F0307B-6A4C-4978-8778-1B2AFBCDE537}"/>
          </ac:spMkLst>
        </pc:spChg>
        <pc:picChg chg="del mod">
          <ac:chgData name="James Williams" userId="c957a50b-491f-4d94-b4bc-52aca3e2340d" providerId="ADAL" clId="{B3C35ACB-F9AD-4F81-8727-EC45BBF61055}" dt="2024-03-14T12:16:50.186" v="14169" actId="478"/>
          <ac:picMkLst>
            <pc:docMk/>
            <pc:sldMk cId="2319587834" sldId="480"/>
            <ac:picMk id="6" creationId="{4EB6DC15-2DDC-9AFD-E6AB-DEF5B390E5D4}"/>
          </ac:picMkLst>
        </pc:picChg>
      </pc:sldChg>
      <pc:sldChg chg="addSp delSp modSp del mod modNotesTx">
        <pc:chgData name="James Williams" userId="c957a50b-491f-4d94-b4bc-52aca3e2340d" providerId="ADAL" clId="{B3C35ACB-F9AD-4F81-8727-EC45BBF61055}" dt="2024-03-14T17:05:37.650" v="15335" actId="2696"/>
        <pc:sldMkLst>
          <pc:docMk/>
          <pc:sldMk cId="845879742" sldId="481"/>
        </pc:sldMkLst>
        <pc:spChg chg="mod">
          <ac:chgData name="James Williams" userId="c957a50b-491f-4d94-b4bc-52aca3e2340d" providerId="ADAL" clId="{B3C35ACB-F9AD-4F81-8727-EC45BBF61055}" dt="2024-03-14T17:01:14.092" v="15202" actId="1076"/>
          <ac:spMkLst>
            <pc:docMk/>
            <pc:sldMk cId="845879742" sldId="481"/>
            <ac:spMk id="2" creationId="{61365102-6F14-4FB7-8C3C-AB618E6179A2}"/>
          </ac:spMkLst>
        </pc:spChg>
        <pc:spChg chg="add del">
          <ac:chgData name="James Williams" userId="c957a50b-491f-4d94-b4bc-52aca3e2340d" providerId="ADAL" clId="{B3C35ACB-F9AD-4F81-8727-EC45BBF61055}" dt="2024-03-14T17:02:25.527" v="15302" actId="478"/>
          <ac:spMkLst>
            <pc:docMk/>
            <pc:sldMk cId="845879742" sldId="481"/>
            <ac:spMk id="5" creationId="{3672AFAB-BFB7-2158-5412-CE61CB83D756}"/>
          </ac:spMkLst>
        </pc:spChg>
        <pc:spChg chg="mod">
          <ac:chgData name="James Williams" userId="c957a50b-491f-4d94-b4bc-52aca3e2340d" providerId="ADAL" clId="{B3C35ACB-F9AD-4F81-8727-EC45BBF61055}" dt="2024-03-14T17:03:59.148" v="15309" actId="14100"/>
          <ac:spMkLst>
            <pc:docMk/>
            <pc:sldMk cId="845879742" sldId="481"/>
            <ac:spMk id="9" creationId="{C6F0307B-6A4C-4978-8778-1B2AFBCDE537}"/>
          </ac:spMkLst>
        </pc:spChg>
        <pc:picChg chg="add del">
          <ac:chgData name="James Williams" userId="c957a50b-491f-4d94-b4bc-52aca3e2340d" providerId="ADAL" clId="{B3C35ACB-F9AD-4F81-8727-EC45BBF61055}" dt="2024-03-14T17:02:25.527" v="15302" actId="478"/>
          <ac:picMkLst>
            <pc:docMk/>
            <pc:sldMk cId="845879742" sldId="481"/>
            <ac:picMk id="4" creationId="{C8037EEF-F350-6DC8-405F-2341923213C4}"/>
          </ac:picMkLst>
        </pc:picChg>
      </pc:sldChg>
      <pc:sldChg chg="addSp delSp modSp mod modNotesTx">
        <pc:chgData name="James Williams" userId="c957a50b-491f-4d94-b4bc-52aca3e2340d" providerId="ADAL" clId="{B3C35ACB-F9AD-4F81-8727-EC45BBF61055}" dt="2024-03-14T17:03:18.971" v="15308" actId="113"/>
        <pc:sldMkLst>
          <pc:docMk/>
          <pc:sldMk cId="3559909029" sldId="482"/>
        </pc:sldMkLst>
        <pc:spChg chg="mod">
          <ac:chgData name="James Williams" userId="c957a50b-491f-4d94-b4bc-52aca3e2340d" providerId="ADAL" clId="{B3C35ACB-F9AD-4F81-8727-EC45BBF61055}" dt="2024-03-14T12:31:41.737" v="14726" actId="14100"/>
          <ac:spMkLst>
            <pc:docMk/>
            <pc:sldMk cId="3559909029" sldId="482"/>
            <ac:spMk id="2" creationId="{61365102-6F14-4FB7-8C3C-AB618E6179A2}"/>
          </ac:spMkLst>
        </pc:spChg>
        <pc:spChg chg="mod">
          <ac:chgData name="James Williams" userId="c957a50b-491f-4d94-b4bc-52aca3e2340d" providerId="ADAL" clId="{B3C35ACB-F9AD-4F81-8727-EC45BBF61055}" dt="2024-03-14T12:31:22.096" v="14714" actId="1076"/>
          <ac:spMkLst>
            <pc:docMk/>
            <pc:sldMk cId="3559909029" sldId="482"/>
            <ac:spMk id="3" creationId="{B8081FB8-F31B-956D-34D9-C9E723E7F7CD}"/>
          </ac:spMkLst>
        </pc:spChg>
        <pc:spChg chg="del">
          <ac:chgData name="James Williams" userId="c957a50b-491f-4d94-b4bc-52aca3e2340d" providerId="ADAL" clId="{B3C35ACB-F9AD-4F81-8727-EC45BBF61055}" dt="2024-03-14T12:22:20.238" v="14315" actId="478"/>
          <ac:spMkLst>
            <pc:docMk/>
            <pc:sldMk cId="3559909029" sldId="482"/>
            <ac:spMk id="5" creationId="{3672AFAB-BFB7-2158-5412-CE61CB83D756}"/>
          </ac:spMkLst>
        </pc:spChg>
        <pc:spChg chg="add mod">
          <ac:chgData name="James Williams" userId="c957a50b-491f-4d94-b4bc-52aca3e2340d" providerId="ADAL" clId="{B3C35ACB-F9AD-4F81-8727-EC45BBF61055}" dt="2024-03-14T12:31:17.178" v="14713" actId="1076"/>
          <ac:spMkLst>
            <pc:docMk/>
            <pc:sldMk cId="3559909029" sldId="482"/>
            <ac:spMk id="7" creationId="{41B2148A-AB0B-7381-5E6B-77E1FBCDB1A0}"/>
          </ac:spMkLst>
        </pc:spChg>
        <pc:spChg chg="mod">
          <ac:chgData name="James Williams" userId="c957a50b-491f-4d94-b4bc-52aca3e2340d" providerId="ADAL" clId="{B3C35ACB-F9AD-4F81-8727-EC45BBF61055}" dt="2024-03-14T17:01:02.120" v="15200" actId="20577"/>
          <ac:spMkLst>
            <pc:docMk/>
            <pc:sldMk cId="3559909029" sldId="482"/>
            <ac:spMk id="9" creationId="{C6F0307B-6A4C-4978-8778-1B2AFBCDE537}"/>
          </ac:spMkLst>
        </pc:spChg>
        <pc:picChg chg="del">
          <ac:chgData name="James Williams" userId="c957a50b-491f-4d94-b4bc-52aca3e2340d" providerId="ADAL" clId="{B3C35ACB-F9AD-4F81-8727-EC45BBF61055}" dt="2024-03-14T12:22:20.238" v="14315" actId="478"/>
          <ac:picMkLst>
            <pc:docMk/>
            <pc:sldMk cId="3559909029" sldId="482"/>
            <ac:picMk id="4" creationId="{C8037EEF-F350-6DC8-405F-2341923213C4}"/>
          </ac:picMkLst>
        </pc:picChg>
        <pc:picChg chg="mod">
          <ac:chgData name="James Williams" userId="c957a50b-491f-4d94-b4bc-52aca3e2340d" providerId="ADAL" clId="{B3C35ACB-F9AD-4F81-8727-EC45BBF61055}" dt="2024-03-14T12:30:33.157" v="14694" actId="1076"/>
          <ac:picMkLst>
            <pc:docMk/>
            <pc:sldMk cId="3559909029" sldId="482"/>
            <ac:picMk id="6" creationId="{4588D755-69B1-94A4-D274-DC3D89E3C3F1}"/>
          </ac:picMkLst>
        </pc:picChg>
      </pc:sldChg>
      <pc:sldChg chg="del">
        <pc:chgData name="James Williams" userId="c957a50b-491f-4d94-b4bc-52aca3e2340d" providerId="ADAL" clId="{B3C35ACB-F9AD-4F81-8727-EC45BBF61055}" dt="2024-03-14T17:06:52.306" v="15366" actId="2696"/>
        <pc:sldMkLst>
          <pc:docMk/>
          <pc:sldMk cId="1767891334" sldId="483"/>
        </pc:sldMkLst>
      </pc:sldChg>
      <pc:sldChg chg="delSp modSp mod ord modNotesTx">
        <pc:chgData name="James Williams" userId="c957a50b-491f-4d94-b4bc-52aca3e2340d" providerId="ADAL" clId="{B3C35ACB-F9AD-4F81-8727-EC45BBF61055}" dt="2024-03-14T17:03:10.694" v="15306" actId="113"/>
        <pc:sldMkLst>
          <pc:docMk/>
          <pc:sldMk cId="1065482184" sldId="484"/>
        </pc:sldMkLst>
        <pc:spChg chg="mod">
          <ac:chgData name="James Williams" userId="c957a50b-491f-4d94-b4bc-52aca3e2340d" providerId="ADAL" clId="{B3C35ACB-F9AD-4F81-8727-EC45BBF61055}" dt="2024-03-14T12:31:52.756" v="14735" actId="20577"/>
          <ac:spMkLst>
            <pc:docMk/>
            <pc:sldMk cId="1065482184" sldId="484"/>
            <ac:spMk id="2" creationId="{61365102-6F14-4FB7-8C3C-AB618E6179A2}"/>
          </ac:spMkLst>
        </pc:spChg>
        <pc:spChg chg="del">
          <ac:chgData name="James Williams" userId="c957a50b-491f-4d94-b4bc-52aca3e2340d" providerId="ADAL" clId="{B3C35ACB-F9AD-4F81-8727-EC45BBF61055}" dt="2024-03-14T12:25:38.221" v="14434" actId="478"/>
          <ac:spMkLst>
            <pc:docMk/>
            <pc:sldMk cId="1065482184" sldId="484"/>
            <ac:spMk id="5" creationId="{3672AFAB-BFB7-2158-5412-CE61CB83D756}"/>
          </ac:spMkLst>
        </pc:spChg>
        <pc:spChg chg="mod">
          <ac:chgData name="James Williams" userId="c957a50b-491f-4d94-b4bc-52aca3e2340d" providerId="ADAL" clId="{B3C35ACB-F9AD-4F81-8727-EC45BBF61055}" dt="2024-03-14T17:00:33.983" v="15181" actId="113"/>
          <ac:spMkLst>
            <pc:docMk/>
            <pc:sldMk cId="1065482184" sldId="484"/>
            <ac:spMk id="9" creationId="{C6F0307B-6A4C-4978-8778-1B2AFBCDE537}"/>
          </ac:spMkLst>
        </pc:spChg>
        <pc:grpChg chg="mod">
          <ac:chgData name="James Williams" userId="c957a50b-491f-4d94-b4bc-52aca3e2340d" providerId="ADAL" clId="{B3C35ACB-F9AD-4F81-8727-EC45BBF61055}" dt="2024-03-14T12:29:03.225" v="14564" actId="1076"/>
          <ac:grpSpMkLst>
            <pc:docMk/>
            <pc:sldMk cId="1065482184" sldId="484"/>
            <ac:grpSpMk id="13" creationId="{E1AEDBF3-8446-131F-167D-CBC7731CC422}"/>
          </ac:grpSpMkLst>
        </pc:grpChg>
        <pc:picChg chg="del">
          <ac:chgData name="James Williams" userId="c957a50b-491f-4d94-b4bc-52aca3e2340d" providerId="ADAL" clId="{B3C35ACB-F9AD-4F81-8727-EC45BBF61055}" dt="2024-03-14T12:25:38.221" v="14434" actId="478"/>
          <ac:picMkLst>
            <pc:docMk/>
            <pc:sldMk cId="1065482184" sldId="484"/>
            <ac:picMk id="4" creationId="{C8037EEF-F350-6DC8-405F-2341923213C4}"/>
          </ac:picMkLst>
        </pc:picChg>
        <pc:picChg chg="mod">
          <ac:chgData name="James Williams" userId="c957a50b-491f-4d94-b4bc-52aca3e2340d" providerId="ADAL" clId="{B3C35ACB-F9AD-4F81-8727-EC45BBF61055}" dt="2024-03-14T12:28:47.385" v="14560" actId="1076"/>
          <ac:picMkLst>
            <pc:docMk/>
            <pc:sldMk cId="1065482184" sldId="484"/>
            <ac:picMk id="6" creationId="{127D1FAE-D9E8-BC27-947F-4998A297A903}"/>
          </ac:picMkLst>
        </pc:picChg>
        <pc:picChg chg="mod">
          <ac:chgData name="James Williams" userId="c957a50b-491f-4d94-b4bc-52aca3e2340d" providerId="ADAL" clId="{B3C35ACB-F9AD-4F81-8727-EC45BBF61055}" dt="2024-03-14T12:28:38.900" v="14558" actId="1076"/>
          <ac:picMkLst>
            <pc:docMk/>
            <pc:sldMk cId="1065482184" sldId="484"/>
            <ac:picMk id="7" creationId="{FA8CDC10-9986-1DC8-677E-619B2912F127}"/>
          </ac:picMkLst>
        </pc:picChg>
      </pc:sldChg>
      <pc:sldChg chg="addSp delSp modSp mod modNotesTx">
        <pc:chgData name="James Williams" userId="c957a50b-491f-4d94-b4bc-52aca3e2340d" providerId="ADAL" clId="{B3C35ACB-F9AD-4F81-8727-EC45BBF61055}" dt="2024-03-07T16:59:40.457" v="6350" actId="1076"/>
        <pc:sldMkLst>
          <pc:docMk/>
          <pc:sldMk cId="1604370679" sldId="485"/>
        </pc:sldMkLst>
        <pc:spChg chg="mod">
          <ac:chgData name="James Williams" userId="c957a50b-491f-4d94-b4bc-52aca3e2340d" providerId="ADAL" clId="{B3C35ACB-F9AD-4F81-8727-EC45BBF61055}" dt="2024-03-07T16:45:47.073" v="5835" actId="26606"/>
          <ac:spMkLst>
            <pc:docMk/>
            <pc:sldMk cId="1604370679" sldId="485"/>
            <ac:spMk id="2" creationId="{61365102-6F14-4FB7-8C3C-AB618E6179A2}"/>
          </ac:spMkLst>
        </pc:spChg>
        <pc:spChg chg="del">
          <ac:chgData name="James Williams" userId="c957a50b-491f-4d94-b4bc-52aca3e2340d" providerId="ADAL" clId="{B3C35ACB-F9AD-4F81-8727-EC45BBF61055}" dt="2024-03-07T16:20:18.148" v="5523" actId="478"/>
          <ac:spMkLst>
            <pc:docMk/>
            <pc:sldMk cId="1604370679" sldId="485"/>
            <ac:spMk id="5" creationId="{3672AFAB-BFB7-2158-5412-CE61CB83D756}"/>
          </ac:spMkLst>
        </pc:spChg>
        <pc:spChg chg="add del">
          <ac:chgData name="James Williams" userId="c957a50b-491f-4d94-b4bc-52aca3e2340d" providerId="ADAL" clId="{B3C35ACB-F9AD-4F81-8727-EC45BBF61055}" dt="2024-03-07T16:45:47.073" v="5835" actId="26606"/>
          <ac:spMkLst>
            <pc:docMk/>
            <pc:sldMk cId="1604370679" sldId="485"/>
            <ac:spMk id="8" creationId="{1B15ED52-F352-441B-82BF-E0EA34836D08}"/>
          </ac:spMkLst>
        </pc:spChg>
        <pc:spChg chg="mod ord">
          <ac:chgData name="James Williams" userId="c957a50b-491f-4d94-b4bc-52aca3e2340d" providerId="ADAL" clId="{B3C35ACB-F9AD-4F81-8727-EC45BBF61055}" dt="2024-03-07T16:59:04.866" v="6343" actId="20577"/>
          <ac:spMkLst>
            <pc:docMk/>
            <pc:sldMk cId="1604370679" sldId="485"/>
            <ac:spMk id="9" creationId="{C6F0307B-6A4C-4978-8778-1B2AFBCDE537}"/>
          </ac:spMkLst>
        </pc:spChg>
        <pc:spChg chg="add del">
          <ac:chgData name="James Williams" userId="c957a50b-491f-4d94-b4bc-52aca3e2340d" providerId="ADAL" clId="{B3C35ACB-F9AD-4F81-8727-EC45BBF61055}" dt="2024-03-07T16:45:47.073" v="5835" actId="26606"/>
          <ac:spMkLst>
            <pc:docMk/>
            <pc:sldMk cId="1604370679" sldId="485"/>
            <ac:spMk id="10" creationId="{3B2E3793-BFE6-45A2-9B7B-E18844431C99}"/>
          </ac:spMkLst>
        </pc:spChg>
        <pc:spChg chg="add del">
          <ac:chgData name="James Williams" userId="c957a50b-491f-4d94-b4bc-52aca3e2340d" providerId="ADAL" clId="{B3C35ACB-F9AD-4F81-8727-EC45BBF61055}" dt="2024-03-07T16:45:47.073" v="5835" actId="26606"/>
          <ac:spMkLst>
            <pc:docMk/>
            <pc:sldMk cId="1604370679" sldId="485"/>
            <ac:spMk id="12" creationId="{BC4C4868-CB8F-4AF9-9CDB-8108F2C19B67}"/>
          </ac:spMkLst>
        </pc:spChg>
        <pc:spChg chg="add del">
          <ac:chgData name="James Williams" userId="c957a50b-491f-4d94-b4bc-52aca3e2340d" providerId="ADAL" clId="{B3C35ACB-F9AD-4F81-8727-EC45BBF61055}" dt="2024-03-07T16:45:47.073" v="5835" actId="26606"/>
          <ac:spMkLst>
            <pc:docMk/>
            <pc:sldMk cId="1604370679" sldId="485"/>
            <ac:spMk id="14" creationId="{375E0459-6403-40CD-989D-56A4407CA12E}"/>
          </ac:spMkLst>
        </pc:spChg>
        <pc:spChg chg="add del">
          <ac:chgData name="James Williams" userId="c957a50b-491f-4d94-b4bc-52aca3e2340d" providerId="ADAL" clId="{B3C35ACB-F9AD-4F81-8727-EC45BBF61055}" dt="2024-03-07T16:45:47.073" v="5835" actId="26606"/>
          <ac:spMkLst>
            <pc:docMk/>
            <pc:sldMk cId="1604370679" sldId="485"/>
            <ac:spMk id="16" creationId="{53E5B1A8-3AC9-4BD1-9BBC-78CA94F2D1BA}"/>
          </ac:spMkLst>
        </pc:spChg>
        <pc:spChg chg="add del">
          <ac:chgData name="James Williams" userId="c957a50b-491f-4d94-b4bc-52aca3e2340d" providerId="ADAL" clId="{B3C35ACB-F9AD-4F81-8727-EC45BBF61055}" dt="2024-03-07T16:45:47.073" v="5835" actId="26606"/>
          <ac:spMkLst>
            <pc:docMk/>
            <pc:sldMk cId="1604370679" sldId="485"/>
            <ac:spMk id="21" creationId="{8B3A2D1A-45FC-4F95-B150-1C13EF2F6D09}"/>
          </ac:spMkLst>
        </pc:spChg>
        <pc:spChg chg="add del">
          <ac:chgData name="James Williams" userId="c957a50b-491f-4d94-b4bc-52aca3e2340d" providerId="ADAL" clId="{B3C35ACB-F9AD-4F81-8727-EC45BBF61055}" dt="2024-03-07T16:45:47.073" v="5835" actId="26606"/>
          <ac:spMkLst>
            <pc:docMk/>
            <pc:sldMk cId="1604370679" sldId="485"/>
            <ac:spMk id="23" creationId="{39C3C864-C625-4883-B868-9A4C470F4DD5}"/>
          </ac:spMkLst>
        </pc:spChg>
        <pc:picChg chg="del">
          <ac:chgData name="James Williams" userId="c957a50b-491f-4d94-b4bc-52aca3e2340d" providerId="ADAL" clId="{B3C35ACB-F9AD-4F81-8727-EC45BBF61055}" dt="2024-03-07T16:20:18.148" v="5523" actId="478"/>
          <ac:picMkLst>
            <pc:docMk/>
            <pc:sldMk cId="1604370679" sldId="485"/>
            <ac:picMk id="4" creationId="{C8037EEF-F350-6DC8-405F-2341923213C4}"/>
          </ac:picMkLst>
        </pc:picChg>
        <pc:picChg chg="add del mod">
          <ac:chgData name="James Williams" userId="c957a50b-491f-4d94-b4bc-52aca3e2340d" providerId="ADAL" clId="{B3C35ACB-F9AD-4F81-8727-EC45BBF61055}" dt="2024-03-07T16:45:39.019" v="5830" actId="478"/>
          <ac:picMkLst>
            <pc:docMk/>
            <pc:sldMk cId="1604370679" sldId="485"/>
            <ac:picMk id="6" creationId="{7903B07C-C2D2-D678-C72B-FCE0B5772F3D}"/>
          </ac:picMkLst>
        </pc:picChg>
        <pc:picChg chg="add mod">
          <ac:chgData name="James Williams" userId="c957a50b-491f-4d94-b4bc-52aca3e2340d" providerId="ADAL" clId="{B3C35ACB-F9AD-4F81-8727-EC45BBF61055}" dt="2024-03-07T16:55:11.052" v="6312" actId="1076"/>
          <ac:picMkLst>
            <pc:docMk/>
            <pc:sldMk cId="1604370679" sldId="485"/>
            <ac:picMk id="11" creationId="{CB96F85D-D004-E954-C068-E124CB635AC1}"/>
          </ac:picMkLst>
        </pc:picChg>
        <pc:picChg chg="add del mod">
          <ac:chgData name="James Williams" userId="c957a50b-491f-4d94-b4bc-52aca3e2340d" providerId="ADAL" clId="{B3C35ACB-F9AD-4F81-8727-EC45BBF61055}" dt="2024-03-07T16:54:17.211" v="6303" actId="478"/>
          <ac:picMkLst>
            <pc:docMk/>
            <pc:sldMk cId="1604370679" sldId="485"/>
            <ac:picMk id="15" creationId="{95AEB1FC-59EE-EA02-DA06-D24D06FCD3FD}"/>
          </ac:picMkLst>
        </pc:picChg>
        <pc:picChg chg="add del mod">
          <ac:chgData name="James Williams" userId="c957a50b-491f-4d94-b4bc-52aca3e2340d" providerId="ADAL" clId="{B3C35ACB-F9AD-4F81-8727-EC45BBF61055}" dt="2024-03-07T16:59:24.379" v="6344" actId="478"/>
          <ac:picMkLst>
            <pc:docMk/>
            <pc:sldMk cId="1604370679" sldId="485"/>
            <ac:picMk id="18" creationId="{DDDB56F3-CE46-B1FC-D286-ACE50C57AEA6}"/>
          </ac:picMkLst>
        </pc:picChg>
        <pc:picChg chg="del">
          <ac:chgData name="James Williams" userId="c957a50b-491f-4d94-b4bc-52aca3e2340d" providerId="ADAL" clId="{B3C35ACB-F9AD-4F81-8727-EC45BBF61055}" dt="2024-03-07T16:29:02.954" v="5530" actId="478"/>
          <ac:picMkLst>
            <pc:docMk/>
            <pc:sldMk cId="1604370679" sldId="485"/>
            <ac:picMk id="20" creationId="{2A16DEBC-FBF9-7E4F-D65B-B263370749CE}"/>
          </ac:picMkLst>
        </pc:picChg>
        <pc:picChg chg="del">
          <ac:chgData name="James Williams" userId="c957a50b-491f-4d94-b4bc-52aca3e2340d" providerId="ADAL" clId="{B3C35ACB-F9AD-4F81-8727-EC45BBF61055}" dt="2024-03-07T16:29:04.388" v="5531" actId="478"/>
          <ac:picMkLst>
            <pc:docMk/>
            <pc:sldMk cId="1604370679" sldId="485"/>
            <ac:picMk id="22" creationId="{4CE4FD73-E9D0-3968-67B4-08FCB49EB9E5}"/>
          </ac:picMkLst>
        </pc:picChg>
        <pc:picChg chg="add mod modCrop">
          <ac:chgData name="James Williams" userId="c957a50b-491f-4d94-b4bc-52aca3e2340d" providerId="ADAL" clId="{B3C35ACB-F9AD-4F81-8727-EC45BBF61055}" dt="2024-03-07T16:56:34.624" v="6335" actId="1076"/>
          <ac:picMkLst>
            <pc:docMk/>
            <pc:sldMk cId="1604370679" sldId="485"/>
            <ac:picMk id="24" creationId="{59D2DA0B-2363-2AAE-74AA-B91D929DC45D}"/>
          </ac:picMkLst>
        </pc:picChg>
        <pc:picChg chg="add mod">
          <ac:chgData name="James Williams" userId="c957a50b-491f-4d94-b4bc-52aca3e2340d" providerId="ADAL" clId="{B3C35ACB-F9AD-4F81-8727-EC45BBF61055}" dt="2024-03-07T16:59:40.457" v="6350" actId="1076"/>
          <ac:picMkLst>
            <pc:docMk/>
            <pc:sldMk cId="1604370679" sldId="485"/>
            <ac:picMk id="26" creationId="{322965C4-460F-AB75-2DAD-6ADAA1310317}"/>
          </ac:picMkLst>
        </pc:picChg>
      </pc:sldChg>
      <pc:sldChg chg="modSp add mod">
        <pc:chgData name="James Williams" userId="c957a50b-491f-4d94-b4bc-52aca3e2340d" providerId="ADAL" clId="{B3C35ACB-F9AD-4F81-8727-EC45BBF61055}" dt="2024-03-14T17:09:27.544" v="15513" actId="403"/>
        <pc:sldMkLst>
          <pc:docMk/>
          <pc:sldMk cId="569272214" sldId="486"/>
        </pc:sldMkLst>
        <pc:spChg chg="mod">
          <ac:chgData name="James Williams" userId="c957a50b-491f-4d94-b4bc-52aca3e2340d" providerId="ADAL" clId="{B3C35ACB-F9AD-4F81-8727-EC45BBF61055}" dt="2024-03-14T17:09:27.544" v="15513" actId="403"/>
          <ac:spMkLst>
            <pc:docMk/>
            <pc:sldMk cId="569272214" sldId="486"/>
            <ac:spMk id="2" creationId="{61365102-6F14-4FB7-8C3C-AB618E6179A2}"/>
          </ac:spMkLst>
        </pc:spChg>
        <pc:spChg chg="mod">
          <ac:chgData name="James Williams" userId="c957a50b-491f-4d94-b4bc-52aca3e2340d" providerId="ADAL" clId="{B3C35ACB-F9AD-4F81-8727-EC45BBF61055}" dt="2024-03-14T17:09:02.630" v="15508" actId="20577"/>
          <ac:spMkLst>
            <pc:docMk/>
            <pc:sldMk cId="569272214" sldId="486"/>
            <ac:spMk id="9" creationId="{C6F0307B-6A4C-4978-8778-1B2AFBCDE537}"/>
          </ac:spMkLst>
        </pc:spChg>
        <pc:picChg chg="mod">
          <ac:chgData name="James Williams" userId="c957a50b-491f-4d94-b4bc-52aca3e2340d" providerId="ADAL" clId="{B3C35ACB-F9AD-4F81-8727-EC45BBF61055}" dt="2024-03-14T17:09:19.566" v="15511" actId="1076"/>
          <ac:picMkLst>
            <pc:docMk/>
            <pc:sldMk cId="569272214" sldId="486"/>
            <ac:picMk id="13" creationId="{576473CD-C4CF-1189-E66A-114B8048DC59}"/>
          </ac:picMkLst>
        </pc:picChg>
        <pc:picChg chg="mod">
          <ac:chgData name="James Williams" userId="c957a50b-491f-4d94-b4bc-52aca3e2340d" providerId="ADAL" clId="{B3C35ACB-F9AD-4F81-8727-EC45BBF61055}" dt="2024-03-14T17:09:19.566" v="15511" actId="1076"/>
          <ac:picMkLst>
            <pc:docMk/>
            <pc:sldMk cId="569272214" sldId="486"/>
            <ac:picMk id="17" creationId="{F4FB00AC-098B-F2D6-D2A0-17A6994BD27A}"/>
          </ac:picMkLst>
        </pc:picChg>
      </pc:sldChg>
      <pc:sldChg chg="del">
        <pc:chgData name="James Williams" userId="c957a50b-491f-4d94-b4bc-52aca3e2340d" providerId="ADAL" clId="{B3C35ACB-F9AD-4F81-8727-EC45BBF61055}" dt="2024-03-14T12:33:16.378" v="14775" actId="2696"/>
        <pc:sldMkLst>
          <pc:docMk/>
          <pc:sldMk cId="1440240273" sldId="486"/>
        </pc:sldMkLst>
      </pc:sldChg>
      <pc:sldChg chg="add del">
        <pc:chgData name="James Williams" userId="c957a50b-491f-4d94-b4bc-52aca3e2340d" providerId="ADAL" clId="{B3C35ACB-F9AD-4F81-8727-EC45BBF61055}" dt="2024-03-14T18:09:18.263" v="16749" actId="2696"/>
        <pc:sldMkLst>
          <pc:docMk/>
          <pc:sldMk cId="1907387368" sldId="488"/>
        </pc:sldMkLst>
      </pc:sldChg>
      <pc:sldChg chg="del">
        <pc:chgData name="James Williams" userId="c957a50b-491f-4d94-b4bc-52aca3e2340d" providerId="ADAL" clId="{B3C35ACB-F9AD-4F81-8727-EC45BBF61055}" dt="2024-03-07T17:02:16.032" v="6353" actId="2696"/>
        <pc:sldMkLst>
          <pc:docMk/>
          <pc:sldMk cId="3489753400" sldId="488"/>
        </pc:sldMkLst>
      </pc:sldChg>
      <pc:sldChg chg="del">
        <pc:chgData name="James Williams" userId="c957a50b-491f-4d94-b4bc-52aca3e2340d" providerId="ADAL" clId="{B3C35ACB-F9AD-4F81-8727-EC45BBF61055}" dt="2024-03-14T12:33:16.378" v="14775" actId="2696"/>
        <pc:sldMkLst>
          <pc:docMk/>
          <pc:sldMk cId="1325765152" sldId="489"/>
        </pc:sldMkLst>
      </pc:sldChg>
      <pc:sldChg chg="addSp delSp modSp add del mod ord modNotesTx">
        <pc:chgData name="James Williams" userId="c957a50b-491f-4d94-b4bc-52aca3e2340d" providerId="ADAL" clId="{B3C35ACB-F9AD-4F81-8727-EC45BBF61055}" dt="2024-03-14T16:55:22.730" v="15126" actId="2696"/>
        <pc:sldMkLst>
          <pc:docMk/>
          <pc:sldMk cId="2240272135" sldId="489"/>
        </pc:sldMkLst>
        <pc:spChg chg="add del mod">
          <ac:chgData name="James Williams" userId="c957a50b-491f-4d94-b4bc-52aca3e2340d" providerId="ADAL" clId="{B3C35ACB-F9AD-4F81-8727-EC45BBF61055}" dt="2024-03-14T16:41:16.558" v="14829" actId="478"/>
          <ac:spMkLst>
            <pc:docMk/>
            <pc:sldMk cId="2240272135" sldId="489"/>
            <ac:spMk id="3" creationId="{9875089F-6E16-6A8C-0007-E9F6C7068C1E}"/>
          </ac:spMkLst>
        </pc:spChg>
        <pc:spChg chg="mod">
          <ac:chgData name="James Williams" userId="c957a50b-491f-4d94-b4bc-52aca3e2340d" providerId="ADAL" clId="{B3C35ACB-F9AD-4F81-8727-EC45BBF61055}" dt="2024-03-14T16:55:08.193" v="15119" actId="21"/>
          <ac:spMkLst>
            <pc:docMk/>
            <pc:sldMk cId="2240272135" sldId="489"/>
            <ac:spMk id="9" creationId="{C6F0307B-6A4C-4978-8778-1B2AFBCDE537}"/>
          </ac:spMkLst>
        </pc:spChg>
        <pc:picChg chg="add del mod">
          <ac:chgData name="James Williams" userId="c957a50b-491f-4d94-b4bc-52aca3e2340d" providerId="ADAL" clId="{B3C35ACB-F9AD-4F81-8727-EC45BBF61055}" dt="2024-03-14T16:55:15.360" v="15123" actId="21"/>
          <ac:picMkLst>
            <pc:docMk/>
            <pc:sldMk cId="2240272135" sldId="489"/>
            <ac:picMk id="7" creationId="{15D1B9E0-20A3-4C6A-BD8A-B726CFD78449}"/>
          </ac:picMkLst>
        </pc:picChg>
        <pc:picChg chg="add del mod">
          <ac:chgData name="James Williams" userId="c957a50b-491f-4d94-b4bc-52aca3e2340d" providerId="ADAL" clId="{B3C35ACB-F9AD-4F81-8727-EC45BBF61055}" dt="2024-03-14T16:55:20.362" v="15125" actId="21"/>
          <ac:picMkLst>
            <pc:docMk/>
            <pc:sldMk cId="2240272135" sldId="489"/>
            <ac:picMk id="13" creationId="{08351DD1-0C70-69EF-8B92-0B6C900A9221}"/>
          </ac:picMkLst>
        </pc:picChg>
        <pc:picChg chg="del">
          <ac:chgData name="James Williams" userId="c957a50b-491f-4d94-b4bc-52aca3e2340d" providerId="ADAL" clId="{B3C35ACB-F9AD-4F81-8727-EC45BBF61055}" dt="2024-03-14T16:47:31.215" v="14840" actId="478"/>
          <ac:picMkLst>
            <pc:docMk/>
            <pc:sldMk cId="2240272135" sldId="489"/>
            <ac:picMk id="15" creationId="{D1EC7E57-E26F-7D48-ACAE-5D73AEDBDA95}"/>
          </ac:picMkLst>
        </pc:picChg>
        <pc:picChg chg="del">
          <ac:chgData name="James Williams" userId="c957a50b-491f-4d94-b4bc-52aca3e2340d" providerId="ADAL" clId="{B3C35ACB-F9AD-4F81-8727-EC45BBF61055}" dt="2024-03-14T16:47:26.300" v="14837" actId="478"/>
          <ac:picMkLst>
            <pc:docMk/>
            <pc:sldMk cId="2240272135" sldId="489"/>
            <ac:picMk id="18" creationId="{5C956D08-D445-B91B-C6C5-9FAAD9F663D0}"/>
          </ac:picMkLst>
        </pc:picChg>
      </pc:sldChg>
      <pc:sldChg chg="del">
        <pc:chgData name="James Williams" userId="c957a50b-491f-4d94-b4bc-52aca3e2340d" providerId="ADAL" clId="{B3C35ACB-F9AD-4F81-8727-EC45BBF61055}" dt="2024-03-14T17:31:42.637" v="16051" actId="2696"/>
        <pc:sldMkLst>
          <pc:docMk/>
          <pc:sldMk cId="313319998" sldId="492"/>
        </pc:sldMkLst>
      </pc:sldChg>
      <pc:sldChg chg="add del">
        <pc:chgData name="James Williams" userId="c957a50b-491f-4d94-b4bc-52aca3e2340d" providerId="ADAL" clId="{B3C35ACB-F9AD-4F81-8727-EC45BBF61055}" dt="2024-03-14T18:09:18.263" v="16749" actId="2696"/>
        <pc:sldMkLst>
          <pc:docMk/>
          <pc:sldMk cId="3274050280" sldId="492"/>
        </pc:sldMkLst>
      </pc:sldChg>
      <pc:sldChg chg="delSp modSp mod">
        <pc:chgData name="James Williams" userId="c957a50b-491f-4d94-b4bc-52aca3e2340d" providerId="ADAL" clId="{B3C35ACB-F9AD-4F81-8727-EC45BBF61055}" dt="2024-03-14T17:21:44.899" v="15964" actId="1076"/>
        <pc:sldMkLst>
          <pc:docMk/>
          <pc:sldMk cId="2971846543" sldId="493"/>
        </pc:sldMkLst>
        <pc:spChg chg="del">
          <ac:chgData name="James Williams" userId="c957a50b-491f-4d94-b4bc-52aca3e2340d" providerId="ADAL" clId="{B3C35ACB-F9AD-4F81-8727-EC45BBF61055}" dt="2024-03-14T17:20:59.785" v="15949" actId="478"/>
          <ac:spMkLst>
            <pc:docMk/>
            <pc:sldMk cId="2971846543" sldId="493"/>
            <ac:spMk id="5" creationId="{53F2E086-CECE-C08F-66F5-C43DF6643614}"/>
          </ac:spMkLst>
        </pc:spChg>
        <pc:spChg chg="mod">
          <ac:chgData name="James Williams" userId="c957a50b-491f-4d94-b4bc-52aca3e2340d" providerId="ADAL" clId="{B3C35ACB-F9AD-4F81-8727-EC45BBF61055}" dt="2024-03-14T17:21:07.592" v="15955" actId="20577"/>
          <ac:spMkLst>
            <pc:docMk/>
            <pc:sldMk cId="2971846543" sldId="493"/>
            <ac:spMk id="9" creationId="{C6F0307B-6A4C-4978-8778-1B2AFBCDE537}"/>
          </ac:spMkLst>
        </pc:spChg>
        <pc:spChg chg="del mod">
          <ac:chgData name="James Williams" userId="c957a50b-491f-4d94-b4bc-52aca3e2340d" providerId="ADAL" clId="{B3C35ACB-F9AD-4F81-8727-EC45BBF61055}" dt="2024-03-14T17:21:00.888" v="15951" actId="478"/>
          <ac:spMkLst>
            <pc:docMk/>
            <pc:sldMk cId="2971846543" sldId="493"/>
            <ac:spMk id="11" creationId="{88F0EC3A-712B-FE38-EFE2-DAFCF18B1C9F}"/>
          </ac:spMkLst>
        </pc:spChg>
        <pc:picChg chg="del mod">
          <ac:chgData name="James Williams" userId="c957a50b-491f-4d94-b4bc-52aca3e2340d" providerId="ADAL" clId="{B3C35ACB-F9AD-4F81-8727-EC45BBF61055}" dt="2024-03-14T17:21:04.479" v="15954" actId="478"/>
          <ac:picMkLst>
            <pc:docMk/>
            <pc:sldMk cId="2971846543" sldId="493"/>
            <ac:picMk id="4" creationId="{ED8D056C-0716-9893-60F8-9FFEEA7F46A2}"/>
          </ac:picMkLst>
        </pc:picChg>
        <pc:picChg chg="mod">
          <ac:chgData name="James Williams" userId="c957a50b-491f-4d94-b4bc-52aca3e2340d" providerId="ADAL" clId="{B3C35ACB-F9AD-4F81-8727-EC45BBF61055}" dt="2024-03-14T17:21:44.899" v="15964" actId="1076"/>
          <ac:picMkLst>
            <pc:docMk/>
            <pc:sldMk cId="2971846543" sldId="493"/>
            <ac:picMk id="7" creationId="{3A917926-29F7-0EBE-824D-5516D06A0F5D}"/>
          </ac:picMkLst>
        </pc:picChg>
      </pc:sldChg>
      <pc:sldChg chg="add del">
        <pc:chgData name="James Williams" userId="c957a50b-491f-4d94-b4bc-52aca3e2340d" providerId="ADAL" clId="{B3C35ACB-F9AD-4F81-8727-EC45BBF61055}" dt="2024-03-13T16:39:36.857" v="9532" actId="2696"/>
        <pc:sldMkLst>
          <pc:docMk/>
          <pc:sldMk cId="1869906866" sldId="494"/>
        </pc:sldMkLst>
      </pc:sldChg>
      <pc:sldChg chg="del ord">
        <pc:chgData name="James Williams" userId="c957a50b-491f-4d94-b4bc-52aca3e2340d" providerId="ADAL" clId="{B3C35ACB-F9AD-4F81-8727-EC45BBF61055}" dt="2024-03-14T18:09:18.263" v="16749" actId="2696"/>
        <pc:sldMkLst>
          <pc:docMk/>
          <pc:sldMk cId="2120443524" sldId="599"/>
        </pc:sldMkLst>
      </pc:sldChg>
      <pc:sldChg chg="add del">
        <pc:chgData name="James Williams" userId="c957a50b-491f-4d94-b4bc-52aca3e2340d" providerId="ADAL" clId="{B3C35ACB-F9AD-4F81-8727-EC45BBF61055}" dt="2024-03-13T16:45:17.573" v="9641" actId="2696"/>
        <pc:sldMkLst>
          <pc:docMk/>
          <pc:sldMk cId="388127849" sldId="601"/>
        </pc:sldMkLst>
      </pc:sldChg>
      <pc:sldChg chg="modSp del mod">
        <pc:chgData name="James Williams" userId="c957a50b-491f-4d94-b4bc-52aca3e2340d" providerId="ADAL" clId="{B3C35ACB-F9AD-4F81-8727-EC45BBF61055}" dt="2024-03-12T18:21:27.040" v="9103" actId="2696"/>
        <pc:sldMkLst>
          <pc:docMk/>
          <pc:sldMk cId="1122216348" sldId="601"/>
        </pc:sldMkLst>
        <pc:spChg chg="mod">
          <ac:chgData name="James Williams" userId="c957a50b-491f-4d94-b4bc-52aca3e2340d" providerId="ADAL" clId="{B3C35ACB-F9AD-4F81-8727-EC45BBF61055}" dt="2024-03-12T17:04:21.741" v="7716" actId="113"/>
          <ac:spMkLst>
            <pc:docMk/>
            <pc:sldMk cId="1122216348" sldId="601"/>
            <ac:spMk id="2" creationId="{61365102-6F14-4FB7-8C3C-AB618E6179A2}"/>
          </ac:spMkLst>
        </pc:spChg>
        <pc:spChg chg="mod">
          <ac:chgData name="James Williams" userId="c957a50b-491f-4d94-b4bc-52aca3e2340d" providerId="ADAL" clId="{B3C35ACB-F9AD-4F81-8727-EC45BBF61055}" dt="2024-03-12T17:03:52.521" v="7701" actId="313"/>
          <ac:spMkLst>
            <pc:docMk/>
            <pc:sldMk cId="1122216348" sldId="601"/>
            <ac:spMk id="15" creationId="{005CED6A-A5A7-4341-8E5F-61ACE04CC2A1}"/>
          </ac:spMkLst>
        </pc:spChg>
      </pc:sldChg>
      <pc:sldChg chg="modSp add mod">
        <pc:chgData name="James Williams" userId="c957a50b-491f-4d94-b4bc-52aca3e2340d" providerId="ADAL" clId="{B3C35ACB-F9AD-4F81-8727-EC45BBF61055}" dt="2024-03-18T09:10:05.486" v="17671" actId="20577"/>
        <pc:sldMkLst>
          <pc:docMk/>
          <pc:sldMk cId="2377590604" sldId="601"/>
        </pc:sldMkLst>
        <pc:spChg chg="mod">
          <ac:chgData name="James Williams" userId="c957a50b-491f-4d94-b4bc-52aca3e2340d" providerId="ADAL" clId="{B3C35ACB-F9AD-4F81-8727-EC45BBF61055}" dt="2024-03-18T09:10:05.486" v="17671" actId="20577"/>
          <ac:spMkLst>
            <pc:docMk/>
            <pc:sldMk cId="2377590604" sldId="601"/>
            <ac:spMk id="2" creationId="{61365102-6F14-4FB7-8C3C-AB618E6179A2}"/>
          </ac:spMkLst>
        </pc:spChg>
        <pc:spChg chg="mod">
          <ac:chgData name="James Williams" userId="c957a50b-491f-4d94-b4bc-52aca3e2340d" providerId="ADAL" clId="{B3C35ACB-F9AD-4F81-8727-EC45BBF61055}" dt="2024-03-18T09:09:50.309" v="17658" actId="113"/>
          <ac:spMkLst>
            <pc:docMk/>
            <pc:sldMk cId="2377590604" sldId="601"/>
            <ac:spMk id="15" creationId="{005CED6A-A5A7-4341-8E5F-61ACE04CC2A1}"/>
          </ac:spMkLst>
        </pc:spChg>
      </pc:sldChg>
      <pc:sldChg chg="add del">
        <pc:chgData name="James Williams" userId="c957a50b-491f-4d94-b4bc-52aca3e2340d" providerId="ADAL" clId="{B3C35ACB-F9AD-4F81-8727-EC45BBF61055}" dt="2024-03-13T16:38:51.986" v="9528" actId="2696"/>
        <pc:sldMkLst>
          <pc:docMk/>
          <pc:sldMk cId="2936267324" sldId="601"/>
        </pc:sldMkLst>
      </pc:sldChg>
      <pc:sldChg chg="add del">
        <pc:chgData name="James Williams" userId="c957a50b-491f-4d94-b4bc-52aca3e2340d" providerId="ADAL" clId="{B3C35ACB-F9AD-4F81-8727-EC45BBF61055}" dt="2024-03-14T18:09:18.263" v="16749" actId="2696"/>
        <pc:sldMkLst>
          <pc:docMk/>
          <pc:sldMk cId="748370318" sldId="602"/>
        </pc:sldMkLst>
      </pc:sldChg>
      <pc:sldChg chg="del">
        <pc:chgData name="James Williams" userId="c957a50b-491f-4d94-b4bc-52aca3e2340d" providerId="ADAL" clId="{B3C35ACB-F9AD-4F81-8727-EC45BBF61055}" dt="2024-03-06T16:12:10.896" v="2066" actId="2696"/>
        <pc:sldMkLst>
          <pc:docMk/>
          <pc:sldMk cId="971047785" sldId="602"/>
        </pc:sldMkLst>
      </pc:sldChg>
      <pc:sldChg chg="add del">
        <pc:chgData name="James Williams" userId="c957a50b-491f-4d94-b4bc-52aca3e2340d" providerId="ADAL" clId="{B3C35ACB-F9AD-4F81-8727-EC45BBF61055}" dt="2024-03-07T15:44:30.422" v="5475" actId="2696"/>
        <pc:sldMkLst>
          <pc:docMk/>
          <pc:sldMk cId="2762593326" sldId="602"/>
        </pc:sldMkLst>
      </pc:sldChg>
      <pc:sldChg chg="add del ord">
        <pc:chgData name="James Williams" userId="c957a50b-491f-4d94-b4bc-52aca3e2340d" providerId="ADAL" clId="{B3C35ACB-F9AD-4F81-8727-EC45BBF61055}" dt="2024-03-14T17:31:42.637" v="16051" actId="2696"/>
        <pc:sldMkLst>
          <pc:docMk/>
          <pc:sldMk cId="3750104874" sldId="602"/>
        </pc:sldMkLst>
      </pc:sldChg>
      <pc:sldChg chg="del">
        <pc:chgData name="James Williams" userId="c957a50b-491f-4d94-b4bc-52aca3e2340d" providerId="ADAL" clId="{B3C35ACB-F9AD-4F81-8727-EC45BBF61055}" dt="2024-03-06T16:04:36.570" v="2060" actId="2696"/>
        <pc:sldMkLst>
          <pc:docMk/>
          <pc:sldMk cId="1593203617" sldId="657"/>
        </pc:sldMkLst>
      </pc:sldChg>
      <pc:sldChg chg="add del">
        <pc:chgData name="James Williams" userId="c957a50b-491f-4d94-b4bc-52aca3e2340d" providerId="ADAL" clId="{B3C35ACB-F9AD-4F81-8727-EC45BBF61055}" dt="2024-03-14T18:09:18.263" v="16749" actId="2696"/>
        <pc:sldMkLst>
          <pc:docMk/>
          <pc:sldMk cId="1729945912" sldId="657"/>
        </pc:sldMkLst>
      </pc:sldChg>
      <pc:sldChg chg="modSp del mod ord">
        <pc:chgData name="James Williams" userId="c957a50b-491f-4d94-b4bc-52aca3e2340d" providerId="ADAL" clId="{B3C35ACB-F9AD-4F81-8727-EC45BBF61055}" dt="2024-03-14T18:09:18.263" v="16749" actId="2696"/>
        <pc:sldMkLst>
          <pc:docMk/>
          <pc:sldMk cId="750049760" sldId="658"/>
        </pc:sldMkLst>
        <pc:spChg chg="mod">
          <ac:chgData name="James Williams" userId="c957a50b-491f-4d94-b4bc-52aca3e2340d" providerId="ADAL" clId="{B3C35ACB-F9AD-4F81-8727-EC45BBF61055}" dt="2024-03-06T15:46:15.183" v="1746" actId="20577"/>
          <ac:spMkLst>
            <pc:docMk/>
            <pc:sldMk cId="750049760" sldId="658"/>
            <ac:spMk id="2" creationId="{39A954BE-99C8-4034-800D-908618389993}"/>
          </ac:spMkLst>
        </pc:spChg>
      </pc:sldChg>
      <pc:sldChg chg="addSp delSp modSp mod">
        <pc:chgData name="James Williams" userId="c957a50b-491f-4d94-b4bc-52aca3e2340d" providerId="ADAL" clId="{B3C35ACB-F9AD-4F81-8727-EC45BBF61055}" dt="2024-03-14T18:07:26.480" v="16744" actId="14100"/>
        <pc:sldMkLst>
          <pc:docMk/>
          <pc:sldMk cId="88267326" sldId="659"/>
        </pc:sldMkLst>
        <pc:spChg chg="mod">
          <ac:chgData name="James Williams" userId="c957a50b-491f-4d94-b4bc-52aca3e2340d" providerId="ADAL" clId="{B3C35ACB-F9AD-4F81-8727-EC45BBF61055}" dt="2024-03-14T18:07:26.480" v="16744" actId="14100"/>
          <ac:spMkLst>
            <pc:docMk/>
            <pc:sldMk cId="88267326" sldId="659"/>
            <ac:spMk id="2" creationId="{8B599DE6-96BE-1E28-422D-EFE2ADC09ADA}"/>
          </ac:spMkLst>
        </pc:spChg>
        <pc:spChg chg="mod">
          <ac:chgData name="James Williams" userId="c957a50b-491f-4d94-b4bc-52aca3e2340d" providerId="ADAL" clId="{B3C35ACB-F9AD-4F81-8727-EC45BBF61055}" dt="2024-03-14T18:07:21.635" v="16743" actId="27636"/>
          <ac:spMkLst>
            <pc:docMk/>
            <pc:sldMk cId="88267326" sldId="659"/>
            <ac:spMk id="3" creationId="{2508B4C2-000C-3695-B4C2-12FC2D0D5160}"/>
          </ac:spMkLst>
        </pc:spChg>
        <pc:spChg chg="add del">
          <ac:chgData name="James Williams" userId="c957a50b-491f-4d94-b4bc-52aca3e2340d" providerId="ADAL" clId="{B3C35ACB-F9AD-4F81-8727-EC45BBF61055}" dt="2024-03-14T17:22:51.801" v="15971" actId="26606"/>
          <ac:spMkLst>
            <pc:docMk/>
            <pc:sldMk cId="88267326" sldId="659"/>
            <ac:spMk id="11" creationId="{21540236-BFD5-4A9D-8840-4703E7F76825}"/>
          </ac:spMkLst>
        </pc:spChg>
        <pc:spChg chg="add del">
          <ac:chgData name="James Williams" userId="c957a50b-491f-4d94-b4bc-52aca3e2340d" providerId="ADAL" clId="{B3C35ACB-F9AD-4F81-8727-EC45BBF61055}" dt="2024-03-14T17:22:51.801" v="15971" actId="26606"/>
          <ac:spMkLst>
            <pc:docMk/>
            <pc:sldMk cId="88267326" sldId="659"/>
            <ac:spMk id="12" creationId="{2C61293E-6EBE-43EF-A52C-9BEBFD7679D4}"/>
          </ac:spMkLst>
        </pc:spChg>
        <pc:spChg chg="add">
          <ac:chgData name="James Williams" userId="c957a50b-491f-4d94-b4bc-52aca3e2340d" providerId="ADAL" clId="{B3C35ACB-F9AD-4F81-8727-EC45BBF61055}" dt="2024-03-14T17:22:51.801" v="15971" actId="26606"/>
          <ac:spMkLst>
            <pc:docMk/>
            <pc:sldMk cId="88267326" sldId="659"/>
            <ac:spMk id="15" creationId="{D1D34770-47A8-402C-AF23-2B653F2D88C1}"/>
          </ac:spMkLst>
        </pc:spChg>
        <pc:spChg chg="add del">
          <ac:chgData name="James Williams" userId="c957a50b-491f-4d94-b4bc-52aca3e2340d" providerId="ADAL" clId="{B3C35ACB-F9AD-4F81-8727-EC45BBF61055}" dt="2024-03-14T17:22:39.659" v="15968" actId="26606"/>
          <ac:spMkLst>
            <pc:docMk/>
            <pc:sldMk cId="88267326" sldId="659"/>
            <ac:spMk id="18" creationId="{D1D34770-47A8-402C-AF23-2B653F2D88C1}"/>
          </ac:spMkLst>
        </pc:spChg>
        <pc:spChg chg="add del">
          <ac:chgData name="James Williams" userId="c957a50b-491f-4d94-b4bc-52aca3e2340d" providerId="ADAL" clId="{B3C35ACB-F9AD-4F81-8727-EC45BBF61055}" dt="2024-03-14T17:22:42.567" v="15970" actId="26606"/>
          <ac:spMkLst>
            <pc:docMk/>
            <pc:sldMk cId="88267326" sldId="659"/>
            <ac:spMk id="20" creationId="{9F7D5CDA-D291-4307-BF55-1381FED29634}"/>
          </ac:spMkLst>
        </pc:spChg>
        <pc:picChg chg="mod ord">
          <ac:chgData name="James Williams" userId="c957a50b-491f-4d94-b4bc-52aca3e2340d" providerId="ADAL" clId="{B3C35ACB-F9AD-4F81-8727-EC45BBF61055}" dt="2024-03-14T17:23:12.205" v="15984" actId="14100"/>
          <ac:picMkLst>
            <pc:docMk/>
            <pc:sldMk cId="88267326" sldId="659"/>
            <ac:picMk id="13" creationId="{B98E4AF1-7492-23BF-C360-40C337FE006C}"/>
          </ac:picMkLst>
        </pc:picChg>
      </pc:sldChg>
      <pc:sldChg chg="addSp delSp modSp mod ord">
        <pc:chgData name="James Williams" userId="c957a50b-491f-4d94-b4bc-52aca3e2340d" providerId="ADAL" clId="{B3C35ACB-F9AD-4F81-8727-EC45BBF61055}" dt="2024-03-07T15:24:13.134" v="5227" actId="27636"/>
        <pc:sldMkLst>
          <pc:docMk/>
          <pc:sldMk cId="1599342629" sldId="660"/>
        </pc:sldMkLst>
        <pc:spChg chg="mod">
          <ac:chgData name="James Williams" userId="c957a50b-491f-4d94-b4bc-52aca3e2340d" providerId="ADAL" clId="{B3C35ACB-F9AD-4F81-8727-EC45BBF61055}" dt="2024-03-07T15:24:13.134" v="5227" actId="27636"/>
          <ac:spMkLst>
            <pc:docMk/>
            <pc:sldMk cId="1599342629" sldId="660"/>
            <ac:spMk id="2" creationId="{61365102-6F14-4FB7-8C3C-AB618E6179A2}"/>
          </ac:spMkLst>
        </pc:spChg>
        <pc:spChg chg="del">
          <ac:chgData name="James Williams" userId="c957a50b-491f-4d94-b4bc-52aca3e2340d" providerId="ADAL" clId="{B3C35ACB-F9AD-4F81-8727-EC45BBF61055}" dt="2024-03-07T14:16:19.299" v="4045" actId="478"/>
          <ac:spMkLst>
            <pc:docMk/>
            <pc:sldMk cId="1599342629" sldId="660"/>
            <ac:spMk id="5" creationId="{3672AFAB-BFB7-2158-5412-CE61CB83D756}"/>
          </ac:spMkLst>
        </pc:spChg>
        <pc:spChg chg="mod">
          <ac:chgData name="James Williams" userId="c957a50b-491f-4d94-b4bc-52aca3e2340d" providerId="ADAL" clId="{B3C35ACB-F9AD-4F81-8727-EC45BBF61055}" dt="2024-03-07T14:17:52.087" v="4085" actId="6549"/>
          <ac:spMkLst>
            <pc:docMk/>
            <pc:sldMk cId="1599342629" sldId="660"/>
            <ac:spMk id="7" creationId="{7AA20E84-7A60-867E-8EB4-EA3136895592}"/>
          </ac:spMkLst>
        </pc:spChg>
        <pc:picChg chg="add mod modCrop">
          <ac:chgData name="James Williams" userId="c957a50b-491f-4d94-b4bc-52aca3e2340d" providerId="ADAL" clId="{B3C35ACB-F9AD-4F81-8727-EC45BBF61055}" dt="2024-03-07T14:18:12.419" v="4090" actId="1076"/>
          <ac:picMkLst>
            <pc:docMk/>
            <pc:sldMk cId="1599342629" sldId="660"/>
            <ac:picMk id="3" creationId="{5482EF4B-5591-2BFB-AADF-A9B7439AB4D3}"/>
          </ac:picMkLst>
        </pc:picChg>
        <pc:picChg chg="del">
          <ac:chgData name="James Williams" userId="c957a50b-491f-4d94-b4bc-52aca3e2340d" providerId="ADAL" clId="{B3C35ACB-F9AD-4F81-8727-EC45BBF61055}" dt="2024-03-07T14:16:19.299" v="4045" actId="478"/>
          <ac:picMkLst>
            <pc:docMk/>
            <pc:sldMk cId="1599342629" sldId="660"/>
            <ac:picMk id="4" creationId="{C8037EEF-F350-6DC8-405F-2341923213C4}"/>
          </ac:picMkLst>
        </pc:picChg>
        <pc:picChg chg="mod modCrop">
          <ac:chgData name="James Williams" userId="c957a50b-491f-4d94-b4bc-52aca3e2340d" providerId="ADAL" clId="{B3C35ACB-F9AD-4F81-8727-EC45BBF61055}" dt="2024-03-07T14:17:11.839" v="4072" actId="1076"/>
          <ac:picMkLst>
            <pc:docMk/>
            <pc:sldMk cId="1599342629" sldId="660"/>
            <ac:picMk id="6" creationId="{5975476B-B2DC-1544-0B89-FEE35965FFD2}"/>
          </ac:picMkLst>
        </pc:picChg>
        <pc:picChg chg="add mod">
          <ac:chgData name="James Williams" userId="c957a50b-491f-4d94-b4bc-52aca3e2340d" providerId="ADAL" clId="{B3C35ACB-F9AD-4F81-8727-EC45BBF61055}" dt="2024-03-07T14:18:06.325" v="4089" actId="14100"/>
          <ac:picMkLst>
            <pc:docMk/>
            <pc:sldMk cId="1599342629" sldId="660"/>
            <ac:picMk id="9" creationId="{DE26B8BC-CDFF-119D-B58A-CFD601E03457}"/>
          </ac:picMkLst>
        </pc:picChg>
      </pc:sldChg>
      <pc:sldChg chg="add del">
        <pc:chgData name="James Williams" userId="c957a50b-491f-4d94-b4bc-52aca3e2340d" providerId="ADAL" clId="{B3C35ACB-F9AD-4F81-8727-EC45BBF61055}" dt="2024-03-14T18:09:18.263" v="16749" actId="2696"/>
        <pc:sldMkLst>
          <pc:docMk/>
          <pc:sldMk cId="1557509717" sldId="661"/>
        </pc:sldMkLst>
      </pc:sldChg>
      <pc:sldChg chg="del">
        <pc:chgData name="James Williams" userId="c957a50b-491f-4d94-b4bc-52aca3e2340d" providerId="ADAL" clId="{B3C35ACB-F9AD-4F81-8727-EC45BBF61055}" dt="2024-03-13T16:33:40.111" v="9490" actId="2696"/>
        <pc:sldMkLst>
          <pc:docMk/>
          <pc:sldMk cId="2564396753" sldId="661"/>
        </pc:sldMkLst>
      </pc:sldChg>
      <pc:sldChg chg="add del">
        <pc:chgData name="James Williams" userId="c957a50b-491f-4d94-b4bc-52aca3e2340d" providerId="ADAL" clId="{B3C35ACB-F9AD-4F81-8727-EC45BBF61055}" dt="2024-03-14T18:09:18.263" v="16749" actId="2696"/>
        <pc:sldMkLst>
          <pc:docMk/>
          <pc:sldMk cId="2037839278" sldId="662"/>
        </pc:sldMkLst>
      </pc:sldChg>
      <pc:sldChg chg="del">
        <pc:chgData name="James Williams" userId="c957a50b-491f-4d94-b4bc-52aca3e2340d" providerId="ADAL" clId="{B3C35ACB-F9AD-4F81-8727-EC45BBF61055}" dt="2024-03-12T16:51:35.873" v="7494" actId="2696"/>
        <pc:sldMkLst>
          <pc:docMk/>
          <pc:sldMk cId="3892158984" sldId="662"/>
        </pc:sldMkLst>
      </pc:sldChg>
      <pc:sldChg chg="add del">
        <pc:chgData name="James Williams" userId="c957a50b-491f-4d94-b4bc-52aca3e2340d" providerId="ADAL" clId="{B3C35ACB-F9AD-4F81-8727-EC45BBF61055}" dt="2024-03-14T18:09:18.263" v="16749" actId="2696"/>
        <pc:sldMkLst>
          <pc:docMk/>
          <pc:sldMk cId="882319790" sldId="663"/>
        </pc:sldMkLst>
      </pc:sldChg>
      <pc:sldChg chg="addSp modSp del mod">
        <pc:chgData name="James Williams" userId="c957a50b-491f-4d94-b4bc-52aca3e2340d" providerId="ADAL" clId="{B3C35ACB-F9AD-4F81-8727-EC45BBF61055}" dt="2024-03-13T18:03:47.537" v="11327" actId="2696"/>
        <pc:sldMkLst>
          <pc:docMk/>
          <pc:sldMk cId="891446077" sldId="663"/>
        </pc:sldMkLst>
        <pc:spChg chg="add mod">
          <ac:chgData name="James Williams" userId="c957a50b-491f-4d94-b4bc-52aca3e2340d" providerId="ADAL" clId="{B3C35ACB-F9AD-4F81-8727-EC45BBF61055}" dt="2024-03-13T17:26:53.256" v="10805" actId="1076"/>
          <ac:spMkLst>
            <pc:docMk/>
            <pc:sldMk cId="891446077" sldId="663"/>
            <ac:spMk id="2" creationId="{BB3EDAE2-52D2-9C67-4DCB-687E9C7C1B44}"/>
          </ac:spMkLst>
        </pc:spChg>
        <pc:picChg chg="mod">
          <ac:chgData name="James Williams" userId="c957a50b-491f-4d94-b4bc-52aca3e2340d" providerId="ADAL" clId="{B3C35ACB-F9AD-4F81-8727-EC45BBF61055}" dt="2024-03-13T17:26:43.791" v="10801" actId="1076"/>
          <ac:picMkLst>
            <pc:docMk/>
            <pc:sldMk cId="891446077" sldId="663"/>
            <ac:picMk id="11" creationId="{EF4D07DE-2A30-BECE-45CB-FBF6B0DBC048}"/>
          </ac:picMkLst>
        </pc:picChg>
        <pc:picChg chg="mod">
          <ac:chgData name="James Williams" userId="c957a50b-491f-4d94-b4bc-52aca3e2340d" providerId="ADAL" clId="{B3C35ACB-F9AD-4F81-8727-EC45BBF61055}" dt="2024-03-13T17:26:41.503" v="10800" actId="1076"/>
          <ac:picMkLst>
            <pc:docMk/>
            <pc:sldMk cId="891446077" sldId="663"/>
            <ac:picMk id="14" creationId="{8BD2F59C-A812-5044-A155-0C861A1EC002}"/>
          </ac:picMkLst>
        </pc:picChg>
      </pc:sldChg>
      <pc:sldChg chg="delSp modSp mod">
        <pc:chgData name="James Williams" userId="c957a50b-491f-4d94-b4bc-52aca3e2340d" providerId="ADAL" clId="{B3C35ACB-F9AD-4F81-8727-EC45BBF61055}" dt="2024-03-07T17:12:15.668" v="6416" actId="21"/>
        <pc:sldMkLst>
          <pc:docMk/>
          <pc:sldMk cId="3149936259" sldId="664"/>
        </pc:sldMkLst>
        <pc:spChg chg="mod">
          <ac:chgData name="James Williams" userId="c957a50b-491f-4d94-b4bc-52aca3e2340d" providerId="ADAL" clId="{B3C35ACB-F9AD-4F81-8727-EC45BBF61055}" dt="2024-03-07T15:14:50.637" v="4928" actId="20577"/>
          <ac:spMkLst>
            <pc:docMk/>
            <pc:sldMk cId="3149936259" sldId="664"/>
            <ac:spMk id="2" creationId="{61365102-6F14-4FB7-8C3C-AB618E6179A2}"/>
          </ac:spMkLst>
        </pc:spChg>
        <pc:spChg chg="del">
          <ac:chgData name="James Williams" userId="c957a50b-491f-4d94-b4bc-52aca3e2340d" providerId="ADAL" clId="{B3C35ACB-F9AD-4F81-8727-EC45BBF61055}" dt="2024-03-07T15:14:41.903" v="4913" actId="478"/>
          <ac:spMkLst>
            <pc:docMk/>
            <pc:sldMk cId="3149936259" sldId="664"/>
            <ac:spMk id="5" creationId="{3672AFAB-BFB7-2158-5412-CE61CB83D756}"/>
          </ac:spMkLst>
        </pc:spChg>
        <pc:spChg chg="mod">
          <ac:chgData name="James Williams" userId="c957a50b-491f-4d94-b4bc-52aca3e2340d" providerId="ADAL" clId="{B3C35ACB-F9AD-4F81-8727-EC45BBF61055}" dt="2024-03-07T17:12:15.668" v="6416" actId="21"/>
          <ac:spMkLst>
            <pc:docMk/>
            <pc:sldMk cId="3149936259" sldId="664"/>
            <ac:spMk id="7" creationId="{7AA20E84-7A60-867E-8EB4-EA3136895592}"/>
          </ac:spMkLst>
        </pc:spChg>
        <pc:picChg chg="del">
          <ac:chgData name="James Williams" userId="c957a50b-491f-4d94-b4bc-52aca3e2340d" providerId="ADAL" clId="{B3C35ACB-F9AD-4F81-8727-EC45BBF61055}" dt="2024-03-07T15:14:41.903" v="4913" actId="478"/>
          <ac:picMkLst>
            <pc:docMk/>
            <pc:sldMk cId="3149936259" sldId="664"/>
            <ac:picMk id="4" creationId="{C8037EEF-F350-6DC8-405F-2341923213C4}"/>
          </ac:picMkLst>
        </pc:picChg>
        <pc:picChg chg="del mod">
          <ac:chgData name="James Williams" userId="c957a50b-491f-4d94-b4bc-52aca3e2340d" providerId="ADAL" clId="{B3C35ACB-F9AD-4F81-8727-EC45BBF61055}" dt="2024-03-07T15:13:57.475" v="4898" actId="478"/>
          <ac:picMkLst>
            <pc:docMk/>
            <pc:sldMk cId="3149936259" sldId="664"/>
            <ac:picMk id="15" creationId="{8867C001-E8A5-4AB3-C8EB-841AEB585C92}"/>
          </ac:picMkLst>
        </pc:picChg>
      </pc:sldChg>
      <pc:sldChg chg="add del">
        <pc:chgData name="James Williams" userId="c957a50b-491f-4d94-b4bc-52aca3e2340d" providerId="ADAL" clId="{B3C35ACB-F9AD-4F81-8727-EC45BBF61055}" dt="2024-03-14T16:58:39.039" v="15170" actId="2696"/>
        <pc:sldMkLst>
          <pc:docMk/>
          <pc:sldMk cId="1724557000" sldId="665"/>
        </pc:sldMkLst>
      </pc:sldChg>
      <pc:sldChg chg="add del">
        <pc:chgData name="James Williams" userId="c957a50b-491f-4d94-b4bc-52aca3e2340d" providerId="ADAL" clId="{B3C35ACB-F9AD-4F81-8727-EC45BBF61055}" dt="2024-03-14T18:09:18.263" v="16749" actId="2696"/>
        <pc:sldMkLst>
          <pc:docMk/>
          <pc:sldMk cId="3415058177" sldId="665"/>
        </pc:sldMkLst>
      </pc:sldChg>
      <pc:sldChg chg="del">
        <pc:chgData name="James Williams" userId="c957a50b-491f-4d94-b4bc-52aca3e2340d" providerId="ADAL" clId="{B3C35ACB-F9AD-4F81-8727-EC45BBF61055}" dt="2024-03-14T12:33:16.378" v="14775" actId="2696"/>
        <pc:sldMkLst>
          <pc:docMk/>
          <pc:sldMk cId="3679284971" sldId="665"/>
        </pc:sldMkLst>
      </pc:sldChg>
      <pc:sldChg chg="delSp modSp mod">
        <pc:chgData name="James Williams" userId="c957a50b-491f-4d94-b4bc-52aca3e2340d" providerId="ADAL" clId="{B3C35ACB-F9AD-4F81-8727-EC45BBF61055}" dt="2024-03-17T11:50:46.616" v="16765" actId="13926"/>
        <pc:sldMkLst>
          <pc:docMk/>
          <pc:sldMk cId="940734643" sldId="666"/>
        </pc:sldMkLst>
        <pc:spChg chg="mod">
          <ac:chgData name="James Williams" userId="c957a50b-491f-4d94-b4bc-52aca3e2340d" providerId="ADAL" clId="{B3C35ACB-F9AD-4F81-8727-EC45BBF61055}" dt="2024-03-14T17:18:18.961" v="15723" actId="20577"/>
          <ac:spMkLst>
            <pc:docMk/>
            <pc:sldMk cId="940734643" sldId="666"/>
            <ac:spMk id="2" creationId="{61365102-6F14-4FB7-8C3C-AB618E6179A2}"/>
          </ac:spMkLst>
        </pc:spChg>
        <pc:spChg chg="del">
          <ac:chgData name="James Williams" userId="c957a50b-491f-4d94-b4bc-52aca3e2340d" providerId="ADAL" clId="{B3C35ACB-F9AD-4F81-8727-EC45BBF61055}" dt="2024-03-14T17:17:49.780" v="15693" actId="478"/>
          <ac:spMkLst>
            <pc:docMk/>
            <pc:sldMk cId="940734643" sldId="666"/>
            <ac:spMk id="5" creationId="{3672AFAB-BFB7-2158-5412-CE61CB83D756}"/>
          </ac:spMkLst>
        </pc:spChg>
        <pc:spChg chg="mod">
          <ac:chgData name="James Williams" userId="c957a50b-491f-4d94-b4bc-52aca3e2340d" providerId="ADAL" clId="{B3C35ACB-F9AD-4F81-8727-EC45BBF61055}" dt="2024-03-17T11:50:46.616" v="16765" actId="13926"/>
          <ac:spMkLst>
            <pc:docMk/>
            <pc:sldMk cId="940734643" sldId="666"/>
            <ac:spMk id="9" creationId="{C6F0307B-6A4C-4978-8778-1B2AFBCDE537}"/>
          </ac:spMkLst>
        </pc:spChg>
        <pc:picChg chg="del">
          <ac:chgData name="James Williams" userId="c957a50b-491f-4d94-b4bc-52aca3e2340d" providerId="ADAL" clId="{B3C35ACB-F9AD-4F81-8727-EC45BBF61055}" dt="2024-03-14T17:17:49.780" v="15693" actId="478"/>
          <ac:picMkLst>
            <pc:docMk/>
            <pc:sldMk cId="940734643" sldId="666"/>
            <ac:picMk id="4" creationId="{C8037EEF-F350-6DC8-405F-2341923213C4}"/>
          </ac:picMkLst>
        </pc:picChg>
      </pc:sldChg>
      <pc:sldChg chg="addSp modSp mod modNotesTx">
        <pc:chgData name="James Williams" userId="c957a50b-491f-4d94-b4bc-52aca3e2340d" providerId="ADAL" clId="{B3C35ACB-F9AD-4F81-8727-EC45BBF61055}" dt="2024-03-17T11:50:37.042" v="16764" actId="20577"/>
        <pc:sldMkLst>
          <pc:docMk/>
          <pc:sldMk cId="382410246" sldId="667"/>
        </pc:sldMkLst>
        <pc:spChg chg="mod">
          <ac:chgData name="James Williams" userId="c957a50b-491f-4d94-b4bc-52aca3e2340d" providerId="ADAL" clId="{B3C35ACB-F9AD-4F81-8727-EC45BBF61055}" dt="2024-03-14T18:00:46.865" v="16641" actId="1076"/>
          <ac:spMkLst>
            <pc:docMk/>
            <pc:sldMk cId="382410246" sldId="667"/>
            <ac:spMk id="2" creationId="{61365102-6F14-4FB7-8C3C-AB618E6179A2}"/>
          </ac:spMkLst>
        </pc:spChg>
        <pc:spChg chg="mod">
          <ac:chgData name="James Williams" userId="c957a50b-491f-4d94-b4bc-52aca3e2340d" providerId="ADAL" clId="{B3C35ACB-F9AD-4F81-8727-EC45BBF61055}" dt="2024-03-17T11:50:37.042" v="16764" actId="20577"/>
          <ac:spMkLst>
            <pc:docMk/>
            <pc:sldMk cId="382410246" sldId="667"/>
            <ac:spMk id="9" creationId="{C6F0307B-6A4C-4978-8778-1B2AFBCDE537}"/>
          </ac:spMkLst>
        </pc:spChg>
        <pc:picChg chg="add mod">
          <ac:chgData name="James Williams" userId="c957a50b-491f-4d94-b4bc-52aca3e2340d" providerId="ADAL" clId="{B3C35ACB-F9AD-4F81-8727-EC45BBF61055}" dt="2024-03-14T17:19:51.443" v="15878" actId="1076"/>
          <ac:picMkLst>
            <pc:docMk/>
            <pc:sldMk cId="382410246" sldId="667"/>
            <ac:picMk id="3" creationId="{C11E29EB-6371-BC4C-FA0D-BACB6CF0BF62}"/>
          </ac:picMkLst>
        </pc:picChg>
      </pc:sldChg>
      <pc:sldChg chg="ord modNotesTx">
        <pc:chgData name="James Williams" userId="c957a50b-491f-4d94-b4bc-52aca3e2340d" providerId="ADAL" clId="{B3C35ACB-F9AD-4F81-8727-EC45BBF61055}" dt="2024-03-14T17:20:20.233" v="15884" actId="20577"/>
        <pc:sldMkLst>
          <pc:docMk/>
          <pc:sldMk cId="953488744" sldId="668"/>
        </pc:sldMkLst>
      </pc:sldChg>
      <pc:sldChg chg="delSp modSp add del mod">
        <pc:chgData name="James Williams" userId="c957a50b-491f-4d94-b4bc-52aca3e2340d" providerId="ADAL" clId="{B3C35ACB-F9AD-4F81-8727-EC45BBF61055}" dt="2024-03-14T18:09:18.263" v="16749" actId="2696"/>
        <pc:sldMkLst>
          <pc:docMk/>
          <pc:sldMk cId="176464653" sldId="669"/>
        </pc:sldMkLst>
        <pc:spChg chg="mod">
          <ac:chgData name="James Williams" userId="c957a50b-491f-4d94-b4bc-52aca3e2340d" providerId="ADAL" clId="{B3C35ACB-F9AD-4F81-8727-EC45BBF61055}" dt="2024-03-07T17:05:34.875" v="6396" actId="115"/>
          <ac:spMkLst>
            <pc:docMk/>
            <pc:sldMk cId="176464653" sldId="669"/>
            <ac:spMk id="2" creationId="{61365102-6F14-4FB7-8C3C-AB618E6179A2}"/>
          </ac:spMkLst>
        </pc:spChg>
        <pc:spChg chg="del">
          <ac:chgData name="James Williams" userId="c957a50b-491f-4d94-b4bc-52aca3e2340d" providerId="ADAL" clId="{B3C35ACB-F9AD-4F81-8727-EC45BBF61055}" dt="2024-03-07T17:05:37.489" v="6397" actId="478"/>
          <ac:spMkLst>
            <pc:docMk/>
            <pc:sldMk cId="176464653" sldId="669"/>
            <ac:spMk id="5" creationId="{3672AFAB-BFB7-2158-5412-CE61CB83D756}"/>
          </ac:spMkLst>
        </pc:spChg>
        <pc:spChg chg="mod">
          <ac:chgData name="James Williams" userId="c957a50b-491f-4d94-b4bc-52aca3e2340d" providerId="ADAL" clId="{B3C35ACB-F9AD-4F81-8727-EC45BBF61055}" dt="2024-03-07T17:08:04.086" v="6412" actId="207"/>
          <ac:spMkLst>
            <pc:docMk/>
            <pc:sldMk cId="176464653" sldId="669"/>
            <ac:spMk id="7" creationId="{7AA20E84-7A60-867E-8EB4-EA3136895592}"/>
          </ac:spMkLst>
        </pc:spChg>
        <pc:picChg chg="del">
          <ac:chgData name="James Williams" userId="c957a50b-491f-4d94-b4bc-52aca3e2340d" providerId="ADAL" clId="{B3C35ACB-F9AD-4F81-8727-EC45BBF61055}" dt="2024-03-07T17:05:37.489" v="6397" actId="478"/>
          <ac:picMkLst>
            <pc:docMk/>
            <pc:sldMk cId="176464653" sldId="669"/>
            <ac:picMk id="4" creationId="{C8037EEF-F350-6DC8-405F-2341923213C4}"/>
          </ac:picMkLst>
        </pc:picChg>
      </pc:sldChg>
      <pc:sldChg chg="del">
        <pc:chgData name="James Williams" userId="c957a50b-491f-4d94-b4bc-52aca3e2340d" providerId="ADAL" clId="{B3C35ACB-F9AD-4F81-8727-EC45BBF61055}" dt="2024-03-07T15:11:28.196" v="4823" actId="2696"/>
        <pc:sldMkLst>
          <pc:docMk/>
          <pc:sldMk cId="814534563" sldId="669"/>
        </pc:sldMkLst>
      </pc:sldChg>
      <pc:sldChg chg="addSp delSp modSp mod">
        <pc:chgData name="James Williams" userId="c957a50b-491f-4d94-b4bc-52aca3e2340d" providerId="ADAL" clId="{B3C35ACB-F9AD-4F81-8727-EC45BBF61055}" dt="2024-03-12T16:16:20.064" v="6461" actId="1076"/>
        <pc:sldMkLst>
          <pc:docMk/>
          <pc:sldMk cId="3085514815" sldId="670"/>
        </pc:sldMkLst>
        <pc:spChg chg="mod">
          <ac:chgData name="James Williams" userId="c957a50b-491f-4d94-b4bc-52aca3e2340d" providerId="ADAL" clId="{B3C35ACB-F9AD-4F81-8727-EC45BBF61055}" dt="2024-03-07T15:09:22.126" v="4800" actId="20577"/>
          <ac:spMkLst>
            <pc:docMk/>
            <pc:sldMk cId="3085514815" sldId="670"/>
            <ac:spMk id="2" creationId="{61365102-6F14-4FB7-8C3C-AB618E6179A2}"/>
          </ac:spMkLst>
        </pc:spChg>
        <pc:spChg chg="del">
          <ac:chgData name="James Williams" userId="c957a50b-491f-4d94-b4bc-52aca3e2340d" providerId="ADAL" clId="{B3C35ACB-F9AD-4F81-8727-EC45BBF61055}" dt="2024-03-07T14:40:41.681" v="4341" actId="478"/>
          <ac:spMkLst>
            <pc:docMk/>
            <pc:sldMk cId="3085514815" sldId="670"/>
            <ac:spMk id="5" creationId="{3672AFAB-BFB7-2158-5412-CE61CB83D756}"/>
          </ac:spMkLst>
        </pc:spChg>
        <pc:spChg chg="mod">
          <ac:chgData name="James Williams" userId="c957a50b-491f-4d94-b4bc-52aca3e2340d" providerId="ADAL" clId="{B3C35ACB-F9AD-4F81-8727-EC45BBF61055}" dt="2024-03-12T16:16:16.279" v="6460" actId="20577"/>
          <ac:spMkLst>
            <pc:docMk/>
            <pc:sldMk cId="3085514815" sldId="670"/>
            <ac:spMk id="7" creationId="{7AA20E84-7A60-867E-8EB4-EA3136895592}"/>
          </ac:spMkLst>
        </pc:spChg>
        <pc:picChg chg="del">
          <ac:chgData name="James Williams" userId="c957a50b-491f-4d94-b4bc-52aca3e2340d" providerId="ADAL" clId="{B3C35ACB-F9AD-4F81-8727-EC45BBF61055}" dt="2024-03-07T14:40:41.681" v="4341" actId="478"/>
          <ac:picMkLst>
            <pc:docMk/>
            <pc:sldMk cId="3085514815" sldId="670"/>
            <ac:picMk id="4" creationId="{C8037EEF-F350-6DC8-405F-2341923213C4}"/>
          </ac:picMkLst>
        </pc:picChg>
        <pc:picChg chg="add mod">
          <ac:chgData name="James Williams" userId="c957a50b-491f-4d94-b4bc-52aca3e2340d" providerId="ADAL" clId="{B3C35ACB-F9AD-4F81-8727-EC45BBF61055}" dt="2024-03-12T16:16:20.064" v="6461" actId="1076"/>
          <ac:picMkLst>
            <pc:docMk/>
            <pc:sldMk cId="3085514815" sldId="670"/>
            <ac:picMk id="6" creationId="{13FED0EF-47AE-1958-F42F-8338EEFE124E}"/>
          </ac:picMkLst>
        </pc:picChg>
      </pc:sldChg>
      <pc:sldChg chg="add del">
        <pc:chgData name="James Williams" userId="c957a50b-491f-4d94-b4bc-52aca3e2340d" providerId="ADAL" clId="{B3C35ACB-F9AD-4F81-8727-EC45BBF61055}" dt="2024-03-14T18:09:18.263" v="16749" actId="2696"/>
        <pc:sldMkLst>
          <pc:docMk/>
          <pc:sldMk cId="710329885" sldId="671"/>
        </pc:sldMkLst>
      </pc:sldChg>
      <pc:sldChg chg="del">
        <pc:chgData name="James Williams" userId="c957a50b-491f-4d94-b4bc-52aca3e2340d" providerId="ADAL" clId="{B3C35ACB-F9AD-4F81-8727-EC45BBF61055}" dt="2024-03-07T15:11:28.196" v="4823" actId="2696"/>
        <pc:sldMkLst>
          <pc:docMk/>
          <pc:sldMk cId="3878081260" sldId="671"/>
        </pc:sldMkLst>
      </pc:sldChg>
      <pc:sldChg chg="modSp del mod">
        <pc:chgData name="James Williams" userId="c957a50b-491f-4d94-b4bc-52aca3e2340d" providerId="ADAL" clId="{B3C35ACB-F9AD-4F81-8727-EC45BBF61055}" dt="2024-03-14T10:38:53.640" v="13071" actId="2696"/>
        <pc:sldMkLst>
          <pc:docMk/>
          <pc:sldMk cId="3999886667" sldId="672"/>
        </pc:sldMkLst>
        <pc:spChg chg="mod">
          <ac:chgData name="James Williams" userId="c957a50b-491f-4d94-b4bc-52aca3e2340d" providerId="ADAL" clId="{B3C35ACB-F9AD-4F81-8727-EC45BBF61055}" dt="2024-03-14T10:28:30.689" v="12874" actId="368"/>
          <ac:spMkLst>
            <pc:docMk/>
            <pc:sldMk cId="3999886667" sldId="672"/>
            <ac:spMk id="2" creationId="{61365102-6F14-4FB7-8C3C-AB618E6179A2}"/>
          </ac:spMkLst>
        </pc:spChg>
        <pc:spChg chg="mod">
          <ac:chgData name="James Williams" userId="c957a50b-491f-4d94-b4bc-52aca3e2340d" providerId="ADAL" clId="{B3C35ACB-F9AD-4F81-8727-EC45BBF61055}" dt="2024-03-14T10:37:21.155" v="13051" actId="1035"/>
          <ac:spMkLst>
            <pc:docMk/>
            <pc:sldMk cId="3999886667" sldId="672"/>
            <ac:spMk id="9" creationId="{C6F0307B-6A4C-4978-8778-1B2AFBCDE537}"/>
          </ac:spMkLst>
        </pc:spChg>
        <pc:picChg chg="mod modCrop">
          <ac:chgData name="James Williams" userId="c957a50b-491f-4d94-b4bc-52aca3e2340d" providerId="ADAL" clId="{B3C35ACB-F9AD-4F81-8727-EC45BBF61055}" dt="2024-03-14T10:37:37.496" v="13054" actId="1076"/>
          <ac:picMkLst>
            <pc:docMk/>
            <pc:sldMk cId="3999886667" sldId="672"/>
            <ac:picMk id="19" creationId="{A1DE9685-6E89-01F2-97F7-6536F4E4F272}"/>
          </ac:picMkLst>
        </pc:picChg>
        <pc:picChg chg="mod">
          <ac:chgData name="James Williams" userId="c957a50b-491f-4d94-b4bc-52aca3e2340d" providerId="ADAL" clId="{B3C35ACB-F9AD-4F81-8727-EC45BBF61055}" dt="2024-03-14T10:37:42.327" v="13055" actId="1076"/>
          <ac:picMkLst>
            <pc:docMk/>
            <pc:sldMk cId="3999886667" sldId="672"/>
            <ac:picMk id="20" creationId="{3E008080-D9D3-C616-2CCD-89B6C1AA3BDE}"/>
          </ac:picMkLst>
        </pc:picChg>
      </pc:sldChg>
      <pc:sldChg chg="addSp delSp modSp mod ord modNotesTx">
        <pc:chgData name="James Williams" userId="c957a50b-491f-4d94-b4bc-52aca3e2340d" providerId="ADAL" clId="{B3C35ACB-F9AD-4F81-8727-EC45BBF61055}" dt="2024-03-14T11:17:55.913" v="13835" actId="1076"/>
        <pc:sldMkLst>
          <pc:docMk/>
          <pc:sldMk cId="604311283" sldId="673"/>
        </pc:sldMkLst>
        <pc:spChg chg="mod">
          <ac:chgData name="James Williams" userId="c957a50b-491f-4d94-b4bc-52aca3e2340d" providerId="ADAL" clId="{B3C35ACB-F9AD-4F81-8727-EC45BBF61055}" dt="2024-03-14T11:17:55.913" v="13835" actId="1076"/>
          <ac:spMkLst>
            <pc:docMk/>
            <pc:sldMk cId="604311283" sldId="673"/>
            <ac:spMk id="2" creationId="{61365102-6F14-4FB7-8C3C-AB618E6179A2}"/>
          </ac:spMkLst>
        </pc:spChg>
        <pc:picChg chg="add mod">
          <ac:chgData name="James Williams" userId="c957a50b-491f-4d94-b4bc-52aca3e2340d" providerId="ADAL" clId="{B3C35ACB-F9AD-4F81-8727-EC45BBF61055}" dt="2024-03-14T11:17:29.855" v="13823" actId="1076"/>
          <ac:picMkLst>
            <pc:docMk/>
            <pc:sldMk cId="604311283" sldId="673"/>
            <ac:picMk id="4" creationId="{C7AF7370-6BCA-BF7C-346A-57B261E5F022}"/>
          </ac:picMkLst>
        </pc:picChg>
        <pc:picChg chg="mod">
          <ac:chgData name="James Williams" userId="c957a50b-491f-4d94-b4bc-52aca3e2340d" providerId="ADAL" clId="{B3C35ACB-F9AD-4F81-8727-EC45BBF61055}" dt="2024-03-14T11:17:41.709" v="13826" actId="1076"/>
          <ac:picMkLst>
            <pc:docMk/>
            <pc:sldMk cId="604311283" sldId="673"/>
            <ac:picMk id="15" creationId="{A1851671-6444-5B6B-0EB6-ADD6A62563B9}"/>
          </ac:picMkLst>
        </pc:picChg>
        <pc:picChg chg="del">
          <ac:chgData name="James Williams" userId="c957a50b-491f-4d94-b4bc-52aca3e2340d" providerId="ADAL" clId="{B3C35ACB-F9AD-4F81-8727-EC45BBF61055}" dt="2024-03-14T11:17:05.342" v="13818" actId="478"/>
          <ac:picMkLst>
            <pc:docMk/>
            <pc:sldMk cId="604311283" sldId="673"/>
            <ac:picMk id="19" creationId="{A1DE9685-6E89-01F2-97F7-6536F4E4F272}"/>
          </ac:picMkLst>
        </pc:picChg>
      </pc:sldChg>
      <pc:sldChg chg="add">
        <pc:chgData name="James Williams" userId="c957a50b-491f-4d94-b4bc-52aca3e2340d" providerId="ADAL" clId="{B3C35ACB-F9AD-4F81-8727-EC45BBF61055}" dt="2024-03-13T16:39:07.786" v="9529"/>
        <pc:sldMkLst>
          <pc:docMk/>
          <pc:sldMk cId="440489946" sldId="674"/>
        </pc:sldMkLst>
      </pc:sldChg>
      <pc:sldChg chg="modSp del mod">
        <pc:chgData name="James Williams" userId="c957a50b-491f-4d94-b4bc-52aca3e2340d" providerId="ADAL" clId="{B3C35ACB-F9AD-4F81-8727-EC45BBF61055}" dt="2024-03-06T16:12:10.896" v="2066" actId="2696"/>
        <pc:sldMkLst>
          <pc:docMk/>
          <pc:sldMk cId="889820536" sldId="674"/>
        </pc:sldMkLst>
        <pc:spChg chg="mod">
          <ac:chgData name="James Williams" userId="c957a50b-491f-4d94-b4bc-52aca3e2340d" providerId="ADAL" clId="{B3C35ACB-F9AD-4F81-8727-EC45BBF61055}" dt="2024-03-06T16:07:20.381" v="2065" actId="14100"/>
          <ac:spMkLst>
            <pc:docMk/>
            <pc:sldMk cId="889820536" sldId="674"/>
            <ac:spMk id="2" creationId="{61365102-6F14-4FB7-8C3C-AB618E6179A2}"/>
          </ac:spMkLst>
        </pc:spChg>
        <pc:spChg chg="mod">
          <ac:chgData name="James Williams" userId="c957a50b-491f-4d94-b4bc-52aca3e2340d" providerId="ADAL" clId="{B3C35ACB-F9AD-4F81-8727-EC45BBF61055}" dt="2024-03-06T16:07:09.536" v="2062" actId="13926"/>
          <ac:spMkLst>
            <pc:docMk/>
            <pc:sldMk cId="889820536" sldId="674"/>
            <ac:spMk id="15" creationId="{005CED6A-A5A7-4341-8E5F-61ACE04CC2A1}"/>
          </ac:spMkLst>
        </pc:spChg>
      </pc:sldChg>
      <pc:sldChg chg="modSp add del mod">
        <pc:chgData name="James Williams" userId="c957a50b-491f-4d94-b4bc-52aca3e2340d" providerId="ADAL" clId="{B3C35ACB-F9AD-4F81-8727-EC45BBF61055}" dt="2024-03-13T16:38:51.986" v="9528" actId="2696"/>
        <pc:sldMkLst>
          <pc:docMk/>
          <pc:sldMk cId="1836845539" sldId="674"/>
        </pc:sldMkLst>
        <pc:spChg chg="mod">
          <ac:chgData name="James Williams" userId="c957a50b-491f-4d94-b4bc-52aca3e2340d" providerId="ADAL" clId="{B3C35ACB-F9AD-4F81-8727-EC45BBF61055}" dt="2024-03-06T16:19:30.174" v="2257" actId="1076"/>
          <ac:spMkLst>
            <pc:docMk/>
            <pc:sldMk cId="1836845539" sldId="674"/>
            <ac:spMk id="3" creationId="{1928CE2A-BC23-DEAC-AA2C-FA2E7CF56BB3}"/>
          </ac:spMkLst>
        </pc:spChg>
        <pc:spChg chg="mod">
          <ac:chgData name="James Williams" userId="c957a50b-491f-4d94-b4bc-52aca3e2340d" providerId="ADAL" clId="{B3C35ACB-F9AD-4F81-8727-EC45BBF61055}" dt="2024-03-06T16:31:29.140" v="2377" actId="13926"/>
          <ac:spMkLst>
            <pc:docMk/>
            <pc:sldMk cId="1836845539" sldId="674"/>
            <ac:spMk id="15" creationId="{005CED6A-A5A7-4341-8E5F-61ACE04CC2A1}"/>
          </ac:spMkLst>
        </pc:spChg>
      </pc:sldChg>
      <pc:sldChg chg="add del">
        <pc:chgData name="James Williams" userId="c957a50b-491f-4d94-b4bc-52aca3e2340d" providerId="ADAL" clId="{B3C35ACB-F9AD-4F81-8727-EC45BBF61055}" dt="2024-03-14T18:09:18.263" v="16749" actId="2696"/>
        <pc:sldMkLst>
          <pc:docMk/>
          <pc:sldMk cId="799232710" sldId="675"/>
        </pc:sldMkLst>
      </pc:sldChg>
      <pc:sldChg chg="modSp add del mod">
        <pc:chgData name="James Williams" userId="c957a50b-491f-4d94-b4bc-52aca3e2340d" providerId="ADAL" clId="{B3C35ACB-F9AD-4F81-8727-EC45BBF61055}" dt="2024-03-07T15:44:30.422" v="5475" actId="2696"/>
        <pc:sldMkLst>
          <pc:docMk/>
          <pc:sldMk cId="803630113" sldId="675"/>
        </pc:sldMkLst>
        <pc:spChg chg="mod">
          <ac:chgData name="James Williams" userId="c957a50b-491f-4d94-b4bc-52aca3e2340d" providerId="ADAL" clId="{B3C35ACB-F9AD-4F81-8727-EC45BBF61055}" dt="2024-03-06T16:38:32.125" v="2461" actId="1076"/>
          <ac:spMkLst>
            <pc:docMk/>
            <pc:sldMk cId="803630113" sldId="675"/>
            <ac:spMk id="2" creationId="{61365102-6F14-4FB7-8C3C-AB618E6179A2}"/>
          </ac:spMkLst>
        </pc:spChg>
        <pc:spChg chg="mod">
          <ac:chgData name="James Williams" userId="c957a50b-491f-4d94-b4bc-52aca3e2340d" providerId="ADAL" clId="{B3C35ACB-F9AD-4F81-8727-EC45BBF61055}" dt="2024-03-06T16:39:19.323" v="2466" actId="14100"/>
          <ac:spMkLst>
            <pc:docMk/>
            <pc:sldMk cId="803630113" sldId="675"/>
            <ac:spMk id="9" creationId="{C6F0307B-6A4C-4978-8778-1B2AFBCDE537}"/>
          </ac:spMkLst>
        </pc:spChg>
      </pc:sldChg>
      <pc:sldChg chg="add del ord">
        <pc:chgData name="James Williams" userId="c957a50b-491f-4d94-b4bc-52aca3e2340d" providerId="ADAL" clId="{B3C35ACB-F9AD-4F81-8727-EC45BBF61055}" dt="2024-03-14T17:31:42.637" v="16051" actId="2696"/>
        <pc:sldMkLst>
          <pc:docMk/>
          <pc:sldMk cId="1057530034" sldId="675"/>
        </pc:sldMkLst>
      </pc:sldChg>
      <pc:sldChg chg="del">
        <pc:chgData name="James Williams" userId="c957a50b-491f-4d94-b4bc-52aca3e2340d" providerId="ADAL" clId="{B3C35ACB-F9AD-4F81-8727-EC45BBF61055}" dt="2024-03-06T16:12:10.896" v="2066" actId="2696"/>
        <pc:sldMkLst>
          <pc:docMk/>
          <pc:sldMk cId="2508198703" sldId="675"/>
        </pc:sldMkLst>
      </pc:sldChg>
      <pc:sldChg chg="del">
        <pc:chgData name="James Williams" userId="c957a50b-491f-4d94-b4bc-52aca3e2340d" providerId="ADAL" clId="{B3C35ACB-F9AD-4F81-8727-EC45BBF61055}" dt="2024-03-06T11:38:12.466" v="113" actId="2696"/>
        <pc:sldMkLst>
          <pc:docMk/>
          <pc:sldMk cId="1815547600" sldId="678"/>
        </pc:sldMkLst>
      </pc:sldChg>
      <pc:sldChg chg="addSp delSp add del mod">
        <pc:chgData name="James Williams" userId="c957a50b-491f-4d94-b4bc-52aca3e2340d" providerId="ADAL" clId="{B3C35ACB-F9AD-4F81-8727-EC45BBF61055}" dt="2024-03-13T16:38:51.986" v="9528" actId="2696"/>
        <pc:sldMkLst>
          <pc:docMk/>
          <pc:sldMk cId="411009942" sldId="736"/>
        </pc:sldMkLst>
        <pc:spChg chg="add del">
          <ac:chgData name="James Williams" userId="c957a50b-491f-4d94-b4bc-52aca3e2340d" providerId="ADAL" clId="{B3C35ACB-F9AD-4F81-8727-EC45BBF61055}" dt="2024-03-12T17:14:37.974" v="7787" actId="22"/>
          <ac:spMkLst>
            <pc:docMk/>
            <pc:sldMk cId="411009942" sldId="736"/>
            <ac:spMk id="4" creationId="{809016A0-16D2-C272-0C61-3D7E43923873}"/>
          </ac:spMkLst>
        </pc:spChg>
      </pc:sldChg>
      <pc:sldChg chg="add">
        <pc:chgData name="James Williams" userId="c957a50b-491f-4d94-b4bc-52aca3e2340d" providerId="ADAL" clId="{B3C35ACB-F9AD-4F81-8727-EC45BBF61055}" dt="2024-03-13T16:39:07.786" v="9529"/>
        <pc:sldMkLst>
          <pc:docMk/>
          <pc:sldMk cId="3100061373" sldId="736"/>
        </pc:sldMkLst>
      </pc:sldChg>
      <pc:sldChg chg="add">
        <pc:chgData name="James Williams" userId="c957a50b-491f-4d94-b4bc-52aca3e2340d" providerId="ADAL" clId="{B3C35ACB-F9AD-4F81-8727-EC45BBF61055}" dt="2024-03-06T11:36:50.923" v="109"/>
        <pc:sldMkLst>
          <pc:docMk/>
          <pc:sldMk cId="1342494136" sldId="743"/>
        </pc:sldMkLst>
      </pc:sldChg>
      <pc:sldChg chg="delSp modSp add del mod">
        <pc:chgData name="James Williams" userId="c957a50b-491f-4d94-b4bc-52aca3e2340d" providerId="ADAL" clId="{B3C35ACB-F9AD-4F81-8727-EC45BBF61055}" dt="2024-03-13T16:38:51.986" v="9528" actId="2696"/>
        <pc:sldMkLst>
          <pc:docMk/>
          <pc:sldMk cId="222154720" sldId="757"/>
        </pc:sldMkLst>
        <pc:spChg chg="mod">
          <ac:chgData name="James Williams" userId="c957a50b-491f-4d94-b4bc-52aca3e2340d" providerId="ADAL" clId="{B3C35ACB-F9AD-4F81-8727-EC45BBF61055}" dt="2024-03-06T16:14:48.222" v="2104" actId="20577"/>
          <ac:spMkLst>
            <pc:docMk/>
            <pc:sldMk cId="222154720" sldId="757"/>
            <ac:spMk id="2" creationId="{61365102-6F14-4FB7-8C3C-AB618E6179A2}"/>
          </ac:spMkLst>
        </pc:spChg>
        <pc:spChg chg="mod">
          <ac:chgData name="James Williams" userId="c957a50b-491f-4d94-b4bc-52aca3e2340d" providerId="ADAL" clId="{B3C35ACB-F9AD-4F81-8727-EC45BBF61055}" dt="2024-03-06T16:16:56.913" v="2244" actId="1076"/>
          <ac:spMkLst>
            <pc:docMk/>
            <pc:sldMk cId="222154720" sldId="757"/>
            <ac:spMk id="3" creationId="{E009BC28-43DE-007D-A3FB-653A632E858B}"/>
          </ac:spMkLst>
        </pc:spChg>
        <pc:spChg chg="mod">
          <ac:chgData name="James Williams" userId="c957a50b-491f-4d94-b4bc-52aca3e2340d" providerId="ADAL" clId="{B3C35ACB-F9AD-4F81-8727-EC45BBF61055}" dt="2024-03-12T17:18:07.160" v="7863" actId="20577"/>
          <ac:spMkLst>
            <pc:docMk/>
            <pc:sldMk cId="222154720" sldId="757"/>
            <ac:spMk id="15" creationId="{3C22E9FF-1110-BAC0-3742-6B2DF7A08E90}"/>
          </ac:spMkLst>
        </pc:spChg>
        <pc:cxnChg chg="del mod">
          <ac:chgData name="James Williams" userId="c957a50b-491f-4d94-b4bc-52aca3e2340d" providerId="ADAL" clId="{B3C35ACB-F9AD-4F81-8727-EC45BBF61055}" dt="2024-03-06T16:16:25.259" v="2240" actId="478"/>
          <ac:cxnSpMkLst>
            <pc:docMk/>
            <pc:sldMk cId="222154720" sldId="757"/>
            <ac:cxnSpMk id="5" creationId="{3F26FD4B-7287-3ADC-388C-7DE24AD1F220}"/>
          </ac:cxnSpMkLst>
        </pc:cxnChg>
      </pc:sldChg>
      <pc:sldChg chg="add">
        <pc:chgData name="James Williams" userId="c957a50b-491f-4d94-b4bc-52aca3e2340d" providerId="ADAL" clId="{B3C35ACB-F9AD-4F81-8727-EC45BBF61055}" dt="2024-03-13T16:39:07.786" v="9529"/>
        <pc:sldMkLst>
          <pc:docMk/>
          <pc:sldMk cId="1872999776" sldId="757"/>
        </pc:sldMkLst>
      </pc:sldChg>
      <pc:sldChg chg="add del">
        <pc:chgData name="James Williams" userId="c957a50b-491f-4d94-b4bc-52aca3e2340d" providerId="ADAL" clId="{B3C35ACB-F9AD-4F81-8727-EC45BBF61055}" dt="2024-03-13T16:38:51.986" v="9528" actId="2696"/>
        <pc:sldMkLst>
          <pc:docMk/>
          <pc:sldMk cId="181521017" sldId="758"/>
        </pc:sldMkLst>
      </pc:sldChg>
      <pc:sldChg chg="add">
        <pc:chgData name="James Williams" userId="c957a50b-491f-4d94-b4bc-52aca3e2340d" providerId="ADAL" clId="{B3C35ACB-F9AD-4F81-8727-EC45BBF61055}" dt="2024-03-13T16:39:07.786" v="9529"/>
        <pc:sldMkLst>
          <pc:docMk/>
          <pc:sldMk cId="2801928055" sldId="758"/>
        </pc:sldMkLst>
      </pc:sldChg>
      <pc:sldChg chg="add del">
        <pc:chgData name="James Williams" userId="c957a50b-491f-4d94-b4bc-52aca3e2340d" providerId="ADAL" clId="{B3C35ACB-F9AD-4F81-8727-EC45BBF61055}" dt="2024-03-06T16:14:08.905" v="2085" actId="2696"/>
        <pc:sldMkLst>
          <pc:docMk/>
          <pc:sldMk cId="3597875892" sldId="758"/>
        </pc:sldMkLst>
      </pc:sldChg>
      <pc:sldChg chg="add">
        <pc:chgData name="James Williams" userId="c957a50b-491f-4d94-b4bc-52aca3e2340d" providerId="ADAL" clId="{B3C35ACB-F9AD-4F81-8727-EC45BBF61055}" dt="2024-03-06T11:36:50.923" v="109"/>
        <pc:sldMkLst>
          <pc:docMk/>
          <pc:sldMk cId="1134241530" sldId="766"/>
        </pc:sldMkLst>
      </pc:sldChg>
      <pc:sldChg chg="del">
        <pc:chgData name="James Williams" userId="c957a50b-491f-4d94-b4bc-52aca3e2340d" providerId="ADAL" clId="{B3C35ACB-F9AD-4F81-8727-EC45BBF61055}" dt="2024-03-06T11:37:40.078" v="111" actId="2696"/>
        <pc:sldMkLst>
          <pc:docMk/>
          <pc:sldMk cId="2830938282" sldId="797"/>
        </pc:sldMkLst>
      </pc:sldChg>
      <pc:sldChg chg="modSp new add del mod ord">
        <pc:chgData name="James Williams" userId="c957a50b-491f-4d94-b4bc-52aca3e2340d" providerId="ADAL" clId="{B3C35ACB-F9AD-4F81-8727-EC45BBF61055}" dt="2024-03-14T16:11:33.792" v="14827" actId="2696"/>
        <pc:sldMkLst>
          <pc:docMk/>
          <pc:sldMk cId="1254955011" sldId="798"/>
        </pc:sldMkLst>
        <pc:spChg chg="mod">
          <ac:chgData name="James Williams" userId="c957a50b-491f-4d94-b4bc-52aca3e2340d" providerId="ADAL" clId="{B3C35ACB-F9AD-4F81-8727-EC45BBF61055}" dt="2024-03-04T10:45:11.358" v="31" actId="20577"/>
          <ac:spMkLst>
            <pc:docMk/>
            <pc:sldMk cId="1254955011" sldId="798"/>
            <ac:spMk id="2" creationId="{176FAEF6-E3C9-ED4A-5445-7BEDB665B63B}"/>
          </ac:spMkLst>
        </pc:spChg>
        <pc:spChg chg="mod">
          <ac:chgData name="James Williams" userId="c957a50b-491f-4d94-b4bc-52aca3e2340d" providerId="ADAL" clId="{B3C35ACB-F9AD-4F81-8727-EC45BBF61055}" dt="2024-03-14T10:41:07.939" v="13108" actId="20577"/>
          <ac:spMkLst>
            <pc:docMk/>
            <pc:sldMk cId="1254955011" sldId="798"/>
            <ac:spMk id="3" creationId="{BF7073F4-CB9A-53F7-5258-126B8957BEEC}"/>
          </ac:spMkLst>
        </pc:spChg>
      </pc:sldChg>
      <pc:sldChg chg="modSp add del mod">
        <pc:chgData name="James Williams" userId="c957a50b-491f-4d94-b4bc-52aca3e2340d" providerId="ADAL" clId="{B3C35ACB-F9AD-4F81-8727-EC45BBF61055}" dt="2024-03-14T18:09:02.626" v="16747" actId="2696"/>
        <pc:sldMkLst>
          <pc:docMk/>
          <pc:sldMk cId="2374970204" sldId="798"/>
        </pc:sldMkLst>
        <pc:spChg chg="mod">
          <ac:chgData name="James Williams" userId="c957a50b-491f-4d94-b4bc-52aca3e2340d" providerId="ADAL" clId="{B3C35ACB-F9AD-4F81-8727-EC45BBF61055}" dt="2024-03-14T18:08:23.261" v="16746" actId="20577"/>
          <ac:spMkLst>
            <pc:docMk/>
            <pc:sldMk cId="2374970204" sldId="798"/>
            <ac:spMk id="3" creationId="{BF7073F4-CB9A-53F7-5258-126B8957BEEC}"/>
          </ac:spMkLst>
        </pc:spChg>
      </pc:sldChg>
      <pc:sldChg chg="modSp add mod">
        <pc:chgData name="James Williams" userId="c957a50b-491f-4d94-b4bc-52aca3e2340d" providerId="ADAL" clId="{B3C35ACB-F9AD-4F81-8727-EC45BBF61055}" dt="2024-03-07T15:36:52.132" v="5268" actId="1076"/>
        <pc:sldMkLst>
          <pc:docMk/>
          <pc:sldMk cId="3843751795" sldId="802"/>
        </pc:sldMkLst>
        <pc:spChg chg="mod">
          <ac:chgData name="James Williams" userId="c957a50b-491f-4d94-b4bc-52aca3e2340d" providerId="ADAL" clId="{B3C35ACB-F9AD-4F81-8727-EC45BBF61055}" dt="2024-03-07T15:36:52.132" v="5268" actId="1076"/>
          <ac:spMkLst>
            <pc:docMk/>
            <pc:sldMk cId="3843751795" sldId="802"/>
            <ac:spMk id="2" creationId="{61365102-6F14-4FB7-8C3C-AB618E6179A2}"/>
          </ac:spMkLst>
        </pc:spChg>
        <pc:spChg chg="mod">
          <ac:chgData name="James Williams" userId="c957a50b-491f-4d94-b4bc-52aca3e2340d" providerId="ADAL" clId="{B3C35ACB-F9AD-4F81-8727-EC45BBF61055}" dt="2024-03-07T15:36:42.857" v="5267" actId="20577"/>
          <ac:spMkLst>
            <pc:docMk/>
            <pc:sldMk cId="3843751795" sldId="802"/>
            <ac:spMk id="7" creationId="{7AA20E84-7A60-867E-8EB4-EA3136895592}"/>
          </ac:spMkLst>
        </pc:spChg>
      </pc:sldChg>
      <pc:sldChg chg="delSp modSp add mod modNotesTx">
        <pc:chgData name="James Williams" userId="c957a50b-491f-4d94-b4bc-52aca3e2340d" providerId="ADAL" clId="{B3C35ACB-F9AD-4F81-8727-EC45BBF61055}" dt="2024-03-07T15:22:43.302" v="5208" actId="1076"/>
        <pc:sldMkLst>
          <pc:docMk/>
          <pc:sldMk cId="872165422" sldId="803"/>
        </pc:sldMkLst>
        <pc:spChg chg="mod">
          <ac:chgData name="James Williams" userId="c957a50b-491f-4d94-b4bc-52aca3e2340d" providerId="ADAL" clId="{B3C35ACB-F9AD-4F81-8727-EC45BBF61055}" dt="2024-03-07T15:22:43.302" v="5208" actId="1076"/>
          <ac:spMkLst>
            <pc:docMk/>
            <pc:sldMk cId="872165422" sldId="803"/>
            <ac:spMk id="2" creationId="{61365102-6F14-4FB7-8C3C-AB618E6179A2}"/>
          </ac:spMkLst>
        </pc:spChg>
        <pc:spChg chg="del">
          <ac:chgData name="James Williams" userId="c957a50b-491f-4d94-b4bc-52aca3e2340d" providerId="ADAL" clId="{B3C35ACB-F9AD-4F81-8727-EC45BBF61055}" dt="2024-03-07T15:22:36.141" v="5207" actId="478"/>
          <ac:spMkLst>
            <pc:docMk/>
            <pc:sldMk cId="872165422" sldId="803"/>
            <ac:spMk id="5" creationId="{3672AFAB-BFB7-2158-5412-CE61CB83D756}"/>
          </ac:spMkLst>
        </pc:spChg>
        <pc:spChg chg="mod">
          <ac:chgData name="James Williams" userId="c957a50b-491f-4d94-b4bc-52aca3e2340d" providerId="ADAL" clId="{B3C35ACB-F9AD-4F81-8727-EC45BBF61055}" dt="2024-03-07T15:22:32.207" v="5206" actId="948"/>
          <ac:spMkLst>
            <pc:docMk/>
            <pc:sldMk cId="872165422" sldId="803"/>
            <ac:spMk id="9" creationId="{C6F0307B-6A4C-4978-8778-1B2AFBCDE537}"/>
          </ac:spMkLst>
        </pc:spChg>
        <pc:picChg chg="del mod">
          <ac:chgData name="James Williams" userId="c957a50b-491f-4d94-b4bc-52aca3e2340d" providerId="ADAL" clId="{B3C35ACB-F9AD-4F81-8727-EC45BBF61055}" dt="2024-03-07T15:22:36.141" v="5207" actId="478"/>
          <ac:picMkLst>
            <pc:docMk/>
            <pc:sldMk cId="872165422" sldId="803"/>
            <ac:picMk id="4" creationId="{C8037EEF-F350-6DC8-405F-2341923213C4}"/>
          </ac:picMkLst>
        </pc:picChg>
      </pc:sldChg>
      <pc:sldChg chg="addSp delSp add del setBg delDesignElem">
        <pc:chgData name="James Williams" userId="c957a50b-491f-4d94-b4bc-52aca3e2340d" providerId="ADAL" clId="{B3C35ACB-F9AD-4F81-8727-EC45BBF61055}" dt="2024-03-06T11:38:34" v="135"/>
        <pc:sldMkLst>
          <pc:docMk/>
          <pc:sldMk cId="3722447975" sldId="803"/>
        </pc:sldMkLst>
        <pc:spChg chg="add del">
          <ac:chgData name="James Williams" userId="c957a50b-491f-4d94-b4bc-52aca3e2340d" providerId="ADAL" clId="{B3C35ACB-F9AD-4F81-8727-EC45BBF61055}" dt="2024-03-06T11:38:34" v="135"/>
          <ac:spMkLst>
            <pc:docMk/>
            <pc:sldMk cId="3722447975" sldId="803"/>
            <ac:spMk id="8" creationId="{1B15ED52-F352-441B-82BF-E0EA34836D08}"/>
          </ac:spMkLst>
        </pc:spChg>
        <pc:spChg chg="add del">
          <ac:chgData name="James Williams" userId="c957a50b-491f-4d94-b4bc-52aca3e2340d" providerId="ADAL" clId="{B3C35ACB-F9AD-4F81-8727-EC45BBF61055}" dt="2024-03-06T11:38:34" v="135"/>
          <ac:spMkLst>
            <pc:docMk/>
            <pc:sldMk cId="3722447975" sldId="803"/>
            <ac:spMk id="10" creationId="{3B2E3793-BFE6-45A2-9B7B-E18844431C99}"/>
          </ac:spMkLst>
        </pc:spChg>
        <pc:spChg chg="add del">
          <ac:chgData name="James Williams" userId="c957a50b-491f-4d94-b4bc-52aca3e2340d" providerId="ADAL" clId="{B3C35ACB-F9AD-4F81-8727-EC45BBF61055}" dt="2024-03-06T11:38:34" v="135"/>
          <ac:spMkLst>
            <pc:docMk/>
            <pc:sldMk cId="3722447975" sldId="803"/>
            <ac:spMk id="12" creationId="{BC4C4868-CB8F-4AF9-9CDB-8108F2C19B67}"/>
          </ac:spMkLst>
        </pc:spChg>
        <pc:spChg chg="add del">
          <ac:chgData name="James Williams" userId="c957a50b-491f-4d94-b4bc-52aca3e2340d" providerId="ADAL" clId="{B3C35ACB-F9AD-4F81-8727-EC45BBF61055}" dt="2024-03-06T11:38:34" v="135"/>
          <ac:spMkLst>
            <pc:docMk/>
            <pc:sldMk cId="3722447975" sldId="803"/>
            <ac:spMk id="14" creationId="{375E0459-6403-40CD-989D-56A4407CA12E}"/>
          </ac:spMkLst>
        </pc:spChg>
        <pc:spChg chg="add del">
          <ac:chgData name="James Williams" userId="c957a50b-491f-4d94-b4bc-52aca3e2340d" providerId="ADAL" clId="{B3C35ACB-F9AD-4F81-8727-EC45BBF61055}" dt="2024-03-06T11:38:34" v="135"/>
          <ac:spMkLst>
            <pc:docMk/>
            <pc:sldMk cId="3722447975" sldId="803"/>
            <ac:spMk id="16" creationId="{53E5B1A8-3AC9-4BD1-9BBC-78CA94F2D1BA}"/>
          </ac:spMkLst>
        </pc:spChg>
      </pc:sldChg>
      <pc:sldChg chg="add del ord">
        <pc:chgData name="James Williams" userId="c957a50b-491f-4d94-b4bc-52aca3e2340d" providerId="ADAL" clId="{B3C35ACB-F9AD-4F81-8727-EC45BBF61055}" dt="2024-03-14T18:09:18.263" v="16749" actId="2696"/>
        <pc:sldMkLst>
          <pc:docMk/>
          <pc:sldMk cId="3397644926" sldId="804"/>
        </pc:sldMkLst>
      </pc:sldChg>
      <pc:sldChg chg="modSp new del mod">
        <pc:chgData name="James Williams" userId="c957a50b-491f-4d94-b4bc-52aca3e2340d" providerId="ADAL" clId="{B3C35ACB-F9AD-4F81-8727-EC45BBF61055}" dt="2024-03-06T13:56:52.264" v="1439" actId="2696"/>
        <pc:sldMkLst>
          <pc:docMk/>
          <pc:sldMk cId="4216258270" sldId="804"/>
        </pc:sldMkLst>
        <pc:spChg chg="mod">
          <ac:chgData name="James Williams" userId="c957a50b-491f-4d94-b4bc-52aca3e2340d" providerId="ADAL" clId="{B3C35ACB-F9AD-4F81-8727-EC45BBF61055}" dt="2024-03-06T13:20:16.812" v="1429"/>
          <ac:spMkLst>
            <pc:docMk/>
            <pc:sldMk cId="4216258270" sldId="804"/>
            <ac:spMk id="3" creationId="{C51C6E58-C834-47B7-3BFF-925A243B7218}"/>
          </ac:spMkLst>
        </pc:spChg>
      </pc:sldChg>
      <pc:sldChg chg="addSp delSp modSp add del mod">
        <pc:chgData name="James Williams" userId="c957a50b-491f-4d94-b4bc-52aca3e2340d" providerId="ADAL" clId="{B3C35ACB-F9AD-4F81-8727-EC45BBF61055}" dt="2024-03-13T16:38:51.986" v="9528" actId="2696"/>
        <pc:sldMkLst>
          <pc:docMk/>
          <pc:sldMk cId="370573392" sldId="805"/>
        </pc:sldMkLst>
        <pc:spChg chg="mod">
          <ac:chgData name="James Williams" userId="c957a50b-491f-4d94-b4bc-52aca3e2340d" providerId="ADAL" clId="{B3C35ACB-F9AD-4F81-8727-EC45BBF61055}" dt="2024-03-07T15:45:47.629" v="5492" actId="1076"/>
          <ac:spMkLst>
            <pc:docMk/>
            <pc:sldMk cId="370573392" sldId="805"/>
            <ac:spMk id="2" creationId="{61365102-6F14-4FB7-8C3C-AB618E6179A2}"/>
          </ac:spMkLst>
        </pc:spChg>
        <pc:spChg chg="del">
          <ac:chgData name="James Williams" userId="c957a50b-491f-4d94-b4bc-52aca3e2340d" providerId="ADAL" clId="{B3C35ACB-F9AD-4F81-8727-EC45BBF61055}" dt="2024-03-07T15:45:44.343" v="5491" actId="478"/>
          <ac:spMkLst>
            <pc:docMk/>
            <pc:sldMk cId="370573392" sldId="805"/>
            <ac:spMk id="5" creationId="{3672AFAB-BFB7-2158-5412-CE61CB83D756}"/>
          </ac:spMkLst>
        </pc:spChg>
        <pc:spChg chg="mod">
          <ac:chgData name="James Williams" userId="c957a50b-491f-4d94-b4bc-52aca3e2340d" providerId="ADAL" clId="{B3C35ACB-F9AD-4F81-8727-EC45BBF61055}" dt="2024-03-07T15:46:45.788" v="5512" actId="20577"/>
          <ac:spMkLst>
            <pc:docMk/>
            <pc:sldMk cId="370573392" sldId="805"/>
            <ac:spMk id="7" creationId="{7AA20E84-7A60-867E-8EB4-EA3136895592}"/>
          </ac:spMkLst>
        </pc:spChg>
        <pc:picChg chg="add mod">
          <ac:chgData name="James Williams" userId="c957a50b-491f-4d94-b4bc-52aca3e2340d" providerId="ADAL" clId="{B3C35ACB-F9AD-4F81-8727-EC45BBF61055}" dt="2024-03-07T15:46:57.178" v="5516" actId="1076"/>
          <ac:picMkLst>
            <pc:docMk/>
            <pc:sldMk cId="370573392" sldId="805"/>
            <ac:picMk id="3" creationId="{E37CBA89-FE70-F5DC-5AF1-75C3EFD0EFD6}"/>
          </ac:picMkLst>
        </pc:picChg>
        <pc:picChg chg="del">
          <ac:chgData name="James Williams" userId="c957a50b-491f-4d94-b4bc-52aca3e2340d" providerId="ADAL" clId="{B3C35ACB-F9AD-4F81-8727-EC45BBF61055}" dt="2024-03-07T15:45:44.343" v="5491" actId="478"/>
          <ac:picMkLst>
            <pc:docMk/>
            <pc:sldMk cId="370573392" sldId="805"/>
            <ac:picMk id="4" creationId="{C8037EEF-F350-6DC8-405F-2341923213C4}"/>
          </ac:picMkLst>
        </pc:picChg>
        <pc:picChg chg="mod">
          <ac:chgData name="James Williams" userId="c957a50b-491f-4d94-b4bc-52aca3e2340d" providerId="ADAL" clId="{B3C35ACB-F9AD-4F81-8727-EC45BBF61055}" dt="2024-03-07T15:47:06.413" v="5518" actId="14100"/>
          <ac:picMkLst>
            <pc:docMk/>
            <pc:sldMk cId="370573392" sldId="805"/>
            <ac:picMk id="6" creationId="{E183FEFB-4E26-5A67-A2AD-8A8F8802DE99}"/>
          </ac:picMkLst>
        </pc:picChg>
        <pc:picChg chg="del">
          <ac:chgData name="James Williams" userId="c957a50b-491f-4d94-b4bc-52aca3e2340d" providerId="ADAL" clId="{B3C35ACB-F9AD-4F81-8727-EC45BBF61055}" dt="2024-03-07T15:44:49.936" v="5477" actId="478"/>
          <ac:picMkLst>
            <pc:docMk/>
            <pc:sldMk cId="370573392" sldId="805"/>
            <ac:picMk id="9" creationId="{6224A37E-9594-6F93-CA38-C9FBA66D42FD}"/>
          </ac:picMkLst>
        </pc:picChg>
        <pc:picChg chg="add mod">
          <ac:chgData name="James Williams" userId="c957a50b-491f-4d94-b4bc-52aca3e2340d" providerId="ADAL" clId="{B3C35ACB-F9AD-4F81-8727-EC45BBF61055}" dt="2024-03-07T15:46:59.221" v="5517" actId="1076"/>
          <ac:picMkLst>
            <pc:docMk/>
            <pc:sldMk cId="370573392" sldId="805"/>
            <ac:picMk id="11" creationId="{4875E3F6-66BD-C29A-100C-9C291493F209}"/>
          </ac:picMkLst>
        </pc:picChg>
      </pc:sldChg>
      <pc:sldChg chg="add">
        <pc:chgData name="James Williams" userId="c957a50b-491f-4d94-b4bc-52aca3e2340d" providerId="ADAL" clId="{B3C35ACB-F9AD-4F81-8727-EC45BBF61055}" dt="2024-03-13T16:39:07.786" v="9529"/>
        <pc:sldMkLst>
          <pc:docMk/>
          <pc:sldMk cId="1593162782" sldId="805"/>
        </pc:sldMkLst>
      </pc:sldChg>
      <pc:sldChg chg="modSp add del mod">
        <pc:chgData name="James Williams" userId="c957a50b-491f-4d94-b4bc-52aca3e2340d" providerId="ADAL" clId="{B3C35ACB-F9AD-4F81-8727-EC45BBF61055}" dt="2024-03-07T15:45:59.371" v="5497" actId="2696"/>
        <pc:sldMkLst>
          <pc:docMk/>
          <pc:sldMk cId="1586639032" sldId="806"/>
        </pc:sldMkLst>
        <pc:spChg chg="mod">
          <ac:chgData name="James Williams" userId="c957a50b-491f-4d94-b4bc-52aca3e2340d" providerId="ADAL" clId="{B3C35ACB-F9AD-4F81-8727-EC45BBF61055}" dt="2024-03-06T16:49:54.529" v="2611" actId="20577"/>
          <ac:spMkLst>
            <pc:docMk/>
            <pc:sldMk cId="1586639032" sldId="806"/>
            <ac:spMk id="2" creationId="{61365102-6F14-4FB7-8C3C-AB618E6179A2}"/>
          </ac:spMkLst>
        </pc:spChg>
      </pc:sldChg>
      <pc:sldChg chg="add del">
        <pc:chgData name="James Williams" userId="c957a50b-491f-4d94-b4bc-52aca3e2340d" providerId="ADAL" clId="{B3C35ACB-F9AD-4F81-8727-EC45BBF61055}" dt="2024-03-07T15:46:05.997" v="5498" actId="2696"/>
        <pc:sldMkLst>
          <pc:docMk/>
          <pc:sldMk cId="3537340623" sldId="807"/>
        </pc:sldMkLst>
      </pc:sldChg>
      <pc:sldChg chg="add del">
        <pc:chgData name="James Williams" userId="c957a50b-491f-4d94-b4bc-52aca3e2340d" providerId="ADAL" clId="{B3C35ACB-F9AD-4F81-8727-EC45BBF61055}" dt="2024-03-07T15:46:09.715" v="5499" actId="2696"/>
        <pc:sldMkLst>
          <pc:docMk/>
          <pc:sldMk cId="614716941" sldId="808"/>
        </pc:sldMkLst>
      </pc:sldChg>
      <pc:sldChg chg="delSp modSp add del mod">
        <pc:chgData name="James Williams" userId="c957a50b-491f-4d94-b4bc-52aca3e2340d" providerId="ADAL" clId="{B3C35ACB-F9AD-4F81-8727-EC45BBF61055}" dt="2024-03-13T16:38:51.986" v="9528" actId="2696"/>
        <pc:sldMkLst>
          <pc:docMk/>
          <pc:sldMk cId="876201602" sldId="809"/>
        </pc:sldMkLst>
        <pc:spChg chg="mod">
          <ac:chgData name="James Williams" userId="c957a50b-491f-4d94-b4bc-52aca3e2340d" providerId="ADAL" clId="{B3C35ACB-F9AD-4F81-8727-EC45BBF61055}" dt="2024-03-07T12:22:40.954" v="3243"/>
          <ac:spMkLst>
            <pc:docMk/>
            <pc:sldMk cId="876201602" sldId="809"/>
            <ac:spMk id="2" creationId="{61365102-6F14-4FB7-8C3C-AB618E6179A2}"/>
          </ac:spMkLst>
        </pc:spChg>
        <pc:spChg chg="del">
          <ac:chgData name="James Williams" userId="c957a50b-491f-4d94-b4bc-52aca3e2340d" providerId="ADAL" clId="{B3C35ACB-F9AD-4F81-8727-EC45BBF61055}" dt="2024-03-07T15:47:16.205" v="5519" actId="478"/>
          <ac:spMkLst>
            <pc:docMk/>
            <pc:sldMk cId="876201602" sldId="809"/>
            <ac:spMk id="5" creationId="{3672AFAB-BFB7-2158-5412-CE61CB83D756}"/>
          </ac:spMkLst>
        </pc:spChg>
        <pc:picChg chg="del">
          <ac:chgData name="James Williams" userId="c957a50b-491f-4d94-b4bc-52aca3e2340d" providerId="ADAL" clId="{B3C35ACB-F9AD-4F81-8727-EC45BBF61055}" dt="2024-03-07T15:47:16.205" v="5519" actId="478"/>
          <ac:picMkLst>
            <pc:docMk/>
            <pc:sldMk cId="876201602" sldId="809"/>
            <ac:picMk id="4" creationId="{C8037EEF-F350-6DC8-405F-2341923213C4}"/>
          </ac:picMkLst>
        </pc:picChg>
      </pc:sldChg>
      <pc:sldChg chg="add">
        <pc:chgData name="James Williams" userId="c957a50b-491f-4d94-b4bc-52aca3e2340d" providerId="ADAL" clId="{B3C35ACB-F9AD-4F81-8727-EC45BBF61055}" dt="2024-03-13T16:39:07.786" v="9529"/>
        <pc:sldMkLst>
          <pc:docMk/>
          <pc:sldMk cId="2078435300" sldId="809"/>
        </pc:sldMkLst>
      </pc:sldChg>
      <pc:sldChg chg="modSp add del mod">
        <pc:chgData name="James Williams" userId="c957a50b-491f-4d94-b4bc-52aca3e2340d" providerId="ADAL" clId="{B3C35ACB-F9AD-4F81-8727-EC45BBF61055}" dt="2024-03-07T15:47:31.369" v="5520" actId="2696"/>
        <pc:sldMkLst>
          <pc:docMk/>
          <pc:sldMk cId="4218255011" sldId="810"/>
        </pc:sldMkLst>
        <pc:spChg chg="mod">
          <ac:chgData name="James Williams" userId="c957a50b-491f-4d94-b4bc-52aca3e2340d" providerId="ADAL" clId="{B3C35ACB-F9AD-4F81-8727-EC45BBF61055}" dt="2024-03-07T12:27:28.201" v="3323"/>
          <ac:spMkLst>
            <pc:docMk/>
            <pc:sldMk cId="4218255011" sldId="810"/>
            <ac:spMk id="2" creationId="{61365102-6F14-4FB7-8C3C-AB618E6179A2}"/>
          </ac:spMkLst>
        </pc:spChg>
      </pc:sldChg>
      <pc:sldChg chg="modSp new del mod">
        <pc:chgData name="James Williams" userId="c957a50b-491f-4d94-b4bc-52aca3e2340d" providerId="ADAL" clId="{B3C35ACB-F9AD-4F81-8727-EC45BBF61055}" dt="2024-03-13T16:17:29.978" v="9283" actId="2696"/>
        <pc:sldMkLst>
          <pc:docMk/>
          <pc:sldMk cId="1750148280" sldId="811"/>
        </pc:sldMkLst>
        <pc:spChg chg="mod">
          <ac:chgData name="James Williams" userId="c957a50b-491f-4d94-b4bc-52aca3e2340d" providerId="ADAL" clId="{B3C35ACB-F9AD-4F81-8727-EC45BBF61055}" dt="2024-03-07T13:03:39.629" v="3399" actId="13926"/>
          <ac:spMkLst>
            <pc:docMk/>
            <pc:sldMk cId="1750148280" sldId="811"/>
            <ac:spMk id="2" creationId="{59EBBF49-44C0-0D22-076F-ACAFD08825D9}"/>
          </ac:spMkLst>
        </pc:spChg>
        <pc:spChg chg="mod">
          <ac:chgData name="James Williams" userId="c957a50b-491f-4d94-b4bc-52aca3e2340d" providerId="ADAL" clId="{B3C35ACB-F9AD-4F81-8727-EC45BBF61055}" dt="2024-03-07T14:05:44.645" v="3928" actId="20577"/>
          <ac:spMkLst>
            <pc:docMk/>
            <pc:sldMk cId="1750148280" sldId="811"/>
            <ac:spMk id="3" creationId="{87B4552B-B411-F2B1-4DD9-02BFFD58CF81}"/>
          </ac:spMkLst>
        </pc:spChg>
      </pc:sldChg>
      <pc:sldChg chg="modSp add del mod">
        <pc:chgData name="James Williams" userId="c957a50b-491f-4d94-b4bc-52aca3e2340d" providerId="ADAL" clId="{B3C35ACB-F9AD-4F81-8727-EC45BBF61055}" dt="2024-03-13T16:38:51.986" v="9528" actId="2696"/>
        <pc:sldMkLst>
          <pc:docMk/>
          <pc:sldMk cId="713001413" sldId="812"/>
        </pc:sldMkLst>
        <pc:spChg chg="mod">
          <ac:chgData name="James Williams" userId="c957a50b-491f-4d94-b4bc-52aca3e2340d" providerId="ADAL" clId="{B3C35ACB-F9AD-4F81-8727-EC45BBF61055}" dt="2024-03-12T18:22:23.258" v="9140" actId="1076"/>
          <ac:spMkLst>
            <pc:docMk/>
            <pc:sldMk cId="713001413" sldId="812"/>
            <ac:spMk id="3" creationId="{88FF5784-C485-61EA-62AB-A2D124814776}"/>
          </ac:spMkLst>
        </pc:spChg>
        <pc:spChg chg="mod">
          <ac:chgData name="James Williams" userId="c957a50b-491f-4d94-b4bc-52aca3e2340d" providerId="ADAL" clId="{B3C35ACB-F9AD-4F81-8727-EC45BBF61055}" dt="2024-03-12T18:22:15.867" v="9139" actId="13926"/>
          <ac:spMkLst>
            <pc:docMk/>
            <pc:sldMk cId="713001413" sldId="812"/>
            <ac:spMk id="13" creationId="{91F835AF-A34A-31BC-203C-1FB1F659BA94}"/>
          </ac:spMkLst>
        </pc:spChg>
      </pc:sldChg>
      <pc:sldChg chg="addSp modSp add del mod modNotesTx">
        <pc:chgData name="James Williams" userId="c957a50b-491f-4d94-b4bc-52aca3e2340d" providerId="ADAL" clId="{B3C35ACB-F9AD-4F81-8727-EC45BBF61055}" dt="2024-03-12T18:21:27.040" v="9103" actId="2696"/>
        <pc:sldMkLst>
          <pc:docMk/>
          <pc:sldMk cId="2483716271" sldId="812"/>
        </pc:sldMkLst>
        <pc:spChg chg="mod">
          <ac:chgData name="James Williams" userId="c957a50b-491f-4d94-b4bc-52aca3e2340d" providerId="ADAL" clId="{B3C35ACB-F9AD-4F81-8727-EC45BBF61055}" dt="2024-03-12T17:27:04.933" v="8170" actId="20577"/>
          <ac:spMkLst>
            <pc:docMk/>
            <pc:sldMk cId="2483716271" sldId="812"/>
            <ac:spMk id="2" creationId="{61365102-6F14-4FB7-8C3C-AB618E6179A2}"/>
          </ac:spMkLst>
        </pc:spChg>
        <pc:spChg chg="mod">
          <ac:chgData name="James Williams" userId="c957a50b-491f-4d94-b4bc-52aca3e2340d" providerId="ADAL" clId="{B3C35ACB-F9AD-4F81-8727-EC45BBF61055}" dt="2024-03-12T17:25:08.493" v="8056" actId="1076"/>
          <ac:spMkLst>
            <pc:docMk/>
            <pc:sldMk cId="2483716271" sldId="812"/>
            <ac:spMk id="3" creationId="{88FF5784-C485-61EA-62AB-A2D124814776}"/>
          </ac:spMkLst>
        </pc:spChg>
        <pc:spChg chg="add mod">
          <ac:chgData name="James Williams" userId="c957a50b-491f-4d94-b4bc-52aca3e2340d" providerId="ADAL" clId="{B3C35ACB-F9AD-4F81-8727-EC45BBF61055}" dt="2024-03-12T17:00:56.525" v="7631" actId="1076"/>
          <ac:spMkLst>
            <pc:docMk/>
            <pc:sldMk cId="2483716271" sldId="812"/>
            <ac:spMk id="7" creationId="{E9D5CCD1-33B9-0682-570F-9A9BF13FC04B}"/>
          </ac:spMkLst>
        </pc:spChg>
        <pc:spChg chg="mod">
          <ac:chgData name="James Williams" userId="c957a50b-491f-4d94-b4bc-52aca3e2340d" providerId="ADAL" clId="{B3C35ACB-F9AD-4F81-8727-EC45BBF61055}" dt="2024-03-12T17:59:56.928" v="8264" actId="20577"/>
          <ac:spMkLst>
            <pc:docMk/>
            <pc:sldMk cId="2483716271" sldId="812"/>
            <ac:spMk id="13" creationId="{91F835AF-A34A-31BC-203C-1FB1F659BA94}"/>
          </ac:spMkLst>
        </pc:spChg>
        <pc:picChg chg="mod">
          <ac:chgData name="James Williams" userId="c957a50b-491f-4d94-b4bc-52aca3e2340d" providerId="ADAL" clId="{B3C35ACB-F9AD-4F81-8727-EC45BBF61055}" dt="2024-03-12T17:24:57.476" v="8053" actId="1076"/>
          <ac:picMkLst>
            <pc:docMk/>
            <pc:sldMk cId="2483716271" sldId="812"/>
            <ac:picMk id="18" creationId="{8939E9F0-D443-6C7F-9796-9E46A8F0AC78}"/>
          </ac:picMkLst>
        </pc:picChg>
      </pc:sldChg>
      <pc:sldChg chg="addSp delSp modSp add mod ord">
        <pc:chgData name="James Williams" userId="c957a50b-491f-4d94-b4bc-52aca3e2340d" providerId="ADAL" clId="{B3C35ACB-F9AD-4F81-8727-EC45BBF61055}" dt="2024-03-18T09:56:31.495" v="17896"/>
        <pc:sldMkLst>
          <pc:docMk/>
          <pc:sldMk cId="2597499951" sldId="812"/>
        </pc:sldMkLst>
        <pc:spChg chg="mod">
          <ac:chgData name="James Williams" userId="c957a50b-491f-4d94-b4bc-52aca3e2340d" providerId="ADAL" clId="{B3C35ACB-F9AD-4F81-8727-EC45BBF61055}" dt="2024-03-18T09:15:53.817" v="17776" actId="403"/>
          <ac:spMkLst>
            <pc:docMk/>
            <pc:sldMk cId="2597499951" sldId="812"/>
            <ac:spMk id="2" creationId="{61365102-6F14-4FB7-8C3C-AB618E6179A2}"/>
          </ac:spMkLst>
        </pc:spChg>
        <pc:spChg chg="del mod">
          <ac:chgData name="James Williams" userId="c957a50b-491f-4d94-b4bc-52aca3e2340d" providerId="ADAL" clId="{B3C35ACB-F9AD-4F81-8727-EC45BBF61055}" dt="2024-03-14T09:46:04.855" v="12116" actId="478"/>
          <ac:spMkLst>
            <pc:docMk/>
            <pc:sldMk cId="2597499951" sldId="812"/>
            <ac:spMk id="3" creationId="{88FF5784-C485-61EA-62AB-A2D124814776}"/>
          </ac:spMkLst>
        </pc:spChg>
        <pc:spChg chg="del">
          <ac:chgData name="James Williams" userId="c957a50b-491f-4d94-b4bc-52aca3e2340d" providerId="ADAL" clId="{B3C35ACB-F9AD-4F81-8727-EC45BBF61055}" dt="2024-03-13T16:42:16.390" v="9573" actId="478"/>
          <ac:spMkLst>
            <pc:docMk/>
            <pc:sldMk cId="2597499951" sldId="812"/>
            <ac:spMk id="5" creationId="{3672AFAB-BFB7-2158-5412-CE61CB83D756}"/>
          </ac:spMkLst>
        </pc:spChg>
        <pc:spChg chg="del mod">
          <ac:chgData name="James Williams" userId="c957a50b-491f-4d94-b4bc-52aca3e2340d" providerId="ADAL" clId="{B3C35ACB-F9AD-4F81-8727-EC45BBF61055}" dt="2024-03-14T09:46:06.252" v="12117" actId="478"/>
          <ac:spMkLst>
            <pc:docMk/>
            <pc:sldMk cId="2597499951" sldId="812"/>
            <ac:spMk id="7" creationId="{E9D5CCD1-33B9-0682-570F-9A9BF13FC04B}"/>
          </ac:spMkLst>
        </pc:spChg>
        <pc:spChg chg="mod">
          <ac:chgData name="James Williams" userId="c957a50b-491f-4d94-b4bc-52aca3e2340d" providerId="ADAL" clId="{B3C35ACB-F9AD-4F81-8727-EC45BBF61055}" dt="2024-03-14T09:55:09.998" v="12322" actId="14100"/>
          <ac:spMkLst>
            <pc:docMk/>
            <pc:sldMk cId="2597499951" sldId="812"/>
            <ac:spMk id="13" creationId="{91F835AF-A34A-31BC-203C-1FB1F659BA94}"/>
          </ac:spMkLst>
        </pc:spChg>
        <pc:picChg chg="del">
          <ac:chgData name="James Williams" userId="c957a50b-491f-4d94-b4bc-52aca3e2340d" providerId="ADAL" clId="{B3C35ACB-F9AD-4F81-8727-EC45BBF61055}" dt="2024-03-14T09:41:50.005" v="12041" actId="478"/>
          <ac:picMkLst>
            <pc:docMk/>
            <pc:sldMk cId="2597499951" sldId="812"/>
            <ac:picMk id="4" creationId="{C8037EEF-F350-6DC8-405F-2341923213C4}"/>
          </ac:picMkLst>
        </pc:picChg>
        <pc:picChg chg="add mod">
          <ac:chgData name="James Williams" userId="c957a50b-491f-4d94-b4bc-52aca3e2340d" providerId="ADAL" clId="{B3C35ACB-F9AD-4F81-8727-EC45BBF61055}" dt="2024-03-14T09:54:46.544" v="12316" actId="1076"/>
          <ac:picMkLst>
            <pc:docMk/>
            <pc:sldMk cId="2597499951" sldId="812"/>
            <ac:picMk id="5" creationId="{FDC5435C-8EBF-E04A-17B2-FAE3764C773C}"/>
          </ac:picMkLst>
        </pc:picChg>
        <pc:picChg chg="del mod">
          <ac:chgData name="James Williams" userId="c957a50b-491f-4d94-b4bc-52aca3e2340d" providerId="ADAL" clId="{B3C35ACB-F9AD-4F81-8727-EC45BBF61055}" dt="2024-03-14T09:46:02.609" v="12114" actId="478"/>
          <ac:picMkLst>
            <pc:docMk/>
            <pc:sldMk cId="2597499951" sldId="812"/>
            <ac:picMk id="18" creationId="{8939E9F0-D443-6C7F-9796-9E46A8F0AC78}"/>
          </ac:picMkLst>
        </pc:picChg>
      </pc:sldChg>
      <pc:sldChg chg="delSp modSp add del mod">
        <pc:chgData name="James Williams" userId="c957a50b-491f-4d94-b4bc-52aca3e2340d" providerId="ADAL" clId="{B3C35ACB-F9AD-4F81-8727-EC45BBF61055}" dt="2024-03-07T13:11:22.602" v="3500" actId="2696"/>
        <pc:sldMkLst>
          <pc:docMk/>
          <pc:sldMk cId="2609334586" sldId="813"/>
        </pc:sldMkLst>
        <pc:spChg chg="mod">
          <ac:chgData name="James Williams" userId="c957a50b-491f-4d94-b4bc-52aca3e2340d" providerId="ADAL" clId="{B3C35ACB-F9AD-4F81-8727-EC45BBF61055}" dt="2024-03-07T13:11:12.826" v="3499" actId="113"/>
          <ac:spMkLst>
            <pc:docMk/>
            <pc:sldMk cId="2609334586" sldId="813"/>
            <ac:spMk id="7" creationId="{7AA20E84-7A60-867E-8EB4-EA3136895592}"/>
          </ac:spMkLst>
        </pc:spChg>
        <pc:picChg chg="del">
          <ac:chgData name="James Williams" userId="c957a50b-491f-4d94-b4bc-52aca3e2340d" providerId="ADAL" clId="{B3C35ACB-F9AD-4F81-8727-EC45BBF61055}" dt="2024-03-07T13:09:59.946" v="3480" actId="478"/>
          <ac:picMkLst>
            <pc:docMk/>
            <pc:sldMk cId="2609334586" sldId="813"/>
            <ac:picMk id="6" creationId="{E183FEFB-4E26-5A67-A2AD-8A8F8802DE99}"/>
          </ac:picMkLst>
        </pc:picChg>
        <pc:picChg chg="del">
          <ac:chgData name="James Williams" userId="c957a50b-491f-4d94-b4bc-52aca3e2340d" providerId="ADAL" clId="{B3C35ACB-F9AD-4F81-8727-EC45BBF61055}" dt="2024-03-07T13:10:00.459" v="3481" actId="478"/>
          <ac:picMkLst>
            <pc:docMk/>
            <pc:sldMk cId="2609334586" sldId="813"/>
            <ac:picMk id="9" creationId="{6224A37E-9594-6F93-CA38-C9FBA66D42FD}"/>
          </ac:picMkLst>
        </pc:picChg>
      </pc:sldChg>
      <pc:sldChg chg="addSp delSp modSp add del mod">
        <pc:chgData name="James Williams" userId="c957a50b-491f-4d94-b4bc-52aca3e2340d" providerId="ADAL" clId="{B3C35ACB-F9AD-4F81-8727-EC45BBF61055}" dt="2024-03-07T17:15:45.415" v="6442" actId="2696"/>
        <pc:sldMkLst>
          <pc:docMk/>
          <pc:sldMk cId="3283471119" sldId="813"/>
        </pc:sldMkLst>
        <pc:spChg chg="mod">
          <ac:chgData name="James Williams" userId="c957a50b-491f-4d94-b4bc-52aca3e2340d" providerId="ADAL" clId="{B3C35ACB-F9AD-4F81-8727-EC45BBF61055}" dt="2024-03-07T13:58:21.482" v="3771" actId="1076"/>
          <ac:spMkLst>
            <pc:docMk/>
            <pc:sldMk cId="3283471119" sldId="813"/>
            <ac:spMk id="2" creationId="{61365102-6F14-4FB7-8C3C-AB618E6179A2}"/>
          </ac:spMkLst>
        </pc:spChg>
        <pc:spChg chg="del mod">
          <ac:chgData name="James Williams" userId="c957a50b-491f-4d94-b4bc-52aca3e2340d" providerId="ADAL" clId="{B3C35ACB-F9AD-4F81-8727-EC45BBF61055}" dt="2024-03-07T14:04:00.055" v="3882" actId="478"/>
          <ac:spMkLst>
            <pc:docMk/>
            <pc:sldMk cId="3283471119" sldId="813"/>
            <ac:spMk id="5" creationId="{3672AFAB-BFB7-2158-5412-CE61CB83D756}"/>
          </ac:spMkLst>
        </pc:spChg>
        <pc:spChg chg="mod">
          <ac:chgData name="James Williams" userId="c957a50b-491f-4d94-b4bc-52aca3e2340d" providerId="ADAL" clId="{B3C35ACB-F9AD-4F81-8727-EC45BBF61055}" dt="2024-03-07T14:02:50.046" v="3850" actId="21"/>
          <ac:spMkLst>
            <pc:docMk/>
            <pc:sldMk cId="3283471119" sldId="813"/>
            <ac:spMk id="7" creationId="{7AA20E84-7A60-867E-8EB4-EA3136895592}"/>
          </ac:spMkLst>
        </pc:spChg>
        <pc:spChg chg="add mod">
          <ac:chgData name="James Williams" userId="c957a50b-491f-4d94-b4bc-52aca3e2340d" providerId="ADAL" clId="{B3C35ACB-F9AD-4F81-8727-EC45BBF61055}" dt="2024-03-07T14:04:36.141" v="3888" actId="122"/>
          <ac:spMkLst>
            <pc:docMk/>
            <pc:sldMk cId="3283471119" sldId="813"/>
            <ac:spMk id="9" creationId="{A855C226-6ADC-37BC-2545-2BAB1B0BF74B}"/>
          </ac:spMkLst>
        </pc:spChg>
        <pc:graphicFrameChg chg="add del mod">
          <ac:chgData name="James Williams" userId="c957a50b-491f-4d94-b4bc-52aca3e2340d" providerId="ADAL" clId="{B3C35ACB-F9AD-4F81-8727-EC45BBF61055}" dt="2024-03-07T13:15:12.324" v="3569" actId="478"/>
          <ac:graphicFrameMkLst>
            <pc:docMk/>
            <pc:sldMk cId="3283471119" sldId="813"/>
            <ac:graphicFrameMk id="3" creationId="{F2BB1EE1-95C8-643E-BD2D-B75C3F67881E}"/>
          </ac:graphicFrameMkLst>
        </pc:graphicFrameChg>
        <pc:picChg chg="del">
          <ac:chgData name="James Williams" userId="c957a50b-491f-4d94-b4bc-52aca3e2340d" providerId="ADAL" clId="{B3C35ACB-F9AD-4F81-8727-EC45BBF61055}" dt="2024-03-07T14:04:00.055" v="3882" actId="478"/>
          <ac:picMkLst>
            <pc:docMk/>
            <pc:sldMk cId="3283471119" sldId="813"/>
            <ac:picMk id="4" creationId="{C8037EEF-F350-6DC8-405F-2341923213C4}"/>
          </ac:picMkLst>
        </pc:picChg>
      </pc:sldChg>
      <pc:sldChg chg="addSp delSp add del setBg delDesignElem">
        <pc:chgData name="James Williams" userId="c957a50b-491f-4d94-b4bc-52aca3e2340d" providerId="ADAL" clId="{B3C35ACB-F9AD-4F81-8727-EC45BBF61055}" dt="2024-03-07T13:13:10.357" v="3510"/>
        <pc:sldMkLst>
          <pc:docMk/>
          <pc:sldMk cId="1590361495" sldId="814"/>
        </pc:sldMkLst>
        <pc:spChg chg="add del">
          <ac:chgData name="James Williams" userId="c957a50b-491f-4d94-b4bc-52aca3e2340d" providerId="ADAL" clId="{B3C35ACB-F9AD-4F81-8727-EC45BBF61055}" dt="2024-03-07T13:13:10.357" v="3510"/>
          <ac:spMkLst>
            <pc:docMk/>
            <pc:sldMk cId="1590361495" sldId="814"/>
            <ac:spMk id="8" creationId="{1B15ED52-F352-441B-82BF-E0EA34836D08}"/>
          </ac:spMkLst>
        </pc:spChg>
        <pc:spChg chg="add del">
          <ac:chgData name="James Williams" userId="c957a50b-491f-4d94-b4bc-52aca3e2340d" providerId="ADAL" clId="{B3C35ACB-F9AD-4F81-8727-EC45BBF61055}" dt="2024-03-07T13:13:10.357" v="3510"/>
          <ac:spMkLst>
            <pc:docMk/>
            <pc:sldMk cId="1590361495" sldId="814"/>
            <ac:spMk id="10" creationId="{3B2E3793-BFE6-45A2-9B7B-E18844431C99}"/>
          </ac:spMkLst>
        </pc:spChg>
        <pc:spChg chg="add del">
          <ac:chgData name="James Williams" userId="c957a50b-491f-4d94-b4bc-52aca3e2340d" providerId="ADAL" clId="{B3C35ACB-F9AD-4F81-8727-EC45BBF61055}" dt="2024-03-07T13:13:10.357" v="3510"/>
          <ac:spMkLst>
            <pc:docMk/>
            <pc:sldMk cId="1590361495" sldId="814"/>
            <ac:spMk id="12" creationId="{BC4C4868-CB8F-4AF9-9CDB-8108F2C19B67}"/>
          </ac:spMkLst>
        </pc:spChg>
        <pc:spChg chg="add del">
          <ac:chgData name="James Williams" userId="c957a50b-491f-4d94-b4bc-52aca3e2340d" providerId="ADAL" clId="{B3C35ACB-F9AD-4F81-8727-EC45BBF61055}" dt="2024-03-07T13:13:10.357" v="3510"/>
          <ac:spMkLst>
            <pc:docMk/>
            <pc:sldMk cId="1590361495" sldId="814"/>
            <ac:spMk id="14" creationId="{375E0459-6403-40CD-989D-56A4407CA12E}"/>
          </ac:spMkLst>
        </pc:spChg>
        <pc:spChg chg="add del">
          <ac:chgData name="James Williams" userId="c957a50b-491f-4d94-b4bc-52aca3e2340d" providerId="ADAL" clId="{B3C35ACB-F9AD-4F81-8727-EC45BBF61055}" dt="2024-03-07T13:13:10.357" v="3510"/>
          <ac:spMkLst>
            <pc:docMk/>
            <pc:sldMk cId="1590361495" sldId="814"/>
            <ac:spMk id="16" creationId="{53E5B1A8-3AC9-4BD1-9BBC-78CA94F2D1BA}"/>
          </ac:spMkLst>
        </pc:spChg>
      </pc:sldChg>
      <pc:sldChg chg="modSp add del mod">
        <pc:chgData name="James Williams" userId="c957a50b-491f-4d94-b4bc-52aca3e2340d" providerId="ADAL" clId="{B3C35ACB-F9AD-4F81-8727-EC45BBF61055}" dt="2024-03-07T15:47:44.844" v="5521" actId="2696"/>
        <pc:sldMkLst>
          <pc:docMk/>
          <pc:sldMk cId="2066227079" sldId="814"/>
        </pc:sldMkLst>
        <pc:spChg chg="mod">
          <ac:chgData name="James Williams" userId="c957a50b-491f-4d94-b4bc-52aca3e2340d" providerId="ADAL" clId="{B3C35ACB-F9AD-4F81-8727-EC45BBF61055}" dt="2024-03-07T14:20:01.774" v="4110" actId="20577"/>
          <ac:spMkLst>
            <pc:docMk/>
            <pc:sldMk cId="2066227079" sldId="814"/>
            <ac:spMk id="2" creationId="{61365102-6F14-4FB7-8C3C-AB618E6179A2}"/>
          </ac:spMkLst>
        </pc:spChg>
      </pc:sldChg>
      <pc:sldChg chg="modSp add del mod modNotesTx">
        <pc:chgData name="James Williams" userId="c957a50b-491f-4d94-b4bc-52aca3e2340d" providerId="ADAL" clId="{B3C35ACB-F9AD-4F81-8727-EC45BBF61055}" dt="2024-03-13T16:38:51.986" v="9528" actId="2696"/>
        <pc:sldMkLst>
          <pc:docMk/>
          <pc:sldMk cId="2170649022" sldId="815"/>
        </pc:sldMkLst>
        <pc:spChg chg="mod">
          <ac:chgData name="James Williams" userId="c957a50b-491f-4d94-b4bc-52aca3e2340d" providerId="ADAL" clId="{B3C35ACB-F9AD-4F81-8727-EC45BBF61055}" dt="2024-03-07T14:24:57.420" v="4117" actId="20577"/>
          <ac:spMkLst>
            <pc:docMk/>
            <pc:sldMk cId="2170649022" sldId="815"/>
            <ac:spMk id="2" creationId="{61365102-6F14-4FB7-8C3C-AB618E6179A2}"/>
          </ac:spMkLst>
        </pc:spChg>
        <pc:spChg chg="mod">
          <ac:chgData name="James Williams" userId="c957a50b-491f-4d94-b4bc-52aca3e2340d" providerId="ADAL" clId="{B3C35ACB-F9AD-4F81-8727-EC45BBF61055}" dt="2024-03-07T17:15:18.015" v="6438" actId="20577"/>
          <ac:spMkLst>
            <pc:docMk/>
            <pc:sldMk cId="2170649022" sldId="815"/>
            <ac:spMk id="7" creationId="{7AA20E84-7A60-867E-8EB4-EA3136895592}"/>
          </ac:spMkLst>
        </pc:spChg>
      </pc:sldChg>
      <pc:sldChg chg="addSp modSp add del mod">
        <pc:chgData name="James Williams" userId="c957a50b-491f-4d94-b4bc-52aca3e2340d" providerId="ADAL" clId="{B3C35ACB-F9AD-4F81-8727-EC45BBF61055}" dt="2024-03-17T16:46:38.391" v="17416" actId="2696"/>
        <pc:sldMkLst>
          <pc:docMk/>
          <pc:sldMk cId="3502560504" sldId="815"/>
        </pc:sldMkLst>
        <pc:spChg chg="add mod">
          <ac:chgData name="James Williams" userId="c957a50b-491f-4d94-b4bc-52aca3e2340d" providerId="ADAL" clId="{B3C35ACB-F9AD-4F81-8727-EC45BBF61055}" dt="2024-03-17T16:46:17.582" v="17415" actId="1076"/>
          <ac:spMkLst>
            <pc:docMk/>
            <pc:sldMk cId="3502560504" sldId="815"/>
            <ac:spMk id="4" creationId="{7BAEEBC3-32D4-886B-8181-F1F784961F4A}"/>
          </ac:spMkLst>
        </pc:spChg>
        <pc:spChg chg="mod">
          <ac:chgData name="James Williams" userId="c957a50b-491f-4d94-b4bc-52aca3e2340d" providerId="ADAL" clId="{B3C35ACB-F9AD-4F81-8727-EC45BBF61055}" dt="2024-03-17T16:45:59.783" v="17414" actId="20577"/>
          <ac:spMkLst>
            <pc:docMk/>
            <pc:sldMk cId="3502560504" sldId="815"/>
            <ac:spMk id="7" creationId="{7AA20E84-7A60-867E-8EB4-EA3136895592}"/>
          </ac:spMkLst>
        </pc:spChg>
      </pc:sldChg>
      <pc:sldChg chg="modSp add del mod">
        <pc:chgData name="James Williams" userId="c957a50b-491f-4d94-b4bc-52aca3e2340d" providerId="ADAL" clId="{B3C35ACB-F9AD-4F81-8727-EC45BBF61055}" dt="2024-03-07T15:48:01.893" v="5522" actId="2696"/>
        <pc:sldMkLst>
          <pc:docMk/>
          <pc:sldMk cId="4076849540" sldId="816"/>
        </pc:sldMkLst>
        <pc:spChg chg="mod">
          <ac:chgData name="James Williams" userId="c957a50b-491f-4d94-b4bc-52aca3e2340d" providerId="ADAL" clId="{B3C35ACB-F9AD-4F81-8727-EC45BBF61055}" dt="2024-03-07T14:30:21.754" v="4210" actId="20577"/>
          <ac:spMkLst>
            <pc:docMk/>
            <pc:sldMk cId="4076849540" sldId="816"/>
            <ac:spMk id="2" creationId="{61365102-6F14-4FB7-8C3C-AB618E6179A2}"/>
          </ac:spMkLst>
        </pc:spChg>
      </pc:sldChg>
      <pc:sldChg chg="modSp add del mod">
        <pc:chgData name="James Williams" userId="c957a50b-491f-4d94-b4bc-52aca3e2340d" providerId="ADAL" clId="{B3C35ACB-F9AD-4F81-8727-EC45BBF61055}" dt="2024-03-06T16:13:50.886" v="2084" actId="2696"/>
        <pc:sldMkLst>
          <pc:docMk/>
          <pc:sldMk cId="1871596435" sldId="817"/>
        </pc:sldMkLst>
        <pc:spChg chg="mod">
          <ac:chgData name="James Williams" userId="c957a50b-491f-4d94-b4bc-52aca3e2340d" providerId="ADAL" clId="{B3C35ACB-F9AD-4F81-8727-EC45BBF61055}" dt="2024-03-06T16:13:40.481" v="2083" actId="20577"/>
          <ac:spMkLst>
            <pc:docMk/>
            <pc:sldMk cId="1871596435" sldId="817"/>
            <ac:spMk id="2" creationId="{61365102-6F14-4FB7-8C3C-AB618E6179A2}"/>
          </ac:spMkLst>
        </pc:spChg>
      </pc:sldChg>
      <pc:sldChg chg="addSp delSp modSp new mod">
        <pc:chgData name="James Williams" userId="c957a50b-491f-4d94-b4bc-52aca3e2340d" providerId="ADAL" clId="{B3C35ACB-F9AD-4F81-8727-EC45BBF61055}" dt="2024-03-07T14:45:55.467" v="4693" actId="1076"/>
        <pc:sldMkLst>
          <pc:docMk/>
          <pc:sldMk cId="2561587116" sldId="817"/>
        </pc:sldMkLst>
        <pc:spChg chg="mod">
          <ac:chgData name="James Williams" userId="c957a50b-491f-4d94-b4bc-52aca3e2340d" providerId="ADAL" clId="{B3C35ACB-F9AD-4F81-8727-EC45BBF61055}" dt="2024-03-07T14:44:28.838" v="4555" actId="1076"/>
          <ac:spMkLst>
            <pc:docMk/>
            <pc:sldMk cId="2561587116" sldId="817"/>
            <ac:spMk id="2" creationId="{3FC1C261-BCA1-C149-A4E7-FAC29D584C50}"/>
          </ac:spMkLst>
        </pc:spChg>
        <pc:spChg chg="mod">
          <ac:chgData name="James Williams" userId="c957a50b-491f-4d94-b4bc-52aca3e2340d" providerId="ADAL" clId="{B3C35ACB-F9AD-4F81-8727-EC45BBF61055}" dt="2024-03-07T14:45:03.886" v="4684" actId="20577"/>
          <ac:spMkLst>
            <pc:docMk/>
            <pc:sldMk cId="2561587116" sldId="817"/>
            <ac:spMk id="3" creationId="{B996BBF0-BDD8-D023-2E28-911F1790289F}"/>
          </ac:spMkLst>
        </pc:spChg>
        <pc:spChg chg="add del mod">
          <ac:chgData name="James Williams" userId="c957a50b-491f-4d94-b4bc-52aca3e2340d" providerId="ADAL" clId="{B3C35ACB-F9AD-4F81-8727-EC45BBF61055}" dt="2024-03-07T14:44:19.616" v="4552" actId="478"/>
          <ac:spMkLst>
            <pc:docMk/>
            <pc:sldMk cId="2561587116" sldId="817"/>
            <ac:spMk id="5" creationId="{98D6B0B1-1244-F9ED-DEA5-758FF514B528}"/>
          </ac:spMkLst>
        </pc:spChg>
        <pc:picChg chg="add mod">
          <ac:chgData name="James Williams" userId="c957a50b-491f-4d94-b4bc-52aca3e2340d" providerId="ADAL" clId="{B3C35ACB-F9AD-4F81-8727-EC45BBF61055}" dt="2024-03-07T14:44:21.676" v="4553" actId="14100"/>
          <ac:picMkLst>
            <pc:docMk/>
            <pc:sldMk cId="2561587116" sldId="817"/>
            <ac:picMk id="4" creationId="{6CC9463F-194F-FEB5-E411-1FB36BE15E3A}"/>
          </ac:picMkLst>
        </pc:picChg>
        <pc:picChg chg="add mod">
          <ac:chgData name="James Williams" userId="c957a50b-491f-4d94-b4bc-52aca3e2340d" providerId="ADAL" clId="{B3C35ACB-F9AD-4F81-8727-EC45BBF61055}" dt="2024-03-07T14:45:55.467" v="4693" actId="1076"/>
          <ac:picMkLst>
            <pc:docMk/>
            <pc:sldMk cId="2561587116" sldId="817"/>
            <ac:picMk id="7" creationId="{BB8CBDBC-C42E-C7FE-876C-6F04933765E3}"/>
          </ac:picMkLst>
        </pc:picChg>
      </pc:sldChg>
      <pc:sldChg chg="modSp add mod">
        <pc:chgData name="James Williams" userId="c957a50b-491f-4d94-b4bc-52aca3e2340d" providerId="ADAL" clId="{B3C35ACB-F9AD-4F81-8727-EC45BBF61055}" dt="2024-03-07T17:16:00.702" v="6445" actId="404"/>
        <pc:sldMkLst>
          <pc:docMk/>
          <pc:sldMk cId="1056380901" sldId="818"/>
        </pc:sldMkLst>
        <pc:spChg chg="mod">
          <ac:chgData name="James Williams" userId="c957a50b-491f-4d94-b4bc-52aca3e2340d" providerId="ADAL" clId="{B3C35ACB-F9AD-4F81-8727-EC45BBF61055}" dt="2024-03-07T17:15:41.052" v="6441"/>
          <ac:spMkLst>
            <pc:docMk/>
            <pc:sldMk cId="1056380901" sldId="818"/>
            <ac:spMk id="2" creationId="{61365102-6F14-4FB7-8C3C-AB618E6179A2}"/>
          </ac:spMkLst>
        </pc:spChg>
        <pc:spChg chg="mod">
          <ac:chgData name="James Williams" userId="c957a50b-491f-4d94-b4bc-52aca3e2340d" providerId="ADAL" clId="{B3C35ACB-F9AD-4F81-8727-EC45BBF61055}" dt="2024-03-07T17:16:00.702" v="6445" actId="404"/>
          <ac:spMkLst>
            <pc:docMk/>
            <pc:sldMk cId="1056380901" sldId="818"/>
            <ac:spMk id="7" creationId="{7AA20E84-7A60-867E-8EB4-EA3136895592}"/>
          </ac:spMkLst>
        </pc:spChg>
      </pc:sldChg>
      <pc:sldChg chg="modSp add del mod">
        <pc:chgData name="James Williams" userId="c957a50b-491f-4d94-b4bc-52aca3e2340d" providerId="ADAL" clId="{B3C35ACB-F9AD-4F81-8727-EC45BBF61055}" dt="2024-03-07T16:59:52.744" v="6351" actId="2696"/>
        <pc:sldMkLst>
          <pc:docMk/>
          <pc:sldMk cId="2232791958" sldId="818"/>
        </pc:sldMkLst>
        <pc:spChg chg="mod">
          <ac:chgData name="James Williams" userId="c957a50b-491f-4d94-b4bc-52aca3e2340d" providerId="ADAL" clId="{B3C35ACB-F9AD-4F81-8727-EC45BBF61055}" dt="2024-03-07T16:57:04.045" v="6341" actId="14100"/>
          <ac:spMkLst>
            <pc:docMk/>
            <pc:sldMk cId="2232791958" sldId="818"/>
            <ac:spMk id="2" creationId="{61365102-6F14-4FB7-8C3C-AB618E6179A2}"/>
          </ac:spMkLst>
        </pc:spChg>
      </pc:sldChg>
      <pc:sldChg chg="modSp add del mod">
        <pc:chgData name="James Williams" userId="c957a50b-491f-4d94-b4bc-52aca3e2340d" providerId="ADAL" clId="{B3C35ACB-F9AD-4F81-8727-EC45BBF61055}" dt="2024-03-07T17:10:18.061" v="6413" actId="2696"/>
        <pc:sldMkLst>
          <pc:docMk/>
          <pc:sldMk cId="2376737751" sldId="818"/>
        </pc:sldMkLst>
        <pc:spChg chg="mod">
          <ac:chgData name="James Williams" userId="c957a50b-491f-4d94-b4bc-52aca3e2340d" providerId="ADAL" clId="{B3C35ACB-F9AD-4F81-8727-EC45BBF61055}" dt="2024-03-07T17:03:51.921" v="6358" actId="20577"/>
          <ac:spMkLst>
            <pc:docMk/>
            <pc:sldMk cId="2376737751" sldId="818"/>
            <ac:spMk id="2" creationId="{61365102-6F14-4FB7-8C3C-AB618E6179A2}"/>
          </ac:spMkLst>
        </pc:spChg>
      </pc:sldChg>
      <pc:sldChg chg="addSp delSp add del setBg delDesignElem">
        <pc:chgData name="James Williams" userId="c957a50b-491f-4d94-b4bc-52aca3e2340d" providerId="ADAL" clId="{B3C35ACB-F9AD-4F81-8727-EC45BBF61055}" dt="2024-03-07T17:04:16.135" v="6378"/>
        <pc:sldMkLst>
          <pc:docMk/>
          <pc:sldMk cId="208580704" sldId="819"/>
        </pc:sldMkLst>
        <pc:spChg chg="add del">
          <ac:chgData name="James Williams" userId="c957a50b-491f-4d94-b4bc-52aca3e2340d" providerId="ADAL" clId="{B3C35ACB-F9AD-4F81-8727-EC45BBF61055}" dt="2024-03-07T17:04:16.135" v="6378"/>
          <ac:spMkLst>
            <pc:docMk/>
            <pc:sldMk cId="208580704" sldId="819"/>
            <ac:spMk id="8" creationId="{1B15ED52-F352-441B-82BF-E0EA34836D08}"/>
          </ac:spMkLst>
        </pc:spChg>
        <pc:spChg chg="add del">
          <ac:chgData name="James Williams" userId="c957a50b-491f-4d94-b4bc-52aca3e2340d" providerId="ADAL" clId="{B3C35ACB-F9AD-4F81-8727-EC45BBF61055}" dt="2024-03-07T17:04:16.135" v="6378"/>
          <ac:spMkLst>
            <pc:docMk/>
            <pc:sldMk cId="208580704" sldId="819"/>
            <ac:spMk id="10" creationId="{3B2E3793-BFE6-45A2-9B7B-E18844431C99}"/>
          </ac:spMkLst>
        </pc:spChg>
        <pc:spChg chg="add del">
          <ac:chgData name="James Williams" userId="c957a50b-491f-4d94-b4bc-52aca3e2340d" providerId="ADAL" clId="{B3C35ACB-F9AD-4F81-8727-EC45BBF61055}" dt="2024-03-07T17:04:16.135" v="6378"/>
          <ac:spMkLst>
            <pc:docMk/>
            <pc:sldMk cId="208580704" sldId="819"/>
            <ac:spMk id="12" creationId="{BC4C4868-CB8F-4AF9-9CDB-8108F2C19B67}"/>
          </ac:spMkLst>
        </pc:spChg>
        <pc:spChg chg="add del">
          <ac:chgData name="James Williams" userId="c957a50b-491f-4d94-b4bc-52aca3e2340d" providerId="ADAL" clId="{B3C35ACB-F9AD-4F81-8727-EC45BBF61055}" dt="2024-03-07T17:04:16.135" v="6378"/>
          <ac:spMkLst>
            <pc:docMk/>
            <pc:sldMk cId="208580704" sldId="819"/>
            <ac:spMk id="14" creationId="{375E0459-6403-40CD-989D-56A4407CA12E}"/>
          </ac:spMkLst>
        </pc:spChg>
        <pc:spChg chg="add del">
          <ac:chgData name="James Williams" userId="c957a50b-491f-4d94-b4bc-52aca3e2340d" providerId="ADAL" clId="{B3C35ACB-F9AD-4F81-8727-EC45BBF61055}" dt="2024-03-07T17:04:16.135" v="6378"/>
          <ac:spMkLst>
            <pc:docMk/>
            <pc:sldMk cId="208580704" sldId="819"/>
            <ac:spMk id="16" creationId="{53E5B1A8-3AC9-4BD1-9BBC-78CA94F2D1BA}"/>
          </ac:spMkLst>
        </pc:spChg>
      </pc:sldChg>
      <pc:sldChg chg="add ord">
        <pc:chgData name="James Williams" userId="c957a50b-491f-4d94-b4bc-52aca3e2340d" providerId="ADAL" clId="{B3C35ACB-F9AD-4F81-8727-EC45BBF61055}" dt="2024-03-18T09:07:50.546" v="17597"/>
        <pc:sldMkLst>
          <pc:docMk/>
          <pc:sldMk cId="1191889373" sldId="819"/>
        </pc:sldMkLst>
      </pc:sldChg>
      <pc:sldChg chg="modSp add del mod">
        <pc:chgData name="James Williams" userId="c957a50b-491f-4d94-b4bc-52aca3e2340d" providerId="ADAL" clId="{B3C35ACB-F9AD-4F81-8727-EC45BBF61055}" dt="2024-03-13T16:38:51.986" v="9528" actId="2696"/>
        <pc:sldMkLst>
          <pc:docMk/>
          <pc:sldMk cId="3378360985" sldId="819"/>
        </pc:sldMkLst>
        <pc:spChg chg="mod">
          <ac:chgData name="James Williams" userId="c957a50b-491f-4d94-b4bc-52aca3e2340d" providerId="ADAL" clId="{B3C35ACB-F9AD-4F81-8727-EC45BBF61055}" dt="2024-03-13T16:25:07.750" v="9346" actId="113"/>
          <ac:spMkLst>
            <pc:docMk/>
            <pc:sldMk cId="3378360985" sldId="819"/>
            <ac:spMk id="9" creationId="{C6F0307B-6A4C-4978-8778-1B2AFBCDE537}"/>
          </ac:spMkLst>
        </pc:spChg>
      </pc:sldChg>
      <pc:sldChg chg="modSp add del mod">
        <pc:chgData name="James Williams" userId="c957a50b-491f-4d94-b4bc-52aca3e2340d" providerId="ADAL" clId="{B3C35ACB-F9AD-4F81-8727-EC45BBF61055}" dt="2024-03-12T17:15:27.493" v="7789" actId="2696"/>
        <pc:sldMkLst>
          <pc:docMk/>
          <pc:sldMk cId="3643233500" sldId="819"/>
        </pc:sldMkLst>
        <pc:spChg chg="mod">
          <ac:chgData name="James Williams" userId="c957a50b-491f-4d94-b4bc-52aca3e2340d" providerId="ADAL" clId="{B3C35ACB-F9AD-4F81-8727-EC45BBF61055}" dt="2024-03-12T17:01:32.714" v="7635" actId="20577"/>
          <ac:spMkLst>
            <pc:docMk/>
            <pc:sldMk cId="3643233500" sldId="819"/>
            <ac:spMk id="9" creationId="{C6F0307B-6A4C-4978-8778-1B2AFBCDE537}"/>
          </ac:spMkLst>
        </pc:spChg>
      </pc:sldChg>
      <pc:sldChg chg="add del">
        <pc:chgData name="James Williams" userId="c957a50b-491f-4d94-b4bc-52aca3e2340d" providerId="ADAL" clId="{B3C35ACB-F9AD-4F81-8727-EC45BBF61055}" dt="2024-03-12T17:17:08.518" v="7793" actId="2696"/>
        <pc:sldMkLst>
          <pc:docMk/>
          <pc:sldMk cId="664480752" sldId="820"/>
        </pc:sldMkLst>
      </pc:sldChg>
      <pc:sldChg chg="add del">
        <pc:chgData name="James Williams" userId="c957a50b-491f-4d94-b4bc-52aca3e2340d" providerId="ADAL" clId="{B3C35ACB-F9AD-4F81-8727-EC45BBF61055}" dt="2024-03-12T17:17:31.605" v="7795" actId="2696"/>
        <pc:sldMkLst>
          <pc:docMk/>
          <pc:sldMk cId="703073401" sldId="820"/>
        </pc:sldMkLst>
      </pc:sldChg>
      <pc:sldChg chg="delSp modSp add del mod">
        <pc:chgData name="James Williams" userId="c957a50b-491f-4d94-b4bc-52aca3e2340d" providerId="ADAL" clId="{B3C35ACB-F9AD-4F81-8727-EC45BBF61055}" dt="2024-03-12T17:15:27.493" v="7789" actId="2696"/>
        <pc:sldMkLst>
          <pc:docMk/>
          <pc:sldMk cId="1871596435" sldId="820"/>
        </pc:sldMkLst>
        <pc:spChg chg="mod">
          <ac:chgData name="James Williams" userId="c957a50b-491f-4d94-b4bc-52aca3e2340d" providerId="ADAL" clId="{B3C35ACB-F9AD-4F81-8727-EC45BBF61055}" dt="2024-03-12T16:43:08.800" v="7274" actId="403"/>
          <ac:spMkLst>
            <pc:docMk/>
            <pc:sldMk cId="1871596435" sldId="820"/>
            <ac:spMk id="2" creationId="{61365102-6F14-4FB7-8C3C-AB618E6179A2}"/>
          </ac:spMkLst>
        </pc:spChg>
        <pc:spChg chg="mod">
          <ac:chgData name="James Williams" userId="c957a50b-491f-4d94-b4bc-52aca3e2340d" providerId="ADAL" clId="{B3C35ACB-F9AD-4F81-8727-EC45BBF61055}" dt="2024-03-12T16:46:12.082" v="7350" actId="1076"/>
          <ac:spMkLst>
            <pc:docMk/>
            <pc:sldMk cId="1871596435" sldId="820"/>
            <ac:spMk id="5" creationId="{88934071-96B6-A121-25B4-D3A0F7FDDB5F}"/>
          </ac:spMkLst>
        </pc:spChg>
        <pc:spChg chg="mod">
          <ac:chgData name="James Williams" userId="c957a50b-491f-4d94-b4bc-52aca3e2340d" providerId="ADAL" clId="{B3C35ACB-F9AD-4F81-8727-EC45BBF61055}" dt="2024-03-12T16:46:18.290" v="7351" actId="1076"/>
          <ac:spMkLst>
            <pc:docMk/>
            <pc:sldMk cId="1871596435" sldId="820"/>
            <ac:spMk id="7" creationId="{A34EFC19-582C-C711-5191-2BD16D65F032}"/>
          </ac:spMkLst>
        </pc:spChg>
        <pc:spChg chg="mod">
          <ac:chgData name="James Williams" userId="c957a50b-491f-4d94-b4bc-52aca3e2340d" providerId="ADAL" clId="{B3C35ACB-F9AD-4F81-8727-EC45BBF61055}" dt="2024-03-12T16:46:08.218" v="7349" actId="20577"/>
          <ac:spMkLst>
            <pc:docMk/>
            <pc:sldMk cId="1871596435" sldId="820"/>
            <ac:spMk id="15" creationId="{005CED6A-A5A7-4341-8E5F-61ACE04CC2A1}"/>
          </ac:spMkLst>
        </pc:spChg>
        <pc:picChg chg="del">
          <ac:chgData name="James Williams" userId="c957a50b-491f-4d94-b4bc-52aca3e2340d" providerId="ADAL" clId="{B3C35ACB-F9AD-4F81-8727-EC45BBF61055}" dt="2024-03-12T16:42:59.707" v="7256" actId="478"/>
          <ac:picMkLst>
            <pc:docMk/>
            <pc:sldMk cId="1871596435" sldId="820"/>
            <ac:picMk id="4" creationId="{7AD73F44-A251-466D-A388-CF53569BDB1D}"/>
          </ac:picMkLst>
        </pc:picChg>
      </pc:sldChg>
      <pc:sldChg chg="add del">
        <pc:chgData name="James Williams" userId="c957a50b-491f-4d94-b4bc-52aca3e2340d" providerId="ADAL" clId="{B3C35ACB-F9AD-4F81-8727-EC45BBF61055}" dt="2024-03-12T17:16:29.445" v="7791" actId="2696"/>
        <pc:sldMkLst>
          <pc:docMk/>
          <pc:sldMk cId="2884122594" sldId="820"/>
        </pc:sldMkLst>
      </pc:sldChg>
      <pc:sldChg chg="add del">
        <pc:chgData name="James Williams" userId="c957a50b-491f-4d94-b4bc-52aca3e2340d" providerId="ADAL" clId="{B3C35ACB-F9AD-4F81-8727-EC45BBF61055}" dt="2024-03-12T17:14:54.673" v="7788" actId="2696"/>
        <pc:sldMkLst>
          <pc:docMk/>
          <pc:sldMk cId="3597875892" sldId="821"/>
        </pc:sldMkLst>
      </pc:sldChg>
      <pc:sldChg chg="add del">
        <pc:chgData name="James Williams" userId="c957a50b-491f-4d94-b4bc-52aca3e2340d" providerId="ADAL" clId="{B3C35ACB-F9AD-4F81-8727-EC45BBF61055}" dt="2024-03-12T17:19:37.434" v="7893" actId="2696"/>
        <pc:sldMkLst>
          <pc:docMk/>
          <pc:sldMk cId="1986316572" sldId="822"/>
        </pc:sldMkLst>
      </pc:sldChg>
      <pc:sldChg chg="add del">
        <pc:chgData name="James Williams" userId="c957a50b-491f-4d94-b4bc-52aca3e2340d" providerId="ADAL" clId="{B3C35ACB-F9AD-4F81-8727-EC45BBF61055}" dt="2024-03-12T17:15:27.493" v="7789" actId="2696"/>
        <pc:sldMkLst>
          <pc:docMk/>
          <pc:sldMk cId="2320558510" sldId="822"/>
        </pc:sldMkLst>
      </pc:sldChg>
      <pc:sldChg chg="addSp delSp add del setBg delDesignElem">
        <pc:chgData name="James Williams" userId="c957a50b-491f-4d94-b4bc-52aca3e2340d" providerId="ADAL" clId="{B3C35ACB-F9AD-4F81-8727-EC45BBF61055}" dt="2024-03-12T16:42:42.383" v="7225"/>
        <pc:sldMkLst>
          <pc:docMk/>
          <pc:sldMk cId="2904990224" sldId="822"/>
        </pc:sldMkLst>
        <pc:spChg chg="add del">
          <ac:chgData name="James Williams" userId="c957a50b-491f-4d94-b4bc-52aca3e2340d" providerId="ADAL" clId="{B3C35ACB-F9AD-4F81-8727-EC45BBF61055}" dt="2024-03-12T16:42:42.383" v="7225"/>
          <ac:spMkLst>
            <pc:docMk/>
            <pc:sldMk cId="2904990224" sldId="822"/>
            <ac:spMk id="8" creationId="{1B15ED52-F352-441B-82BF-E0EA34836D08}"/>
          </ac:spMkLst>
        </pc:spChg>
        <pc:spChg chg="add del">
          <ac:chgData name="James Williams" userId="c957a50b-491f-4d94-b4bc-52aca3e2340d" providerId="ADAL" clId="{B3C35ACB-F9AD-4F81-8727-EC45BBF61055}" dt="2024-03-12T16:42:42.383" v="7225"/>
          <ac:spMkLst>
            <pc:docMk/>
            <pc:sldMk cId="2904990224" sldId="822"/>
            <ac:spMk id="10" creationId="{3B2E3793-BFE6-45A2-9B7B-E18844431C99}"/>
          </ac:spMkLst>
        </pc:spChg>
        <pc:spChg chg="add del">
          <ac:chgData name="James Williams" userId="c957a50b-491f-4d94-b4bc-52aca3e2340d" providerId="ADAL" clId="{B3C35ACB-F9AD-4F81-8727-EC45BBF61055}" dt="2024-03-12T16:42:42.383" v="7225"/>
          <ac:spMkLst>
            <pc:docMk/>
            <pc:sldMk cId="2904990224" sldId="822"/>
            <ac:spMk id="12" creationId="{BC4C4868-CB8F-4AF9-9CDB-8108F2C19B67}"/>
          </ac:spMkLst>
        </pc:spChg>
        <pc:spChg chg="add del">
          <ac:chgData name="James Williams" userId="c957a50b-491f-4d94-b4bc-52aca3e2340d" providerId="ADAL" clId="{B3C35ACB-F9AD-4F81-8727-EC45BBF61055}" dt="2024-03-12T16:42:42.383" v="7225"/>
          <ac:spMkLst>
            <pc:docMk/>
            <pc:sldMk cId="2904990224" sldId="822"/>
            <ac:spMk id="14" creationId="{375E0459-6403-40CD-989D-56A4407CA12E}"/>
          </ac:spMkLst>
        </pc:spChg>
        <pc:spChg chg="add del">
          <ac:chgData name="James Williams" userId="c957a50b-491f-4d94-b4bc-52aca3e2340d" providerId="ADAL" clId="{B3C35ACB-F9AD-4F81-8727-EC45BBF61055}" dt="2024-03-12T16:42:42.383" v="7225"/>
          <ac:spMkLst>
            <pc:docMk/>
            <pc:sldMk cId="2904990224" sldId="822"/>
            <ac:spMk id="16" creationId="{53E5B1A8-3AC9-4BD1-9BBC-78CA94F2D1BA}"/>
          </ac:spMkLst>
        </pc:spChg>
      </pc:sldChg>
      <pc:sldChg chg="modSp add mod">
        <pc:chgData name="James Williams" userId="c957a50b-491f-4d94-b4bc-52aca3e2340d" providerId="ADAL" clId="{B3C35ACB-F9AD-4F81-8727-EC45BBF61055}" dt="2024-03-14T11:21:27.648" v="13955" actId="14100"/>
        <pc:sldMkLst>
          <pc:docMk/>
          <pc:sldMk cId="218719933" sldId="823"/>
        </pc:sldMkLst>
        <pc:spChg chg="mod">
          <ac:chgData name="James Williams" userId="c957a50b-491f-4d94-b4bc-52aca3e2340d" providerId="ADAL" clId="{B3C35ACB-F9AD-4F81-8727-EC45BBF61055}" dt="2024-03-14T11:21:27.648" v="13955" actId="14100"/>
          <ac:spMkLst>
            <pc:docMk/>
            <pc:sldMk cId="218719933" sldId="823"/>
            <ac:spMk id="15" creationId="{005CED6A-A5A7-4341-8E5F-61ACE04CC2A1}"/>
          </ac:spMkLst>
        </pc:spChg>
      </pc:sldChg>
      <pc:sldChg chg="modSp add del mod">
        <pc:chgData name="James Williams" userId="c957a50b-491f-4d94-b4bc-52aca3e2340d" providerId="ADAL" clId="{B3C35ACB-F9AD-4F81-8727-EC45BBF61055}" dt="2024-03-13T17:13:33.142" v="10323" actId="2696"/>
        <pc:sldMkLst>
          <pc:docMk/>
          <pc:sldMk cId="2672539740" sldId="823"/>
        </pc:sldMkLst>
        <pc:spChg chg="mod">
          <ac:chgData name="James Williams" userId="c957a50b-491f-4d94-b4bc-52aca3e2340d" providerId="ADAL" clId="{B3C35ACB-F9AD-4F81-8727-EC45BBF61055}" dt="2024-03-13T17:10:16.188" v="10225" actId="20577"/>
          <ac:spMkLst>
            <pc:docMk/>
            <pc:sldMk cId="2672539740" sldId="823"/>
            <ac:spMk id="2" creationId="{61365102-6F14-4FB7-8C3C-AB618E6179A2}"/>
          </ac:spMkLst>
        </pc:spChg>
        <pc:spChg chg="mod">
          <ac:chgData name="James Williams" userId="c957a50b-491f-4d94-b4bc-52aca3e2340d" providerId="ADAL" clId="{B3C35ACB-F9AD-4F81-8727-EC45BBF61055}" dt="2024-03-13T17:13:24.405" v="10322" actId="6549"/>
          <ac:spMkLst>
            <pc:docMk/>
            <pc:sldMk cId="2672539740" sldId="823"/>
            <ac:spMk id="15" creationId="{005CED6A-A5A7-4341-8E5F-61ACE04CC2A1}"/>
          </ac:spMkLst>
        </pc:spChg>
      </pc:sldChg>
      <pc:sldChg chg="addSp delSp add del setBg delDesignElem">
        <pc:chgData name="James Williams" userId="c957a50b-491f-4d94-b4bc-52aca3e2340d" providerId="ADAL" clId="{B3C35ACB-F9AD-4F81-8727-EC45BBF61055}" dt="2024-03-12T16:42:42.383" v="7225"/>
        <pc:sldMkLst>
          <pc:docMk/>
          <pc:sldMk cId="3547145979" sldId="823"/>
        </pc:sldMkLst>
        <pc:spChg chg="add del">
          <ac:chgData name="James Williams" userId="c957a50b-491f-4d94-b4bc-52aca3e2340d" providerId="ADAL" clId="{B3C35ACB-F9AD-4F81-8727-EC45BBF61055}" dt="2024-03-12T16:42:42.383" v="7225"/>
          <ac:spMkLst>
            <pc:docMk/>
            <pc:sldMk cId="3547145979" sldId="823"/>
            <ac:spMk id="8" creationId="{1B15ED52-F352-441B-82BF-E0EA34836D08}"/>
          </ac:spMkLst>
        </pc:spChg>
        <pc:spChg chg="add del">
          <ac:chgData name="James Williams" userId="c957a50b-491f-4d94-b4bc-52aca3e2340d" providerId="ADAL" clId="{B3C35ACB-F9AD-4F81-8727-EC45BBF61055}" dt="2024-03-12T16:42:42.383" v="7225"/>
          <ac:spMkLst>
            <pc:docMk/>
            <pc:sldMk cId="3547145979" sldId="823"/>
            <ac:spMk id="10" creationId="{3B2E3793-BFE6-45A2-9B7B-E18844431C99}"/>
          </ac:spMkLst>
        </pc:spChg>
        <pc:spChg chg="add del">
          <ac:chgData name="James Williams" userId="c957a50b-491f-4d94-b4bc-52aca3e2340d" providerId="ADAL" clId="{B3C35ACB-F9AD-4F81-8727-EC45BBF61055}" dt="2024-03-12T16:42:42.383" v="7225"/>
          <ac:spMkLst>
            <pc:docMk/>
            <pc:sldMk cId="3547145979" sldId="823"/>
            <ac:spMk id="12" creationId="{BC4C4868-CB8F-4AF9-9CDB-8108F2C19B67}"/>
          </ac:spMkLst>
        </pc:spChg>
        <pc:spChg chg="add del">
          <ac:chgData name="James Williams" userId="c957a50b-491f-4d94-b4bc-52aca3e2340d" providerId="ADAL" clId="{B3C35ACB-F9AD-4F81-8727-EC45BBF61055}" dt="2024-03-12T16:42:42.383" v="7225"/>
          <ac:spMkLst>
            <pc:docMk/>
            <pc:sldMk cId="3547145979" sldId="823"/>
            <ac:spMk id="14" creationId="{375E0459-6403-40CD-989D-56A4407CA12E}"/>
          </ac:spMkLst>
        </pc:spChg>
        <pc:spChg chg="add del">
          <ac:chgData name="James Williams" userId="c957a50b-491f-4d94-b4bc-52aca3e2340d" providerId="ADAL" clId="{B3C35ACB-F9AD-4F81-8727-EC45BBF61055}" dt="2024-03-12T16:42:42.383" v="7225"/>
          <ac:spMkLst>
            <pc:docMk/>
            <pc:sldMk cId="3547145979" sldId="823"/>
            <ac:spMk id="16" creationId="{53E5B1A8-3AC9-4BD1-9BBC-78CA94F2D1BA}"/>
          </ac:spMkLst>
        </pc:spChg>
      </pc:sldChg>
      <pc:sldChg chg="delSp modSp new del mod">
        <pc:chgData name="James Williams" userId="c957a50b-491f-4d94-b4bc-52aca3e2340d" providerId="ADAL" clId="{B3C35ACB-F9AD-4F81-8727-EC45BBF61055}" dt="2024-03-13T16:40:24.394" v="9545" actId="2696"/>
        <pc:sldMkLst>
          <pc:docMk/>
          <pc:sldMk cId="3710470823" sldId="823"/>
        </pc:sldMkLst>
        <pc:spChg chg="mod">
          <ac:chgData name="James Williams" userId="c957a50b-491f-4d94-b4bc-52aca3e2340d" providerId="ADAL" clId="{B3C35ACB-F9AD-4F81-8727-EC45BBF61055}" dt="2024-03-12T17:02:07.384" v="7651" actId="20577"/>
          <ac:spMkLst>
            <pc:docMk/>
            <pc:sldMk cId="3710470823" sldId="823"/>
            <ac:spMk id="2" creationId="{3EDA116B-A7B8-82C4-7002-E79007857FBF}"/>
          </ac:spMkLst>
        </pc:spChg>
        <pc:spChg chg="del">
          <ac:chgData name="James Williams" userId="c957a50b-491f-4d94-b4bc-52aca3e2340d" providerId="ADAL" clId="{B3C35ACB-F9AD-4F81-8727-EC45BBF61055}" dt="2024-03-12T17:02:12.081" v="7652" actId="478"/>
          <ac:spMkLst>
            <pc:docMk/>
            <pc:sldMk cId="3710470823" sldId="823"/>
            <ac:spMk id="3" creationId="{F9925EE2-D60E-EE37-80C9-0D0F08405CCC}"/>
          </ac:spMkLst>
        </pc:spChg>
      </pc:sldChg>
      <pc:sldChg chg="delSp modSp new del mod">
        <pc:chgData name="James Williams" userId="c957a50b-491f-4d94-b4bc-52aca3e2340d" providerId="ADAL" clId="{B3C35ACB-F9AD-4F81-8727-EC45BBF61055}" dt="2024-03-13T16:40:52.624" v="9548" actId="2696"/>
        <pc:sldMkLst>
          <pc:docMk/>
          <pc:sldMk cId="3080210576" sldId="824"/>
        </pc:sldMkLst>
        <pc:spChg chg="mod">
          <ac:chgData name="James Williams" userId="c957a50b-491f-4d94-b4bc-52aca3e2340d" providerId="ADAL" clId="{B3C35ACB-F9AD-4F81-8727-EC45BBF61055}" dt="2024-03-12T17:19:53.975" v="7910" actId="20577"/>
          <ac:spMkLst>
            <pc:docMk/>
            <pc:sldMk cId="3080210576" sldId="824"/>
            <ac:spMk id="2" creationId="{1E2CC50C-1086-E3B5-F5C9-325AFB62F1C1}"/>
          </ac:spMkLst>
        </pc:spChg>
        <pc:spChg chg="del">
          <ac:chgData name="James Williams" userId="c957a50b-491f-4d94-b4bc-52aca3e2340d" providerId="ADAL" clId="{B3C35ACB-F9AD-4F81-8727-EC45BBF61055}" dt="2024-03-12T17:19:56.189" v="7911" actId="478"/>
          <ac:spMkLst>
            <pc:docMk/>
            <pc:sldMk cId="3080210576" sldId="824"/>
            <ac:spMk id="3" creationId="{66ADA114-81D2-402A-24AB-352F363BEE5F}"/>
          </ac:spMkLst>
        </pc:spChg>
      </pc:sldChg>
      <pc:sldChg chg="add del">
        <pc:chgData name="James Williams" userId="c957a50b-491f-4d94-b4bc-52aca3e2340d" providerId="ADAL" clId="{B3C35ACB-F9AD-4F81-8727-EC45BBF61055}" dt="2024-03-13T16:38:51.986" v="9528" actId="2696"/>
        <pc:sldMkLst>
          <pc:docMk/>
          <pc:sldMk cId="1454959059" sldId="825"/>
        </pc:sldMkLst>
      </pc:sldChg>
      <pc:sldChg chg="addSp delSp modSp new del mod">
        <pc:chgData name="James Williams" userId="c957a50b-491f-4d94-b4bc-52aca3e2340d" providerId="ADAL" clId="{B3C35ACB-F9AD-4F81-8727-EC45BBF61055}" dt="2024-03-12T18:21:27.040" v="9103" actId="2696"/>
        <pc:sldMkLst>
          <pc:docMk/>
          <pc:sldMk cId="3481902118" sldId="825"/>
        </pc:sldMkLst>
        <pc:spChg chg="mod">
          <ac:chgData name="James Williams" userId="c957a50b-491f-4d94-b4bc-52aca3e2340d" providerId="ADAL" clId="{B3C35ACB-F9AD-4F81-8727-EC45BBF61055}" dt="2024-03-12T18:18:15.435" v="9064" actId="403"/>
          <ac:spMkLst>
            <pc:docMk/>
            <pc:sldMk cId="3481902118" sldId="825"/>
            <ac:spMk id="2" creationId="{13A8281D-EAAB-951F-0964-86DFEF49D2A5}"/>
          </ac:spMkLst>
        </pc:spChg>
        <pc:spChg chg="mod">
          <ac:chgData name="James Williams" userId="c957a50b-491f-4d94-b4bc-52aca3e2340d" providerId="ADAL" clId="{B3C35ACB-F9AD-4F81-8727-EC45BBF61055}" dt="2024-03-12T18:20:43.790" v="9094" actId="1076"/>
          <ac:spMkLst>
            <pc:docMk/>
            <pc:sldMk cId="3481902118" sldId="825"/>
            <ac:spMk id="3" creationId="{5EE128F3-2F26-6471-A01F-3C9D9E7C3E37}"/>
          </ac:spMkLst>
        </pc:spChg>
        <pc:picChg chg="add del mod modCrop">
          <ac:chgData name="James Williams" userId="c957a50b-491f-4d94-b4bc-52aca3e2340d" providerId="ADAL" clId="{B3C35ACB-F9AD-4F81-8727-EC45BBF61055}" dt="2024-03-12T18:20:30.311" v="9089" actId="478"/>
          <ac:picMkLst>
            <pc:docMk/>
            <pc:sldMk cId="3481902118" sldId="825"/>
            <ac:picMk id="5" creationId="{2FFD314F-4DFC-A407-0958-3413C6AC6F2E}"/>
          </ac:picMkLst>
        </pc:picChg>
        <pc:picChg chg="add mod">
          <ac:chgData name="James Williams" userId="c957a50b-491f-4d94-b4bc-52aca3e2340d" providerId="ADAL" clId="{B3C35ACB-F9AD-4F81-8727-EC45BBF61055}" dt="2024-03-12T18:20:54.975" v="9098" actId="1076"/>
          <ac:picMkLst>
            <pc:docMk/>
            <pc:sldMk cId="3481902118" sldId="825"/>
            <ac:picMk id="7" creationId="{85BED589-E362-85E7-F677-D89412CC0C33}"/>
          </ac:picMkLst>
        </pc:picChg>
        <pc:picChg chg="add mod">
          <ac:chgData name="James Williams" userId="c957a50b-491f-4d94-b4bc-52aca3e2340d" providerId="ADAL" clId="{B3C35ACB-F9AD-4F81-8727-EC45BBF61055}" dt="2024-03-12T18:20:57.405" v="9099" actId="1076"/>
          <ac:picMkLst>
            <pc:docMk/>
            <pc:sldMk cId="3481902118" sldId="825"/>
            <ac:picMk id="9" creationId="{9C2C10EA-A281-6004-B232-65F03AECA237}"/>
          </ac:picMkLst>
        </pc:picChg>
      </pc:sldChg>
      <pc:sldChg chg="delSp modSp add mod ord">
        <pc:chgData name="James Williams" userId="c957a50b-491f-4d94-b4bc-52aca3e2340d" providerId="ADAL" clId="{B3C35ACB-F9AD-4F81-8727-EC45BBF61055}" dt="2024-03-18T09:56:31.495" v="17896"/>
        <pc:sldMkLst>
          <pc:docMk/>
          <pc:sldMk cId="4182651079" sldId="825"/>
        </pc:sldMkLst>
        <pc:spChg chg="mod">
          <ac:chgData name="James Williams" userId="c957a50b-491f-4d94-b4bc-52aca3e2340d" providerId="ADAL" clId="{B3C35ACB-F9AD-4F81-8727-EC45BBF61055}" dt="2024-03-13T16:45:53.884" v="9645" actId="20577"/>
          <ac:spMkLst>
            <pc:docMk/>
            <pc:sldMk cId="4182651079" sldId="825"/>
            <ac:spMk id="2" creationId="{13A8281D-EAAB-951F-0964-86DFEF49D2A5}"/>
          </ac:spMkLst>
        </pc:spChg>
        <pc:spChg chg="mod">
          <ac:chgData name="James Williams" userId="c957a50b-491f-4d94-b4bc-52aca3e2340d" providerId="ADAL" clId="{B3C35ACB-F9AD-4F81-8727-EC45BBF61055}" dt="2024-03-14T09:57:09.111" v="12394" actId="20577"/>
          <ac:spMkLst>
            <pc:docMk/>
            <pc:sldMk cId="4182651079" sldId="825"/>
            <ac:spMk id="3" creationId="{5EE128F3-2F26-6471-A01F-3C9D9E7C3E37}"/>
          </ac:spMkLst>
        </pc:spChg>
        <pc:picChg chg="mod">
          <ac:chgData name="James Williams" userId="c957a50b-491f-4d94-b4bc-52aca3e2340d" providerId="ADAL" clId="{B3C35ACB-F9AD-4F81-8727-EC45BBF61055}" dt="2024-03-14T09:57:25.097" v="12397" actId="1076"/>
          <ac:picMkLst>
            <pc:docMk/>
            <pc:sldMk cId="4182651079" sldId="825"/>
            <ac:picMk id="7" creationId="{85BED589-E362-85E7-F677-D89412CC0C33}"/>
          </ac:picMkLst>
        </pc:picChg>
        <pc:picChg chg="del mod">
          <ac:chgData name="James Williams" userId="c957a50b-491f-4d94-b4bc-52aca3e2340d" providerId="ADAL" clId="{B3C35ACB-F9AD-4F81-8727-EC45BBF61055}" dt="2024-03-14T09:56:40.366" v="12360" actId="478"/>
          <ac:picMkLst>
            <pc:docMk/>
            <pc:sldMk cId="4182651079" sldId="825"/>
            <ac:picMk id="9" creationId="{9C2C10EA-A281-6004-B232-65F03AECA237}"/>
          </ac:picMkLst>
        </pc:picChg>
      </pc:sldChg>
      <pc:sldChg chg="modSp new del mod ord">
        <pc:chgData name="James Williams" userId="c957a50b-491f-4d94-b4bc-52aca3e2340d" providerId="ADAL" clId="{B3C35ACB-F9AD-4F81-8727-EC45BBF61055}" dt="2024-03-14T18:09:04.525" v="16748" actId="2696"/>
        <pc:sldMkLst>
          <pc:docMk/>
          <pc:sldMk cId="1256090811" sldId="826"/>
        </pc:sldMkLst>
        <pc:spChg chg="mod">
          <ac:chgData name="James Williams" userId="c957a50b-491f-4d94-b4bc-52aca3e2340d" providerId="ADAL" clId="{B3C35ACB-F9AD-4F81-8727-EC45BBF61055}" dt="2024-03-12T18:26:10.682" v="9282" actId="20577"/>
          <ac:spMkLst>
            <pc:docMk/>
            <pc:sldMk cId="1256090811" sldId="826"/>
            <ac:spMk id="2" creationId="{078D6DCE-462D-5E45-1930-120E00060272}"/>
          </ac:spMkLst>
        </pc:spChg>
        <pc:spChg chg="mod">
          <ac:chgData name="James Williams" userId="c957a50b-491f-4d94-b4bc-52aca3e2340d" providerId="ADAL" clId="{B3C35ACB-F9AD-4F81-8727-EC45BBF61055}" dt="2024-03-12T18:26:07.213" v="9281" actId="20577"/>
          <ac:spMkLst>
            <pc:docMk/>
            <pc:sldMk cId="1256090811" sldId="826"/>
            <ac:spMk id="3" creationId="{5B0C7DA1-BF36-72FD-5072-11B03C059331}"/>
          </ac:spMkLst>
        </pc:spChg>
      </pc:sldChg>
      <pc:sldChg chg="new del">
        <pc:chgData name="James Williams" userId="c957a50b-491f-4d94-b4bc-52aca3e2340d" providerId="ADAL" clId="{B3C35ACB-F9AD-4F81-8727-EC45BBF61055}" dt="2024-03-12T18:25:21.358" v="9156" actId="680"/>
        <pc:sldMkLst>
          <pc:docMk/>
          <pc:sldMk cId="2827470467" sldId="826"/>
        </pc:sldMkLst>
      </pc:sldChg>
      <pc:sldChg chg="new del">
        <pc:chgData name="James Williams" userId="c957a50b-491f-4d94-b4bc-52aca3e2340d" providerId="ADAL" clId="{B3C35ACB-F9AD-4F81-8727-EC45BBF61055}" dt="2024-03-12T18:25:30.923" v="9158" actId="680"/>
        <pc:sldMkLst>
          <pc:docMk/>
          <pc:sldMk cId="4238182954" sldId="826"/>
        </pc:sldMkLst>
      </pc:sldChg>
      <pc:sldChg chg="addSp delSp modSp add del mod">
        <pc:chgData name="James Williams" userId="c957a50b-491f-4d94-b4bc-52aca3e2340d" providerId="ADAL" clId="{B3C35ACB-F9AD-4F81-8727-EC45BBF61055}" dt="2024-03-13T16:38:51.986" v="9528" actId="2696"/>
        <pc:sldMkLst>
          <pc:docMk/>
          <pc:sldMk cId="39185649" sldId="827"/>
        </pc:sldMkLst>
        <pc:spChg chg="mod">
          <ac:chgData name="James Williams" userId="c957a50b-491f-4d94-b4bc-52aca3e2340d" providerId="ADAL" clId="{B3C35ACB-F9AD-4F81-8727-EC45BBF61055}" dt="2024-03-13T16:25:45.318" v="9361" actId="207"/>
          <ac:spMkLst>
            <pc:docMk/>
            <pc:sldMk cId="39185649" sldId="827"/>
            <ac:spMk id="2" creationId="{61365102-6F14-4FB7-8C3C-AB618E6179A2}"/>
          </ac:spMkLst>
        </pc:spChg>
        <pc:spChg chg="del">
          <ac:chgData name="James Williams" userId="c957a50b-491f-4d94-b4bc-52aca3e2340d" providerId="ADAL" clId="{B3C35ACB-F9AD-4F81-8727-EC45BBF61055}" dt="2024-03-13T16:25:47.241" v="9362" actId="478"/>
          <ac:spMkLst>
            <pc:docMk/>
            <pc:sldMk cId="39185649" sldId="827"/>
            <ac:spMk id="5" creationId="{3672AFAB-BFB7-2158-5412-CE61CB83D756}"/>
          </ac:spMkLst>
        </pc:spChg>
        <pc:spChg chg="mod">
          <ac:chgData name="James Williams" userId="c957a50b-491f-4d94-b4bc-52aca3e2340d" providerId="ADAL" clId="{B3C35ACB-F9AD-4F81-8727-EC45BBF61055}" dt="2024-03-13T16:31:01.533" v="9472" actId="20577"/>
          <ac:spMkLst>
            <pc:docMk/>
            <pc:sldMk cId="39185649" sldId="827"/>
            <ac:spMk id="9" creationId="{C6F0307B-6A4C-4978-8778-1B2AFBCDE537}"/>
          </ac:spMkLst>
        </pc:spChg>
        <pc:picChg chg="del">
          <ac:chgData name="James Williams" userId="c957a50b-491f-4d94-b4bc-52aca3e2340d" providerId="ADAL" clId="{B3C35ACB-F9AD-4F81-8727-EC45BBF61055}" dt="2024-03-13T16:25:47.241" v="9362" actId="478"/>
          <ac:picMkLst>
            <pc:docMk/>
            <pc:sldMk cId="39185649" sldId="827"/>
            <ac:picMk id="4" creationId="{C8037EEF-F350-6DC8-405F-2341923213C4}"/>
          </ac:picMkLst>
        </pc:picChg>
        <pc:picChg chg="add mod">
          <ac:chgData name="James Williams" userId="c957a50b-491f-4d94-b4bc-52aca3e2340d" providerId="ADAL" clId="{B3C35ACB-F9AD-4F81-8727-EC45BBF61055}" dt="2024-03-13T16:26:18.257" v="9364" actId="1076"/>
          <ac:picMkLst>
            <pc:docMk/>
            <pc:sldMk cId="39185649" sldId="827"/>
            <ac:picMk id="1026" creationId="{714D0F06-A005-5274-A9CC-97C4AF581306}"/>
          </ac:picMkLst>
        </pc:picChg>
      </pc:sldChg>
      <pc:sldChg chg="addSp modSp add mod ord modNotesTx">
        <pc:chgData name="James Williams" userId="c957a50b-491f-4d94-b4bc-52aca3e2340d" providerId="ADAL" clId="{B3C35ACB-F9AD-4F81-8727-EC45BBF61055}" dt="2024-03-18T09:56:31.495" v="17896"/>
        <pc:sldMkLst>
          <pc:docMk/>
          <pc:sldMk cId="2257281208" sldId="827"/>
        </pc:sldMkLst>
        <pc:spChg chg="mod">
          <ac:chgData name="James Williams" userId="c957a50b-491f-4d94-b4bc-52aca3e2340d" providerId="ADAL" clId="{B3C35ACB-F9AD-4F81-8727-EC45BBF61055}" dt="2024-03-18T09:11:47.815" v="17708" actId="403"/>
          <ac:spMkLst>
            <pc:docMk/>
            <pc:sldMk cId="2257281208" sldId="827"/>
            <ac:spMk id="2" creationId="{61365102-6F14-4FB7-8C3C-AB618E6179A2}"/>
          </ac:spMkLst>
        </pc:spChg>
        <pc:spChg chg="add mod">
          <ac:chgData name="James Williams" userId="c957a50b-491f-4d94-b4bc-52aca3e2340d" providerId="ADAL" clId="{B3C35ACB-F9AD-4F81-8727-EC45BBF61055}" dt="2024-03-14T09:31:50.741" v="11717" actId="1076"/>
          <ac:spMkLst>
            <pc:docMk/>
            <pc:sldMk cId="2257281208" sldId="827"/>
            <ac:spMk id="4" creationId="{4E097E7F-67CF-C3F0-B99D-A9243A0BF26C}"/>
          </ac:spMkLst>
        </pc:spChg>
        <pc:spChg chg="mod">
          <ac:chgData name="James Williams" userId="c957a50b-491f-4d94-b4bc-52aca3e2340d" providerId="ADAL" clId="{B3C35ACB-F9AD-4F81-8727-EC45BBF61055}" dt="2024-03-18T09:11:41.855" v="17706" actId="13926"/>
          <ac:spMkLst>
            <pc:docMk/>
            <pc:sldMk cId="2257281208" sldId="827"/>
            <ac:spMk id="9" creationId="{C6F0307B-6A4C-4978-8778-1B2AFBCDE537}"/>
          </ac:spMkLst>
        </pc:spChg>
      </pc:sldChg>
      <pc:sldChg chg="addSp delSp modSp add mod">
        <pc:chgData name="James Williams" userId="c957a50b-491f-4d94-b4bc-52aca3e2340d" providerId="ADAL" clId="{B3C35ACB-F9AD-4F81-8727-EC45BBF61055}" dt="2024-03-13T16:40:01.423" v="9542" actId="478"/>
        <pc:sldMkLst>
          <pc:docMk/>
          <pc:sldMk cId="1829193686" sldId="828"/>
        </pc:sldMkLst>
        <pc:spChg chg="add del mod">
          <ac:chgData name="James Williams" userId="c957a50b-491f-4d94-b4bc-52aca3e2340d" providerId="ADAL" clId="{B3C35ACB-F9AD-4F81-8727-EC45BBF61055}" dt="2024-03-13T16:39:56.491" v="9539" actId="478"/>
          <ac:spMkLst>
            <pc:docMk/>
            <pc:sldMk cId="1829193686" sldId="828"/>
            <ac:spMk id="4" creationId="{0DB1636C-DA30-716F-E7E1-D028DD76BFA9}"/>
          </ac:spMkLst>
        </pc:spChg>
        <pc:spChg chg="add del">
          <ac:chgData name="James Williams" userId="c957a50b-491f-4d94-b4bc-52aca3e2340d" providerId="ADAL" clId="{B3C35ACB-F9AD-4F81-8727-EC45BBF61055}" dt="2024-03-13T16:40:01.423" v="9542" actId="478"/>
          <ac:spMkLst>
            <pc:docMk/>
            <pc:sldMk cId="1829193686" sldId="828"/>
            <ac:spMk id="6" creationId="{96BD9015-A7EC-464B-AFC1-7B27DD41CEE3}"/>
          </ac:spMkLst>
        </pc:spChg>
        <pc:picChg chg="add del">
          <ac:chgData name="James Williams" userId="c957a50b-491f-4d94-b4bc-52aca3e2340d" providerId="ADAL" clId="{B3C35ACB-F9AD-4F81-8727-EC45BBF61055}" dt="2024-03-13T16:39:56.491" v="9539" actId="478"/>
          <ac:picMkLst>
            <pc:docMk/>
            <pc:sldMk cId="1829193686" sldId="828"/>
            <ac:picMk id="5" creationId="{1DDDAC18-C496-4D57-9F70-EB68661B97D1}"/>
          </ac:picMkLst>
        </pc:picChg>
      </pc:sldChg>
      <pc:sldChg chg="delSp modSp add mod">
        <pc:chgData name="James Williams" userId="c957a50b-491f-4d94-b4bc-52aca3e2340d" providerId="ADAL" clId="{B3C35ACB-F9AD-4F81-8727-EC45BBF61055}" dt="2024-03-13T17:08:20.242" v="10208" actId="403"/>
        <pc:sldMkLst>
          <pc:docMk/>
          <pc:sldMk cId="1258064106" sldId="829"/>
        </pc:sldMkLst>
        <pc:spChg chg="mod">
          <ac:chgData name="James Williams" userId="c957a50b-491f-4d94-b4bc-52aca3e2340d" providerId="ADAL" clId="{B3C35ACB-F9AD-4F81-8727-EC45BBF61055}" dt="2024-03-13T17:04:08.748" v="9924" actId="115"/>
          <ac:spMkLst>
            <pc:docMk/>
            <pc:sldMk cId="1258064106" sldId="829"/>
            <ac:spMk id="2" creationId="{61365102-6F14-4FB7-8C3C-AB618E6179A2}"/>
          </ac:spMkLst>
        </pc:spChg>
        <pc:spChg chg="mod">
          <ac:chgData name="James Williams" userId="c957a50b-491f-4d94-b4bc-52aca3e2340d" providerId="ADAL" clId="{B3C35ACB-F9AD-4F81-8727-EC45BBF61055}" dt="2024-03-13T17:08:20.242" v="10208" actId="403"/>
          <ac:spMkLst>
            <pc:docMk/>
            <pc:sldMk cId="1258064106" sldId="829"/>
            <ac:spMk id="9" creationId="{C6F0307B-6A4C-4978-8778-1B2AFBCDE537}"/>
          </ac:spMkLst>
        </pc:spChg>
        <pc:grpChg chg="del">
          <ac:chgData name="James Williams" userId="c957a50b-491f-4d94-b4bc-52aca3e2340d" providerId="ADAL" clId="{B3C35ACB-F9AD-4F81-8727-EC45BBF61055}" dt="2024-03-13T17:02:48.776" v="9848" actId="478"/>
          <ac:grpSpMkLst>
            <pc:docMk/>
            <pc:sldMk cId="1258064106" sldId="829"/>
            <ac:grpSpMk id="13" creationId="{8E911917-5E07-DD68-1C29-AAD387FDA8D1}"/>
          </ac:grpSpMkLst>
        </pc:grpChg>
      </pc:sldChg>
      <pc:sldChg chg="new del">
        <pc:chgData name="James Williams" userId="c957a50b-491f-4d94-b4bc-52aca3e2340d" providerId="ADAL" clId="{B3C35ACB-F9AD-4F81-8727-EC45BBF61055}" dt="2024-03-13T17:02:40.136" v="9846" actId="680"/>
        <pc:sldMkLst>
          <pc:docMk/>
          <pc:sldMk cId="3919594125" sldId="829"/>
        </pc:sldMkLst>
      </pc:sldChg>
      <pc:sldChg chg="addSp delSp modSp new mod modNotesTx">
        <pc:chgData name="James Williams" userId="c957a50b-491f-4d94-b4bc-52aca3e2340d" providerId="ADAL" clId="{B3C35ACB-F9AD-4F81-8727-EC45BBF61055}" dt="2024-03-14T10:02:41.157" v="12532" actId="1076"/>
        <pc:sldMkLst>
          <pc:docMk/>
          <pc:sldMk cId="3459514436" sldId="830"/>
        </pc:sldMkLst>
        <pc:spChg chg="del">
          <ac:chgData name="James Williams" userId="c957a50b-491f-4d94-b4bc-52aca3e2340d" providerId="ADAL" clId="{B3C35ACB-F9AD-4F81-8727-EC45BBF61055}" dt="2024-03-13T17:55:38.679" v="11113" actId="478"/>
          <ac:spMkLst>
            <pc:docMk/>
            <pc:sldMk cId="3459514436" sldId="830"/>
            <ac:spMk id="2" creationId="{01EF0043-E916-46AE-3904-9A0698B5E299}"/>
          </ac:spMkLst>
        </pc:spChg>
        <pc:spChg chg="del">
          <ac:chgData name="James Williams" userId="c957a50b-491f-4d94-b4bc-52aca3e2340d" providerId="ADAL" clId="{B3C35ACB-F9AD-4F81-8727-EC45BBF61055}" dt="2024-03-13T17:56:00.302" v="11120" actId="478"/>
          <ac:spMkLst>
            <pc:docMk/>
            <pc:sldMk cId="3459514436" sldId="830"/>
            <ac:spMk id="3" creationId="{9084BC68-72A0-CAE8-BBB9-2B75260F079C}"/>
          </ac:spMkLst>
        </pc:spChg>
        <pc:spChg chg="add mod">
          <ac:chgData name="James Williams" userId="c957a50b-491f-4d94-b4bc-52aca3e2340d" providerId="ADAL" clId="{B3C35ACB-F9AD-4F81-8727-EC45BBF61055}" dt="2024-03-13T18:01:04.309" v="11244" actId="1035"/>
          <ac:spMkLst>
            <pc:docMk/>
            <pc:sldMk cId="3459514436" sldId="830"/>
            <ac:spMk id="4" creationId="{B4B32600-4910-BF30-2354-73437B465580}"/>
          </ac:spMkLst>
        </pc:spChg>
        <pc:spChg chg="add mod">
          <ac:chgData name="James Williams" userId="c957a50b-491f-4d94-b4bc-52aca3e2340d" providerId="ADAL" clId="{B3C35ACB-F9AD-4F81-8727-EC45BBF61055}" dt="2024-03-14T10:02:26.449" v="12531" actId="113"/>
          <ac:spMkLst>
            <pc:docMk/>
            <pc:sldMk cId="3459514436" sldId="830"/>
            <ac:spMk id="9" creationId="{C6F0307B-6A4C-4978-8778-1B2AFBCDE537}"/>
          </ac:spMkLst>
        </pc:spChg>
        <pc:picChg chg="add mod">
          <ac:chgData name="James Williams" userId="c957a50b-491f-4d94-b4bc-52aca3e2340d" providerId="ADAL" clId="{B3C35ACB-F9AD-4F81-8727-EC45BBF61055}" dt="2024-03-13T17:58:58.254" v="11212" actId="1076"/>
          <ac:picMkLst>
            <pc:docMk/>
            <pc:sldMk cId="3459514436" sldId="830"/>
            <ac:picMk id="6" creationId="{E4606434-FB24-24ED-A0EA-E00C58EB1BC2}"/>
          </ac:picMkLst>
        </pc:picChg>
        <pc:picChg chg="add mod">
          <ac:chgData name="James Williams" userId="c957a50b-491f-4d94-b4bc-52aca3e2340d" providerId="ADAL" clId="{B3C35ACB-F9AD-4F81-8727-EC45BBF61055}" dt="2024-03-14T10:02:41.157" v="12532" actId="1076"/>
          <ac:picMkLst>
            <pc:docMk/>
            <pc:sldMk cId="3459514436" sldId="830"/>
            <ac:picMk id="8" creationId="{ACE08B1E-7F2F-040B-0C24-C304A846C0B0}"/>
          </ac:picMkLst>
        </pc:picChg>
      </pc:sldChg>
      <pc:sldChg chg="addSp delSp modSp add mod ord">
        <pc:chgData name="James Williams" userId="c957a50b-491f-4d94-b4bc-52aca3e2340d" providerId="ADAL" clId="{B3C35ACB-F9AD-4F81-8727-EC45BBF61055}" dt="2024-03-18T09:56:31.495" v="17896"/>
        <pc:sldMkLst>
          <pc:docMk/>
          <pc:sldMk cId="3220845203" sldId="831"/>
        </pc:sldMkLst>
        <pc:spChg chg="mod">
          <ac:chgData name="James Williams" userId="c957a50b-491f-4d94-b4bc-52aca3e2340d" providerId="ADAL" clId="{B3C35ACB-F9AD-4F81-8727-EC45BBF61055}" dt="2024-03-17T16:52:58.283" v="17590" actId="403"/>
          <ac:spMkLst>
            <pc:docMk/>
            <pc:sldMk cId="3220845203" sldId="831"/>
            <ac:spMk id="2" creationId="{61365102-6F14-4FB7-8C3C-AB618E6179A2}"/>
          </ac:spMkLst>
        </pc:spChg>
        <pc:spChg chg="mod">
          <ac:chgData name="James Williams" userId="c957a50b-491f-4d94-b4bc-52aca3e2340d" providerId="ADAL" clId="{B3C35ACB-F9AD-4F81-8727-EC45BBF61055}" dt="2024-03-14T17:33:00.027" v="16065" actId="1076"/>
          <ac:spMkLst>
            <pc:docMk/>
            <pc:sldMk cId="3220845203" sldId="831"/>
            <ac:spMk id="3" creationId="{88FF5784-C485-61EA-62AB-A2D124814776}"/>
          </ac:spMkLst>
        </pc:spChg>
        <pc:spChg chg="add del">
          <ac:chgData name="James Williams" userId="c957a50b-491f-4d94-b4bc-52aca3e2340d" providerId="ADAL" clId="{B3C35ACB-F9AD-4F81-8727-EC45BBF61055}" dt="2024-03-14T09:46:11.284" v="12119" actId="22"/>
          <ac:spMkLst>
            <pc:docMk/>
            <pc:sldMk cId="3220845203" sldId="831"/>
            <ac:spMk id="5" creationId="{06E7AE8D-3E18-3749-B254-A1C4B23C39A2}"/>
          </ac:spMkLst>
        </pc:spChg>
        <pc:spChg chg="mod">
          <ac:chgData name="James Williams" userId="c957a50b-491f-4d94-b4bc-52aca3e2340d" providerId="ADAL" clId="{B3C35ACB-F9AD-4F81-8727-EC45BBF61055}" dt="2024-03-17T16:51:55.151" v="17578" actId="20577"/>
          <ac:spMkLst>
            <pc:docMk/>
            <pc:sldMk cId="3220845203" sldId="831"/>
            <ac:spMk id="13" creationId="{91F835AF-A34A-31BC-203C-1FB1F659BA94}"/>
          </ac:spMkLst>
        </pc:spChg>
        <pc:picChg chg="mod">
          <ac:chgData name="James Williams" userId="c957a50b-491f-4d94-b4bc-52aca3e2340d" providerId="ADAL" clId="{B3C35ACB-F9AD-4F81-8727-EC45BBF61055}" dt="2024-03-14T17:32:52.418" v="16062" actId="1076"/>
          <ac:picMkLst>
            <pc:docMk/>
            <pc:sldMk cId="3220845203" sldId="831"/>
            <ac:picMk id="18" creationId="{8939E9F0-D443-6C7F-9796-9E46A8F0AC78}"/>
          </ac:picMkLst>
        </pc:picChg>
      </pc:sldChg>
      <pc:sldChg chg="addSp delSp modSp new mod ord modNotesTx">
        <pc:chgData name="James Williams" userId="c957a50b-491f-4d94-b4bc-52aca3e2340d" providerId="ADAL" clId="{B3C35ACB-F9AD-4F81-8727-EC45BBF61055}" dt="2024-03-14T11:19:37.874" v="13904" actId="1076"/>
        <pc:sldMkLst>
          <pc:docMk/>
          <pc:sldMk cId="2123428486" sldId="832"/>
        </pc:sldMkLst>
        <pc:spChg chg="mod">
          <ac:chgData name="James Williams" userId="c957a50b-491f-4d94-b4bc-52aca3e2340d" providerId="ADAL" clId="{B3C35ACB-F9AD-4F81-8727-EC45BBF61055}" dt="2024-03-14T11:16:34.010" v="13809" actId="14100"/>
          <ac:spMkLst>
            <pc:docMk/>
            <pc:sldMk cId="2123428486" sldId="832"/>
            <ac:spMk id="2" creationId="{CAF7111F-87E1-5148-8F8F-5CA6E2F15CDE}"/>
          </ac:spMkLst>
        </pc:spChg>
        <pc:spChg chg="del">
          <ac:chgData name="James Williams" userId="c957a50b-491f-4d94-b4bc-52aca3e2340d" providerId="ADAL" clId="{B3C35ACB-F9AD-4F81-8727-EC45BBF61055}" dt="2024-03-14T10:38:23.475" v="13062" actId="478"/>
          <ac:spMkLst>
            <pc:docMk/>
            <pc:sldMk cId="2123428486" sldId="832"/>
            <ac:spMk id="3" creationId="{B66C41A8-DC37-4681-E619-904393DD63C6}"/>
          </ac:spMkLst>
        </pc:spChg>
        <pc:spChg chg="add mod">
          <ac:chgData name="James Williams" userId="c957a50b-491f-4d94-b4bc-52aca3e2340d" providerId="ADAL" clId="{B3C35ACB-F9AD-4F81-8727-EC45BBF61055}" dt="2024-03-14T11:18:33.138" v="13842" actId="20577"/>
          <ac:spMkLst>
            <pc:docMk/>
            <pc:sldMk cId="2123428486" sldId="832"/>
            <ac:spMk id="4" creationId="{D5D98BE4-647D-2E98-81F1-EF9205F86ECE}"/>
          </ac:spMkLst>
        </pc:spChg>
        <pc:spChg chg="add del mod">
          <ac:chgData name="James Williams" userId="c957a50b-491f-4d94-b4bc-52aca3e2340d" providerId="ADAL" clId="{B3C35ACB-F9AD-4F81-8727-EC45BBF61055}" dt="2024-03-14T10:38:39.077" v="13066" actId="478"/>
          <ac:spMkLst>
            <pc:docMk/>
            <pc:sldMk cId="2123428486" sldId="832"/>
            <ac:spMk id="6" creationId="{7B27B10C-3A12-18ED-F786-3BE15A9AE344}"/>
          </ac:spMkLst>
        </pc:spChg>
        <pc:spChg chg="add mod">
          <ac:chgData name="James Williams" userId="c957a50b-491f-4d94-b4bc-52aca3e2340d" providerId="ADAL" clId="{B3C35ACB-F9AD-4F81-8727-EC45BBF61055}" dt="2024-03-14T11:19:37.874" v="13904" actId="1076"/>
          <ac:spMkLst>
            <pc:docMk/>
            <pc:sldMk cId="2123428486" sldId="832"/>
            <ac:spMk id="11" creationId="{93A0260A-8BEF-86C4-942B-2ADDE7CA37D1}"/>
          </ac:spMkLst>
        </pc:spChg>
        <pc:picChg chg="add del mod">
          <ac:chgData name="James Williams" userId="c957a50b-491f-4d94-b4bc-52aca3e2340d" providerId="ADAL" clId="{B3C35ACB-F9AD-4F81-8727-EC45BBF61055}" dt="2024-03-14T10:38:41.927" v="13068" actId="478"/>
          <ac:picMkLst>
            <pc:docMk/>
            <pc:sldMk cId="2123428486" sldId="832"/>
            <ac:picMk id="5" creationId="{703FCAB2-3D5B-A50D-BB42-E9E9D03ED5F1}"/>
          </ac:picMkLst>
        </pc:picChg>
        <pc:picChg chg="add del mod">
          <ac:chgData name="James Williams" userId="c957a50b-491f-4d94-b4bc-52aca3e2340d" providerId="ADAL" clId="{B3C35ACB-F9AD-4F81-8727-EC45BBF61055}" dt="2024-03-14T11:16:23.745" v="13805" actId="478"/>
          <ac:picMkLst>
            <pc:docMk/>
            <pc:sldMk cId="2123428486" sldId="832"/>
            <ac:picMk id="7" creationId="{32EA5447-6C0A-4EF0-2ED2-7FFE333F26E6}"/>
          </ac:picMkLst>
        </pc:picChg>
        <pc:picChg chg="add mod">
          <ac:chgData name="James Williams" userId="c957a50b-491f-4d94-b4bc-52aca3e2340d" providerId="ADAL" clId="{B3C35ACB-F9AD-4F81-8727-EC45BBF61055}" dt="2024-03-14T11:18:07.050" v="13837" actId="1076"/>
          <ac:picMkLst>
            <pc:docMk/>
            <pc:sldMk cId="2123428486" sldId="832"/>
            <ac:picMk id="8" creationId="{66810CC1-A251-FC52-B7BF-937A22FA3EF2}"/>
          </ac:picMkLst>
        </pc:picChg>
        <pc:picChg chg="add mod">
          <ac:chgData name="James Williams" userId="c957a50b-491f-4d94-b4bc-52aca3e2340d" providerId="ADAL" clId="{B3C35ACB-F9AD-4F81-8727-EC45BBF61055}" dt="2024-03-14T11:16:53.941" v="13815" actId="1076"/>
          <ac:picMkLst>
            <pc:docMk/>
            <pc:sldMk cId="2123428486" sldId="832"/>
            <ac:picMk id="10" creationId="{B92F3EAF-6A14-D06A-22DC-06C392D2D8AB}"/>
          </ac:picMkLst>
        </pc:picChg>
      </pc:sldChg>
      <pc:sldChg chg="addSp delSp modSp new mod">
        <pc:chgData name="James Williams" userId="c957a50b-491f-4d94-b4bc-52aca3e2340d" providerId="ADAL" clId="{B3C35ACB-F9AD-4F81-8727-EC45BBF61055}" dt="2024-03-14T10:50:24.642" v="13414"/>
        <pc:sldMkLst>
          <pc:docMk/>
          <pc:sldMk cId="557742716" sldId="833"/>
        </pc:sldMkLst>
        <pc:spChg chg="del">
          <ac:chgData name="James Williams" userId="c957a50b-491f-4d94-b4bc-52aca3e2340d" providerId="ADAL" clId="{B3C35ACB-F9AD-4F81-8727-EC45BBF61055}" dt="2024-03-14T10:44:59.809" v="13359" actId="478"/>
          <ac:spMkLst>
            <pc:docMk/>
            <pc:sldMk cId="557742716" sldId="833"/>
            <ac:spMk id="2" creationId="{1C40F8B0-EBF5-01EE-6C77-6566F7D0B72D}"/>
          </ac:spMkLst>
        </pc:spChg>
        <pc:spChg chg="del">
          <ac:chgData name="James Williams" userId="c957a50b-491f-4d94-b4bc-52aca3e2340d" providerId="ADAL" clId="{B3C35ACB-F9AD-4F81-8727-EC45BBF61055}" dt="2024-03-14T10:45:22.042" v="13365" actId="478"/>
          <ac:spMkLst>
            <pc:docMk/>
            <pc:sldMk cId="557742716" sldId="833"/>
            <ac:spMk id="3" creationId="{C90A0A44-224A-00A7-28BA-86F8CAC667CB}"/>
          </ac:spMkLst>
        </pc:spChg>
        <pc:spChg chg="add mod">
          <ac:chgData name="James Williams" userId="c957a50b-491f-4d94-b4bc-52aca3e2340d" providerId="ADAL" clId="{B3C35ACB-F9AD-4F81-8727-EC45BBF61055}" dt="2024-03-14T10:46:14.083" v="13378" actId="1035"/>
          <ac:spMkLst>
            <pc:docMk/>
            <pc:sldMk cId="557742716" sldId="833"/>
            <ac:spMk id="4" creationId="{90BB66D6-6D88-1991-2303-05F149529FFE}"/>
          </ac:spMkLst>
        </pc:spChg>
        <pc:spChg chg="add mod">
          <ac:chgData name="James Williams" userId="c957a50b-491f-4d94-b4bc-52aca3e2340d" providerId="ADAL" clId="{B3C35ACB-F9AD-4F81-8727-EC45BBF61055}" dt="2024-03-14T10:50:24.642" v="13414"/>
          <ac:spMkLst>
            <pc:docMk/>
            <pc:sldMk cId="557742716" sldId="833"/>
            <ac:spMk id="5" creationId="{EAA57AD7-F1A9-F5F5-AA86-82259E3AF61A}"/>
          </ac:spMkLst>
        </pc:spChg>
        <pc:spChg chg="add mod">
          <ac:chgData name="James Williams" userId="c957a50b-491f-4d94-b4bc-52aca3e2340d" providerId="ADAL" clId="{B3C35ACB-F9AD-4F81-8727-EC45BBF61055}" dt="2024-03-14T10:46:09.412" v="13374" actId="1076"/>
          <ac:spMkLst>
            <pc:docMk/>
            <pc:sldMk cId="557742716" sldId="833"/>
            <ac:spMk id="6" creationId="{89DCF385-BE54-DEF5-C620-75C26A309021}"/>
          </ac:spMkLst>
        </pc:spChg>
        <pc:spChg chg="add mod">
          <ac:chgData name="James Williams" userId="c957a50b-491f-4d94-b4bc-52aca3e2340d" providerId="ADAL" clId="{B3C35ACB-F9AD-4F81-8727-EC45BBF61055}" dt="2024-03-14T10:45:38.837" v="13368"/>
          <ac:spMkLst>
            <pc:docMk/>
            <pc:sldMk cId="557742716" sldId="833"/>
            <ac:spMk id="7" creationId="{4318FB1F-8115-493A-FFDE-98C4A9794AC4}"/>
          </ac:spMkLst>
        </pc:spChg>
        <pc:spChg chg="add mod">
          <ac:chgData name="James Williams" userId="c957a50b-491f-4d94-b4bc-52aca3e2340d" providerId="ADAL" clId="{B3C35ACB-F9AD-4F81-8727-EC45BBF61055}" dt="2024-03-14T10:45:59.605" v="13372" actId="14100"/>
          <ac:spMkLst>
            <pc:docMk/>
            <pc:sldMk cId="557742716" sldId="833"/>
            <ac:spMk id="8" creationId="{D5E4EF87-8680-65C2-BEBF-3FE7260E37F2}"/>
          </ac:spMkLst>
        </pc:spChg>
      </pc:sldChg>
      <pc:sldChg chg="modSp new mod">
        <pc:chgData name="James Williams" userId="c957a50b-491f-4d94-b4bc-52aca3e2340d" providerId="ADAL" clId="{B3C35ACB-F9AD-4F81-8727-EC45BBF61055}" dt="2024-03-14T11:09:12.830" v="13764" actId="1076"/>
        <pc:sldMkLst>
          <pc:docMk/>
          <pc:sldMk cId="3496331467" sldId="834"/>
        </pc:sldMkLst>
        <pc:spChg chg="mod">
          <ac:chgData name="James Williams" userId="c957a50b-491f-4d94-b4bc-52aca3e2340d" providerId="ADAL" clId="{B3C35ACB-F9AD-4F81-8727-EC45BBF61055}" dt="2024-03-14T11:09:09.075" v="13763" actId="1076"/>
          <ac:spMkLst>
            <pc:docMk/>
            <pc:sldMk cId="3496331467" sldId="834"/>
            <ac:spMk id="2" creationId="{D25EC0A6-C9B5-E91D-931E-9C16995357DE}"/>
          </ac:spMkLst>
        </pc:spChg>
        <pc:spChg chg="mod">
          <ac:chgData name="James Williams" userId="c957a50b-491f-4d94-b4bc-52aca3e2340d" providerId="ADAL" clId="{B3C35ACB-F9AD-4F81-8727-EC45BBF61055}" dt="2024-03-14T11:09:12.830" v="13764" actId="1076"/>
          <ac:spMkLst>
            <pc:docMk/>
            <pc:sldMk cId="3496331467" sldId="834"/>
            <ac:spMk id="3" creationId="{E7117FF3-88B8-3162-A96C-F01455A37390}"/>
          </ac:spMkLst>
        </pc:spChg>
      </pc:sldChg>
      <pc:sldChg chg="addSp delSp modSp add mod ord modNotesTx">
        <pc:chgData name="James Williams" userId="c957a50b-491f-4d94-b4bc-52aca3e2340d" providerId="ADAL" clId="{B3C35ACB-F9AD-4F81-8727-EC45BBF61055}" dt="2024-03-14T16:59:48.680" v="15175" actId="1076"/>
        <pc:sldMkLst>
          <pc:docMk/>
          <pc:sldMk cId="1627554954" sldId="835"/>
        </pc:sldMkLst>
        <pc:spChg chg="mod">
          <ac:chgData name="James Williams" userId="c957a50b-491f-4d94-b4bc-52aca3e2340d" providerId="ADAL" clId="{B3C35ACB-F9AD-4F81-8727-EC45BBF61055}" dt="2024-03-14T16:59:36.011" v="15174" actId="403"/>
          <ac:spMkLst>
            <pc:docMk/>
            <pc:sldMk cId="1627554954" sldId="835"/>
            <ac:spMk id="2" creationId="{CAF7111F-87E1-5148-8F8F-5CA6E2F15CDE}"/>
          </ac:spMkLst>
        </pc:spChg>
        <pc:spChg chg="mod">
          <ac:chgData name="James Williams" userId="c957a50b-491f-4d94-b4bc-52aca3e2340d" providerId="ADAL" clId="{B3C35ACB-F9AD-4F81-8727-EC45BBF61055}" dt="2024-03-14T16:55:28.897" v="15128" actId="404"/>
          <ac:spMkLst>
            <pc:docMk/>
            <pc:sldMk cId="1627554954" sldId="835"/>
            <ac:spMk id="4" creationId="{D5D98BE4-647D-2E98-81F1-EF9205F86ECE}"/>
          </ac:spMkLst>
        </pc:spChg>
        <pc:spChg chg="del">
          <ac:chgData name="James Williams" userId="c957a50b-491f-4d94-b4bc-52aca3e2340d" providerId="ADAL" clId="{B3C35ACB-F9AD-4F81-8727-EC45BBF61055}" dt="2024-03-14T12:17:47.560" v="14181" actId="478"/>
          <ac:spMkLst>
            <pc:docMk/>
            <pc:sldMk cId="1627554954" sldId="835"/>
            <ac:spMk id="11" creationId="{93A0260A-8BEF-86C4-942B-2ADDE7CA37D1}"/>
          </ac:spMkLst>
        </pc:spChg>
        <pc:picChg chg="add mod">
          <ac:chgData name="James Williams" userId="c957a50b-491f-4d94-b4bc-52aca3e2340d" providerId="ADAL" clId="{B3C35ACB-F9AD-4F81-8727-EC45BBF61055}" dt="2024-03-14T16:56:22.712" v="15141" actId="1076"/>
          <ac:picMkLst>
            <pc:docMk/>
            <pc:sldMk cId="1627554954" sldId="835"/>
            <ac:picMk id="3" creationId="{15D1B9E0-20A3-4C6A-BD8A-B726CFD78449}"/>
          </ac:picMkLst>
        </pc:picChg>
        <pc:picChg chg="add del mod">
          <ac:chgData name="James Williams" userId="c957a50b-491f-4d94-b4bc-52aca3e2340d" providerId="ADAL" clId="{B3C35ACB-F9AD-4F81-8727-EC45BBF61055}" dt="2024-03-14T16:55:10.469" v="15121" actId="478"/>
          <ac:picMkLst>
            <pc:docMk/>
            <pc:sldMk cId="1627554954" sldId="835"/>
            <ac:picMk id="5" creationId="{738C1682-A7DD-A11C-1075-FFC52BCECF35}"/>
          </ac:picMkLst>
        </pc:picChg>
        <pc:picChg chg="add del mod modCrop">
          <ac:chgData name="James Williams" userId="c957a50b-491f-4d94-b4bc-52aca3e2340d" providerId="ADAL" clId="{B3C35ACB-F9AD-4F81-8727-EC45BBF61055}" dt="2024-03-14T16:55:10.108" v="15120" actId="478"/>
          <ac:picMkLst>
            <pc:docMk/>
            <pc:sldMk cId="1627554954" sldId="835"/>
            <ac:picMk id="7" creationId="{A97D0A48-3518-EF95-B7E6-D5329A12A8A7}"/>
          </ac:picMkLst>
        </pc:picChg>
        <pc:picChg chg="del mod">
          <ac:chgData name="James Williams" userId="c957a50b-491f-4d94-b4bc-52aca3e2340d" providerId="ADAL" clId="{B3C35ACB-F9AD-4F81-8727-EC45BBF61055}" dt="2024-03-14T12:17:46.369" v="14180" actId="478"/>
          <ac:picMkLst>
            <pc:docMk/>
            <pc:sldMk cId="1627554954" sldId="835"/>
            <ac:picMk id="8" creationId="{66810CC1-A251-FC52-B7BF-937A22FA3EF2}"/>
          </ac:picMkLst>
        </pc:picChg>
        <pc:picChg chg="del">
          <ac:chgData name="James Williams" userId="c957a50b-491f-4d94-b4bc-52aca3e2340d" providerId="ADAL" clId="{B3C35ACB-F9AD-4F81-8727-EC45BBF61055}" dt="2024-03-14T12:17:45.996" v="14178" actId="478"/>
          <ac:picMkLst>
            <pc:docMk/>
            <pc:sldMk cId="1627554954" sldId="835"/>
            <ac:picMk id="10" creationId="{B92F3EAF-6A14-D06A-22DC-06C392D2D8AB}"/>
          </ac:picMkLst>
        </pc:picChg>
        <pc:picChg chg="add mod">
          <ac:chgData name="James Williams" userId="c957a50b-491f-4d94-b4bc-52aca3e2340d" providerId="ADAL" clId="{B3C35ACB-F9AD-4F81-8727-EC45BBF61055}" dt="2024-03-14T16:59:48.680" v="15175" actId="1076"/>
          <ac:picMkLst>
            <pc:docMk/>
            <pc:sldMk cId="1627554954" sldId="835"/>
            <ac:picMk id="13" creationId="{08351DD1-0C70-69EF-8B92-0B6C900A9221}"/>
          </ac:picMkLst>
        </pc:picChg>
      </pc:sldChg>
      <pc:sldChg chg="add del">
        <pc:chgData name="James Williams" userId="c957a50b-491f-4d94-b4bc-52aca3e2340d" providerId="ADAL" clId="{B3C35ACB-F9AD-4F81-8727-EC45BBF61055}" dt="2024-03-14T16:58:11.027" v="15168" actId="2696"/>
        <pc:sldMkLst>
          <pc:docMk/>
          <pc:sldMk cId="1996729037" sldId="836"/>
        </pc:sldMkLst>
      </pc:sldChg>
      <pc:sldChg chg="add del">
        <pc:chgData name="James Williams" userId="c957a50b-491f-4d94-b4bc-52aca3e2340d" providerId="ADAL" clId="{B3C35ACB-F9AD-4F81-8727-EC45BBF61055}" dt="2024-03-14T18:09:18.263" v="16749" actId="2696"/>
        <pc:sldMkLst>
          <pc:docMk/>
          <pc:sldMk cId="2703110314" sldId="836"/>
        </pc:sldMkLst>
      </pc:sldChg>
      <pc:sldChg chg="addSp delSp modSp new mod modNotesTx">
        <pc:chgData name="James Williams" userId="c957a50b-491f-4d94-b4bc-52aca3e2340d" providerId="ADAL" clId="{B3C35ACB-F9AD-4F81-8727-EC45BBF61055}" dt="2024-03-14T17:06:44.346" v="15365" actId="27636"/>
        <pc:sldMkLst>
          <pc:docMk/>
          <pc:sldMk cId="461329298" sldId="837"/>
        </pc:sldMkLst>
        <pc:spChg chg="del">
          <ac:chgData name="James Williams" userId="c957a50b-491f-4d94-b4bc-52aca3e2340d" providerId="ADAL" clId="{B3C35ACB-F9AD-4F81-8727-EC45BBF61055}" dt="2024-03-14T17:04:06.571" v="15312" actId="478"/>
          <ac:spMkLst>
            <pc:docMk/>
            <pc:sldMk cId="461329298" sldId="837"/>
            <ac:spMk id="2" creationId="{DDF08124-CC5D-CAFF-236B-2A04E6E892CF}"/>
          </ac:spMkLst>
        </pc:spChg>
        <pc:spChg chg="del">
          <ac:chgData name="James Williams" userId="c957a50b-491f-4d94-b4bc-52aca3e2340d" providerId="ADAL" clId="{B3C35ACB-F9AD-4F81-8727-EC45BBF61055}" dt="2024-03-14T17:04:05.156" v="15311" actId="478"/>
          <ac:spMkLst>
            <pc:docMk/>
            <pc:sldMk cId="461329298" sldId="837"/>
            <ac:spMk id="3" creationId="{28C2A7A1-63AD-45F7-60D7-D2CC47842C3C}"/>
          </ac:spMkLst>
        </pc:spChg>
        <pc:spChg chg="add mod">
          <ac:chgData name="James Williams" userId="c957a50b-491f-4d94-b4bc-52aca3e2340d" providerId="ADAL" clId="{B3C35ACB-F9AD-4F81-8727-EC45BBF61055}" dt="2024-03-14T17:06:44.346" v="15365" actId="27636"/>
          <ac:spMkLst>
            <pc:docMk/>
            <pc:sldMk cId="461329298" sldId="837"/>
            <ac:spMk id="4" creationId="{15E56E22-26CE-7A2D-4CF0-B15EA659D295}"/>
          </ac:spMkLst>
        </pc:spChg>
        <pc:spChg chg="add mod">
          <ac:chgData name="James Williams" userId="c957a50b-491f-4d94-b4bc-52aca3e2340d" providerId="ADAL" clId="{B3C35ACB-F9AD-4F81-8727-EC45BBF61055}" dt="2024-03-14T17:05:04.523" v="15323" actId="1076"/>
          <ac:spMkLst>
            <pc:docMk/>
            <pc:sldMk cId="461329298" sldId="837"/>
            <ac:spMk id="5" creationId="{C75148B4-56E2-3CEB-4120-2586523F91F4}"/>
          </ac:spMkLst>
        </pc:spChg>
        <pc:spChg chg="add mod">
          <ac:chgData name="James Williams" userId="c957a50b-491f-4d94-b4bc-52aca3e2340d" providerId="ADAL" clId="{B3C35ACB-F9AD-4F81-8727-EC45BBF61055}" dt="2024-03-14T17:06:19.618" v="15346" actId="14100"/>
          <ac:spMkLst>
            <pc:docMk/>
            <pc:sldMk cId="461329298" sldId="837"/>
            <ac:spMk id="6" creationId="{48108624-4659-40FF-1A0A-F190439687F2}"/>
          </ac:spMkLst>
        </pc:spChg>
      </pc:sldChg>
      <pc:sldChg chg="modSp new del mod">
        <pc:chgData name="James Williams" userId="c957a50b-491f-4d94-b4bc-52aca3e2340d" providerId="ADAL" clId="{B3C35ACB-F9AD-4F81-8727-EC45BBF61055}" dt="2024-03-14T18:01:08.107" v="16642" actId="2696"/>
        <pc:sldMkLst>
          <pc:docMk/>
          <pc:sldMk cId="1255273610" sldId="838"/>
        </pc:sldMkLst>
        <pc:spChg chg="mod">
          <ac:chgData name="James Williams" userId="c957a50b-491f-4d94-b4bc-52aca3e2340d" providerId="ADAL" clId="{B3C35ACB-F9AD-4F81-8727-EC45BBF61055}" dt="2024-03-14T17:39:00.661" v="16179" actId="20577"/>
          <ac:spMkLst>
            <pc:docMk/>
            <pc:sldMk cId="1255273610" sldId="838"/>
            <ac:spMk id="3" creationId="{A9D177B9-4A05-F7A0-A2F4-69B909843052}"/>
          </ac:spMkLst>
        </pc:spChg>
      </pc:sldChg>
      <pc:sldChg chg="addSp delSp modSp new mod ord modNotesTx">
        <pc:chgData name="James Williams" userId="c957a50b-491f-4d94-b4bc-52aca3e2340d" providerId="ADAL" clId="{B3C35ACB-F9AD-4F81-8727-EC45BBF61055}" dt="2024-03-17T12:11:42.071" v="17015" actId="20577"/>
        <pc:sldMkLst>
          <pc:docMk/>
          <pc:sldMk cId="1158060741" sldId="839"/>
        </pc:sldMkLst>
        <pc:spChg chg="mod">
          <ac:chgData name="James Williams" userId="c957a50b-491f-4d94-b4bc-52aca3e2340d" providerId="ADAL" clId="{B3C35ACB-F9AD-4F81-8727-EC45BBF61055}" dt="2024-03-17T12:11:20.138" v="17002" actId="1076"/>
          <ac:spMkLst>
            <pc:docMk/>
            <pc:sldMk cId="1158060741" sldId="839"/>
            <ac:spMk id="2" creationId="{6DF547D2-07DA-0F8D-772F-528553B78F9B}"/>
          </ac:spMkLst>
        </pc:spChg>
        <pc:spChg chg="mod ord">
          <ac:chgData name="James Williams" userId="c957a50b-491f-4d94-b4bc-52aca3e2340d" providerId="ADAL" clId="{B3C35ACB-F9AD-4F81-8727-EC45BBF61055}" dt="2024-03-17T12:11:20.138" v="17002" actId="1076"/>
          <ac:spMkLst>
            <pc:docMk/>
            <pc:sldMk cId="1158060741" sldId="839"/>
            <ac:spMk id="3" creationId="{281FBAD7-8246-9DFD-8EE5-F5C2F44407EF}"/>
          </ac:spMkLst>
        </pc:spChg>
        <pc:spChg chg="add mod">
          <ac:chgData name="James Williams" userId="c957a50b-491f-4d94-b4bc-52aca3e2340d" providerId="ADAL" clId="{B3C35ACB-F9AD-4F81-8727-EC45BBF61055}" dt="2024-03-17T12:11:34.844" v="17010" actId="1076"/>
          <ac:spMkLst>
            <pc:docMk/>
            <pc:sldMk cId="1158060741" sldId="839"/>
            <ac:spMk id="6" creationId="{998319D8-7F2F-D7A0-5E29-DC6A2B5E734C}"/>
          </ac:spMkLst>
        </pc:spChg>
        <pc:spChg chg="add del mod">
          <ac:chgData name="James Williams" userId="c957a50b-491f-4d94-b4bc-52aca3e2340d" providerId="ADAL" clId="{B3C35ACB-F9AD-4F81-8727-EC45BBF61055}" dt="2024-03-14T18:03:54.859" v="16650" actId="478"/>
          <ac:spMkLst>
            <pc:docMk/>
            <pc:sldMk cId="1158060741" sldId="839"/>
            <ac:spMk id="11" creationId="{1A63C27E-01EB-1C2C-3DDC-AD0A21DB5296}"/>
          </ac:spMkLst>
        </pc:spChg>
        <pc:spChg chg="add mod">
          <ac:chgData name="James Williams" userId="c957a50b-491f-4d94-b4bc-52aca3e2340d" providerId="ADAL" clId="{B3C35ACB-F9AD-4F81-8727-EC45BBF61055}" dt="2024-03-17T12:11:42.071" v="17015" actId="20577"/>
          <ac:spMkLst>
            <pc:docMk/>
            <pc:sldMk cId="1158060741" sldId="839"/>
            <ac:spMk id="13" creationId="{210B87D7-B073-F063-33C0-EA8802614E61}"/>
          </ac:spMkLst>
        </pc:spChg>
        <pc:spChg chg="add mod">
          <ac:chgData name="James Williams" userId="c957a50b-491f-4d94-b4bc-52aca3e2340d" providerId="ADAL" clId="{B3C35ACB-F9AD-4F81-8727-EC45BBF61055}" dt="2024-03-17T12:11:20.138" v="17002" actId="1076"/>
          <ac:spMkLst>
            <pc:docMk/>
            <pc:sldMk cId="1158060741" sldId="839"/>
            <ac:spMk id="15" creationId="{4CE6F345-A48E-F769-C537-CB14B9E3445E}"/>
          </ac:spMkLst>
        </pc:spChg>
        <pc:picChg chg="add mod ord">
          <ac:chgData name="James Williams" userId="c957a50b-491f-4d94-b4bc-52aca3e2340d" providerId="ADAL" clId="{B3C35ACB-F9AD-4F81-8727-EC45BBF61055}" dt="2024-03-17T12:11:20.138" v="17002" actId="1076"/>
          <ac:picMkLst>
            <pc:docMk/>
            <pc:sldMk cId="1158060741" sldId="839"/>
            <ac:picMk id="5" creationId="{6AEC4BAE-F8B3-1187-7C24-E903B961F199}"/>
          </ac:picMkLst>
        </pc:picChg>
        <pc:picChg chg="add mod">
          <ac:chgData name="James Williams" userId="c957a50b-491f-4d94-b4bc-52aca3e2340d" providerId="ADAL" clId="{B3C35ACB-F9AD-4F81-8727-EC45BBF61055}" dt="2024-03-17T12:11:20.138" v="17002" actId="1076"/>
          <ac:picMkLst>
            <pc:docMk/>
            <pc:sldMk cId="1158060741" sldId="839"/>
            <ac:picMk id="7" creationId="{37149206-FA8D-B596-5F77-E7D21DA77D1A}"/>
          </ac:picMkLst>
        </pc:picChg>
        <pc:picChg chg="add del mod">
          <ac:chgData name="James Williams" userId="c957a50b-491f-4d94-b4bc-52aca3e2340d" providerId="ADAL" clId="{B3C35ACB-F9AD-4F81-8727-EC45BBF61055}" dt="2024-03-14T18:06:14.177" v="16733" actId="478"/>
          <ac:picMkLst>
            <pc:docMk/>
            <pc:sldMk cId="1158060741" sldId="839"/>
            <ac:picMk id="9" creationId="{18C52881-1B02-8495-178B-DE4ED50A79D6}"/>
          </ac:picMkLst>
        </pc:picChg>
      </pc:sldChg>
      <pc:sldChg chg="addSp delSp modSp add mod">
        <pc:chgData name="James Williams" userId="c957a50b-491f-4d94-b4bc-52aca3e2340d" providerId="ADAL" clId="{B3C35ACB-F9AD-4F81-8727-EC45BBF61055}" dt="2024-03-17T12:32:11.680" v="17406" actId="1076"/>
        <pc:sldMkLst>
          <pc:docMk/>
          <pc:sldMk cId="372241386" sldId="840"/>
        </pc:sldMkLst>
        <pc:spChg chg="mod">
          <ac:chgData name="James Williams" userId="c957a50b-491f-4d94-b4bc-52aca3e2340d" providerId="ADAL" clId="{B3C35ACB-F9AD-4F81-8727-EC45BBF61055}" dt="2024-03-14T18:00:18.651" v="16639" actId="1076"/>
          <ac:spMkLst>
            <pc:docMk/>
            <pc:sldMk cId="372241386" sldId="840"/>
            <ac:spMk id="2" creationId="{6DF547D2-07DA-0F8D-772F-528553B78F9B}"/>
          </ac:spMkLst>
        </pc:spChg>
        <pc:spChg chg="mod ord">
          <ac:chgData name="James Williams" userId="c957a50b-491f-4d94-b4bc-52aca3e2340d" providerId="ADAL" clId="{B3C35ACB-F9AD-4F81-8727-EC45BBF61055}" dt="2024-03-17T12:32:11.680" v="17406" actId="1076"/>
          <ac:spMkLst>
            <pc:docMk/>
            <pc:sldMk cId="372241386" sldId="840"/>
            <ac:spMk id="3" creationId="{281FBAD7-8246-9DFD-8EE5-F5C2F44407EF}"/>
          </ac:spMkLst>
        </pc:spChg>
        <pc:picChg chg="mod">
          <ac:chgData name="James Williams" userId="c957a50b-491f-4d94-b4bc-52aca3e2340d" providerId="ADAL" clId="{B3C35ACB-F9AD-4F81-8727-EC45BBF61055}" dt="2024-03-17T12:24:42.289" v="17212" actId="1076"/>
          <ac:picMkLst>
            <pc:docMk/>
            <pc:sldMk cId="372241386" sldId="840"/>
            <ac:picMk id="5" creationId="{6AEC4BAE-F8B3-1187-7C24-E903B961F199}"/>
          </ac:picMkLst>
        </pc:picChg>
        <pc:picChg chg="add del">
          <ac:chgData name="James Williams" userId="c957a50b-491f-4d94-b4bc-52aca3e2340d" providerId="ADAL" clId="{B3C35ACB-F9AD-4F81-8727-EC45BBF61055}" dt="2024-03-14T17:57:24.739" v="16509" actId="22"/>
          <ac:picMkLst>
            <pc:docMk/>
            <pc:sldMk cId="372241386" sldId="840"/>
            <ac:picMk id="6" creationId="{7D98A523-DA6F-F3A1-5480-B89C0ECE29D6}"/>
          </ac:picMkLst>
        </pc:picChg>
      </pc:sldChg>
      <pc:sldChg chg="addSp delSp modSp add mod modNotesTx">
        <pc:chgData name="James Williams" userId="c957a50b-491f-4d94-b4bc-52aca3e2340d" providerId="ADAL" clId="{B3C35ACB-F9AD-4F81-8727-EC45BBF61055}" dt="2024-03-17T12:32:58.161" v="17413" actId="1076"/>
        <pc:sldMkLst>
          <pc:docMk/>
          <pc:sldMk cId="1827538514" sldId="841"/>
        </pc:sldMkLst>
        <pc:spChg chg="mod">
          <ac:chgData name="James Williams" userId="c957a50b-491f-4d94-b4bc-52aca3e2340d" providerId="ADAL" clId="{B3C35ACB-F9AD-4F81-8727-EC45BBF61055}" dt="2024-03-17T12:24:07.319" v="17207" actId="403"/>
          <ac:spMkLst>
            <pc:docMk/>
            <pc:sldMk cId="1827538514" sldId="841"/>
            <ac:spMk id="2" creationId="{6DF547D2-07DA-0F8D-772F-528553B78F9B}"/>
          </ac:spMkLst>
        </pc:spChg>
        <pc:spChg chg="del mod">
          <ac:chgData name="James Williams" userId="c957a50b-491f-4d94-b4bc-52aca3e2340d" providerId="ADAL" clId="{B3C35ACB-F9AD-4F81-8727-EC45BBF61055}" dt="2024-03-17T12:12:58.004" v="17023"/>
          <ac:spMkLst>
            <pc:docMk/>
            <pc:sldMk cId="1827538514" sldId="841"/>
            <ac:spMk id="3" creationId="{281FBAD7-8246-9DFD-8EE5-F5C2F44407EF}"/>
          </ac:spMkLst>
        </pc:spChg>
        <pc:spChg chg="add mod">
          <ac:chgData name="James Williams" userId="c957a50b-491f-4d94-b4bc-52aca3e2340d" providerId="ADAL" clId="{B3C35ACB-F9AD-4F81-8727-EC45BBF61055}" dt="2024-03-17T12:32:42.345" v="17411" actId="14100"/>
          <ac:spMkLst>
            <pc:docMk/>
            <pc:sldMk cId="1827538514" sldId="841"/>
            <ac:spMk id="4" creationId="{377FF059-3000-E416-8B30-741938FCCC82}"/>
          </ac:spMkLst>
        </pc:spChg>
        <pc:spChg chg="add mod">
          <ac:chgData name="James Williams" userId="c957a50b-491f-4d94-b4bc-52aca3e2340d" providerId="ADAL" clId="{B3C35ACB-F9AD-4F81-8727-EC45BBF61055}" dt="2024-03-17T12:32:58.161" v="17413" actId="1076"/>
          <ac:spMkLst>
            <pc:docMk/>
            <pc:sldMk cId="1827538514" sldId="841"/>
            <ac:spMk id="9" creationId="{F968D90C-2E81-E666-E92B-8705B20AFF46}"/>
          </ac:spMkLst>
        </pc:spChg>
        <pc:picChg chg="del">
          <ac:chgData name="James Williams" userId="c957a50b-491f-4d94-b4bc-52aca3e2340d" providerId="ADAL" clId="{B3C35ACB-F9AD-4F81-8727-EC45BBF61055}" dt="2024-03-17T12:12:51.712" v="17017" actId="478"/>
          <ac:picMkLst>
            <pc:docMk/>
            <pc:sldMk cId="1827538514" sldId="841"/>
            <ac:picMk id="5" creationId="{6AEC4BAE-F8B3-1187-7C24-E903B961F199}"/>
          </ac:picMkLst>
        </pc:picChg>
        <pc:picChg chg="add mod">
          <ac:chgData name="James Williams" userId="c957a50b-491f-4d94-b4bc-52aca3e2340d" providerId="ADAL" clId="{B3C35ACB-F9AD-4F81-8727-EC45BBF61055}" dt="2024-03-17T12:32:40.417" v="17410" actId="1076"/>
          <ac:picMkLst>
            <pc:docMk/>
            <pc:sldMk cId="1827538514" sldId="841"/>
            <ac:picMk id="7" creationId="{909E8710-BB34-8468-705A-2CE42D9D16CD}"/>
          </ac:picMkLst>
        </pc:picChg>
      </pc:sldChg>
      <pc:sldChg chg="addSp delSp modSp add mod ord modNotesTx">
        <pc:chgData name="James Williams" userId="c957a50b-491f-4d94-b4bc-52aca3e2340d" providerId="ADAL" clId="{B3C35ACB-F9AD-4F81-8727-EC45BBF61055}" dt="2024-03-18T09:49:58.843" v="17894" actId="20577"/>
        <pc:sldMkLst>
          <pc:docMk/>
          <pc:sldMk cId="362513842" sldId="842"/>
        </pc:sldMkLst>
        <pc:spChg chg="mod">
          <ac:chgData name="James Williams" userId="c957a50b-491f-4d94-b4bc-52aca3e2340d" providerId="ADAL" clId="{B3C35ACB-F9AD-4F81-8727-EC45BBF61055}" dt="2024-03-18T09:10:59.458" v="17698" actId="368"/>
          <ac:spMkLst>
            <pc:docMk/>
            <pc:sldMk cId="362513842" sldId="842"/>
            <ac:spMk id="2" creationId="{61365102-6F14-4FB7-8C3C-AB618E6179A2}"/>
          </ac:spMkLst>
        </pc:spChg>
        <pc:spChg chg="add del mod">
          <ac:chgData name="James Williams" userId="c957a50b-491f-4d94-b4bc-52aca3e2340d" providerId="ADAL" clId="{B3C35ACB-F9AD-4F81-8727-EC45BBF61055}" dt="2024-03-18T09:49:12.688" v="17887" actId="21"/>
          <ac:spMkLst>
            <pc:docMk/>
            <pc:sldMk cId="362513842" sldId="842"/>
            <ac:spMk id="3" creationId="{2293B8F5-3638-D03D-4700-4BF47E16F16C}"/>
          </ac:spMkLst>
        </pc:spChg>
        <pc:spChg chg="add del">
          <ac:chgData name="James Williams" userId="c957a50b-491f-4d94-b4bc-52aca3e2340d" providerId="ADAL" clId="{B3C35ACB-F9AD-4F81-8727-EC45BBF61055}" dt="2024-03-18T09:13:14.231" v="17731" actId="22"/>
          <ac:spMkLst>
            <pc:docMk/>
            <pc:sldMk cId="362513842" sldId="842"/>
            <ac:spMk id="5" creationId="{5A84DB2F-660A-B924-8DB7-08F5411AB93D}"/>
          </ac:spMkLst>
        </pc:spChg>
        <pc:spChg chg="mod">
          <ac:chgData name="James Williams" userId="c957a50b-491f-4d94-b4bc-52aca3e2340d" providerId="ADAL" clId="{B3C35ACB-F9AD-4F81-8727-EC45BBF61055}" dt="2024-03-18T09:27:12.155" v="17869" actId="1076"/>
          <ac:spMkLst>
            <pc:docMk/>
            <pc:sldMk cId="362513842" sldId="842"/>
            <ac:spMk id="9" creationId="{C6F0307B-6A4C-4978-8778-1B2AFBCDE537}"/>
          </ac:spMkLst>
        </pc:spChg>
        <pc:spChg chg="add del mod">
          <ac:chgData name="James Williams" userId="c957a50b-491f-4d94-b4bc-52aca3e2340d" providerId="ADAL" clId="{B3C35ACB-F9AD-4F81-8727-EC45BBF61055}" dt="2024-03-18T09:46:53.021" v="17871" actId="478"/>
          <ac:spMkLst>
            <pc:docMk/>
            <pc:sldMk cId="362513842" sldId="842"/>
            <ac:spMk id="13" creationId="{3672AFAB-BFB7-2158-5412-CE61CB83D756}"/>
          </ac:spMkLst>
        </pc:spChg>
        <pc:spChg chg="add mod">
          <ac:chgData name="James Williams" userId="c957a50b-491f-4d94-b4bc-52aca3e2340d" providerId="ADAL" clId="{B3C35ACB-F9AD-4F81-8727-EC45BBF61055}" dt="2024-03-18T09:49:28.474" v="17890" actId="1076"/>
          <ac:spMkLst>
            <pc:docMk/>
            <pc:sldMk cId="362513842" sldId="842"/>
            <ac:spMk id="18" creationId="{2293B8F5-3638-D03D-4700-4BF47E16F16C}"/>
          </ac:spMkLst>
        </pc:spChg>
        <pc:picChg chg="add mod">
          <ac:chgData name="James Williams" userId="c957a50b-491f-4d94-b4bc-52aca3e2340d" providerId="ADAL" clId="{B3C35ACB-F9AD-4F81-8727-EC45BBF61055}" dt="2024-03-18T09:49:15.163" v="17888" actId="1076"/>
          <ac:picMkLst>
            <pc:docMk/>
            <pc:sldMk cId="362513842" sldId="842"/>
            <ac:picMk id="6" creationId="{3C01DFCB-88E1-8E5A-99CD-40B2A52F0157}"/>
          </ac:picMkLst>
        </pc:picChg>
        <pc:picChg chg="add del mod">
          <ac:chgData name="James Williams" userId="c957a50b-491f-4d94-b4bc-52aca3e2340d" providerId="ADAL" clId="{B3C35ACB-F9AD-4F81-8727-EC45BBF61055}" dt="2024-03-18T09:24:08.464" v="17795" actId="478"/>
          <ac:picMkLst>
            <pc:docMk/>
            <pc:sldMk cId="362513842" sldId="842"/>
            <ac:picMk id="7" creationId="{A32005DB-CBBE-9A4A-8EE9-3029043CB755}"/>
          </ac:picMkLst>
        </pc:picChg>
        <pc:picChg chg="add del mod">
          <ac:chgData name="James Williams" userId="c957a50b-491f-4d94-b4bc-52aca3e2340d" providerId="ADAL" clId="{B3C35ACB-F9AD-4F81-8727-EC45BBF61055}" dt="2024-03-18T09:46:53.021" v="17871" actId="478"/>
          <ac:picMkLst>
            <pc:docMk/>
            <pc:sldMk cId="362513842" sldId="842"/>
            <ac:picMk id="11" creationId="{C8037EEF-F350-6DC8-405F-2341923213C4}"/>
          </ac:picMkLst>
        </pc:picChg>
        <pc:picChg chg="add mod">
          <ac:chgData name="James Williams" userId="c957a50b-491f-4d94-b4bc-52aca3e2340d" providerId="ADAL" clId="{B3C35ACB-F9AD-4F81-8727-EC45BBF61055}" dt="2024-03-18T09:49:38.254" v="17891" actId="1076"/>
          <ac:picMkLst>
            <pc:docMk/>
            <pc:sldMk cId="362513842" sldId="842"/>
            <ac:picMk id="17" creationId="{B0EBBDA3-65A2-4371-0E4B-4D3CBC133501}"/>
          </ac:picMkLst>
        </pc:picChg>
      </pc:sldChg>
    </pc:docChg>
  </pc:docChgLst>
  <pc:docChgLst>
    <pc:chgData name="James Williams" userId="c957a50b-491f-4d94-b4bc-52aca3e2340d" providerId="ADAL" clId="{F6ACC978-B948-488E-946D-BB930045E47B}"/>
    <pc:docChg chg="custSel addSld delSld modSld">
      <pc:chgData name="James Williams" userId="c957a50b-491f-4d94-b4bc-52aca3e2340d" providerId="ADAL" clId="{F6ACC978-B948-488E-946D-BB930045E47B}" dt="2023-11-06T14:44:30.281" v="478" actId="2696"/>
      <pc:docMkLst>
        <pc:docMk/>
      </pc:docMkLst>
      <pc:sldChg chg="del">
        <pc:chgData name="James Williams" userId="c957a50b-491f-4d94-b4bc-52aca3e2340d" providerId="ADAL" clId="{F6ACC978-B948-488E-946D-BB930045E47B}" dt="2023-11-06T12:53:06.220" v="1" actId="2696"/>
        <pc:sldMkLst>
          <pc:docMk/>
          <pc:sldMk cId="1408167169" sldId="391"/>
        </pc:sldMkLst>
      </pc:sldChg>
      <pc:sldChg chg="del">
        <pc:chgData name="James Williams" userId="c957a50b-491f-4d94-b4bc-52aca3e2340d" providerId="ADAL" clId="{F6ACC978-B948-488E-946D-BB930045E47B}" dt="2023-11-06T12:53:06.220" v="1" actId="2696"/>
        <pc:sldMkLst>
          <pc:docMk/>
          <pc:sldMk cId="296005238" sldId="590"/>
        </pc:sldMkLst>
      </pc:sldChg>
      <pc:sldChg chg="add">
        <pc:chgData name="James Williams" userId="c957a50b-491f-4d94-b4bc-52aca3e2340d" providerId="ADAL" clId="{F6ACC978-B948-488E-946D-BB930045E47B}" dt="2023-11-06T12:53:02.044" v="0"/>
        <pc:sldMkLst>
          <pc:docMk/>
          <pc:sldMk cId="889820536" sldId="674"/>
        </pc:sldMkLst>
      </pc:sldChg>
      <pc:sldChg chg="add">
        <pc:chgData name="James Williams" userId="c957a50b-491f-4d94-b4bc-52aca3e2340d" providerId="ADAL" clId="{F6ACC978-B948-488E-946D-BB930045E47B}" dt="2023-11-06T12:53:02.044" v="0"/>
        <pc:sldMkLst>
          <pc:docMk/>
          <pc:sldMk cId="2508198703" sldId="675"/>
        </pc:sldMkLst>
      </pc:sldChg>
      <pc:sldChg chg="modSp add del mod">
        <pc:chgData name="James Williams" userId="c957a50b-491f-4d94-b4bc-52aca3e2340d" providerId="ADAL" clId="{F6ACC978-B948-488E-946D-BB930045E47B}" dt="2023-11-06T13:05:28.913" v="476" actId="2696"/>
        <pc:sldMkLst>
          <pc:docMk/>
          <pc:sldMk cId="2848674562" sldId="676"/>
        </pc:sldMkLst>
        <pc:spChg chg="mod">
          <ac:chgData name="James Williams" userId="c957a50b-491f-4d94-b4bc-52aca3e2340d" providerId="ADAL" clId="{F6ACC978-B948-488E-946D-BB930045E47B}" dt="2023-11-06T12:55:03.016" v="129" actId="313"/>
          <ac:spMkLst>
            <pc:docMk/>
            <pc:sldMk cId="2848674562" sldId="676"/>
            <ac:spMk id="2" creationId="{61365102-6F14-4FB7-8C3C-AB618E6179A2}"/>
          </ac:spMkLst>
        </pc:spChg>
        <pc:spChg chg="mod">
          <ac:chgData name="James Williams" userId="c957a50b-491f-4d94-b4bc-52aca3e2340d" providerId="ADAL" clId="{F6ACC978-B948-488E-946D-BB930045E47B}" dt="2023-11-06T12:58:42.847" v="474" actId="20577"/>
          <ac:spMkLst>
            <pc:docMk/>
            <pc:sldMk cId="2848674562" sldId="676"/>
            <ac:spMk id="7" creationId="{7AA20E84-7A60-867E-8EB4-EA3136895592}"/>
          </ac:spMkLst>
        </pc:spChg>
      </pc:sldChg>
      <pc:sldChg chg="add del">
        <pc:chgData name="James Williams" userId="c957a50b-491f-4d94-b4bc-52aca3e2340d" providerId="ADAL" clId="{F6ACC978-B948-488E-946D-BB930045E47B}" dt="2023-11-06T14:44:30.281" v="478" actId="2696"/>
        <pc:sldMkLst>
          <pc:docMk/>
          <pc:sldMk cId="763283981" sldId="677"/>
        </pc:sldMkLst>
      </pc:sldChg>
      <pc:sldChg chg="add">
        <pc:chgData name="James Williams" userId="c957a50b-491f-4d94-b4bc-52aca3e2340d" providerId="ADAL" clId="{F6ACC978-B948-488E-946D-BB930045E47B}" dt="2023-11-06T14:44:11.626" v="477"/>
        <pc:sldMkLst>
          <pc:docMk/>
          <pc:sldMk cId="1815547600" sldId="678"/>
        </pc:sldMkLst>
      </pc:sldChg>
    </pc:docChg>
  </pc:docChgLst>
  <pc:docChgLst>
    <pc:chgData name="James Williams" userId="c957a50b-491f-4d94-b4bc-52aca3e2340d" providerId="ADAL" clId="{1DECBA04-F868-488D-94B9-0E4AB634ABF6}"/>
    <pc:docChg chg="undo redo custSel addSld delSld modSld sldOrd">
      <pc:chgData name="James Williams" userId="c957a50b-491f-4d94-b4bc-52aca3e2340d" providerId="ADAL" clId="{1DECBA04-F868-488D-94B9-0E4AB634ABF6}" dt="2023-03-22T14:55:33.106" v="4947" actId="20577"/>
      <pc:docMkLst>
        <pc:docMk/>
      </pc:docMkLst>
      <pc:sldChg chg="modSp mod">
        <pc:chgData name="James Williams" userId="c957a50b-491f-4d94-b4bc-52aca3e2340d" providerId="ADAL" clId="{1DECBA04-F868-488D-94B9-0E4AB634ABF6}" dt="2023-03-22T14:53:40.774" v="4927" actId="20577"/>
        <pc:sldMkLst>
          <pc:docMk/>
          <pc:sldMk cId="3591285556" sldId="261"/>
        </pc:sldMkLst>
        <pc:spChg chg="mod">
          <ac:chgData name="James Williams" userId="c957a50b-491f-4d94-b4bc-52aca3e2340d" providerId="ADAL" clId="{1DECBA04-F868-488D-94B9-0E4AB634ABF6}" dt="2023-03-22T14:53:40.774" v="4927" actId="20577"/>
          <ac:spMkLst>
            <pc:docMk/>
            <pc:sldMk cId="3591285556" sldId="261"/>
            <ac:spMk id="3" creationId="{2881C62B-3FA4-4DF6-9424-CE1D5C355D82}"/>
          </ac:spMkLst>
        </pc:spChg>
      </pc:sldChg>
      <pc:sldChg chg="modSp mod">
        <pc:chgData name="James Williams" userId="c957a50b-491f-4d94-b4bc-52aca3e2340d" providerId="ADAL" clId="{1DECBA04-F868-488D-94B9-0E4AB634ABF6}" dt="2023-03-22T14:55:33.106" v="4947" actId="20577"/>
        <pc:sldMkLst>
          <pc:docMk/>
          <pc:sldMk cId="1220433550" sldId="367"/>
        </pc:sldMkLst>
        <pc:spChg chg="mod">
          <ac:chgData name="James Williams" userId="c957a50b-491f-4d94-b4bc-52aca3e2340d" providerId="ADAL" clId="{1DECBA04-F868-488D-94B9-0E4AB634ABF6}" dt="2023-03-22T14:55:33.106" v="4947" actId="20577"/>
          <ac:spMkLst>
            <pc:docMk/>
            <pc:sldMk cId="1220433550" sldId="367"/>
            <ac:spMk id="2" creationId="{61365102-6F14-4FB7-8C3C-AB618E6179A2}"/>
          </ac:spMkLst>
        </pc:spChg>
        <pc:spChg chg="mod">
          <ac:chgData name="James Williams" userId="c957a50b-491f-4d94-b4bc-52aca3e2340d" providerId="ADAL" clId="{1DECBA04-F868-488D-94B9-0E4AB634ABF6}" dt="2023-03-22T14:55:22.117" v="4931" actId="403"/>
          <ac:spMkLst>
            <pc:docMk/>
            <pc:sldMk cId="1220433550" sldId="367"/>
            <ac:spMk id="9" creationId="{1907F43D-0AA3-4886-AF0D-843268D6CDBB}"/>
          </ac:spMkLst>
        </pc:spChg>
      </pc:sldChg>
      <pc:sldChg chg="addSp delSp modSp mod">
        <pc:chgData name="James Williams" userId="c957a50b-491f-4d94-b4bc-52aca3e2340d" providerId="ADAL" clId="{1DECBA04-F868-488D-94B9-0E4AB634ABF6}" dt="2023-03-22T13:47:46.870" v="3292" actId="732"/>
        <pc:sldMkLst>
          <pc:docMk/>
          <pc:sldMk cId="2710217579" sldId="403"/>
        </pc:sldMkLst>
        <pc:spChg chg="mod">
          <ac:chgData name="James Williams" userId="c957a50b-491f-4d94-b4bc-52aca3e2340d" providerId="ADAL" clId="{1DECBA04-F868-488D-94B9-0E4AB634ABF6}" dt="2023-03-22T11:29:05.201" v="1134" actId="20577"/>
          <ac:spMkLst>
            <pc:docMk/>
            <pc:sldMk cId="2710217579" sldId="403"/>
            <ac:spMk id="2" creationId="{61365102-6F14-4FB7-8C3C-AB618E6179A2}"/>
          </ac:spMkLst>
        </pc:spChg>
        <pc:spChg chg="add del">
          <ac:chgData name="James Williams" userId="c957a50b-491f-4d94-b4bc-52aca3e2340d" providerId="ADAL" clId="{1DECBA04-F868-488D-94B9-0E4AB634ABF6}" dt="2023-03-22T11:29:44.149" v="1161"/>
          <ac:spMkLst>
            <pc:docMk/>
            <pc:sldMk cId="2710217579" sldId="403"/>
            <ac:spMk id="3" creationId="{1B5538C5-5F9C-CB99-1427-B86BD4EAA8DF}"/>
          </ac:spMkLst>
        </pc:spChg>
        <pc:spChg chg="mod">
          <ac:chgData name="James Williams" userId="c957a50b-491f-4d94-b4bc-52aca3e2340d" providerId="ADAL" clId="{1DECBA04-F868-488D-94B9-0E4AB634ABF6}" dt="2023-03-22T13:46:42.886" v="3282" actId="20577"/>
          <ac:spMkLst>
            <pc:docMk/>
            <pc:sldMk cId="2710217579" sldId="403"/>
            <ac:spMk id="7" creationId="{7AA20E84-7A60-867E-8EB4-EA3136895592}"/>
          </ac:spMkLst>
        </pc:spChg>
        <pc:picChg chg="add mod">
          <ac:chgData name="James Williams" userId="c957a50b-491f-4d94-b4bc-52aca3e2340d" providerId="ADAL" clId="{1DECBA04-F868-488D-94B9-0E4AB634ABF6}" dt="2023-03-22T13:46:45.676" v="3283" actId="1076"/>
          <ac:picMkLst>
            <pc:docMk/>
            <pc:sldMk cId="2710217579" sldId="403"/>
            <ac:picMk id="9" creationId="{7726A426-C3F6-10F4-27DA-D89F5D81B42E}"/>
          </ac:picMkLst>
        </pc:picChg>
        <pc:picChg chg="add mod modCrop">
          <ac:chgData name="James Williams" userId="c957a50b-491f-4d94-b4bc-52aca3e2340d" providerId="ADAL" clId="{1DECBA04-F868-488D-94B9-0E4AB634ABF6}" dt="2023-03-22T13:47:46.870" v="3292" actId="732"/>
          <ac:picMkLst>
            <pc:docMk/>
            <pc:sldMk cId="2710217579" sldId="403"/>
            <ac:picMk id="13" creationId="{182864B0-05A2-D81A-FE3A-64F002ED525C}"/>
          </ac:picMkLst>
        </pc:picChg>
        <pc:picChg chg="del">
          <ac:chgData name="James Williams" userId="c957a50b-491f-4d94-b4bc-52aca3e2340d" providerId="ADAL" clId="{1DECBA04-F868-488D-94B9-0E4AB634ABF6}" dt="2023-03-22T11:29:07.294" v="1135" actId="478"/>
          <ac:picMkLst>
            <pc:docMk/>
            <pc:sldMk cId="2710217579" sldId="403"/>
            <ac:picMk id="15" creationId="{8867C001-E8A5-4AB3-C8EB-841AEB585C92}"/>
          </ac:picMkLst>
        </pc:picChg>
      </pc:sldChg>
      <pc:sldChg chg="delSp modSp mod">
        <pc:chgData name="James Williams" userId="c957a50b-491f-4d94-b4bc-52aca3e2340d" providerId="ADAL" clId="{1DECBA04-F868-488D-94B9-0E4AB634ABF6}" dt="2023-03-22T11:06:23.294" v="1066" actId="478"/>
        <pc:sldMkLst>
          <pc:docMk/>
          <pc:sldMk cId="736646348" sldId="411"/>
        </pc:sldMkLst>
        <pc:spChg chg="mod">
          <ac:chgData name="James Williams" userId="c957a50b-491f-4d94-b4bc-52aca3e2340d" providerId="ADAL" clId="{1DECBA04-F868-488D-94B9-0E4AB634ABF6}" dt="2023-03-22T11:06:17.490" v="1065" actId="404"/>
          <ac:spMkLst>
            <pc:docMk/>
            <pc:sldMk cId="736646348" sldId="411"/>
            <ac:spMk id="9" creationId="{C6F0307B-6A4C-4978-8778-1B2AFBCDE537}"/>
          </ac:spMkLst>
        </pc:spChg>
        <pc:spChg chg="del mod">
          <ac:chgData name="James Williams" userId="c957a50b-491f-4d94-b4bc-52aca3e2340d" providerId="ADAL" clId="{1DECBA04-F868-488D-94B9-0E4AB634ABF6}" dt="2023-03-22T11:06:23.294" v="1066" actId="478"/>
          <ac:spMkLst>
            <pc:docMk/>
            <pc:sldMk cId="736646348" sldId="411"/>
            <ac:spMk id="18" creationId="{CD597FA3-EB41-E7C9-BEC5-5ED47DE730DB}"/>
          </ac:spMkLst>
        </pc:spChg>
        <pc:picChg chg="del mod">
          <ac:chgData name="James Williams" userId="c957a50b-491f-4d94-b4bc-52aca3e2340d" providerId="ADAL" clId="{1DECBA04-F868-488D-94B9-0E4AB634ABF6}" dt="2023-03-22T11:06:23.294" v="1066" actId="478"/>
          <ac:picMkLst>
            <pc:docMk/>
            <pc:sldMk cId="736646348" sldId="411"/>
            <ac:picMk id="17" creationId="{3BEC5D55-C3D4-7905-E8FA-D1C7A4600A13}"/>
          </ac:picMkLst>
        </pc:picChg>
      </pc:sldChg>
      <pc:sldChg chg="addSp delSp modSp mod">
        <pc:chgData name="James Williams" userId="c957a50b-491f-4d94-b4bc-52aca3e2340d" providerId="ADAL" clId="{1DECBA04-F868-488D-94B9-0E4AB634ABF6}" dt="2023-03-22T14:16:37.851" v="4185" actId="1582"/>
        <pc:sldMkLst>
          <pc:docMk/>
          <pc:sldMk cId="888159177" sldId="415"/>
        </pc:sldMkLst>
        <pc:spChg chg="mod">
          <ac:chgData name="James Williams" userId="c957a50b-491f-4d94-b4bc-52aca3e2340d" providerId="ADAL" clId="{1DECBA04-F868-488D-94B9-0E4AB634ABF6}" dt="2023-03-22T14:15:25.549" v="4178" actId="255"/>
          <ac:spMkLst>
            <pc:docMk/>
            <pc:sldMk cId="888159177" sldId="415"/>
            <ac:spMk id="7" creationId="{7AA20E84-7A60-867E-8EB4-EA3136895592}"/>
          </ac:spMkLst>
        </pc:spChg>
        <pc:spChg chg="add mod">
          <ac:chgData name="James Williams" userId="c957a50b-491f-4d94-b4bc-52aca3e2340d" providerId="ADAL" clId="{1DECBA04-F868-488D-94B9-0E4AB634ABF6}" dt="2023-03-22T14:16:37.851" v="4185" actId="1582"/>
          <ac:spMkLst>
            <pc:docMk/>
            <pc:sldMk cId="888159177" sldId="415"/>
            <ac:spMk id="18" creationId="{C6CAC6A7-8485-10CC-9C5F-9A7FE8C95725}"/>
          </ac:spMkLst>
        </pc:spChg>
        <pc:grpChg chg="del">
          <ac:chgData name="James Williams" userId="c957a50b-491f-4d94-b4bc-52aca3e2340d" providerId="ADAL" clId="{1DECBA04-F868-488D-94B9-0E4AB634ABF6}" dt="2023-03-22T14:12:53.484" v="4054" actId="478"/>
          <ac:grpSpMkLst>
            <pc:docMk/>
            <pc:sldMk cId="888159177" sldId="415"/>
            <ac:grpSpMk id="22" creationId="{A2B7C6D3-B8E8-4F2B-9522-54851457E1DB}"/>
          </ac:grpSpMkLst>
        </pc:grpChg>
        <pc:picChg chg="add mod">
          <ac:chgData name="James Williams" userId="c957a50b-491f-4d94-b4bc-52aca3e2340d" providerId="ADAL" clId="{1DECBA04-F868-488D-94B9-0E4AB634ABF6}" dt="2023-03-22T14:13:59.568" v="4066" actId="1076"/>
          <ac:picMkLst>
            <pc:docMk/>
            <pc:sldMk cId="888159177" sldId="415"/>
            <ac:picMk id="6" creationId="{B121F64D-BD68-B707-9B91-53D4907A3C27}"/>
          </ac:picMkLst>
        </pc:picChg>
        <pc:picChg chg="add mod">
          <ac:chgData name="James Williams" userId="c957a50b-491f-4d94-b4bc-52aca3e2340d" providerId="ADAL" clId="{1DECBA04-F868-488D-94B9-0E4AB634ABF6}" dt="2023-03-22T14:15:42.939" v="4180" actId="1076"/>
          <ac:picMkLst>
            <pc:docMk/>
            <pc:sldMk cId="888159177" sldId="415"/>
            <ac:picMk id="13" creationId="{51D941C9-0685-904D-E1F0-E5B4A84AF1F9}"/>
          </ac:picMkLst>
        </pc:picChg>
        <pc:picChg chg="del">
          <ac:chgData name="James Williams" userId="c957a50b-491f-4d94-b4bc-52aca3e2340d" providerId="ADAL" clId="{1DECBA04-F868-488D-94B9-0E4AB634ABF6}" dt="2023-03-22T14:12:30.421" v="4018" actId="478"/>
          <ac:picMkLst>
            <pc:docMk/>
            <pc:sldMk cId="888159177" sldId="415"/>
            <ac:picMk id="17" creationId="{1A197C54-D42C-DA96-901F-B84CEC45627F}"/>
          </ac:picMkLst>
        </pc:picChg>
        <pc:picChg chg="del">
          <ac:chgData name="James Williams" userId="c957a50b-491f-4d94-b4bc-52aca3e2340d" providerId="ADAL" clId="{1DECBA04-F868-488D-94B9-0E4AB634ABF6}" dt="2023-03-22T14:12:22.740" v="4014" actId="478"/>
          <ac:picMkLst>
            <pc:docMk/>
            <pc:sldMk cId="888159177" sldId="415"/>
            <ac:picMk id="19" creationId="{AC7A1143-7365-4696-865F-4004D87C7CA8}"/>
          </ac:picMkLst>
        </pc:picChg>
        <pc:picChg chg="del">
          <ac:chgData name="James Williams" userId="c957a50b-491f-4d94-b4bc-52aca3e2340d" providerId="ADAL" clId="{1DECBA04-F868-488D-94B9-0E4AB634ABF6}" dt="2023-03-22T14:12:29.842" v="4017" actId="478"/>
          <ac:picMkLst>
            <pc:docMk/>
            <pc:sldMk cId="888159177" sldId="415"/>
            <ac:picMk id="21" creationId="{F9756B8A-5F61-4239-BABB-9EDE0877CF5E}"/>
          </ac:picMkLst>
        </pc:picChg>
      </pc:sldChg>
      <pc:sldChg chg="modSp mod">
        <pc:chgData name="James Williams" userId="c957a50b-491f-4d94-b4bc-52aca3e2340d" providerId="ADAL" clId="{1DECBA04-F868-488D-94B9-0E4AB634ABF6}" dt="2023-03-22T11:28:40.334" v="1082" actId="20577"/>
        <pc:sldMkLst>
          <pc:docMk/>
          <pc:sldMk cId="669295728" sldId="435"/>
        </pc:sldMkLst>
        <pc:spChg chg="mod">
          <ac:chgData name="James Williams" userId="c957a50b-491f-4d94-b4bc-52aca3e2340d" providerId="ADAL" clId="{1DECBA04-F868-488D-94B9-0E4AB634ABF6}" dt="2023-03-22T11:28:40.334" v="1082" actId="20577"/>
          <ac:spMkLst>
            <pc:docMk/>
            <pc:sldMk cId="669295728" sldId="435"/>
            <ac:spMk id="7" creationId="{7AA20E84-7A60-867E-8EB4-EA3136895592}"/>
          </ac:spMkLst>
        </pc:spChg>
      </pc:sldChg>
      <pc:sldChg chg="modSp del mod">
        <pc:chgData name="James Williams" userId="c957a50b-491f-4d94-b4bc-52aca3e2340d" providerId="ADAL" clId="{1DECBA04-F868-488D-94B9-0E4AB634ABF6}" dt="2023-03-22T11:28:44.820" v="1083" actId="2696"/>
        <pc:sldMkLst>
          <pc:docMk/>
          <pc:sldMk cId="2579253528" sldId="443"/>
        </pc:sldMkLst>
        <pc:spChg chg="mod">
          <ac:chgData name="James Williams" userId="c957a50b-491f-4d94-b4bc-52aca3e2340d" providerId="ADAL" clId="{1DECBA04-F868-488D-94B9-0E4AB634ABF6}" dt="2023-03-22T11:28:09.836" v="1067" actId="21"/>
          <ac:spMkLst>
            <pc:docMk/>
            <pc:sldMk cId="2579253528" sldId="443"/>
            <ac:spMk id="7" creationId="{7AA20E84-7A60-867E-8EB4-EA3136895592}"/>
          </ac:spMkLst>
        </pc:spChg>
      </pc:sldChg>
      <pc:sldChg chg="addSp delSp modSp mod">
        <pc:chgData name="James Williams" userId="c957a50b-491f-4d94-b4bc-52aca3e2340d" providerId="ADAL" clId="{1DECBA04-F868-488D-94B9-0E4AB634ABF6}" dt="2023-03-22T14:46:35.377" v="4782" actId="14100"/>
        <pc:sldMkLst>
          <pc:docMk/>
          <pc:sldMk cId="3081263959" sldId="466"/>
        </pc:sldMkLst>
        <pc:spChg chg="mod">
          <ac:chgData name="James Williams" userId="c957a50b-491f-4d94-b4bc-52aca3e2340d" providerId="ADAL" clId="{1DECBA04-F868-488D-94B9-0E4AB634ABF6}" dt="2023-03-22T14:45:59.404" v="4759" actId="403"/>
          <ac:spMkLst>
            <pc:docMk/>
            <pc:sldMk cId="3081263959" sldId="466"/>
            <ac:spMk id="2" creationId="{61365102-6F14-4FB7-8C3C-AB618E6179A2}"/>
          </ac:spMkLst>
        </pc:spChg>
        <pc:spChg chg="add del">
          <ac:chgData name="James Williams" userId="c957a50b-491f-4d94-b4bc-52aca3e2340d" providerId="ADAL" clId="{1DECBA04-F868-488D-94B9-0E4AB634ABF6}" dt="2023-03-22T14:44:13.770" v="4668"/>
          <ac:spMkLst>
            <pc:docMk/>
            <pc:sldMk cId="3081263959" sldId="466"/>
            <ac:spMk id="3" creationId="{E79D39B4-DDE1-F373-6C3C-BC98960B348B}"/>
          </ac:spMkLst>
        </pc:spChg>
        <pc:spChg chg="mod">
          <ac:chgData name="James Williams" userId="c957a50b-491f-4d94-b4bc-52aca3e2340d" providerId="ADAL" clId="{1DECBA04-F868-488D-94B9-0E4AB634ABF6}" dt="2023-03-22T14:46:35.377" v="4782" actId="14100"/>
          <ac:spMkLst>
            <pc:docMk/>
            <pc:sldMk cId="3081263959" sldId="466"/>
            <ac:spMk id="9" creationId="{C6F0307B-6A4C-4978-8778-1B2AFBCDE537}"/>
          </ac:spMkLst>
        </pc:spChg>
        <pc:picChg chg="del mod">
          <ac:chgData name="James Williams" userId="c957a50b-491f-4d94-b4bc-52aca3e2340d" providerId="ADAL" clId="{1DECBA04-F868-488D-94B9-0E4AB634ABF6}" dt="2023-03-22T14:45:45.869" v="4751" actId="478"/>
          <ac:picMkLst>
            <pc:docMk/>
            <pc:sldMk cId="3081263959" sldId="466"/>
            <ac:picMk id="7" creationId="{D2DD99AB-3060-671B-6A6D-F10DD2D0F4DE}"/>
          </ac:picMkLst>
        </pc:picChg>
        <pc:picChg chg="del mod">
          <ac:chgData name="James Williams" userId="c957a50b-491f-4d94-b4bc-52aca3e2340d" providerId="ADAL" clId="{1DECBA04-F868-488D-94B9-0E4AB634ABF6}" dt="2023-03-22T14:45:47.241" v="4752" actId="478"/>
          <ac:picMkLst>
            <pc:docMk/>
            <pc:sldMk cId="3081263959" sldId="466"/>
            <ac:picMk id="13" creationId="{C8EA9758-8F91-93F7-C257-1836A93A8C41}"/>
          </ac:picMkLst>
        </pc:picChg>
      </pc:sldChg>
      <pc:sldChg chg="addSp delSp modSp mod">
        <pc:chgData name="James Williams" userId="c957a50b-491f-4d94-b4bc-52aca3e2340d" providerId="ADAL" clId="{1DECBA04-F868-488D-94B9-0E4AB634ABF6}" dt="2023-03-22T14:28:57.738" v="4213" actId="27636"/>
        <pc:sldMkLst>
          <pc:docMk/>
          <pc:sldMk cId="962620076" sldId="467"/>
        </pc:sldMkLst>
        <pc:spChg chg="add del">
          <ac:chgData name="James Williams" userId="c957a50b-491f-4d94-b4bc-52aca3e2340d" providerId="ADAL" clId="{1DECBA04-F868-488D-94B9-0E4AB634ABF6}" dt="2023-03-22T14:28:36.784" v="4208"/>
          <ac:spMkLst>
            <pc:docMk/>
            <pc:sldMk cId="962620076" sldId="467"/>
            <ac:spMk id="3" creationId="{DD863A1C-AF6B-AA6B-8CDA-EA2A5EBAA6A3}"/>
          </ac:spMkLst>
        </pc:spChg>
        <pc:spChg chg="mod">
          <ac:chgData name="James Williams" userId="c957a50b-491f-4d94-b4bc-52aca3e2340d" providerId="ADAL" clId="{1DECBA04-F868-488D-94B9-0E4AB634ABF6}" dt="2023-03-22T14:28:57.738" v="4213" actId="27636"/>
          <ac:spMkLst>
            <pc:docMk/>
            <pc:sldMk cId="962620076" sldId="467"/>
            <ac:spMk id="9" creationId="{C6F0307B-6A4C-4978-8778-1B2AFBCDE537}"/>
          </ac:spMkLst>
        </pc:spChg>
      </pc:sldChg>
      <pc:sldChg chg="addSp delSp modSp mod">
        <pc:chgData name="James Williams" userId="c957a50b-491f-4d94-b4bc-52aca3e2340d" providerId="ADAL" clId="{1DECBA04-F868-488D-94B9-0E4AB634ABF6}" dt="2023-03-22T14:41:56.892" v="4641" actId="1076"/>
        <pc:sldMkLst>
          <pc:docMk/>
          <pc:sldMk cId="146612180" sldId="468"/>
        </pc:sldMkLst>
        <pc:spChg chg="mod">
          <ac:chgData name="James Williams" userId="c957a50b-491f-4d94-b4bc-52aca3e2340d" providerId="ADAL" clId="{1DECBA04-F868-488D-94B9-0E4AB634ABF6}" dt="2023-03-22T14:41:43.775" v="4637" actId="113"/>
          <ac:spMkLst>
            <pc:docMk/>
            <pc:sldMk cId="146612180" sldId="468"/>
            <ac:spMk id="2" creationId="{61365102-6F14-4FB7-8C3C-AB618E6179A2}"/>
          </ac:spMkLst>
        </pc:spChg>
        <pc:spChg chg="mod">
          <ac:chgData name="James Williams" userId="c957a50b-491f-4d94-b4bc-52aca3e2340d" providerId="ADAL" clId="{1DECBA04-F868-488D-94B9-0E4AB634ABF6}" dt="2023-03-22T14:41:56.892" v="4641" actId="1076"/>
          <ac:spMkLst>
            <pc:docMk/>
            <pc:sldMk cId="146612180" sldId="468"/>
            <ac:spMk id="5" creationId="{3672AFAB-BFB7-2158-5412-CE61CB83D756}"/>
          </ac:spMkLst>
        </pc:spChg>
        <pc:picChg chg="del mod">
          <ac:chgData name="James Williams" userId="c957a50b-491f-4d94-b4bc-52aca3e2340d" providerId="ADAL" clId="{1DECBA04-F868-488D-94B9-0E4AB634ABF6}" dt="2023-03-22T14:41:50.060" v="4638" actId="478"/>
          <ac:picMkLst>
            <pc:docMk/>
            <pc:sldMk cId="146612180" sldId="468"/>
            <ac:picMk id="6" creationId="{C84A60C0-0A69-3D5E-A76F-64F0549898D0}"/>
          </ac:picMkLst>
        </pc:picChg>
        <pc:picChg chg="add mod">
          <ac:chgData name="James Williams" userId="c957a50b-491f-4d94-b4bc-52aca3e2340d" providerId="ADAL" clId="{1DECBA04-F868-488D-94B9-0E4AB634ABF6}" dt="2023-03-22T14:41:53.998" v="4640" actId="1076"/>
          <ac:picMkLst>
            <pc:docMk/>
            <pc:sldMk cId="146612180" sldId="468"/>
            <ac:picMk id="7" creationId="{90364DA8-11DD-3C64-D745-A10C04C5C3CF}"/>
          </ac:picMkLst>
        </pc:picChg>
        <pc:picChg chg="add mod">
          <ac:chgData name="James Williams" userId="c957a50b-491f-4d94-b4bc-52aca3e2340d" providerId="ADAL" clId="{1DECBA04-F868-488D-94B9-0E4AB634ABF6}" dt="2023-03-22T14:41:53.998" v="4640" actId="1076"/>
          <ac:picMkLst>
            <pc:docMk/>
            <pc:sldMk cId="146612180" sldId="468"/>
            <ac:picMk id="11" creationId="{CB3CD17A-18BB-BC64-78F6-CF0B0F803569}"/>
          </ac:picMkLst>
        </pc:picChg>
        <pc:picChg chg="del mod">
          <ac:chgData name="James Williams" userId="c957a50b-491f-4d94-b4bc-52aca3e2340d" providerId="ADAL" clId="{1DECBA04-F868-488D-94B9-0E4AB634ABF6}" dt="2023-03-22T14:41:50.721" v="4639" actId="478"/>
          <ac:picMkLst>
            <pc:docMk/>
            <pc:sldMk cId="146612180" sldId="468"/>
            <ac:picMk id="15" creationId="{5B860BD8-E1CB-2648-12F2-D9E6CBE6B3A2}"/>
          </ac:picMkLst>
        </pc:picChg>
        <pc:picChg chg="del">
          <ac:chgData name="James Williams" userId="c957a50b-491f-4d94-b4bc-52aca3e2340d" providerId="ADAL" clId="{1DECBA04-F868-488D-94B9-0E4AB634ABF6}" dt="2023-03-22T14:26:14.029" v="4186" actId="478"/>
          <ac:picMkLst>
            <pc:docMk/>
            <pc:sldMk cId="146612180" sldId="468"/>
            <ac:picMk id="18" creationId="{9EEA6C97-687A-37BD-1693-9477C0B52A13}"/>
          </ac:picMkLst>
        </pc:picChg>
        <pc:picChg chg="del">
          <ac:chgData name="James Williams" userId="c957a50b-491f-4d94-b4bc-52aca3e2340d" providerId="ADAL" clId="{1DECBA04-F868-488D-94B9-0E4AB634ABF6}" dt="2023-03-22T14:26:34.755" v="4194" actId="478"/>
          <ac:picMkLst>
            <pc:docMk/>
            <pc:sldMk cId="146612180" sldId="468"/>
            <ac:picMk id="22" creationId="{7EF3EDC7-673E-DB1D-22D5-DF98D9E82310}"/>
          </ac:picMkLst>
        </pc:picChg>
      </pc:sldChg>
      <pc:sldChg chg="modSp mod ord">
        <pc:chgData name="James Williams" userId="c957a50b-491f-4d94-b4bc-52aca3e2340d" providerId="ADAL" clId="{1DECBA04-F868-488D-94B9-0E4AB634ABF6}" dt="2023-03-22T10:36:53.006" v="1040"/>
        <pc:sldMkLst>
          <pc:docMk/>
          <pc:sldMk cId="1042041622" sldId="469"/>
        </pc:sldMkLst>
        <pc:spChg chg="mod">
          <ac:chgData name="James Williams" userId="c957a50b-491f-4d94-b4bc-52aca3e2340d" providerId="ADAL" clId="{1DECBA04-F868-488D-94B9-0E4AB634ABF6}" dt="2023-03-22T09:39:41.022" v="42" actId="403"/>
          <ac:spMkLst>
            <pc:docMk/>
            <pc:sldMk cId="1042041622" sldId="469"/>
            <ac:spMk id="2" creationId="{61365102-6F14-4FB7-8C3C-AB618E6179A2}"/>
          </ac:spMkLst>
        </pc:spChg>
        <pc:spChg chg="mod">
          <ac:chgData name="James Williams" userId="c957a50b-491f-4d94-b4bc-52aca3e2340d" providerId="ADAL" clId="{1DECBA04-F868-488D-94B9-0E4AB634ABF6}" dt="2023-03-22T10:08:40.017" v="709" actId="20577"/>
          <ac:spMkLst>
            <pc:docMk/>
            <pc:sldMk cId="1042041622" sldId="469"/>
            <ac:spMk id="9" creationId="{C6F0307B-6A4C-4978-8778-1B2AFBCDE537}"/>
          </ac:spMkLst>
        </pc:spChg>
      </pc:sldChg>
      <pc:sldChg chg="addSp delSp modSp mod ord">
        <pc:chgData name="James Williams" userId="c957a50b-491f-4d94-b4bc-52aca3e2340d" providerId="ADAL" clId="{1DECBA04-F868-488D-94B9-0E4AB634ABF6}" dt="2023-03-22T10:33:02.875" v="930" actId="27636"/>
        <pc:sldMkLst>
          <pc:docMk/>
          <pc:sldMk cId="651453131" sldId="470"/>
        </pc:sldMkLst>
        <pc:spChg chg="mod">
          <ac:chgData name="James Williams" userId="c957a50b-491f-4d94-b4bc-52aca3e2340d" providerId="ADAL" clId="{1DECBA04-F868-488D-94B9-0E4AB634ABF6}" dt="2023-03-22T10:33:02.875" v="930" actId="27636"/>
          <ac:spMkLst>
            <pc:docMk/>
            <pc:sldMk cId="651453131" sldId="470"/>
            <ac:spMk id="9" creationId="{C6F0307B-6A4C-4978-8778-1B2AFBCDE537}"/>
          </ac:spMkLst>
        </pc:spChg>
        <pc:spChg chg="del">
          <ac:chgData name="James Williams" userId="c957a50b-491f-4d94-b4bc-52aca3e2340d" providerId="ADAL" clId="{1DECBA04-F868-488D-94B9-0E4AB634ABF6}" dt="2023-03-22T10:31:39.147" v="890" actId="21"/>
          <ac:spMkLst>
            <pc:docMk/>
            <pc:sldMk cId="651453131" sldId="470"/>
            <ac:spMk id="13" creationId="{228D0688-EF46-F303-25E9-8C631B3DB6FC}"/>
          </ac:spMkLst>
        </pc:spChg>
        <pc:picChg chg="del">
          <ac:chgData name="James Williams" userId="c957a50b-491f-4d94-b4bc-52aca3e2340d" providerId="ADAL" clId="{1DECBA04-F868-488D-94B9-0E4AB634ABF6}" dt="2023-03-22T10:08:55.750" v="711" actId="478"/>
          <ac:picMkLst>
            <pc:docMk/>
            <pc:sldMk cId="651453131" sldId="470"/>
            <ac:picMk id="6" creationId="{D1314FD3-43ED-525F-A5E0-031D7607FBF3}"/>
          </ac:picMkLst>
        </pc:picChg>
        <pc:picChg chg="add del mod">
          <ac:chgData name="James Williams" userId="c957a50b-491f-4d94-b4bc-52aca3e2340d" providerId="ADAL" clId="{1DECBA04-F868-488D-94B9-0E4AB634ABF6}" dt="2023-03-22T10:28:09.720" v="781" actId="478"/>
          <ac:picMkLst>
            <pc:docMk/>
            <pc:sldMk cId="651453131" sldId="470"/>
            <ac:picMk id="7" creationId="{FA4DE937-D2A0-79A9-9C3E-56409B172476}"/>
          </ac:picMkLst>
        </pc:picChg>
        <pc:picChg chg="del">
          <ac:chgData name="James Williams" userId="c957a50b-491f-4d94-b4bc-52aca3e2340d" providerId="ADAL" clId="{1DECBA04-F868-488D-94B9-0E4AB634ABF6}" dt="2023-03-22T10:08:52.839" v="710" actId="478"/>
          <ac:picMkLst>
            <pc:docMk/>
            <pc:sldMk cId="651453131" sldId="470"/>
            <ac:picMk id="11" creationId="{1143810C-F229-8B4D-ADA0-A8A53D60BD9F}"/>
          </ac:picMkLst>
        </pc:picChg>
        <pc:picChg chg="add del mod">
          <ac:chgData name="James Williams" userId="c957a50b-491f-4d94-b4bc-52aca3e2340d" providerId="ADAL" clId="{1DECBA04-F868-488D-94B9-0E4AB634ABF6}" dt="2023-03-22T10:28:11.754" v="783" actId="478"/>
          <ac:picMkLst>
            <pc:docMk/>
            <pc:sldMk cId="651453131" sldId="470"/>
            <ac:picMk id="17" creationId="{2C0CAE15-7379-0577-5E3B-D698DB9E82AA}"/>
          </ac:picMkLst>
        </pc:picChg>
        <pc:picChg chg="add mod">
          <ac:chgData name="James Williams" userId="c957a50b-491f-4d94-b4bc-52aca3e2340d" providerId="ADAL" clId="{1DECBA04-F868-488D-94B9-0E4AB634ABF6}" dt="2023-03-22T10:32:18.542" v="900" actId="1076"/>
          <ac:picMkLst>
            <pc:docMk/>
            <pc:sldMk cId="651453131" sldId="470"/>
            <ac:picMk id="19" creationId="{8F194898-FA7C-C284-122D-2BCA38B5553C}"/>
          </ac:picMkLst>
        </pc:picChg>
        <pc:picChg chg="add del mod">
          <ac:chgData name="James Williams" userId="c957a50b-491f-4d94-b4bc-52aca3e2340d" providerId="ADAL" clId="{1DECBA04-F868-488D-94B9-0E4AB634ABF6}" dt="2023-03-22T10:28:32.385" v="786" actId="478"/>
          <ac:picMkLst>
            <pc:docMk/>
            <pc:sldMk cId="651453131" sldId="470"/>
            <ac:picMk id="21" creationId="{ED3EE8F0-5230-AB67-7FCA-24D1F05F743F}"/>
          </ac:picMkLst>
        </pc:picChg>
        <pc:picChg chg="add mod">
          <ac:chgData name="James Williams" userId="c957a50b-491f-4d94-b4bc-52aca3e2340d" providerId="ADAL" clId="{1DECBA04-F868-488D-94B9-0E4AB634ABF6}" dt="2023-03-22T10:32:18.542" v="900" actId="1076"/>
          <ac:picMkLst>
            <pc:docMk/>
            <pc:sldMk cId="651453131" sldId="470"/>
            <ac:picMk id="23" creationId="{F9301802-02C7-DDD8-73AC-F28D4401988C}"/>
          </ac:picMkLst>
        </pc:picChg>
      </pc:sldChg>
      <pc:sldChg chg="modSp mod">
        <pc:chgData name="James Williams" userId="c957a50b-491f-4d94-b4bc-52aca3e2340d" providerId="ADAL" clId="{1DECBA04-F868-488D-94B9-0E4AB634ABF6}" dt="2023-03-22T10:37:05.575" v="1046" actId="20577"/>
        <pc:sldMkLst>
          <pc:docMk/>
          <pc:sldMk cId="3480616661" sldId="471"/>
        </pc:sldMkLst>
        <pc:spChg chg="mod">
          <ac:chgData name="James Williams" userId="c957a50b-491f-4d94-b4bc-52aca3e2340d" providerId="ADAL" clId="{1DECBA04-F868-488D-94B9-0E4AB634ABF6}" dt="2023-03-22T10:37:05.575" v="1046" actId="20577"/>
          <ac:spMkLst>
            <pc:docMk/>
            <pc:sldMk cId="3480616661" sldId="471"/>
            <ac:spMk id="2" creationId="{61365102-6F14-4FB7-8C3C-AB618E6179A2}"/>
          </ac:spMkLst>
        </pc:spChg>
        <pc:spChg chg="mod">
          <ac:chgData name="James Williams" userId="c957a50b-491f-4d94-b4bc-52aca3e2340d" providerId="ADAL" clId="{1DECBA04-F868-488D-94B9-0E4AB634ABF6}" dt="2023-03-22T10:35:11.508" v="977" actId="21"/>
          <ac:spMkLst>
            <pc:docMk/>
            <pc:sldMk cId="3480616661" sldId="471"/>
            <ac:spMk id="9" creationId="{C6F0307B-6A4C-4978-8778-1B2AFBCDE537}"/>
          </ac:spMkLst>
        </pc:spChg>
      </pc:sldChg>
      <pc:sldChg chg="modSp mod ord">
        <pc:chgData name="James Williams" userId="c957a50b-491f-4d94-b4bc-52aca3e2340d" providerId="ADAL" clId="{1DECBA04-F868-488D-94B9-0E4AB634ABF6}" dt="2023-03-22T10:36:44.364" v="1038" actId="403"/>
        <pc:sldMkLst>
          <pc:docMk/>
          <pc:sldMk cId="1687207527" sldId="472"/>
        </pc:sldMkLst>
        <pc:spChg chg="mod">
          <ac:chgData name="James Williams" userId="c957a50b-491f-4d94-b4bc-52aca3e2340d" providerId="ADAL" clId="{1DECBA04-F868-488D-94B9-0E4AB634ABF6}" dt="2023-03-22T10:36:44.364" v="1038" actId="403"/>
          <ac:spMkLst>
            <pc:docMk/>
            <pc:sldMk cId="1687207527" sldId="472"/>
            <ac:spMk id="5" creationId="{D0F6BBA4-1B29-1C77-5C3B-2CDA01D78772}"/>
          </ac:spMkLst>
        </pc:spChg>
      </pc:sldChg>
      <pc:sldChg chg="addSp delSp add del setBg delDesignElem">
        <pc:chgData name="James Williams" userId="c957a50b-491f-4d94-b4bc-52aca3e2340d" providerId="ADAL" clId="{1DECBA04-F868-488D-94B9-0E4AB634ABF6}" dt="2023-03-22T12:18:33.847" v="2036"/>
        <pc:sldMkLst>
          <pc:docMk/>
          <pc:sldMk cId="1421728945" sldId="474"/>
        </pc:sldMkLst>
        <pc:spChg chg="add del">
          <ac:chgData name="James Williams" userId="c957a50b-491f-4d94-b4bc-52aca3e2340d" providerId="ADAL" clId="{1DECBA04-F868-488D-94B9-0E4AB634ABF6}" dt="2023-03-22T12:18:33.847" v="2036"/>
          <ac:spMkLst>
            <pc:docMk/>
            <pc:sldMk cId="1421728945" sldId="474"/>
            <ac:spMk id="8" creationId="{1B15ED52-F352-441B-82BF-E0EA34836D08}"/>
          </ac:spMkLst>
        </pc:spChg>
        <pc:spChg chg="add del">
          <ac:chgData name="James Williams" userId="c957a50b-491f-4d94-b4bc-52aca3e2340d" providerId="ADAL" clId="{1DECBA04-F868-488D-94B9-0E4AB634ABF6}" dt="2023-03-22T12:18:33.847" v="2036"/>
          <ac:spMkLst>
            <pc:docMk/>
            <pc:sldMk cId="1421728945" sldId="474"/>
            <ac:spMk id="10" creationId="{3B2E3793-BFE6-45A2-9B7B-E18844431C99}"/>
          </ac:spMkLst>
        </pc:spChg>
        <pc:spChg chg="add del">
          <ac:chgData name="James Williams" userId="c957a50b-491f-4d94-b4bc-52aca3e2340d" providerId="ADAL" clId="{1DECBA04-F868-488D-94B9-0E4AB634ABF6}" dt="2023-03-22T12:18:33.847" v="2036"/>
          <ac:spMkLst>
            <pc:docMk/>
            <pc:sldMk cId="1421728945" sldId="474"/>
            <ac:spMk id="12" creationId="{BC4C4868-CB8F-4AF9-9CDB-8108F2C19B67}"/>
          </ac:spMkLst>
        </pc:spChg>
        <pc:spChg chg="add del">
          <ac:chgData name="James Williams" userId="c957a50b-491f-4d94-b4bc-52aca3e2340d" providerId="ADAL" clId="{1DECBA04-F868-488D-94B9-0E4AB634ABF6}" dt="2023-03-22T12:18:33.847" v="2036"/>
          <ac:spMkLst>
            <pc:docMk/>
            <pc:sldMk cId="1421728945" sldId="474"/>
            <ac:spMk id="14" creationId="{375E0459-6403-40CD-989D-56A4407CA12E}"/>
          </ac:spMkLst>
        </pc:spChg>
        <pc:spChg chg="add del">
          <ac:chgData name="James Williams" userId="c957a50b-491f-4d94-b4bc-52aca3e2340d" providerId="ADAL" clId="{1DECBA04-F868-488D-94B9-0E4AB634ABF6}" dt="2023-03-22T12:18:33.847" v="2036"/>
          <ac:spMkLst>
            <pc:docMk/>
            <pc:sldMk cId="1421728945" sldId="474"/>
            <ac:spMk id="16" creationId="{53E5B1A8-3AC9-4BD1-9BBC-78CA94F2D1BA}"/>
          </ac:spMkLst>
        </pc:spChg>
      </pc:sldChg>
      <pc:sldChg chg="modSp add mod">
        <pc:chgData name="James Williams" userId="c957a50b-491f-4d94-b4bc-52aca3e2340d" providerId="ADAL" clId="{1DECBA04-F868-488D-94B9-0E4AB634ABF6}" dt="2023-03-22T12:20:09.983" v="2063" actId="403"/>
        <pc:sldMkLst>
          <pc:docMk/>
          <pc:sldMk cId="2016389595" sldId="474"/>
        </pc:sldMkLst>
        <pc:spChg chg="mod">
          <ac:chgData name="James Williams" userId="c957a50b-491f-4d94-b4bc-52aca3e2340d" providerId="ADAL" clId="{1DECBA04-F868-488D-94B9-0E4AB634ABF6}" dt="2023-03-22T12:20:09.983" v="2063" actId="403"/>
          <ac:spMkLst>
            <pc:docMk/>
            <pc:sldMk cId="2016389595" sldId="474"/>
            <ac:spMk id="9" creationId="{C6F0307B-6A4C-4978-8778-1B2AFBCDE537}"/>
          </ac:spMkLst>
        </pc:spChg>
      </pc:sldChg>
      <pc:sldChg chg="modSp del mod">
        <pc:chgData name="James Williams" userId="c957a50b-491f-4d94-b4bc-52aca3e2340d" providerId="ADAL" clId="{1DECBA04-F868-488D-94B9-0E4AB634ABF6}" dt="2023-03-22T12:18:10.923" v="2030" actId="2696"/>
        <pc:sldMkLst>
          <pc:docMk/>
          <pc:sldMk cId="3387344719" sldId="474"/>
        </pc:sldMkLst>
        <pc:spChg chg="mod">
          <ac:chgData name="James Williams" userId="c957a50b-491f-4d94-b4bc-52aca3e2340d" providerId="ADAL" clId="{1DECBA04-F868-488D-94B9-0E4AB634ABF6}" dt="2023-03-22T12:16:54.052" v="2011" actId="20577"/>
          <ac:spMkLst>
            <pc:docMk/>
            <pc:sldMk cId="3387344719" sldId="474"/>
            <ac:spMk id="2" creationId="{61365102-6F14-4FB7-8C3C-AB618E6179A2}"/>
          </ac:spMkLst>
        </pc:spChg>
        <pc:spChg chg="mod">
          <ac:chgData name="James Williams" userId="c957a50b-491f-4d94-b4bc-52aca3e2340d" providerId="ADAL" clId="{1DECBA04-F868-488D-94B9-0E4AB634ABF6}" dt="2023-03-22T12:17:49.020" v="2029" actId="20577"/>
          <ac:spMkLst>
            <pc:docMk/>
            <pc:sldMk cId="3387344719" sldId="474"/>
            <ac:spMk id="9" creationId="{C6F0307B-6A4C-4978-8778-1B2AFBCDE537}"/>
          </ac:spMkLst>
        </pc:spChg>
      </pc:sldChg>
      <pc:sldChg chg="modSp add mod">
        <pc:chgData name="James Williams" userId="c957a50b-491f-4d94-b4bc-52aca3e2340d" providerId="ADAL" clId="{1DECBA04-F868-488D-94B9-0E4AB634ABF6}" dt="2023-03-22T12:21:25.700" v="2080" actId="113"/>
        <pc:sldMkLst>
          <pc:docMk/>
          <pc:sldMk cId="847023207" sldId="475"/>
        </pc:sldMkLst>
        <pc:spChg chg="mod">
          <ac:chgData name="James Williams" userId="c957a50b-491f-4d94-b4bc-52aca3e2340d" providerId="ADAL" clId="{1DECBA04-F868-488D-94B9-0E4AB634ABF6}" dt="2023-03-22T12:20:35.081" v="2064"/>
          <ac:spMkLst>
            <pc:docMk/>
            <pc:sldMk cId="847023207" sldId="475"/>
            <ac:spMk id="2" creationId="{61365102-6F14-4FB7-8C3C-AB618E6179A2}"/>
          </ac:spMkLst>
        </pc:spChg>
        <pc:spChg chg="mod">
          <ac:chgData name="James Williams" userId="c957a50b-491f-4d94-b4bc-52aca3e2340d" providerId="ADAL" clId="{1DECBA04-F868-488D-94B9-0E4AB634ABF6}" dt="2023-03-22T12:21:25.700" v="2080" actId="113"/>
          <ac:spMkLst>
            <pc:docMk/>
            <pc:sldMk cId="847023207" sldId="475"/>
            <ac:spMk id="9" creationId="{C6F0307B-6A4C-4978-8778-1B2AFBCDE537}"/>
          </ac:spMkLst>
        </pc:spChg>
        <pc:picChg chg="mod">
          <ac:chgData name="James Williams" userId="c957a50b-491f-4d94-b4bc-52aca3e2340d" providerId="ADAL" clId="{1DECBA04-F868-488D-94B9-0E4AB634ABF6}" dt="2023-03-22T12:21:18.597" v="2079" actId="1076"/>
          <ac:picMkLst>
            <pc:docMk/>
            <pc:sldMk cId="847023207" sldId="475"/>
            <ac:picMk id="15" creationId="{F2842949-44F7-7C95-7094-1F9575A958A4}"/>
          </ac:picMkLst>
        </pc:picChg>
        <pc:picChg chg="mod">
          <ac:chgData name="James Williams" userId="c957a50b-491f-4d94-b4bc-52aca3e2340d" providerId="ADAL" clId="{1DECBA04-F868-488D-94B9-0E4AB634ABF6}" dt="2023-03-22T12:21:16.908" v="2078" actId="1076"/>
          <ac:picMkLst>
            <pc:docMk/>
            <pc:sldMk cId="847023207" sldId="475"/>
            <ac:picMk id="18" creationId="{6674A00E-4AB4-AFFC-D583-277BBD0C111C}"/>
          </ac:picMkLst>
        </pc:picChg>
      </pc:sldChg>
      <pc:sldChg chg="del">
        <pc:chgData name="James Williams" userId="c957a50b-491f-4d94-b4bc-52aca3e2340d" providerId="ADAL" clId="{1DECBA04-F868-488D-94B9-0E4AB634ABF6}" dt="2023-03-22T12:18:10.923" v="2030" actId="2696"/>
        <pc:sldMkLst>
          <pc:docMk/>
          <pc:sldMk cId="2803106683" sldId="475"/>
        </pc:sldMkLst>
      </pc:sldChg>
      <pc:sldChg chg="addSp delSp add del setBg delDesignElem">
        <pc:chgData name="James Williams" userId="c957a50b-491f-4d94-b4bc-52aca3e2340d" providerId="ADAL" clId="{1DECBA04-F868-488D-94B9-0E4AB634ABF6}" dt="2023-03-22T12:18:33.847" v="2036"/>
        <pc:sldMkLst>
          <pc:docMk/>
          <pc:sldMk cId="2887650031" sldId="475"/>
        </pc:sldMkLst>
        <pc:spChg chg="add del">
          <ac:chgData name="James Williams" userId="c957a50b-491f-4d94-b4bc-52aca3e2340d" providerId="ADAL" clId="{1DECBA04-F868-488D-94B9-0E4AB634ABF6}" dt="2023-03-22T12:18:33.847" v="2036"/>
          <ac:spMkLst>
            <pc:docMk/>
            <pc:sldMk cId="2887650031" sldId="475"/>
            <ac:spMk id="8" creationId="{1B15ED52-F352-441B-82BF-E0EA34836D08}"/>
          </ac:spMkLst>
        </pc:spChg>
        <pc:spChg chg="add del">
          <ac:chgData name="James Williams" userId="c957a50b-491f-4d94-b4bc-52aca3e2340d" providerId="ADAL" clId="{1DECBA04-F868-488D-94B9-0E4AB634ABF6}" dt="2023-03-22T12:18:33.847" v="2036"/>
          <ac:spMkLst>
            <pc:docMk/>
            <pc:sldMk cId="2887650031" sldId="475"/>
            <ac:spMk id="10" creationId="{3B2E3793-BFE6-45A2-9B7B-E18844431C99}"/>
          </ac:spMkLst>
        </pc:spChg>
        <pc:spChg chg="add del">
          <ac:chgData name="James Williams" userId="c957a50b-491f-4d94-b4bc-52aca3e2340d" providerId="ADAL" clId="{1DECBA04-F868-488D-94B9-0E4AB634ABF6}" dt="2023-03-22T12:18:33.847" v="2036"/>
          <ac:spMkLst>
            <pc:docMk/>
            <pc:sldMk cId="2887650031" sldId="475"/>
            <ac:spMk id="12" creationId="{BC4C4868-CB8F-4AF9-9CDB-8108F2C19B67}"/>
          </ac:spMkLst>
        </pc:spChg>
        <pc:spChg chg="add del">
          <ac:chgData name="James Williams" userId="c957a50b-491f-4d94-b4bc-52aca3e2340d" providerId="ADAL" clId="{1DECBA04-F868-488D-94B9-0E4AB634ABF6}" dt="2023-03-22T12:18:33.847" v="2036"/>
          <ac:spMkLst>
            <pc:docMk/>
            <pc:sldMk cId="2887650031" sldId="475"/>
            <ac:spMk id="14" creationId="{375E0459-6403-40CD-989D-56A4407CA12E}"/>
          </ac:spMkLst>
        </pc:spChg>
        <pc:spChg chg="add del">
          <ac:chgData name="James Williams" userId="c957a50b-491f-4d94-b4bc-52aca3e2340d" providerId="ADAL" clId="{1DECBA04-F868-488D-94B9-0E4AB634ABF6}" dt="2023-03-22T12:18:33.847" v="2036"/>
          <ac:spMkLst>
            <pc:docMk/>
            <pc:sldMk cId="2887650031" sldId="475"/>
            <ac:spMk id="16" creationId="{53E5B1A8-3AC9-4BD1-9BBC-78CA94F2D1BA}"/>
          </ac:spMkLst>
        </pc:spChg>
      </pc:sldChg>
      <pc:sldChg chg="del">
        <pc:chgData name="James Williams" userId="c957a50b-491f-4d94-b4bc-52aca3e2340d" providerId="ADAL" clId="{1DECBA04-F868-488D-94B9-0E4AB634ABF6}" dt="2023-03-22T12:18:10.923" v="2030" actId="2696"/>
        <pc:sldMkLst>
          <pc:docMk/>
          <pc:sldMk cId="459806130" sldId="476"/>
        </pc:sldMkLst>
      </pc:sldChg>
      <pc:sldChg chg="addSp delSp add del setBg delDesignElem">
        <pc:chgData name="James Williams" userId="c957a50b-491f-4d94-b4bc-52aca3e2340d" providerId="ADAL" clId="{1DECBA04-F868-488D-94B9-0E4AB634ABF6}" dt="2023-03-22T12:18:33.847" v="2036"/>
        <pc:sldMkLst>
          <pc:docMk/>
          <pc:sldMk cId="1520259700" sldId="476"/>
        </pc:sldMkLst>
        <pc:spChg chg="add del">
          <ac:chgData name="James Williams" userId="c957a50b-491f-4d94-b4bc-52aca3e2340d" providerId="ADAL" clId="{1DECBA04-F868-488D-94B9-0E4AB634ABF6}" dt="2023-03-22T12:18:33.847" v="2036"/>
          <ac:spMkLst>
            <pc:docMk/>
            <pc:sldMk cId="1520259700" sldId="476"/>
            <ac:spMk id="8" creationId="{1B15ED52-F352-441B-82BF-E0EA34836D08}"/>
          </ac:spMkLst>
        </pc:spChg>
        <pc:spChg chg="add del">
          <ac:chgData name="James Williams" userId="c957a50b-491f-4d94-b4bc-52aca3e2340d" providerId="ADAL" clId="{1DECBA04-F868-488D-94B9-0E4AB634ABF6}" dt="2023-03-22T12:18:33.847" v="2036"/>
          <ac:spMkLst>
            <pc:docMk/>
            <pc:sldMk cId="1520259700" sldId="476"/>
            <ac:spMk id="10" creationId="{3B2E3793-BFE6-45A2-9B7B-E18844431C99}"/>
          </ac:spMkLst>
        </pc:spChg>
        <pc:spChg chg="add del">
          <ac:chgData name="James Williams" userId="c957a50b-491f-4d94-b4bc-52aca3e2340d" providerId="ADAL" clId="{1DECBA04-F868-488D-94B9-0E4AB634ABF6}" dt="2023-03-22T12:18:33.847" v="2036"/>
          <ac:spMkLst>
            <pc:docMk/>
            <pc:sldMk cId="1520259700" sldId="476"/>
            <ac:spMk id="12" creationId="{BC4C4868-CB8F-4AF9-9CDB-8108F2C19B67}"/>
          </ac:spMkLst>
        </pc:spChg>
        <pc:spChg chg="add del">
          <ac:chgData name="James Williams" userId="c957a50b-491f-4d94-b4bc-52aca3e2340d" providerId="ADAL" clId="{1DECBA04-F868-488D-94B9-0E4AB634ABF6}" dt="2023-03-22T12:18:33.847" v="2036"/>
          <ac:spMkLst>
            <pc:docMk/>
            <pc:sldMk cId="1520259700" sldId="476"/>
            <ac:spMk id="14" creationId="{375E0459-6403-40CD-989D-56A4407CA12E}"/>
          </ac:spMkLst>
        </pc:spChg>
        <pc:spChg chg="add del">
          <ac:chgData name="James Williams" userId="c957a50b-491f-4d94-b4bc-52aca3e2340d" providerId="ADAL" clId="{1DECBA04-F868-488D-94B9-0E4AB634ABF6}" dt="2023-03-22T12:18:33.847" v="2036"/>
          <ac:spMkLst>
            <pc:docMk/>
            <pc:sldMk cId="1520259700" sldId="476"/>
            <ac:spMk id="16" creationId="{53E5B1A8-3AC9-4BD1-9BBC-78CA94F2D1BA}"/>
          </ac:spMkLst>
        </pc:spChg>
      </pc:sldChg>
      <pc:sldChg chg="add">
        <pc:chgData name="James Williams" userId="c957a50b-491f-4d94-b4bc-52aca3e2340d" providerId="ADAL" clId="{1DECBA04-F868-488D-94B9-0E4AB634ABF6}" dt="2023-03-22T12:18:37.122" v="2037"/>
        <pc:sldMkLst>
          <pc:docMk/>
          <pc:sldMk cId="2432899911" sldId="476"/>
        </pc:sldMkLst>
      </pc:sldChg>
      <pc:sldChg chg="del">
        <pc:chgData name="James Williams" userId="c957a50b-491f-4d94-b4bc-52aca3e2340d" providerId="ADAL" clId="{1DECBA04-F868-488D-94B9-0E4AB634ABF6}" dt="2023-03-22T12:18:10.923" v="2030" actId="2696"/>
        <pc:sldMkLst>
          <pc:docMk/>
          <pc:sldMk cId="290768183" sldId="477"/>
        </pc:sldMkLst>
      </pc:sldChg>
      <pc:sldChg chg="add">
        <pc:chgData name="James Williams" userId="c957a50b-491f-4d94-b4bc-52aca3e2340d" providerId="ADAL" clId="{1DECBA04-F868-488D-94B9-0E4AB634ABF6}" dt="2023-03-22T12:18:37.122" v="2037"/>
        <pc:sldMkLst>
          <pc:docMk/>
          <pc:sldMk cId="2852110381" sldId="477"/>
        </pc:sldMkLst>
      </pc:sldChg>
      <pc:sldChg chg="addSp delSp add del setBg delDesignElem">
        <pc:chgData name="James Williams" userId="c957a50b-491f-4d94-b4bc-52aca3e2340d" providerId="ADAL" clId="{1DECBA04-F868-488D-94B9-0E4AB634ABF6}" dt="2023-03-22T12:18:33.847" v="2036"/>
        <pc:sldMkLst>
          <pc:docMk/>
          <pc:sldMk cId="2865095828" sldId="477"/>
        </pc:sldMkLst>
        <pc:spChg chg="add del">
          <ac:chgData name="James Williams" userId="c957a50b-491f-4d94-b4bc-52aca3e2340d" providerId="ADAL" clId="{1DECBA04-F868-488D-94B9-0E4AB634ABF6}" dt="2023-03-22T12:18:33.847" v="2036"/>
          <ac:spMkLst>
            <pc:docMk/>
            <pc:sldMk cId="2865095828" sldId="477"/>
            <ac:spMk id="8" creationId="{1B15ED52-F352-441B-82BF-E0EA34836D08}"/>
          </ac:spMkLst>
        </pc:spChg>
        <pc:spChg chg="add del">
          <ac:chgData name="James Williams" userId="c957a50b-491f-4d94-b4bc-52aca3e2340d" providerId="ADAL" clId="{1DECBA04-F868-488D-94B9-0E4AB634ABF6}" dt="2023-03-22T12:18:33.847" v="2036"/>
          <ac:spMkLst>
            <pc:docMk/>
            <pc:sldMk cId="2865095828" sldId="477"/>
            <ac:spMk id="10" creationId="{3B2E3793-BFE6-45A2-9B7B-E18844431C99}"/>
          </ac:spMkLst>
        </pc:spChg>
        <pc:spChg chg="add del">
          <ac:chgData name="James Williams" userId="c957a50b-491f-4d94-b4bc-52aca3e2340d" providerId="ADAL" clId="{1DECBA04-F868-488D-94B9-0E4AB634ABF6}" dt="2023-03-22T12:18:33.847" v="2036"/>
          <ac:spMkLst>
            <pc:docMk/>
            <pc:sldMk cId="2865095828" sldId="477"/>
            <ac:spMk id="12" creationId="{BC4C4868-CB8F-4AF9-9CDB-8108F2C19B67}"/>
          </ac:spMkLst>
        </pc:spChg>
        <pc:spChg chg="add del">
          <ac:chgData name="James Williams" userId="c957a50b-491f-4d94-b4bc-52aca3e2340d" providerId="ADAL" clId="{1DECBA04-F868-488D-94B9-0E4AB634ABF6}" dt="2023-03-22T12:18:33.847" v="2036"/>
          <ac:spMkLst>
            <pc:docMk/>
            <pc:sldMk cId="2865095828" sldId="477"/>
            <ac:spMk id="14" creationId="{375E0459-6403-40CD-989D-56A4407CA12E}"/>
          </ac:spMkLst>
        </pc:spChg>
        <pc:spChg chg="add del">
          <ac:chgData name="James Williams" userId="c957a50b-491f-4d94-b4bc-52aca3e2340d" providerId="ADAL" clId="{1DECBA04-F868-488D-94B9-0E4AB634ABF6}" dt="2023-03-22T12:18:33.847" v="2036"/>
          <ac:spMkLst>
            <pc:docMk/>
            <pc:sldMk cId="2865095828" sldId="477"/>
            <ac:spMk id="16" creationId="{53E5B1A8-3AC9-4BD1-9BBC-78CA94F2D1BA}"/>
          </ac:spMkLst>
        </pc:spChg>
      </pc:sldChg>
      <pc:sldChg chg="add">
        <pc:chgData name="James Williams" userId="c957a50b-491f-4d94-b4bc-52aca3e2340d" providerId="ADAL" clId="{1DECBA04-F868-488D-94B9-0E4AB634ABF6}" dt="2023-03-22T11:39:06.151" v="1305"/>
        <pc:sldMkLst>
          <pc:docMk/>
          <pc:sldMk cId="1604370679" sldId="485"/>
        </pc:sldMkLst>
      </pc:sldChg>
      <pc:sldChg chg="del">
        <pc:chgData name="James Williams" userId="c957a50b-491f-4d94-b4bc-52aca3e2340d" providerId="ADAL" clId="{1DECBA04-F868-488D-94B9-0E4AB634ABF6}" dt="2023-03-22T11:38:36.258" v="1304" actId="2696"/>
        <pc:sldMkLst>
          <pc:docMk/>
          <pc:sldMk cId="1906207025" sldId="485"/>
        </pc:sldMkLst>
      </pc:sldChg>
      <pc:sldChg chg="delSp modSp mod ord">
        <pc:chgData name="James Williams" userId="c957a50b-491f-4d94-b4bc-52aca3e2340d" providerId="ADAL" clId="{1DECBA04-F868-488D-94B9-0E4AB634ABF6}" dt="2023-03-22T12:09:29.673" v="1983" actId="1076"/>
        <pc:sldMkLst>
          <pc:docMk/>
          <pc:sldMk cId="1440240273" sldId="486"/>
        </pc:sldMkLst>
        <pc:spChg chg="mod">
          <ac:chgData name="James Williams" userId="c957a50b-491f-4d94-b4bc-52aca3e2340d" providerId="ADAL" clId="{1DECBA04-F868-488D-94B9-0E4AB634ABF6}" dt="2023-03-22T11:53:20.437" v="1340" actId="20577"/>
          <ac:spMkLst>
            <pc:docMk/>
            <pc:sldMk cId="1440240273" sldId="486"/>
            <ac:spMk id="2" creationId="{61365102-6F14-4FB7-8C3C-AB618E6179A2}"/>
          </ac:spMkLst>
        </pc:spChg>
        <pc:spChg chg="mod">
          <ac:chgData name="James Williams" userId="c957a50b-491f-4d94-b4bc-52aca3e2340d" providerId="ADAL" clId="{1DECBA04-F868-488D-94B9-0E4AB634ABF6}" dt="2023-03-22T12:09:23.645" v="1982" actId="20577"/>
          <ac:spMkLst>
            <pc:docMk/>
            <pc:sldMk cId="1440240273" sldId="486"/>
            <ac:spMk id="9" creationId="{C6F0307B-6A4C-4978-8778-1B2AFBCDE537}"/>
          </ac:spMkLst>
        </pc:spChg>
        <pc:spChg chg="del mod">
          <ac:chgData name="James Williams" userId="c957a50b-491f-4d94-b4bc-52aca3e2340d" providerId="ADAL" clId="{1DECBA04-F868-488D-94B9-0E4AB634ABF6}" dt="2023-03-22T12:05:48.093" v="1798" actId="478"/>
          <ac:spMkLst>
            <pc:docMk/>
            <pc:sldMk cId="1440240273" sldId="486"/>
            <ac:spMk id="18" creationId="{E3E2465B-61A3-7198-B9EE-F89CBFDC01BA}"/>
          </ac:spMkLst>
        </pc:spChg>
        <pc:picChg chg="mod">
          <ac:chgData name="James Williams" userId="c957a50b-491f-4d94-b4bc-52aca3e2340d" providerId="ADAL" clId="{1DECBA04-F868-488D-94B9-0E4AB634ABF6}" dt="2023-03-22T12:09:29.673" v="1983" actId="1076"/>
          <ac:picMkLst>
            <pc:docMk/>
            <pc:sldMk cId="1440240273" sldId="486"/>
            <ac:picMk id="13" creationId="{576473CD-C4CF-1189-E66A-114B8048DC59}"/>
          </ac:picMkLst>
        </pc:picChg>
        <pc:picChg chg="mod modCrop">
          <ac:chgData name="James Williams" userId="c957a50b-491f-4d94-b4bc-52aca3e2340d" providerId="ADAL" clId="{1DECBA04-F868-488D-94B9-0E4AB634ABF6}" dt="2023-03-22T12:09:29.673" v="1983" actId="1076"/>
          <ac:picMkLst>
            <pc:docMk/>
            <pc:sldMk cId="1440240273" sldId="486"/>
            <ac:picMk id="17" creationId="{F4FB00AC-098B-F2D6-D2A0-17A6994BD27A}"/>
          </ac:picMkLst>
        </pc:picChg>
      </pc:sldChg>
      <pc:sldChg chg="modSp mod">
        <pc:chgData name="James Williams" userId="c957a50b-491f-4d94-b4bc-52aca3e2340d" providerId="ADAL" clId="{1DECBA04-F868-488D-94B9-0E4AB634ABF6}" dt="2023-03-22T11:46:50.195" v="1313" actId="21"/>
        <pc:sldMkLst>
          <pc:docMk/>
          <pc:sldMk cId="3489753400" sldId="488"/>
        </pc:sldMkLst>
        <pc:spChg chg="mod">
          <ac:chgData name="James Williams" userId="c957a50b-491f-4d94-b4bc-52aca3e2340d" providerId="ADAL" clId="{1DECBA04-F868-488D-94B9-0E4AB634ABF6}" dt="2023-03-22T11:46:50.195" v="1313" actId="21"/>
          <ac:spMkLst>
            <pc:docMk/>
            <pc:sldMk cId="3489753400" sldId="488"/>
            <ac:spMk id="2" creationId="{61365102-6F14-4FB7-8C3C-AB618E6179A2}"/>
          </ac:spMkLst>
        </pc:spChg>
      </pc:sldChg>
      <pc:sldChg chg="modSp mod">
        <pc:chgData name="James Williams" userId="c957a50b-491f-4d94-b4bc-52aca3e2340d" providerId="ADAL" clId="{1DECBA04-F868-488D-94B9-0E4AB634ABF6}" dt="2023-03-22T11:46:56.693" v="1314"/>
        <pc:sldMkLst>
          <pc:docMk/>
          <pc:sldMk cId="1325765152" sldId="489"/>
        </pc:sldMkLst>
        <pc:spChg chg="mod">
          <ac:chgData name="James Williams" userId="c957a50b-491f-4d94-b4bc-52aca3e2340d" providerId="ADAL" clId="{1DECBA04-F868-488D-94B9-0E4AB634ABF6}" dt="2023-03-22T11:46:56.693" v="1314"/>
          <ac:spMkLst>
            <pc:docMk/>
            <pc:sldMk cId="1325765152" sldId="489"/>
            <ac:spMk id="2" creationId="{61365102-6F14-4FB7-8C3C-AB618E6179A2}"/>
          </ac:spMkLst>
        </pc:spChg>
      </pc:sldChg>
      <pc:sldChg chg="modSp del mod">
        <pc:chgData name="James Williams" userId="c957a50b-491f-4d94-b4bc-52aca3e2340d" providerId="ADAL" clId="{1DECBA04-F868-488D-94B9-0E4AB634ABF6}" dt="2023-03-22T11:55:38.902" v="1345" actId="2696"/>
        <pc:sldMkLst>
          <pc:docMk/>
          <pc:sldMk cId="1263786281" sldId="490"/>
        </pc:sldMkLst>
        <pc:spChg chg="mod">
          <ac:chgData name="James Williams" userId="c957a50b-491f-4d94-b4bc-52aca3e2340d" providerId="ADAL" clId="{1DECBA04-F868-488D-94B9-0E4AB634ABF6}" dt="2023-03-22T11:37:11.587" v="1302" actId="403"/>
          <ac:spMkLst>
            <pc:docMk/>
            <pc:sldMk cId="1263786281" sldId="490"/>
            <ac:spMk id="2" creationId="{61365102-6F14-4FB7-8C3C-AB618E6179A2}"/>
          </ac:spMkLst>
        </pc:spChg>
        <pc:spChg chg="mod">
          <ac:chgData name="James Williams" userId="c957a50b-491f-4d94-b4bc-52aca3e2340d" providerId="ADAL" clId="{1DECBA04-F868-488D-94B9-0E4AB634ABF6}" dt="2023-03-22T11:37:00.292" v="1295" actId="14100"/>
          <ac:spMkLst>
            <pc:docMk/>
            <pc:sldMk cId="1263786281" sldId="490"/>
            <ac:spMk id="9" creationId="{C6F0307B-6A4C-4978-8778-1B2AFBCDE537}"/>
          </ac:spMkLst>
        </pc:spChg>
      </pc:sldChg>
      <pc:sldChg chg="addSp modSp del mod">
        <pc:chgData name="James Williams" userId="c957a50b-491f-4d94-b4bc-52aca3e2340d" providerId="ADAL" clId="{1DECBA04-F868-488D-94B9-0E4AB634ABF6}" dt="2023-03-22T11:55:32.209" v="1344" actId="2696"/>
        <pc:sldMkLst>
          <pc:docMk/>
          <pc:sldMk cId="1290204608" sldId="491"/>
        </pc:sldMkLst>
        <pc:spChg chg="add mod">
          <ac:chgData name="James Williams" userId="c957a50b-491f-4d94-b4bc-52aca3e2340d" providerId="ADAL" clId="{1DECBA04-F868-488D-94B9-0E4AB634ABF6}" dt="2023-03-22T11:36:53.155" v="1294" actId="1076"/>
          <ac:spMkLst>
            <pc:docMk/>
            <pc:sldMk cId="1290204608" sldId="491"/>
            <ac:spMk id="3" creationId="{929E6AA2-9C32-B821-B693-C7317E00B7A7}"/>
          </ac:spMkLst>
        </pc:spChg>
      </pc:sldChg>
      <pc:sldChg chg="del">
        <pc:chgData name="James Williams" userId="c957a50b-491f-4d94-b4bc-52aca3e2340d" providerId="ADAL" clId="{1DECBA04-F868-488D-94B9-0E4AB634ABF6}" dt="2023-03-22T14:53:55.189" v="4928" actId="2696"/>
        <pc:sldMkLst>
          <pc:docMk/>
          <pc:sldMk cId="4108396136" sldId="603"/>
        </pc:sldMkLst>
      </pc:sldChg>
      <pc:sldChg chg="del">
        <pc:chgData name="James Williams" userId="c957a50b-491f-4d94-b4bc-52aca3e2340d" providerId="ADAL" clId="{1DECBA04-F868-488D-94B9-0E4AB634ABF6}" dt="2023-03-22T14:53:55.189" v="4928" actId="2696"/>
        <pc:sldMkLst>
          <pc:docMk/>
          <pc:sldMk cId="1302753803" sldId="626"/>
        </pc:sldMkLst>
      </pc:sldChg>
      <pc:sldChg chg="del">
        <pc:chgData name="James Williams" userId="c957a50b-491f-4d94-b4bc-52aca3e2340d" providerId="ADAL" clId="{1DECBA04-F868-488D-94B9-0E4AB634ABF6}" dt="2023-03-22T14:53:55.189" v="4928" actId="2696"/>
        <pc:sldMkLst>
          <pc:docMk/>
          <pc:sldMk cId="1544300910" sldId="628"/>
        </pc:sldMkLst>
      </pc:sldChg>
      <pc:sldChg chg="del">
        <pc:chgData name="James Williams" userId="c957a50b-491f-4d94-b4bc-52aca3e2340d" providerId="ADAL" clId="{1DECBA04-F868-488D-94B9-0E4AB634ABF6}" dt="2023-03-22T14:53:55.189" v="4928" actId="2696"/>
        <pc:sldMkLst>
          <pc:docMk/>
          <pc:sldMk cId="2814960945" sldId="631"/>
        </pc:sldMkLst>
      </pc:sldChg>
      <pc:sldChg chg="del">
        <pc:chgData name="James Williams" userId="c957a50b-491f-4d94-b4bc-52aca3e2340d" providerId="ADAL" clId="{1DECBA04-F868-488D-94B9-0E4AB634ABF6}" dt="2023-03-22T14:53:55.189" v="4928" actId="2696"/>
        <pc:sldMkLst>
          <pc:docMk/>
          <pc:sldMk cId="3898192901" sldId="632"/>
        </pc:sldMkLst>
      </pc:sldChg>
      <pc:sldChg chg="del">
        <pc:chgData name="James Williams" userId="c957a50b-491f-4d94-b4bc-52aca3e2340d" providerId="ADAL" clId="{1DECBA04-F868-488D-94B9-0E4AB634ABF6}" dt="2023-03-22T14:53:55.189" v="4928" actId="2696"/>
        <pc:sldMkLst>
          <pc:docMk/>
          <pc:sldMk cId="4217203889" sldId="652"/>
        </pc:sldMkLst>
      </pc:sldChg>
      <pc:sldChg chg="del">
        <pc:chgData name="James Williams" userId="c957a50b-491f-4d94-b4bc-52aca3e2340d" providerId="ADAL" clId="{1DECBA04-F868-488D-94B9-0E4AB634ABF6}" dt="2023-03-22T14:53:55.189" v="4928" actId="2696"/>
        <pc:sldMkLst>
          <pc:docMk/>
          <pc:sldMk cId="2454909388" sldId="656"/>
        </pc:sldMkLst>
      </pc:sldChg>
      <pc:sldChg chg="modSp mod">
        <pc:chgData name="James Williams" userId="c957a50b-491f-4d94-b4bc-52aca3e2340d" providerId="ADAL" clId="{1DECBA04-F868-488D-94B9-0E4AB634ABF6}" dt="2023-03-22T14:08:19.104" v="4013" actId="113"/>
        <pc:sldMkLst>
          <pc:docMk/>
          <pc:sldMk cId="1599342629" sldId="660"/>
        </pc:sldMkLst>
        <pc:spChg chg="mod">
          <ac:chgData name="James Williams" userId="c957a50b-491f-4d94-b4bc-52aca3e2340d" providerId="ADAL" clId="{1DECBA04-F868-488D-94B9-0E4AB634ABF6}" dt="2023-03-22T14:08:19.104" v="4013" actId="113"/>
          <ac:spMkLst>
            <pc:docMk/>
            <pc:sldMk cId="1599342629" sldId="660"/>
            <ac:spMk id="7" creationId="{7AA20E84-7A60-867E-8EB4-EA3136895592}"/>
          </ac:spMkLst>
        </pc:spChg>
      </pc:sldChg>
      <pc:sldChg chg="modSp mod">
        <pc:chgData name="James Williams" userId="c957a50b-491f-4d94-b4bc-52aca3e2340d" providerId="ADAL" clId="{1DECBA04-F868-488D-94B9-0E4AB634ABF6}" dt="2023-03-22T12:21:59.678" v="2081" actId="20577"/>
        <pc:sldMkLst>
          <pc:docMk/>
          <pc:sldMk cId="3892158984" sldId="662"/>
        </pc:sldMkLst>
        <pc:spChg chg="mod">
          <ac:chgData name="James Williams" userId="c957a50b-491f-4d94-b4bc-52aca3e2340d" providerId="ADAL" clId="{1DECBA04-F868-488D-94B9-0E4AB634ABF6}" dt="2023-03-22T12:21:59.678" v="2081" actId="20577"/>
          <ac:spMkLst>
            <pc:docMk/>
            <pc:sldMk cId="3892158984" sldId="662"/>
            <ac:spMk id="2" creationId="{61365102-6F14-4FB7-8C3C-AB618E6179A2}"/>
          </ac:spMkLst>
        </pc:spChg>
      </pc:sldChg>
      <pc:sldChg chg="addSp delSp modSp new mod">
        <pc:chgData name="James Williams" userId="c957a50b-491f-4d94-b4bc-52aca3e2340d" providerId="ADAL" clId="{1DECBA04-F868-488D-94B9-0E4AB634ABF6}" dt="2023-03-22T10:34:49.684" v="975" actId="1076"/>
        <pc:sldMkLst>
          <pc:docMk/>
          <pc:sldMk cId="891446077" sldId="663"/>
        </pc:sldMkLst>
        <pc:spChg chg="del">
          <ac:chgData name="James Williams" userId="c957a50b-491f-4d94-b4bc-52aca3e2340d" providerId="ADAL" clId="{1DECBA04-F868-488D-94B9-0E4AB634ABF6}" dt="2023-03-22T10:21:48.270" v="715" actId="478"/>
          <ac:spMkLst>
            <pc:docMk/>
            <pc:sldMk cId="891446077" sldId="663"/>
            <ac:spMk id="2" creationId="{749CC3EA-E83C-7CE1-015D-700099DE51ED}"/>
          </ac:spMkLst>
        </pc:spChg>
        <pc:spChg chg="del">
          <ac:chgData name="James Williams" userId="c957a50b-491f-4d94-b4bc-52aca3e2340d" providerId="ADAL" clId="{1DECBA04-F868-488D-94B9-0E4AB634ABF6}" dt="2023-03-22T10:21:39.438" v="713" actId="478"/>
          <ac:spMkLst>
            <pc:docMk/>
            <pc:sldMk cId="891446077" sldId="663"/>
            <ac:spMk id="3" creationId="{A3EAC2CD-3B2C-5558-0BDB-17461467A613}"/>
          </ac:spMkLst>
        </pc:spChg>
        <pc:spChg chg="add del mod">
          <ac:chgData name="James Williams" userId="c957a50b-491f-4d94-b4bc-52aca3e2340d" providerId="ADAL" clId="{1DECBA04-F868-488D-94B9-0E4AB634ABF6}" dt="2023-03-22T10:34:46.819" v="974" actId="478"/>
          <ac:spMkLst>
            <pc:docMk/>
            <pc:sldMk cId="891446077" sldId="663"/>
            <ac:spMk id="12" creationId="{CB8AEBD0-D119-A611-8C49-D74AC7A6198B}"/>
          </ac:spMkLst>
        </pc:spChg>
        <pc:picChg chg="add del mod">
          <ac:chgData name="James Williams" userId="c957a50b-491f-4d94-b4bc-52aca3e2340d" providerId="ADAL" clId="{1DECBA04-F868-488D-94B9-0E4AB634ABF6}" dt="2023-03-22T10:24:03.879" v="720" actId="478"/>
          <ac:picMkLst>
            <pc:docMk/>
            <pc:sldMk cId="891446077" sldId="663"/>
            <ac:picMk id="5" creationId="{3DC6A00D-D5D0-3580-E626-B013AFAC3EC5}"/>
          </ac:picMkLst>
        </pc:picChg>
        <pc:picChg chg="add del mod">
          <ac:chgData name="James Williams" userId="c957a50b-491f-4d94-b4bc-52aca3e2340d" providerId="ADAL" clId="{1DECBA04-F868-488D-94B9-0E4AB634ABF6}" dt="2023-03-22T10:24:27.931" v="723" actId="478"/>
          <ac:picMkLst>
            <pc:docMk/>
            <pc:sldMk cId="891446077" sldId="663"/>
            <ac:picMk id="7" creationId="{E4B3B4CF-D627-7237-5E80-4777C9F0DA37}"/>
          </ac:picMkLst>
        </pc:picChg>
        <pc:picChg chg="add del mod">
          <ac:chgData name="James Williams" userId="c957a50b-491f-4d94-b4bc-52aca3e2340d" providerId="ADAL" clId="{1DECBA04-F868-488D-94B9-0E4AB634ABF6}" dt="2023-03-22T10:34:41.116" v="971" actId="478"/>
          <ac:picMkLst>
            <pc:docMk/>
            <pc:sldMk cId="891446077" sldId="663"/>
            <ac:picMk id="9" creationId="{5478D364-C52D-D4A3-1A56-988E89722734}"/>
          </ac:picMkLst>
        </pc:picChg>
        <pc:picChg chg="add mod">
          <ac:chgData name="James Williams" userId="c957a50b-491f-4d94-b4bc-52aca3e2340d" providerId="ADAL" clId="{1DECBA04-F868-488D-94B9-0E4AB634ABF6}" dt="2023-03-22T10:24:48.247" v="728" actId="14100"/>
          <ac:picMkLst>
            <pc:docMk/>
            <pc:sldMk cId="891446077" sldId="663"/>
            <ac:picMk id="11" creationId="{EF4D07DE-2A30-BECE-45CB-FBF6B0DBC048}"/>
          </ac:picMkLst>
        </pc:picChg>
        <pc:picChg chg="add mod">
          <ac:chgData name="James Williams" userId="c957a50b-491f-4d94-b4bc-52aca3e2340d" providerId="ADAL" clId="{1DECBA04-F868-488D-94B9-0E4AB634ABF6}" dt="2023-03-22T10:34:49.684" v="975" actId="1076"/>
          <ac:picMkLst>
            <pc:docMk/>
            <pc:sldMk cId="891446077" sldId="663"/>
            <ac:picMk id="14" creationId="{8BD2F59C-A812-5044-A155-0C861A1EC002}"/>
          </ac:picMkLst>
        </pc:picChg>
      </pc:sldChg>
      <pc:sldChg chg="add">
        <pc:chgData name="James Williams" userId="c957a50b-491f-4d94-b4bc-52aca3e2340d" providerId="ADAL" clId="{1DECBA04-F868-488D-94B9-0E4AB634ABF6}" dt="2023-03-22T11:28:51.021" v="1084" actId="2890"/>
        <pc:sldMkLst>
          <pc:docMk/>
          <pc:sldMk cId="3149936259" sldId="664"/>
        </pc:sldMkLst>
      </pc:sldChg>
      <pc:sldChg chg="addSp delSp modSp add mod">
        <pc:chgData name="James Williams" userId="c957a50b-491f-4d94-b4bc-52aca3e2340d" providerId="ADAL" clId="{1DECBA04-F868-488D-94B9-0E4AB634ABF6}" dt="2023-03-22T12:08:31.716" v="1833" actId="27636"/>
        <pc:sldMkLst>
          <pc:docMk/>
          <pc:sldMk cId="3679284971" sldId="665"/>
        </pc:sldMkLst>
        <pc:spChg chg="mod">
          <ac:chgData name="James Williams" userId="c957a50b-491f-4d94-b4bc-52aca3e2340d" providerId="ADAL" clId="{1DECBA04-F868-488D-94B9-0E4AB634ABF6}" dt="2023-03-22T12:04:59.772" v="1742" actId="20577"/>
          <ac:spMkLst>
            <pc:docMk/>
            <pc:sldMk cId="3679284971" sldId="665"/>
            <ac:spMk id="2" creationId="{61365102-6F14-4FB7-8C3C-AB618E6179A2}"/>
          </ac:spMkLst>
        </pc:spChg>
        <pc:spChg chg="add del">
          <ac:chgData name="James Williams" userId="c957a50b-491f-4d94-b4bc-52aca3e2340d" providerId="ADAL" clId="{1DECBA04-F868-488D-94B9-0E4AB634ABF6}" dt="2023-03-22T11:56:31.919" v="1348"/>
          <ac:spMkLst>
            <pc:docMk/>
            <pc:sldMk cId="3679284971" sldId="665"/>
            <ac:spMk id="3" creationId="{369A438C-E363-C733-DEDB-397609097917}"/>
          </ac:spMkLst>
        </pc:spChg>
        <pc:spChg chg="mod">
          <ac:chgData name="James Williams" userId="c957a50b-491f-4d94-b4bc-52aca3e2340d" providerId="ADAL" clId="{1DECBA04-F868-488D-94B9-0E4AB634ABF6}" dt="2023-03-22T12:08:31.716" v="1833" actId="27636"/>
          <ac:spMkLst>
            <pc:docMk/>
            <pc:sldMk cId="3679284971" sldId="665"/>
            <ac:spMk id="9" creationId="{C6F0307B-6A4C-4978-8778-1B2AFBCDE537}"/>
          </ac:spMkLst>
        </pc:spChg>
        <pc:spChg chg="del mod">
          <ac:chgData name="James Williams" userId="c957a50b-491f-4d94-b4bc-52aca3e2340d" providerId="ADAL" clId="{1DECBA04-F868-488D-94B9-0E4AB634ABF6}" dt="2023-03-22T12:04:42.845" v="1736" actId="478"/>
          <ac:spMkLst>
            <pc:docMk/>
            <pc:sldMk cId="3679284971" sldId="665"/>
            <ac:spMk id="18" creationId="{E3E2465B-61A3-7198-B9EE-F89CBFDC01BA}"/>
          </ac:spMkLst>
        </pc:spChg>
        <pc:picChg chg="del">
          <ac:chgData name="James Williams" userId="c957a50b-491f-4d94-b4bc-52aca3e2340d" providerId="ADAL" clId="{1DECBA04-F868-488D-94B9-0E4AB634ABF6}" dt="2023-03-22T11:53:09.415" v="1324" actId="478"/>
          <ac:picMkLst>
            <pc:docMk/>
            <pc:sldMk cId="3679284971" sldId="665"/>
            <ac:picMk id="13" creationId="{576473CD-C4CF-1189-E66A-114B8048DC59}"/>
          </ac:picMkLst>
        </pc:picChg>
        <pc:picChg chg="del">
          <ac:chgData name="James Williams" userId="c957a50b-491f-4d94-b4bc-52aca3e2340d" providerId="ADAL" clId="{1DECBA04-F868-488D-94B9-0E4AB634ABF6}" dt="2023-03-22T11:53:09.790" v="1325" actId="478"/>
          <ac:picMkLst>
            <pc:docMk/>
            <pc:sldMk cId="3679284971" sldId="665"/>
            <ac:picMk id="17" creationId="{F4FB00AC-098B-F2D6-D2A0-17A6994BD27A}"/>
          </ac:picMkLst>
        </pc:picChg>
      </pc:sldChg>
      <pc:sldChg chg="addSp delSp modSp add mod ord">
        <pc:chgData name="James Williams" userId="c957a50b-491f-4d94-b4bc-52aca3e2340d" providerId="ADAL" clId="{1DECBA04-F868-488D-94B9-0E4AB634ABF6}" dt="2023-03-22T13:02:19.382" v="3061" actId="255"/>
        <pc:sldMkLst>
          <pc:docMk/>
          <pc:sldMk cId="940734643" sldId="666"/>
        </pc:sldMkLst>
        <pc:spChg chg="mod">
          <ac:chgData name="James Williams" userId="c957a50b-491f-4d94-b4bc-52aca3e2340d" providerId="ADAL" clId="{1DECBA04-F868-488D-94B9-0E4AB634ABF6}" dt="2023-03-22T12:36:14.271" v="2505" actId="20577"/>
          <ac:spMkLst>
            <pc:docMk/>
            <pc:sldMk cId="940734643" sldId="666"/>
            <ac:spMk id="2" creationId="{61365102-6F14-4FB7-8C3C-AB618E6179A2}"/>
          </ac:spMkLst>
        </pc:spChg>
        <pc:spChg chg="add del">
          <ac:chgData name="James Williams" userId="c957a50b-491f-4d94-b4bc-52aca3e2340d" providerId="ADAL" clId="{1DECBA04-F868-488D-94B9-0E4AB634ABF6}" dt="2023-03-22T12:31:38.041" v="2257"/>
          <ac:spMkLst>
            <pc:docMk/>
            <pc:sldMk cId="940734643" sldId="666"/>
            <ac:spMk id="3" creationId="{0C08437D-0369-4091-449B-1FF0B4BBD679}"/>
          </ac:spMkLst>
        </pc:spChg>
        <pc:spChg chg="add del">
          <ac:chgData name="James Williams" userId="c957a50b-491f-4d94-b4bc-52aca3e2340d" providerId="ADAL" clId="{1DECBA04-F868-488D-94B9-0E4AB634ABF6}" dt="2023-03-22T12:33:55.241" v="2403"/>
          <ac:spMkLst>
            <pc:docMk/>
            <pc:sldMk cId="940734643" sldId="666"/>
            <ac:spMk id="6" creationId="{1D5E3E77-44F4-A27E-09B1-A1826E44B7BC}"/>
          </ac:spMkLst>
        </pc:spChg>
        <pc:spChg chg="add del">
          <ac:chgData name="James Williams" userId="c957a50b-491f-4d94-b4bc-52aca3e2340d" providerId="ADAL" clId="{1DECBA04-F868-488D-94B9-0E4AB634ABF6}" dt="2023-03-22T12:34:36.295" v="2417"/>
          <ac:spMkLst>
            <pc:docMk/>
            <pc:sldMk cId="940734643" sldId="666"/>
            <ac:spMk id="7" creationId="{97939127-44C6-0766-6454-89D90CBD6EA1}"/>
          </ac:spMkLst>
        </pc:spChg>
        <pc:spChg chg="mod">
          <ac:chgData name="James Williams" userId="c957a50b-491f-4d94-b4bc-52aca3e2340d" providerId="ADAL" clId="{1DECBA04-F868-488D-94B9-0E4AB634ABF6}" dt="2023-03-22T13:02:19.382" v="3061" actId="255"/>
          <ac:spMkLst>
            <pc:docMk/>
            <pc:sldMk cId="940734643" sldId="666"/>
            <ac:spMk id="9" creationId="{C6F0307B-6A4C-4978-8778-1B2AFBCDE537}"/>
          </ac:spMkLst>
        </pc:spChg>
        <pc:spChg chg="add del">
          <ac:chgData name="James Williams" userId="c957a50b-491f-4d94-b4bc-52aca3e2340d" providerId="ADAL" clId="{1DECBA04-F868-488D-94B9-0E4AB634ABF6}" dt="2023-03-22T12:40:15.781" v="2621"/>
          <ac:spMkLst>
            <pc:docMk/>
            <pc:sldMk cId="940734643" sldId="666"/>
            <ac:spMk id="11" creationId="{E2127F0D-1D01-9764-843D-42FC4A77DA2B}"/>
          </ac:spMkLst>
        </pc:spChg>
        <pc:spChg chg="add del">
          <ac:chgData name="James Williams" userId="c957a50b-491f-4d94-b4bc-52aca3e2340d" providerId="ADAL" clId="{1DECBA04-F868-488D-94B9-0E4AB634ABF6}" dt="2023-03-22T12:40:44.792" v="2645"/>
          <ac:spMkLst>
            <pc:docMk/>
            <pc:sldMk cId="940734643" sldId="666"/>
            <ac:spMk id="13" creationId="{E1958466-B6C7-CC0B-D9F7-6CA3B9D047DD}"/>
          </ac:spMkLst>
        </pc:spChg>
      </pc:sldChg>
      <pc:sldChg chg="modSp add mod">
        <pc:chgData name="James Williams" userId="c957a50b-491f-4d94-b4bc-52aca3e2340d" providerId="ADAL" clId="{1DECBA04-F868-488D-94B9-0E4AB634ABF6}" dt="2023-03-22T12:43:32.604" v="2700" actId="20577"/>
        <pc:sldMkLst>
          <pc:docMk/>
          <pc:sldMk cId="382410246" sldId="667"/>
        </pc:sldMkLst>
        <pc:spChg chg="mod">
          <ac:chgData name="James Williams" userId="c957a50b-491f-4d94-b4bc-52aca3e2340d" providerId="ADAL" clId="{1DECBA04-F868-488D-94B9-0E4AB634ABF6}" dt="2023-03-22T12:43:32.604" v="2700" actId="20577"/>
          <ac:spMkLst>
            <pc:docMk/>
            <pc:sldMk cId="382410246" sldId="667"/>
            <ac:spMk id="9" creationId="{C6F0307B-6A4C-4978-8778-1B2AFBCDE537}"/>
          </ac:spMkLst>
        </pc:spChg>
      </pc:sldChg>
      <pc:sldChg chg="addSp delSp modSp add mod">
        <pc:chgData name="James Williams" userId="c957a50b-491f-4d94-b4bc-52aca3e2340d" providerId="ADAL" clId="{1DECBA04-F868-488D-94B9-0E4AB634ABF6}" dt="2023-03-22T12:53:06.577" v="2760" actId="1076"/>
        <pc:sldMkLst>
          <pc:docMk/>
          <pc:sldMk cId="953488744" sldId="668"/>
        </pc:sldMkLst>
        <pc:spChg chg="add del mod">
          <ac:chgData name="James Williams" userId="c957a50b-491f-4d94-b4bc-52aca3e2340d" providerId="ADAL" clId="{1DECBA04-F868-488D-94B9-0E4AB634ABF6}" dt="2023-03-22T12:51:54.359" v="2751" actId="478"/>
          <ac:spMkLst>
            <pc:docMk/>
            <pc:sldMk cId="953488744" sldId="668"/>
            <ac:spMk id="6" creationId="{73697AE7-4CBD-9B6F-E92E-90ACD70249B2}"/>
          </ac:spMkLst>
        </pc:spChg>
        <pc:spChg chg="del">
          <ac:chgData name="James Williams" userId="c957a50b-491f-4d94-b4bc-52aca3e2340d" providerId="ADAL" clId="{1DECBA04-F868-488D-94B9-0E4AB634ABF6}" dt="2023-03-22T12:51:53.121" v="2750" actId="478"/>
          <ac:spMkLst>
            <pc:docMk/>
            <pc:sldMk cId="953488744" sldId="668"/>
            <ac:spMk id="9" creationId="{C6F0307B-6A4C-4978-8778-1B2AFBCDE537}"/>
          </ac:spMkLst>
        </pc:spChg>
        <pc:spChg chg="add del">
          <ac:chgData name="James Williams" userId="c957a50b-491f-4d94-b4bc-52aca3e2340d" providerId="ADAL" clId="{1DECBA04-F868-488D-94B9-0E4AB634ABF6}" dt="2023-03-22T12:51:57.175" v="2753" actId="478"/>
          <ac:spMkLst>
            <pc:docMk/>
            <pc:sldMk cId="953488744" sldId="668"/>
            <ac:spMk id="11" creationId="{5FAEB85E-E056-BD90-B8C6-64BB6DB19375}"/>
          </ac:spMkLst>
        </pc:spChg>
        <pc:picChg chg="add mod">
          <ac:chgData name="James Williams" userId="c957a50b-491f-4d94-b4bc-52aca3e2340d" providerId="ADAL" clId="{1DECBA04-F868-488D-94B9-0E4AB634ABF6}" dt="2023-03-22T12:52:32.323" v="2755" actId="1076"/>
          <ac:picMkLst>
            <pc:docMk/>
            <pc:sldMk cId="953488744" sldId="668"/>
            <ac:picMk id="15" creationId="{CE30319C-B690-0742-D29B-F7B27519F290}"/>
          </ac:picMkLst>
        </pc:picChg>
        <pc:picChg chg="add mod">
          <ac:chgData name="James Williams" userId="c957a50b-491f-4d94-b4bc-52aca3e2340d" providerId="ADAL" clId="{1DECBA04-F868-488D-94B9-0E4AB634ABF6}" dt="2023-03-22T12:53:06.577" v="2760" actId="1076"/>
          <ac:picMkLst>
            <pc:docMk/>
            <pc:sldMk cId="953488744" sldId="668"/>
            <ac:picMk id="18" creationId="{A7469902-2B7C-A083-3054-5D6D0E60887F}"/>
          </ac:picMkLst>
        </pc:picChg>
      </pc:sldChg>
      <pc:sldChg chg="addSp delSp modSp add mod">
        <pc:chgData name="James Williams" userId="c957a50b-491f-4d94-b4bc-52aca3e2340d" providerId="ADAL" clId="{1DECBA04-F868-488D-94B9-0E4AB634ABF6}" dt="2023-03-22T13:53:33.436" v="3534" actId="20577"/>
        <pc:sldMkLst>
          <pc:docMk/>
          <pc:sldMk cId="814534563" sldId="669"/>
        </pc:sldMkLst>
        <pc:spChg chg="mod">
          <ac:chgData name="James Williams" userId="c957a50b-491f-4d94-b4bc-52aca3e2340d" providerId="ADAL" clId="{1DECBA04-F868-488D-94B9-0E4AB634ABF6}" dt="2023-03-22T13:52:25.936" v="3442" actId="403"/>
          <ac:spMkLst>
            <pc:docMk/>
            <pc:sldMk cId="814534563" sldId="669"/>
            <ac:spMk id="2" creationId="{61365102-6F14-4FB7-8C3C-AB618E6179A2}"/>
          </ac:spMkLst>
        </pc:spChg>
        <pc:spChg chg="add del">
          <ac:chgData name="James Williams" userId="c957a50b-491f-4d94-b4bc-52aca3e2340d" providerId="ADAL" clId="{1DECBA04-F868-488D-94B9-0E4AB634ABF6}" dt="2023-03-22T13:30:26.319" v="3191"/>
          <ac:spMkLst>
            <pc:docMk/>
            <pc:sldMk cId="814534563" sldId="669"/>
            <ac:spMk id="3" creationId="{F8E5FCD2-49E5-B5CC-91CE-443B18A60683}"/>
          </ac:spMkLst>
        </pc:spChg>
        <pc:spChg chg="add del">
          <ac:chgData name="James Williams" userId="c957a50b-491f-4d94-b4bc-52aca3e2340d" providerId="ADAL" clId="{1DECBA04-F868-488D-94B9-0E4AB634ABF6}" dt="2023-03-22T13:48:23.674" v="3294"/>
          <ac:spMkLst>
            <pc:docMk/>
            <pc:sldMk cId="814534563" sldId="669"/>
            <ac:spMk id="6" creationId="{81499F5C-90FC-B86C-AA9E-38C473ED5205}"/>
          </ac:spMkLst>
        </pc:spChg>
        <pc:spChg chg="mod">
          <ac:chgData name="James Williams" userId="c957a50b-491f-4d94-b4bc-52aca3e2340d" providerId="ADAL" clId="{1DECBA04-F868-488D-94B9-0E4AB634ABF6}" dt="2023-03-22T13:53:33.436" v="3534" actId="20577"/>
          <ac:spMkLst>
            <pc:docMk/>
            <pc:sldMk cId="814534563" sldId="669"/>
            <ac:spMk id="7" creationId="{7AA20E84-7A60-867E-8EB4-EA3136895592}"/>
          </ac:spMkLst>
        </pc:spChg>
      </pc:sldChg>
      <pc:sldChg chg="addSp delSp modSp add mod ord">
        <pc:chgData name="James Williams" userId="c957a50b-491f-4d94-b4bc-52aca3e2340d" providerId="ADAL" clId="{1DECBA04-F868-488D-94B9-0E4AB634ABF6}" dt="2023-03-22T13:57:52.858" v="3702" actId="20577"/>
        <pc:sldMkLst>
          <pc:docMk/>
          <pc:sldMk cId="3085514815" sldId="670"/>
        </pc:sldMkLst>
        <pc:spChg chg="mod">
          <ac:chgData name="James Williams" userId="c957a50b-491f-4d94-b4bc-52aca3e2340d" providerId="ADAL" clId="{1DECBA04-F868-488D-94B9-0E4AB634ABF6}" dt="2023-03-22T13:57:52.858" v="3702" actId="20577"/>
          <ac:spMkLst>
            <pc:docMk/>
            <pc:sldMk cId="3085514815" sldId="670"/>
            <ac:spMk id="2" creationId="{61365102-6F14-4FB7-8C3C-AB618E6179A2}"/>
          </ac:spMkLst>
        </pc:spChg>
        <pc:spChg chg="add del">
          <ac:chgData name="James Williams" userId="c957a50b-491f-4d94-b4bc-52aca3e2340d" providerId="ADAL" clId="{1DECBA04-F868-488D-94B9-0E4AB634ABF6}" dt="2023-03-22T13:56:36.343" v="3641"/>
          <ac:spMkLst>
            <pc:docMk/>
            <pc:sldMk cId="3085514815" sldId="670"/>
            <ac:spMk id="3" creationId="{1D016195-C4C1-7051-4CC4-B25D56BB3A5B}"/>
          </ac:spMkLst>
        </pc:spChg>
        <pc:spChg chg="mod">
          <ac:chgData name="James Williams" userId="c957a50b-491f-4d94-b4bc-52aca3e2340d" providerId="ADAL" clId="{1DECBA04-F868-488D-94B9-0E4AB634ABF6}" dt="2023-03-22T13:57:36.315" v="3695" actId="113"/>
          <ac:spMkLst>
            <pc:docMk/>
            <pc:sldMk cId="3085514815" sldId="670"/>
            <ac:spMk id="7" creationId="{7AA20E84-7A60-867E-8EB4-EA3136895592}"/>
          </ac:spMkLst>
        </pc:spChg>
      </pc:sldChg>
      <pc:sldChg chg="modSp add mod">
        <pc:chgData name="James Williams" userId="c957a50b-491f-4d94-b4bc-52aca3e2340d" providerId="ADAL" clId="{1DECBA04-F868-488D-94B9-0E4AB634ABF6}" dt="2023-03-22T14:05:15.648" v="4012" actId="27636"/>
        <pc:sldMkLst>
          <pc:docMk/>
          <pc:sldMk cId="3878081260" sldId="671"/>
        </pc:sldMkLst>
        <pc:spChg chg="mod">
          <ac:chgData name="James Williams" userId="c957a50b-491f-4d94-b4bc-52aca3e2340d" providerId="ADAL" clId="{1DECBA04-F868-488D-94B9-0E4AB634ABF6}" dt="2023-03-22T13:58:42.320" v="3729" actId="404"/>
          <ac:spMkLst>
            <pc:docMk/>
            <pc:sldMk cId="3878081260" sldId="671"/>
            <ac:spMk id="2" creationId="{61365102-6F14-4FB7-8C3C-AB618E6179A2}"/>
          </ac:spMkLst>
        </pc:spChg>
        <pc:spChg chg="mod">
          <ac:chgData name="James Williams" userId="c957a50b-491f-4d94-b4bc-52aca3e2340d" providerId="ADAL" clId="{1DECBA04-F868-488D-94B9-0E4AB634ABF6}" dt="2023-03-22T14:05:15.648" v="4012" actId="27636"/>
          <ac:spMkLst>
            <pc:docMk/>
            <pc:sldMk cId="3878081260" sldId="671"/>
            <ac:spMk id="7" creationId="{7AA20E84-7A60-867E-8EB4-EA3136895592}"/>
          </ac:spMkLst>
        </pc:spChg>
      </pc:sldChg>
      <pc:sldChg chg="addSp delSp modSp add mod ord">
        <pc:chgData name="James Williams" userId="c957a50b-491f-4d94-b4bc-52aca3e2340d" providerId="ADAL" clId="{1DECBA04-F868-488D-94B9-0E4AB634ABF6}" dt="2023-03-22T14:51:11.245" v="4912" actId="1076"/>
        <pc:sldMkLst>
          <pc:docMk/>
          <pc:sldMk cId="3999886667" sldId="672"/>
        </pc:sldMkLst>
        <pc:spChg chg="mod">
          <ac:chgData name="James Williams" userId="c957a50b-491f-4d94-b4bc-52aca3e2340d" providerId="ADAL" clId="{1DECBA04-F868-488D-94B9-0E4AB634ABF6}" dt="2023-03-22T14:49:43.237" v="4892"/>
          <ac:spMkLst>
            <pc:docMk/>
            <pc:sldMk cId="3999886667" sldId="672"/>
            <ac:spMk id="2" creationId="{61365102-6F14-4FB7-8C3C-AB618E6179A2}"/>
          </ac:spMkLst>
        </pc:spChg>
        <pc:spChg chg="add del">
          <ac:chgData name="James Williams" userId="c957a50b-491f-4d94-b4bc-52aca3e2340d" providerId="ADAL" clId="{1DECBA04-F868-488D-94B9-0E4AB634ABF6}" dt="2023-03-22T14:31:03.429" v="4281"/>
          <ac:spMkLst>
            <pc:docMk/>
            <pc:sldMk cId="3999886667" sldId="672"/>
            <ac:spMk id="3" creationId="{98D3E91D-83CE-FA60-CCE3-463391D9A5AC}"/>
          </ac:spMkLst>
        </pc:spChg>
        <pc:spChg chg="add del">
          <ac:chgData name="James Williams" userId="c957a50b-491f-4d94-b4bc-52aca3e2340d" providerId="ADAL" clId="{1DECBA04-F868-488D-94B9-0E4AB634ABF6}" dt="2023-03-22T14:31:05.607" v="4283"/>
          <ac:spMkLst>
            <pc:docMk/>
            <pc:sldMk cId="3999886667" sldId="672"/>
            <ac:spMk id="6" creationId="{66931211-1CF1-4965-AF84-B9897D9399D9}"/>
          </ac:spMkLst>
        </pc:spChg>
        <pc:spChg chg="mod">
          <ac:chgData name="James Williams" userId="c957a50b-491f-4d94-b4bc-52aca3e2340d" providerId="ADAL" clId="{1DECBA04-F868-488D-94B9-0E4AB634ABF6}" dt="2023-03-22T14:49:15.248" v="4886" actId="113"/>
          <ac:spMkLst>
            <pc:docMk/>
            <pc:sldMk cId="3999886667" sldId="672"/>
            <ac:spMk id="9" creationId="{C6F0307B-6A4C-4978-8778-1B2AFBCDE537}"/>
          </ac:spMkLst>
        </pc:spChg>
        <pc:spChg chg="add del mod">
          <ac:chgData name="James Williams" userId="c957a50b-491f-4d94-b4bc-52aca3e2340d" providerId="ADAL" clId="{1DECBA04-F868-488D-94B9-0E4AB634ABF6}" dt="2023-03-22T14:47:39.254" v="4792" actId="478"/>
          <ac:spMkLst>
            <pc:docMk/>
            <pc:sldMk cId="3999886667" sldId="672"/>
            <ac:spMk id="17" creationId="{A4D6729F-1EF6-4C89-E498-035E9A193A62}"/>
          </ac:spMkLst>
        </pc:spChg>
        <pc:picChg chg="del">
          <ac:chgData name="James Williams" userId="c957a50b-491f-4d94-b4bc-52aca3e2340d" providerId="ADAL" clId="{1DECBA04-F868-488D-94B9-0E4AB634ABF6}" dt="2023-03-22T14:30:53.081" v="4273" actId="478"/>
          <ac:picMkLst>
            <pc:docMk/>
            <pc:sldMk cId="3999886667" sldId="672"/>
            <ac:picMk id="7" creationId="{D2DD99AB-3060-671B-6A6D-F10DD2D0F4DE}"/>
          </ac:picMkLst>
        </pc:picChg>
        <pc:picChg chg="del mod">
          <ac:chgData name="James Williams" userId="c957a50b-491f-4d94-b4bc-52aca3e2340d" providerId="ADAL" clId="{1DECBA04-F868-488D-94B9-0E4AB634ABF6}" dt="2023-03-22T14:30:53.713" v="4275" actId="478"/>
          <ac:picMkLst>
            <pc:docMk/>
            <pc:sldMk cId="3999886667" sldId="672"/>
            <ac:picMk id="13" creationId="{C8EA9758-8F91-93F7-C257-1836A93A8C41}"/>
          </ac:picMkLst>
        </pc:picChg>
        <pc:picChg chg="add del mod">
          <ac:chgData name="James Williams" userId="c957a50b-491f-4d94-b4bc-52aca3e2340d" providerId="ADAL" clId="{1DECBA04-F868-488D-94B9-0E4AB634ABF6}" dt="2023-03-22T14:42:07.348" v="4643" actId="478"/>
          <ac:picMkLst>
            <pc:docMk/>
            <pc:sldMk cId="3999886667" sldId="672"/>
            <ac:picMk id="15" creationId="{CD1B23FE-CEA3-BA13-4006-4C0AA7E2ABDA}"/>
          </ac:picMkLst>
        </pc:picChg>
        <pc:picChg chg="add mod">
          <ac:chgData name="James Williams" userId="c957a50b-491f-4d94-b4bc-52aca3e2340d" providerId="ADAL" clId="{1DECBA04-F868-488D-94B9-0E4AB634ABF6}" dt="2023-03-22T14:49:28.348" v="4891" actId="1076"/>
          <ac:picMkLst>
            <pc:docMk/>
            <pc:sldMk cId="3999886667" sldId="672"/>
            <ac:picMk id="19" creationId="{A1DE9685-6E89-01F2-97F7-6536F4E4F272}"/>
          </ac:picMkLst>
        </pc:picChg>
        <pc:picChg chg="add mod modCrop">
          <ac:chgData name="James Williams" userId="c957a50b-491f-4d94-b4bc-52aca3e2340d" providerId="ADAL" clId="{1DECBA04-F868-488D-94B9-0E4AB634ABF6}" dt="2023-03-22T14:51:11.245" v="4912" actId="1076"/>
          <ac:picMkLst>
            <pc:docMk/>
            <pc:sldMk cId="3999886667" sldId="672"/>
            <ac:picMk id="20" creationId="{3E008080-D9D3-C616-2CCD-89B6C1AA3BDE}"/>
          </ac:picMkLst>
        </pc:picChg>
      </pc:sldChg>
      <pc:sldChg chg="addSp delSp modSp add mod">
        <pc:chgData name="James Williams" userId="c957a50b-491f-4d94-b4bc-52aca3e2340d" providerId="ADAL" clId="{1DECBA04-F868-488D-94B9-0E4AB634ABF6}" dt="2023-03-22T14:51:46.125" v="4920" actId="1582"/>
        <pc:sldMkLst>
          <pc:docMk/>
          <pc:sldMk cId="604311283" sldId="673"/>
        </pc:sldMkLst>
        <pc:spChg chg="del">
          <ac:chgData name="James Williams" userId="c957a50b-491f-4d94-b4bc-52aca3e2340d" providerId="ADAL" clId="{1DECBA04-F868-488D-94B9-0E4AB634ABF6}" dt="2023-03-22T14:47:29.949" v="4789" actId="478"/>
          <ac:spMkLst>
            <pc:docMk/>
            <pc:sldMk cId="604311283" sldId="673"/>
            <ac:spMk id="5" creationId="{3672AFAB-BFB7-2158-5412-CE61CB83D756}"/>
          </ac:spMkLst>
        </pc:spChg>
        <pc:spChg chg="add del mod">
          <ac:chgData name="James Williams" userId="c957a50b-491f-4d94-b4bc-52aca3e2340d" providerId="ADAL" clId="{1DECBA04-F868-488D-94B9-0E4AB634ABF6}" dt="2023-03-22T14:47:27.656" v="4787" actId="478"/>
          <ac:spMkLst>
            <pc:docMk/>
            <pc:sldMk cId="604311283" sldId="673"/>
            <ac:spMk id="6" creationId="{97588E15-60E7-77A0-4F5C-D89A9838D7C5}"/>
          </ac:spMkLst>
        </pc:spChg>
        <pc:spChg chg="del">
          <ac:chgData name="James Williams" userId="c957a50b-491f-4d94-b4bc-52aca3e2340d" providerId="ADAL" clId="{1DECBA04-F868-488D-94B9-0E4AB634ABF6}" dt="2023-03-22T14:47:25.466" v="4786" actId="478"/>
          <ac:spMkLst>
            <pc:docMk/>
            <pc:sldMk cId="604311283" sldId="673"/>
            <ac:spMk id="9" creationId="{C6F0307B-6A4C-4978-8778-1B2AFBCDE537}"/>
          </ac:spMkLst>
        </pc:spChg>
        <pc:spChg chg="del">
          <ac:chgData name="James Williams" userId="c957a50b-491f-4d94-b4bc-52aca3e2340d" providerId="ADAL" clId="{1DECBA04-F868-488D-94B9-0E4AB634ABF6}" dt="2023-03-22T14:47:32.916" v="4790" actId="478"/>
          <ac:spMkLst>
            <pc:docMk/>
            <pc:sldMk cId="604311283" sldId="673"/>
            <ac:spMk id="17" creationId="{A4D6729F-1EF6-4C89-E498-035E9A193A62}"/>
          </ac:spMkLst>
        </pc:spChg>
        <pc:picChg chg="del">
          <ac:chgData name="James Williams" userId="c957a50b-491f-4d94-b4bc-52aca3e2340d" providerId="ADAL" clId="{1DECBA04-F868-488D-94B9-0E4AB634ABF6}" dt="2023-03-22T14:47:29.949" v="4789" actId="478"/>
          <ac:picMkLst>
            <pc:docMk/>
            <pc:sldMk cId="604311283" sldId="673"/>
            <ac:picMk id="4" creationId="{C8037EEF-F350-6DC8-405F-2341923213C4}"/>
          </ac:picMkLst>
        </pc:picChg>
        <pc:picChg chg="add del mod">
          <ac:chgData name="James Williams" userId="c957a50b-491f-4d94-b4bc-52aca3e2340d" providerId="ADAL" clId="{1DECBA04-F868-488D-94B9-0E4AB634ABF6}" dt="2023-03-22T14:51:15.100" v="4913" actId="478"/>
          <ac:picMkLst>
            <pc:docMk/>
            <pc:sldMk cId="604311283" sldId="673"/>
            <ac:picMk id="11" creationId="{67FA7455-6320-7CD3-0560-C00CBEB4F98D}"/>
          </ac:picMkLst>
        </pc:picChg>
        <pc:picChg chg="add del mod">
          <ac:chgData name="James Williams" userId="c957a50b-491f-4d94-b4bc-52aca3e2340d" providerId="ADAL" clId="{1DECBA04-F868-488D-94B9-0E4AB634ABF6}" dt="2023-03-22T14:51:16.611" v="4915"/>
          <ac:picMkLst>
            <pc:docMk/>
            <pc:sldMk cId="604311283" sldId="673"/>
            <ac:picMk id="13" creationId="{5ED1B0DD-95B7-1E37-8530-9E6E04C2B80E}"/>
          </ac:picMkLst>
        </pc:picChg>
        <pc:picChg chg="add mod">
          <ac:chgData name="James Williams" userId="c957a50b-491f-4d94-b4bc-52aca3e2340d" providerId="ADAL" clId="{1DECBA04-F868-488D-94B9-0E4AB634ABF6}" dt="2023-03-22T14:51:46.125" v="4920" actId="1582"/>
          <ac:picMkLst>
            <pc:docMk/>
            <pc:sldMk cId="604311283" sldId="673"/>
            <ac:picMk id="15" creationId="{A1851671-6444-5B6B-0EB6-ADD6A62563B9}"/>
          </ac:picMkLst>
        </pc:picChg>
        <pc:picChg chg="mod">
          <ac:chgData name="James Williams" userId="c957a50b-491f-4d94-b4bc-52aca3e2340d" providerId="ADAL" clId="{1DECBA04-F868-488D-94B9-0E4AB634ABF6}" dt="2023-03-22T14:50:30.103" v="4903" actId="1076"/>
          <ac:picMkLst>
            <pc:docMk/>
            <pc:sldMk cId="604311283" sldId="673"/>
            <ac:picMk id="19" creationId="{A1DE9685-6E89-01F2-97F7-6536F4E4F272}"/>
          </ac:picMkLst>
        </pc:picChg>
      </pc:sldChg>
    </pc:docChg>
  </pc:docChgLst>
  <pc:docChgLst>
    <pc:chgData name="James Williams" userId="c957a50b-491f-4d94-b4bc-52aca3e2340d" providerId="ADAL" clId="{F12F6B5B-8FEB-4D16-8C09-4F32EF615028}"/>
    <pc:docChg chg="addSld delSld modSld sldOrd">
      <pc:chgData name="James Williams" userId="c957a50b-491f-4d94-b4bc-52aca3e2340d" providerId="ADAL" clId="{F12F6B5B-8FEB-4D16-8C09-4F32EF615028}" dt="2024-02-27T11:22:50.800" v="87" actId="2696"/>
      <pc:docMkLst>
        <pc:docMk/>
      </pc:docMkLst>
      <pc:sldChg chg="modSp add mod">
        <pc:chgData name="James Williams" userId="c957a50b-491f-4d94-b4bc-52aca3e2340d" providerId="ADAL" clId="{F12F6B5B-8FEB-4D16-8C09-4F32EF615028}" dt="2024-02-26T17:42:30.195" v="1" actId="20577"/>
        <pc:sldMkLst>
          <pc:docMk/>
          <pc:sldMk cId="2830938282" sldId="797"/>
        </pc:sldMkLst>
        <pc:spChg chg="mod">
          <ac:chgData name="James Williams" userId="c957a50b-491f-4d94-b4bc-52aca3e2340d" providerId="ADAL" clId="{F12F6B5B-8FEB-4D16-8C09-4F32EF615028}" dt="2024-02-26T17:42:30.195" v="1" actId="20577"/>
          <ac:spMkLst>
            <pc:docMk/>
            <pc:sldMk cId="2830938282" sldId="797"/>
            <ac:spMk id="2" creationId="{F4831D09-6131-F46F-C8C8-0C5CC76158FF}"/>
          </ac:spMkLst>
        </pc:spChg>
      </pc:sldChg>
      <pc:sldChg chg="modSp new del mod ord">
        <pc:chgData name="James Williams" userId="c957a50b-491f-4d94-b4bc-52aca3e2340d" providerId="ADAL" clId="{F12F6B5B-8FEB-4D16-8C09-4F32EF615028}" dt="2024-02-27T11:22:50.800" v="87" actId="2696"/>
        <pc:sldMkLst>
          <pc:docMk/>
          <pc:sldMk cId="3707191080" sldId="798"/>
        </pc:sldMkLst>
        <pc:spChg chg="mod">
          <ac:chgData name="James Williams" userId="c957a50b-491f-4d94-b4bc-52aca3e2340d" providerId="ADAL" clId="{F12F6B5B-8FEB-4D16-8C09-4F32EF615028}" dt="2024-02-27T11:22:16.641" v="86" actId="20577"/>
          <ac:spMkLst>
            <pc:docMk/>
            <pc:sldMk cId="3707191080" sldId="798"/>
            <ac:spMk id="3" creationId="{DEF47B4D-D78D-8102-5C6D-0844A6BD7B05}"/>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52B6760-9A0C-4A10-8870-5D9C12A4AC84}" type="datetimeFigureOut">
              <a:rPr lang="en-GB" smtClean="0"/>
              <a:t>18/03/2024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B37C982-8B5E-41C8-9C3C-7DDDA082ABA8}" type="slidenum">
              <a:rPr lang="en-GB" smtClean="0"/>
              <a:t>‹#›</a:t>
            </a:fld>
            <a:endParaRPr lang="en-GB"/>
          </a:p>
        </p:txBody>
      </p:sp>
    </p:spTree>
    <p:extLst>
      <p:ext uri="{BB962C8B-B14F-4D97-AF65-F5344CB8AC3E}">
        <p14:creationId xmlns:p14="http://schemas.microsoft.com/office/powerpoint/2010/main" val="40928687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s://matteoguadrini.github.io/posts/linux-and-powershell/#:~:text=Powershell%20is%20an%20excellent%20tool%20for%20a%20linux,powershell%20on%20Linux%20is%20a%20fairly%20simple%20task." TargetMode="External"/><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3" Type="http://schemas.openxmlformats.org/officeDocument/2006/relationships/hyperlink" Target="https://www.pdq.com/powershell/" TargetMode="External"/><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8" Type="http://schemas.openxmlformats.org/officeDocument/2006/relationships/hyperlink" Target="https://www.computerhope.com/jargon/s/stdout.htm" TargetMode="External"/><Relationship Id="rId3" Type="http://schemas.openxmlformats.org/officeDocument/2006/relationships/hyperlink" Target="https://learn.microsoft.com/en-us/powershell/module/microsoft.powershell.utility/write-host?view=powershell-7.4" TargetMode="External"/><Relationship Id="rId7" Type="http://schemas.openxmlformats.org/officeDocument/2006/relationships/hyperlink" Target="https://www.howtogeek.com/435903/what-are-stdin-stdout-and-stderr-on-linux/" TargetMode="External"/><Relationship Id="rId2" Type="http://schemas.openxmlformats.org/officeDocument/2006/relationships/slide" Target="../slides/slide45.xml"/><Relationship Id="rId1" Type="http://schemas.openxmlformats.org/officeDocument/2006/relationships/notesMaster" Target="../notesMasters/notesMaster1.xml"/><Relationship Id="rId6" Type="http://schemas.openxmlformats.org/officeDocument/2006/relationships/hyperlink" Target="https://learn.microsoft.com/en-us/cpp/c-runtime-library/stdin-stdout-stderr?view=msvc-170" TargetMode="External"/><Relationship Id="rId5" Type="http://schemas.openxmlformats.org/officeDocument/2006/relationships/hyperlink" Target="https://www.reddit.com/r/PowerShell/comments/18nosat/is_there_any_reason_to_type_writehost/" TargetMode="External"/><Relationship Id="rId4" Type="http://schemas.openxmlformats.org/officeDocument/2006/relationships/hyperlink" Target="https://learn.microsoft.com/en-us/powershell/module/microsoft.powershell.core/about/about_output_streams?view=powershell-7.4" TargetMode="External"/></Relationships>
</file>

<file path=ppt/notesSlides/_rels/notesSlide38.xml.rels><?xml version="1.0" encoding="UTF-8" standalone="yes"?>
<Relationships xmlns="http://schemas.openxmlformats.org/package/2006/relationships"><Relationship Id="rId3" Type="http://schemas.openxmlformats.org/officeDocument/2006/relationships/hyperlink" Target="https://learn.microsoft.com/en-us/powershell/module/microsoft.powershell.utility/write-host?view=powershell-7.4" TargetMode="External"/><Relationship Id="rId7" Type="http://schemas.openxmlformats.org/officeDocument/2006/relationships/hyperlink" Target="https://www.howtogeek.com/435903/what-are-stdin-stdout-and-stderr-on-linux/" TargetMode="External"/><Relationship Id="rId2" Type="http://schemas.openxmlformats.org/officeDocument/2006/relationships/slide" Target="../slides/slide46.xml"/><Relationship Id="rId1" Type="http://schemas.openxmlformats.org/officeDocument/2006/relationships/notesMaster" Target="../notesMasters/notesMaster1.xml"/><Relationship Id="rId6" Type="http://schemas.openxmlformats.org/officeDocument/2006/relationships/hyperlink" Target="https://learn.microsoft.com/en-us/cpp/c-runtime-library/stdin-stdout-stderr?view=msvc-170" TargetMode="External"/><Relationship Id="rId5" Type="http://schemas.openxmlformats.org/officeDocument/2006/relationships/hyperlink" Target="https://www.reddit.com/r/PowerShell/comments/18nosat/is_there_any_reason_to_type_writehost/" TargetMode="External"/><Relationship Id="rId4" Type="http://schemas.openxmlformats.org/officeDocument/2006/relationships/hyperlink" Target="https://learn.microsoft.com/en-us/powershell/module/microsoft.powershell.core/about/about_output_streams?view=powershell-7.4" TargetMode="External"/></Relationships>
</file>

<file path=ppt/notesSlides/_rels/notesSlide39.xml.rels><?xml version="1.0" encoding="UTF-8" standalone="yes"?>
<Relationships xmlns="http://schemas.openxmlformats.org/package/2006/relationships"><Relationship Id="rId3" Type="http://schemas.openxmlformats.org/officeDocument/2006/relationships/hyperlink" Target="https://learn.microsoft.com/en-us/powershell/scripting/dev-cross-plat/vscode/understanding-file-encoding?view=powershell-7.4" TargetMode="External"/><Relationship Id="rId2" Type="http://schemas.openxmlformats.org/officeDocument/2006/relationships/slide" Target="../slides/slide47.xml"/><Relationship Id="rId1" Type="http://schemas.openxmlformats.org/officeDocument/2006/relationships/notesMaster" Target="../notesMasters/notesMaster1.xml"/><Relationship Id="rId4" Type="http://schemas.openxmlformats.org/officeDocument/2006/relationships/hyperlink" Target="https://www.reddit.com/r/PowerShell/comments/192fkf6/character_encoding_in_powershell_ise/" TargetMode="External"/></Relationships>
</file>

<file path=ppt/notesSlides/_rels/notesSlide40.xml.rels><?xml version="1.0" encoding="UTF-8" standalone="yes"?>
<Relationships xmlns="http://schemas.openxmlformats.org/package/2006/relationships"><Relationship Id="rId3" Type="http://schemas.openxmlformats.org/officeDocument/2006/relationships/hyperlink" Target="https://learn.microsoft.com/en-us/powershell/scripting/dev-cross-plat/vscode/understanding-file-encoding?view=powershell-7.4" TargetMode="External"/><Relationship Id="rId2" Type="http://schemas.openxmlformats.org/officeDocument/2006/relationships/slide" Target="../slides/slide48.xml"/><Relationship Id="rId1" Type="http://schemas.openxmlformats.org/officeDocument/2006/relationships/notesMaster" Target="../notesMasters/notesMaster1.xml"/><Relationship Id="rId4" Type="http://schemas.openxmlformats.org/officeDocument/2006/relationships/hyperlink" Target="https://www.reddit.com/r/PowerShell/comments/192fkf6/character_encoding_in_powershell_ise/" TargetMode="Externa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3" Type="http://schemas.openxmlformats.org/officeDocument/2006/relationships/hyperlink" Target="https://learn.microsoft.com/en-us/powershell/scripting/learn/deep-dives/everything-about-arrays?view=powershell-7.4" TargetMode="External"/><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3" Type="http://schemas.openxmlformats.org/officeDocument/2006/relationships/hyperlink" Target="https://www.javatpoint.com/powershell-foreach-loop" TargetMode="External"/><Relationship Id="rId2" Type="http://schemas.openxmlformats.org/officeDocument/2006/relationships/slide" Target="../slides/slide57.xml"/><Relationship Id="rId1" Type="http://schemas.openxmlformats.org/officeDocument/2006/relationships/notesMaster" Target="../notesMasters/notesMaster1.xml"/><Relationship Id="rId4" Type="http://schemas.openxmlformats.org/officeDocument/2006/relationships/hyperlink" Target="https://learn.microsoft.com/en-us/powershell/module/microsoft.powershell.core/about/about_foreach?view=powershell-7.3" TargetMode="External"/></Relationships>
</file>

<file path=ppt/notesSlides/_rels/notesSlide49.xml.rels><?xml version="1.0" encoding="UTF-8" standalone="yes"?>
<Relationships xmlns="http://schemas.openxmlformats.org/package/2006/relationships"><Relationship Id="rId3" Type="http://schemas.openxmlformats.org/officeDocument/2006/relationships/hyperlink" Target="https://www.javatpoint.com/powershell-for-loop" TargetMode="External"/><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0" i="0" dirty="0">
                <a:solidFill>
                  <a:srgbClr val="242424"/>
                </a:solidFill>
                <a:effectLst/>
                <a:latin typeface="Segoe UI" panose="020B0502040204020203" pitchFamily="34" charset="0"/>
              </a:rPr>
              <a:t>Even noting the key syntax on a tablet/smartphone/notepad is initially helpful for learning. Until we can get hands on in the tutorial.</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673283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lvl="0" indent="-342900">
              <a:lnSpc>
                <a:spcPct val="120000"/>
              </a:lnSpc>
              <a:spcBef>
                <a:spcPts val="600"/>
              </a:spcBef>
              <a:buFont typeface="Symbol" panose="05050102010706020507" pitchFamily="18" charset="2"/>
              <a:buChar char=""/>
            </a:pPr>
            <a:r>
              <a:rPr lang="en-US" sz="1000" dirty="0">
                <a:effectLst/>
                <a:ea typeface="DengXian" panose="02010600030101010101" pitchFamily="2" charset="-122"/>
                <a:cs typeface="Times New Roman" panose="02020603050405020304" pitchFamily="18" charset="0"/>
              </a:rPr>
              <a:t>MS PS is built on the .NET Framework, and PS Core on .NET (previously .NET Core).</a:t>
            </a:r>
          </a:p>
          <a:p>
            <a:pPr marL="342900" lvl="0" indent="-342900">
              <a:lnSpc>
                <a:spcPct val="120000"/>
              </a:lnSpc>
              <a:spcBef>
                <a:spcPts val="600"/>
              </a:spcBef>
              <a:buFont typeface="Symbol" panose="05050102010706020507" pitchFamily="18" charset="2"/>
              <a:buChar char=""/>
            </a:pPr>
            <a:r>
              <a:rPr lang="en-US" sz="1000" dirty="0">
                <a:effectLst/>
                <a:ea typeface="DengXian" panose="02010600030101010101" pitchFamily="2" charset="-122"/>
                <a:cs typeface="Times New Roman" panose="02020603050405020304" pitchFamily="18" charset="0"/>
              </a:rPr>
              <a:t>Since Windows 10, PowerShell replaced Command Prompt (cmd.exe) and became the default command shell.</a:t>
            </a:r>
            <a:endParaRPr lang="en-GB" sz="1000" dirty="0">
              <a:effectLst/>
              <a:ea typeface="DengXian" panose="02010600030101010101" pitchFamily="2" charset="-122"/>
              <a:cs typeface="Times New Roman" panose="02020603050405020304" pitchFamily="18" charset="0"/>
            </a:endParaRPr>
          </a:p>
          <a:p>
            <a:pPr marL="342900" lvl="0" indent="-342900">
              <a:lnSpc>
                <a:spcPct val="120000"/>
              </a:lnSpc>
              <a:spcBef>
                <a:spcPts val="600"/>
              </a:spcBef>
              <a:buFont typeface="Symbol" panose="05050102010706020507" pitchFamily="18" charset="2"/>
              <a:buChar char=""/>
            </a:pPr>
            <a:r>
              <a:rPr lang="en-GB" sz="1000" dirty="0">
                <a:effectLst/>
                <a:ea typeface="DengXian" panose="02010600030101010101" pitchFamily="2" charset="-122"/>
                <a:cs typeface="Times New Roman" panose="02020603050405020304" pitchFamily="18" charset="0"/>
              </a:rPr>
              <a:t>Bg. Bash is great on Linux, </a:t>
            </a:r>
            <a:r>
              <a:rPr lang="en-GB" sz="1000" dirty="0">
                <a:ea typeface="DengXian" panose="02010600030101010101" pitchFamily="2" charset="-122"/>
                <a:cs typeface="Times New Roman" panose="02020603050405020304" pitchFamily="18" charset="0"/>
              </a:rPr>
              <a:t>all output is a string, </a:t>
            </a:r>
            <a:r>
              <a:rPr lang="en-GB" sz="1000" dirty="0">
                <a:effectLst/>
                <a:ea typeface="DengXian" panose="02010600030101010101" pitchFamily="2" charset="-122"/>
                <a:cs typeface="Times New Roman" panose="02020603050405020304" pitchFamily="18" charset="0"/>
              </a:rPr>
              <a:t>PowerShell treats all output as objects and therefore we can perform additional operations and create powerful automations using PowerShell on Linux. For more info. </a:t>
            </a:r>
            <a:r>
              <a:rPr lang="en-GB" sz="1000" dirty="0">
                <a:effectLst/>
                <a:ea typeface="DengXian" panose="02010600030101010101" pitchFamily="2" charset="-122"/>
                <a:cs typeface="Times New Roman" panose="02020603050405020304" pitchFamily="18" charset="0"/>
                <a:hlinkClick r:id="rId3"/>
              </a:rPr>
              <a:t>click-here</a:t>
            </a:r>
            <a:r>
              <a:rPr lang="en-GB" sz="1000" dirty="0">
                <a:effectLst/>
                <a:ea typeface="DengXian" panose="02010600030101010101" pitchFamily="2" charset="-122"/>
                <a:cs typeface="Times New Roman" panose="02020603050405020304" pitchFamily="18" charset="0"/>
              </a:rPr>
              <a:t>.</a:t>
            </a:r>
          </a:p>
          <a:p>
            <a:pPr marL="342900" lvl="0" indent="-342900">
              <a:lnSpc>
                <a:spcPct val="120000"/>
              </a:lnSpc>
              <a:spcBef>
                <a:spcPts val="600"/>
              </a:spcBef>
              <a:buFont typeface="Symbol" panose="05050102010706020507" pitchFamily="18" charset="2"/>
              <a:buChar char=""/>
            </a:pPr>
            <a:r>
              <a:rPr lang="en-GB" sz="1200" dirty="0"/>
              <a:t>Bg. PowerShell’s enables users and administrators to execute commands both locally and remotely. This is achieved due to PowerShell’s support for .NET Remoting and WS-Management &amp; CIM (Open SOAP based remote &amp; common Model service and SSH Secure Shell Protocol (SSH) is a secure client–server based cryptographic network protocol for secure communication over a network.)</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352537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Why is the latest version of PS not preinstalled on new Windows OSs. One answer:</a:t>
            </a:r>
            <a:br>
              <a:rPr lang="en-GB" dirty="0"/>
            </a:br>
            <a:r>
              <a:rPr lang="en-GB" dirty="0"/>
              <a:t>“</a:t>
            </a:r>
            <a:r>
              <a:rPr lang="en-US" b="0" i="0" dirty="0">
                <a:solidFill>
                  <a:srgbClr val="1C1C1C"/>
                </a:solidFill>
                <a:effectLst/>
                <a:latin typeface="Noto Sans" panose="020B0502040504020204" pitchFamily="34" charset="0"/>
              </a:rPr>
              <a:t>A Windows Enterprise release is supported for up to 10 years, PowerShell versions after 5 have much shorter support lifecycles. So if they made PowerShell 7 (or 8 or whatever) a part of Windows they would have to commit to supporting a specific release version of it for 10 years with security updates just like the rest of Windows</a:t>
            </a:r>
            <a:r>
              <a:rPr lang="en-GB" b="0" i="0" dirty="0">
                <a:solidFill>
                  <a:srgbClr val="1C1C1C"/>
                </a:solidFill>
                <a:effectLst/>
                <a:latin typeface="Noto Sans" panose="020B0502040504020204" pitchFamily="34" charset="0"/>
              </a:rPr>
              <a:t>.” [r]</a:t>
            </a:r>
            <a:endParaRPr lang="en-US" b="0" i="0" dirty="0">
              <a:solidFill>
                <a:srgbClr val="1C1C1C"/>
              </a:solidFill>
              <a:effectLst/>
              <a:latin typeface="Noto Sans" panose="020B0502040504020204" pitchFamily="34" charset="0"/>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434183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4640149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9604511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435843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342522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0104272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9176060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3479165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317337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9926674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8089755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6734722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6727173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5780755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4047904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0530858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200" b="0" i="0" u="none" strike="noStrike" cap="none" normalizeH="0" baseline="0" dirty="0">
                <a:ln>
                  <a:noFill/>
                </a:ln>
                <a:solidFill>
                  <a:srgbClr val="000000"/>
                </a:solidFill>
                <a:effectLst/>
                <a:latin typeface="Arial Unicode MS"/>
                <a:ea typeface="Courier New" panose="02070309020205020404" pitchFamily="49" charset="0"/>
              </a:rPr>
              <a:t>Get-</a:t>
            </a:r>
            <a:r>
              <a:rPr kumimoji="0" lang="en-US" altLang="en-US" sz="1200" b="0" i="0" u="none" strike="noStrike" cap="none" normalizeH="0" baseline="0" dirty="0" err="1">
                <a:ln>
                  <a:noFill/>
                </a:ln>
                <a:solidFill>
                  <a:srgbClr val="000000"/>
                </a:solidFill>
                <a:effectLst/>
                <a:latin typeface="Arial Unicode MS"/>
                <a:ea typeface="Courier New" panose="02070309020205020404" pitchFamily="49" charset="0"/>
              </a:rPr>
              <a:t>ChildItem</a:t>
            </a:r>
            <a:r>
              <a:rPr kumimoji="0" lang="en-US" altLang="en-US" sz="1200" b="0" i="0" u="none" strike="noStrike" cap="none" normalizeH="0" baseline="0" dirty="0">
                <a:ln>
                  <a:noFill/>
                </a:ln>
                <a:solidFill>
                  <a:srgbClr val="000000"/>
                </a:solidFill>
                <a:effectLst/>
                <a:latin typeface="Arial Unicode MS"/>
                <a:ea typeface="Courier New" panose="02070309020205020404" pitchFamily="49" charset="0"/>
              </a:rPr>
              <a:t> -Path "C:\Program Files"</a:t>
            </a:r>
            <a:endParaRPr kumimoji="0" lang="en-US" altLang="en-US" sz="3200" b="0" i="0" u="none" strike="noStrike" cap="none" normalizeH="0" baseline="0" dirty="0">
              <a:ln>
                <a:noFill/>
              </a:ln>
              <a:solidFill>
                <a:schemeClr val="tx1"/>
              </a:solidFill>
              <a:effectLst/>
              <a:latin typeface="Arial" panose="020B0604020202020204" pitchFamily="34" charset="0"/>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3035318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b="0" i="0" dirty="0">
                <a:solidFill>
                  <a:srgbClr val="272727"/>
                </a:solidFill>
                <a:effectLst/>
                <a:latin typeface="Inter"/>
              </a:rPr>
              <a:t>Get-</a:t>
            </a:r>
            <a:r>
              <a:rPr lang="en-US" b="0" i="0" dirty="0" err="1">
                <a:solidFill>
                  <a:srgbClr val="272727"/>
                </a:solidFill>
                <a:effectLst/>
                <a:latin typeface="Inter"/>
              </a:rPr>
              <a:t>NetIPConfiguration</a:t>
            </a:r>
            <a:r>
              <a:rPr lang="en-US" b="0" i="0" dirty="0">
                <a:solidFill>
                  <a:srgbClr val="272727"/>
                </a:solidFill>
                <a:effectLst/>
                <a:latin typeface="Inter"/>
              </a:rPr>
              <a:t> returns networking configuration, including usable interfaces, IP addresses, and DNS servers. This command by itself will return all of the non-virtual connected interfaces on the computer. If you want to return the virtual interfaces, you will need to include the </a:t>
            </a:r>
            <a:r>
              <a:rPr lang="en-US" b="1" i="0" dirty="0">
                <a:solidFill>
                  <a:srgbClr val="272727"/>
                </a:solidFill>
                <a:effectLst/>
                <a:latin typeface="Inter"/>
              </a:rPr>
              <a:t>-All</a:t>
            </a:r>
            <a:r>
              <a:rPr lang="en-US" b="0" i="0" dirty="0">
                <a:solidFill>
                  <a:srgbClr val="272727"/>
                </a:solidFill>
                <a:effectLst/>
                <a:latin typeface="Inter"/>
              </a:rPr>
              <a:t> parameter.</a:t>
            </a:r>
          </a:p>
          <a:p>
            <a:pPr algn="l"/>
            <a:r>
              <a:rPr lang="en-US" b="0" i="0" dirty="0">
                <a:solidFill>
                  <a:srgbClr val="272727"/>
                </a:solidFill>
                <a:effectLst/>
                <a:latin typeface="Inter"/>
              </a:rPr>
              <a:t>Now let’s look at the </a:t>
            </a:r>
            <a:r>
              <a:rPr lang="en-US" b="1" i="0" dirty="0">
                <a:solidFill>
                  <a:srgbClr val="272727"/>
                </a:solidFill>
                <a:effectLst/>
                <a:latin typeface="Inter"/>
                <a:hlinkClick r:id="rId3"/>
              </a:rPr>
              <a:t>cmdlet</a:t>
            </a:r>
            <a:r>
              <a:rPr lang="en-US" b="0" i="0" dirty="0">
                <a:solidFill>
                  <a:srgbClr val="272727"/>
                </a:solidFill>
                <a:effectLst/>
                <a:latin typeface="Inter"/>
              </a:rPr>
              <a:t> </a:t>
            </a:r>
            <a:r>
              <a:rPr lang="en-US" b="1" i="0" dirty="0">
                <a:solidFill>
                  <a:srgbClr val="272727"/>
                </a:solidFill>
                <a:effectLst/>
                <a:latin typeface="Inter"/>
              </a:rPr>
              <a:t>Get-</a:t>
            </a:r>
            <a:r>
              <a:rPr lang="en-US" b="1" i="0" dirty="0" err="1">
                <a:solidFill>
                  <a:srgbClr val="272727"/>
                </a:solidFill>
                <a:effectLst/>
                <a:latin typeface="Inter"/>
              </a:rPr>
              <a:t>NetIPAddress</a:t>
            </a:r>
            <a:r>
              <a:rPr lang="en-US" b="0" i="0" dirty="0">
                <a:solidFill>
                  <a:srgbClr val="272727"/>
                </a:solidFill>
                <a:effectLst/>
                <a:latin typeface="Inter"/>
              </a:rPr>
              <a:t>, which returns IPv4 and IPv6 configuration data and information about the interfaces those addresses are associated with.</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790700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8521556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0527337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3773299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Note: </a:t>
            </a:r>
            <a:r>
              <a:rPr lang="en-US" sz="1200" dirty="0"/>
              <a:t>A CSV (comma-separated values) file is a text file that has a specific format which allows data to be saved in a table like structured format.</a:t>
            </a:r>
            <a:endParaRPr lang="en-GB" sz="1200"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611069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dirty="0"/>
              <a:t>We also use the -</a:t>
            </a:r>
            <a:r>
              <a:rPr lang="en-US" sz="2400" b="1" dirty="0"/>
              <a:t>Prompt</a:t>
            </a:r>
            <a:r>
              <a:rPr lang="en-US" sz="2400" dirty="0"/>
              <a:t> parameter to specify that it is text information to be input, which also appends a colon : to the text we include after the –Prompt parameter.</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3600" b="0" i="0" dirty="0">
                <a:solidFill>
                  <a:srgbClr val="333333"/>
                </a:solidFill>
                <a:effectLst/>
                <a:latin typeface="Segoe UI" panose="020B0502040204020203" pitchFamily="34" charset="0"/>
              </a:rPr>
              <a:t>In PowerShell, single and double quotation marks are used to define a string. Using single quotation marks for basic strings is a best practice e.g. ‘Hi, my name is James’. </a:t>
            </a:r>
            <a:r>
              <a:rPr lang="en-US" sz="2400" b="0" i="0" dirty="0">
                <a:solidFill>
                  <a:srgbClr val="333333"/>
                </a:solidFill>
                <a:effectLst/>
                <a:latin typeface="Segoe UI" panose="020B0502040204020203" pitchFamily="34" charset="0"/>
              </a:rPr>
              <a:t>Using double quotation marks for strings that contain other objects/variables is a best practice e.g. “Hi, my name is $Name”. It is also good practice to use double quotes for both. This creates a good coding habit in PS.</a:t>
            </a:r>
            <a:endParaRPr lang="en-US" sz="2400"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2246877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076659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8176928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0073682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7973464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8759415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9860349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351939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4470660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8496094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6097230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dirty="0">
                <a:solidFill>
                  <a:srgbClr val="666AFE"/>
                </a:solidFill>
              </a:rPr>
              <a:t>$Hi = "Hello"</a:t>
            </a:r>
          </a:p>
          <a:p>
            <a:r>
              <a:rPr lang="en-GB" sz="1200" dirty="0">
                <a:solidFill>
                  <a:srgbClr val="666AFE"/>
                </a:solidFill>
              </a:rPr>
              <a:t>Write-Output $Hi</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0076146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$Hi = "Hello"</a:t>
            </a:r>
          </a:p>
          <a:p>
            <a:r>
              <a:rPr lang="en-GB" dirty="0"/>
              <a:t>Write-Output $Hi</a:t>
            </a:r>
          </a:p>
          <a:p>
            <a:endParaRPr lang="en-GB" dirty="0"/>
          </a:p>
          <a:p>
            <a:r>
              <a:rPr lang="en-GB" dirty="0"/>
              <a:t>Note: </a:t>
            </a:r>
            <a:r>
              <a:rPr lang="en-US" b="0" i="0" dirty="0">
                <a:solidFill>
                  <a:srgbClr val="040C28"/>
                </a:solidFill>
                <a:effectLst/>
                <a:latin typeface="Google Sans"/>
              </a:rPr>
              <a:t>Write-output sends the string to </a:t>
            </a:r>
            <a:r>
              <a:rPr lang="en-US" b="0" i="0" dirty="0" err="1">
                <a:solidFill>
                  <a:srgbClr val="040C28"/>
                </a:solidFill>
                <a:effectLst/>
                <a:latin typeface="Google Sans"/>
              </a:rPr>
              <a:t>stdout</a:t>
            </a:r>
            <a:r>
              <a:rPr lang="en-US" b="0" i="0" dirty="0">
                <a:solidFill>
                  <a:srgbClr val="040C28"/>
                </a:solidFill>
                <a:effectLst/>
                <a:latin typeface="Google Sans"/>
              </a:rPr>
              <a:t> (also known as ‘standard output’ stream, others: stdin &amp; stderr) which becomes an object and </a:t>
            </a:r>
            <a:r>
              <a:rPr lang="en-US" b="0" i="0" dirty="0">
                <a:solidFill>
                  <a:srgbClr val="202124"/>
                </a:solidFill>
                <a:effectLst/>
                <a:latin typeface="Google Sans"/>
              </a:rPr>
              <a:t>can be assigned to a variable, passed to a function or redirected to a file. Write-host outputs directly to the console for display. Both can be used to echo out / output / print to the console.</a:t>
            </a:r>
            <a:br>
              <a:rPr lang="en-US" b="0" i="0" dirty="0">
                <a:solidFill>
                  <a:srgbClr val="202124"/>
                </a:solidFill>
                <a:effectLst/>
                <a:latin typeface="Google Sans"/>
              </a:rPr>
            </a:br>
            <a:r>
              <a:rPr lang="en-US" b="0" i="0" dirty="0">
                <a:solidFill>
                  <a:srgbClr val="202124"/>
                </a:solidFill>
                <a:effectLst/>
                <a:latin typeface="Google Sans"/>
              </a:rPr>
              <a:t>In programming, </a:t>
            </a:r>
            <a:r>
              <a:rPr lang="en-US" b="1" i="0" dirty="0">
                <a:solidFill>
                  <a:srgbClr val="202122"/>
                </a:solidFill>
                <a:effectLst/>
                <a:latin typeface="Arial" panose="020B0604020202020204" pitchFamily="34" charset="0"/>
              </a:rPr>
              <a:t>standard streams</a:t>
            </a:r>
            <a:r>
              <a:rPr lang="en-US" b="0" i="0" dirty="0">
                <a:solidFill>
                  <a:srgbClr val="202122"/>
                </a:solidFill>
                <a:effectLst/>
                <a:latin typeface="Arial" panose="020B0604020202020204" pitchFamily="34" charset="0"/>
              </a:rPr>
              <a:t> are standard input and output communication channels between a computer program and its environment when it begins execution or runs a command or script. The three input/output (I/O) connections are called standard input (stdin), standard output (</a:t>
            </a:r>
            <a:r>
              <a:rPr lang="en-US" b="0" i="0" dirty="0" err="1">
                <a:solidFill>
                  <a:srgbClr val="202122"/>
                </a:solidFill>
                <a:effectLst/>
                <a:latin typeface="Arial" panose="020B0604020202020204" pitchFamily="34" charset="0"/>
              </a:rPr>
              <a:t>stdout</a:t>
            </a:r>
            <a:r>
              <a:rPr lang="en-US" b="0" i="0" dirty="0">
                <a:solidFill>
                  <a:srgbClr val="202122"/>
                </a:solidFill>
                <a:effectLst/>
                <a:latin typeface="Arial" panose="020B0604020202020204" pitchFamily="34" charset="0"/>
              </a:rPr>
              <a:t>) and standard error (stderr).</a:t>
            </a:r>
            <a:br>
              <a:rPr lang="en-US" b="0" i="0" dirty="0">
                <a:solidFill>
                  <a:srgbClr val="202124"/>
                </a:solidFill>
                <a:effectLst/>
                <a:latin typeface="Google Sans"/>
              </a:rPr>
            </a:br>
            <a:r>
              <a:rPr lang="en-US" b="0" i="0" dirty="0">
                <a:solidFill>
                  <a:srgbClr val="202124"/>
                </a:solidFill>
                <a:effectLst/>
                <a:latin typeface="Google Sans"/>
              </a:rPr>
              <a:t>* </a:t>
            </a:r>
            <a:r>
              <a:rPr lang="en-US" dirty="0">
                <a:hlinkClick r:id="rId3"/>
              </a:rPr>
              <a:t>Write-Host (</a:t>
            </a:r>
            <a:r>
              <a:rPr lang="en-US" dirty="0" err="1">
                <a:hlinkClick r:id="rId3"/>
              </a:rPr>
              <a:t>Microsoft.PowerShell.Utility</a:t>
            </a:r>
            <a:r>
              <a:rPr lang="en-US" dirty="0">
                <a:hlinkClick r:id="rId3"/>
              </a:rPr>
              <a:t>) - PowerShell | Microsoft Learn</a:t>
            </a:r>
            <a:br>
              <a:rPr lang="en-US" dirty="0"/>
            </a:br>
            <a:r>
              <a:rPr lang="en-US" b="0" i="0" dirty="0">
                <a:solidFill>
                  <a:srgbClr val="202124"/>
                </a:solidFill>
                <a:effectLst/>
                <a:latin typeface="Google Sans"/>
              </a:rPr>
              <a:t>* </a:t>
            </a:r>
            <a:r>
              <a:rPr lang="en-US" dirty="0">
                <a:hlinkClick r:id="rId4"/>
              </a:rPr>
              <a:t>about Output Streams - PowerShell | Microsoft Learn</a:t>
            </a:r>
            <a:br>
              <a:rPr lang="en-US" b="0" i="0" dirty="0">
                <a:solidFill>
                  <a:srgbClr val="202124"/>
                </a:solidFill>
                <a:effectLst/>
                <a:latin typeface="Google Sans"/>
              </a:rPr>
            </a:br>
            <a:r>
              <a:rPr lang="en-US" b="0" i="0" dirty="0">
                <a:solidFill>
                  <a:srgbClr val="202124"/>
                </a:solidFill>
                <a:effectLst/>
                <a:latin typeface="Google Sans"/>
              </a:rPr>
              <a:t>R: </a:t>
            </a:r>
            <a:r>
              <a:rPr lang="en-US" dirty="0">
                <a:hlinkClick r:id="rId5"/>
              </a:rPr>
              <a:t>PowerShell Write-Host v Write-Output (reddit.com)</a:t>
            </a:r>
            <a:endParaRPr lang="en-US" dirty="0"/>
          </a:p>
          <a:p>
            <a:r>
              <a:rPr lang="en-US" b="0" i="0" dirty="0">
                <a:solidFill>
                  <a:srgbClr val="202124"/>
                </a:solidFill>
                <a:effectLst/>
                <a:latin typeface="Google Sans"/>
              </a:rPr>
              <a:t>* </a:t>
            </a:r>
            <a:r>
              <a:rPr lang="en-GB" dirty="0">
                <a:hlinkClick r:id="rId6"/>
              </a:rPr>
              <a:t>stdin, </a:t>
            </a:r>
            <a:r>
              <a:rPr lang="en-GB" dirty="0" err="1">
                <a:hlinkClick r:id="rId6"/>
              </a:rPr>
              <a:t>stdout</a:t>
            </a:r>
            <a:r>
              <a:rPr lang="en-GB" dirty="0">
                <a:hlinkClick r:id="rId6"/>
              </a:rPr>
              <a:t>, stderr | Microsoft Learn</a:t>
            </a:r>
            <a:br>
              <a:rPr lang="en-GB" dirty="0"/>
            </a:br>
            <a:r>
              <a:rPr lang="en-GB" dirty="0"/>
              <a:t>* </a:t>
            </a:r>
            <a:r>
              <a:rPr lang="en-US" dirty="0">
                <a:hlinkClick r:id="rId7"/>
              </a:rPr>
              <a:t>What Are stdin, </a:t>
            </a:r>
            <a:r>
              <a:rPr lang="en-US" dirty="0" err="1">
                <a:hlinkClick r:id="rId7"/>
              </a:rPr>
              <a:t>stdout</a:t>
            </a:r>
            <a:r>
              <a:rPr lang="en-US" dirty="0">
                <a:hlinkClick r:id="rId7"/>
              </a:rPr>
              <a:t>, and stderr on Linux? (howtogeek.com)</a:t>
            </a:r>
            <a:br>
              <a:rPr lang="en-US" b="0" i="0" dirty="0">
                <a:solidFill>
                  <a:srgbClr val="202124"/>
                </a:solidFill>
                <a:effectLst/>
                <a:latin typeface="Google Sans"/>
              </a:rPr>
            </a:br>
            <a:r>
              <a:rPr lang="en-US" b="0" i="0" dirty="0">
                <a:solidFill>
                  <a:srgbClr val="202124"/>
                </a:solidFill>
                <a:effectLst/>
                <a:latin typeface="Google Sans"/>
              </a:rPr>
              <a:t>* </a:t>
            </a:r>
            <a:r>
              <a:rPr lang="en-US" dirty="0">
                <a:hlinkClick r:id="rId8"/>
              </a:rPr>
              <a:t>What is </a:t>
            </a:r>
            <a:r>
              <a:rPr lang="en-US" dirty="0" err="1">
                <a:hlinkClick r:id="rId8"/>
              </a:rPr>
              <a:t>Stdout</a:t>
            </a:r>
            <a:r>
              <a:rPr lang="en-US" dirty="0">
                <a:hlinkClick r:id="rId8"/>
              </a:rPr>
              <a:t>? (computerhope.com)</a:t>
            </a: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655112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Note: </a:t>
            </a:r>
            <a:r>
              <a:rPr lang="en-US" b="0" i="0" dirty="0">
                <a:solidFill>
                  <a:srgbClr val="040C28"/>
                </a:solidFill>
                <a:effectLst/>
                <a:latin typeface="Google Sans"/>
              </a:rPr>
              <a:t>Write-output sends the string to </a:t>
            </a:r>
            <a:r>
              <a:rPr lang="en-US" b="0" i="0" dirty="0" err="1">
                <a:solidFill>
                  <a:srgbClr val="040C28"/>
                </a:solidFill>
                <a:effectLst/>
                <a:latin typeface="Google Sans"/>
              </a:rPr>
              <a:t>stdout</a:t>
            </a:r>
            <a:r>
              <a:rPr lang="en-US" b="0" i="0" dirty="0">
                <a:solidFill>
                  <a:srgbClr val="040C28"/>
                </a:solidFill>
                <a:effectLst/>
                <a:latin typeface="Google Sans"/>
              </a:rPr>
              <a:t> (also known as ‘standard output’ stream, others: stdin &amp; stderr) which becomes an object and </a:t>
            </a:r>
            <a:r>
              <a:rPr lang="en-US" b="0" i="0" dirty="0">
                <a:solidFill>
                  <a:srgbClr val="202124"/>
                </a:solidFill>
                <a:effectLst/>
                <a:latin typeface="Google Sans"/>
              </a:rPr>
              <a:t>can be assigned to a variable, passed to a function or redirected to a file. Write-host outputs directly to the console for display. Both can be used to echo out / output / print to the console.</a:t>
            </a:r>
            <a:br>
              <a:rPr lang="en-US" b="0" i="0" dirty="0">
                <a:solidFill>
                  <a:srgbClr val="202124"/>
                </a:solidFill>
                <a:effectLst/>
                <a:latin typeface="Google Sans"/>
              </a:rPr>
            </a:br>
            <a:r>
              <a:rPr lang="en-US" b="0" i="0" dirty="0">
                <a:solidFill>
                  <a:srgbClr val="202124"/>
                </a:solidFill>
                <a:effectLst/>
                <a:latin typeface="Google Sans"/>
              </a:rPr>
              <a:t>In programming, </a:t>
            </a:r>
            <a:r>
              <a:rPr lang="en-US" b="1" i="0" dirty="0">
                <a:solidFill>
                  <a:srgbClr val="202122"/>
                </a:solidFill>
                <a:effectLst/>
                <a:latin typeface="Arial" panose="020B0604020202020204" pitchFamily="34" charset="0"/>
              </a:rPr>
              <a:t>standard streams</a:t>
            </a:r>
            <a:r>
              <a:rPr lang="en-US" b="0" i="0" dirty="0">
                <a:solidFill>
                  <a:srgbClr val="202122"/>
                </a:solidFill>
                <a:effectLst/>
                <a:latin typeface="Arial" panose="020B0604020202020204" pitchFamily="34" charset="0"/>
              </a:rPr>
              <a:t> are standard input and output communication channels between a computer program and its environment when it begins execution or runs a command or script. The three input/output (I/O) connections are called standard input (stdin), standard output (</a:t>
            </a:r>
            <a:r>
              <a:rPr lang="en-US" b="0" i="0" dirty="0" err="1">
                <a:solidFill>
                  <a:srgbClr val="202122"/>
                </a:solidFill>
                <a:effectLst/>
                <a:latin typeface="Arial" panose="020B0604020202020204" pitchFamily="34" charset="0"/>
              </a:rPr>
              <a:t>stdout</a:t>
            </a:r>
            <a:r>
              <a:rPr lang="en-US" b="0" i="0" dirty="0">
                <a:solidFill>
                  <a:srgbClr val="202122"/>
                </a:solidFill>
                <a:effectLst/>
                <a:latin typeface="Arial" panose="020B0604020202020204" pitchFamily="34" charset="0"/>
              </a:rPr>
              <a:t>) and standard error (stderr).</a:t>
            </a:r>
            <a:br>
              <a:rPr lang="en-US" b="0" i="0" dirty="0">
                <a:solidFill>
                  <a:srgbClr val="202124"/>
                </a:solidFill>
                <a:effectLst/>
                <a:latin typeface="Google Sans"/>
              </a:rPr>
            </a:br>
            <a:r>
              <a:rPr lang="en-US" b="0" i="0" dirty="0">
                <a:solidFill>
                  <a:srgbClr val="202124"/>
                </a:solidFill>
                <a:effectLst/>
                <a:latin typeface="Google Sans"/>
              </a:rPr>
              <a:t>* </a:t>
            </a:r>
            <a:r>
              <a:rPr lang="en-US" dirty="0">
                <a:hlinkClick r:id="rId3"/>
              </a:rPr>
              <a:t>Write-Host (</a:t>
            </a:r>
            <a:r>
              <a:rPr lang="en-US" dirty="0" err="1">
                <a:hlinkClick r:id="rId3"/>
              </a:rPr>
              <a:t>Microsoft.PowerShell.Utility</a:t>
            </a:r>
            <a:r>
              <a:rPr lang="en-US" dirty="0">
                <a:hlinkClick r:id="rId3"/>
              </a:rPr>
              <a:t>) - PowerShell | Microsoft Learn</a:t>
            </a:r>
            <a:br>
              <a:rPr lang="en-US" dirty="0"/>
            </a:br>
            <a:r>
              <a:rPr lang="en-US" b="0" i="0" dirty="0">
                <a:solidFill>
                  <a:srgbClr val="202124"/>
                </a:solidFill>
                <a:effectLst/>
                <a:latin typeface="Google Sans"/>
              </a:rPr>
              <a:t>* </a:t>
            </a:r>
            <a:r>
              <a:rPr lang="en-US" dirty="0">
                <a:hlinkClick r:id="rId4"/>
              </a:rPr>
              <a:t>about Output Streams - PowerShell | Microsoft Learn</a:t>
            </a:r>
            <a:br>
              <a:rPr lang="en-US" b="0" i="0" dirty="0">
                <a:solidFill>
                  <a:srgbClr val="202124"/>
                </a:solidFill>
                <a:effectLst/>
                <a:latin typeface="Google Sans"/>
              </a:rPr>
            </a:br>
            <a:r>
              <a:rPr lang="en-US" b="0" i="0" dirty="0">
                <a:solidFill>
                  <a:srgbClr val="202124"/>
                </a:solidFill>
                <a:effectLst/>
                <a:latin typeface="Google Sans"/>
              </a:rPr>
              <a:t>R: </a:t>
            </a:r>
            <a:r>
              <a:rPr lang="en-US" dirty="0">
                <a:hlinkClick r:id="rId5"/>
              </a:rPr>
              <a:t>PowerShell Write-Host v Write-Output (reddit.com)</a:t>
            </a:r>
            <a:endParaRPr lang="en-US" dirty="0"/>
          </a:p>
          <a:p>
            <a:r>
              <a:rPr lang="en-US" b="0" i="0" dirty="0">
                <a:solidFill>
                  <a:srgbClr val="202124"/>
                </a:solidFill>
                <a:effectLst/>
                <a:latin typeface="Google Sans"/>
              </a:rPr>
              <a:t>* </a:t>
            </a:r>
            <a:r>
              <a:rPr lang="en-GB" dirty="0">
                <a:hlinkClick r:id="rId6"/>
              </a:rPr>
              <a:t>stdin, </a:t>
            </a:r>
            <a:r>
              <a:rPr lang="en-GB" dirty="0" err="1">
                <a:hlinkClick r:id="rId6"/>
              </a:rPr>
              <a:t>stdout</a:t>
            </a:r>
            <a:r>
              <a:rPr lang="en-GB" dirty="0">
                <a:hlinkClick r:id="rId6"/>
              </a:rPr>
              <a:t>, stderr | Microsoft Learn</a:t>
            </a:r>
            <a:br>
              <a:rPr lang="en-GB" dirty="0"/>
            </a:br>
            <a:r>
              <a:rPr lang="en-GB" dirty="0"/>
              <a:t>* </a:t>
            </a:r>
            <a:r>
              <a:rPr lang="en-US" dirty="0">
                <a:hlinkClick r:id="rId7"/>
              </a:rPr>
              <a:t>What Are stdin, </a:t>
            </a:r>
            <a:r>
              <a:rPr lang="en-US" dirty="0" err="1">
                <a:hlinkClick r:id="rId7"/>
              </a:rPr>
              <a:t>stdout</a:t>
            </a:r>
            <a:r>
              <a:rPr lang="en-US" dirty="0">
                <a:hlinkClick r:id="rId7"/>
              </a:rPr>
              <a:t>, and stderr on Linux? (howtogeek.com)</a:t>
            </a:r>
            <a:br>
              <a:rPr lang="en-US" dirty="0"/>
            </a:b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83293864"/>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If you copy and paste the command / scripts you will need to check and replace certain characters such as, quotation marks “ and dash -, otherwise they will be interpreted incorrectly: For more information:</a:t>
            </a:r>
            <a:br>
              <a:rPr lang="en-GB" dirty="0"/>
            </a:br>
            <a:r>
              <a:rPr lang="en-GB" dirty="0"/>
              <a:t>* </a:t>
            </a:r>
            <a:r>
              <a:rPr lang="en-US" dirty="0">
                <a:hlinkClick r:id="rId3"/>
              </a:rPr>
              <a:t>Understanding file encoding in VS Code and PowerShell - PowerShell | Microsoft Learn</a:t>
            </a:r>
            <a:br>
              <a:rPr lang="en-US" dirty="0"/>
            </a:br>
            <a:r>
              <a:rPr lang="en-US" dirty="0"/>
              <a:t>* </a:t>
            </a:r>
            <a:r>
              <a:rPr lang="en-GB" dirty="0">
                <a:hlinkClick r:id="rId4"/>
              </a:rPr>
              <a:t>Reddit - Dive into anything</a:t>
            </a: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97434370"/>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If you copy and paste the command / scripts you will need to check and replace certain characters such as, quotation marks “ and dash -, otherwise they will be interpreted incorrectly: For more information:</a:t>
            </a:r>
            <a:br>
              <a:rPr lang="en-GB" dirty="0"/>
            </a:br>
            <a:r>
              <a:rPr lang="en-GB" dirty="0"/>
              <a:t>* </a:t>
            </a:r>
            <a:r>
              <a:rPr lang="en-US" dirty="0">
                <a:hlinkClick r:id="rId3"/>
              </a:rPr>
              <a:t>Understanding file encoding in VS Code and PowerShell - PowerShell | Microsoft Learn</a:t>
            </a:r>
            <a:br>
              <a:rPr lang="en-US" dirty="0"/>
            </a:br>
            <a:r>
              <a:rPr lang="en-US" dirty="0"/>
              <a:t>* </a:t>
            </a:r>
            <a:r>
              <a:rPr lang="en-GB" dirty="0">
                <a:hlinkClick r:id="rId4"/>
              </a:rPr>
              <a:t>Reddit - Dive into anything</a:t>
            </a: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485708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highlight>
                  <a:srgbClr val="FFFF00"/>
                </a:highlight>
              </a:rPr>
              <a:t>We can change the </a:t>
            </a:r>
            <a:r>
              <a:rPr lang="en-US" b="1" i="0" dirty="0" err="1">
                <a:effectLst/>
                <a:highlight>
                  <a:srgbClr val="FFFF00"/>
                </a:highlight>
              </a:rPr>
              <a:t>ExecutionPolicy</a:t>
            </a:r>
            <a:r>
              <a:rPr lang="en-US" b="0" i="0" dirty="0">
                <a:effectLst/>
                <a:highlight>
                  <a:srgbClr val="FFFF00"/>
                </a:highlight>
              </a:rPr>
              <a:t> back to </a:t>
            </a:r>
            <a:r>
              <a:rPr lang="en-US" b="1" i="0" dirty="0">
                <a:effectLst/>
                <a:highlight>
                  <a:srgbClr val="FFFF00"/>
                </a:highlight>
              </a:rPr>
              <a:t>Restricted </a:t>
            </a:r>
            <a:r>
              <a:rPr lang="en-US" i="0" dirty="0">
                <a:effectLst/>
                <a:highlight>
                  <a:srgbClr val="FFFF00"/>
                </a:highlight>
              </a:rPr>
              <a:t>after </a:t>
            </a:r>
            <a:r>
              <a:rPr lang="en-US" dirty="0">
                <a:highlight>
                  <a:srgbClr val="FFFF00"/>
                </a:highlight>
              </a:rPr>
              <a:t>we</a:t>
            </a:r>
            <a:r>
              <a:rPr lang="en-US" i="0" dirty="0">
                <a:effectLst/>
                <a:highlight>
                  <a:srgbClr val="FFFF00"/>
                </a:highlight>
              </a:rPr>
              <a:t> have finished. </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i="0" dirty="0">
                <a:solidFill>
                  <a:srgbClr val="222222"/>
                </a:solidFill>
                <a:effectLst/>
              </a:rPr>
              <a:t>You wouldn’t want a malicious PS script accidently downloaded from the internet/email running on your machine. Or a junior developer running a PS script that could harm the Organization's system/network/data.</a:t>
            </a:r>
            <a:endParaRPr lang="en-US" dirty="0"/>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35193927"/>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highlight>
                  <a:srgbClr val="FFFF00"/>
                </a:highlight>
              </a:rPr>
              <a:t>We can change the </a:t>
            </a:r>
            <a:r>
              <a:rPr lang="en-US" b="1" i="0" dirty="0" err="1">
                <a:effectLst/>
                <a:highlight>
                  <a:srgbClr val="FFFF00"/>
                </a:highlight>
              </a:rPr>
              <a:t>ExecutionPolicy</a:t>
            </a:r>
            <a:r>
              <a:rPr lang="en-US" b="0" i="0" dirty="0">
                <a:effectLst/>
                <a:highlight>
                  <a:srgbClr val="FFFF00"/>
                </a:highlight>
              </a:rPr>
              <a:t> back to </a:t>
            </a:r>
            <a:r>
              <a:rPr lang="en-US" b="1" i="0" dirty="0">
                <a:effectLst/>
                <a:highlight>
                  <a:srgbClr val="FFFF00"/>
                </a:highlight>
              </a:rPr>
              <a:t>Restricted </a:t>
            </a:r>
            <a:r>
              <a:rPr lang="en-US" i="0" dirty="0">
                <a:effectLst/>
                <a:highlight>
                  <a:srgbClr val="FFFF00"/>
                </a:highlight>
              </a:rPr>
              <a:t>after </a:t>
            </a:r>
            <a:r>
              <a:rPr lang="en-US" dirty="0">
                <a:highlight>
                  <a:srgbClr val="FFFF00"/>
                </a:highlight>
              </a:rPr>
              <a:t>we</a:t>
            </a:r>
            <a:r>
              <a:rPr lang="en-US" i="0" dirty="0">
                <a:effectLst/>
                <a:highlight>
                  <a:srgbClr val="FFFF00"/>
                </a:highlight>
              </a:rPr>
              <a:t> have finished. </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i="0" dirty="0">
                <a:solidFill>
                  <a:srgbClr val="222222"/>
                </a:solidFill>
                <a:effectLst/>
              </a:rPr>
              <a:t>You wouldn’t want a malicious PS script accidently downloaded from the internet/email running on your machine. Or a junior developer running a PS script that could harm the Organization's system/network/data.</a:t>
            </a:r>
            <a:endParaRPr lang="en-US" dirty="0"/>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0191846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2044865"/>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A variable name can contain alphanumeric characters i.e. letter and numeric characters and underscores.</a:t>
            </a:r>
          </a:p>
          <a:p>
            <a:pPr>
              <a:lnSpc>
                <a:spcPct val="100000"/>
              </a:lnSpc>
              <a:spcBef>
                <a:spcPts val="600"/>
              </a:spcBef>
            </a:pPr>
            <a:r>
              <a:rPr lang="en-GB" sz="1200" dirty="0"/>
              <a:t>Line 1: W</a:t>
            </a:r>
            <a:r>
              <a:rPr lang="en-US" sz="1200" dirty="0"/>
              <a:t>e have created a variable with the name </a:t>
            </a:r>
            <a:r>
              <a:rPr lang="en-US" sz="1200" b="1" dirty="0"/>
              <a:t>$test </a:t>
            </a:r>
            <a:r>
              <a:rPr lang="en-US" sz="1200" dirty="0"/>
              <a:t>and used the </a:t>
            </a:r>
            <a:r>
              <a:rPr lang="en-US" sz="1200" b="1" dirty="0"/>
              <a:t>= assignment operator</a:t>
            </a:r>
            <a:r>
              <a:rPr lang="en-US" sz="1200" dirty="0"/>
              <a:t> to store the string value</a:t>
            </a:r>
            <a:r>
              <a:rPr lang="en-US" sz="1200" b="1" dirty="0"/>
              <a:t> “Hello World”.</a:t>
            </a:r>
          </a:p>
          <a:p>
            <a:pPr>
              <a:lnSpc>
                <a:spcPct val="100000"/>
              </a:lnSpc>
              <a:spcBef>
                <a:spcPts val="600"/>
              </a:spcBef>
            </a:pPr>
            <a:r>
              <a:rPr lang="en-US" sz="1200" dirty="0"/>
              <a:t>Line 2: We use the </a:t>
            </a:r>
            <a:r>
              <a:rPr lang="en-US" sz="1200" b="1" dirty="0"/>
              <a:t>echo</a:t>
            </a:r>
            <a:r>
              <a:rPr lang="en-US" sz="1200" dirty="0"/>
              <a:t> command to output the variable value.</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57624422"/>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dirty="0">
                <a:solidFill>
                  <a:srgbClr val="9CDCFE"/>
                </a:solidFill>
                <a:effectLst/>
                <a:latin typeface="Consolas" panose="020B0609020204030204" pitchFamily="49" charset="0"/>
              </a:rPr>
              <a:t>$</a:t>
            </a:r>
            <a:r>
              <a:rPr lang="en-GB" b="0" dirty="0" err="1">
                <a:solidFill>
                  <a:srgbClr val="9CDCFE"/>
                </a:solidFill>
                <a:effectLst/>
                <a:latin typeface="Consolas" panose="020B0609020204030204" pitchFamily="49" charset="0"/>
              </a:rPr>
              <a:t>SinglelineArray</a:t>
            </a:r>
            <a:r>
              <a:rPr lang="en-GB" b="0" dirty="0">
                <a:solidFill>
                  <a:srgbClr val="CCCCCC"/>
                </a:solidFill>
                <a:effectLst/>
                <a:latin typeface="Consolas" panose="020B0609020204030204" pitchFamily="49" charset="0"/>
              </a:rPr>
              <a:t> </a:t>
            </a:r>
            <a:r>
              <a:rPr lang="en-GB" b="0" dirty="0">
                <a:solidFill>
                  <a:srgbClr val="D4D4D4"/>
                </a:solidFill>
                <a:effectLst/>
                <a:latin typeface="Consolas" panose="020B0609020204030204" pitchFamily="49" charset="0"/>
              </a:rPr>
              <a:t>=</a:t>
            </a:r>
            <a:r>
              <a:rPr lang="en-GB" b="0" dirty="0">
                <a:solidFill>
                  <a:srgbClr val="CCCCCC"/>
                </a:solidFill>
                <a:effectLst/>
                <a:latin typeface="Consolas" panose="020B0609020204030204" pitchFamily="49" charset="0"/>
              </a:rPr>
              <a:t> </a:t>
            </a:r>
            <a:r>
              <a:rPr lang="en-GB" b="0" dirty="0">
                <a:solidFill>
                  <a:srgbClr val="569CD6"/>
                </a:solidFill>
                <a:effectLst/>
                <a:latin typeface="Consolas" panose="020B0609020204030204" pitchFamily="49" charset="0"/>
              </a:rPr>
              <a:t>@</a:t>
            </a:r>
            <a:r>
              <a:rPr lang="en-GB" b="0" dirty="0">
                <a:solidFill>
                  <a:srgbClr val="CCCCCC"/>
                </a:solidFill>
                <a:effectLst/>
                <a:latin typeface="Consolas" panose="020B0609020204030204" pitchFamily="49" charset="0"/>
              </a:rPr>
              <a:t>(</a:t>
            </a:r>
            <a:r>
              <a:rPr lang="en-GB" b="0" dirty="0">
                <a:solidFill>
                  <a:srgbClr val="B5CEA8"/>
                </a:solidFill>
                <a:effectLst/>
                <a:latin typeface="Consolas" panose="020B0609020204030204" pitchFamily="49" charset="0"/>
              </a:rPr>
              <a:t>1</a:t>
            </a:r>
            <a:r>
              <a:rPr lang="en-GB" b="0" dirty="0">
                <a:solidFill>
                  <a:srgbClr val="D4D4D4"/>
                </a:solidFill>
                <a:effectLst/>
                <a:latin typeface="Consolas" panose="020B0609020204030204" pitchFamily="49" charset="0"/>
              </a:rPr>
              <a:t>,</a:t>
            </a:r>
            <a:r>
              <a:rPr lang="en-GB" b="0" dirty="0">
                <a:solidFill>
                  <a:srgbClr val="CCCCCC"/>
                </a:solidFill>
                <a:effectLst/>
                <a:latin typeface="Consolas" panose="020B0609020204030204" pitchFamily="49" charset="0"/>
              </a:rPr>
              <a:t> </a:t>
            </a:r>
            <a:r>
              <a:rPr lang="en-GB" b="0" dirty="0">
                <a:solidFill>
                  <a:srgbClr val="B5CEA8"/>
                </a:solidFill>
                <a:effectLst/>
                <a:latin typeface="Consolas" panose="020B0609020204030204" pitchFamily="49" charset="0"/>
              </a:rPr>
              <a:t>2</a:t>
            </a:r>
            <a:r>
              <a:rPr lang="en-GB" b="0" dirty="0">
                <a:solidFill>
                  <a:srgbClr val="D4D4D4"/>
                </a:solidFill>
                <a:effectLst/>
                <a:latin typeface="Consolas" panose="020B0609020204030204" pitchFamily="49" charset="0"/>
              </a:rPr>
              <a:t>,</a:t>
            </a:r>
            <a:r>
              <a:rPr lang="en-GB" b="0" dirty="0">
                <a:solidFill>
                  <a:srgbClr val="CCCCCC"/>
                </a:solidFill>
                <a:effectLst/>
                <a:latin typeface="Consolas" panose="020B0609020204030204" pitchFamily="49" charset="0"/>
              </a:rPr>
              <a:t> </a:t>
            </a:r>
            <a:r>
              <a:rPr lang="en-GB" b="0" dirty="0">
                <a:solidFill>
                  <a:srgbClr val="B5CEA8"/>
                </a:solidFill>
                <a:effectLst/>
                <a:latin typeface="Consolas" panose="020B0609020204030204" pitchFamily="49" charset="0"/>
              </a:rPr>
              <a:t>3</a:t>
            </a:r>
            <a:r>
              <a:rPr lang="en-GB" b="0" dirty="0">
                <a:solidFill>
                  <a:srgbClr val="D4D4D4"/>
                </a:solidFill>
                <a:effectLst/>
                <a:latin typeface="Consolas" panose="020B0609020204030204" pitchFamily="49" charset="0"/>
              </a:rPr>
              <a:t>,</a:t>
            </a:r>
            <a:r>
              <a:rPr lang="en-GB" b="0" dirty="0">
                <a:solidFill>
                  <a:srgbClr val="CCCCCC"/>
                </a:solidFill>
                <a:effectLst/>
                <a:latin typeface="Consolas" panose="020B0609020204030204" pitchFamily="49" charset="0"/>
              </a:rPr>
              <a:t> </a:t>
            </a:r>
            <a:r>
              <a:rPr lang="en-GB" b="0" dirty="0">
                <a:solidFill>
                  <a:srgbClr val="B5CEA8"/>
                </a:solidFill>
                <a:effectLst/>
                <a:latin typeface="Consolas" panose="020B0609020204030204" pitchFamily="49" charset="0"/>
              </a:rPr>
              <a:t>4</a:t>
            </a:r>
            <a:r>
              <a:rPr lang="en-GB" b="0" dirty="0">
                <a:solidFill>
                  <a:srgbClr val="CCCCCC"/>
                </a:solidFill>
                <a:effectLst/>
                <a:latin typeface="Consolas" panose="020B0609020204030204" pitchFamily="49" charset="0"/>
              </a:rPr>
              <a:t>)</a:t>
            </a:r>
          </a:p>
          <a:p>
            <a:r>
              <a:rPr lang="en-GB" b="0" dirty="0">
                <a:solidFill>
                  <a:srgbClr val="9CDCFE"/>
                </a:solidFill>
                <a:effectLst/>
                <a:latin typeface="Consolas" panose="020B0609020204030204" pitchFamily="49" charset="0"/>
              </a:rPr>
              <a:t>$</a:t>
            </a:r>
            <a:r>
              <a:rPr lang="en-GB" b="0" dirty="0" err="1">
                <a:solidFill>
                  <a:srgbClr val="9CDCFE"/>
                </a:solidFill>
                <a:effectLst/>
                <a:latin typeface="Consolas" panose="020B0609020204030204" pitchFamily="49" charset="0"/>
              </a:rPr>
              <a:t>MultilineArray</a:t>
            </a:r>
            <a:r>
              <a:rPr lang="en-GB" b="0" dirty="0">
                <a:solidFill>
                  <a:srgbClr val="CCCCCC"/>
                </a:solidFill>
                <a:effectLst/>
                <a:latin typeface="Consolas" panose="020B0609020204030204" pitchFamily="49" charset="0"/>
              </a:rPr>
              <a:t> </a:t>
            </a:r>
            <a:r>
              <a:rPr lang="en-GB" b="0" dirty="0">
                <a:solidFill>
                  <a:srgbClr val="D4D4D4"/>
                </a:solidFill>
                <a:effectLst/>
                <a:latin typeface="Consolas" panose="020B0609020204030204" pitchFamily="49" charset="0"/>
              </a:rPr>
              <a:t>=</a:t>
            </a:r>
            <a:r>
              <a:rPr lang="en-GB" b="0" dirty="0">
                <a:solidFill>
                  <a:srgbClr val="CCCCCC"/>
                </a:solidFill>
                <a:effectLst/>
                <a:latin typeface="Consolas" panose="020B0609020204030204" pitchFamily="49" charset="0"/>
              </a:rPr>
              <a:t> </a:t>
            </a:r>
            <a:r>
              <a:rPr lang="en-GB" b="0" dirty="0">
                <a:solidFill>
                  <a:srgbClr val="569CD6"/>
                </a:solidFill>
                <a:effectLst/>
                <a:latin typeface="Consolas" panose="020B0609020204030204" pitchFamily="49" charset="0"/>
              </a:rPr>
              <a:t>@</a:t>
            </a:r>
            <a:r>
              <a:rPr lang="en-GB" b="0" dirty="0">
                <a:solidFill>
                  <a:srgbClr val="CCCCCC"/>
                </a:solidFill>
                <a:effectLst/>
                <a:latin typeface="Consolas" panose="020B0609020204030204" pitchFamily="49" charset="0"/>
              </a:rPr>
              <a:t>(</a:t>
            </a:r>
          </a:p>
          <a:p>
            <a:r>
              <a:rPr lang="en-GB" b="0" dirty="0">
                <a:solidFill>
                  <a:srgbClr val="CCCCCC"/>
                </a:solidFill>
                <a:effectLst/>
                <a:latin typeface="Consolas" panose="020B0609020204030204" pitchFamily="49" charset="0"/>
              </a:rPr>
              <a:t>    </a:t>
            </a:r>
            <a:r>
              <a:rPr lang="en-GB" b="0" dirty="0">
                <a:solidFill>
                  <a:srgbClr val="CE9178"/>
                </a:solidFill>
                <a:effectLst/>
                <a:latin typeface="Consolas" panose="020B0609020204030204" pitchFamily="49" charset="0"/>
              </a:rPr>
              <a:t>"Jan.: 658"</a:t>
            </a:r>
            <a:r>
              <a:rPr lang="en-GB" b="0" dirty="0">
                <a:solidFill>
                  <a:srgbClr val="D4D4D4"/>
                </a:solidFill>
                <a:effectLst/>
                <a:latin typeface="Consolas" panose="020B0609020204030204" pitchFamily="49" charset="0"/>
              </a:rPr>
              <a:t>,</a:t>
            </a:r>
            <a:endParaRPr lang="en-GB" b="0" dirty="0">
              <a:solidFill>
                <a:srgbClr val="CCCCCC"/>
              </a:solidFill>
              <a:effectLst/>
              <a:latin typeface="Consolas" panose="020B0609020204030204" pitchFamily="49" charset="0"/>
            </a:endParaRPr>
          </a:p>
          <a:p>
            <a:r>
              <a:rPr lang="en-GB" b="0" dirty="0">
                <a:solidFill>
                  <a:srgbClr val="CCCCCC"/>
                </a:solidFill>
                <a:effectLst/>
                <a:latin typeface="Consolas" panose="020B0609020204030204" pitchFamily="49" charset="0"/>
              </a:rPr>
              <a:t>    </a:t>
            </a:r>
            <a:r>
              <a:rPr lang="en-GB" b="0" dirty="0">
                <a:solidFill>
                  <a:srgbClr val="CE9178"/>
                </a:solidFill>
                <a:effectLst/>
                <a:latin typeface="Consolas" panose="020B0609020204030204" pitchFamily="49" charset="0"/>
              </a:rPr>
              <a:t>"Feb.: 792"</a:t>
            </a:r>
            <a:r>
              <a:rPr lang="en-GB" b="0" dirty="0">
                <a:solidFill>
                  <a:srgbClr val="D4D4D4"/>
                </a:solidFill>
                <a:effectLst/>
                <a:latin typeface="Consolas" panose="020B0609020204030204" pitchFamily="49" charset="0"/>
              </a:rPr>
              <a:t>,</a:t>
            </a:r>
            <a:endParaRPr lang="en-GB" b="0" dirty="0">
              <a:solidFill>
                <a:srgbClr val="CCCCCC"/>
              </a:solidFill>
              <a:effectLst/>
              <a:latin typeface="Consolas" panose="020B0609020204030204" pitchFamily="49" charset="0"/>
            </a:endParaRPr>
          </a:p>
          <a:p>
            <a:r>
              <a:rPr lang="en-GB" b="0" dirty="0">
                <a:solidFill>
                  <a:srgbClr val="CCCCCC"/>
                </a:solidFill>
                <a:effectLst/>
                <a:latin typeface="Consolas" panose="020B0609020204030204" pitchFamily="49" charset="0"/>
              </a:rPr>
              <a:t>    </a:t>
            </a:r>
            <a:r>
              <a:rPr lang="en-GB" b="0" dirty="0">
                <a:solidFill>
                  <a:srgbClr val="CE9178"/>
                </a:solidFill>
                <a:effectLst/>
                <a:latin typeface="Consolas" panose="020B0609020204030204" pitchFamily="49" charset="0"/>
              </a:rPr>
              <a:t>"Mar.: 898"</a:t>
            </a:r>
            <a:endParaRPr lang="en-GB" b="0" dirty="0">
              <a:solidFill>
                <a:srgbClr val="CCCCCC"/>
              </a:solidFill>
              <a:effectLst/>
              <a:latin typeface="Consolas" panose="020B0609020204030204" pitchFamily="49" charset="0"/>
            </a:endParaRPr>
          </a:p>
          <a:p>
            <a:r>
              <a:rPr lang="en-GB" b="0" dirty="0">
                <a:solidFill>
                  <a:srgbClr val="CCCCCC"/>
                </a:solidFill>
                <a:effectLst/>
                <a:latin typeface="Consolas" panose="020B0609020204030204" pitchFamily="49" charset="0"/>
              </a:rPr>
              <a:t>)</a:t>
            </a:r>
          </a:p>
          <a:p>
            <a:r>
              <a:rPr lang="en-GB" b="0" dirty="0">
                <a:solidFill>
                  <a:srgbClr val="DCDCAA"/>
                </a:solidFill>
                <a:effectLst/>
                <a:latin typeface="Consolas" panose="020B0609020204030204" pitchFamily="49" charset="0"/>
              </a:rPr>
              <a:t>Write-host</a:t>
            </a:r>
            <a:r>
              <a:rPr lang="en-GB" b="0" dirty="0">
                <a:solidFill>
                  <a:srgbClr val="CCCCCC"/>
                </a:solidFill>
                <a:effectLst/>
                <a:latin typeface="Consolas" panose="020B0609020204030204" pitchFamily="49" charset="0"/>
              </a:rPr>
              <a:t> </a:t>
            </a:r>
            <a:r>
              <a:rPr lang="en-GB" b="0" dirty="0">
                <a:solidFill>
                  <a:srgbClr val="D4D4D4"/>
                </a:solidFill>
                <a:effectLst/>
                <a:latin typeface="Consolas" panose="020B0609020204030204" pitchFamily="49" charset="0"/>
              </a:rPr>
              <a:t>-</a:t>
            </a:r>
            <a:r>
              <a:rPr lang="en-GB" b="0" dirty="0" err="1">
                <a:solidFill>
                  <a:srgbClr val="CCCCCC"/>
                </a:solidFill>
                <a:effectLst/>
                <a:latin typeface="Consolas" panose="020B0609020204030204" pitchFamily="49" charset="0"/>
              </a:rPr>
              <a:t>ForegroundColor</a:t>
            </a:r>
            <a:r>
              <a:rPr lang="en-GB" b="0" dirty="0">
                <a:solidFill>
                  <a:srgbClr val="CCCCCC"/>
                </a:solidFill>
                <a:effectLst/>
                <a:latin typeface="Consolas" panose="020B0609020204030204" pitchFamily="49" charset="0"/>
              </a:rPr>
              <a:t> Red </a:t>
            </a:r>
            <a:r>
              <a:rPr lang="en-GB" b="0" dirty="0">
                <a:solidFill>
                  <a:srgbClr val="D4D4D4"/>
                </a:solidFill>
                <a:effectLst/>
                <a:latin typeface="Consolas" panose="020B0609020204030204" pitchFamily="49" charset="0"/>
              </a:rPr>
              <a:t>-</a:t>
            </a:r>
            <a:r>
              <a:rPr lang="en-GB" b="0" dirty="0" err="1">
                <a:solidFill>
                  <a:srgbClr val="CCCCCC"/>
                </a:solidFill>
                <a:effectLst/>
                <a:latin typeface="Consolas" panose="020B0609020204030204" pitchFamily="49" charset="0"/>
              </a:rPr>
              <a:t>BackgroundColor</a:t>
            </a:r>
            <a:r>
              <a:rPr lang="en-GB" b="0" dirty="0">
                <a:solidFill>
                  <a:srgbClr val="CCCCCC"/>
                </a:solidFill>
                <a:effectLst/>
                <a:latin typeface="Consolas" panose="020B0609020204030204" pitchFamily="49" charset="0"/>
              </a:rPr>
              <a:t> White </a:t>
            </a:r>
            <a:r>
              <a:rPr lang="en-GB" b="0" dirty="0">
                <a:solidFill>
                  <a:srgbClr val="CE9178"/>
                </a:solidFill>
                <a:effectLst/>
                <a:latin typeface="Consolas" panose="020B0609020204030204" pitchFamily="49" charset="0"/>
              </a:rPr>
              <a:t>"Array 1:"</a:t>
            </a:r>
            <a:endParaRPr lang="en-GB" b="0" dirty="0">
              <a:solidFill>
                <a:srgbClr val="CCCCCC"/>
              </a:solidFill>
              <a:effectLst/>
              <a:latin typeface="Consolas" panose="020B0609020204030204" pitchFamily="49" charset="0"/>
            </a:endParaRPr>
          </a:p>
          <a:p>
            <a:r>
              <a:rPr lang="en-GB" b="0" dirty="0">
                <a:solidFill>
                  <a:srgbClr val="9CDCFE"/>
                </a:solidFill>
                <a:effectLst/>
                <a:latin typeface="Consolas" panose="020B0609020204030204" pitchFamily="49" charset="0"/>
              </a:rPr>
              <a:t>$</a:t>
            </a:r>
            <a:r>
              <a:rPr lang="en-GB" b="0" dirty="0" err="1">
                <a:solidFill>
                  <a:srgbClr val="9CDCFE"/>
                </a:solidFill>
                <a:effectLst/>
                <a:latin typeface="Consolas" panose="020B0609020204030204" pitchFamily="49" charset="0"/>
              </a:rPr>
              <a:t>SinglelineArray</a:t>
            </a:r>
            <a:endParaRPr lang="en-GB" b="0" dirty="0">
              <a:solidFill>
                <a:srgbClr val="CCCCCC"/>
              </a:solidFill>
              <a:effectLst/>
              <a:latin typeface="Consolas" panose="020B0609020204030204" pitchFamily="49" charset="0"/>
            </a:endParaRPr>
          </a:p>
          <a:p>
            <a:r>
              <a:rPr lang="en-GB" b="0" dirty="0">
                <a:solidFill>
                  <a:srgbClr val="DCDCAA"/>
                </a:solidFill>
                <a:effectLst/>
                <a:latin typeface="Consolas" panose="020B0609020204030204" pitchFamily="49" charset="0"/>
              </a:rPr>
              <a:t>Write-host</a:t>
            </a:r>
            <a:r>
              <a:rPr lang="en-GB" b="0" dirty="0">
                <a:solidFill>
                  <a:srgbClr val="CCCCCC"/>
                </a:solidFill>
                <a:effectLst/>
                <a:latin typeface="Consolas" panose="020B0609020204030204" pitchFamily="49" charset="0"/>
              </a:rPr>
              <a:t> </a:t>
            </a:r>
            <a:r>
              <a:rPr lang="en-GB" b="0" dirty="0">
                <a:solidFill>
                  <a:srgbClr val="D4D4D4"/>
                </a:solidFill>
                <a:effectLst/>
                <a:latin typeface="Consolas" panose="020B0609020204030204" pitchFamily="49" charset="0"/>
              </a:rPr>
              <a:t>-</a:t>
            </a:r>
            <a:r>
              <a:rPr lang="en-GB" b="0" dirty="0" err="1">
                <a:solidFill>
                  <a:srgbClr val="CCCCCC"/>
                </a:solidFill>
                <a:effectLst/>
                <a:latin typeface="Consolas" panose="020B0609020204030204" pitchFamily="49" charset="0"/>
              </a:rPr>
              <a:t>ForegroundColor</a:t>
            </a:r>
            <a:r>
              <a:rPr lang="en-GB" b="0" dirty="0">
                <a:solidFill>
                  <a:srgbClr val="CCCCCC"/>
                </a:solidFill>
                <a:effectLst/>
                <a:latin typeface="Consolas" panose="020B0609020204030204" pitchFamily="49" charset="0"/>
              </a:rPr>
              <a:t> Red </a:t>
            </a:r>
            <a:r>
              <a:rPr lang="en-GB" b="0" dirty="0">
                <a:solidFill>
                  <a:srgbClr val="D4D4D4"/>
                </a:solidFill>
                <a:effectLst/>
                <a:latin typeface="Consolas" panose="020B0609020204030204" pitchFamily="49" charset="0"/>
              </a:rPr>
              <a:t>-</a:t>
            </a:r>
            <a:r>
              <a:rPr lang="en-GB" b="0" dirty="0" err="1">
                <a:solidFill>
                  <a:srgbClr val="CCCCCC"/>
                </a:solidFill>
                <a:effectLst/>
                <a:latin typeface="Consolas" panose="020B0609020204030204" pitchFamily="49" charset="0"/>
              </a:rPr>
              <a:t>BackgroundColor</a:t>
            </a:r>
            <a:r>
              <a:rPr lang="en-GB" b="0" dirty="0">
                <a:solidFill>
                  <a:srgbClr val="CCCCCC"/>
                </a:solidFill>
                <a:effectLst/>
                <a:latin typeface="Consolas" panose="020B0609020204030204" pitchFamily="49" charset="0"/>
              </a:rPr>
              <a:t> White </a:t>
            </a:r>
            <a:r>
              <a:rPr lang="en-GB" b="0" dirty="0">
                <a:solidFill>
                  <a:srgbClr val="CE9178"/>
                </a:solidFill>
                <a:effectLst/>
                <a:latin typeface="Consolas" panose="020B0609020204030204" pitchFamily="49" charset="0"/>
              </a:rPr>
              <a:t>"Sales:"</a:t>
            </a:r>
            <a:endParaRPr lang="en-GB" b="0" dirty="0">
              <a:solidFill>
                <a:srgbClr val="CCCCCC"/>
              </a:solidFill>
              <a:effectLst/>
              <a:latin typeface="Consolas" panose="020B0609020204030204" pitchFamily="49" charset="0"/>
            </a:endParaRPr>
          </a:p>
          <a:p>
            <a:r>
              <a:rPr lang="en-GB" b="0" dirty="0">
                <a:solidFill>
                  <a:srgbClr val="9CDCFE"/>
                </a:solidFill>
                <a:effectLst/>
                <a:latin typeface="Consolas" panose="020B0609020204030204" pitchFamily="49" charset="0"/>
              </a:rPr>
              <a:t>$</a:t>
            </a:r>
            <a:r>
              <a:rPr lang="en-GB" b="0" dirty="0" err="1">
                <a:solidFill>
                  <a:srgbClr val="9CDCFE"/>
                </a:solidFill>
                <a:effectLst/>
                <a:latin typeface="Consolas" panose="020B0609020204030204" pitchFamily="49" charset="0"/>
              </a:rPr>
              <a:t>MultilineArray</a:t>
            </a:r>
            <a:endParaRPr lang="en-GB" b="0" dirty="0">
              <a:solidFill>
                <a:srgbClr val="CCCCCC"/>
              </a:solidFill>
              <a:effectLst/>
              <a:latin typeface="Consolas" panose="020B0609020204030204" pitchFamily="49" charset="0"/>
            </a:endParaRPr>
          </a:p>
          <a:p>
            <a:r>
              <a:rPr lang="en-GB" b="0" dirty="0">
                <a:solidFill>
                  <a:srgbClr val="DCDCAA"/>
                </a:solidFill>
                <a:effectLst/>
                <a:latin typeface="Consolas" panose="020B0609020204030204" pitchFamily="49" charset="0"/>
              </a:rPr>
              <a:t>Write-host</a:t>
            </a:r>
            <a:r>
              <a:rPr lang="en-GB" b="0" dirty="0">
                <a:solidFill>
                  <a:srgbClr val="CCCCCC"/>
                </a:solidFill>
                <a:effectLst/>
                <a:latin typeface="Consolas" panose="020B0609020204030204" pitchFamily="49" charset="0"/>
              </a:rPr>
              <a:t> </a:t>
            </a:r>
            <a:r>
              <a:rPr lang="en-GB" b="0" dirty="0">
                <a:solidFill>
                  <a:srgbClr val="D4D4D4"/>
                </a:solidFill>
                <a:effectLst/>
                <a:latin typeface="Consolas" panose="020B0609020204030204" pitchFamily="49" charset="0"/>
              </a:rPr>
              <a:t>-</a:t>
            </a:r>
            <a:r>
              <a:rPr lang="en-GB" b="0" dirty="0" err="1">
                <a:solidFill>
                  <a:srgbClr val="CCCCCC"/>
                </a:solidFill>
                <a:effectLst/>
                <a:latin typeface="Consolas" panose="020B0609020204030204" pitchFamily="49" charset="0"/>
              </a:rPr>
              <a:t>ForegroundColor</a:t>
            </a:r>
            <a:r>
              <a:rPr lang="en-GB" b="0" dirty="0">
                <a:solidFill>
                  <a:srgbClr val="CCCCCC"/>
                </a:solidFill>
                <a:effectLst/>
                <a:latin typeface="Consolas" panose="020B0609020204030204" pitchFamily="49" charset="0"/>
              </a:rPr>
              <a:t> Red </a:t>
            </a:r>
            <a:r>
              <a:rPr lang="en-GB" b="0" dirty="0">
                <a:solidFill>
                  <a:srgbClr val="D4D4D4"/>
                </a:solidFill>
                <a:effectLst/>
                <a:latin typeface="Consolas" panose="020B0609020204030204" pitchFamily="49" charset="0"/>
              </a:rPr>
              <a:t>-</a:t>
            </a:r>
            <a:r>
              <a:rPr lang="en-GB" b="0" dirty="0" err="1">
                <a:solidFill>
                  <a:srgbClr val="CCCCCC"/>
                </a:solidFill>
                <a:effectLst/>
                <a:latin typeface="Consolas" panose="020B0609020204030204" pitchFamily="49" charset="0"/>
              </a:rPr>
              <a:t>BackgroundColor</a:t>
            </a:r>
            <a:r>
              <a:rPr lang="en-GB" b="0" dirty="0">
                <a:solidFill>
                  <a:srgbClr val="CCCCCC"/>
                </a:solidFill>
                <a:effectLst/>
                <a:latin typeface="Consolas" panose="020B0609020204030204" pitchFamily="49" charset="0"/>
              </a:rPr>
              <a:t> Yellow </a:t>
            </a:r>
            <a:r>
              <a:rPr lang="en-GB" b="0" dirty="0">
                <a:solidFill>
                  <a:srgbClr val="CE9178"/>
                </a:solidFill>
                <a:effectLst/>
                <a:latin typeface="Consolas" panose="020B0609020204030204" pitchFamily="49" charset="0"/>
              </a:rPr>
              <a:t>"Sales Array count:"</a:t>
            </a:r>
            <a:endParaRPr lang="en-GB" b="0" dirty="0">
              <a:solidFill>
                <a:srgbClr val="CCCCCC"/>
              </a:solidFill>
              <a:effectLst/>
              <a:latin typeface="Consolas" panose="020B0609020204030204" pitchFamily="49" charset="0"/>
            </a:endParaRPr>
          </a:p>
          <a:p>
            <a:endParaRPr lang="en-GB" dirty="0"/>
          </a:p>
        </p:txBody>
      </p:sp>
      <p:sp>
        <p:nvSpPr>
          <p:cNvPr id="4" name="Slide Number Placeholder 3"/>
          <p:cNvSpPr>
            <a:spLocks noGrp="1"/>
          </p:cNvSpPr>
          <p:nvPr>
            <p:ph type="sldNum" sz="quarter" idx="5"/>
          </p:nvPr>
        </p:nvSpPr>
        <p:spPr/>
        <p:txBody>
          <a:bodyPr/>
          <a:lstStyle/>
          <a:p>
            <a:fld id="{FB37C982-8B5E-41C8-9C3C-7DDDA082ABA8}" type="slidenum">
              <a:rPr lang="en-GB" smtClean="0"/>
              <a:t>54</a:t>
            </a:fld>
            <a:endParaRPr lang="en-GB"/>
          </a:p>
        </p:txBody>
      </p:sp>
    </p:spTree>
    <p:extLst>
      <p:ext uri="{BB962C8B-B14F-4D97-AF65-F5344CB8AC3E}">
        <p14:creationId xmlns:p14="http://schemas.microsoft.com/office/powerpoint/2010/main" val="2247008644"/>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For more information, click here: </a:t>
            </a:r>
            <a:r>
              <a:rPr lang="en-US" dirty="0">
                <a:hlinkClick r:id="rId3"/>
              </a:rPr>
              <a:t>Everything you wanted to know about arrays - PowerShell | Microsoft Learn</a:t>
            </a:r>
            <a:endParaRPr lang="en-GB" dirty="0"/>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51439401"/>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8013057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After the Foreach loop displays the last value in the array, PowerShell terminates the loop.</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For further information please click </a:t>
            </a:r>
            <a:r>
              <a:rPr lang="en-GB" sz="1200" dirty="0">
                <a:hlinkClick r:id="rId3"/>
              </a:rPr>
              <a:t>here</a:t>
            </a:r>
            <a:r>
              <a:rPr lang="en-GB" sz="1200" dirty="0"/>
              <a:t> and </a:t>
            </a:r>
            <a:r>
              <a:rPr lang="en-GB" sz="1200" dirty="0">
                <a:hlinkClick r:id="rId4"/>
              </a:rPr>
              <a:t>here</a:t>
            </a:r>
            <a:r>
              <a:rPr lang="en-GB" sz="1200" dirty="0"/>
              <a: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dirty="0"/>
          </a:p>
          <a:p>
            <a:r>
              <a:rPr lang="en-US" b="0" dirty="0">
                <a:solidFill>
                  <a:srgbClr val="9CDCFE"/>
                </a:solidFill>
                <a:effectLst/>
                <a:latin typeface="Consolas" panose="020B0609020204030204" pitchFamily="49" charset="0"/>
              </a:rPr>
              <a:t>$Array</a:t>
            </a:r>
            <a:r>
              <a:rPr lang="en-US" b="0" dirty="0">
                <a:solidFill>
                  <a:srgbClr val="CCCCCC"/>
                </a:solidFill>
                <a:effectLst/>
                <a:latin typeface="Consolas" panose="020B0609020204030204" pitchFamily="49" charset="0"/>
              </a:rPr>
              <a:t> </a:t>
            </a:r>
            <a:r>
              <a:rPr lang="en-US" b="0" dirty="0">
                <a:solidFill>
                  <a:srgbClr val="D4D4D4"/>
                </a:solidFill>
                <a:effectLst/>
                <a:latin typeface="Consolas" panose="020B0609020204030204" pitchFamily="49" charset="0"/>
              </a:rPr>
              <a:t>=</a:t>
            </a:r>
            <a:r>
              <a:rPr lang="en-US" b="0" dirty="0">
                <a:solidFill>
                  <a:srgbClr val="CCCCCC"/>
                </a:solidFill>
                <a:effectLst/>
                <a:latin typeface="Consolas" panose="020B0609020204030204" pitchFamily="49" charset="0"/>
              </a:rPr>
              <a:t> </a:t>
            </a:r>
            <a:r>
              <a:rPr lang="en-US" b="0" dirty="0">
                <a:solidFill>
                  <a:srgbClr val="569CD6"/>
                </a:solidFill>
                <a:effectLst/>
                <a:latin typeface="Consolas" panose="020B0609020204030204" pitchFamily="49" charset="0"/>
              </a:rPr>
              <a:t>@</a:t>
            </a:r>
            <a:r>
              <a:rPr lang="en-US" b="0" dirty="0">
                <a:solidFill>
                  <a:srgbClr val="CCCCCC"/>
                </a:solidFill>
                <a:effectLst/>
                <a:latin typeface="Consolas" panose="020B0609020204030204" pitchFamily="49" charset="0"/>
              </a:rPr>
              <a:t>(</a:t>
            </a:r>
            <a:r>
              <a:rPr lang="en-US" b="0" dirty="0">
                <a:solidFill>
                  <a:srgbClr val="CE9178"/>
                </a:solidFill>
                <a:effectLst/>
                <a:latin typeface="Consolas" panose="020B0609020204030204" pitchFamily="49" charset="0"/>
              </a:rPr>
              <a:t>"Apples"</a:t>
            </a:r>
            <a:r>
              <a:rPr lang="en-US" b="0" dirty="0">
                <a:solidFill>
                  <a:srgbClr val="D4D4D4"/>
                </a:solidFill>
                <a:effectLst/>
                <a:latin typeface="Consolas" panose="020B0609020204030204" pitchFamily="49" charset="0"/>
              </a:rPr>
              <a:t>,</a:t>
            </a:r>
            <a:r>
              <a:rPr lang="en-US" b="0" dirty="0">
                <a:solidFill>
                  <a:srgbClr val="CCCCCC"/>
                </a:solidFill>
                <a:effectLst/>
                <a:latin typeface="Consolas" panose="020B0609020204030204" pitchFamily="49" charset="0"/>
              </a:rPr>
              <a:t> </a:t>
            </a:r>
            <a:r>
              <a:rPr lang="en-US" b="0" dirty="0">
                <a:solidFill>
                  <a:srgbClr val="CE9178"/>
                </a:solidFill>
                <a:effectLst/>
                <a:latin typeface="Consolas" panose="020B0609020204030204" pitchFamily="49" charset="0"/>
              </a:rPr>
              <a:t>"Oranges"</a:t>
            </a:r>
            <a:r>
              <a:rPr lang="en-US" b="0" dirty="0">
                <a:solidFill>
                  <a:srgbClr val="D4D4D4"/>
                </a:solidFill>
                <a:effectLst/>
                <a:latin typeface="Consolas" panose="020B0609020204030204" pitchFamily="49" charset="0"/>
              </a:rPr>
              <a:t>,</a:t>
            </a:r>
            <a:r>
              <a:rPr lang="en-US" b="0" dirty="0">
                <a:solidFill>
                  <a:srgbClr val="CCCCCC"/>
                </a:solidFill>
                <a:effectLst/>
                <a:latin typeface="Consolas" panose="020B0609020204030204" pitchFamily="49" charset="0"/>
              </a:rPr>
              <a:t> </a:t>
            </a:r>
            <a:r>
              <a:rPr lang="en-US" b="0" dirty="0">
                <a:solidFill>
                  <a:srgbClr val="CE9178"/>
                </a:solidFill>
                <a:effectLst/>
                <a:latin typeface="Consolas" panose="020B0609020204030204" pitchFamily="49" charset="0"/>
              </a:rPr>
              <a:t>"Grapes"</a:t>
            </a:r>
            <a:r>
              <a:rPr lang="en-US" b="0" dirty="0">
                <a:solidFill>
                  <a:srgbClr val="CCCCCC"/>
                </a:solidFill>
                <a:effectLst/>
                <a:latin typeface="Consolas" panose="020B0609020204030204" pitchFamily="49" charset="0"/>
              </a:rPr>
              <a:t>)</a:t>
            </a:r>
          </a:p>
          <a:p>
            <a:br>
              <a:rPr lang="en-US" b="0" dirty="0">
                <a:solidFill>
                  <a:srgbClr val="CCCCCC"/>
                </a:solidFill>
                <a:effectLst/>
                <a:latin typeface="Consolas" panose="020B0609020204030204" pitchFamily="49" charset="0"/>
              </a:rPr>
            </a:br>
            <a:r>
              <a:rPr lang="en-US" b="0" dirty="0">
                <a:solidFill>
                  <a:srgbClr val="C586C0"/>
                </a:solidFill>
                <a:effectLst/>
                <a:latin typeface="Consolas" panose="020B0609020204030204" pitchFamily="49" charset="0"/>
              </a:rPr>
              <a:t>foreach</a:t>
            </a:r>
            <a:r>
              <a:rPr lang="en-US" b="0" dirty="0">
                <a:solidFill>
                  <a:srgbClr val="CCCCCC"/>
                </a:solidFill>
                <a:effectLst/>
                <a:latin typeface="Consolas" panose="020B0609020204030204" pitchFamily="49" charset="0"/>
              </a:rPr>
              <a:t> (</a:t>
            </a:r>
            <a:r>
              <a:rPr lang="en-US" b="0" dirty="0">
                <a:solidFill>
                  <a:srgbClr val="9CDCFE"/>
                </a:solidFill>
                <a:effectLst/>
                <a:latin typeface="Consolas" panose="020B0609020204030204" pitchFamily="49" charset="0"/>
              </a:rPr>
              <a:t>$element</a:t>
            </a:r>
            <a:r>
              <a:rPr lang="en-US" b="0" dirty="0">
                <a:solidFill>
                  <a:srgbClr val="CCCCCC"/>
                </a:solidFill>
                <a:effectLst/>
                <a:latin typeface="Consolas" panose="020B0609020204030204" pitchFamily="49" charset="0"/>
              </a:rPr>
              <a:t> </a:t>
            </a:r>
            <a:r>
              <a:rPr lang="en-US" b="0" dirty="0">
                <a:solidFill>
                  <a:srgbClr val="C586C0"/>
                </a:solidFill>
                <a:effectLst/>
                <a:latin typeface="Consolas" panose="020B0609020204030204" pitchFamily="49" charset="0"/>
              </a:rPr>
              <a:t>in</a:t>
            </a:r>
            <a:r>
              <a:rPr lang="en-US" b="0" dirty="0">
                <a:solidFill>
                  <a:srgbClr val="CCCCCC"/>
                </a:solidFill>
                <a:effectLst/>
                <a:latin typeface="Consolas" panose="020B0609020204030204" pitchFamily="49" charset="0"/>
              </a:rPr>
              <a:t> </a:t>
            </a:r>
            <a:r>
              <a:rPr lang="en-US" b="0" dirty="0">
                <a:solidFill>
                  <a:srgbClr val="9CDCFE"/>
                </a:solidFill>
                <a:effectLst/>
                <a:latin typeface="Consolas" panose="020B0609020204030204" pitchFamily="49" charset="0"/>
              </a:rPr>
              <a:t>$Array</a:t>
            </a:r>
            <a:r>
              <a:rPr lang="en-US" b="0" dirty="0">
                <a:solidFill>
                  <a:srgbClr val="CCCCCC"/>
                </a:solidFill>
                <a:effectLst/>
                <a:latin typeface="Consolas" panose="020B0609020204030204" pitchFamily="49" charset="0"/>
              </a:rPr>
              <a:t>)</a:t>
            </a:r>
          </a:p>
          <a:p>
            <a:r>
              <a:rPr lang="en-US" b="0" dirty="0">
                <a:solidFill>
                  <a:srgbClr val="CCCCCC"/>
                </a:solidFill>
                <a:effectLst/>
                <a:latin typeface="Consolas" panose="020B0609020204030204" pitchFamily="49" charset="0"/>
              </a:rPr>
              <a:t>{</a:t>
            </a:r>
          </a:p>
          <a:p>
            <a:r>
              <a:rPr lang="en-US" b="0" dirty="0">
                <a:solidFill>
                  <a:srgbClr val="CCCCCC"/>
                </a:solidFill>
                <a:effectLst/>
                <a:latin typeface="Consolas" panose="020B0609020204030204" pitchFamily="49" charset="0"/>
              </a:rPr>
              <a:t>    echo </a:t>
            </a:r>
            <a:r>
              <a:rPr lang="en-US" b="0" dirty="0">
                <a:solidFill>
                  <a:srgbClr val="9CDCFE"/>
                </a:solidFill>
                <a:effectLst/>
                <a:latin typeface="Consolas" panose="020B0609020204030204" pitchFamily="49" charset="0"/>
              </a:rPr>
              <a:t>$element</a:t>
            </a:r>
            <a:endParaRPr lang="en-US" b="0" dirty="0">
              <a:solidFill>
                <a:srgbClr val="CCCCCC"/>
              </a:solidFill>
              <a:effectLst/>
              <a:latin typeface="Consolas" panose="020B0609020204030204" pitchFamily="49" charset="0"/>
            </a:endParaRPr>
          </a:p>
          <a:p>
            <a:r>
              <a:rPr lang="en-US" b="0" dirty="0">
                <a:solidFill>
                  <a:srgbClr val="CCCCCC"/>
                </a:solidFill>
                <a:effectLst/>
                <a:latin typeface="Consolas" panose="020B0609020204030204" pitchFamily="49" charset="0"/>
              </a:rPr>
              <a: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3414791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For loop syntax:</a:t>
            </a:r>
          </a:p>
          <a:p>
            <a:pPr marL="457200" lvl="1" indent="0">
              <a:buNone/>
            </a:pPr>
            <a:r>
              <a:rPr lang="en-US" sz="2900" dirty="0">
                <a:solidFill>
                  <a:srgbClr val="4448FE"/>
                </a:solidFill>
              </a:rPr>
              <a:t>for (&lt;Initialization&gt;; &lt;Condition or </a:t>
            </a:r>
            <a:r>
              <a:rPr lang="en-US" sz="2900" dirty="0" err="1">
                <a:solidFill>
                  <a:srgbClr val="4448FE"/>
                </a:solidFill>
              </a:rPr>
              <a:t>Test_expression</a:t>
            </a:r>
            <a:r>
              <a:rPr lang="en-US" sz="2900" dirty="0">
                <a:solidFill>
                  <a:srgbClr val="4448FE"/>
                </a:solidFill>
              </a:rPr>
              <a:t>&gt;; &lt;Repeat&gt;)</a:t>
            </a:r>
            <a:br>
              <a:rPr lang="en-US" sz="2900" dirty="0">
                <a:solidFill>
                  <a:srgbClr val="4448FE"/>
                </a:solidFill>
              </a:rPr>
            </a:br>
            <a:r>
              <a:rPr lang="en-US" sz="2900" dirty="0">
                <a:solidFill>
                  <a:srgbClr val="4448FE"/>
                </a:solidFill>
              </a:rPr>
              <a:t>{ code statements }</a:t>
            </a:r>
          </a:p>
          <a:p>
            <a:pPr algn="just"/>
            <a:r>
              <a:rPr lang="en-US" dirty="0"/>
              <a:t>The Initialization placeholder is used to create and initialize the variable with the initial value.</a:t>
            </a:r>
          </a:p>
          <a:p>
            <a:pPr algn="just"/>
            <a:r>
              <a:rPr lang="en-US" dirty="0"/>
              <a:t>The Condition placeholder in a loop gives the Boolean value True or False. </a:t>
            </a:r>
          </a:p>
          <a:p>
            <a:pPr algn="just"/>
            <a:r>
              <a:rPr lang="en-US" dirty="0"/>
              <a:t>PowerShell evaluates the condition part each time when this loop executes. When it returns a True value, the statements are executed. The loop executes its block until the condition becomes false.</a:t>
            </a:r>
          </a:p>
          <a:p>
            <a:pPr algn="just"/>
            <a:r>
              <a:rPr lang="en-US" dirty="0"/>
              <a:t>The Repeat placeholder in a loop, is used to modify the value of a variable which is checked inside the Condition part of the loop. [</a:t>
            </a:r>
            <a:r>
              <a:rPr lang="en-US" dirty="0">
                <a:hlinkClick r:id="rId3"/>
              </a:rPr>
              <a:t>R</a:t>
            </a:r>
            <a:r>
              <a:rPr lang="en-US" dirty="0"/>
              <a:t>: javatpoint.com]</a:t>
            </a:r>
          </a:p>
          <a:p>
            <a:pPr marL="0" indent="0" algn="just">
              <a:buNone/>
            </a:pPr>
            <a:r>
              <a:rPr lang="en-US" dirty="0"/>
              <a:t>For further information, please </a:t>
            </a:r>
            <a:r>
              <a:rPr lang="en-US" dirty="0">
                <a:hlinkClick r:id="rId3"/>
              </a:rPr>
              <a:t>click-here</a:t>
            </a:r>
            <a:r>
              <a:rPr lang="en-US" dirty="0"/>
              <a: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172943"/>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dirty="0">
                <a:solidFill>
                  <a:srgbClr val="9CDCFE"/>
                </a:solidFill>
                <a:effectLst/>
                <a:latin typeface="Consolas" panose="020B0609020204030204" pitchFamily="49" charset="0"/>
              </a:rPr>
              <a:t>$x</a:t>
            </a:r>
            <a:r>
              <a:rPr lang="en-US" b="0" dirty="0">
                <a:solidFill>
                  <a:srgbClr val="CCCCCC"/>
                </a:solidFill>
                <a:effectLst/>
                <a:latin typeface="Consolas" panose="020B0609020204030204" pitchFamily="49" charset="0"/>
              </a:rPr>
              <a:t> </a:t>
            </a:r>
            <a:r>
              <a:rPr lang="en-US" b="0" dirty="0">
                <a:solidFill>
                  <a:srgbClr val="D4D4D4"/>
                </a:solidFill>
                <a:effectLst/>
                <a:latin typeface="Consolas" panose="020B0609020204030204" pitchFamily="49" charset="0"/>
              </a:rPr>
              <a:t>=</a:t>
            </a:r>
            <a:r>
              <a:rPr lang="en-US" b="0" dirty="0">
                <a:solidFill>
                  <a:srgbClr val="CCCCCC"/>
                </a:solidFill>
                <a:effectLst/>
                <a:latin typeface="Consolas" panose="020B0609020204030204" pitchFamily="49" charset="0"/>
              </a:rPr>
              <a:t> </a:t>
            </a:r>
            <a:r>
              <a:rPr lang="en-US" b="0" dirty="0">
                <a:solidFill>
                  <a:srgbClr val="B5CEA8"/>
                </a:solidFill>
                <a:effectLst/>
                <a:latin typeface="Consolas" panose="020B0609020204030204" pitchFamily="49" charset="0"/>
              </a:rPr>
              <a:t>50</a:t>
            </a:r>
            <a:endParaRPr lang="en-US" b="0" dirty="0">
              <a:solidFill>
                <a:srgbClr val="CCCCCC"/>
              </a:solidFill>
              <a:effectLst/>
              <a:latin typeface="Consolas" panose="020B0609020204030204" pitchFamily="49" charset="0"/>
            </a:endParaRPr>
          </a:p>
          <a:p>
            <a:br>
              <a:rPr lang="en-US" b="0" dirty="0">
                <a:solidFill>
                  <a:srgbClr val="CCCCCC"/>
                </a:solidFill>
                <a:effectLst/>
                <a:latin typeface="Consolas" panose="020B0609020204030204" pitchFamily="49" charset="0"/>
              </a:rPr>
            </a:br>
            <a:r>
              <a:rPr lang="en-US" b="0" dirty="0">
                <a:solidFill>
                  <a:srgbClr val="C586C0"/>
                </a:solidFill>
                <a:effectLst/>
                <a:latin typeface="Consolas" panose="020B0609020204030204" pitchFamily="49" charset="0"/>
              </a:rPr>
              <a:t>if</a:t>
            </a:r>
            <a:r>
              <a:rPr lang="en-US" b="0" dirty="0">
                <a:solidFill>
                  <a:srgbClr val="CCCCCC"/>
                </a:solidFill>
                <a:effectLst/>
                <a:latin typeface="Consolas" panose="020B0609020204030204" pitchFamily="49" charset="0"/>
              </a:rPr>
              <a:t> (</a:t>
            </a:r>
            <a:r>
              <a:rPr lang="en-US" b="0" dirty="0">
                <a:solidFill>
                  <a:srgbClr val="9CDCFE"/>
                </a:solidFill>
                <a:effectLst/>
                <a:latin typeface="Consolas" panose="020B0609020204030204" pitchFamily="49" charset="0"/>
              </a:rPr>
              <a:t>$x</a:t>
            </a:r>
            <a:r>
              <a:rPr lang="en-US" b="0" dirty="0">
                <a:solidFill>
                  <a:srgbClr val="CCCCCC"/>
                </a:solidFill>
                <a:effectLst/>
                <a:latin typeface="Consolas" panose="020B0609020204030204" pitchFamily="49" charset="0"/>
              </a:rPr>
              <a:t> </a:t>
            </a:r>
            <a:r>
              <a:rPr lang="en-US" b="0" dirty="0">
                <a:solidFill>
                  <a:srgbClr val="D4D4D4"/>
                </a:solidFill>
                <a:effectLst/>
                <a:latin typeface="Consolas" panose="020B0609020204030204" pitchFamily="49" charset="0"/>
              </a:rPr>
              <a:t>-</a:t>
            </a:r>
            <a:r>
              <a:rPr lang="en-US" b="0" dirty="0" err="1">
                <a:solidFill>
                  <a:srgbClr val="D4D4D4"/>
                </a:solidFill>
                <a:effectLst/>
                <a:latin typeface="Consolas" panose="020B0609020204030204" pitchFamily="49" charset="0"/>
              </a:rPr>
              <a:t>gt</a:t>
            </a:r>
            <a:r>
              <a:rPr lang="en-US" b="0" dirty="0">
                <a:solidFill>
                  <a:srgbClr val="CCCCCC"/>
                </a:solidFill>
                <a:effectLst/>
                <a:latin typeface="Consolas" panose="020B0609020204030204" pitchFamily="49" charset="0"/>
              </a:rPr>
              <a:t> </a:t>
            </a:r>
            <a:r>
              <a:rPr lang="en-US" b="0" dirty="0">
                <a:solidFill>
                  <a:srgbClr val="B5CEA8"/>
                </a:solidFill>
                <a:effectLst/>
                <a:latin typeface="Consolas" panose="020B0609020204030204" pitchFamily="49" charset="0"/>
              </a:rPr>
              <a:t>20</a:t>
            </a:r>
            <a:r>
              <a:rPr lang="en-US" b="0" dirty="0">
                <a:solidFill>
                  <a:srgbClr val="CCCCCC"/>
                </a:solidFill>
                <a:effectLst/>
                <a:latin typeface="Consolas" panose="020B0609020204030204" pitchFamily="49" charset="0"/>
              </a:rPr>
              <a:t>){</a:t>
            </a:r>
          </a:p>
          <a:p>
            <a:r>
              <a:rPr lang="en-US" b="0" dirty="0">
                <a:solidFill>
                  <a:srgbClr val="CCCCCC"/>
                </a:solidFill>
                <a:effectLst/>
                <a:latin typeface="Consolas" panose="020B0609020204030204" pitchFamily="49" charset="0"/>
              </a:rPr>
              <a:t>    </a:t>
            </a:r>
            <a:r>
              <a:rPr lang="en-US" b="0" dirty="0">
                <a:solidFill>
                  <a:srgbClr val="DCDCAA"/>
                </a:solidFill>
                <a:effectLst/>
                <a:latin typeface="Consolas" panose="020B0609020204030204" pitchFamily="49" charset="0"/>
              </a:rPr>
              <a:t>Write-Host</a:t>
            </a:r>
            <a:r>
              <a:rPr lang="en-US" b="0" dirty="0">
                <a:solidFill>
                  <a:srgbClr val="CCCCCC"/>
                </a:solidFill>
                <a:effectLst/>
                <a:latin typeface="Consolas" panose="020B0609020204030204" pitchFamily="49" charset="0"/>
              </a:rPr>
              <a:t>(</a:t>
            </a:r>
            <a:r>
              <a:rPr lang="en-US" b="0" dirty="0">
                <a:solidFill>
                  <a:srgbClr val="CE9178"/>
                </a:solidFill>
                <a:effectLst/>
                <a:latin typeface="Consolas" panose="020B0609020204030204" pitchFamily="49" charset="0"/>
              </a:rPr>
              <a:t>"Hi it's true, I'm an if statement :o)"</a:t>
            </a:r>
            <a:r>
              <a:rPr lang="en-US" b="0" dirty="0">
                <a:solidFill>
                  <a:srgbClr val="CCCCCC"/>
                </a:solidFill>
                <a:effectLst/>
                <a:latin typeface="Consolas" panose="020B0609020204030204" pitchFamily="49" charset="0"/>
              </a:rPr>
              <a:t>)</a:t>
            </a:r>
          </a:p>
          <a:p>
            <a:r>
              <a:rPr lang="en-US" b="0" dirty="0">
                <a:solidFill>
                  <a:srgbClr val="CCCCCC"/>
                </a:solidFill>
                <a:effectLst/>
                <a:latin typeface="Consolas" panose="020B0609020204030204" pitchFamily="49" charset="0"/>
              </a:rPr>
              <a:t>}</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98262197"/>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dirty="0">
                <a:solidFill>
                  <a:srgbClr val="DCDCAA"/>
                </a:solidFill>
                <a:effectLst/>
                <a:latin typeface="Consolas" panose="020B0609020204030204" pitchFamily="49" charset="0"/>
              </a:rPr>
              <a:t>Write-Host</a:t>
            </a:r>
            <a:r>
              <a:rPr lang="en-GB" b="0" dirty="0">
                <a:solidFill>
                  <a:srgbClr val="CCCCCC"/>
                </a:solidFill>
                <a:effectLst/>
                <a:latin typeface="Consolas" panose="020B0609020204030204" pitchFamily="49" charset="0"/>
              </a:rPr>
              <a:t> </a:t>
            </a:r>
            <a:r>
              <a:rPr lang="en-GB" b="0" dirty="0">
                <a:solidFill>
                  <a:srgbClr val="CE9178"/>
                </a:solidFill>
                <a:effectLst/>
                <a:latin typeface="Consolas" panose="020B0609020204030204" pitchFamily="49" charset="0"/>
              </a:rPr>
              <a:t>"User Menu"</a:t>
            </a:r>
            <a:endParaRPr lang="en-GB" b="0" dirty="0">
              <a:solidFill>
                <a:srgbClr val="CCCCCC"/>
              </a:solidFill>
              <a:effectLst/>
              <a:latin typeface="Consolas" panose="020B0609020204030204" pitchFamily="49" charset="0"/>
            </a:endParaRPr>
          </a:p>
          <a:p>
            <a:r>
              <a:rPr lang="en-GB" b="0" dirty="0">
                <a:solidFill>
                  <a:srgbClr val="DCDCAA"/>
                </a:solidFill>
                <a:effectLst/>
                <a:latin typeface="Consolas" panose="020B0609020204030204" pitchFamily="49" charset="0"/>
              </a:rPr>
              <a:t>Write-Host</a:t>
            </a:r>
            <a:r>
              <a:rPr lang="en-GB" b="0" dirty="0">
                <a:solidFill>
                  <a:srgbClr val="CCCCCC"/>
                </a:solidFill>
                <a:effectLst/>
                <a:latin typeface="Consolas" panose="020B0609020204030204" pitchFamily="49" charset="0"/>
              </a:rPr>
              <a:t> </a:t>
            </a:r>
            <a:r>
              <a:rPr lang="en-GB" b="0" dirty="0">
                <a:solidFill>
                  <a:srgbClr val="CE9178"/>
                </a:solidFill>
                <a:effectLst/>
                <a:latin typeface="Consolas" panose="020B0609020204030204" pitchFamily="49" charset="0"/>
              </a:rPr>
              <a:t>"---------"</a:t>
            </a:r>
            <a:endParaRPr lang="en-GB" b="0" dirty="0">
              <a:solidFill>
                <a:srgbClr val="CCCCCC"/>
              </a:solidFill>
              <a:effectLst/>
              <a:latin typeface="Consolas" panose="020B0609020204030204" pitchFamily="49" charset="0"/>
            </a:endParaRPr>
          </a:p>
          <a:p>
            <a:r>
              <a:rPr lang="en-GB" b="0" dirty="0">
                <a:solidFill>
                  <a:srgbClr val="DCDCAA"/>
                </a:solidFill>
                <a:effectLst/>
                <a:latin typeface="Consolas" panose="020B0609020204030204" pitchFamily="49" charset="0"/>
              </a:rPr>
              <a:t>Write-Host</a:t>
            </a:r>
            <a:r>
              <a:rPr lang="en-GB" b="0" dirty="0">
                <a:solidFill>
                  <a:srgbClr val="CCCCCC"/>
                </a:solidFill>
                <a:effectLst/>
                <a:latin typeface="Consolas" panose="020B0609020204030204" pitchFamily="49" charset="0"/>
              </a:rPr>
              <a:t> </a:t>
            </a:r>
            <a:r>
              <a:rPr lang="en-GB" b="0" dirty="0">
                <a:solidFill>
                  <a:srgbClr val="CE9178"/>
                </a:solidFill>
                <a:effectLst/>
                <a:latin typeface="Consolas" panose="020B0609020204030204" pitchFamily="49" charset="0"/>
              </a:rPr>
              <a:t>"1: List Users"</a:t>
            </a:r>
            <a:endParaRPr lang="en-GB" b="0" dirty="0">
              <a:solidFill>
                <a:srgbClr val="CCCCCC"/>
              </a:solidFill>
              <a:effectLst/>
              <a:latin typeface="Consolas" panose="020B0609020204030204" pitchFamily="49" charset="0"/>
            </a:endParaRPr>
          </a:p>
          <a:p>
            <a:r>
              <a:rPr lang="en-GB" b="0" dirty="0">
                <a:solidFill>
                  <a:srgbClr val="DCDCAA"/>
                </a:solidFill>
                <a:effectLst/>
                <a:latin typeface="Consolas" panose="020B0609020204030204" pitchFamily="49" charset="0"/>
              </a:rPr>
              <a:t>Write-Host</a:t>
            </a:r>
            <a:r>
              <a:rPr lang="en-GB" b="0" dirty="0">
                <a:solidFill>
                  <a:srgbClr val="CCCCCC"/>
                </a:solidFill>
                <a:effectLst/>
                <a:latin typeface="Consolas" panose="020B0609020204030204" pitchFamily="49" charset="0"/>
              </a:rPr>
              <a:t> </a:t>
            </a:r>
            <a:r>
              <a:rPr lang="en-GB" b="0" dirty="0">
                <a:solidFill>
                  <a:srgbClr val="CE9178"/>
                </a:solidFill>
                <a:effectLst/>
                <a:latin typeface="Consolas" panose="020B0609020204030204" pitchFamily="49" charset="0"/>
              </a:rPr>
              <a:t>"2: Add User"</a:t>
            </a:r>
            <a:endParaRPr lang="en-GB" b="0" dirty="0">
              <a:solidFill>
                <a:srgbClr val="CCCCCC"/>
              </a:solidFill>
              <a:effectLst/>
              <a:latin typeface="Consolas" panose="020B0609020204030204" pitchFamily="49" charset="0"/>
            </a:endParaRPr>
          </a:p>
          <a:p>
            <a:r>
              <a:rPr lang="en-GB" b="0" dirty="0">
                <a:solidFill>
                  <a:srgbClr val="DCDCAA"/>
                </a:solidFill>
                <a:effectLst/>
                <a:latin typeface="Consolas" panose="020B0609020204030204" pitchFamily="49" charset="0"/>
              </a:rPr>
              <a:t>Write-Host</a:t>
            </a:r>
            <a:r>
              <a:rPr lang="en-GB" b="0" dirty="0">
                <a:solidFill>
                  <a:srgbClr val="CCCCCC"/>
                </a:solidFill>
                <a:effectLst/>
                <a:latin typeface="Consolas" panose="020B0609020204030204" pitchFamily="49" charset="0"/>
              </a:rPr>
              <a:t> </a:t>
            </a:r>
            <a:r>
              <a:rPr lang="en-GB" b="0" dirty="0">
                <a:solidFill>
                  <a:srgbClr val="CE9178"/>
                </a:solidFill>
                <a:effectLst/>
                <a:latin typeface="Consolas" panose="020B0609020204030204" pitchFamily="49" charset="0"/>
              </a:rPr>
              <a:t>"3: Remove User"</a:t>
            </a:r>
            <a:endParaRPr lang="en-GB" b="0" dirty="0">
              <a:solidFill>
                <a:srgbClr val="CCCCCC"/>
              </a:solidFill>
              <a:effectLst/>
              <a:latin typeface="Consolas" panose="020B0609020204030204" pitchFamily="49" charset="0"/>
            </a:endParaRPr>
          </a:p>
          <a:p>
            <a:br>
              <a:rPr lang="en-GB" b="0" dirty="0">
                <a:solidFill>
                  <a:srgbClr val="CCCCCC"/>
                </a:solidFill>
                <a:effectLst/>
                <a:latin typeface="Consolas" panose="020B0609020204030204" pitchFamily="49" charset="0"/>
              </a:rPr>
            </a:br>
            <a:r>
              <a:rPr lang="en-GB" b="0" dirty="0">
                <a:solidFill>
                  <a:srgbClr val="9CDCFE"/>
                </a:solidFill>
                <a:effectLst/>
                <a:latin typeface="Consolas" panose="020B0609020204030204" pitchFamily="49" charset="0"/>
              </a:rPr>
              <a:t>$</a:t>
            </a:r>
            <a:r>
              <a:rPr lang="en-GB" b="0" dirty="0" err="1">
                <a:solidFill>
                  <a:srgbClr val="9CDCFE"/>
                </a:solidFill>
                <a:effectLst/>
                <a:latin typeface="Consolas" panose="020B0609020204030204" pitchFamily="49" charset="0"/>
              </a:rPr>
              <a:t>num</a:t>
            </a:r>
            <a:r>
              <a:rPr lang="en-GB" b="0" dirty="0">
                <a:solidFill>
                  <a:srgbClr val="CCCCCC"/>
                </a:solidFill>
                <a:effectLst/>
                <a:latin typeface="Consolas" panose="020B0609020204030204" pitchFamily="49" charset="0"/>
              </a:rPr>
              <a:t> </a:t>
            </a:r>
            <a:r>
              <a:rPr lang="en-GB" b="0" dirty="0">
                <a:solidFill>
                  <a:srgbClr val="D4D4D4"/>
                </a:solidFill>
                <a:effectLst/>
                <a:latin typeface="Consolas" panose="020B0609020204030204" pitchFamily="49" charset="0"/>
              </a:rPr>
              <a:t>=</a:t>
            </a:r>
            <a:r>
              <a:rPr lang="en-GB" b="0" dirty="0">
                <a:solidFill>
                  <a:srgbClr val="CCCCCC"/>
                </a:solidFill>
                <a:effectLst/>
                <a:latin typeface="Consolas" panose="020B0609020204030204" pitchFamily="49" charset="0"/>
              </a:rPr>
              <a:t> </a:t>
            </a:r>
            <a:r>
              <a:rPr lang="en-GB" b="0" dirty="0">
                <a:solidFill>
                  <a:srgbClr val="DCDCAA"/>
                </a:solidFill>
                <a:effectLst/>
                <a:latin typeface="Consolas" panose="020B0609020204030204" pitchFamily="49" charset="0"/>
              </a:rPr>
              <a:t>Read-Host</a:t>
            </a:r>
            <a:r>
              <a:rPr lang="en-GB" b="0" dirty="0">
                <a:solidFill>
                  <a:srgbClr val="CCCCCC"/>
                </a:solidFill>
                <a:effectLst/>
                <a:latin typeface="Consolas" panose="020B0609020204030204" pitchFamily="49" charset="0"/>
              </a:rPr>
              <a:t> </a:t>
            </a:r>
            <a:r>
              <a:rPr lang="en-GB" b="0" dirty="0">
                <a:solidFill>
                  <a:srgbClr val="CE9178"/>
                </a:solidFill>
                <a:effectLst/>
                <a:latin typeface="Consolas" panose="020B0609020204030204" pitchFamily="49" charset="0"/>
              </a:rPr>
              <a:t>"Please enter a number?"</a:t>
            </a:r>
            <a:endParaRPr lang="en-GB" b="0" dirty="0">
              <a:solidFill>
                <a:srgbClr val="CCCCCC"/>
              </a:solidFill>
              <a:effectLst/>
              <a:latin typeface="Consolas" panose="020B0609020204030204" pitchFamily="49" charset="0"/>
            </a:endParaRPr>
          </a:p>
          <a:p>
            <a:r>
              <a:rPr lang="en-GB" b="0" dirty="0">
                <a:solidFill>
                  <a:srgbClr val="C586C0"/>
                </a:solidFill>
                <a:effectLst/>
                <a:latin typeface="Consolas" panose="020B0609020204030204" pitchFamily="49" charset="0"/>
              </a:rPr>
              <a:t>Switch</a:t>
            </a:r>
            <a:r>
              <a:rPr lang="en-GB" b="0" dirty="0">
                <a:solidFill>
                  <a:srgbClr val="CCCCCC"/>
                </a:solidFill>
                <a:effectLst/>
                <a:latin typeface="Consolas" panose="020B0609020204030204" pitchFamily="49" charset="0"/>
              </a:rPr>
              <a:t> (</a:t>
            </a:r>
            <a:r>
              <a:rPr lang="en-GB" b="0" dirty="0">
                <a:solidFill>
                  <a:srgbClr val="9CDCFE"/>
                </a:solidFill>
                <a:effectLst/>
                <a:latin typeface="Consolas" panose="020B0609020204030204" pitchFamily="49" charset="0"/>
              </a:rPr>
              <a:t>$</a:t>
            </a:r>
            <a:r>
              <a:rPr lang="en-GB" b="0" dirty="0" err="1">
                <a:solidFill>
                  <a:srgbClr val="9CDCFE"/>
                </a:solidFill>
                <a:effectLst/>
                <a:latin typeface="Consolas" panose="020B0609020204030204" pitchFamily="49" charset="0"/>
              </a:rPr>
              <a:t>num</a:t>
            </a:r>
            <a:r>
              <a:rPr lang="en-GB" b="0" dirty="0">
                <a:solidFill>
                  <a:srgbClr val="CCCCCC"/>
                </a:solidFill>
                <a:effectLst/>
                <a:latin typeface="Consolas" panose="020B0609020204030204" pitchFamily="49" charset="0"/>
              </a:rPr>
              <a:t>)</a:t>
            </a:r>
          </a:p>
          <a:p>
            <a:r>
              <a:rPr lang="en-GB" b="0" dirty="0">
                <a:solidFill>
                  <a:srgbClr val="CCCCCC"/>
                </a:solidFill>
                <a:effectLst/>
                <a:latin typeface="Consolas" panose="020B0609020204030204" pitchFamily="49" charset="0"/>
              </a:rPr>
              <a:t>{</a:t>
            </a:r>
          </a:p>
          <a:p>
            <a:r>
              <a:rPr lang="en-GB" b="0" dirty="0">
                <a:solidFill>
                  <a:srgbClr val="CCCCCC"/>
                </a:solidFill>
                <a:effectLst/>
                <a:latin typeface="Consolas" panose="020B0609020204030204" pitchFamily="49" charset="0"/>
              </a:rPr>
              <a:t>    </a:t>
            </a:r>
            <a:r>
              <a:rPr lang="en-GB" b="0" dirty="0">
                <a:solidFill>
                  <a:srgbClr val="B5CEA8"/>
                </a:solidFill>
                <a:effectLst/>
                <a:latin typeface="Consolas" panose="020B0609020204030204" pitchFamily="49" charset="0"/>
              </a:rPr>
              <a:t>1</a:t>
            </a:r>
            <a:r>
              <a:rPr lang="en-GB" b="0" dirty="0">
                <a:solidFill>
                  <a:srgbClr val="CCCCCC"/>
                </a:solidFill>
                <a:effectLst/>
                <a:latin typeface="Consolas" panose="020B0609020204030204" pitchFamily="49" charset="0"/>
              </a:rPr>
              <a:t> {</a:t>
            </a:r>
            <a:r>
              <a:rPr lang="en-GB" b="0" dirty="0">
                <a:solidFill>
                  <a:srgbClr val="CE9178"/>
                </a:solidFill>
                <a:effectLst/>
                <a:latin typeface="Consolas" panose="020B0609020204030204" pitchFamily="49" charset="0"/>
              </a:rPr>
              <a:t>'Run Action code 1'</a:t>
            </a:r>
            <a:r>
              <a:rPr lang="en-GB" b="0" dirty="0">
                <a:solidFill>
                  <a:srgbClr val="CCCCCC"/>
                </a:solidFill>
                <a:effectLst/>
                <a:latin typeface="Consolas" panose="020B0609020204030204" pitchFamily="49" charset="0"/>
              </a:rPr>
              <a:t>}</a:t>
            </a:r>
          </a:p>
          <a:p>
            <a:r>
              <a:rPr lang="en-GB" b="0" dirty="0">
                <a:solidFill>
                  <a:srgbClr val="CCCCCC"/>
                </a:solidFill>
                <a:effectLst/>
                <a:latin typeface="Consolas" panose="020B0609020204030204" pitchFamily="49" charset="0"/>
              </a:rPr>
              <a:t>    </a:t>
            </a:r>
            <a:r>
              <a:rPr lang="en-GB" b="0" dirty="0">
                <a:solidFill>
                  <a:srgbClr val="B5CEA8"/>
                </a:solidFill>
                <a:effectLst/>
                <a:latin typeface="Consolas" panose="020B0609020204030204" pitchFamily="49" charset="0"/>
              </a:rPr>
              <a:t>2</a:t>
            </a:r>
            <a:r>
              <a:rPr lang="en-GB" b="0" dirty="0">
                <a:solidFill>
                  <a:srgbClr val="CCCCCC"/>
                </a:solidFill>
                <a:effectLst/>
                <a:latin typeface="Consolas" panose="020B0609020204030204" pitchFamily="49" charset="0"/>
              </a:rPr>
              <a:t> {</a:t>
            </a:r>
            <a:r>
              <a:rPr lang="en-GB" b="0" dirty="0">
                <a:solidFill>
                  <a:srgbClr val="CE9178"/>
                </a:solidFill>
                <a:effectLst/>
                <a:latin typeface="Consolas" panose="020B0609020204030204" pitchFamily="49" charset="0"/>
              </a:rPr>
              <a:t>'Run Action code 2'</a:t>
            </a:r>
            <a:r>
              <a:rPr lang="en-GB" b="0" dirty="0">
                <a:solidFill>
                  <a:srgbClr val="CCCCCC"/>
                </a:solidFill>
                <a:effectLst/>
                <a:latin typeface="Consolas" panose="020B0609020204030204" pitchFamily="49" charset="0"/>
              </a:rPr>
              <a:t>}</a:t>
            </a:r>
          </a:p>
          <a:p>
            <a:r>
              <a:rPr lang="en-GB" b="0" dirty="0">
                <a:solidFill>
                  <a:srgbClr val="CCCCCC"/>
                </a:solidFill>
                <a:effectLst/>
                <a:latin typeface="Consolas" panose="020B0609020204030204" pitchFamily="49" charset="0"/>
              </a:rPr>
              <a:t>    </a:t>
            </a:r>
            <a:r>
              <a:rPr lang="en-GB" b="0" dirty="0">
                <a:solidFill>
                  <a:srgbClr val="B5CEA8"/>
                </a:solidFill>
                <a:effectLst/>
                <a:latin typeface="Consolas" panose="020B0609020204030204" pitchFamily="49" charset="0"/>
              </a:rPr>
              <a:t>3</a:t>
            </a:r>
            <a:r>
              <a:rPr lang="en-GB" b="0" dirty="0">
                <a:solidFill>
                  <a:srgbClr val="CCCCCC"/>
                </a:solidFill>
                <a:effectLst/>
                <a:latin typeface="Consolas" panose="020B0609020204030204" pitchFamily="49" charset="0"/>
              </a:rPr>
              <a:t> {</a:t>
            </a:r>
            <a:r>
              <a:rPr lang="en-GB" b="0" dirty="0">
                <a:solidFill>
                  <a:srgbClr val="CE9178"/>
                </a:solidFill>
                <a:effectLst/>
                <a:latin typeface="Consolas" panose="020B0609020204030204" pitchFamily="49" charset="0"/>
              </a:rPr>
              <a:t>'Run Action code 3'</a:t>
            </a:r>
            <a:r>
              <a:rPr lang="en-GB" b="0" dirty="0">
                <a:solidFill>
                  <a:srgbClr val="CCCCCC"/>
                </a:solidFill>
                <a:effectLst/>
                <a:latin typeface="Consolas" panose="020B0609020204030204" pitchFamily="49" charset="0"/>
              </a:rPr>
              <a:t>}</a:t>
            </a:r>
          </a:p>
          <a:p>
            <a:r>
              <a:rPr lang="en-GB" b="0" dirty="0">
                <a:solidFill>
                  <a:srgbClr val="CCCCCC"/>
                </a:solidFill>
                <a:effectLst/>
                <a:latin typeface="Consolas" panose="020B0609020204030204" pitchFamily="49" charset="0"/>
              </a:rPr>
              <a:t>    </a:t>
            </a:r>
            <a:r>
              <a:rPr lang="en-GB" b="0" dirty="0">
                <a:solidFill>
                  <a:srgbClr val="C586C0"/>
                </a:solidFill>
                <a:effectLst/>
                <a:latin typeface="Consolas" panose="020B0609020204030204" pitchFamily="49" charset="0"/>
              </a:rPr>
              <a:t>default</a:t>
            </a:r>
            <a:r>
              <a:rPr lang="en-GB" b="0" dirty="0">
                <a:solidFill>
                  <a:srgbClr val="CCCCCC"/>
                </a:solidFill>
                <a:effectLst/>
                <a:latin typeface="Consolas" panose="020B0609020204030204" pitchFamily="49" charset="0"/>
              </a:rPr>
              <a:t> {</a:t>
            </a:r>
            <a:r>
              <a:rPr lang="en-GB" b="0" dirty="0">
                <a:solidFill>
                  <a:srgbClr val="CE9178"/>
                </a:solidFill>
                <a:effectLst/>
                <a:latin typeface="Consolas" panose="020B0609020204030204" pitchFamily="49" charset="0"/>
              </a:rPr>
              <a:t>'No Action'</a:t>
            </a:r>
            <a:r>
              <a:rPr lang="en-GB" b="0" dirty="0">
                <a:solidFill>
                  <a:srgbClr val="CCCCCC"/>
                </a:solidFill>
                <a:effectLst/>
                <a:latin typeface="Consolas" panose="020B0609020204030204" pitchFamily="49" charset="0"/>
              </a:rPr>
              <a:t>}</a:t>
            </a:r>
          </a:p>
          <a:p>
            <a:r>
              <a:rPr lang="en-GB" b="0" dirty="0">
                <a:solidFill>
                  <a:srgbClr val="CCCCCC"/>
                </a:solidFill>
                <a:effectLst/>
                <a:latin typeface="Consolas" panose="020B0609020204030204" pitchFamily="49" charset="0"/>
              </a:rPr>
              <a:t>}</a:t>
            </a:r>
          </a:p>
          <a:p>
            <a:endParaRPr lang="en-GB" dirty="0"/>
          </a:p>
        </p:txBody>
      </p:sp>
      <p:sp>
        <p:nvSpPr>
          <p:cNvPr id="4" name="Slide Number Placeholder 3"/>
          <p:cNvSpPr>
            <a:spLocks noGrp="1"/>
          </p:cNvSpPr>
          <p:nvPr>
            <p:ph type="sldNum" sz="quarter" idx="5"/>
          </p:nvPr>
        </p:nvSpPr>
        <p:spPr/>
        <p:txBody>
          <a:bodyPr/>
          <a:lstStyle/>
          <a:p>
            <a:fld id="{FB37C982-8B5E-41C8-9C3C-7DDDA082ABA8}" type="slidenum">
              <a:rPr lang="en-GB" smtClean="0"/>
              <a:t>60</a:t>
            </a:fld>
            <a:endParaRPr lang="en-GB"/>
          </a:p>
        </p:txBody>
      </p:sp>
    </p:spTree>
    <p:extLst>
      <p:ext uri="{BB962C8B-B14F-4D97-AF65-F5344CB8AC3E}">
        <p14:creationId xmlns:p14="http://schemas.microsoft.com/office/powerpoint/2010/main" val="128155792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dirty="0">
                <a:solidFill>
                  <a:srgbClr val="DCDCAA"/>
                </a:solidFill>
                <a:effectLst/>
                <a:latin typeface="Consolas" panose="020B0609020204030204" pitchFamily="49" charset="0"/>
              </a:rPr>
              <a:t>Write-Host</a:t>
            </a:r>
            <a:r>
              <a:rPr lang="en-GB" b="0" dirty="0">
                <a:solidFill>
                  <a:srgbClr val="CCCCCC"/>
                </a:solidFill>
                <a:effectLst/>
                <a:latin typeface="Consolas" panose="020B0609020204030204" pitchFamily="49" charset="0"/>
              </a:rPr>
              <a:t> </a:t>
            </a:r>
            <a:r>
              <a:rPr lang="en-GB" b="0" dirty="0">
                <a:solidFill>
                  <a:srgbClr val="CE9178"/>
                </a:solidFill>
                <a:effectLst/>
                <a:latin typeface="Consolas" panose="020B0609020204030204" pitchFamily="49" charset="0"/>
              </a:rPr>
              <a:t>"User Menu"</a:t>
            </a:r>
            <a:endParaRPr lang="en-GB" b="0" dirty="0">
              <a:solidFill>
                <a:srgbClr val="CCCCCC"/>
              </a:solidFill>
              <a:effectLst/>
              <a:latin typeface="Consolas" panose="020B0609020204030204" pitchFamily="49" charset="0"/>
            </a:endParaRPr>
          </a:p>
          <a:p>
            <a:r>
              <a:rPr lang="en-GB" b="0" dirty="0">
                <a:solidFill>
                  <a:srgbClr val="DCDCAA"/>
                </a:solidFill>
                <a:effectLst/>
                <a:latin typeface="Consolas" panose="020B0609020204030204" pitchFamily="49" charset="0"/>
              </a:rPr>
              <a:t>Write-Host</a:t>
            </a:r>
            <a:r>
              <a:rPr lang="en-GB" b="0" dirty="0">
                <a:solidFill>
                  <a:srgbClr val="CCCCCC"/>
                </a:solidFill>
                <a:effectLst/>
                <a:latin typeface="Consolas" panose="020B0609020204030204" pitchFamily="49" charset="0"/>
              </a:rPr>
              <a:t> </a:t>
            </a:r>
            <a:r>
              <a:rPr lang="en-GB" b="0" dirty="0">
                <a:solidFill>
                  <a:srgbClr val="CE9178"/>
                </a:solidFill>
                <a:effectLst/>
                <a:latin typeface="Consolas" panose="020B0609020204030204" pitchFamily="49" charset="0"/>
              </a:rPr>
              <a:t>"---------"</a:t>
            </a:r>
            <a:endParaRPr lang="en-GB" b="0" dirty="0">
              <a:solidFill>
                <a:srgbClr val="CCCCCC"/>
              </a:solidFill>
              <a:effectLst/>
              <a:latin typeface="Consolas" panose="020B0609020204030204" pitchFamily="49" charset="0"/>
            </a:endParaRPr>
          </a:p>
          <a:p>
            <a:r>
              <a:rPr lang="en-GB" b="0" dirty="0">
                <a:solidFill>
                  <a:srgbClr val="DCDCAA"/>
                </a:solidFill>
                <a:effectLst/>
                <a:latin typeface="Consolas" panose="020B0609020204030204" pitchFamily="49" charset="0"/>
              </a:rPr>
              <a:t>Write-Host</a:t>
            </a:r>
            <a:r>
              <a:rPr lang="en-GB" b="0" dirty="0">
                <a:solidFill>
                  <a:srgbClr val="CCCCCC"/>
                </a:solidFill>
                <a:effectLst/>
                <a:latin typeface="Consolas" panose="020B0609020204030204" pitchFamily="49" charset="0"/>
              </a:rPr>
              <a:t> </a:t>
            </a:r>
            <a:r>
              <a:rPr lang="en-GB" b="0" dirty="0">
                <a:solidFill>
                  <a:srgbClr val="CE9178"/>
                </a:solidFill>
                <a:effectLst/>
                <a:latin typeface="Consolas" panose="020B0609020204030204" pitchFamily="49" charset="0"/>
              </a:rPr>
              <a:t>"1: List Users"</a:t>
            </a:r>
            <a:endParaRPr lang="en-GB" b="0" dirty="0">
              <a:solidFill>
                <a:srgbClr val="CCCCCC"/>
              </a:solidFill>
              <a:effectLst/>
              <a:latin typeface="Consolas" panose="020B0609020204030204" pitchFamily="49" charset="0"/>
            </a:endParaRPr>
          </a:p>
          <a:p>
            <a:r>
              <a:rPr lang="en-GB" b="0" dirty="0">
                <a:solidFill>
                  <a:srgbClr val="DCDCAA"/>
                </a:solidFill>
                <a:effectLst/>
                <a:latin typeface="Consolas" panose="020B0609020204030204" pitchFamily="49" charset="0"/>
              </a:rPr>
              <a:t>Write-Host</a:t>
            </a:r>
            <a:r>
              <a:rPr lang="en-GB" b="0" dirty="0">
                <a:solidFill>
                  <a:srgbClr val="CCCCCC"/>
                </a:solidFill>
                <a:effectLst/>
                <a:latin typeface="Consolas" panose="020B0609020204030204" pitchFamily="49" charset="0"/>
              </a:rPr>
              <a:t> </a:t>
            </a:r>
            <a:r>
              <a:rPr lang="en-GB" b="0" dirty="0">
                <a:solidFill>
                  <a:srgbClr val="CE9178"/>
                </a:solidFill>
                <a:effectLst/>
                <a:latin typeface="Consolas" panose="020B0609020204030204" pitchFamily="49" charset="0"/>
              </a:rPr>
              <a:t>"2: Add User"</a:t>
            </a:r>
            <a:endParaRPr lang="en-GB" b="0" dirty="0">
              <a:solidFill>
                <a:srgbClr val="CCCCCC"/>
              </a:solidFill>
              <a:effectLst/>
              <a:latin typeface="Consolas" panose="020B0609020204030204" pitchFamily="49" charset="0"/>
            </a:endParaRPr>
          </a:p>
          <a:p>
            <a:r>
              <a:rPr lang="en-GB" b="0" dirty="0">
                <a:solidFill>
                  <a:srgbClr val="DCDCAA"/>
                </a:solidFill>
                <a:effectLst/>
                <a:latin typeface="Consolas" panose="020B0609020204030204" pitchFamily="49" charset="0"/>
              </a:rPr>
              <a:t>Write-Host</a:t>
            </a:r>
            <a:r>
              <a:rPr lang="en-GB" b="0" dirty="0">
                <a:solidFill>
                  <a:srgbClr val="CCCCCC"/>
                </a:solidFill>
                <a:effectLst/>
                <a:latin typeface="Consolas" panose="020B0609020204030204" pitchFamily="49" charset="0"/>
              </a:rPr>
              <a:t> </a:t>
            </a:r>
            <a:r>
              <a:rPr lang="en-GB" b="0" dirty="0">
                <a:solidFill>
                  <a:srgbClr val="CE9178"/>
                </a:solidFill>
                <a:effectLst/>
                <a:latin typeface="Consolas" panose="020B0609020204030204" pitchFamily="49" charset="0"/>
              </a:rPr>
              <a:t>"3: Remove User"</a:t>
            </a:r>
            <a:endParaRPr lang="en-GB" b="0" dirty="0">
              <a:solidFill>
                <a:srgbClr val="CCCCCC"/>
              </a:solidFill>
              <a:effectLst/>
              <a:latin typeface="Consolas" panose="020B0609020204030204" pitchFamily="49" charset="0"/>
            </a:endParaRPr>
          </a:p>
          <a:p>
            <a:br>
              <a:rPr lang="en-GB" b="0" dirty="0">
                <a:solidFill>
                  <a:srgbClr val="CCCCCC"/>
                </a:solidFill>
                <a:effectLst/>
                <a:latin typeface="Consolas" panose="020B0609020204030204" pitchFamily="49" charset="0"/>
              </a:rPr>
            </a:br>
            <a:r>
              <a:rPr lang="en-GB" b="0" dirty="0">
                <a:solidFill>
                  <a:srgbClr val="9CDCFE"/>
                </a:solidFill>
                <a:effectLst/>
                <a:latin typeface="Consolas" panose="020B0609020204030204" pitchFamily="49" charset="0"/>
              </a:rPr>
              <a:t>$</a:t>
            </a:r>
            <a:r>
              <a:rPr lang="en-GB" b="0" dirty="0" err="1">
                <a:solidFill>
                  <a:srgbClr val="9CDCFE"/>
                </a:solidFill>
                <a:effectLst/>
                <a:latin typeface="Consolas" panose="020B0609020204030204" pitchFamily="49" charset="0"/>
              </a:rPr>
              <a:t>num</a:t>
            </a:r>
            <a:r>
              <a:rPr lang="en-GB" b="0" dirty="0">
                <a:solidFill>
                  <a:srgbClr val="CCCCCC"/>
                </a:solidFill>
                <a:effectLst/>
                <a:latin typeface="Consolas" panose="020B0609020204030204" pitchFamily="49" charset="0"/>
              </a:rPr>
              <a:t> </a:t>
            </a:r>
            <a:r>
              <a:rPr lang="en-GB" b="0" dirty="0">
                <a:solidFill>
                  <a:srgbClr val="D4D4D4"/>
                </a:solidFill>
                <a:effectLst/>
                <a:latin typeface="Consolas" panose="020B0609020204030204" pitchFamily="49" charset="0"/>
              </a:rPr>
              <a:t>=</a:t>
            </a:r>
            <a:r>
              <a:rPr lang="en-GB" b="0" dirty="0">
                <a:solidFill>
                  <a:srgbClr val="CCCCCC"/>
                </a:solidFill>
                <a:effectLst/>
                <a:latin typeface="Consolas" panose="020B0609020204030204" pitchFamily="49" charset="0"/>
              </a:rPr>
              <a:t> </a:t>
            </a:r>
            <a:r>
              <a:rPr lang="en-GB" b="0" dirty="0">
                <a:solidFill>
                  <a:srgbClr val="DCDCAA"/>
                </a:solidFill>
                <a:effectLst/>
                <a:latin typeface="Consolas" panose="020B0609020204030204" pitchFamily="49" charset="0"/>
              </a:rPr>
              <a:t>Read-Host</a:t>
            </a:r>
            <a:r>
              <a:rPr lang="en-GB" b="0" dirty="0">
                <a:solidFill>
                  <a:srgbClr val="CCCCCC"/>
                </a:solidFill>
                <a:effectLst/>
                <a:latin typeface="Consolas" panose="020B0609020204030204" pitchFamily="49" charset="0"/>
              </a:rPr>
              <a:t> </a:t>
            </a:r>
            <a:r>
              <a:rPr lang="en-GB" b="0" dirty="0">
                <a:solidFill>
                  <a:srgbClr val="CE9178"/>
                </a:solidFill>
                <a:effectLst/>
                <a:latin typeface="Consolas" panose="020B0609020204030204" pitchFamily="49" charset="0"/>
              </a:rPr>
              <a:t>"Please enter a number?"</a:t>
            </a:r>
            <a:endParaRPr lang="en-GB" b="0" dirty="0">
              <a:solidFill>
                <a:srgbClr val="CCCCCC"/>
              </a:solidFill>
              <a:effectLst/>
              <a:latin typeface="Consolas" panose="020B0609020204030204" pitchFamily="49" charset="0"/>
            </a:endParaRPr>
          </a:p>
          <a:p>
            <a:r>
              <a:rPr lang="en-GB" b="0" dirty="0">
                <a:solidFill>
                  <a:srgbClr val="C586C0"/>
                </a:solidFill>
                <a:effectLst/>
                <a:latin typeface="Consolas" panose="020B0609020204030204" pitchFamily="49" charset="0"/>
              </a:rPr>
              <a:t>Switch</a:t>
            </a:r>
            <a:r>
              <a:rPr lang="en-GB" b="0" dirty="0">
                <a:solidFill>
                  <a:srgbClr val="CCCCCC"/>
                </a:solidFill>
                <a:effectLst/>
                <a:latin typeface="Consolas" panose="020B0609020204030204" pitchFamily="49" charset="0"/>
              </a:rPr>
              <a:t> (</a:t>
            </a:r>
            <a:r>
              <a:rPr lang="en-GB" b="0" dirty="0">
                <a:solidFill>
                  <a:srgbClr val="9CDCFE"/>
                </a:solidFill>
                <a:effectLst/>
                <a:latin typeface="Consolas" panose="020B0609020204030204" pitchFamily="49" charset="0"/>
              </a:rPr>
              <a:t>$</a:t>
            </a:r>
            <a:r>
              <a:rPr lang="en-GB" b="0" dirty="0" err="1">
                <a:solidFill>
                  <a:srgbClr val="9CDCFE"/>
                </a:solidFill>
                <a:effectLst/>
                <a:latin typeface="Consolas" panose="020B0609020204030204" pitchFamily="49" charset="0"/>
              </a:rPr>
              <a:t>num</a:t>
            </a:r>
            <a:r>
              <a:rPr lang="en-GB" b="0" dirty="0">
                <a:solidFill>
                  <a:srgbClr val="CCCCCC"/>
                </a:solidFill>
                <a:effectLst/>
                <a:latin typeface="Consolas" panose="020B0609020204030204" pitchFamily="49" charset="0"/>
              </a:rPr>
              <a:t>)</a:t>
            </a:r>
          </a:p>
          <a:p>
            <a:r>
              <a:rPr lang="en-GB" b="0" dirty="0">
                <a:solidFill>
                  <a:srgbClr val="CCCCCC"/>
                </a:solidFill>
                <a:effectLst/>
                <a:latin typeface="Consolas" panose="020B0609020204030204" pitchFamily="49" charset="0"/>
              </a:rPr>
              <a:t>{</a:t>
            </a:r>
          </a:p>
          <a:p>
            <a:r>
              <a:rPr lang="en-GB" b="0" dirty="0">
                <a:solidFill>
                  <a:srgbClr val="CCCCCC"/>
                </a:solidFill>
                <a:effectLst/>
                <a:latin typeface="Consolas" panose="020B0609020204030204" pitchFamily="49" charset="0"/>
              </a:rPr>
              <a:t>    </a:t>
            </a:r>
            <a:r>
              <a:rPr lang="en-GB" b="0" dirty="0">
                <a:solidFill>
                  <a:srgbClr val="B5CEA8"/>
                </a:solidFill>
                <a:effectLst/>
                <a:latin typeface="Consolas" panose="020B0609020204030204" pitchFamily="49" charset="0"/>
              </a:rPr>
              <a:t>1</a:t>
            </a:r>
            <a:r>
              <a:rPr lang="en-GB" b="0" dirty="0">
                <a:solidFill>
                  <a:srgbClr val="CCCCCC"/>
                </a:solidFill>
                <a:effectLst/>
                <a:latin typeface="Consolas" panose="020B0609020204030204" pitchFamily="49" charset="0"/>
              </a:rPr>
              <a:t> {</a:t>
            </a:r>
            <a:r>
              <a:rPr lang="en-GB" b="0" dirty="0">
                <a:solidFill>
                  <a:srgbClr val="CE9178"/>
                </a:solidFill>
                <a:effectLst/>
                <a:latin typeface="Consolas" panose="020B0609020204030204" pitchFamily="49" charset="0"/>
              </a:rPr>
              <a:t>'Run Action code 1'</a:t>
            </a:r>
            <a:r>
              <a:rPr lang="en-GB" b="0" dirty="0">
                <a:solidFill>
                  <a:srgbClr val="CCCCCC"/>
                </a:solidFill>
                <a:effectLst/>
                <a:latin typeface="Consolas" panose="020B0609020204030204" pitchFamily="49" charset="0"/>
              </a:rPr>
              <a:t>}</a:t>
            </a:r>
          </a:p>
          <a:p>
            <a:r>
              <a:rPr lang="en-GB" b="0" dirty="0">
                <a:solidFill>
                  <a:srgbClr val="CCCCCC"/>
                </a:solidFill>
                <a:effectLst/>
                <a:latin typeface="Consolas" panose="020B0609020204030204" pitchFamily="49" charset="0"/>
              </a:rPr>
              <a:t>    </a:t>
            </a:r>
            <a:r>
              <a:rPr lang="en-GB" b="0" dirty="0">
                <a:solidFill>
                  <a:srgbClr val="B5CEA8"/>
                </a:solidFill>
                <a:effectLst/>
                <a:latin typeface="Consolas" panose="020B0609020204030204" pitchFamily="49" charset="0"/>
              </a:rPr>
              <a:t>2</a:t>
            </a:r>
            <a:r>
              <a:rPr lang="en-GB" b="0" dirty="0">
                <a:solidFill>
                  <a:srgbClr val="CCCCCC"/>
                </a:solidFill>
                <a:effectLst/>
                <a:latin typeface="Consolas" panose="020B0609020204030204" pitchFamily="49" charset="0"/>
              </a:rPr>
              <a:t> {</a:t>
            </a:r>
            <a:r>
              <a:rPr lang="en-GB" b="0" dirty="0">
                <a:solidFill>
                  <a:srgbClr val="CE9178"/>
                </a:solidFill>
                <a:effectLst/>
                <a:latin typeface="Consolas" panose="020B0609020204030204" pitchFamily="49" charset="0"/>
              </a:rPr>
              <a:t>'Run Action code 2'</a:t>
            </a:r>
            <a:r>
              <a:rPr lang="en-GB" b="0" dirty="0">
                <a:solidFill>
                  <a:srgbClr val="CCCCCC"/>
                </a:solidFill>
                <a:effectLst/>
                <a:latin typeface="Consolas" panose="020B0609020204030204" pitchFamily="49" charset="0"/>
              </a:rPr>
              <a:t>}</a:t>
            </a:r>
          </a:p>
          <a:p>
            <a:r>
              <a:rPr lang="en-GB" b="0" dirty="0">
                <a:solidFill>
                  <a:srgbClr val="CCCCCC"/>
                </a:solidFill>
                <a:effectLst/>
                <a:latin typeface="Consolas" panose="020B0609020204030204" pitchFamily="49" charset="0"/>
              </a:rPr>
              <a:t>    </a:t>
            </a:r>
            <a:r>
              <a:rPr lang="en-GB" b="0" dirty="0">
                <a:solidFill>
                  <a:srgbClr val="B5CEA8"/>
                </a:solidFill>
                <a:effectLst/>
                <a:latin typeface="Consolas" panose="020B0609020204030204" pitchFamily="49" charset="0"/>
              </a:rPr>
              <a:t>3</a:t>
            </a:r>
            <a:r>
              <a:rPr lang="en-GB" b="0" dirty="0">
                <a:solidFill>
                  <a:srgbClr val="CCCCCC"/>
                </a:solidFill>
                <a:effectLst/>
                <a:latin typeface="Consolas" panose="020B0609020204030204" pitchFamily="49" charset="0"/>
              </a:rPr>
              <a:t> {</a:t>
            </a:r>
            <a:r>
              <a:rPr lang="en-GB" b="0" dirty="0">
                <a:solidFill>
                  <a:srgbClr val="CE9178"/>
                </a:solidFill>
                <a:effectLst/>
                <a:latin typeface="Consolas" panose="020B0609020204030204" pitchFamily="49" charset="0"/>
              </a:rPr>
              <a:t>'Run Action code 3'</a:t>
            </a:r>
            <a:r>
              <a:rPr lang="en-GB" b="0" dirty="0">
                <a:solidFill>
                  <a:srgbClr val="CCCCCC"/>
                </a:solidFill>
                <a:effectLst/>
                <a:latin typeface="Consolas" panose="020B0609020204030204" pitchFamily="49" charset="0"/>
              </a:rPr>
              <a:t>}</a:t>
            </a:r>
          </a:p>
          <a:p>
            <a:r>
              <a:rPr lang="en-GB" b="0" dirty="0">
                <a:solidFill>
                  <a:srgbClr val="CCCCCC"/>
                </a:solidFill>
                <a:effectLst/>
                <a:latin typeface="Consolas" panose="020B0609020204030204" pitchFamily="49" charset="0"/>
              </a:rPr>
              <a:t>    </a:t>
            </a:r>
            <a:r>
              <a:rPr lang="en-GB" b="0" dirty="0">
                <a:solidFill>
                  <a:srgbClr val="C586C0"/>
                </a:solidFill>
                <a:effectLst/>
                <a:latin typeface="Consolas" panose="020B0609020204030204" pitchFamily="49" charset="0"/>
              </a:rPr>
              <a:t>default</a:t>
            </a:r>
            <a:r>
              <a:rPr lang="en-GB" b="0" dirty="0">
                <a:solidFill>
                  <a:srgbClr val="CCCCCC"/>
                </a:solidFill>
                <a:effectLst/>
                <a:latin typeface="Consolas" panose="020B0609020204030204" pitchFamily="49" charset="0"/>
              </a:rPr>
              <a:t> {</a:t>
            </a:r>
            <a:r>
              <a:rPr lang="en-GB" b="0" dirty="0">
                <a:solidFill>
                  <a:srgbClr val="CE9178"/>
                </a:solidFill>
                <a:effectLst/>
                <a:latin typeface="Consolas" panose="020B0609020204030204" pitchFamily="49" charset="0"/>
              </a:rPr>
              <a:t>'No Action'</a:t>
            </a:r>
            <a:r>
              <a:rPr lang="en-GB" b="0" dirty="0">
                <a:solidFill>
                  <a:srgbClr val="CCCCCC"/>
                </a:solidFill>
                <a:effectLst/>
                <a:latin typeface="Consolas" panose="020B0609020204030204" pitchFamily="49" charset="0"/>
              </a:rPr>
              <a:t>}</a:t>
            </a:r>
          </a:p>
          <a:p>
            <a:r>
              <a:rPr lang="en-GB" b="0" dirty="0">
                <a:solidFill>
                  <a:srgbClr val="CCCCCC"/>
                </a:solidFill>
                <a:effectLst/>
                <a:latin typeface="Consolas" panose="020B0609020204030204" pitchFamily="49" charset="0"/>
              </a:rPr>
              <a:t>}</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80215691"/>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dirty="0">
                <a:solidFill>
                  <a:srgbClr val="569CD6"/>
                </a:solidFill>
                <a:effectLst/>
                <a:latin typeface="Consolas" panose="020B0609020204030204" pitchFamily="49" charset="0"/>
              </a:rPr>
              <a:t>function</a:t>
            </a:r>
            <a:r>
              <a:rPr lang="en-GB" b="0" dirty="0">
                <a:solidFill>
                  <a:srgbClr val="CCCCCC"/>
                </a:solidFill>
                <a:effectLst/>
                <a:latin typeface="Consolas" panose="020B0609020204030204" pitchFamily="49" charset="0"/>
              </a:rPr>
              <a:t> </a:t>
            </a:r>
            <a:r>
              <a:rPr lang="en-GB" b="0" dirty="0" err="1">
                <a:solidFill>
                  <a:srgbClr val="DCDCAA"/>
                </a:solidFill>
                <a:effectLst/>
                <a:latin typeface="Consolas" panose="020B0609020204030204" pitchFamily="49" charset="0"/>
              </a:rPr>
              <a:t>UserLogin</a:t>
            </a:r>
            <a:r>
              <a:rPr lang="en-GB" b="0" dirty="0">
                <a:solidFill>
                  <a:srgbClr val="CCCCCC"/>
                </a:solidFill>
                <a:effectLst/>
                <a:latin typeface="Consolas" panose="020B0609020204030204" pitchFamily="49" charset="0"/>
              </a:rPr>
              <a:t> {</a:t>
            </a:r>
          </a:p>
          <a:p>
            <a:r>
              <a:rPr lang="en-GB" b="0" dirty="0">
                <a:solidFill>
                  <a:srgbClr val="CCCCCC"/>
                </a:solidFill>
                <a:effectLst/>
                <a:latin typeface="Consolas" panose="020B0609020204030204" pitchFamily="49" charset="0"/>
              </a:rPr>
              <a:t>    echo </a:t>
            </a:r>
            <a:r>
              <a:rPr lang="en-GB" b="0" dirty="0">
                <a:solidFill>
                  <a:srgbClr val="CE9178"/>
                </a:solidFill>
                <a:effectLst/>
                <a:latin typeface="Consolas" panose="020B0609020204030204" pitchFamily="49" charset="0"/>
              </a:rPr>
              <a:t>"</a:t>
            </a:r>
            <a:r>
              <a:rPr lang="en-GB" b="0" dirty="0">
                <a:solidFill>
                  <a:srgbClr val="569CD6"/>
                </a:solidFill>
                <a:effectLst/>
                <a:latin typeface="Consolas" panose="020B0609020204030204" pitchFamily="49" charset="0"/>
              </a:rPr>
              <a:t>$(</a:t>
            </a:r>
            <a:r>
              <a:rPr lang="en-GB" b="0" dirty="0">
                <a:solidFill>
                  <a:srgbClr val="D4D4D4"/>
                </a:solidFill>
                <a:effectLst/>
                <a:latin typeface="Consolas" panose="020B0609020204030204" pitchFamily="49" charset="0"/>
              </a:rPr>
              <a:t>[</a:t>
            </a:r>
            <a:r>
              <a:rPr lang="en-GB" b="0" dirty="0">
                <a:solidFill>
                  <a:srgbClr val="569CD6"/>
                </a:solidFill>
                <a:effectLst/>
                <a:latin typeface="Consolas" panose="020B0609020204030204" pitchFamily="49" charset="0"/>
              </a:rPr>
              <a:t>char</a:t>
            </a:r>
            <a:r>
              <a:rPr lang="en-GB" b="0" dirty="0">
                <a:solidFill>
                  <a:srgbClr val="D4D4D4"/>
                </a:solidFill>
                <a:effectLst/>
                <a:latin typeface="Consolas" panose="020B0609020204030204" pitchFamily="49" charset="0"/>
              </a:rPr>
              <a:t>]</a:t>
            </a:r>
            <a:r>
              <a:rPr lang="en-GB" b="0" dirty="0">
                <a:solidFill>
                  <a:srgbClr val="B5CEA8"/>
                </a:solidFill>
                <a:effectLst/>
                <a:latin typeface="Consolas" panose="020B0609020204030204" pitchFamily="49" charset="0"/>
              </a:rPr>
              <a:t>27</a:t>
            </a:r>
            <a:r>
              <a:rPr lang="en-GB" b="0" dirty="0">
                <a:solidFill>
                  <a:srgbClr val="569CD6"/>
                </a:solidFill>
                <a:effectLst/>
                <a:latin typeface="Consolas" panose="020B0609020204030204" pitchFamily="49" charset="0"/>
              </a:rPr>
              <a:t>)</a:t>
            </a:r>
            <a:r>
              <a:rPr lang="en-GB" b="0" dirty="0">
                <a:solidFill>
                  <a:srgbClr val="CE9178"/>
                </a:solidFill>
                <a:effectLst/>
                <a:latin typeface="Consolas" panose="020B0609020204030204" pitchFamily="49" charset="0"/>
              </a:rPr>
              <a:t>[4mSystem Login:</a:t>
            </a:r>
            <a:r>
              <a:rPr lang="en-GB" b="0" dirty="0">
                <a:solidFill>
                  <a:srgbClr val="569CD6"/>
                </a:solidFill>
                <a:effectLst/>
                <a:latin typeface="Consolas" panose="020B0609020204030204" pitchFamily="49" charset="0"/>
              </a:rPr>
              <a:t>$(</a:t>
            </a:r>
            <a:r>
              <a:rPr lang="en-GB" b="0" dirty="0">
                <a:solidFill>
                  <a:srgbClr val="D4D4D4"/>
                </a:solidFill>
                <a:effectLst/>
                <a:latin typeface="Consolas" panose="020B0609020204030204" pitchFamily="49" charset="0"/>
              </a:rPr>
              <a:t>[</a:t>
            </a:r>
            <a:r>
              <a:rPr lang="en-GB" b="0" dirty="0">
                <a:solidFill>
                  <a:srgbClr val="569CD6"/>
                </a:solidFill>
                <a:effectLst/>
                <a:latin typeface="Consolas" panose="020B0609020204030204" pitchFamily="49" charset="0"/>
              </a:rPr>
              <a:t>char</a:t>
            </a:r>
            <a:r>
              <a:rPr lang="en-GB" b="0" dirty="0">
                <a:solidFill>
                  <a:srgbClr val="D4D4D4"/>
                </a:solidFill>
                <a:effectLst/>
                <a:latin typeface="Consolas" panose="020B0609020204030204" pitchFamily="49" charset="0"/>
              </a:rPr>
              <a:t>]</a:t>
            </a:r>
            <a:r>
              <a:rPr lang="en-GB" b="0" dirty="0">
                <a:solidFill>
                  <a:srgbClr val="B5CEA8"/>
                </a:solidFill>
                <a:effectLst/>
                <a:latin typeface="Consolas" panose="020B0609020204030204" pitchFamily="49" charset="0"/>
              </a:rPr>
              <a:t>27</a:t>
            </a:r>
            <a:r>
              <a:rPr lang="en-GB" b="0" dirty="0">
                <a:solidFill>
                  <a:srgbClr val="569CD6"/>
                </a:solidFill>
                <a:effectLst/>
                <a:latin typeface="Consolas" panose="020B0609020204030204" pitchFamily="49" charset="0"/>
              </a:rPr>
              <a:t>)</a:t>
            </a:r>
            <a:r>
              <a:rPr lang="en-GB" b="0" dirty="0">
                <a:solidFill>
                  <a:srgbClr val="CE9178"/>
                </a:solidFill>
                <a:effectLst/>
                <a:latin typeface="Consolas" panose="020B0609020204030204" pitchFamily="49" charset="0"/>
              </a:rPr>
              <a:t>[24m"</a:t>
            </a:r>
            <a:endParaRPr lang="en-GB" b="0" dirty="0">
              <a:solidFill>
                <a:srgbClr val="CCCCCC"/>
              </a:solidFill>
              <a:effectLst/>
              <a:latin typeface="Consolas" panose="020B0609020204030204" pitchFamily="49" charset="0"/>
            </a:endParaRPr>
          </a:p>
          <a:p>
            <a:r>
              <a:rPr lang="en-GB" b="0" dirty="0">
                <a:solidFill>
                  <a:srgbClr val="CCCCCC"/>
                </a:solidFill>
                <a:effectLst/>
                <a:latin typeface="Consolas" panose="020B0609020204030204" pitchFamily="49" charset="0"/>
              </a:rPr>
              <a:t>    </a:t>
            </a:r>
            <a:r>
              <a:rPr lang="en-GB" b="0" dirty="0">
                <a:solidFill>
                  <a:srgbClr val="9CDCFE"/>
                </a:solidFill>
                <a:effectLst/>
                <a:latin typeface="Consolas" panose="020B0609020204030204" pitchFamily="49" charset="0"/>
              </a:rPr>
              <a:t>$</a:t>
            </a:r>
            <a:r>
              <a:rPr lang="en-GB" b="0" dirty="0" err="1">
                <a:solidFill>
                  <a:srgbClr val="9CDCFE"/>
                </a:solidFill>
                <a:effectLst/>
                <a:latin typeface="Consolas" panose="020B0609020204030204" pitchFamily="49" charset="0"/>
              </a:rPr>
              <a:t>UserName</a:t>
            </a:r>
            <a:r>
              <a:rPr lang="en-GB" b="0" dirty="0">
                <a:solidFill>
                  <a:srgbClr val="CCCCCC"/>
                </a:solidFill>
                <a:effectLst/>
                <a:latin typeface="Consolas" panose="020B0609020204030204" pitchFamily="49" charset="0"/>
              </a:rPr>
              <a:t> </a:t>
            </a:r>
            <a:r>
              <a:rPr lang="en-GB" b="0" dirty="0">
                <a:solidFill>
                  <a:srgbClr val="D4D4D4"/>
                </a:solidFill>
                <a:effectLst/>
                <a:latin typeface="Consolas" panose="020B0609020204030204" pitchFamily="49" charset="0"/>
              </a:rPr>
              <a:t>=</a:t>
            </a:r>
            <a:r>
              <a:rPr lang="en-GB" b="0" dirty="0">
                <a:solidFill>
                  <a:srgbClr val="CCCCCC"/>
                </a:solidFill>
                <a:effectLst/>
                <a:latin typeface="Consolas" panose="020B0609020204030204" pitchFamily="49" charset="0"/>
              </a:rPr>
              <a:t> </a:t>
            </a:r>
            <a:r>
              <a:rPr lang="en-GB" b="0" dirty="0">
                <a:solidFill>
                  <a:srgbClr val="DCDCAA"/>
                </a:solidFill>
                <a:effectLst/>
                <a:latin typeface="Consolas" panose="020B0609020204030204" pitchFamily="49" charset="0"/>
              </a:rPr>
              <a:t>Read-Host</a:t>
            </a:r>
            <a:r>
              <a:rPr lang="en-GB" b="0" dirty="0">
                <a:solidFill>
                  <a:srgbClr val="CCCCCC"/>
                </a:solidFill>
                <a:effectLst/>
                <a:latin typeface="Consolas" panose="020B0609020204030204" pitchFamily="49" charset="0"/>
              </a:rPr>
              <a:t> </a:t>
            </a:r>
            <a:r>
              <a:rPr lang="en-GB" b="0" dirty="0">
                <a:solidFill>
                  <a:srgbClr val="CE9178"/>
                </a:solidFill>
                <a:effectLst/>
                <a:latin typeface="Consolas" panose="020B0609020204030204" pitchFamily="49" charset="0"/>
              </a:rPr>
              <a:t>"Enter Username"</a:t>
            </a:r>
            <a:endParaRPr lang="en-GB" b="0" dirty="0">
              <a:solidFill>
                <a:srgbClr val="CCCCCC"/>
              </a:solidFill>
              <a:effectLst/>
              <a:latin typeface="Consolas" panose="020B0609020204030204" pitchFamily="49" charset="0"/>
            </a:endParaRPr>
          </a:p>
          <a:p>
            <a:r>
              <a:rPr lang="en-GB" b="0" dirty="0">
                <a:solidFill>
                  <a:srgbClr val="CCCCCC"/>
                </a:solidFill>
                <a:effectLst/>
                <a:latin typeface="Consolas" panose="020B0609020204030204" pitchFamily="49" charset="0"/>
              </a:rPr>
              <a:t>    </a:t>
            </a:r>
            <a:r>
              <a:rPr lang="en-GB" b="0" dirty="0">
                <a:solidFill>
                  <a:srgbClr val="DCDCAA"/>
                </a:solidFill>
                <a:effectLst/>
                <a:latin typeface="Consolas" panose="020B0609020204030204" pitchFamily="49" charset="0"/>
              </a:rPr>
              <a:t>Write-Output</a:t>
            </a:r>
            <a:r>
              <a:rPr lang="en-GB" b="0" dirty="0">
                <a:solidFill>
                  <a:srgbClr val="CCCCCC"/>
                </a:solidFill>
                <a:effectLst/>
                <a:latin typeface="Consolas" panose="020B0609020204030204" pitchFamily="49" charset="0"/>
              </a:rPr>
              <a:t> </a:t>
            </a:r>
            <a:r>
              <a:rPr lang="en-GB" b="0" dirty="0">
                <a:solidFill>
                  <a:srgbClr val="CE9178"/>
                </a:solidFill>
                <a:effectLst/>
                <a:latin typeface="Consolas" panose="020B0609020204030204" pitchFamily="49" charset="0"/>
              </a:rPr>
              <a:t>"User: </a:t>
            </a:r>
            <a:r>
              <a:rPr lang="en-GB" b="0" dirty="0">
                <a:solidFill>
                  <a:srgbClr val="9CDCFE"/>
                </a:solidFill>
                <a:effectLst/>
                <a:latin typeface="Consolas" panose="020B0609020204030204" pitchFamily="49" charset="0"/>
              </a:rPr>
              <a:t>${</a:t>
            </a:r>
            <a:r>
              <a:rPr lang="en-GB" b="0" dirty="0" err="1">
                <a:solidFill>
                  <a:srgbClr val="9CDCFE"/>
                </a:solidFill>
                <a:effectLst/>
                <a:latin typeface="Consolas" panose="020B0609020204030204" pitchFamily="49" charset="0"/>
              </a:rPr>
              <a:t>UserName</a:t>
            </a:r>
            <a:r>
              <a:rPr lang="en-GB" b="0" dirty="0">
                <a:solidFill>
                  <a:srgbClr val="9CDCFE"/>
                </a:solidFill>
                <a:effectLst/>
                <a:latin typeface="Consolas" panose="020B0609020204030204" pitchFamily="49" charset="0"/>
              </a:rPr>
              <a:t>}</a:t>
            </a:r>
            <a:r>
              <a:rPr lang="en-GB" b="0" dirty="0">
                <a:solidFill>
                  <a:srgbClr val="CE9178"/>
                </a:solidFill>
                <a:effectLst/>
                <a:latin typeface="Consolas" panose="020B0609020204030204" pitchFamily="49" charset="0"/>
              </a:rPr>
              <a:t>"</a:t>
            </a:r>
            <a:endParaRPr lang="en-GB" b="0" dirty="0">
              <a:solidFill>
                <a:srgbClr val="CCCCCC"/>
              </a:solidFill>
              <a:effectLst/>
              <a:latin typeface="Consolas" panose="020B0609020204030204" pitchFamily="49" charset="0"/>
            </a:endParaRPr>
          </a:p>
          <a:p>
            <a:r>
              <a:rPr lang="en-GB" b="0" dirty="0">
                <a:solidFill>
                  <a:srgbClr val="CCCCCC"/>
                </a:solidFill>
                <a:effectLst/>
                <a:latin typeface="Consolas" panose="020B0609020204030204" pitchFamily="49" charset="0"/>
              </a:rPr>
              <a:t>    </a:t>
            </a:r>
            <a:r>
              <a:rPr lang="en-GB" b="0" dirty="0">
                <a:solidFill>
                  <a:srgbClr val="DCDCAA"/>
                </a:solidFill>
                <a:effectLst/>
                <a:latin typeface="Consolas" panose="020B0609020204030204" pitchFamily="49" charset="0"/>
              </a:rPr>
              <a:t>Write-Output</a:t>
            </a:r>
            <a:r>
              <a:rPr lang="en-GB" b="0" dirty="0">
                <a:solidFill>
                  <a:srgbClr val="CCCCCC"/>
                </a:solidFill>
                <a:effectLst/>
                <a:latin typeface="Consolas" panose="020B0609020204030204" pitchFamily="49" charset="0"/>
              </a:rPr>
              <a:t> </a:t>
            </a:r>
            <a:r>
              <a:rPr lang="en-GB" b="0" dirty="0">
                <a:solidFill>
                  <a:srgbClr val="CE9178"/>
                </a:solidFill>
                <a:effectLst/>
                <a:latin typeface="Consolas" panose="020B0609020204030204" pitchFamily="49" charset="0"/>
              </a:rPr>
              <a:t>"Log-in Success."</a:t>
            </a:r>
            <a:endParaRPr lang="en-GB" b="0" dirty="0">
              <a:solidFill>
                <a:srgbClr val="CCCCCC"/>
              </a:solidFill>
              <a:effectLst/>
              <a:latin typeface="Consolas" panose="020B0609020204030204" pitchFamily="49" charset="0"/>
            </a:endParaRPr>
          </a:p>
          <a:p>
            <a:r>
              <a:rPr lang="en-GB" b="0" dirty="0">
                <a:solidFill>
                  <a:srgbClr val="CCCCCC"/>
                </a:solidFill>
                <a:effectLst/>
                <a:latin typeface="Consolas" panose="020B0609020204030204" pitchFamily="49" charset="0"/>
              </a:rPr>
              <a:t>    }</a:t>
            </a:r>
          </a:p>
          <a:p>
            <a:br>
              <a:rPr lang="en-GB" b="0" dirty="0">
                <a:solidFill>
                  <a:srgbClr val="CCCCCC"/>
                </a:solidFill>
                <a:effectLst/>
                <a:latin typeface="Consolas" panose="020B0609020204030204" pitchFamily="49" charset="0"/>
              </a:rPr>
            </a:br>
            <a:r>
              <a:rPr lang="en-GB" b="0" dirty="0" err="1">
                <a:solidFill>
                  <a:srgbClr val="CCCCCC"/>
                </a:solidFill>
                <a:effectLst/>
                <a:latin typeface="Consolas" panose="020B0609020204030204" pitchFamily="49" charset="0"/>
              </a:rPr>
              <a:t>UserLogin</a:t>
            </a:r>
            <a:endParaRPr lang="en-GB" b="0" dirty="0">
              <a:solidFill>
                <a:srgbClr val="CCCCCC"/>
              </a:solidFill>
              <a:effectLst/>
              <a:latin typeface="Consolas" panose="020B0609020204030204" pitchFamily="49" charset="0"/>
            </a:endParaRPr>
          </a:p>
          <a:p>
            <a:pPr marL="0" marR="0" lvl="0" indent="0" algn="l" defTabSz="914400" rtl="0" eaLnBrk="1" fontAlgn="base" latinLnBrk="0" hangingPunct="1">
              <a:lnSpc>
                <a:spcPct val="100000"/>
              </a:lnSpc>
              <a:spcBef>
                <a:spcPts val="0"/>
              </a:spcBef>
              <a:spcAft>
                <a:spcPts val="0"/>
              </a:spcAft>
              <a:buClrTx/>
              <a:buSzTx/>
              <a:buFont typeface="Arial" panose="020B0604020202020204" pitchFamily="34" charset="0"/>
              <a:buNone/>
              <a:tabLst/>
              <a:defRPr/>
            </a:pPr>
            <a:endParaRPr lang="en-US" sz="1000" b="0" dirty="0">
              <a:solidFill>
                <a:srgbClr val="DCDCAA"/>
              </a:solidFill>
              <a:effectLst/>
              <a:latin typeface="Consolas" panose="020B0609020204030204" pitchFamily="49" charset="0"/>
            </a:endParaRPr>
          </a:p>
          <a:p>
            <a:pPr marL="0" marR="0" lvl="0" indent="0" algn="l" defTabSz="914400" rtl="0" eaLnBrk="1" fontAlgn="base" latinLnBrk="0" hangingPunct="1">
              <a:lnSpc>
                <a:spcPct val="100000"/>
              </a:lnSpc>
              <a:spcBef>
                <a:spcPts val="0"/>
              </a:spcBef>
              <a:spcAft>
                <a:spcPts val="0"/>
              </a:spcAft>
              <a:buClrTx/>
              <a:buSzTx/>
              <a:buFont typeface="Arial" panose="020B0604020202020204" pitchFamily="34" charset="0"/>
              <a:buNone/>
              <a:tabLst/>
              <a:defRPr/>
            </a:pPr>
            <a:r>
              <a:rPr lang="en-US" sz="1000" b="0" dirty="0">
                <a:solidFill>
                  <a:srgbClr val="DCDCAA"/>
                </a:solidFill>
                <a:effectLst/>
                <a:latin typeface="Consolas" panose="020B0609020204030204" pitchFamily="49" charset="0"/>
              </a:rPr>
              <a:t>Notes:</a:t>
            </a:r>
          </a:p>
          <a:p>
            <a:pPr marL="0" marR="0" lvl="0" indent="0" algn="l" defTabSz="914400" rtl="0" eaLnBrk="1" fontAlgn="base" latinLnBrk="0" hangingPunct="1">
              <a:lnSpc>
                <a:spcPct val="100000"/>
              </a:lnSpc>
              <a:spcBef>
                <a:spcPts val="0"/>
              </a:spcBef>
              <a:spcAft>
                <a:spcPts val="0"/>
              </a:spcAft>
              <a:buClrTx/>
              <a:buSzTx/>
              <a:buFont typeface="Arial" panose="020B0604020202020204" pitchFamily="34" charset="0"/>
              <a:buNone/>
              <a:tabLst/>
              <a:defRPr/>
            </a:pPr>
            <a:r>
              <a:rPr lang="en-US" sz="1000" b="0" dirty="0">
                <a:solidFill>
                  <a:srgbClr val="DCDCAA"/>
                </a:solidFill>
                <a:effectLst/>
                <a:latin typeface="Consolas" panose="020B0609020204030204" pitchFamily="49" charset="0"/>
              </a:rPr>
              <a:t>Write-Host</a:t>
            </a:r>
            <a:r>
              <a:rPr lang="en-US" sz="1000" b="0" dirty="0">
                <a:solidFill>
                  <a:srgbClr val="CCCCCC"/>
                </a:solidFill>
                <a:effectLst/>
                <a:latin typeface="Consolas" panose="020B0609020204030204" pitchFamily="49" charset="0"/>
              </a:rPr>
              <a:t> (</a:t>
            </a:r>
            <a:r>
              <a:rPr lang="en-US" sz="1000" b="0" dirty="0">
                <a:solidFill>
                  <a:srgbClr val="CE9178"/>
                </a:solidFill>
                <a:effectLst/>
                <a:latin typeface="Consolas" panose="020B0609020204030204" pitchFamily="49" charset="0"/>
              </a:rPr>
              <a:t>"</a:t>
            </a:r>
            <a:r>
              <a:rPr lang="en-US" sz="1000" b="0" dirty="0">
                <a:solidFill>
                  <a:srgbClr val="569CD6"/>
                </a:solidFill>
                <a:effectLst/>
                <a:latin typeface="Consolas" panose="020B0609020204030204" pitchFamily="49" charset="0"/>
              </a:rPr>
              <a:t>$(</a:t>
            </a:r>
            <a:r>
              <a:rPr lang="en-US" sz="1000" b="0" dirty="0">
                <a:solidFill>
                  <a:srgbClr val="D4D4D4"/>
                </a:solidFill>
                <a:effectLst/>
                <a:latin typeface="Consolas" panose="020B0609020204030204" pitchFamily="49" charset="0"/>
              </a:rPr>
              <a:t>[</a:t>
            </a:r>
            <a:r>
              <a:rPr lang="en-US" sz="1000" b="0" dirty="0">
                <a:solidFill>
                  <a:srgbClr val="569CD6"/>
                </a:solidFill>
                <a:effectLst/>
                <a:latin typeface="Consolas" panose="020B0609020204030204" pitchFamily="49" charset="0"/>
              </a:rPr>
              <a:t>char</a:t>
            </a:r>
            <a:r>
              <a:rPr lang="en-US" sz="1000" b="0" dirty="0">
                <a:solidFill>
                  <a:srgbClr val="D4D4D4"/>
                </a:solidFill>
                <a:effectLst/>
                <a:latin typeface="Consolas" panose="020B0609020204030204" pitchFamily="49" charset="0"/>
              </a:rPr>
              <a:t>]</a:t>
            </a:r>
            <a:r>
              <a:rPr lang="en-US" sz="1000" b="0" dirty="0">
                <a:solidFill>
                  <a:srgbClr val="B5CEA8"/>
                </a:solidFill>
                <a:effectLst/>
                <a:latin typeface="Consolas" panose="020B0609020204030204" pitchFamily="49" charset="0"/>
              </a:rPr>
              <a:t>27</a:t>
            </a:r>
            <a:r>
              <a:rPr lang="en-US" sz="1000" b="0" dirty="0">
                <a:solidFill>
                  <a:srgbClr val="569CD6"/>
                </a:solidFill>
                <a:effectLst/>
                <a:latin typeface="Consolas" panose="020B0609020204030204" pitchFamily="49" charset="0"/>
              </a:rPr>
              <a:t>)</a:t>
            </a:r>
            <a:r>
              <a:rPr lang="en-US" sz="1000" b="0" dirty="0">
                <a:solidFill>
                  <a:srgbClr val="CE9178"/>
                </a:solidFill>
                <a:effectLst/>
                <a:latin typeface="Consolas" panose="020B0609020204030204" pitchFamily="49" charset="0"/>
              </a:rPr>
              <a:t>[4mHello World</a:t>
            </a:r>
            <a:r>
              <a:rPr lang="en-US" sz="1000" b="0" dirty="0">
                <a:solidFill>
                  <a:srgbClr val="569CD6"/>
                </a:solidFill>
                <a:effectLst/>
                <a:latin typeface="Consolas" panose="020B0609020204030204" pitchFamily="49" charset="0"/>
              </a:rPr>
              <a:t>$(</a:t>
            </a:r>
            <a:r>
              <a:rPr lang="en-US" sz="1000" b="0" dirty="0">
                <a:solidFill>
                  <a:srgbClr val="D4D4D4"/>
                </a:solidFill>
                <a:effectLst/>
                <a:latin typeface="Consolas" panose="020B0609020204030204" pitchFamily="49" charset="0"/>
              </a:rPr>
              <a:t>[</a:t>
            </a:r>
            <a:r>
              <a:rPr lang="en-US" sz="1000" b="0" dirty="0">
                <a:solidFill>
                  <a:srgbClr val="569CD6"/>
                </a:solidFill>
                <a:effectLst/>
                <a:latin typeface="Consolas" panose="020B0609020204030204" pitchFamily="49" charset="0"/>
              </a:rPr>
              <a:t>char</a:t>
            </a:r>
            <a:r>
              <a:rPr lang="en-US" sz="1000" b="0" dirty="0">
                <a:solidFill>
                  <a:srgbClr val="D4D4D4"/>
                </a:solidFill>
                <a:effectLst/>
                <a:latin typeface="Consolas" panose="020B0609020204030204" pitchFamily="49" charset="0"/>
              </a:rPr>
              <a:t>]</a:t>
            </a:r>
            <a:r>
              <a:rPr lang="en-US" sz="1000" b="0" dirty="0">
                <a:solidFill>
                  <a:srgbClr val="B5CEA8"/>
                </a:solidFill>
                <a:effectLst/>
                <a:latin typeface="Consolas" panose="020B0609020204030204" pitchFamily="49" charset="0"/>
              </a:rPr>
              <a:t>27</a:t>
            </a:r>
            <a:r>
              <a:rPr lang="en-US" sz="1000" b="0" dirty="0">
                <a:solidFill>
                  <a:srgbClr val="569CD6"/>
                </a:solidFill>
                <a:effectLst/>
                <a:latin typeface="Consolas" panose="020B0609020204030204" pitchFamily="49" charset="0"/>
              </a:rPr>
              <a:t>)</a:t>
            </a:r>
            <a:r>
              <a:rPr lang="en-US" sz="1000" b="0" dirty="0">
                <a:solidFill>
                  <a:srgbClr val="CE9178"/>
                </a:solidFill>
                <a:effectLst/>
                <a:latin typeface="Consolas" panose="020B0609020204030204" pitchFamily="49" charset="0"/>
              </a:rPr>
              <a:t>[24m"</a:t>
            </a:r>
            <a:r>
              <a:rPr lang="en-US" sz="1000" b="0" dirty="0">
                <a:solidFill>
                  <a:srgbClr val="CCCCCC"/>
                </a:solidFill>
                <a:effectLst/>
                <a:latin typeface="Consolas" panose="020B0609020204030204" pitchFamily="49" charset="0"/>
              </a:rPr>
              <a:t>)</a:t>
            </a:r>
            <a:endParaRPr lang="en-US" sz="800" b="0" i="0" dirty="0">
              <a:solidFill>
                <a:srgbClr val="1C1C1C"/>
              </a:solidFill>
              <a:effectLst/>
              <a:latin typeface="Noto Sans" panose="020B0502040504020204" pitchFamily="34" charset="0"/>
            </a:endParaRPr>
          </a:p>
          <a:p>
            <a:pPr algn="l" fontAlgn="base">
              <a:buFont typeface="Arial" panose="020B0604020202020204" pitchFamily="34" charset="0"/>
              <a:buChar char="•"/>
            </a:pPr>
            <a:r>
              <a:rPr lang="en-US" sz="800" b="0" i="0" dirty="0">
                <a:solidFill>
                  <a:srgbClr val="1C1C1C"/>
                </a:solidFill>
                <a:effectLst/>
                <a:latin typeface="Noto Sans" panose="020B0502040504020204" pitchFamily="34" charset="0"/>
              </a:rPr>
              <a:t>&lt;Escape Character </a:t>
            </a:r>
            <a:r>
              <a:rPr lang="en-GB" sz="1000" b="0" i="0" dirty="0">
                <a:solidFill>
                  <a:srgbClr val="1C1C1C"/>
                </a:solidFill>
                <a:effectLst/>
                <a:latin typeface="Noto Mono"/>
              </a:rPr>
              <a:t>[char]27&gt; </a:t>
            </a:r>
            <a:r>
              <a:rPr lang="en-US" sz="800" b="0" i="0" dirty="0">
                <a:solidFill>
                  <a:srgbClr val="1C1C1C"/>
                </a:solidFill>
                <a:effectLst/>
                <a:latin typeface="Noto Sans" panose="020B0502040504020204" pitchFamily="34" charset="0"/>
              </a:rPr>
              <a:t>[4m = "Underline on"</a:t>
            </a:r>
          </a:p>
          <a:p>
            <a:pPr algn="l" fontAlgn="base">
              <a:buFont typeface="Arial" panose="020B0604020202020204" pitchFamily="34" charset="0"/>
              <a:buChar char="•"/>
            </a:pPr>
            <a:r>
              <a:rPr lang="en-US" sz="800" b="0" i="0" dirty="0">
                <a:solidFill>
                  <a:srgbClr val="1C1C1C"/>
                </a:solidFill>
                <a:effectLst/>
                <a:latin typeface="Noto Sans" panose="020B0502040504020204" pitchFamily="34" charset="0"/>
              </a:rPr>
              <a:t>&lt;Escape Character </a:t>
            </a:r>
            <a:r>
              <a:rPr lang="en-GB" sz="800" b="0" i="0" dirty="0">
                <a:solidFill>
                  <a:srgbClr val="1C1C1C"/>
                </a:solidFill>
                <a:effectLst/>
                <a:latin typeface="Noto Mono"/>
              </a:rPr>
              <a:t>[char]27</a:t>
            </a:r>
            <a:r>
              <a:rPr lang="en-US" sz="800" b="0" i="0" dirty="0">
                <a:solidFill>
                  <a:srgbClr val="1C1C1C"/>
                </a:solidFill>
                <a:effectLst/>
                <a:latin typeface="Noto Sans" panose="020B0502040504020204" pitchFamily="34" charset="0"/>
              </a:rPr>
              <a:t>&gt; [24m = "Underline off"</a:t>
            </a:r>
          </a:p>
          <a:p>
            <a:endParaRPr lang="en-GB" dirty="0"/>
          </a:p>
        </p:txBody>
      </p:sp>
      <p:sp>
        <p:nvSpPr>
          <p:cNvPr id="4" name="Slide Number Placeholder 3"/>
          <p:cNvSpPr>
            <a:spLocks noGrp="1"/>
          </p:cNvSpPr>
          <p:nvPr>
            <p:ph type="sldNum" sz="quarter" idx="5"/>
          </p:nvPr>
        </p:nvSpPr>
        <p:spPr/>
        <p:txBody>
          <a:bodyPr/>
          <a:lstStyle/>
          <a:p>
            <a:fld id="{FB37C982-8B5E-41C8-9C3C-7DDDA082ABA8}" type="slidenum">
              <a:rPr lang="en-GB" smtClean="0"/>
              <a:t>62</a:t>
            </a:fld>
            <a:endParaRPr lang="en-GB"/>
          </a:p>
        </p:txBody>
      </p:sp>
    </p:spTree>
    <p:extLst>
      <p:ext uri="{BB962C8B-B14F-4D97-AF65-F5344CB8AC3E}">
        <p14:creationId xmlns:p14="http://schemas.microsoft.com/office/powerpoint/2010/main" val="3228682234"/>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100"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519731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100" dirty="0"/>
              <a:t>Here is an example of a function with parameters. The parameters are specified so that the function can accept 2 integer/number values as arguments:</a:t>
            </a:r>
          </a:p>
          <a:p>
            <a:pPr algn="l"/>
            <a:r>
              <a:rPr lang="en-US" b="1" dirty="0"/>
              <a:t>Function and parameter syntax:</a:t>
            </a:r>
          </a:p>
          <a:p>
            <a:pPr marL="457200" lvl="1" indent="0">
              <a:buNone/>
            </a:pPr>
            <a:r>
              <a:rPr lang="en-US" sz="2800" dirty="0">
                <a:solidFill>
                  <a:srgbClr val="4448FE"/>
                </a:solidFill>
              </a:rPr>
              <a:t>param(</a:t>
            </a:r>
          </a:p>
          <a:p>
            <a:pPr marL="457200" lvl="1" indent="0">
              <a:buNone/>
            </a:pPr>
            <a:r>
              <a:rPr lang="en-US" sz="2800" dirty="0">
                <a:solidFill>
                  <a:srgbClr val="4448FE"/>
                </a:solidFill>
              </a:rPr>
              <a:t>     [Parameter()]</a:t>
            </a:r>
          </a:p>
          <a:p>
            <a:pPr marL="457200" lvl="1" indent="0">
              <a:buNone/>
            </a:pPr>
            <a:r>
              <a:rPr lang="en-US" sz="2800" dirty="0">
                <a:solidFill>
                  <a:srgbClr val="4448FE"/>
                </a:solidFill>
              </a:rPr>
              <a:t>     [string]$Parameter1</a:t>
            </a:r>
          </a:p>
          <a:p>
            <a:pPr marL="457200" lvl="1" indent="0">
              <a:buNone/>
            </a:pPr>
            <a:r>
              <a:rPr lang="en-US" sz="2800" dirty="0">
                <a:solidFill>
                  <a:srgbClr val="4448FE"/>
                </a:solidFill>
              </a:rPr>
              <a:t> )</a:t>
            </a:r>
          </a:p>
          <a:p>
            <a:r>
              <a:rPr lang="en-US" b="1" dirty="0"/>
              <a:t>We can add additional parameters by separating them with a comma, for example:</a:t>
            </a:r>
          </a:p>
          <a:p>
            <a:pPr marL="457200" lvl="1" indent="0">
              <a:buNone/>
            </a:pPr>
            <a:r>
              <a:rPr lang="da-DK" sz="2600" dirty="0">
                <a:solidFill>
                  <a:srgbClr val="4448FE"/>
                </a:solidFill>
              </a:rPr>
              <a:t>param(</a:t>
            </a:r>
          </a:p>
          <a:p>
            <a:pPr marL="457200" lvl="1" indent="0">
              <a:buNone/>
            </a:pPr>
            <a:r>
              <a:rPr lang="da-DK" sz="2600" dirty="0">
                <a:solidFill>
                  <a:srgbClr val="4448FE"/>
                </a:solidFill>
              </a:rPr>
              <a:t>     [Parameter()]</a:t>
            </a:r>
          </a:p>
          <a:p>
            <a:pPr marL="457200" lvl="1" indent="0">
              <a:buNone/>
            </a:pPr>
            <a:r>
              <a:rPr lang="da-DK" sz="2600" dirty="0">
                <a:solidFill>
                  <a:srgbClr val="4448FE"/>
                </a:solidFill>
              </a:rPr>
              <a:t>     [string]$Parameter1,</a:t>
            </a:r>
          </a:p>
          <a:p>
            <a:pPr marL="457200" lvl="1" indent="0">
              <a:buNone/>
            </a:pPr>
            <a:r>
              <a:rPr lang="da-DK" sz="2600" dirty="0">
                <a:solidFill>
                  <a:srgbClr val="4448FE"/>
                </a:solidFill>
              </a:rPr>
              <a:t> </a:t>
            </a:r>
          </a:p>
          <a:p>
            <a:pPr marL="457200" lvl="1" indent="0">
              <a:buNone/>
            </a:pPr>
            <a:r>
              <a:rPr lang="da-DK" sz="2600" dirty="0">
                <a:solidFill>
                  <a:srgbClr val="4448FE"/>
                </a:solidFill>
              </a:rPr>
              <a:t>     [Parameter()]</a:t>
            </a:r>
          </a:p>
          <a:p>
            <a:pPr marL="457200" lvl="1" indent="0">
              <a:buNone/>
            </a:pPr>
            <a:r>
              <a:rPr lang="da-DK" sz="2600" dirty="0">
                <a:solidFill>
                  <a:srgbClr val="4448FE"/>
                </a:solidFill>
              </a:rPr>
              <a:t>     [string]$Parameter2</a:t>
            </a:r>
          </a:p>
          <a:p>
            <a:pPr marL="457200" lvl="1" indent="0">
              <a:buNone/>
            </a:pPr>
            <a:r>
              <a:rPr lang="da-DK" sz="2600" dirty="0">
                <a:solidFill>
                  <a:srgbClr val="4448FE"/>
                </a:solidFill>
              </a:rPr>
              <a:t> )</a:t>
            </a:r>
            <a:endParaRPr lang="en-US" sz="2600" dirty="0">
              <a:solidFill>
                <a:srgbClr val="4448FE"/>
              </a:solidFill>
            </a:endParaRPr>
          </a:p>
          <a:p>
            <a:endParaRPr lang="en-US" sz="1100"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81473492"/>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b="1" dirty="0"/>
              <a:t>Function and parameter syntax:</a:t>
            </a:r>
          </a:p>
          <a:p>
            <a:pPr marL="457200" lvl="1" indent="0">
              <a:buNone/>
            </a:pPr>
            <a:r>
              <a:rPr lang="en-US" sz="2800" dirty="0">
                <a:solidFill>
                  <a:srgbClr val="4448FE"/>
                </a:solidFill>
              </a:rPr>
              <a:t>param(</a:t>
            </a:r>
          </a:p>
          <a:p>
            <a:pPr marL="457200" lvl="1" indent="0">
              <a:buNone/>
            </a:pPr>
            <a:r>
              <a:rPr lang="en-US" sz="2800" dirty="0">
                <a:solidFill>
                  <a:srgbClr val="4448FE"/>
                </a:solidFill>
              </a:rPr>
              <a:t>     [Parameter()]</a:t>
            </a:r>
          </a:p>
          <a:p>
            <a:pPr marL="457200" lvl="1" indent="0">
              <a:buNone/>
            </a:pPr>
            <a:r>
              <a:rPr lang="en-US" sz="2800" dirty="0">
                <a:solidFill>
                  <a:srgbClr val="4448FE"/>
                </a:solidFill>
              </a:rPr>
              <a:t>     [string]$Parameter1</a:t>
            </a:r>
          </a:p>
          <a:p>
            <a:pPr marL="457200" lvl="1" indent="0">
              <a:buNone/>
            </a:pPr>
            <a:r>
              <a:rPr lang="en-US" sz="2800" dirty="0">
                <a:solidFill>
                  <a:srgbClr val="4448FE"/>
                </a:solidFill>
              </a:rPr>
              <a:t> )</a:t>
            </a:r>
          </a:p>
          <a:p>
            <a:r>
              <a:rPr lang="en-US" b="1" dirty="0"/>
              <a:t>We can add additional parameters by separating them with a comma, for example:</a:t>
            </a:r>
          </a:p>
          <a:p>
            <a:pPr marL="457200" lvl="1" indent="0">
              <a:buNone/>
            </a:pPr>
            <a:r>
              <a:rPr lang="da-DK" sz="2600" dirty="0">
                <a:solidFill>
                  <a:srgbClr val="4448FE"/>
                </a:solidFill>
              </a:rPr>
              <a:t>param(</a:t>
            </a:r>
          </a:p>
          <a:p>
            <a:pPr marL="457200" lvl="1" indent="0">
              <a:buNone/>
            </a:pPr>
            <a:r>
              <a:rPr lang="da-DK" sz="2600" dirty="0">
                <a:solidFill>
                  <a:srgbClr val="4448FE"/>
                </a:solidFill>
              </a:rPr>
              <a:t>     [Parameter()]</a:t>
            </a:r>
          </a:p>
          <a:p>
            <a:pPr marL="457200" lvl="1" indent="0">
              <a:buNone/>
            </a:pPr>
            <a:r>
              <a:rPr lang="da-DK" sz="2600" dirty="0">
                <a:solidFill>
                  <a:srgbClr val="4448FE"/>
                </a:solidFill>
              </a:rPr>
              <a:t>     [string]$Parameter1,</a:t>
            </a:r>
          </a:p>
          <a:p>
            <a:pPr marL="457200" lvl="1" indent="0">
              <a:buNone/>
            </a:pPr>
            <a:r>
              <a:rPr lang="da-DK" sz="2600" dirty="0">
                <a:solidFill>
                  <a:srgbClr val="4448FE"/>
                </a:solidFill>
              </a:rPr>
              <a:t> </a:t>
            </a:r>
          </a:p>
          <a:p>
            <a:pPr marL="457200" lvl="1" indent="0">
              <a:buNone/>
            </a:pPr>
            <a:r>
              <a:rPr lang="da-DK" sz="2600" dirty="0">
                <a:solidFill>
                  <a:srgbClr val="4448FE"/>
                </a:solidFill>
              </a:rPr>
              <a:t>     [Parameter()]</a:t>
            </a:r>
          </a:p>
          <a:p>
            <a:pPr marL="457200" lvl="1" indent="0">
              <a:buNone/>
            </a:pPr>
            <a:r>
              <a:rPr lang="da-DK" sz="2600" dirty="0">
                <a:solidFill>
                  <a:srgbClr val="4448FE"/>
                </a:solidFill>
              </a:rPr>
              <a:t>     [string]$Parameter2</a:t>
            </a:r>
          </a:p>
          <a:p>
            <a:pPr marL="457200" lvl="1" indent="0">
              <a:buNone/>
            </a:pPr>
            <a:r>
              <a:rPr lang="da-DK" sz="2600" dirty="0">
                <a:solidFill>
                  <a:srgbClr val="4448FE"/>
                </a:solidFill>
              </a:rPr>
              <a:t> )</a:t>
            </a:r>
            <a:endParaRPr lang="en-US" sz="2600" dirty="0">
              <a:solidFill>
                <a:srgbClr val="4448FE"/>
              </a:solidFill>
            </a:endParaRPr>
          </a:p>
          <a:p>
            <a:endParaRPr lang="en-US" sz="1100"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84269542"/>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PowerShell will always try to convert any value that’s passed to the parameter into the specified data type e.g. a string, and the function will always treat that value as the specified data type.</a:t>
            </a:r>
          </a:p>
          <a:p>
            <a:endParaRPr lang="en-GB" dirty="0"/>
          </a:p>
        </p:txBody>
      </p:sp>
      <p:sp>
        <p:nvSpPr>
          <p:cNvPr id="4" name="Slide Number Placeholder 3"/>
          <p:cNvSpPr>
            <a:spLocks noGrp="1"/>
          </p:cNvSpPr>
          <p:nvPr>
            <p:ph type="sldNum" sz="quarter" idx="5"/>
          </p:nvPr>
        </p:nvSpPr>
        <p:spPr/>
        <p:txBody>
          <a:bodyPr/>
          <a:lstStyle/>
          <a:p>
            <a:fld id="{FB37C982-8B5E-41C8-9C3C-7DDDA082ABA8}" type="slidenum">
              <a:rPr lang="en-GB" smtClean="0"/>
              <a:t>66</a:t>
            </a:fld>
            <a:endParaRPr lang="en-GB"/>
          </a:p>
        </p:txBody>
      </p:sp>
    </p:spTree>
    <p:extLst>
      <p:ext uri="{BB962C8B-B14F-4D97-AF65-F5344CB8AC3E}">
        <p14:creationId xmlns:p14="http://schemas.microsoft.com/office/powerpoint/2010/main" val="700050452"/>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 = Get-Credential</a:t>
            </a:r>
          </a:p>
          <a:p>
            <a:r>
              <a:rPr lang="en-GB" dirty="0"/>
              <a:t>echo $c</a:t>
            </a:r>
          </a:p>
        </p:txBody>
      </p:sp>
      <p:sp>
        <p:nvSpPr>
          <p:cNvPr id="4" name="Slide Number Placeholder 3"/>
          <p:cNvSpPr>
            <a:spLocks noGrp="1"/>
          </p:cNvSpPr>
          <p:nvPr>
            <p:ph type="sldNum" sz="quarter" idx="5"/>
          </p:nvPr>
        </p:nvSpPr>
        <p:spPr/>
        <p:txBody>
          <a:bodyPr/>
          <a:lstStyle/>
          <a:p>
            <a:fld id="{FB37C982-8B5E-41C8-9C3C-7DDDA082ABA8}" type="slidenum">
              <a:rPr lang="en-GB" smtClean="0"/>
              <a:t>67</a:t>
            </a:fld>
            <a:endParaRPr lang="en-GB"/>
          </a:p>
        </p:txBody>
      </p:sp>
    </p:spTree>
    <p:extLst>
      <p:ext uri="{BB962C8B-B14F-4D97-AF65-F5344CB8AC3E}">
        <p14:creationId xmlns:p14="http://schemas.microsoft.com/office/powerpoint/2010/main" val="786662150"/>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$credential = Get-Credential -Message "Enter your credentials"</a:t>
            </a:r>
          </a:p>
          <a:p>
            <a:r>
              <a:rPr lang="en-GB" dirty="0"/>
              <a:t>$username = $</a:t>
            </a:r>
            <a:r>
              <a:rPr lang="en-GB" dirty="0" err="1"/>
              <a:t>credential.UserName</a:t>
            </a:r>
            <a:endParaRPr lang="en-GB" dirty="0"/>
          </a:p>
          <a:p>
            <a:r>
              <a:rPr lang="en-GB" dirty="0"/>
              <a:t>$password = $</a:t>
            </a:r>
            <a:r>
              <a:rPr lang="en-GB" dirty="0" err="1"/>
              <a:t>credential.GetNetworkCredential</a:t>
            </a:r>
            <a:r>
              <a:rPr lang="en-GB" dirty="0"/>
              <a:t>().Password</a:t>
            </a:r>
          </a:p>
          <a:p>
            <a:endParaRPr lang="en-GB" dirty="0"/>
          </a:p>
          <a:p>
            <a:r>
              <a:rPr lang="en-GB" dirty="0"/>
              <a:t>Write-Output "Username: $username"</a:t>
            </a:r>
          </a:p>
          <a:p>
            <a:r>
              <a:rPr lang="en-GB" dirty="0"/>
              <a:t>Write-Output "Password: $password"</a:t>
            </a:r>
          </a:p>
        </p:txBody>
      </p:sp>
      <p:sp>
        <p:nvSpPr>
          <p:cNvPr id="4" name="Slide Number Placeholder 3"/>
          <p:cNvSpPr>
            <a:spLocks noGrp="1"/>
          </p:cNvSpPr>
          <p:nvPr>
            <p:ph type="sldNum" sz="quarter" idx="5"/>
          </p:nvPr>
        </p:nvSpPr>
        <p:spPr/>
        <p:txBody>
          <a:bodyPr/>
          <a:lstStyle/>
          <a:p>
            <a:fld id="{FB37C982-8B5E-41C8-9C3C-7DDDA082ABA8}" type="slidenum">
              <a:rPr lang="en-GB" smtClean="0"/>
              <a:t>68</a:t>
            </a:fld>
            <a:endParaRPr lang="en-GB"/>
          </a:p>
        </p:txBody>
      </p:sp>
    </p:spTree>
    <p:extLst>
      <p:ext uri="{BB962C8B-B14F-4D97-AF65-F5344CB8AC3E}">
        <p14:creationId xmlns:p14="http://schemas.microsoft.com/office/powerpoint/2010/main" val="413592857"/>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nSpc>
                <a:spcPct val="100000"/>
              </a:lnSpc>
              <a:buNone/>
            </a:pPr>
            <a:r>
              <a:rPr lang="en-US" altLang="en-US" dirty="0">
                <a:solidFill>
                  <a:srgbClr val="666AFE"/>
                </a:solidFill>
              </a:rPr>
              <a:t>$Credential = $</a:t>
            </a:r>
            <a:r>
              <a:rPr lang="en-US" altLang="en-US" dirty="0" err="1">
                <a:solidFill>
                  <a:srgbClr val="666AFE"/>
                </a:solidFill>
              </a:rPr>
              <a:t>host.ui.</a:t>
            </a:r>
            <a:r>
              <a:rPr lang="en-US" altLang="en-US" b="1" dirty="0" err="1">
                <a:solidFill>
                  <a:srgbClr val="666AFE"/>
                </a:solidFill>
              </a:rPr>
              <a:t>PromptForCredential</a:t>
            </a:r>
            <a:r>
              <a:rPr lang="en-US" altLang="en-US" dirty="0">
                <a:solidFill>
                  <a:srgbClr val="666AFE"/>
                </a:solidFill>
              </a:rPr>
              <a:t>("Credential request", "Enter Username and password.", "", "</a:t>
            </a:r>
            <a:r>
              <a:rPr lang="en-US" altLang="en-US" dirty="0" err="1">
                <a:solidFill>
                  <a:srgbClr val="666AFE"/>
                </a:solidFill>
              </a:rPr>
              <a:t>NetBiosUserName</a:t>
            </a:r>
            <a:r>
              <a:rPr lang="en-US" altLang="en-US" dirty="0">
                <a:solidFill>
                  <a:srgbClr val="666AFE"/>
                </a:solidFill>
              </a:rPr>
              <a:t>")</a:t>
            </a:r>
          </a:p>
        </p:txBody>
      </p:sp>
      <p:sp>
        <p:nvSpPr>
          <p:cNvPr id="4" name="Slide Number Placeholder 3"/>
          <p:cNvSpPr>
            <a:spLocks noGrp="1"/>
          </p:cNvSpPr>
          <p:nvPr>
            <p:ph type="sldNum" sz="quarter" idx="5"/>
          </p:nvPr>
        </p:nvSpPr>
        <p:spPr/>
        <p:txBody>
          <a:bodyPr/>
          <a:lstStyle/>
          <a:p>
            <a:fld id="{FB37C982-8B5E-41C8-9C3C-7DDDA082ABA8}" type="slidenum">
              <a:rPr lang="en-GB" smtClean="0"/>
              <a:t>69</a:t>
            </a:fld>
            <a:endParaRPr lang="en-GB"/>
          </a:p>
        </p:txBody>
      </p:sp>
    </p:spTree>
    <p:extLst>
      <p:ext uri="{BB962C8B-B14F-4D97-AF65-F5344CB8AC3E}">
        <p14:creationId xmlns:p14="http://schemas.microsoft.com/office/powerpoint/2010/main" val="3822762864"/>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100" dirty="0"/>
              <a:t>Although using Visual Studio is easier.</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64160379"/>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100" dirty="0"/>
              <a:t>Although using Visual Studio is easier.</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7998822"/>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100"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10005240"/>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97049987"/>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99967164"/>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B37C982-8B5E-41C8-9C3C-7DDDA082ABA8}" type="slidenum">
              <a:rPr lang="en-GB" smtClean="0"/>
              <a:t>77</a:t>
            </a:fld>
            <a:endParaRPr lang="en-GB"/>
          </a:p>
        </p:txBody>
      </p:sp>
    </p:spTree>
    <p:extLst>
      <p:ext uri="{BB962C8B-B14F-4D97-AF65-F5344CB8AC3E}">
        <p14:creationId xmlns:p14="http://schemas.microsoft.com/office/powerpoint/2010/main" val="2800822460"/>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848153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435E46-80E5-4245-BCB4-D0A138120E8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9E87A4F4-FF99-4C9D-9F56-00677B93C71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56CC3CCC-3565-4F35-9C8B-A8D4A86EDF05}"/>
              </a:ext>
            </a:extLst>
          </p:cNvPr>
          <p:cNvSpPr>
            <a:spLocks noGrp="1"/>
          </p:cNvSpPr>
          <p:nvPr>
            <p:ph type="dt" sz="half" idx="10"/>
          </p:nvPr>
        </p:nvSpPr>
        <p:spPr/>
        <p:txBody>
          <a:bodyPr/>
          <a:lstStyle/>
          <a:p>
            <a:fld id="{EB13D49B-6578-45D2-BC11-67BB28829187}" type="datetimeFigureOut">
              <a:rPr lang="en-GB" smtClean="0"/>
              <a:t>18/03/2024</a:t>
            </a:fld>
            <a:endParaRPr lang="en-GB"/>
          </a:p>
        </p:txBody>
      </p:sp>
      <p:sp>
        <p:nvSpPr>
          <p:cNvPr id="5" name="Footer Placeholder 4">
            <a:extLst>
              <a:ext uri="{FF2B5EF4-FFF2-40B4-BE49-F238E27FC236}">
                <a16:creationId xmlns:a16="http://schemas.microsoft.com/office/drawing/2014/main" id="{DDFF3FAE-06DA-4FC7-9471-EC9DAA3B15C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6D604B6-5FF1-44C0-BD6E-3D853A6F1BBE}"/>
              </a:ext>
            </a:extLst>
          </p:cNvPr>
          <p:cNvSpPr>
            <a:spLocks noGrp="1"/>
          </p:cNvSpPr>
          <p:nvPr>
            <p:ph type="sldNum" sz="quarter" idx="12"/>
          </p:nvPr>
        </p:nvSpPr>
        <p:spPr/>
        <p:txBody>
          <a:bodyPr/>
          <a:lstStyle/>
          <a:p>
            <a:fld id="{B8D19B39-0B55-4978-9670-2F00F5682B2F}" type="slidenum">
              <a:rPr lang="en-GB" smtClean="0"/>
              <a:t>‹#›</a:t>
            </a:fld>
            <a:endParaRPr lang="en-GB"/>
          </a:p>
        </p:txBody>
      </p:sp>
    </p:spTree>
    <p:extLst>
      <p:ext uri="{BB962C8B-B14F-4D97-AF65-F5344CB8AC3E}">
        <p14:creationId xmlns:p14="http://schemas.microsoft.com/office/powerpoint/2010/main" val="34696925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3E4969-2C58-4826-B8D7-33F48817585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92E7286-23CC-4FFD-A791-298CFF24C1C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13F0E10-0B9A-4916-B93A-EB9C484F450E}"/>
              </a:ext>
            </a:extLst>
          </p:cNvPr>
          <p:cNvSpPr>
            <a:spLocks noGrp="1"/>
          </p:cNvSpPr>
          <p:nvPr>
            <p:ph type="dt" sz="half" idx="10"/>
          </p:nvPr>
        </p:nvSpPr>
        <p:spPr/>
        <p:txBody>
          <a:bodyPr/>
          <a:lstStyle/>
          <a:p>
            <a:fld id="{EB13D49B-6578-45D2-BC11-67BB28829187}" type="datetimeFigureOut">
              <a:rPr lang="en-GB" smtClean="0"/>
              <a:t>18/03/2024</a:t>
            </a:fld>
            <a:endParaRPr lang="en-GB"/>
          </a:p>
        </p:txBody>
      </p:sp>
      <p:sp>
        <p:nvSpPr>
          <p:cNvPr id="5" name="Footer Placeholder 4">
            <a:extLst>
              <a:ext uri="{FF2B5EF4-FFF2-40B4-BE49-F238E27FC236}">
                <a16:creationId xmlns:a16="http://schemas.microsoft.com/office/drawing/2014/main" id="{1D72517F-3116-4397-B3CE-85C54AF619D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5E30081-BDF5-49B4-B03F-81972336586E}"/>
              </a:ext>
            </a:extLst>
          </p:cNvPr>
          <p:cNvSpPr>
            <a:spLocks noGrp="1"/>
          </p:cNvSpPr>
          <p:nvPr>
            <p:ph type="sldNum" sz="quarter" idx="12"/>
          </p:nvPr>
        </p:nvSpPr>
        <p:spPr/>
        <p:txBody>
          <a:bodyPr/>
          <a:lstStyle/>
          <a:p>
            <a:fld id="{B8D19B39-0B55-4978-9670-2F00F5682B2F}" type="slidenum">
              <a:rPr lang="en-GB" smtClean="0"/>
              <a:t>‹#›</a:t>
            </a:fld>
            <a:endParaRPr lang="en-GB"/>
          </a:p>
        </p:txBody>
      </p:sp>
    </p:spTree>
    <p:extLst>
      <p:ext uri="{BB962C8B-B14F-4D97-AF65-F5344CB8AC3E}">
        <p14:creationId xmlns:p14="http://schemas.microsoft.com/office/powerpoint/2010/main" val="33169458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1DF916-4611-4BD5-AD56-35E950C9887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224DE02-0AF9-4F7D-B3FD-92DBD26BD63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7B47063-2D2C-4F31-9159-5205457AA193}"/>
              </a:ext>
            </a:extLst>
          </p:cNvPr>
          <p:cNvSpPr>
            <a:spLocks noGrp="1"/>
          </p:cNvSpPr>
          <p:nvPr>
            <p:ph type="dt" sz="half" idx="10"/>
          </p:nvPr>
        </p:nvSpPr>
        <p:spPr/>
        <p:txBody>
          <a:bodyPr/>
          <a:lstStyle/>
          <a:p>
            <a:fld id="{EB13D49B-6578-45D2-BC11-67BB28829187}" type="datetimeFigureOut">
              <a:rPr lang="en-GB" smtClean="0"/>
              <a:t>18/03/2024</a:t>
            </a:fld>
            <a:endParaRPr lang="en-GB"/>
          </a:p>
        </p:txBody>
      </p:sp>
      <p:sp>
        <p:nvSpPr>
          <p:cNvPr id="5" name="Footer Placeholder 4">
            <a:extLst>
              <a:ext uri="{FF2B5EF4-FFF2-40B4-BE49-F238E27FC236}">
                <a16:creationId xmlns:a16="http://schemas.microsoft.com/office/drawing/2014/main" id="{F5E8A384-21B9-4A63-92B2-B40D574014E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283E79C-C317-4965-BFF0-0ABB4F60DB5D}"/>
              </a:ext>
            </a:extLst>
          </p:cNvPr>
          <p:cNvSpPr>
            <a:spLocks noGrp="1"/>
          </p:cNvSpPr>
          <p:nvPr>
            <p:ph type="sldNum" sz="quarter" idx="12"/>
          </p:nvPr>
        </p:nvSpPr>
        <p:spPr/>
        <p:txBody>
          <a:bodyPr/>
          <a:lstStyle/>
          <a:p>
            <a:fld id="{B8D19B39-0B55-4978-9670-2F00F5682B2F}" type="slidenum">
              <a:rPr lang="en-GB" smtClean="0"/>
              <a:t>‹#›</a:t>
            </a:fld>
            <a:endParaRPr lang="en-GB"/>
          </a:p>
        </p:txBody>
      </p:sp>
    </p:spTree>
    <p:extLst>
      <p:ext uri="{BB962C8B-B14F-4D97-AF65-F5344CB8AC3E}">
        <p14:creationId xmlns:p14="http://schemas.microsoft.com/office/powerpoint/2010/main" val="23304741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0B3B0F-8C1A-4CF4-8B42-BB9550F37BE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C576971-B608-4863-B919-D6D4F12338C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425D2D0-119D-4FD5-9757-047FC914525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0CA648E-36CA-405A-A0D2-F3A24BFFE584}"/>
              </a:ext>
            </a:extLst>
          </p:cNvPr>
          <p:cNvSpPr>
            <a:spLocks noGrp="1"/>
          </p:cNvSpPr>
          <p:nvPr>
            <p:ph type="dt" sz="half" idx="10"/>
          </p:nvPr>
        </p:nvSpPr>
        <p:spPr/>
        <p:txBody>
          <a:bodyPr/>
          <a:lstStyle/>
          <a:p>
            <a:fld id="{EB13D49B-6578-45D2-BC11-67BB28829187}" type="datetimeFigureOut">
              <a:rPr lang="en-GB" smtClean="0"/>
              <a:t>18/03/2024</a:t>
            </a:fld>
            <a:endParaRPr lang="en-GB"/>
          </a:p>
        </p:txBody>
      </p:sp>
      <p:sp>
        <p:nvSpPr>
          <p:cNvPr id="6" name="Footer Placeholder 5">
            <a:extLst>
              <a:ext uri="{FF2B5EF4-FFF2-40B4-BE49-F238E27FC236}">
                <a16:creationId xmlns:a16="http://schemas.microsoft.com/office/drawing/2014/main" id="{7E26ECF2-B28E-48B3-997B-DFAF032290A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CACA96D-80DA-4436-86F3-96AB9D1CEF2E}"/>
              </a:ext>
            </a:extLst>
          </p:cNvPr>
          <p:cNvSpPr>
            <a:spLocks noGrp="1"/>
          </p:cNvSpPr>
          <p:nvPr>
            <p:ph type="sldNum" sz="quarter" idx="12"/>
          </p:nvPr>
        </p:nvSpPr>
        <p:spPr/>
        <p:txBody>
          <a:bodyPr/>
          <a:lstStyle/>
          <a:p>
            <a:fld id="{B8D19B39-0B55-4978-9670-2F00F5682B2F}" type="slidenum">
              <a:rPr lang="en-GB" smtClean="0"/>
              <a:t>‹#›</a:t>
            </a:fld>
            <a:endParaRPr lang="en-GB"/>
          </a:p>
        </p:txBody>
      </p:sp>
    </p:spTree>
    <p:extLst>
      <p:ext uri="{BB962C8B-B14F-4D97-AF65-F5344CB8AC3E}">
        <p14:creationId xmlns:p14="http://schemas.microsoft.com/office/powerpoint/2010/main" val="20043460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EC14DF-E2A4-4381-A9CA-D05EB908595E}"/>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1DE95F9-219F-4099-94F5-B5CECB79BBE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E9D4734-8BC3-4D9A-AAC9-DD87E124239A}"/>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0FF69BF-B7A2-426D-9BFE-843A6A0B415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0F32F10-E90C-4EBD-862E-BC9797D3B37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2F6E5757-8F0E-4562-85A7-F1D9488C7B5E}"/>
              </a:ext>
            </a:extLst>
          </p:cNvPr>
          <p:cNvSpPr>
            <a:spLocks noGrp="1"/>
          </p:cNvSpPr>
          <p:nvPr>
            <p:ph type="dt" sz="half" idx="10"/>
          </p:nvPr>
        </p:nvSpPr>
        <p:spPr/>
        <p:txBody>
          <a:bodyPr/>
          <a:lstStyle/>
          <a:p>
            <a:fld id="{EB13D49B-6578-45D2-BC11-67BB28829187}" type="datetimeFigureOut">
              <a:rPr lang="en-GB" smtClean="0"/>
              <a:t>18/03/2024</a:t>
            </a:fld>
            <a:endParaRPr lang="en-GB"/>
          </a:p>
        </p:txBody>
      </p:sp>
      <p:sp>
        <p:nvSpPr>
          <p:cNvPr id="8" name="Footer Placeholder 7">
            <a:extLst>
              <a:ext uri="{FF2B5EF4-FFF2-40B4-BE49-F238E27FC236}">
                <a16:creationId xmlns:a16="http://schemas.microsoft.com/office/drawing/2014/main" id="{35655011-1517-49B4-981E-518F191DE124}"/>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B882C21-82D4-49CB-AD08-3FB88469A85C}"/>
              </a:ext>
            </a:extLst>
          </p:cNvPr>
          <p:cNvSpPr>
            <a:spLocks noGrp="1"/>
          </p:cNvSpPr>
          <p:nvPr>
            <p:ph type="sldNum" sz="quarter" idx="12"/>
          </p:nvPr>
        </p:nvSpPr>
        <p:spPr/>
        <p:txBody>
          <a:bodyPr/>
          <a:lstStyle/>
          <a:p>
            <a:fld id="{B8D19B39-0B55-4978-9670-2F00F5682B2F}" type="slidenum">
              <a:rPr lang="en-GB" smtClean="0"/>
              <a:t>‹#›</a:t>
            </a:fld>
            <a:endParaRPr lang="en-GB"/>
          </a:p>
        </p:txBody>
      </p:sp>
    </p:spTree>
    <p:extLst>
      <p:ext uri="{BB962C8B-B14F-4D97-AF65-F5344CB8AC3E}">
        <p14:creationId xmlns:p14="http://schemas.microsoft.com/office/powerpoint/2010/main" val="17146599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56DC9F-F2F6-477C-92DB-BEC0CD8AAEA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5A4C6DF4-9AC1-420C-A0B8-9B5F55E6CF18}"/>
              </a:ext>
            </a:extLst>
          </p:cNvPr>
          <p:cNvSpPr>
            <a:spLocks noGrp="1"/>
          </p:cNvSpPr>
          <p:nvPr>
            <p:ph type="dt" sz="half" idx="10"/>
          </p:nvPr>
        </p:nvSpPr>
        <p:spPr/>
        <p:txBody>
          <a:bodyPr/>
          <a:lstStyle/>
          <a:p>
            <a:fld id="{EB13D49B-6578-45D2-BC11-67BB28829187}" type="datetimeFigureOut">
              <a:rPr lang="en-GB" smtClean="0"/>
              <a:t>18/03/2024</a:t>
            </a:fld>
            <a:endParaRPr lang="en-GB"/>
          </a:p>
        </p:txBody>
      </p:sp>
      <p:sp>
        <p:nvSpPr>
          <p:cNvPr id="4" name="Footer Placeholder 3">
            <a:extLst>
              <a:ext uri="{FF2B5EF4-FFF2-40B4-BE49-F238E27FC236}">
                <a16:creationId xmlns:a16="http://schemas.microsoft.com/office/drawing/2014/main" id="{F16258D9-0453-40EF-A57C-6487F8251BD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B9DD077-8F84-418C-BAB4-24BFFAF795D0}"/>
              </a:ext>
            </a:extLst>
          </p:cNvPr>
          <p:cNvSpPr>
            <a:spLocks noGrp="1"/>
          </p:cNvSpPr>
          <p:nvPr>
            <p:ph type="sldNum" sz="quarter" idx="12"/>
          </p:nvPr>
        </p:nvSpPr>
        <p:spPr/>
        <p:txBody>
          <a:bodyPr/>
          <a:lstStyle/>
          <a:p>
            <a:fld id="{B8D19B39-0B55-4978-9670-2F00F5682B2F}" type="slidenum">
              <a:rPr lang="en-GB" smtClean="0"/>
              <a:t>‹#›</a:t>
            </a:fld>
            <a:endParaRPr lang="en-GB"/>
          </a:p>
        </p:txBody>
      </p:sp>
    </p:spTree>
    <p:extLst>
      <p:ext uri="{BB962C8B-B14F-4D97-AF65-F5344CB8AC3E}">
        <p14:creationId xmlns:p14="http://schemas.microsoft.com/office/powerpoint/2010/main" val="21204275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C1D07FE-B77C-4E0F-BBD3-6F5E8495A8B7}"/>
              </a:ext>
            </a:extLst>
          </p:cNvPr>
          <p:cNvSpPr>
            <a:spLocks noGrp="1"/>
          </p:cNvSpPr>
          <p:nvPr>
            <p:ph type="dt" sz="half" idx="10"/>
          </p:nvPr>
        </p:nvSpPr>
        <p:spPr/>
        <p:txBody>
          <a:bodyPr/>
          <a:lstStyle/>
          <a:p>
            <a:fld id="{EB13D49B-6578-45D2-BC11-67BB28829187}" type="datetimeFigureOut">
              <a:rPr lang="en-GB" smtClean="0"/>
              <a:t>18/03/2024</a:t>
            </a:fld>
            <a:endParaRPr lang="en-GB"/>
          </a:p>
        </p:txBody>
      </p:sp>
      <p:sp>
        <p:nvSpPr>
          <p:cNvPr id="3" name="Footer Placeholder 2">
            <a:extLst>
              <a:ext uri="{FF2B5EF4-FFF2-40B4-BE49-F238E27FC236}">
                <a16:creationId xmlns:a16="http://schemas.microsoft.com/office/drawing/2014/main" id="{0020938E-B2D2-4E6F-805C-6F7D19D065D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E863B2B2-0666-46A1-9D1F-1372CE1230E3}"/>
              </a:ext>
            </a:extLst>
          </p:cNvPr>
          <p:cNvSpPr>
            <a:spLocks noGrp="1"/>
          </p:cNvSpPr>
          <p:nvPr>
            <p:ph type="sldNum" sz="quarter" idx="12"/>
          </p:nvPr>
        </p:nvSpPr>
        <p:spPr/>
        <p:txBody>
          <a:bodyPr/>
          <a:lstStyle/>
          <a:p>
            <a:fld id="{B8D19B39-0B55-4978-9670-2F00F5682B2F}" type="slidenum">
              <a:rPr lang="en-GB" smtClean="0"/>
              <a:t>‹#›</a:t>
            </a:fld>
            <a:endParaRPr lang="en-GB"/>
          </a:p>
        </p:txBody>
      </p:sp>
    </p:spTree>
    <p:extLst>
      <p:ext uri="{BB962C8B-B14F-4D97-AF65-F5344CB8AC3E}">
        <p14:creationId xmlns:p14="http://schemas.microsoft.com/office/powerpoint/2010/main" val="25696400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09EA2E-47ED-4544-837D-6910AF212C6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2A2BA039-505E-400D-9CD5-BD5727DA6EC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CA2E8167-B6F8-48A6-BF1C-3C89C32DB14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815586D-DCB7-4675-9EA2-4B4E4E1A7BF8}"/>
              </a:ext>
            </a:extLst>
          </p:cNvPr>
          <p:cNvSpPr>
            <a:spLocks noGrp="1"/>
          </p:cNvSpPr>
          <p:nvPr>
            <p:ph type="dt" sz="half" idx="10"/>
          </p:nvPr>
        </p:nvSpPr>
        <p:spPr/>
        <p:txBody>
          <a:bodyPr/>
          <a:lstStyle/>
          <a:p>
            <a:fld id="{EB13D49B-6578-45D2-BC11-67BB28829187}" type="datetimeFigureOut">
              <a:rPr lang="en-GB" smtClean="0"/>
              <a:t>18/03/2024</a:t>
            </a:fld>
            <a:endParaRPr lang="en-GB"/>
          </a:p>
        </p:txBody>
      </p:sp>
      <p:sp>
        <p:nvSpPr>
          <p:cNvPr id="6" name="Footer Placeholder 5">
            <a:extLst>
              <a:ext uri="{FF2B5EF4-FFF2-40B4-BE49-F238E27FC236}">
                <a16:creationId xmlns:a16="http://schemas.microsoft.com/office/drawing/2014/main" id="{5F6BAD81-3C73-4DA6-81EA-02BB21EC3C9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F25E015-3C24-4FC3-9B16-CF9856CEE0AD}"/>
              </a:ext>
            </a:extLst>
          </p:cNvPr>
          <p:cNvSpPr>
            <a:spLocks noGrp="1"/>
          </p:cNvSpPr>
          <p:nvPr>
            <p:ph type="sldNum" sz="quarter" idx="12"/>
          </p:nvPr>
        </p:nvSpPr>
        <p:spPr/>
        <p:txBody>
          <a:bodyPr/>
          <a:lstStyle/>
          <a:p>
            <a:fld id="{B8D19B39-0B55-4978-9670-2F00F5682B2F}" type="slidenum">
              <a:rPr lang="en-GB" smtClean="0"/>
              <a:t>‹#›</a:t>
            </a:fld>
            <a:endParaRPr lang="en-GB"/>
          </a:p>
        </p:txBody>
      </p:sp>
    </p:spTree>
    <p:extLst>
      <p:ext uri="{BB962C8B-B14F-4D97-AF65-F5344CB8AC3E}">
        <p14:creationId xmlns:p14="http://schemas.microsoft.com/office/powerpoint/2010/main" val="26751018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5B144D-A390-454A-A8BB-BA896CB2C35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857E275-8E6B-4E24-B60B-C38A3ABBCE4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44D0686-3AC1-4E9F-8A8F-C0E650EA186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BDCA9C2-5D99-4F01-8562-6576B3F7F6B9}"/>
              </a:ext>
            </a:extLst>
          </p:cNvPr>
          <p:cNvSpPr>
            <a:spLocks noGrp="1"/>
          </p:cNvSpPr>
          <p:nvPr>
            <p:ph type="dt" sz="half" idx="10"/>
          </p:nvPr>
        </p:nvSpPr>
        <p:spPr/>
        <p:txBody>
          <a:bodyPr/>
          <a:lstStyle/>
          <a:p>
            <a:fld id="{EB13D49B-6578-45D2-BC11-67BB28829187}" type="datetimeFigureOut">
              <a:rPr lang="en-GB" smtClean="0"/>
              <a:t>18/03/2024</a:t>
            </a:fld>
            <a:endParaRPr lang="en-GB"/>
          </a:p>
        </p:txBody>
      </p:sp>
      <p:sp>
        <p:nvSpPr>
          <p:cNvPr id="6" name="Footer Placeholder 5">
            <a:extLst>
              <a:ext uri="{FF2B5EF4-FFF2-40B4-BE49-F238E27FC236}">
                <a16:creationId xmlns:a16="http://schemas.microsoft.com/office/drawing/2014/main" id="{F692DC31-9F0B-42CD-ABEE-ADD27591649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777960E-0FB2-4C2D-9E22-CE931F897A4C}"/>
              </a:ext>
            </a:extLst>
          </p:cNvPr>
          <p:cNvSpPr>
            <a:spLocks noGrp="1"/>
          </p:cNvSpPr>
          <p:nvPr>
            <p:ph type="sldNum" sz="quarter" idx="12"/>
          </p:nvPr>
        </p:nvSpPr>
        <p:spPr/>
        <p:txBody>
          <a:bodyPr/>
          <a:lstStyle/>
          <a:p>
            <a:fld id="{B8D19B39-0B55-4978-9670-2F00F5682B2F}" type="slidenum">
              <a:rPr lang="en-GB" smtClean="0"/>
              <a:t>‹#›</a:t>
            </a:fld>
            <a:endParaRPr lang="en-GB"/>
          </a:p>
        </p:txBody>
      </p:sp>
    </p:spTree>
    <p:extLst>
      <p:ext uri="{BB962C8B-B14F-4D97-AF65-F5344CB8AC3E}">
        <p14:creationId xmlns:p14="http://schemas.microsoft.com/office/powerpoint/2010/main" val="23328526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67DB65-8156-49D9-B7F8-E51F6F372CB0}"/>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8DA37CD-4954-4FFA-9A1E-09D0DC4C5D4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4FF2514-6CF9-4A96-B129-9100F50B02D9}"/>
              </a:ext>
            </a:extLst>
          </p:cNvPr>
          <p:cNvSpPr>
            <a:spLocks noGrp="1"/>
          </p:cNvSpPr>
          <p:nvPr>
            <p:ph type="dt" sz="half" idx="10"/>
          </p:nvPr>
        </p:nvSpPr>
        <p:spPr/>
        <p:txBody>
          <a:bodyPr/>
          <a:lstStyle/>
          <a:p>
            <a:fld id="{EB13D49B-6578-45D2-BC11-67BB28829187}" type="datetimeFigureOut">
              <a:rPr lang="en-GB" smtClean="0"/>
              <a:t>18/03/2024</a:t>
            </a:fld>
            <a:endParaRPr lang="en-GB"/>
          </a:p>
        </p:txBody>
      </p:sp>
      <p:sp>
        <p:nvSpPr>
          <p:cNvPr id="5" name="Footer Placeholder 4">
            <a:extLst>
              <a:ext uri="{FF2B5EF4-FFF2-40B4-BE49-F238E27FC236}">
                <a16:creationId xmlns:a16="http://schemas.microsoft.com/office/drawing/2014/main" id="{91BFBB99-C2B9-463A-9820-844E0E189DE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BA4BF88-01C1-4DAC-86AC-9CBAEAA561DE}"/>
              </a:ext>
            </a:extLst>
          </p:cNvPr>
          <p:cNvSpPr>
            <a:spLocks noGrp="1"/>
          </p:cNvSpPr>
          <p:nvPr>
            <p:ph type="sldNum" sz="quarter" idx="12"/>
          </p:nvPr>
        </p:nvSpPr>
        <p:spPr/>
        <p:txBody>
          <a:bodyPr/>
          <a:lstStyle/>
          <a:p>
            <a:fld id="{B8D19B39-0B55-4978-9670-2F00F5682B2F}" type="slidenum">
              <a:rPr lang="en-GB" smtClean="0"/>
              <a:t>‹#›</a:t>
            </a:fld>
            <a:endParaRPr lang="en-GB"/>
          </a:p>
        </p:txBody>
      </p:sp>
    </p:spTree>
    <p:extLst>
      <p:ext uri="{BB962C8B-B14F-4D97-AF65-F5344CB8AC3E}">
        <p14:creationId xmlns:p14="http://schemas.microsoft.com/office/powerpoint/2010/main" val="21272141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CDE807E-AB74-4107-BC92-6AF6151BBD82}"/>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C84677E-510F-4EBF-A1BE-8DC0812B21E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A4695B6-54A3-40E6-A7ED-93FCE2CD6CCA}"/>
              </a:ext>
            </a:extLst>
          </p:cNvPr>
          <p:cNvSpPr>
            <a:spLocks noGrp="1"/>
          </p:cNvSpPr>
          <p:nvPr>
            <p:ph type="dt" sz="half" idx="10"/>
          </p:nvPr>
        </p:nvSpPr>
        <p:spPr/>
        <p:txBody>
          <a:bodyPr/>
          <a:lstStyle/>
          <a:p>
            <a:fld id="{EB13D49B-6578-45D2-BC11-67BB28829187}" type="datetimeFigureOut">
              <a:rPr lang="en-GB" smtClean="0"/>
              <a:t>18/03/2024</a:t>
            </a:fld>
            <a:endParaRPr lang="en-GB"/>
          </a:p>
        </p:txBody>
      </p:sp>
      <p:sp>
        <p:nvSpPr>
          <p:cNvPr id="5" name="Footer Placeholder 4">
            <a:extLst>
              <a:ext uri="{FF2B5EF4-FFF2-40B4-BE49-F238E27FC236}">
                <a16:creationId xmlns:a16="http://schemas.microsoft.com/office/drawing/2014/main" id="{7F36413D-F990-485E-97DC-790B2911F4D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B707A33-9BAF-4258-B0C8-38F2E79DB9CC}"/>
              </a:ext>
            </a:extLst>
          </p:cNvPr>
          <p:cNvSpPr>
            <a:spLocks noGrp="1"/>
          </p:cNvSpPr>
          <p:nvPr>
            <p:ph type="sldNum" sz="quarter" idx="12"/>
          </p:nvPr>
        </p:nvSpPr>
        <p:spPr/>
        <p:txBody>
          <a:bodyPr/>
          <a:lstStyle/>
          <a:p>
            <a:fld id="{B8D19B39-0B55-4978-9670-2F00F5682B2F}" type="slidenum">
              <a:rPr lang="en-GB" smtClean="0"/>
              <a:t>‹#›</a:t>
            </a:fld>
            <a:endParaRPr lang="en-GB"/>
          </a:p>
        </p:txBody>
      </p:sp>
    </p:spTree>
    <p:extLst>
      <p:ext uri="{BB962C8B-B14F-4D97-AF65-F5344CB8AC3E}">
        <p14:creationId xmlns:p14="http://schemas.microsoft.com/office/powerpoint/2010/main" val="15328432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3433FD3-0613-479E-83D4-E9AD763EF56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8E6DFBA-1A9C-454A-96C2-EF726960A11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B17265E-5486-4EBA-89BF-43AB9D5D74F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B13D49B-6578-45D2-BC11-67BB28829187}" type="datetimeFigureOut">
              <a:rPr lang="en-GB" smtClean="0"/>
              <a:t>18/03/2024</a:t>
            </a:fld>
            <a:endParaRPr lang="en-GB"/>
          </a:p>
        </p:txBody>
      </p:sp>
      <p:sp>
        <p:nvSpPr>
          <p:cNvPr id="5" name="Footer Placeholder 4">
            <a:extLst>
              <a:ext uri="{FF2B5EF4-FFF2-40B4-BE49-F238E27FC236}">
                <a16:creationId xmlns:a16="http://schemas.microsoft.com/office/drawing/2014/main" id="{631D8CA3-E596-40D5-B89E-B655B72C71D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68889D4D-D283-4C91-8006-D98E168D5DD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8D19B39-0B55-4978-9670-2F00F5682B2F}" type="slidenum">
              <a:rPr lang="en-GB" smtClean="0"/>
              <a:t>‹#›</a:t>
            </a:fld>
            <a:endParaRPr lang="en-GB"/>
          </a:p>
        </p:txBody>
      </p:sp>
    </p:spTree>
    <p:extLst>
      <p:ext uri="{BB962C8B-B14F-4D97-AF65-F5344CB8AC3E}">
        <p14:creationId xmlns:p14="http://schemas.microsoft.com/office/powerpoint/2010/main" val="75329756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github.com/PowerShell/PowerShell"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hyperlink" Target="https://creativecommons.org/licenses/by-nc-nd/3.0/" TargetMode="External"/><Relationship Id="rId5" Type="http://schemas.openxmlformats.org/officeDocument/2006/relationships/hyperlink" Target="http://www.i-tecnico.pt/powershell-do-windows-o-que-e-para-que-serve/" TargetMode="External"/><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hyperlink" Target="https://learn.microsoft.com/en-us/powershell/scripting/install/installing-powershell-on-windows?view=powershell-7.4"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hyperlink" Target="https://learn.microsoft.com/en-us/powershell/scripting/whats-new/differences-from-windows-powershell?view=powershell-7.4" TargetMode="External"/><Relationship Id="rId4" Type="http://schemas.openxmlformats.org/officeDocument/2006/relationships/hyperlink" Target="https://www.youtube.com/watch?v=PqHfuaF2EiY"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hyperlink" Target="https://creativecommons.org/licenses/by-nc-nd/3.0/" TargetMode="External"/><Relationship Id="rId4" Type="http://schemas.openxmlformats.org/officeDocument/2006/relationships/hyperlink" Target="http://www.i-tecnico.pt/powershell-do-windows-o-que-e-para-que-serve/"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hyperlink" Target="https://creativecommons.org/licenses/by-nc-nd/3.0/" TargetMode="External"/><Relationship Id="rId4" Type="http://schemas.openxmlformats.org/officeDocument/2006/relationships/hyperlink" Target="http://www.i-tecnico.pt/powershell-do-windows-o-que-e-para-que-serve/"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hyperlink" Target="https://creativecommons.org/licenses/by-nc-nd/3.0/" TargetMode="External"/><Relationship Id="rId4" Type="http://schemas.openxmlformats.org/officeDocument/2006/relationships/hyperlink" Target="http://www.i-tecnico.pt/powershell-do-windows-o-que-e-para-que-serve/"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hyperlink" Target="https://creativecommons.org/licenses/by-nc-nd/3.0/" TargetMode="External"/><Relationship Id="rId4" Type="http://schemas.openxmlformats.org/officeDocument/2006/relationships/hyperlink" Target="http://www.i-tecnico.pt/powershell-do-windows-o-que-e-para-que-serve/" TargetMode="External"/></Relationships>
</file>

<file path=ppt/slides/_rels/slide15.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2.png"/><Relationship Id="rId7" Type="http://schemas.openxmlformats.org/officeDocument/2006/relationships/image" Target="../media/image13.pn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hyperlink" Target="https://creativecommons.org/licenses/by-nc-nd/3.0/" TargetMode="External"/><Relationship Id="rId4" Type="http://schemas.openxmlformats.org/officeDocument/2006/relationships/hyperlink" Target="http://www.i-tecnico.pt/powershell-do-windows-o-que-e-para-que-serve/"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6.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hyperlink" Target="https://creativecommons.org/licenses/by-nc-nd/3.0/" TargetMode="External"/><Relationship Id="rId4" Type="http://schemas.openxmlformats.org/officeDocument/2006/relationships/hyperlink" Target="http://www.i-tecnico.pt/powershell-do-windows-o-que-e-para-que-serve/" TargetMode="Externa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s://learn.microsoft.com/en-us/powershell/module/microsoft.powershell.core/where-object?view=powershell-7.2" TargetMode="External"/><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2.png"/><Relationship Id="rId7" Type="http://schemas.openxmlformats.org/officeDocument/2006/relationships/image" Target="../media/image18.pn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17.png"/><Relationship Id="rId5" Type="http://schemas.openxmlformats.org/officeDocument/2006/relationships/hyperlink" Target="https://creativecommons.org/licenses/by-nc-nd/3.0/" TargetMode="External"/><Relationship Id="rId4" Type="http://schemas.openxmlformats.org/officeDocument/2006/relationships/hyperlink" Target="http://www.i-tecnico.pt/powershell-do-windows-o-que-e-para-que-serve/" TargetMode="External"/><Relationship Id="rId9" Type="http://schemas.openxmlformats.org/officeDocument/2006/relationships/image" Target="../media/image20.png"/></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22.pn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21.png"/><Relationship Id="rId5" Type="http://schemas.openxmlformats.org/officeDocument/2006/relationships/hyperlink" Target="https://creativecommons.org/licenses/by-nc-nd/3.0/" TargetMode="External"/><Relationship Id="rId4" Type="http://schemas.openxmlformats.org/officeDocument/2006/relationships/hyperlink" Target="http://www.i-tecnico.pt/powershell-do-windows-o-que-e-para-que-serve/" TargetMode="Externa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24.pn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hyperlink" Target="https://creativecommons.org/licenses/by-nc-nd/3.0/" TargetMode="External"/><Relationship Id="rId4" Type="http://schemas.openxmlformats.org/officeDocument/2006/relationships/hyperlink" Target="http://www.i-tecnico.pt/powershell-do-windows-o-que-e-para-que-serve/" TargetMode="External"/></Relationships>
</file>

<file path=ppt/slides/_rels/slide2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9.xml"/><Relationship Id="rId1" Type="http://schemas.openxmlformats.org/officeDocument/2006/relationships/slideLayout" Target="../slideLayouts/slideLayout2.xml"/><Relationship Id="rId5" Type="http://schemas.openxmlformats.org/officeDocument/2006/relationships/image" Target="../media/image27.png"/><Relationship Id="rId4" Type="http://schemas.openxmlformats.org/officeDocument/2006/relationships/image" Target="../media/image26.png"/></Relationships>
</file>

<file path=ppt/slides/_rels/slide23.xml.rels><?xml version="1.0" encoding="UTF-8" standalone="yes"?>
<Relationships xmlns="http://schemas.openxmlformats.org/package/2006/relationships"><Relationship Id="rId3" Type="http://schemas.openxmlformats.org/officeDocument/2006/relationships/hyperlink" Target="https://ss64.com/ps/" TargetMode="External"/><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2.png"/><Relationship Id="rId7" Type="http://schemas.openxmlformats.org/officeDocument/2006/relationships/image" Target="../media/image30.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29.png"/><Relationship Id="rId5" Type="http://schemas.openxmlformats.org/officeDocument/2006/relationships/hyperlink" Target="https://creativecommons.org/licenses/by-nc-nd/3.0/" TargetMode="External"/><Relationship Id="rId4" Type="http://schemas.openxmlformats.org/officeDocument/2006/relationships/hyperlink" Target="http://www.i-tecnico.pt/powershell-do-windows-o-que-e-para-que-serve/" TargetMode="External"/></Relationships>
</file>

<file path=ppt/slides/_rels/slide2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33.png"/></Relationships>
</file>

<file path=ppt/slides/_rels/slide2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35.png"/></Relationships>
</file>

<file path=ppt/slides/_rels/slide2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5.xml"/><Relationship Id="rId1" Type="http://schemas.openxmlformats.org/officeDocument/2006/relationships/slideLayout" Target="../slideLayouts/slideLayout2.xml"/><Relationship Id="rId5" Type="http://schemas.openxmlformats.org/officeDocument/2006/relationships/image" Target="../media/image38.png"/><Relationship Id="rId4" Type="http://schemas.openxmlformats.org/officeDocument/2006/relationships/image" Target="../media/image37.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hyperlink" Target="http://www.i-tecnico.pt/powershell-do-windows-o-que-e-para-que-serve/" TargetMode="External"/><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40.svg"/><Relationship Id="rId4" Type="http://schemas.openxmlformats.org/officeDocument/2006/relationships/image" Target="../media/image39.png"/></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42.png"/><Relationship Id="rId2" Type="http://schemas.openxmlformats.org/officeDocument/2006/relationships/notesSlide" Target="../notesSlides/notesSlide26.xml"/><Relationship Id="rId1" Type="http://schemas.openxmlformats.org/officeDocument/2006/relationships/slideLayout" Target="../slideLayouts/slideLayout2.xml"/><Relationship Id="rId6" Type="http://schemas.openxmlformats.org/officeDocument/2006/relationships/image" Target="../media/image41.png"/><Relationship Id="rId5" Type="http://schemas.openxmlformats.org/officeDocument/2006/relationships/hyperlink" Target="https://creativecommons.org/licenses/by-nc-nd/3.0/" TargetMode="External"/><Relationship Id="rId4" Type="http://schemas.openxmlformats.org/officeDocument/2006/relationships/hyperlink" Target="http://www.i-tecnico.pt/powershell-do-windows-o-que-e-para-que-serve/" TargetMode="External"/></Relationships>
</file>

<file path=ppt/slides/_rels/slide32.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hyperlink" Target="http://www.freeimageslive.co.uk/free_stock_image/reminder-yellow-note-jpg" TargetMode="External"/><Relationship Id="rId2" Type="http://schemas.openxmlformats.org/officeDocument/2006/relationships/image" Target="../media/image44.jp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30.xml"/><Relationship Id="rId1" Type="http://schemas.openxmlformats.org/officeDocument/2006/relationships/slideLayout" Target="../slideLayouts/slideLayout2.xml"/><Relationship Id="rId4" Type="http://schemas.openxmlformats.org/officeDocument/2006/relationships/image" Target="../media/image46.svg"/></Relationships>
</file>

<file path=ppt/slides/_rels/slide38.xml.rels><?xml version="1.0" encoding="UTF-8" standalone="yes"?>
<Relationships xmlns="http://schemas.openxmlformats.org/package/2006/relationships"><Relationship Id="rId3" Type="http://schemas.openxmlformats.org/officeDocument/2006/relationships/hyperlink" Target="https://labs.azure.com/virtualmachines" TargetMode="External"/><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hyperlink" Target="https://labs.azure.com/virtualmachines" TargetMode="External"/><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3.xml"/><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4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34.xml"/><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42.xml.rels><?xml version="1.0" encoding="UTF-8" standalone="yes"?>
<Relationships xmlns="http://schemas.openxmlformats.org/package/2006/relationships"><Relationship Id="rId2" Type="http://schemas.openxmlformats.org/officeDocument/2006/relationships/hyperlink" Target="https://ss64.com/ps/" TargetMode="Externa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hyperlink" Target="https://tio.run/#powershell" TargetMode="External"/><Relationship Id="rId2" Type="http://schemas.openxmlformats.org/officeDocument/2006/relationships/notesSlide" Target="../notesSlides/notesSlide36.xml"/><Relationship Id="rId1" Type="http://schemas.openxmlformats.org/officeDocument/2006/relationships/slideLayout" Target="../slideLayouts/slideLayout2.xml"/><Relationship Id="rId5" Type="http://schemas.openxmlformats.org/officeDocument/2006/relationships/image" Target="../media/image48.png"/><Relationship Id="rId4" Type="http://schemas.openxmlformats.org/officeDocument/2006/relationships/image" Target="../media/image47.png"/></Relationships>
</file>

<file path=ppt/slides/_rels/slide45.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hyperlink" Target="https://tio.run/#powershell" TargetMode="External"/><Relationship Id="rId2" Type="http://schemas.openxmlformats.org/officeDocument/2006/relationships/notesSlide" Target="../notesSlides/notesSlide38.xml"/><Relationship Id="rId1" Type="http://schemas.openxmlformats.org/officeDocument/2006/relationships/slideLayout" Target="../slideLayouts/slideLayout2.xml"/><Relationship Id="rId5" Type="http://schemas.openxmlformats.org/officeDocument/2006/relationships/image" Target="../media/image49.jpeg"/><Relationship Id="rId4" Type="http://schemas.openxmlformats.org/officeDocument/2006/relationships/hyperlink" Target="https://tio.run/#powershell-core" TargetMode="External"/></Relationships>
</file>

<file path=ppt/slides/_rels/slide47.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hyperlink" Target="https://tio.run/#powershell" TargetMode="External"/><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2.xml"/><Relationship Id="rId1" Type="http://schemas.openxmlformats.org/officeDocument/2006/relationships/slideLayout" Target="../slideLayouts/slideLayout2.xml"/><Relationship Id="rId5" Type="http://schemas.openxmlformats.org/officeDocument/2006/relationships/hyperlink" Target="https://creativecommons.org/licenses/by-nc-nd/3.0/" TargetMode="External"/><Relationship Id="rId4" Type="http://schemas.openxmlformats.org/officeDocument/2006/relationships/hyperlink" Target="http://www.i-tecnico.pt/powershell-do-windows-o-que-e-para-que-serve/" TargetMode="External"/></Relationships>
</file>

<file path=ppt/slides/_rels/slide5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3.xml"/><Relationship Id="rId1" Type="http://schemas.openxmlformats.org/officeDocument/2006/relationships/slideLayout" Target="../slideLayouts/slideLayout2.xml"/><Relationship Id="rId6" Type="http://schemas.openxmlformats.org/officeDocument/2006/relationships/image" Target="../media/image53.png"/><Relationship Id="rId5" Type="http://schemas.openxmlformats.org/officeDocument/2006/relationships/hyperlink" Target="https://creativecommons.org/licenses/by-nc-nd/3.0/" TargetMode="External"/><Relationship Id="rId4" Type="http://schemas.openxmlformats.org/officeDocument/2006/relationships/hyperlink" Target="http://www.i-tecnico.pt/powershell-do-windows-o-que-e-para-que-serve/" TargetMode="External"/></Relationships>
</file>

<file path=ppt/slides/_rels/slide53.xml.rels><?xml version="1.0" encoding="UTF-8" standalone="yes"?>
<Relationships xmlns="http://schemas.openxmlformats.org/package/2006/relationships"><Relationship Id="rId3" Type="http://schemas.openxmlformats.org/officeDocument/2006/relationships/hyperlink" Target="http://www.tio.run/" TargetMode="External"/><Relationship Id="rId2" Type="http://schemas.openxmlformats.org/officeDocument/2006/relationships/notesSlide" Target="../notesSlides/notesSlide44.xml"/><Relationship Id="rId1" Type="http://schemas.openxmlformats.org/officeDocument/2006/relationships/slideLayout" Target="../slideLayouts/slideLayout2.xml"/><Relationship Id="rId6" Type="http://schemas.openxmlformats.org/officeDocument/2006/relationships/image" Target="../media/image54.png"/><Relationship Id="rId5" Type="http://schemas.openxmlformats.org/officeDocument/2006/relationships/hyperlink" Target="http://www.i-tecnico.pt/powershell-do-windows-o-que-e-para-que-serve/" TargetMode="External"/><Relationship Id="rId4" Type="http://schemas.openxmlformats.org/officeDocument/2006/relationships/image" Target="../media/image2.png"/></Relationships>
</file>

<file path=ppt/slides/_rels/slide54.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45.xml"/><Relationship Id="rId1" Type="http://schemas.openxmlformats.org/officeDocument/2006/relationships/slideLayout" Target="../slideLayouts/slideLayout2.xml"/><Relationship Id="rId4" Type="http://schemas.openxmlformats.org/officeDocument/2006/relationships/image" Target="../media/image56.png"/></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7.xml"/><Relationship Id="rId1" Type="http://schemas.openxmlformats.org/officeDocument/2006/relationships/slideLayout" Target="../slideLayouts/slideLayout2.xml"/><Relationship Id="rId5" Type="http://schemas.openxmlformats.org/officeDocument/2006/relationships/hyperlink" Target="https://creativecommons.org/licenses/by-nc-nd/3.0/" TargetMode="External"/><Relationship Id="rId4" Type="http://schemas.openxmlformats.org/officeDocument/2006/relationships/hyperlink" Target="http://www.i-tecnico.pt/powershell-do-windows-o-que-e-para-que-serve/" TargetMode="External"/></Relationships>
</file>

<file path=ppt/slides/_rels/slide57.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48.xml"/><Relationship Id="rId1" Type="http://schemas.openxmlformats.org/officeDocument/2006/relationships/slideLayout" Target="../slideLayouts/slideLayout2.xml"/><Relationship Id="rId4" Type="http://schemas.openxmlformats.org/officeDocument/2006/relationships/image" Target="../media/image58.png"/></Relationships>
</file>

<file path=ppt/slides/_rels/slide58.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49.xml"/><Relationship Id="rId1" Type="http://schemas.openxmlformats.org/officeDocument/2006/relationships/slideLayout" Target="../slideLayouts/slideLayout2.xml"/><Relationship Id="rId4" Type="http://schemas.openxmlformats.org/officeDocument/2006/relationships/image" Target="../media/image60.png"/></Relationships>
</file>

<file path=ppt/slides/_rels/slide59.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2.png"/><Relationship Id="rId2" Type="http://schemas.openxmlformats.org/officeDocument/2006/relationships/notesSlide" Target="../notesSlides/notesSlide50.xml"/><Relationship Id="rId1" Type="http://schemas.openxmlformats.org/officeDocument/2006/relationships/slideLayout" Target="../slideLayouts/slideLayout2.xml"/><Relationship Id="rId6" Type="http://schemas.openxmlformats.org/officeDocument/2006/relationships/image" Target="../media/image61.png"/><Relationship Id="rId5" Type="http://schemas.openxmlformats.org/officeDocument/2006/relationships/hyperlink" Target="https://creativecommons.org/licenses/by-nc-nd/3.0/" TargetMode="External"/><Relationship Id="rId4" Type="http://schemas.openxmlformats.org/officeDocument/2006/relationships/hyperlink" Target="http://www.i-tecnico.pt/powershell-do-windows-o-que-e-para-que-serve/" TargetMode="External"/></Relationships>
</file>

<file path=ppt/slides/_rels/slide60.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notesSlide" Target="../notesSlides/notesSlide51.xml"/><Relationship Id="rId1" Type="http://schemas.openxmlformats.org/officeDocument/2006/relationships/slideLayout" Target="../slideLayouts/slideLayout2.xml"/><Relationship Id="rId4" Type="http://schemas.openxmlformats.org/officeDocument/2006/relationships/image" Target="../media/image64.png"/></Relationships>
</file>

<file path=ppt/slides/_rels/slide61.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notesSlide" Target="../notesSlides/notesSlide52.xml"/><Relationship Id="rId1" Type="http://schemas.openxmlformats.org/officeDocument/2006/relationships/slideLayout" Target="../slideLayouts/slideLayout2.xml"/><Relationship Id="rId4" Type="http://schemas.openxmlformats.org/officeDocument/2006/relationships/image" Target="../media/image64.png"/></Relationships>
</file>

<file path=ppt/slides/_rels/slide62.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notesSlide" Target="../notesSlides/notesSlide53.xml"/><Relationship Id="rId1" Type="http://schemas.openxmlformats.org/officeDocument/2006/relationships/slideLayout" Target="../slideLayouts/slideLayout2.xml"/><Relationship Id="rId4" Type="http://schemas.openxmlformats.org/officeDocument/2006/relationships/image" Target="../media/image66.png"/></Relationships>
</file>

<file path=ppt/slides/_rels/slide63.xml.rels><?xml version="1.0" encoding="UTF-8" standalone="yes"?>
<Relationships xmlns="http://schemas.openxmlformats.org/package/2006/relationships"><Relationship Id="rId8" Type="http://schemas.openxmlformats.org/officeDocument/2006/relationships/image" Target="../media/image68.png"/><Relationship Id="rId3" Type="http://schemas.openxmlformats.org/officeDocument/2006/relationships/hyperlink" Target="https://www.pdq.com/blog/secure-password-with-powershell-encrypting-credentials-part-1/" TargetMode="External"/><Relationship Id="rId7" Type="http://schemas.openxmlformats.org/officeDocument/2006/relationships/image" Target="../media/image67.png"/><Relationship Id="rId2" Type="http://schemas.openxmlformats.org/officeDocument/2006/relationships/notesSlide" Target="../notesSlides/notesSlide54.xml"/><Relationship Id="rId1" Type="http://schemas.openxmlformats.org/officeDocument/2006/relationships/slideLayout" Target="../slideLayouts/slideLayout2.xml"/><Relationship Id="rId6" Type="http://schemas.openxmlformats.org/officeDocument/2006/relationships/hyperlink" Target="https://creativecommons.org/licenses/by-nc-nd/3.0/" TargetMode="External"/><Relationship Id="rId5" Type="http://schemas.openxmlformats.org/officeDocument/2006/relationships/hyperlink" Target="http://www.i-tecnico.pt/powershell-do-windows-o-que-e-para-que-serve/" TargetMode="External"/><Relationship Id="rId4" Type="http://schemas.openxmlformats.org/officeDocument/2006/relationships/image" Target="../media/image2.png"/></Relationships>
</file>

<file path=ppt/slides/_rels/slide64.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notesSlide" Target="../notesSlides/notesSlide55.xm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notesSlide" Target="../notesSlides/notesSlide56.xml"/><Relationship Id="rId1" Type="http://schemas.openxmlformats.org/officeDocument/2006/relationships/slideLayout" Target="../slideLayouts/slideLayout2.xml"/><Relationship Id="rId5" Type="http://schemas.openxmlformats.org/officeDocument/2006/relationships/image" Target="../media/image72.png"/><Relationship Id="rId4" Type="http://schemas.openxmlformats.org/officeDocument/2006/relationships/image" Target="../media/image71.png"/></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image" Target="../media/image73.png"/><Relationship Id="rId7" Type="http://schemas.openxmlformats.org/officeDocument/2006/relationships/hyperlink" Target="https://www.mssqltips.com/sqlservertip/1947/connect-to-sql-server-via-windows-powershell-with-sql-server-authentication/" TargetMode="External"/><Relationship Id="rId2" Type="http://schemas.openxmlformats.org/officeDocument/2006/relationships/notesSlide" Target="../notesSlides/notesSlide58.xml"/><Relationship Id="rId1" Type="http://schemas.openxmlformats.org/officeDocument/2006/relationships/slideLayout" Target="../slideLayouts/slideLayout2.xml"/><Relationship Id="rId6" Type="http://schemas.openxmlformats.org/officeDocument/2006/relationships/hyperlink" Target="https://www.sqlshack.com/connecting-powershell-to-sql-server-using-a-different-account/" TargetMode="External"/><Relationship Id="rId5" Type="http://schemas.openxmlformats.org/officeDocument/2006/relationships/hyperlink" Target="https://learn.microsoft.com/en-us/powershell/module/microsoft.powershell.security/get-credential?view=powershell-7.4" TargetMode="External"/><Relationship Id="rId4" Type="http://schemas.openxmlformats.org/officeDocument/2006/relationships/image" Target="../media/image74.png"/></Relationships>
</file>

<file path=ppt/slides/_rels/slide68.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59.xml"/><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notesSlide" Target="../notesSlides/notesSlide60.xml"/><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1.xml"/><Relationship Id="rId1" Type="http://schemas.openxmlformats.org/officeDocument/2006/relationships/slideLayout" Target="../slideLayouts/slideLayout2.xml"/><Relationship Id="rId6" Type="http://schemas.openxmlformats.org/officeDocument/2006/relationships/image" Target="../media/image76.png"/><Relationship Id="rId5" Type="http://schemas.openxmlformats.org/officeDocument/2006/relationships/hyperlink" Target="https://creativecommons.org/licenses/by-nc-nd/3.0/" TargetMode="External"/><Relationship Id="rId4" Type="http://schemas.openxmlformats.org/officeDocument/2006/relationships/hyperlink" Target="http://www.i-tecnico.pt/powershell-do-windows-o-que-e-para-que-serve/" TargetMode="External"/></Relationships>
</file>

<file path=ppt/slides/_rels/slide7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76.png"/><Relationship Id="rId2" Type="http://schemas.openxmlformats.org/officeDocument/2006/relationships/notesSlide" Target="../notesSlides/notesSlide62.xml"/><Relationship Id="rId1" Type="http://schemas.openxmlformats.org/officeDocument/2006/relationships/slideLayout" Target="../slideLayouts/slideLayout2.xml"/><Relationship Id="rId6" Type="http://schemas.openxmlformats.org/officeDocument/2006/relationships/image" Target="../media/image77.png"/><Relationship Id="rId5" Type="http://schemas.openxmlformats.org/officeDocument/2006/relationships/hyperlink" Target="https://creativecommons.org/licenses/by-nc-nd/3.0/" TargetMode="External"/><Relationship Id="rId4" Type="http://schemas.openxmlformats.org/officeDocument/2006/relationships/hyperlink" Target="http://www.i-tecnico.pt/powershell-do-windows-o-que-e-para-que-serve/" TargetMode="External"/></Relationships>
</file>

<file path=ppt/slides/_rels/slide72.xml.rels><?xml version="1.0" encoding="UTF-8" standalone="yes"?>
<Relationships xmlns="http://schemas.openxmlformats.org/package/2006/relationships"><Relationship Id="rId3" Type="http://schemas.openxmlformats.org/officeDocument/2006/relationships/hyperlink" Target="https://www.youtube.com/watch?v=s07r570yOW8" TargetMode="External"/><Relationship Id="rId2" Type="http://schemas.openxmlformats.org/officeDocument/2006/relationships/notesSlide" Target="../notesSlides/notesSlide63.xml"/><Relationship Id="rId1" Type="http://schemas.openxmlformats.org/officeDocument/2006/relationships/slideLayout" Target="../slideLayouts/slideLayout2.xml"/><Relationship Id="rId5" Type="http://schemas.openxmlformats.org/officeDocument/2006/relationships/hyperlink" Target="https://lazyadmin.nl/powershell/powershell-gui-howto-get-started/" TargetMode="External"/><Relationship Id="rId4" Type="http://schemas.openxmlformats.org/officeDocument/2006/relationships/hyperlink" Target="https://theitbros.com/powershell-gui-for-scripts/" TargetMode="External"/></Relationships>
</file>

<file path=ppt/slides/_rels/slide73.xml.rels><?xml version="1.0" encoding="UTF-8" standalone="yes"?>
<Relationships xmlns="http://schemas.openxmlformats.org/package/2006/relationships"><Relationship Id="rId3" Type="http://schemas.openxmlformats.org/officeDocument/2006/relationships/hyperlink" Target="https://www.google.com/search?q=how+to+create+a+game+in+powershell" TargetMode="External"/><Relationship Id="rId7" Type="http://schemas.openxmlformats.org/officeDocument/2006/relationships/hyperlink" Target="http://stackoverflow.com/questions/31668399/in-javascript-what-is-the-most-compact-elegant-and-efficent-way-to-bring-the-l" TargetMode="External"/><Relationship Id="rId2" Type="http://schemas.openxmlformats.org/officeDocument/2006/relationships/notesSlide" Target="../notesSlides/notesSlide64.xml"/><Relationship Id="rId1" Type="http://schemas.openxmlformats.org/officeDocument/2006/relationships/slideLayout" Target="../slideLayouts/slideLayout2.xml"/><Relationship Id="rId6" Type="http://schemas.openxmlformats.org/officeDocument/2006/relationships/image" Target="../media/image78.png"/><Relationship Id="rId5" Type="http://schemas.openxmlformats.org/officeDocument/2006/relationships/hyperlink" Target="https://gist.github.com/nikonthethird/2ab6bfad9a81d5fe127fd0d1c2844b7c" TargetMode="External"/><Relationship Id="rId4" Type="http://schemas.openxmlformats.org/officeDocument/2006/relationships/hyperlink" Target="https://stackoverflow.com/questions/70978179/color-guessing-game-in-powershell" TargetMode="External"/></Relationships>
</file>

<file path=ppt/slides/_rels/slide74.xml.rels><?xml version="1.0" encoding="UTF-8" standalone="yes"?>
<Relationships xmlns="http://schemas.openxmlformats.org/package/2006/relationships"><Relationship Id="rId8" Type="http://schemas.openxmlformats.org/officeDocument/2006/relationships/hyperlink" Target="https://devblogs.microsoft.com/scripting/table-of-basic-powershell-commands/" TargetMode="External"/><Relationship Id="rId13" Type="http://schemas.openxmlformats.org/officeDocument/2006/relationships/hyperlink" Target="https://www.youtube.com/watch?v=pFsSNFerzPQ" TargetMode="External"/><Relationship Id="rId3" Type="http://schemas.openxmlformats.org/officeDocument/2006/relationships/hyperlink" Target="https://learn.microsoft.com/en-us/powershell/scripting/discover-powershell?view=powershell-7.2" TargetMode="External"/><Relationship Id="rId7" Type="http://schemas.openxmlformats.org/officeDocument/2006/relationships/hyperlink" Target="https://www.educba.com/how-to-use-powershell/" TargetMode="External"/><Relationship Id="rId12" Type="http://schemas.openxmlformats.org/officeDocument/2006/relationships/hyperlink" Target="https://learn.microsoft.com/en-us/training/" TargetMode="External"/><Relationship Id="rId2" Type="http://schemas.openxmlformats.org/officeDocument/2006/relationships/hyperlink" Target="https://docs.microsoft.com/en-us/powershell/" TargetMode="External"/><Relationship Id="rId1" Type="http://schemas.openxmlformats.org/officeDocument/2006/relationships/slideLayout" Target="../slideLayouts/slideLayout2.xml"/><Relationship Id="rId6" Type="http://schemas.openxmlformats.org/officeDocument/2006/relationships/hyperlink" Target="https://github.com/PowerShell/PowerShell/tree/master/docs/learning-powershell" TargetMode="External"/><Relationship Id="rId11" Type="http://schemas.openxmlformats.org/officeDocument/2006/relationships/hyperlink" Target="https://www.makeuseof.com/tag/powershell-cmdlets-windows-admin/" TargetMode="External"/><Relationship Id="rId5" Type="http://schemas.openxmlformats.org/officeDocument/2006/relationships/hyperlink" Target="https://github.com/PowerShell/PowerShell/blob/master/docs/learning-powershell/powershell-beginners-guide.md" TargetMode="External"/><Relationship Id="rId15" Type="http://schemas.openxmlformats.org/officeDocument/2006/relationships/image" Target="../media/image79.jpeg"/><Relationship Id="rId10" Type="http://schemas.openxmlformats.org/officeDocument/2006/relationships/hyperlink" Target="https://www.tutorialspoint.com/powershell/index.htm" TargetMode="External"/><Relationship Id="rId4" Type="http://schemas.openxmlformats.org/officeDocument/2006/relationships/hyperlink" Target="https://powershell.org/" TargetMode="External"/><Relationship Id="rId9" Type="http://schemas.openxmlformats.org/officeDocument/2006/relationships/hyperlink" Target="https://www.guru99.com/powershell-tutorial.html" TargetMode="External"/><Relationship Id="rId14" Type="http://schemas.openxmlformats.org/officeDocument/2006/relationships/hyperlink" Target="https://www.youtube.com/watch?v=LbGNQVbb_VI" TargetMode="Externa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5.xml"/><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3" Type="http://schemas.openxmlformats.org/officeDocument/2006/relationships/hyperlink" Target="http://www.freeimageslive.co.uk/free_stock_image/reminder-yellow-note-jpg" TargetMode="External"/><Relationship Id="rId2" Type="http://schemas.openxmlformats.org/officeDocument/2006/relationships/image" Target="../media/image44.jpg"/><Relationship Id="rId1" Type="http://schemas.openxmlformats.org/officeDocument/2006/relationships/slideLayout" Target="../slideLayouts/slideLayout2.xml"/><Relationship Id="rId4" Type="http://schemas.openxmlformats.org/officeDocument/2006/relationships/hyperlink" Target="https://creativecommons.org/licenses/by/3.0/" TargetMode="External"/></Relationships>
</file>

<file path=ppt/slides/_rels/slide77.xml.rels><?xml version="1.0" encoding="UTF-8" standalone="yes"?>
<Relationships xmlns="http://schemas.openxmlformats.org/package/2006/relationships"><Relationship Id="rId3" Type="http://schemas.openxmlformats.org/officeDocument/2006/relationships/image" Target="../media/image80.jpeg"/><Relationship Id="rId2" Type="http://schemas.openxmlformats.org/officeDocument/2006/relationships/notesSlide" Target="../notesSlides/notesSlide66.xml"/><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3" Type="http://schemas.openxmlformats.org/officeDocument/2006/relationships/hyperlink" Target="https://www.guru99.com/powershell-tutorial.html#8" TargetMode="External"/><Relationship Id="rId2" Type="http://schemas.openxmlformats.org/officeDocument/2006/relationships/notesSlide" Target="../notesSlides/notesSlide67.xml"/><Relationship Id="rId1" Type="http://schemas.openxmlformats.org/officeDocument/2006/relationships/slideLayout" Target="../slideLayouts/slideLayout2.xml"/><Relationship Id="rId6" Type="http://schemas.openxmlformats.org/officeDocument/2006/relationships/hyperlink" Target="https://creativecommons.org/licenses/by-nc-nd/3.0/" TargetMode="External"/><Relationship Id="rId5" Type="http://schemas.openxmlformats.org/officeDocument/2006/relationships/hyperlink" Target="http://www.i-tecnico.pt/powershell-do-windows-o-que-e-para-que-serve/" TargetMode="Externa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C1DD1A8A-57D5-4A81-AD04-532B043C56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B9428E41-B0DE-49F9-B77C-DB9DCBAAEA33}"/>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4"/>
          <a:srcRect t="284" r="1" b="1"/>
          <a:stretch/>
        </p:blipFill>
        <p:spPr>
          <a:xfrm>
            <a:off x="-3047" y="10"/>
            <a:ext cx="12191999" cy="6857990"/>
          </a:xfrm>
          <a:prstGeom prst="rect">
            <a:avLst/>
          </a:prstGeom>
        </p:spPr>
      </p:pic>
      <p:sp>
        <p:nvSpPr>
          <p:cNvPr id="11" name="Rectangle 10">
            <a:extLst>
              <a:ext uri="{FF2B5EF4-FFF2-40B4-BE49-F238E27FC236}">
                <a16:creationId xmlns:a16="http://schemas.microsoft.com/office/drawing/2014/main" id="{007891EC-4501-44ED-A8C8-B11B6DB767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7602"/>
            <a:ext cx="12191999" cy="3162146"/>
          </a:xfrm>
          <a:prstGeom prst="rect">
            <a:avLst/>
          </a:prstGeom>
          <a:gradFill flip="none" rotWithShape="1">
            <a:gsLst>
              <a:gs pos="0">
                <a:srgbClr val="000000">
                  <a:alpha val="0"/>
                </a:srgbClr>
              </a:gs>
              <a:gs pos="25000">
                <a:srgbClr val="000000">
                  <a:alpha val="15000"/>
                </a:srgbClr>
              </a:gs>
              <a:gs pos="75000">
                <a:srgbClr val="000000">
                  <a:alpha val="15000"/>
                </a:srgbClr>
              </a:gs>
              <a:gs pos="50000">
                <a:srgbClr val="000000">
                  <a:alpha val="30000"/>
                </a:srgbClr>
              </a:gs>
              <a:gs pos="100000">
                <a:srgbClr val="000000">
                  <a:alpha val="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F53F7EE-5CE7-450A-96B3-B3B9BA4610AC}"/>
              </a:ext>
            </a:extLst>
          </p:cNvPr>
          <p:cNvSpPr>
            <a:spLocks noGrp="1"/>
          </p:cNvSpPr>
          <p:nvPr>
            <p:ph type="ctrTitle"/>
          </p:nvPr>
        </p:nvSpPr>
        <p:spPr>
          <a:xfrm>
            <a:off x="1097280" y="2121106"/>
            <a:ext cx="10058400" cy="1648919"/>
          </a:xfrm>
          <a:effectLst>
            <a:outerShdw blurRad="50800" dist="38100" dir="2700000" algn="tl" rotWithShape="0">
              <a:prstClr val="black">
                <a:alpha val="40000"/>
              </a:prstClr>
            </a:outerShdw>
          </a:effectLst>
        </p:spPr>
        <p:txBody>
          <a:bodyPr anchor="ctr">
            <a:normAutofit/>
          </a:bodyPr>
          <a:lstStyle/>
          <a:p>
            <a:r>
              <a:rPr lang="en-GB" sz="5400" dirty="0">
                <a:solidFill>
                  <a:srgbClr val="FFFFFF"/>
                </a:solidFill>
                <a:highlight>
                  <a:srgbClr val="000000"/>
                </a:highlight>
              </a:rPr>
              <a:t>Operating Systems</a:t>
            </a:r>
            <a:br>
              <a:rPr lang="en-GB" sz="5400" dirty="0">
                <a:solidFill>
                  <a:srgbClr val="FFFFFF"/>
                </a:solidFill>
                <a:highlight>
                  <a:srgbClr val="000000"/>
                </a:highlight>
              </a:rPr>
            </a:br>
            <a:r>
              <a:rPr lang="en-GB" sz="5400" dirty="0">
                <a:solidFill>
                  <a:srgbClr val="FFFFFF"/>
                </a:solidFill>
                <a:highlight>
                  <a:srgbClr val="FF0000"/>
                </a:highlight>
              </a:rPr>
              <a:t>Introduction to </a:t>
            </a:r>
            <a:r>
              <a:rPr lang="en-GB" sz="4800" dirty="0">
                <a:solidFill>
                  <a:srgbClr val="FFFFFF"/>
                </a:solidFill>
                <a:highlight>
                  <a:srgbClr val="FF0000"/>
                </a:highlight>
              </a:rPr>
              <a:t>MS PowerShell</a:t>
            </a:r>
          </a:p>
        </p:txBody>
      </p:sp>
    </p:spTree>
    <p:extLst>
      <p:ext uri="{BB962C8B-B14F-4D97-AF65-F5344CB8AC3E}">
        <p14:creationId xmlns:p14="http://schemas.microsoft.com/office/powerpoint/2010/main" val="10820517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0005"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mute="1">
                <p:cTn id="7" repeatCount="indefinite" fill="hold" display="0">
                  <p:stCondLst>
                    <p:cond delay="indefinite"/>
                  </p:stCondLst>
                </p:cTn>
                <p:tgtEl>
                  <p:spTgt spid="5"/>
                </p:tgtEl>
              </p:cMediaNode>
            </p:vide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 name="Rectangle 29">
            <a:extLst>
              <a:ext uri="{FF2B5EF4-FFF2-40B4-BE49-F238E27FC236}">
                <a16:creationId xmlns:a16="http://schemas.microsoft.com/office/drawing/2014/main" id="{8C790BE2-4E4F-4AAF-81A2-4A6F4885EB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1" name="Rectangle 30">
            <a:extLst>
              <a:ext uri="{FF2B5EF4-FFF2-40B4-BE49-F238E27FC236}">
                <a16:creationId xmlns:a16="http://schemas.microsoft.com/office/drawing/2014/main" id="{D28B54C3-B57B-472A-B96E-1FCB67093D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0"/>
            <a:ext cx="12191999" cy="6858000"/>
          </a:xfrm>
          <a:prstGeom prst="rect">
            <a:avLst/>
          </a:prstGeom>
          <a:gradFill>
            <a:gsLst>
              <a:gs pos="0">
                <a:schemeClr val="accent1">
                  <a:lumMod val="50000"/>
                </a:schemeClr>
              </a:gs>
              <a:gs pos="100000">
                <a:srgbClr val="00000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Rectangle 31">
            <a:extLst>
              <a:ext uri="{FF2B5EF4-FFF2-40B4-BE49-F238E27FC236}">
                <a16:creationId xmlns:a16="http://schemas.microsoft.com/office/drawing/2014/main" id="{7DB3C429-F8DA-49B9-AF84-21996FCF78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4"/>
            <a:ext cx="12192000" cy="6402581"/>
          </a:xfrm>
          <a:prstGeom prst="rect">
            <a:avLst/>
          </a:prstGeom>
          <a:gradFill>
            <a:gsLst>
              <a:gs pos="1000">
                <a:schemeClr val="accent1">
                  <a:lumMod val="75000"/>
                  <a:alpha val="59000"/>
                </a:schemeClr>
              </a:gs>
              <a:gs pos="100000">
                <a:srgbClr val="000000"/>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3" name="Rectangle 32">
            <a:extLst>
              <a:ext uri="{FF2B5EF4-FFF2-40B4-BE49-F238E27FC236}">
                <a16:creationId xmlns:a16="http://schemas.microsoft.com/office/drawing/2014/main" id="{E12088DD-B1AD-40E0-8B86-1D87A2CCD9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63054" y="-2653923"/>
            <a:ext cx="6858001" cy="12165846"/>
          </a:xfrm>
          <a:prstGeom prst="rect">
            <a:avLst/>
          </a:prstGeom>
          <a:gradFill>
            <a:gsLst>
              <a:gs pos="13000">
                <a:schemeClr val="accent1">
                  <a:lumMod val="50000"/>
                  <a:alpha val="0"/>
                </a:schemeClr>
              </a:gs>
              <a:gs pos="99000">
                <a:srgbClr val="000000">
                  <a:alpha val="28000"/>
                </a:srgb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4" name="Rectangle 33">
            <a:extLst>
              <a:ext uri="{FF2B5EF4-FFF2-40B4-BE49-F238E27FC236}">
                <a16:creationId xmlns:a16="http://schemas.microsoft.com/office/drawing/2014/main" id="{C4C9F2B0-1044-46EB-8AEB-C3BFFDE6C2C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094763" y="0"/>
            <a:ext cx="6096001" cy="6858000"/>
          </a:xfrm>
          <a:prstGeom prst="rect">
            <a:avLst/>
          </a:prstGeom>
          <a:gradFill>
            <a:gsLst>
              <a:gs pos="13000">
                <a:schemeClr val="accent1">
                  <a:lumMod val="50000"/>
                  <a:alpha val="0"/>
                </a:schemeClr>
              </a:gs>
              <a:gs pos="99000">
                <a:schemeClr val="accent1">
                  <a:lumMod val="75000"/>
                  <a:alpha val="50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5" name="Rectangle 34">
            <a:extLst>
              <a:ext uri="{FF2B5EF4-FFF2-40B4-BE49-F238E27FC236}">
                <a16:creationId xmlns:a16="http://schemas.microsoft.com/office/drawing/2014/main" id="{0C395952-4E26-45A2-8756-2ADFD6E53C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 y="-3"/>
            <a:ext cx="12182871" cy="6871922"/>
          </a:xfrm>
          <a:prstGeom prst="rect">
            <a:avLst/>
          </a:prstGeom>
          <a:gradFill>
            <a:gsLst>
              <a:gs pos="13000">
                <a:srgbClr val="000000">
                  <a:alpha val="35000"/>
                </a:srgbClr>
              </a:gs>
              <a:gs pos="99000">
                <a:schemeClr val="accent1">
                  <a:lumMod val="75000"/>
                  <a:alpha val="0"/>
                </a:schemeClr>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6" name="Freeform: Shape 35">
            <a:extLst>
              <a:ext uri="{FF2B5EF4-FFF2-40B4-BE49-F238E27FC236}">
                <a16:creationId xmlns:a16="http://schemas.microsoft.com/office/drawing/2014/main" id="{4734BADF-9461-4621-B112-2D7BABEA7D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7713" y="4049"/>
            <a:ext cx="10216576" cy="4729040"/>
          </a:xfrm>
          <a:custGeom>
            <a:avLst/>
            <a:gdLst>
              <a:gd name="connsiteX0" fmla="*/ 0 w 10216576"/>
              <a:gd name="connsiteY0" fmla="*/ 0 h 4729040"/>
              <a:gd name="connsiteX1" fmla="*/ 10216576 w 10216576"/>
              <a:gd name="connsiteY1" fmla="*/ 0 h 4729040"/>
              <a:gd name="connsiteX2" fmla="*/ 10210268 w 10216576"/>
              <a:gd name="connsiteY2" fmla="*/ 124944 h 4729040"/>
              <a:gd name="connsiteX3" fmla="*/ 5108288 w 10216576"/>
              <a:gd name="connsiteY3" fmla="*/ 4729040 h 4729040"/>
              <a:gd name="connsiteX4" fmla="*/ 6309 w 10216576"/>
              <a:gd name="connsiteY4" fmla="*/ 124944 h 47290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16576" h="4729040">
                <a:moveTo>
                  <a:pt x="0" y="0"/>
                </a:moveTo>
                <a:lnTo>
                  <a:pt x="10216576" y="0"/>
                </a:lnTo>
                <a:lnTo>
                  <a:pt x="10210268" y="124944"/>
                </a:lnTo>
                <a:cubicBezTo>
                  <a:pt x="9947637" y="2710997"/>
                  <a:pt x="7763635" y="4729040"/>
                  <a:pt x="5108288" y="4729040"/>
                </a:cubicBezTo>
                <a:cubicBezTo>
                  <a:pt x="2452942" y="4729040"/>
                  <a:pt x="268937" y="2710997"/>
                  <a:pt x="6309" y="124944"/>
                </a:cubicBezTo>
                <a:close/>
              </a:path>
            </a:pathLst>
          </a:custGeom>
          <a:gradFill>
            <a:gsLst>
              <a:gs pos="7000">
                <a:schemeClr val="accent1">
                  <a:lumMod val="50000"/>
                  <a:alpha val="4000"/>
                </a:schemeClr>
              </a:gs>
              <a:gs pos="99000">
                <a:schemeClr val="accent1">
                  <a:alpha val="24000"/>
                </a:schemeClr>
              </a:gs>
            </a:gsLst>
            <a:lin ang="10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577FE3B1-AB79-F299-C5CC-F13B4C45CDAB}"/>
              </a:ext>
            </a:extLst>
          </p:cNvPr>
          <p:cNvSpPr>
            <a:spLocks noGrp="1"/>
          </p:cNvSpPr>
          <p:nvPr>
            <p:ph type="ctrTitle"/>
          </p:nvPr>
        </p:nvSpPr>
        <p:spPr>
          <a:xfrm>
            <a:off x="1684280" y="1269303"/>
            <a:ext cx="8814302" cy="3081242"/>
          </a:xfrm>
        </p:spPr>
        <p:txBody>
          <a:bodyPr anchor="ctr">
            <a:normAutofit/>
          </a:bodyPr>
          <a:lstStyle/>
          <a:p>
            <a:pPr algn="l"/>
            <a:r>
              <a:rPr lang="en-GB" sz="4800" b="1" u="sng" dirty="0">
                <a:solidFill>
                  <a:srgbClr val="FFFFFF"/>
                </a:solidFill>
              </a:rPr>
              <a:t>Deck structure:</a:t>
            </a:r>
            <a:br>
              <a:rPr lang="en-GB" sz="4800" b="1" dirty="0">
                <a:solidFill>
                  <a:srgbClr val="FFFFFF"/>
                </a:solidFill>
              </a:rPr>
            </a:br>
            <a:r>
              <a:rPr lang="en-GB" sz="4800" b="1" dirty="0">
                <a:solidFill>
                  <a:srgbClr val="FFFFFF"/>
                </a:solidFill>
              </a:rPr>
              <a:t>Section 1: </a:t>
            </a:r>
            <a:r>
              <a:rPr lang="en-GB" sz="4800" dirty="0">
                <a:solidFill>
                  <a:srgbClr val="FFFFFF"/>
                </a:solidFill>
              </a:rPr>
              <a:t>Lecture slides</a:t>
            </a:r>
            <a:br>
              <a:rPr lang="en-GB" sz="4800" dirty="0">
                <a:solidFill>
                  <a:srgbClr val="FFFFFF"/>
                </a:solidFill>
              </a:rPr>
            </a:br>
            <a:r>
              <a:rPr lang="en-GB" sz="4800" b="1" dirty="0">
                <a:solidFill>
                  <a:srgbClr val="FFFFFF"/>
                </a:solidFill>
              </a:rPr>
              <a:t>Section 2: </a:t>
            </a:r>
            <a:r>
              <a:rPr lang="en-GB" sz="4800" dirty="0">
                <a:solidFill>
                  <a:srgbClr val="FFFFFF"/>
                </a:solidFill>
              </a:rPr>
              <a:t>Tutorial slides</a:t>
            </a:r>
            <a:endParaRPr lang="en-GB" sz="4800" dirty="0">
              <a:solidFill>
                <a:schemeClr val="bg1">
                  <a:lumMod val="50000"/>
                </a:schemeClr>
              </a:solidFill>
            </a:endParaRPr>
          </a:p>
        </p:txBody>
      </p:sp>
    </p:spTree>
    <p:extLst>
      <p:ext uri="{BB962C8B-B14F-4D97-AF65-F5344CB8AC3E}">
        <p14:creationId xmlns:p14="http://schemas.microsoft.com/office/powerpoint/2010/main" val="113424153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 name="Rectangle 29">
            <a:extLst>
              <a:ext uri="{FF2B5EF4-FFF2-40B4-BE49-F238E27FC236}">
                <a16:creationId xmlns:a16="http://schemas.microsoft.com/office/drawing/2014/main" id="{8C790BE2-4E4F-4AAF-81A2-4A6F4885EB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1" name="Rectangle 30">
            <a:extLst>
              <a:ext uri="{FF2B5EF4-FFF2-40B4-BE49-F238E27FC236}">
                <a16:creationId xmlns:a16="http://schemas.microsoft.com/office/drawing/2014/main" id="{D28B54C3-B57B-472A-B96E-1FCB67093D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0"/>
            <a:ext cx="12191999" cy="6858000"/>
          </a:xfrm>
          <a:prstGeom prst="rect">
            <a:avLst/>
          </a:prstGeom>
          <a:gradFill>
            <a:gsLst>
              <a:gs pos="0">
                <a:schemeClr val="accent1">
                  <a:lumMod val="50000"/>
                </a:schemeClr>
              </a:gs>
              <a:gs pos="100000">
                <a:srgbClr val="00000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Rectangle 31">
            <a:extLst>
              <a:ext uri="{FF2B5EF4-FFF2-40B4-BE49-F238E27FC236}">
                <a16:creationId xmlns:a16="http://schemas.microsoft.com/office/drawing/2014/main" id="{7DB3C429-F8DA-49B9-AF84-21996FCF78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4"/>
            <a:ext cx="12192000" cy="6402581"/>
          </a:xfrm>
          <a:prstGeom prst="rect">
            <a:avLst/>
          </a:prstGeom>
          <a:gradFill>
            <a:gsLst>
              <a:gs pos="1000">
                <a:schemeClr val="accent1">
                  <a:lumMod val="75000"/>
                  <a:alpha val="59000"/>
                </a:schemeClr>
              </a:gs>
              <a:gs pos="100000">
                <a:srgbClr val="000000"/>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3" name="Rectangle 32">
            <a:extLst>
              <a:ext uri="{FF2B5EF4-FFF2-40B4-BE49-F238E27FC236}">
                <a16:creationId xmlns:a16="http://schemas.microsoft.com/office/drawing/2014/main" id="{E12088DD-B1AD-40E0-8B86-1D87A2CCD9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63054" y="-2653923"/>
            <a:ext cx="6858001" cy="12165846"/>
          </a:xfrm>
          <a:prstGeom prst="rect">
            <a:avLst/>
          </a:prstGeom>
          <a:gradFill>
            <a:gsLst>
              <a:gs pos="13000">
                <a:schemeClr val="accent1">
                  <a:lumMod val="50000"/>
                  <a:alpha val="0"/>
                </a:schemeClr>
              </a:gs>
              <a:gs pos="99000">
                <a:srgbClr val="000000">
                  <a:alpha val="28000"/>
                </a:srgb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4" name="Rectangle 33">
            <a:extLst>
              <a:ext uri="{FF2B5EF4-FFF2-40B4-BE49-F238E27FC236}">
                <a16:creationId xmlns:a16="http://schemas.microsoft.com/office/drawing/2014/main" id="{C4C9F2B0-1044-46EB-8AEB-C3BFFDE6C2C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094763" y="0"/>
            <a:ext cx="6096001" cy="6858000"/>
          </a:xfrm>
          <a:prstGeom prst="rect">
            <a:avLst/>
          </a:prstGeom>
          <a:gradFill>
            <a:gsLst>
              <a:gs pos="13000">
                <a:schemeClr val="accent1">
                  <a:lumMod val="50000"/>
                  <a:alpha val="0"/>
                </a:schemeClr>
              </a:gs>
              <a:gs pos="99000">
                <a:schemeClr val="accent1">
                  <a:lumMod val="75000"/>
                  <a:alpha val="50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5" name="Rectangle 34">
            <a:extLst>
              <a:ext uri="{FF2B5EF4-FFF2-40B4-BE49-F238E27FC236}">
                <a16:creationId xmlns:a16="http://schemas.microsoft.com/office/drawing/2014/main" id="{0C395952-4E26-45A2-8756-2ADFD6E53C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 y="-3"/>
            <a:ext cx="12182871" cy="6871922"/>
          </a:xfrm>
          <a:prstGeom prst="rect">
            <a:avLst/>
          </a:prstGeom>
          <a:gradFill>
            <a:gsLst>
              <a:gs pos="13000">
                <a:srgbClr val="000000">
                  <a:alpha val="35000"/>
                </a:srgbClr>
              </a:gs>
              <a:gs pos="99000">
                <a:schemeClr val="accent1">
                  <a:lumMod val="75000"/>
                  <a:alpha val="0"/>
                </a:schemeClr>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6" name="Freeform: Shape 35">
            <a:extLst>
              <a:ext uri="{FF2B5EF4-FFF2-40B4-BE49-F238E27FC236}">
                <a16:creationId xmlns:a16="http://schemas.microsoft.com/office/drawing/2014/main" id="{4734BADF-9461-4621-B112-2D7BABEA7D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7713" y="4049"/>
            <a:ext cx="10216576" cy="4729040"/>
          </a:xfrm>
          <a:custGeom>
            <a:avLst/>
            <a:gdLst>
              <a:gd name="connsiteX0" fmla="*/ 0 w 10216576"/>
              <a:gd name="connsiteY0" fmla="*/ 0 h 4729040"/>
              <a:gd name="connsiteX1" fmla="*/ 10216576 w 10216576"/>
              <a:gd name="connsiteY1" fmla="*/ 0 h 4729040"/>
              <a:gd name="connsiteX2" fmla="*/ 10210268 w 10216576"/>
              <a:gd name="connsiteY2" fmla="*/ 124944 h 4729040"/>
              <a:gd name="connsiteX3" fmla="*/ 5108288 w 10216576"/>
              <a:gd name="connsiteY3" fmla="*/ 4729040 h 4729040"/>
              <a:gd name="connsiteX4" fmla="*/ 6309 w 10216576"/>
              <a:gd name="connsiteY4" fmla="*/ 124944 h 47290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16576" h="4729040">
                <a:moveTo>
                  <a:pt x="0" y="0"/>
                </a:moveTo>
                <a:lnTo>
                  <a:pt x="10216576" y="0"/>
                </a:lnTo>
                <a:lnTo>
                  <a:pt x="10210268" y="124944"/>
                </a:lnTo>
                <a:cubicBezTo>
                  <a:pt x="9947637" y="2710997"/>
                  <a:pt x="7763635" y="4729040"/>
                  <a:pt x="5108288" y="4729040"/>
                </a:cubicBezTo>
                <a:cubicBezTo>
                  <a:pt x="2452942" y="4729040"/>
                  <a:pt x="268937" y="2710997"/>
                  <a:pt x="6309" y="124944"/>
                </a:cubicBezTo>
                <a:close/>
              </a:path>
            </a:pathLst>
          </a:custGeom>
          <a:gradFill>
            <a:gsLst>
              <a:gs pos="7000">
                <a:schemeClr val="accent1">
                  <a:lumMod val="50000"/>
                  <a:alpha val="4000"/>
                </a:schemeClr>
              </a:gs>
              <a:gs pos="99000">
                <a:schemeClr val="accent1">
                  <a:alpha val="24000"/>
                </a:schemeClr>
              </a:gs>
            </a:gsLst>
            <a:lin ang="10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577FE3B1-AB79-F299-C5CC-F13B4C45CDAB}"/>
              </a:ext>
            </a:extLst>
          </p:cNvPr>
          <p:cNvSpPr>
            <a:spLocks noGrp="1"/>
          </p:cNvSpPr>
          <p:nvPr>
            <p:ph type="ctrTitle"/>
          </p:nvPr>
        </p:nvSpPr>
        <p:spPr>
          <a:xfrm>
            <a:off x="2026693" y="1030406"/>
            <a:ext cx="8147713" cy="3081242"/>
          </a:xfrm>
        </p:spPr>
        <p:txBody>
          <a:bodyPr anchor="ctr">
            <a:normAutofit/>
          </a:bodyPr>
          <a:lstStyle/>
          <a:p>
            <a:r>
              <a:rPr lang="en-GB" sz="4800" b="1" dirty="0">
                <a:solidFill>
                  <a:srgbClr val="FFFFFF"/>
                </a:solidFill>
              </a:rPr>
              <a:t>Section 1: </a:t>
            </a:r>
            <a:br>
              <a:rPr lang="en-GB" sz="4800" b="1" dirty="0">
                <a:solidFill>
                  <a:srgbClr val="FFFFFF"/>
                </a:solidFill>
              </a:rPr>
            </a:br>
            <a:r>
              <a:rPr lang="en-GB" sz="4800" dirty="0">
                <a:solidFill>
                  <a:srgbClr val="FFFFFF"/>
                </a:solidFill>
              </a:rPr>
              <a:t>OS Lecture</a:t>
            </a:r>
          </a:p>
        </p:txBody>
      </p:sp>
    </p:spTree>
    <p:extLst>
      <p:ext uri="{BB962C8B-B14F-4D97-AF65-F5344CB8AC3E}">
        <p14:creationId xmlns:p14="http://schemas.microsoft.com/office/powerpoint/2010/main" val="13424941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627956" y="396659"/>
            <a:ext cx="9895951" cy="1033669"/>
          </a:xfrm>
        </p:spPr>
        <p:txBody>
          <a:bodyPr>
            <a:normAutofit/>
          </a:bodyPr>
          <a:lstStyle/>
          <a:p>
            <a:r>
              <a:rPr lang="en-GB" b="1" dirty="0">
                <a:solidFill>
                  <a:schemeClr val="bg1"/>
                </a:solidFill>
              </a:rPr>
              <a:t>Lecture and tutorial</a:t>
            </a:r>
          </a:p>
        </p:txBody>
      </p:sp>
      <p:sp>
        <p:nvSpPr>
          <p:cNvPr id="7" name="Content Placeholder 6">
            <a:extLst>
              <a:ext uri="{FF2B5EF4-FFF2-40B4-BE49-F238E27FC236}">
                <a16:creationId xmlns:a16="http://schemas.microsoft.com/office/drawing/2014/main" id="{7AA20E84-7A60-867E-8EB4-EA3136895592}"/>
              </a:ext>
            </a:extLst>
          </p:cNvPr>
          <p:cNvSpPr>
            <a:spLocks noGrp="1"/>
          </p:cNvSpPr>
          <p:nvPr>
            <p:ph idx="1"/>
          </p:nvPr>
        </p:nvSpPr>
        <p:spPr>
          <a:xfrm>
            <a:off x="273658" y="1793819"/>
            <a:ext cx="11231880" cy="4351338"/>
          </a:xfrm>
        </p:spPr>
        <p:txBody>
          <a:bodyPr>
            <a:normAutofit/>
          </a:bodyPr>
          <a:lstStyle/>
          <a:p>
            <a:r>
              <a:rPr lang="en-GB" dirty="0"/>
              <a:t>The Lecture </a:t>
            </a:r>
            <a:r>
              <a:rPr lang="en-GB" b="1" dirty="0"/>
              <a:t>introduces</a:t>
            </a:r>
            <a:r>
              <a:rPr lang="en-GB" dirty="0"/>
              <a:t> the </a:t>
            </a:r>
            <a:r>
              <a:rPr lang="en-GB" b="1" dirty="0"/>
              <a:t>MS</a:t>
            </a:r>
            <a:r>
              <a:rPr lang="en-GB" dirty="0"/>
              <a:t> </a:t>
            </a:r>
            <a:r>
              <a:rPr lang="en-GB" b="1" dirty="0"/>
              <a:t>PowerShell CLI, </a:t>
            </a:r>
            <a:r>
              <a:rPr lang="en-GB" dirty="0"/>
              <a:t>we will be using in the tutorial session.</a:t>
            </a:r>
          </a:p>
          <a:p>
            <a:r>
              <a:rPr lang="en-GB" sz="2800" dirty="0"/>
              <a:t>PowerShell is taught in modules at L5/Yr2 &amp; L6/Yr3. This module provides an overview and introduction.</a:t>
            </a:r>
            <a:endParaRPr lang="en-GB" dirty="0"/>
          </a:p>
          <a:p>
            <a:r>
              <a:rPr lang="en-GB" dirty="0"/>
              <a:t>This deck introduces some key commands and we will use some of these commands and the PowerShell script syntax in the tutorial.</a:t>
            </a:r>
          </a:p>
          <a:p>
            <a:r>
              <a:rPr lang="en-GB" dirty="0"/>
              <a:t>If you have a laptop with you in the Lecture, you can start to test some of the commands.</a:t>
            </a:r>
          </a:p>
          <a:p>
            <a:r>
              <a:rPr lang="en-GB" dirty="0">
                <a:highlight>
                  <a:srgbClr val="FFFF00"/>
                </a:highlight>
              </a:rPr>
              <a:t>Download the slides from Moodle: OS 7 – Introduction to PowerShell.</a:t>
            </a:r>
          </a:p>
        </p:txBody>
      </p:sp>
    </p:spTree>
    <p:extLst>
      <p:ext uri="{BB962C8B-B14F-4D97-AF65-F5344CB8AC3E}">
        <p14:creationId xmlns:p14="http://schemas.microsoft.com/office/powerpoint/2010/main" val="38437517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257698" y="300609"/>
            <a:ext cx="9895951" cy="1033669"/>
          </a:xfrm>
        </p:spPr>
        <p:txBody>
          <a:bodyPr>
            <a:normAutofit/>
          </a:bodyPr>
          <a:lstStyle/>
          <a:p>
            <a:r>
              <a:rPr lang="en-GB" b="1" dirty="0">
                <a:solidFill>
                  <a:schemeClr val="bg1"/>
                </a:solidFill>
              </a:rPr>
              <a:t>Introduction to PowerShell</a:t>
            </a:r>
          </a:p>
        </p:txBody>
      </p:sp>
      <p:sp>
        <p:nvSpPr>
          <p:cNvPr id="9" name="Content Placeholder 2">
            <a:extLst>
              <a:ext uri="{FF2B5EF4-FFF2-40B4-BE49-F238E27FC236}">
                <a16:creationId xmlns:a16="http://schemas.microsoft.com/office/drawing/2014/main" id="{C6F0307B-6A4C-4978-8778-1B2AFBCDE537}"/>
              </a:ext>
            </a:extLst>
          </p:cNvPr>
          <p:cNvSpPr>
            <a:spLocks noGrp="1"/>
          </p:cNvSpPr>
          <p:nvPr>
            <p:ph idx="1"/>
          </p:nvPr>
        </p:nvSpPr>
        <p:spPr>
          <a:xfrm>
            <a:off x="201903" y="1733606"/>
            <a:ext cx="11530747" cy="5063926"/>
          </a:xfrm>
        </p:spPr>
        <p:txBody>
          <a:bodyPr>
            <a:normAutofit fontScale="85000" lnSpcReduction="10000"/>
          </a:bodyPr>
          <a:lstStyle/>
          <a:p>
            <a:pPr marL="342900" lvl="0" indent="-342900">
              <a:lnSpc>
                <a:spcPct val="120000"/>
              </a:lnSpc>
              <a:spcBef>
                <a:spcPts val="600"/>
              </a:spcBef>
              <a:buFont typeface="Symbol" panose="05050102010706020507" pitchFamily="18" charset="2"/>
              <a:buChar char=""/>
            </a:pPr>
            <a:r>
              <a:rPr lang="en-GB" sz="3000" dirty="0">
                <a:effectLst/>
                <a:ea typeface="DengXian" panose="02010600030101010101" pitchFamily="2" charset="-122"/>
                <a:cs typeface="Times New Roman" panose="02020603050405020304" pitchFamily="18" charset="0"/>
              </a:rPr>
              <a:t>PowerShell is a </a:t>
            </a:r>
            <a:r>
              <a:rPr lang="en-GB" sz="3000" b="1" dirty="0">
                <a:effectLst/>
                <a:ea typeface="DengXian" panose="02010600030101010101" pitchFamily="2" charset="-122"/>
                <a:cs typeface="Times New Roman" panose="02020603050405020304" pitchFamily="18" charset="0"/>
              </a:rPr>
              <a:t>CLI</a:t>
            </a:r>
            <a:r>
              <a:rPr lang="en-GB" sz="3000" dirty="0">
                <a:effectLst/>
                <a:ea typeface="DengXian" panose="02010600030101010101" pitchFamily="2" charset="-122"/>
                <a:cs typeface="Times New Roman" panose="02020603050405020304" pitchFamily="18" charset="0"/>
              </a:rPr>
              <a:t>, an </a:t>
            </a:r>
            <a:r>
              <a:rPr lang="en-GB" sz="3000" b="1" dirty="0">
                <a:effectLst/>
                <a:ea typeface="DengXian" panose="02010600030101010101" pitchFamily="2" charset="-122"/>
                <a:cs typeface="Times New Roman" panose="02020603050405020304" pitchFamily="18" charset="0"/>
              </a:rPr>
              <a:t>interpreter</a:t>
            </a:r>
            <a:r>
              <a:rPr lang="en-GB" sz="3000" dirty="0">
                <a:effectLst/>
                <a:ea typeface="DengXian" panose="02010600030101010101" pitchFamily="2" charset="-122"/>
                <a:cs typeface="Times New Roman" panose="02020603050405020304" pitchFamily="18" charset="0"/>
              </a:rPr>
              <a:t> and a </a:t>
            </a:r>
            <a:r>
              <a:rPr lang="en-GB" sz="3000" b="1" dirty="0">
                <a:effectLst/>
                <a:ea typeface="DengXian" panose="02010600030101010101" pitchFamily="2" charset="-122"/>
                <a:cs typeface="Times New Roman" panose="02020603050405020304" pitchFamily="18" charset="0"/>
              </a:rPr>
              <a:t>command scripting language</a:t>
            </a:r>
            <a:r>
              <a:rPr lang="en-GB" sz="3000" dirty="0">
                <a:effectLst/>
                <a:ea typeface="DengXian" panose="02010600030101010101" pitchFamily="2" charset="-122"/>
                <a:cs typeface="Times New Roman" panose="02020603050405020304" pitchFamily="18" charset="0"/>
              </a:rPr>
              <a:t>.</a:t>
            </a:r>
          </a:p>
          <a:p>
            <a:pPr marL="342900" lvl="0" indent="-342900">
              <a:lnSpc>
                <a:spcPct val="120000"/>
              </a:lnSpc>
              <a:spcBef>
                <a:spcPts val="600"/>
              </a:spcBef>
              <a:buFont typeface="Symbol" panose="05050102010706020507" pitchFamily="18" charset="2"/>
              <a:buChar char=""/>
            </a:pPr>
            <a:r>
              <a:rPr lang="en-GB" sz="3000" dirty="0">
                <a:effectLst/>
                <a:ea typeface="DengXian" panose="02010600030101010101" pitchFamily="2" charset="-122"/>
                <a:cs typeface="Times New Roman" panose="02020603050405020304" pitchFamily="18" charset="0"/>
              </a:rPr>
              <a:t> PowerShell commands are called </a:t>
            </a:r>
            <a:r>
              <a:rPr lang="en-GB" sz="3000" b="1" dirty="0">
                <a:effectLst/>
                <a:ea typeface="DengXian" panose="02010600030101010101" pitchFamily="2" charset="-122"/>
                <a:cs typeface="Times New Roman" panose="02020603050405020304" pitchFamily="18" charset="0"/>
              </a:rPr>
              <a:t>cmdlets</a:t>
            </a:r>
            <a:r>
              <a:rPr lang="en-GB" sz="3000" dirty="0">
                <a:effectLst/>
                <a:ea typeface="DengXian" panose="02010600030101010101" pitchFamily="2" charset="-122"/>
                <a:cs typeface="Times New Roman" panose="02020603050405020304" pitchFamily="18" charset="0"/>
              </a:rPr>
              <a:t> pronounced ‘command-lets’. These are .NET classes that implement/perform a specific operation on the system.</a:t>
            </a:r>
          </a:p>
          <a:p>
            <a:pPr marL="342900" indent="-342900">
              <a:lnSpc>
                <a:spcPct val="120000"/>
              </a:lnSpc>
              <a:spcBef>
                <a:spcPts val="600"/>
              </a:spcBef>
              <a:buFont typeface="Symbol" panose="05050102010706020507" pitchFamily="18" charset="2"/>
              <a:buChar char=""/>
            </a:pPr>
            <a:r>
              <a:rPr lang="en-US" sz="3000" dirty="0">
                <a:solidFill>
                  <a:srgbClr val="2C2C2C"/>
                </a:solidFill>
              </a:rPr>
              <a:t>We</a:t>
            </a:r>
            <a:r>
              <a:rPr lang="en-US" sz="3000" b="0" i="0" dirty="0">
                <a:solidFill>
                  <a:srgbClr val="2C2C2C"/>
                </a:solidFill>
                <a:effectLst/>
              </a:rPr>
              <a:t> can either use the built-in commands/cmdlets or we can create our own scripts to execute tasks, administer and monitor a MS Windows </a:t>
            </a:r>
            <a:r>
              <a:rPr lang="en-US" sz="3000" dirty="0">
                <a:solidFill>
                  <a:srgbClr val="2C2C2C"/>
                </a:solidFill>
              </a:rPr>
              <a:t>system.</a:t>
            </a:r>
            <a:endParaRPr lang="en-US" sz="3000" b="0" i="0" dirty="0">
              <a:solidFill>
                <a:srgbClr val="2C2C2C"/>
              </a:solidFill>
              <a:effectLst/>
            </a:endParaRPr>
          </a:p>
          <a:p>
            <a:pPr marL="342900" lvl="0" indent="-342900">
              <a:lnSpc>
                <a:spcPct val="120000"/>
              </a:lnSpc>
              <a:spcBef>
                <a:spcPts val="600"/>
              </a:spcBef>
              <a:buFont typeface="Symbol" panose="05050102010706020507" pitchFamily="18" charset="2"/>
              <a:buChar char=""/>
            </a:pPr>
            <a:r>
              <a:rPr lang="en-GB" sz="3100" dirty="0">
                <a:effectLst/>
                <a:ea typeface="DengXian" panose="02010600030101010101" pitchFamily="2" charset="-122"/>
                <a:cs typeface="Times New Roman" panose="02020603050405020304" pitchFamily="18" charset="0"/>
              </a:rPr>
              <a:t>Released in </a:t>
            </a:r>
            <a:r>
              <a:rPr lang="en-GB" sz="3100" b="1" dirty="0">
                <a:effectLst/>
                <a:ea typeface="DengXian" panose="02010600030101010101" pitchFamily="2" charset="-122"/>
                <a:cs typeface="Times New Roman" panose="02020603050405020304" pitchFamily="18" charset="0"/>
              </a:rPr>
              <a:t>2006</a:t>
            </a:r>
            <a:r>
              <a:rPr lang="en-GB" sz="3100" dirty="0">
                <a:effectLst/>
                <a:ea typeface="DengXian" panose="02010600030101010101" pitchFamily="2" charset="-122"/>
                <a:cs typeface="Times New Roman" panose="02020603050405020304" pitchFamily="18" charset="0"/>
              </a:rPr>
              <a:t>, as a </a:t>
            </a:r>
            <a:r>
              <a:rPr lang="en-GB" sz="3100" b="1" dirty="0">
                <a:effectLst/>
                <a:ea typeface="DengXian" panose="02010600030101010101" pitchFamily="2" charset="-122"/>
                <a:cs typeface="Times New Roman" panose="02020603050405020304" pitchFamily="18" charset="0"/>
              </a:rPr>
              <a:t>Windows only tool</a:t>
            </a:r>
            <a:r>
              <a:rPr lang="en-GB" sz="3100" dirty="0">
                <a:effectLst/>
                <a:ea typeface="DengXian" panose="02010600030101010101" pitchFamily="2" charset="-122"/>
                <a:cs typeface="Times New Roman" panose="02020603050405020304" pitchFamily="18" charset="0"/>
              </a:rPr>
              <a:t>, known as ’</a:t>
            </a:r>
            <a:r>
              <a:rPr lang="en-GB" sz="3100" b="1" dirty="0">
                <a:effectLst/>
                <a:ea typeface="DengXian" panose="02010600030101010101" pitchFamily="2" charset="-122"/>
                <a:cs typeface="Times New Roman" panose="02020603050405020304" pitchFamily="18" charset="0"/>
              </a:rPr>
              <a:t>Windows PowerShell’</a:t>
            </a:r>
            <a:r>
              <a:rPr lang="en-GB" sz="3100" b="1" dirty="0">
                <a:ea typeface="DengXian" panose="02010600030101010101" pitchFamily="2" charset="-122"/>
                <a:cs typeface="Times New Roman" panose="02020603050405020304" pitchFamily="18" charset="0"/>
              </a:rPr>
              <a:t>.</a:t>
            </a:r>
          </a:p>
          <a:p>
            <a:pPr marL="342900" lvl="0" indent="-342900">
              <a:lnSpc>
                <a:spcPct val="120000"/>
              </a:lnSpc>
              <a:spcBef>
                <a:spcPts val="600"/>
              </a:spcBef>
              <a:buFont typeface="Symbol" panose="05050102010706020507" pitchFamily="18" charset="2"/>
              <a:buChar char=""/>
            </a:pPr>
            <a:r>
              <a:rPr lang="en-US" sz="3100" b="0" i="0" dirty="0">
                <a:solidFill>
                  <a:srgbClr val="202124"/>
                </a:solidFill>
                <a:effectLst/>
              </a:rPr>
              <a:t> </a:t>
            </a:r>
            <a:r>
              <a:rPr lang="en-US" sz="3100" dirty="0"/>
              <a:t>Microsoft has started to adopt the </a:t>
            </a:r>
            <a:r>
              <a:rPr lang="en-US" sz="3100" b="1" dirty="0"/>
              <a:t>FLOSS philosophy </a:t>
            </a:r>
            <a:r>
              <a:rPr lang="en-US" sz="3100" dirty="0"/>
              <a:t>in recent years (Free/Libre and Open Source Software),</a:t>
            </a:r>
            <a:r>
              <a:rPr lang="en-GB" sz="3100" dirty="0"/>
              <a:t> </a:t>
            </a:r>
            <a:r>
              <a:rPr lang="en-GB" sz="3100" dirty="0">
                <a:effectLst/>
                <a:ea typeface="DengXian" panose="02010600030101010101" pitchFamily="2" charset="-122"/>
                <a:cs typeface="Times New Roman" panose="02020603050405020304" pitchFamily="18" charset="0"/>
              </a:rPr>
              <a:t>MS made PowerShell </a:t>
            </a:r>
            <a:r>
              <a:rPr lang="en-GB" sz="3100" b="1" dirty="0">
                <a:effectLst/>
                <a:ea typeface="DengXian" panose="02010600030101010101" pitchFamily="2" charset="-122"/>
                <a:cs typeface="Times New Roman" panose="02020603050405020304" pitchFamily="18" charset="0"/>
              </a:rPr>
              <a:t>Open source &amp; cross platform in 2016</a:t>
            </a:r>
            <a:r>
              <a:rPr lang="en-GB" sz="3100" dirty="0">
                <a:effectLst/>
                <a:ea typeface="DengXian" panose="02010600030101010101" pitchFamily="2" charset="-122"/>
                <a:cs typeface="Times New Roman" panose="02020603050405020304" pitchFamily="18" charset="0"/>
              </a:rPr>
              <a:t>, and you can now download ‘</a:t>
            </a:r>
            <a:r>
              <a:rPr lang="en-GB" sz="3100" b="1" dirty="0">
                <a:effectLst/>
                <a:ea typeface="DengXian" panose="02010600030101010101" pitchFamily="2" charset="-122"/>
                <a:cs typeface="Times New Roman" panose="02020603050405020304" pitchFamily="18" charset="0"/>
                <a:hlinkClick r:id="rId3"/>
              </a:rPr>
              <a:t>PowerShell</a:t>
            </a:r>
            <a:r>
              <a:rPr lang="en-GB" sz="3100" dirty="0">
                <a:effectLst/>
                <a:ea typeface="DengXian" panose="02010600030101010101" pitchFamily="2" charset="-122"/>
                <a:cs typeface="Times New Roman" panose="02020603050405020304" pitchFamily="18" charset="0"/>
              </a:rPr>
              <a:t>’ to run on Linux &amp; MacOS.</a:t>
            </a:r>
            <a:br>
              <a:rPr lang="en-GB" sz="1600" dirty="0">
                <a:effectLst/>
                <a:ea typeface="DengXian" panose="02010600030101010101" pitchFamily="2" charset="-122"/>
                <a:cs typeface="Times New Roman" panose="02020603050405020304" pitchFamily="18" charset="0"/>
              </a:rPr>
            </a:br>
            <a:endParaRPr lang="en-GB" sz="1100" dirty="0">
              <a:effectLst/>
              <a:latin typeface="Calibri" panose="020F0502020204030204" pitchFamily="34" charset="0"/>
              <a:ea typeface="DengXian" panose="02010600030101010101" pitchFamily="2" charset="-122"/>
              <a:cs typeface="Times New Roman" panose="02020603050405020304" pitchFamily="18" charset="0"/>
            </a:endParaRPr>
          </a:p>
        </p:txBody>
      </p:sp>
      <p:pic>
        <p:nvPicPr>
          <p:cNvPr id="4" name="Picture 3" descr="Logo, company name&#10;&#10;Description automatically generated">
            <a:extLst>
              <a:ext uri="{FF2B5EF4-FFF2-40B4-BE49-F238E27FC236}">
                <a16:creationId xmlns:a16="http://schemas.microsoft.com/office/drawing/2014/main" id="{C8037EEF-F350-6DC8-405F-2341923213C4}"/>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8247409" y="98321"/>
            <a:ext cx="3485241" cy="1394097"/>
          </a:xfrm>
          <a:prstGeom prst="rect">
            <a:avLst/>
          </a:prstGeom>
        </p:spPr>
      </p:pic>
      <p:sp>
        <p:nvSpPr>
          <p:cNvPr id="5" name="TextBox 4">
            <a:extLst>
              <a:ext uri="{FF2B5EF4-FFF2-40B4-BE49-F238E27FC236}">
                <a16:creationId xmlns:a16="http://schemas.microsoft.com/office/drawing/2014/main" id="{3672AFAB-BFB7-2158-5412-CE61CB83D756}"/>
              </a:ext>
            </a:extLst>
          </p:cNvPr>
          <p:cNvSpPr txBox="1"/>
          <p:nvPr/>
        </p:nvSpPr>
        <p:spPr>
          <a:xfrm>
            <a:off x="8337472" y="1426220"/>
            <a:ext cx="3016328" cy="215444"/>
          </a:xfrm>
          <a:prstGeom prst="rect">
            <a:avLst/>
          </a:prstGeom>
          <a:noFill/>
        </p:spPr>
        <p:txBody>
          <a:bodyPr wrap="square" rtlCol="0">
            <a:spAutoFit/>
          </a:bodyPr>
          <a:lstStyle/>
          <a:p>
            <a:r>
              <a:rPr lang="en-GB" sz="800" dirty="0">
                <a:hlinkClick r:id="rId5" tooltip="http://www.i-tecnico.pt/powershell-do-windows-o-que-e-para-que-serve/"/>
              </a:rPr>
              <a:t>This Photo</a:t>
            </a:r>
            <a:r>
              <a:rPr lang="en-GB" sz="800" dirty="0"/>
              <a:t> by Unknown Author is </a:t>
            </a:r>
            <a:r>
              <a:rPr lang="en-GB" sz="300" dirty="0"/>
              <a:t>licensed</a:t>
            </a:r>
            <a:r>
              <a:rPr lang="en-GB" sz="800" dirty="0"/>
              <a:t> under </a:t>
            </a:r>
            <a:r>
              <a:rPr lang="en-GB" sz="800" dirty="0">
                <a:hlinkClick r:id="rId6" tooltip="https://creativecommons.org/licenses/by-nc-nd/3.0/"/>
              </a:rPr>
              <a:t>CC BY-NC-ND</a:t>
            </a:r>
            <a:endParaRPr lang="en-GB" sz="800" dirty="0"/>
          </a:p>
        </p:txBody>
      </p:sp>
    </p:spTree>
    <p:extLst>
      <p:ext uri="{BB962C8B-B14F-4D97-AF65-F5344CB8AC3E}">
        <p14:creationId xmlns:p14="http://schemas.microsoft.com/office/powerpoint/2010/main" val="38763385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159616" y="365789"/>
            <a:ext cx="9895951" cy="1033669"/>
          </a:xfrm>
        </p:spPr>
        <p:txBody>
          <a:bodyPr>
            <a:normAutofit/>
          </a:bodyPr>
          <a:lstStyle/>
          <a:p>
            <a:r>
              <a:rPr lang="en-GB" sz="4800" b="1" dirty="0">
                <a:solidFill>
                  <a:schemeClr val="bg1"/>
                </a:solidFill>
              </a:rPr>
              <a:t>Bg. </a:t>
            </a:r>
            <a:r>
              <a:rPr lang="en-GB" sz="4000" b="1" dirty="0">
                <a:solidFill>
                  <a:schemeClr val="bg1"/>
                </a:solidFill>
              </a:rPr>
              <a:t>Windows PowerShell v PowerShell</a:t>
            </a:r>
          </a:p>
        </p:txBody>
      </p:sp>
      <p:sp>
        <p:nvSpPr>
          <p:cNvPr id="9" name="Content Placeholder 2">
            <a:extLst>
              <a:ext uri="{FF2B5EF4-FFF2-40B4-BE49-F238E27FC236}">
                <a16:creationId xmlns:a16="http://schemas.microsoft.com/office/drawing/2014/main" id="{C6F0307B-6A4C-4978-8778-1B2AFBCDE537}"/>
              </a:ext>
            </a:extLst>
          </p:cNvPr>
          <p:cNvSpPr>
            <a:spLocks noGrp="1"/>
          </p:cNvSpPr>
          <p:nvPr>
            <p:ph idx="1"/>
          </p:nvPr>
        </p:nvSpPr>
        <p:spPr>
          <a:xfrm>
            <a:off x="66670" y="1643998"/>
            <a:ext cx="11838494" cy="5026073"/>
          </a:xfrm>
        </p:spPr>
        <p:txBody>
          <a:bodyPr>
            <a:normAutofit fontScale="25000" lnSpcReduction="20000"/>
          </a:bodyPr>
          <a:lstStyle/>
          <a:p>
            <a:pPr marL="342900" lvl="0" indent="-342900">
              <a:lnSpc>
                <a:spcPct val="120000"/>
              </a:lnSpc>
              <a:spcBef>
                <a:spcPts val="600"/>
              </a:spcBef>
              <a:buFont typeface="Symbol" panose="05050102010706020507" pitchFamily="18" charset="2"/>
              <a:buChar char=""/>
            </a:pPr>
            <a:r>
              <a:rPr lang="en-GB" sz="8400" b="1" dirty="0">
                <a:highlight>
                  <a:srgbClr val="FFFF00"/>
                </a:highlight>
              </a:rPr>
              <a:t>Windows PowerShell </a:t>
            </a:r>
            <a:r>
              <a:rPr lang="en-GB" sz="8400" dirty="0">
                <a:highlight>
                  <a:srgbClr val="FFFF00"/>
                </a:highlight>
              </a:rPr>
              <a:t>/ </a:t>
            </a:r>
            <a:r>
              <a:rPr lang="en-US" sz="8400" dirty="0">
                <a:highlight>
                  <a:srgbClr val="FFFF00"/>
                </a:highlight>
              </a:rPr>
              <a:t>Windows PowerShell 5.1 is the version preinstalled on Windows OSs (e.g. v10 &amp; 11)and Server OS releases. It is not being developed further. </a:t>
            </a:r>
          </a:p>
          <a:p>
            <a:pPr marL="342900" lvl="0" indent="-342900">
              <a:lnSpc>
                <a:spcPct val="120000"/>
              </a:lnSpc>
              <a:spcBef>
                <a:spcPts val="600"/>
              </a:spcBef>
              <a:buFont typeface="Symbol" panose="05050102010706020507" pitchFamily="18" charset="2"/>
              <a:buChar char=""/>
            </a:pPr>
            <a:r>
              <a:rPr lang="en-GB" sz="8400" b="1" dirty="0">
                <a:highlight>
                  <a:srgbClr val="FFFF00"/>
                </a:highlight>
              </a:rPr>
              <a:t>PowerShell</a:t>
            </a:r>
            <a:r>
              <a:rPr lang="en-GB" sz="8400" dirty="0">
                <a:highlight>
                  <a:srgbClr val="FFFF00"/>
                </a:highlight>
              </a:rPr>
              <a:t> aka PowerShell 7 / PowerShell Core is not preinstalled and is in active development. It is </a:t>
            </a:r>
            <a:r>
              <a:rPr lang="en-US" sz="8400" dirty="0">
                <a:highlight>
                  <a:srgbClr val="FFFF00"/>
                </a:highlight>
              </a:rPr>
              <a:t>faster and has more commands available.</a:t>
            </a:r>
          </a:p>
          <a:p>
            <a:pPr marL="800100" lvl="1" indent="-342900">
              <a:lnSpc>
                <a:spcPct val="120000"/>
              </a:lnSpc>
              <a:spcBef>
                <a:spcPts val="600"/>
              </a:spcBef>
              <a:buFont typeface="Symbol" panose="05050102010706020507" pitchFamily="18" charset="2"/>
              <a:buChar char=""/>
            </a:pPr>
            <a:r>
              <a:rPr lang="en-US" sz="8000" dirty="0"/>
              <a:t>To check the version of PowerShell you have, open PowerShell and enter </a:t>
            </a:r>
            <a:r>
              <a:rPr lang="en-US" sz="8000" b="1" dirty="0"/>
              <a:t>$</a:t>
            </a:r>
            <a:r>
              <a:rPr lang="en-US" sz="8000" b="1" dirty="0" err="1"/>
              <a:t>PSVersionTable</a:t>
            </a:r>
            <a:r>
              <a:rPr lang="en-US" sz="8000" dirty="0"/>
              <a:t>. To install PowerShell </a:t>
            </a:r>
            <a:r>
              <a:rPr lang="en-US" sz="8000" dirty="0">
                <a:hlinkClick r:id="rId3"/>
              </a:rPr>
              <a:t>click-here</a:t>
            </a:r>
            <a:r>
              <a:rPr lang="en-US" sz="8000" dirty="0"/>
              <a:t>.</a:t>
            </a:r>
          </a:p>
          <a:p>
            <a:pPr marL="342900" lvl="0" indent="-342900">
              <a:lnSpc>
                <a:spcPct val="120000"/>
              </a:lnSpc>
              <a:spcBef>
                <a:spcPts val="600"/>
              </a:spcBef>
              <a:buFont typeface="Symbol" panose="05050102010706020507" pitchFamily="18" charset="2"/>
              <a:buChar char=""/>
            </a:pPr>
            <a:r>
              <a:rPr lang="en-US" sz="8400" dirty="0"/>
              <a:t>“Windows PowerShell 5.1 is built on top of the .NET Framework v4.5. With the release of PowerShell 6.0, PowerShell became an open source project built on .NET Core 2.0. </a:t>
            </a:r>
          </a:p>
          <a:p>
            <a:pPr marL="342900" lvl="0" indent="-342900">
              <a:lnSpc>
                <a:spcPct val="120000"/>
              </a:lnSpc>
              <a:spcBef>
                <a:spcPts val="600"/>
              </a:spcBef>
              <a:buFont typeface="Symbol" panose="05050102010706020507" pitchFamily="18" charset="2"/>
              <a:buChar char=""/>
            </a:pPr>
            <a:r>
              <a:rPr lang="en-US" sz="8400" dirty="0"/>
              <a:t>Moving from the .NET Framework to .NET Core allowed PowerShell to become a cross-platform solution. </a:t>
            </a:r>
          </a:p>
          <a:p>
            <a:pPr marL="342900" lvl="0" indent="-342900">
              <a:lnSpc>
                <a:spcPct val="120000"/>
              </a:lnSpc>
              <a:spcBef>
                <a:spcPts val="600"/>
              </a:spcBef>
              <a:buFont typeface="Symbol" panose="05050102010706020507" pitchFamily="18" charset="2"/>
              <a:buChar char=""/>
            </a:pPr>
            <a:r>
              <a:rPr lang="en-US" sz="8400" b="1" dirty="0"/>
              <a:t>PowerShell</a:t>
            </a:r>
            <a:r>
              <a:rPr lang="en-US" sz="8400" dirty="0"/>
              <a:t> runs on Windows, macOS, and Linux. For a video overview please </a:t>
            </a:r>
            <a:r>
              <a:rPr lang="en-US" sz="8400" dirty="0">
                <a:hlinkClick r:id="rId4"/>
              </a:rPr>
              <a:t>click-here</a:t>
            </a:r>
            <a:r>
              <a:rPr lang="en-US" sz="8400" dirty="0"/>
              <a:t> (Scroll down).</a:t>
            </a:r>
          </a:p>
          <a:p>
            <a:pPr marL="800100" lvl="1" indent="-342900">
              <a:lnSpc>
                <a:spcPct val="120000"/>
              </a:lnSpc>
              <a:spcBef>
                <a:spcPts val="0"/>
              </a:spcBef>
              <a:buFont typeface="Symbol" panose="05050102010706020507" pitchFamily="18" charset="2"/>
              <a:buChar char=""/>
            </a:pPr>
            <a:r>
              <a:rPr lang="en-US" sz="8000" dirty="0"/>
              <a:t>There are few differences in the PowerShell language between </a:t>
            </a:r>
            <a:r>
              <a:rPr lang="en-US" sz="8000" b="1" dirty="0"/>
              <a:t>Windows PowerShell </a:t>
            </a:r>
            <a:r>
              <a:rPr lang="en-US" sz="8000" dirty="0"/>
              <a:t>and </a:t>
            </a:r>
            <a:r>
              <a:rPr lang="en-US" sz="8000" b="1" dirty="0"/>
              <a:t>PowerShell</a:t>
            </a:r>
            <a:r>
              <a:rPr lang="en-US" sz="8000" dirty="0"/>
              <a:t>. The most notable differences are in the availability and behavior of PowerShell cmdlets between Windows and non-Windows platforms and the changes that stem from the differences between the .NET Framework and .NET Core.” </a:t>
            </a:r>
            <a:r>
              <a:rPr lang="en-US" sz="2000" dirty="0"/>
              <a:t>[</a:t>
            </a:r>
            <a:r>
              <a:rPr lang="en-US" sz="2000" dirty="0">
                <a:hlinkClick r:id="rId5"/>
              </a:rPr>
              <a:t>r</a:t>
            </a:r>
            <a:r>
              <a:rPr lang="en-US" sz="2000" dirty="0"/>
              <a:t>]</a:t>
            </a:r>
          </a:p>
          <a:p>
            <a:pPr marL="0" lvl="0" indent="0">
              <a:lnSpc>
                <a:spcPct val="120000"/>
              </a:lnSpc>
              <a:spcBef>
                <a:spcPts val="0"/>
              </a:spcBef>
              <a:buNone/>
            </a:pPr>
            <a:r>
              <a:rPr lang="en-US" sz="5600" dirty="0"/>
              <a:t>For further information, please </a:t>
            </a:r>
            <a:r>
              <a:rPr lang="en-US" sz="5600" dirty="0">
                <a:hlinkClick r:id="rId5"/>
              </a:rPr>
              <a:t>click-here</a:t>
            </a:r>
            <a:r>
              <a:rPr lang="en-US" sz="5600" dirty="0"/>
              <a:t>.</a:t>
            </a:r>
          </a:p>
          <a:p>
            <a:pPr marL="0" lvl="0" indent="0">
              <a:lnSpc>
                <a:spcPct val="120000"/>
              </a:lnSpc>
              <a:spcBef>
                <a:spcPts val="600"/>
              </a:spcBef>
              <a:buNone/>
            </a:pPr>
            <a:br>
              <a:rPr lang="en-GB" sz="1400" dirty="0">
                <a:effectLst/>
                <a:ea typeface="DengXian" panose="02010600030101010101" pitchFamily="2" charset="-122"/>
                <a:cs typeface="Times New Roman" panose="02020603050405020304" pitchFamily="18" charset="0"/>
              </a:rPr>
            </a:br>
            <a:endParaRPr lang="en-GB" sz="1000" dirty="0">
              <a:effectLst/>
              <a:latin typeface="Calibri" panose="020F0502020204030204" pitchFamily="34" charset="0"/>
              <a:ea typeface="DengXian"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8721654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557374" y="389301"/>
            <a:ext cx="9895951" cy="1033669"/>
          </a:xfrm>
        </p:spPr>
        <p:txBody>
          <a:bodyPr>
            <a:normAutofit/>
          </a:bodyPr>
          <a:lstStyle/>
          <a:p>
            <a:pPr algn="l"/>
            <a:r>
              <a:rPr lang="en-US" sz="6000" b="1" dirty="0">
                <a:solidFill>
                  <a:schemeClr val="bg1"/>
                </a:solidFill>
              </a:rPr>
              <a:t>Bg. </a:t>
            </a:r>
            <a:r>
              <a:rPr lang="en-US" sz="4000" dirty="0">
                <a:solidFill>
                  <a:schemeClr val="bg1"/>
                </a:solidFill>
              </a:rPr>
              <a:t>What can PowerShell be used for?</a:t>
            </a:r>
            <a:endParaRPr lang="en-US" dirty="0">
              <a:solidFill>
                <a:schemeClr val="bg1"/>
              </a:solidFill>
            </a:endParaRPr>
          </a:p>
        </p:txBody>
      </p:sp>
      <p:sp>
        <p:nvSpPr>
          <p:cNvPr id="9" name="Content Placeholder 2">
            <a:extLst>
              <a:ext uri="{FF2B5EF4-FFF2-40B4-BE49-F238E27FC236}">
                <a16:creationId xmlns:a16="http://schemas.microsoft.com/office/drawing/2014/main" id="{C6F0307B-6A4C-4978-8778-1B2AFBCDE537}"/>
              </a:ext>
            </a:extLst>
          </p:cNvPr>
          <p:cNvSpPr>
            <a:spLocks noGrp="1"/>
          </p:cNvSpPr>
          <p:nvPr>
            <p:ph idx="1"/>
          </p:nvPr>
        </p:nvSpPr>
        <p:spPr>
          <a:xfrm>
            <a:off x="459349" y="1787637"/>
            <a:ext cx="11300630" cy="4780630"/>
          </a:xfrm>
        </p:spPr>
        <p:txBody>
          <a:bodyPr>
            <a:normAutofit lnSpcReduction="10000"/>
          </a:bodyPr>
          <a:lstStyle/>
          <a:p>
            <a:pPr algn="l">
              <a:buFont typeface="Arial" panose="020B0604020202020204" pitchFamily="34" charset="0"/>
              <a:buChar char="•"/>
            </a:pPr>
            <a:r>
              <a:rPr lang="en-US" sz="2400" b="0" i="0" dirty="0">
                <a:solidFill>
                  <a:srgbClr val="171717"/>
                </a:solidFill>
                <a:effectLst/>
              </a:rPr>
              <a:t>PowerShell can be used to monitor, configure and manage local, remote and cloud systems </a:t>
            </a:r>
            <a:r>
              <a:rPr lang="en-US" sz="2400" dirty="0">
                <a:solidFill>
                  <a:srgbClr val="171717"/>
                </a:solidFill>
              </a:rPr>
              <a:t>in </a:t>
            </a:r>
            <a:r>
              <a:rPr lang="en-US" sz="2400" b="0" i="0" dirty="0">
                <a:solidFill>
                  <a:srgbClr val="171717"/>
                </a:solidFill>
                <a:effectLst/>
              </a:rPr>
              <a:t>a variety of ways.</a:t>
            </a:r>
            <a:r>
              <a:rPr lang="en-US" sz="2400" dirty="0">
                <a:solidFill>
                  <a:srgbClr val="171717"/>
                </a:solidFill>
              </a:rPr>
              <a:t> Such as:</a:t>
            </a:r>
            <a:endParaRPr lang="en-US" sz="2400" b="1" i="0" dirty="0">
              <a:solidFill>
                <a:srgbClr val="171717"/>
              </a:solidFill>
              <a:effectLst/>
            </a:endParaRPr>
          </a:p>
          <a:p>
            <a:pPr algn="l">
              <a:buFont typeface="Arial" panose="020B0604020202020204" pitchFamily="34" charset="0"/>
              <a:buChar char="•"/>
            </a:pPr>
            <a:r>
              <a:rPr lang="en-US" sz="2400" b="1" i="0" dirty="0">
                <a:solidFill>
                  <a:srgbClr val="171717"/>
                </a:solidFill>
                <a:effectLst/>
              </a:rPr>
              <a:t>Cloud management</a:t>
            </a:r>
            <a:r>
              <a:rPr lang="en-US" sz="2400" dirty="0">
                <a:solidFill>
                  <a:srgbClr val="171717"/>
                </a:solidFill>
              </a:rPr>
              <a:t>:</a:t>
            </a:r>
            <a:r>
              <a:rPr lang="en-US" sz="2400" b="0" i="0" dirty="0">
                <a:solidFill>
                  <a:srgbClr val="171717"/>
                </a:solidFill>
                <a:effectLst/>
              </a:rPr>
              <a:t> PowerShell can be used to manage cloud resources. For example, you can retrieve information about cloud resources, as well as update or deploy new resources.</a:t>
            </a:r>
          </a:p>
          <a:p>
            <a:pPr algn="l">
              <a:buFont typeface="Arial" panose="020B0604020202020204" pitchFamily="34" charset="0"/>
              <a:buChar char="•"/>
            </a:pPr>
            <a:r>
              <a:rPr lang="en-US" sz="2400" b="1" i="0" dirty="0">
                <a:solidFill>
                  <a:srgbClr val="171717"/>
                </a:solidFill>
                <a:effectLst/>
              </a:rPr>
              <a:t>Continuous Integration/Continuous Deployment (CI/CD)</a:t>
            </a:r>
            <a:r>
              <a:rPr lang="en-US" sz="2400" b="1" dirty="0">
                <a:solidFill>
                  <a:srgbClr val="171717"/>
                </a:solidFill>
              </a:rPr>
              <a:t>:</a:t>
            </a:r>
            <a:r>
              <a:rPr lang="en-US" sz="2400" b="1" i="0" dirty="0">
                <a:solidFill>
                  <a:srgbClr val="171717"/>
                </a:solidFill>
                <a:effectLst/>
              </a:rPr>
              <a:t> </a:t>
            </a:r>
            <a:r>
              <a:rPr lang="en-US" sz="2400" b="0" i="0" dirty="0">
                <a:solidFill>
                  <a:srgbClr val="171717"/>
                </a:solidFill>
                <a:effectLst/>
              </a:rPr>
              <a:t>It can be used as part of a Continuous Integration/Continuous Deployment pipeline </a:t>
            </a:r>
            <a:r>
              <a:rPr lang="en-US" sz="2400" dirty="0"/>
              <a:t>i.e. automating the building, testing, and deployment of applications.</a:t>
            </a:r>
          </a:p>
          <a:p>
            <a:pPr algn="l">
              <a:buFont typeface="Arial" panose="020B0604020202020204" pitchFamily="34" charset="0"/>
              <a:buChar char="•"/>
            </a:pPr>
            <a:r>
              <a:rPr lang="en-US" sz="2400" b="1" i="0" dirty="0">
                <a:solidFill>
                  <a:srgbClr val="171717"/>
                </a:solidFill>
                <a:effectLst/>
              </a:rPr>
              <a:t>Automate tasks for Active Directory and Exchange</a:t>
            </a:r>
            <a:r>
              <a:rPr lang="en-US" sz="2400" b="0" i="0" dirty="0">
                <a:solidFill>
                  <a:srgbClr val="171717"/>
                </a:solidFill>
                <a:effectLst/>
              </a:rPr>
              <a:t>. </a:t>
            </a:r>
            <a:r>
              <a:rPr lang="en-US" sz="2400" dirty="0">
                <a:solidFill>
                  <a:srgbClr val="171717"/>
                </a:solidFill>
              </a:rPr>
              <a:t>We</a:t>
            </a:r>
            <a:r>
              <a:rPr lang="en-US" sz="2400" b="0" i="0" dirty="0">
                <a:solidFill>
                  <a:srgbClr val="171717"/>
                </a:solidFill>
                <a:effectLst/>
              </a:rPr>
              <a:t> can use </a:t>
            </a:r>
            <a:r>
              <a:rPr lang="en-US" sz="2400" dirty="0">
                <a:solidFill>
                  <a:srgbClr val="171717"/>
                </a:solidFill>
              </a:rPr>
              <a:t>PS</a:t>
            </a:r>
            <a:r>
              <a:rPr lang="en-US" sz="2400" b="0" i="0" dirty="0">
                <a:solidFill>
                  <a:srgbClr val="171717"/>
                </a:solidFill>
                <a:effectLst/>
              </a:rPr>
              <a:t> to automate almost any task on Windows </a:t>
            </a:r>
            <a:r>
              <a:rPr lang="en-US" sz="2400" dirty="0">
                <a:solidFill>
                  <a:srgbClr val="171717"/>
                </a:solidFill>
              </a:rPr>
              <a:t>such as</a:t>
            </a:r>
            <a:r>
              <a:rPr lang="en-US" sz="2400" b="0" i="0" dirty="0">
                <a:solidFill>
                  <a:srgbClr val="171717"/>
                </a:solidFill>
                <a:effectLst/>
              </a:rPr>
              <a:t> creating users in Active Directory and mailboxes in Exchange.</a:t>
            </a:r>
          </a:p>
          <a:p>
            <a:pPr algn="l">
              <a:buFont typeface="Arial" panose="020B0604020202020204" pitchFamily="34" charset="0"/>
              <a:buChar char="•"/>
            </a:pPr>
            <a:r>
              <a:rPr lang="en-US" sz="2400" b="0" i="0" dirty="0">
                <a:solidFill>
                  <a:srgbClr val="171717"/>
                </a:solidFill>
                <a:effectLst/>
              </a:rPr>
              <a:t>PowerShell was traditionally used by System Administrators, today however it is used by many more such as Developers, DevOps (Developers &amp; Operations team), Cloud Ops </a:t>
            </a:r>
            <a:r>
              <a:rPr lang="en-US" sz="2400" b="0" i="0" dirty="0" err="1">
                <a:solidFill>
                  <a:srgbClr val="171717"/>
                </a:solidFill>
                <a:effectLst/>
              </a:rPr>
              <a:t>etc</a:t>
            </a:r>
            <a:r>
              <a:rPr lang="en-US" sz="2400" b="0" i="0" dirty="0">
                <a:solidFill>
                  <a:srgbClr val="171717"/>
                </a:solidFill>
                <a:effectLst/>
              </a:rPr>
              <a:t>…</a:t>
            </a:r>
          </a:p>
          <a:p>
            <a:pPr marL="342900" lvl="0" indent="-342900">
              <a:lnSpc>
                <a:spcPct val="120000"/>
              </a:lnSpc>
              <a:spcBef>
                <a:spcPts val="600"/>
              </a:spcBef>
              <a:buFont typeface="Symbol" panose="05050102010706020507" pitchFamily="18" charset="2"/>
              <a:buChar char=""/>
            </a:pPr>
            <a:endParaRPr lang="en-GB" sz="3600" dirty="0">
              <a:effectLst/>
              <a:ea typeface="DengXian"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26002293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325718" y="296001"/>
            <a:ext cx="9895951" cy="1033669"/>
          </a:xfrm>
        </p:spPr>
        <p:txBody>
          <a:bodyPr>
            <a:normAutofit/>
          </a:bodyPr>
          <a:lstStyle/>
          <a:p>
            <a:r>
              <a:rPr lang="en-GB" b="1" u="sng" dirty="0">
                <a:solidFill>
                  <a:schemeClr val="bg1"/>
                </a:solidFill>
              </a:rPr>
              <a:t>Opening PowerShell</a:t>
            </a:r>
          </a:p>
        </p:txBody>
      </p:sp>
      <p:sp>
        <p:nvSpPr>
          <p:cNvPr id="9" name="Content Placeholder 2">
            <a:extLst>
              <a:ext uri="{FF2B5EF4-FFF2-40B4-BE49-F238E27FC236}">
                <a16:creationId xmlns:a16="http://schemas.microsoft.com/office/drawing/2014/main" id="{C6F0307B-6A4C-4978-8778-1B2AFBCDE537}"/>
              </a:ext>
            </a:extLst>
          </p:cNvPr>
          <p:cNvSpPr>
            <a:spLocks noGrp="1"/>
          </p:cNvSpPr>
          <p:nvPr>
            <p:ph idx="1"/>
          </p:nvPr>
        </p:nvSpPr>
        <p:spPr>
          <a:xfrm>
            <a:off x="325718" y="1695753"/>
            <a:ext cx="4768234" cy="5063926"/>
          </a:xfrm>
        </p:spPr>
        <p:txBody>
          <a:bodyPr>
            <a:normAutofit/>
          </a:bodyPr>
          <a:lstStyle/>
          <a:p>
            <a:pPr marL="342900" lvl="0" indent="-342900">
              <a:lnSpc>
                <a:spcPct val="120000"/>
              </a:lnSpc>
              <a:spcBef>
                <a:spcPts val="600"/>
              </a:spcBef>
              <a:buFont typeface="Symbol" panose="05050102010706020507" pitchFamily="18" charset="2"/>
              <a:buChar char=""/>
            </a:pPr>
            <a:r>
              <a:rPr lang="en-GB" sz="2400" dirty="0">
                <a:effectLst/>
                <a:latin typeface="Calibri" panose="020F0502020204030204" pitchFamily="34" charset="0"/>
                <a:ea typeface="DengXian" panose="02010600030101010101" pitchFamily="2" charset="-122"/>
                <a:cs typeface="Times New Roman" panose="02020603050405020304" pitchFamily="18" charset="0"/>
              </a:rPr>
              <a:t>Right click on the </a:t>
            </a:r>
            <a:r>
              <a:rPr lang="en-GB" sz="2400" b="1" dirty="0">
                <a:effectLst/>
                <a:latin typeface="Calibri" panose="020F0502020204030204" pitchFamily="34" charset="0"/>
                <a:ea typeface="DengXian" panose="02010600030101010101" pitchFamily="2" charset="-122"/>
                <a:cs typeface="Times New Roman" panose="02020603050405020304" pitchFamily="18" charset="0"/>
              </a:rPr>
              <a:t>Window icon </a:t>
            </a:r>
            <a:r>
              <a:rPr lang="en-GB" sz="2400" dirty="0">
                <a:effectLst/>
                <a:latin typeface="Calibri" panose="020F0502020204030204" pitchFamily="34" charset="0"/>
                <a:ea typeface="DengXian" panose="02010600030101010101" pitchFamily="2" charset="-122"/>
                <a:cs typeface="Times New Roman" panose="02020603050405020304" pitchFamily="18" charset="0"/>
              </a:rPr>
              <a:t>(bottom left corner) and click on </a:t>
            </a:r>
            <a:r>
              <a:rPr lang="en-GB" sz="2400" b="1" dirty="0">
                <a:effectLst/>
                <a:latin typeface="Calibri" panose="020F0502020204030204" pitchFamily="34" charset="0"/>
                <a:ea typeface="DengXian" panose="02010600030101010101" pitchFamily="2" charset="-122"/>
                <a:cs typeface="Times New Roman" panose="02020603050405020304" pitchFamily="18" charset="0"/>
              </a:rPr>
              <a:t>Windows PowerShell.</a:t>
            </a:r>
          </a:p>
          <a:p>
            <a:pPr marL="342900" lvl="0" indent="-342900">
              <a:lnSpc>
                <a:spcPct val="120000"/>
              </a:lnSpc>
              <a:spcBef>
                <a:spcPts val="600"/>
              </a:spcBef>
              <a:buFont typeface="Symbol" panose="05050102010706020507" pitchFamily="18" charset="2"/>
              <a:buChar char=""/>
            </a:pPr>
            <a:r>
              <a:rPr lang="en-GB" sz="2400" dirty="0">
                <a:latin typeface="Calibri" panose="020F0502020204030204" pitchFamily="34" charset="0"/>
                <a:ea typeface="DengXian" panose="02010600030101010101" pitchFamily="2" charset="-122"/>
                <a:cs typeface="Times New Roman" panose="02020603050405020304" pitchFamily="18" charset="0"/>
              </a:rPr>
              <a:t>Or use the </a:t>
            </a:r>
            <a:r>
              <a:rPr lang="en-GB" sz="2400" dirty="0">
                <a:effectLst/>
                <a:latin typeface="Calibri" panose="020F0502020204030204" pitchFamily="34" charset="0"/>
                <a:ea typeface="DengXian" panose="02010600030101010101" pitchFamily="2" charset="-122"/>
                <a:cs typeface="Times New Roman" panose="02020603050405020304" pitchFamily="18" charset="0"/>
              </a:rPr>
              <a:t>search box to search for the PowerShell App.</a:t>
            </a:r>
          </a:p>
          <a:p>
            <a:pPr marL="0" indent="0">
              <a:lnSpc>
                <a:spcPct val="120000"/>
              </a:lnSpc>
              <a:spcBef>
                <a:spcPts val="600"/>
              </a:spcBef>
              <a:buNone/>
            </a:pPr>
            <a:r>
              <a:rPr lang="en-GB" sz="1800" dirty="0"/>
              <a:t>Note: Almost everything we need to do in PowerShell we can do in normal mode. However, sometimes as need to open </a:t>
            </a:r>
            <a:r>
              <a:rPr lang="en-GB" sz="1800" b="1" dirty="0"/>
              <a:t>PowerShell (Admin)</a:t>
            </a:r>
            <a:r>
              <a:rPr lang="en-GB" sz="1800" dirty="0"/>
              <a:t> to run certain commands and scripts that require more elevated privileges.</a:t>
            </a:r>
          </a:p>
          <a:p>
            <a:pPr marL="0" lvl="0" indent="0">
              <a:lnSpc>
                <a:spcPct val="120000"/>
              </a:lnSpc>
              <a:spcBef>
                <a:spcPts val="600"/>
              </a:spcBef>
              <a:buNone/>
            </a:pPr>
            <a:endParaRPr lang="en-GB" sz="2400" dirty="0">
              <a:effectLst/>
              <a:latin typeface="Calibri" panose="020F0502020204030204" pitchFamily="34" charset="0"/>
              <a:ea typeface="DengXian" panose="02010600030101010101" pitchFamily="2" charset="-122"/>
              <a:cs typeface="Times New Roman" panose="02020603050405020304" pitchFamily="18" charset="0"/>
            </a:endParaRPr>
          </a:p>
        </p:txBody>
      </p:sp>
      <p:pic>
        <p:nvPicPr>
          <p:cNvPr id="15" name="Picture 14">
            <a:extLst>
              <a:ext uri="{FF2B5EF4-FFF2-40B4-BE49-F238E27FC236}">
                <a16:creationId xmlns:a16="http://schemas.microsoft.com/office/drawing/2014/main" id="{F1DCF5B4-5AC5-A76E-74D5-CE382B184006}"/>
              </a:ext>
            </a:extLst>
          </p:cNvPr>
          <p:cNvPicPr>
            <a:picLocks noChangeAspect="1"/>
          </p:cNvPicPr>
          <p:nvPr/>
        </p:nvPicPr>
        <p:blipFill rotWithShape="1">
          <a:blip r:embed="rId3"/>
          <a:srcRect t="9243" r="47621"/>
          <a:stretch/>
        </p:blipFill>
        <p:spPr>
          <a:xfrm>
            <a:off x="5093952" y="732166"/>
            <a:ext cx="5388222" cy="6224155"/>
          </a:xfrm>
          <a:prstGeom prst="rect">
            <a:avLst/>
          </a:prstGeom>
        </p:spPr>
      </p:pic>
      <p:pic>
        <p:nvPicPr>
          <p:cNvPr id="11" name="Picture 10">
            <a:extLst>
              <a:ext uri="{FF2B5EF4-FFF2-40B4-BE49-F238E27FC236}">
                <a16:creationId xmlns:a16="http://schemas.microsoft.com/office/drawing/2014/main" id="{D516887B-5446-B47B-BE3C-4AA1BC134084}"/>
              </a:ext>
            </a:extLst>
          </p:cNvPr>
          <p:cNvPicPr>
            <a:picLocks noChangeAspect="1"/>
          </p:cNvPicPr>
          <p:nvPr/>
        </p:nvPicPr>
        <p:blipFill rotWithShape="1">
          <a:blip r:embed="rId4"/>
          <a:srcRect t="9985" r="70090"/>
          <a:stretch/>
        </p:blipFill>
        <p:spPr>
          <a:xfrm>
            <a:off x="8587921" y="75543"/>
            <a:ext cx="3342789" cy="6706914"/>
          </a:xfrm>
          <a:prstGeom prst="rect">
            <a:avLst/>
          </a:prstGeom>
        </p:spPr>
      </p:pic>
    </p:spTree>
    <p:extLst>
      <p:ext uri="{BB962C8B-B14F-4D97-AF65-F5344CB8AC3E}">
        <p14:creationId xmlns:p14="http://schemas.microsoft.com/office/powerpoint/2010/main" val="7366463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399804" y="348319"/>
            <a:ext cx="7256150" cy="1033669"/>
          </a:xfrm>
        </p:spPr>
        <p:txBody>
          <a:bodyPr>
            <a:normAutofit/>
          </a:bodyPr>
          <a:lstStyle/>
          <a:p>
            <a:r>
              <a:rPr lang="en-GB" b="1" u="sng" dirty="0">
                <a:solidFill>
                  <a:schemeClr val="bg1"/>
                </a:solidFill>
              </a:rPr>
              <a:t>PowerShell commands/cmdlets</a:t>
            </a:r>
          </a:p>
        </p:txBody>
      </p:sp>
      <p:pic>
        <p:nvPicPr>
          <p:cNvPr id="4" name="Picture 3" descr="Logo, company name&#10;&#10;Description automatically generated">
            <a:extLst>
              <a:ext uri="{FF2B5EF4-FFF2-40B4-BE49-F238E27FC236}">
                <a16:creationId xmlns:a16="http://schemas.microsoft.com/office/drawing/2014/main" id="{C8037EEF-F350-6DC8-405F-2341923213C4}"/>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247409" y="98321"/>
            <a:ext cx="3485241" cy="1394097"/>
          </a:xfrm>
          <a:prstGeom prst="rect">
            <a:avLst/>
          </a:prstGeom>
        </p:spPr>
      </p:pic>
      <p:sp>
        <p:nvSpPr>
          <p:cNvPr id="5" name="TextBox 4">
            <a:extLst>
              <a:ext uri="{FF2B5EF4-FFF2-40B4-BE49-F238E27FC236}">
                <a16:creationId xmlns:a16="http://schemas.microsoft.com/office/drawing/2014/main" id="{3672AFAB-BFB7-2158-5412-CE61CB83D756}"/>
              </a:ext>
            </a:extLst>
          </p:cNvPr>
          <p:cNvSpPr txBox="1"/>
          <p:nvPr/>
        </p:nvSpPr>
        <p:spPr>
          <a:xfrm>
            <a:off x="8337472" y="1426220"/>
            <a:ext cx="3016328" cy="215444"/>
          </a:xfrm>
          <a:prstGeom prst="rect">
            <a:avLst/>
          </a:prstGeom>
          <a:noFill/>
        </p:spPr>
        <p:txBody>
          <a:bodyPr wrap="square" rtlCol="0">
            <a:spAutoFit/>
          </a:bodyPr>
          <a:lstStyle/>
          <a:p>
            <a:r>
              <a:rPr lang="en-GB" sz="800" dirty="0">
                <a:hlinkClick r:id="rId4" tooltip="http://www.i-tecnico.pt/powershell-do-windows-o-que-e-para-que-serve/"/>
              </a:rPr>
              <a:t>This Photo</a:t>
            </a:r>
            <a:r>
              <a:rPr lang="en-GB" sz="800" dirty="0"/>
              <a:t> by Unknown Author is </a:t>
            </a:r>
            <a:r>
              <a:rPr lang="en-GB" sz="300" dirty="0"/>
              <a:t>licensed</a:t>
            </a:r>
            <a:r>
              <a:rPr lang="en-GB" sz="800" dirty="0"/>
              <a:t> under </a:t>
            </a:r>
            <a:r>
              <a:rPr lang="en-GB" sz="800" dirty="0">
                <a:hlinkClick r:id="rId5" tooltip="https://creativecommons.org/licenses/by-nc-nd/3.0/"/>
              </a:rPr>
              <a:t>CC BY-NC-ND</a:t>
            </a:r>
            <a:endParaRPr lang="en-GB" sz="800" dirty="0"/>
          </a:p>
        </p:txBody>
      </p:sp>
      <p:sp>
        <p:nvSpPr>
          <p:cNvPr id="7" name="Content Placeholder 6">
            <a:extLst>
              <a:ext uri="{FF2B5EF4-FFF2-40B4-BE49-F238E27FC236}">
                <a16:creationId xmlns:a16="http://schemas.microsoft.com/office/drawing/2014/main" id="{7AA20E84-7A60-867E-8EB4-EA3136895592}"/>
              </a:ext>
            </a:extLst>
          </p:cNvPr>
          <p:cNvSpPr>
            <a:spLocks noGrp="1"/>
          </p:cNvSpPr>
          <p:nvPr>
            <p:ph idx="1"/>
          </p:nvPr>
        </p:nvSpPr>
        <p:spPr/>
        <p:txBody>
          <a:bodyPr>
            <a:normAutofit/>
          </a:bodyPr>
          <a:lstStyle/>
          <a:p>
            <a:pPr>
              <a:lnSpc>
                <a:spcPct val="100000"/>
              </a:lnSpc>
            </a:pPr>
            <a:r>
              <a:rPr lang="en-US" altLang="en-US" sz="3200" dirty="0"/>
              <a:t>PowerShell comes with hundreds of preinstalled commands called </a:t>
            </a:r>
            <a:r>
              <a:rPr lang="en-US" altLang="en-US" sz="3200" b="1" dirty="0"/>
              <a:t>cmdlets</a:t>
            </a:r>
            <a:r>
              <a:rPr lang="en-US" altLang="en-US" sz="3200" dirty="0"/>
              <a:t>.</a:t>
            </a:r>
          </a:p>
          <a:p>
            <a:pPr>
              <a:lnSpc>
                <a:spcPct val="100000"/>
              </a:lnSpc>
            </a:pPr>
            <a:r>
              <a:rPr lang="en-US" sz="3200" b="0" i="0" dirty="0">
                <a:solidFill>
                  <a:srgbClr val="222222"/>
                </a:solidFill>
                <a:effectLst/>
                <a:latin typeface="Source Sans Pro" panose="020B0503030403020204" pitchFamily="34" charset="0"/>
              </a:rPr>
              <a:t>E</a:t>
            </a:r>
            <a:r>
              <a:rPr lang="en-US" altLang="en-US" sz="3200" dirty="0"/>
              <a:t>ach </a:t>
            </a:r>
            <a:r>
              <a:rPr lang="en-US" altLang="en-US" sz="3200" b="1" dirty="0"/>
              <a:t>PowerShell command </a:t>
            </a:r>
            <a:r>
              <a:rPr lang="en-US" sz="3200" b="0" i="0" dirty="0">
                <a:solidFill>
                  <a:srgbClr val="222222"/>
                </a:solidFill>
                <a:effectLst/>
                <a:latin typeface="Source Sans Pro" panose="020B0503030403020204" pitchFamily="34" charset="0"/>
              </a:rPr>
              <a:t>consists of a </a:t>
            </a:r>
            <a:r>
              <a:rPr lang="en-US" sz="3200" b="1" i="0" dirty="0">
                <a:solidFill>
                  <a:srgbClr val="222222"/>
                </a:solidFill>
                <a:effectLst/>
                <a:latin typeface="Source Sans Pro" panose="020B0503030403020204" pitchFamily="34" charset="0"/>
              </a:rPr>
              <a:t>verb and a noun</a:t>
            </a:r>
            <a:r>
              <a:rPr lang="en-US" altLang="en-US" sz="3200" b="1" dirty="0"/>
              <a:t> pair </a:t>
            </a:r>
            <a:r>
              <a:rPr lang="en-US" altLang="en-US" sz="3200" dirty="0"/>
              <a:t>such as ‘</a:t>
            </a:r>
            <a:r>
              <a:rPr lang="en-US" altLang="en-US" sz="3200" b="1" dirty="0"/>
              <a:t>Get-Process</a:t>
            </a:r>
            <a:r>
              <a:rPr lang="en-US" altLang="en-US" sz="3200" dirty="0"/>
              <a:t>’.</a:t>
            </a:r>
          </a:p>
          <a:p>
            <a:pPr lvl="1">
              <a:lnSpc>
                <a:spcPct val="100000"/>
              </a:lnSpc>
            </a:pPr>
            <a:r>
              <a:rPr lang="en-GB" sz="2800" b="1" dirty="0"/>
              <a:t>Bg. </a:t>
            </a:r>
            <a:r>
              <a:rPr lang="en-GB" sz="2000" dirty="0"/>
              <a:t>The ‘Verb’ part states what you're trying to do. PowerShell has a standard list of verbs which we can see/get by using the ‘</a:t>
            </a:r>
            <a:r>
              <a:rPr lang="en-GB" sz="2000" b="1" dirty="0"/>
              <a:t>Get-Verb</a:t>
            </a:r>
            <a:r>
              <a:rPr lang="en-GB" sz="2000" dirty="0"/>
              <a:t>’ command. </a:t>
            </a:r>
            <a:r>
              <a:rPr lang="en-US" sz="2000" b="1" dirty="0">
                <a:solidFill>
                  <a:srgbClr val="171717"/>
                </a:solidFill>
                <a:effectLst/>
              </a:rPr>
              <a:t>Verb</a:t>
            </a:r>
            <a:r>
              <a:rPr lang="en-US" sz="2000" b="0" i="0" dirty="0">
                <a:solidFill>
                  <a:srgbClr val="171717"/>
                </a:solidFill>
                <a:effectLst/>
              </a:rPr>
              <a:t> is an important concept in PowerShell.</a:t>
            </a:r>
            <a:r>
              <a:rPr lang="en-GB" sz="2000" b="0" i="0" dirty="0">
                <a:solidFill>
                  <a:srgbClr val="171717"/>
                </a:solidFill>
                <a:effectLst/>
              </a:rPr>
              <a:t> </a:t>
            </a:r>
            <a:r>
              <a:rPr lang="en-US" sz="2000" b="0" i="0" dirty="0">
                <a:solidFill>
                  <a:srgbClr val="171717"/>
                </a:solidFill>
                <a:effectLst/>
              </a:rPr>
              <a:t>It's a naming standard </a:t>
            </a:r>
            <a:r>
              <a:rPr lang="en-US" sz="2000" dirty="0">
                <a:solidFill>
                  <a:srgbClr val="171717"/>
                </a:solidFill>
              </a:rPr>
              <a:t>we use</a:t>
            </a:r>
            <a:r>
              <a:rPr lang="en-US" sz="2000" b="0" i="0" dirty="0">
                <a:solidFill>
                  <a:srgbClr val="171717"/>
                </a:solidFill>
                <a:effectLst/>
              </a:rPr>
              <a:t> when </a:t>
            </a:r>
            <a:r>
              <a:rPr lang="en-US" sz="2000" dirty="0">
                <a:solidFill>
                  <a:srgbClr val="171717"/>
                </a:solidFill>
              </a:rPr>
              <a:t>we</a:t>
            </a:r>
            <a:r>
              <a:rPr lang="en-US" sz="2000" b="0" i="0" dirty="0">
                <a:solidFill>
                  <a:srgbClr val="171717"/>
                </a:solidFill>
                <a:effectLst/>
              </a:rPr>
              <a:t> write our own commands.</a:t>
            </a:r>
            <a:endParaRPr lang="en-US" altLang="en-US" sz="2000" baseline="50000" dirty="0"/>
          </a:p>
          <a:p>
            <a:endParaRPr lang="en-GB" sz="3200" dirty="0"/>
          </a:p>
        </p:txBody>
      </p:sp>
    </p:spTree>
    <p:extLst>
      <p:ext uri="{BB962C8B-B14F-4D97-AF65-F5344CB8AC3E}">
        <p14:creationId xmlns:p14="http://schemas.microsoft.com/office/powerpoint/2010/main" val="208214284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459347" y="343390"/>
            <a:ext cx="5834362" cy="1033669"/>
          </a:xfrm>
        </p:spPr>
        <p:txBody>
          <a:bodyPr>
            <a:normAutofit/>
          </a:bodyPr>
          <a:lstStyle/>
          <a:p>
            <a:r>
              <a:rPr lang="en-GB" sz="4800" b="1" dirty="0">
                <a:solidFill>
                  <a:schemeClr val="bg1"/>
                </a:solidFill>
              </a:rPr>
              <a:t>PowerShell commands</a:t>
            </a:r>
          </a:p>
        </p:txBody>
      </p:sp>
      <p:pic>
        <p:nvPicPr>
          <p:cNvPr id="4" name="Picture 3" descr="Logo, company name&#10;&#10;Description automatically generated">
            <a:extLst>
              <a:ext uri="{FF2B5EF4-FFF2-40B4-BE49-F238E27FC236}">
                <a16:creationId xmlns:a16="http://schemas.microsoft.com/office/drawing/2014/main" id="{C8037EEF-F350-6DC8-405F-2341923213C4}"/>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337472" y="98321"/>
            <a:ext cx="3485241" cy="1394097"/>
          </a:xfrm>
          <a:prstGeom prst="rect">
            <a:avLst/>
          </a:prstGeom>
        </p:spPr>
      </p:pic>
      <p:sp>
        <p:nvSpPr>
          <p:cNvPr id="5" name="TextBox 4">
            <a:extLst>
              <a:ext uri="{FF2B5EF4-FFF2-40B4-BE49-F238E27FC236}">
                <a16:creationId xmlns:a16="http://schemas.microsoft.com/office/drawing/2014/main" id="{3672AFAB-BFB7-2158-5412-CE61CB83D756}"/>
              </a:ext>
            </a:extLst>
          </p:cNvPr>
          <p:cNvSpPr txBox="1"/>
          <p:nvPr/>
        </p:nvSpPr>
        <p:spPr>
          <a:xfrm>
            <a:off x="8337472" y="1426220"/>
            <a:ext cx="3016328" cy="215444"/>
          </a:xfrm>
          <a:prstGeom prst="rect">
            <a:avLst/>
          </a:prstGeom>
          <a:noFill/>
        </p:spPr>
        <p:txBody>
          <a:bodyPr wrap="square" rtlCol="0">
            <a:spAutoFit/>
          </a:bodyPr>
          <a:lstStyle/>
          <a:p>
            <a:r>
              <a:rPr lang="en-GB" sz="800" dirty="0">
                <a:hlinkClick r:id="rId4" tooltip="http://www.i-tecnico.pt/powershell-do-windows-o-que-e-para-que-serve/"/>
              </a:rPr>
              <a:t>This Photo</a:t>
            </a:r>
            <a:r>
              <a:rPr lang="en-GB" sz="800" dirty="0"/>
              <a:t> by Unknown Author is </a:t>
            </a:r>
            <a:r>
              <a:rPr lang="en-GB" sz="300" dirty="0"/>
              <a:t>licensed</a:t>
            </a:r>
            <a:r>
              <a:rPr lang="en-GB" sz="800" dirty="0"/>
              <a:t> under </a:t>
            </a:r>
            <a:r>
              <a:rPr lang="en-GB" sz="800" dirty="0">
                <a:hlinkClick r:id="rId5" tooltip="https://creativecommons.org/licenses/by-nc-nd/3.0/"/>
              </a:rPr>
              <a:t>CC BY-NC-ND</a:t>
            </a:r>
            <a:endParaRPr lang="en-GB" sz="800" dirty="0"/>
          </a:p>
        </p:txBody>
      </p:sp>
      <p:sp>
        <p:nvSpPr>
          <p:cNvPr id="7" name="Content Placeholder 6">
            <a:extLst>
              <a:ext uri="{FF2B5EF4-FFF2-40B4-BE49-F238E27FC236}">
                <a16:creationId xmlns:a16="http://schemas.microsoft.com/office/drawing/2014/main" id="{7AA20E84-7A60-867E-8EB4-EA3136895592}"/>
              </a:ext>
            </a:extLst>
          </p:cNvPr>
          <p:cNvSpPr>
            <a:spLocks noGrp="1"/>
          </p:cNvSpPr>
          <p:nvPr>
            <p:ph idx="1"/>
          </p:nvPr>
        </p:nvSpPr>
        <p:spPr>
          <a:xfrm>
            <a:off x="459350" y="1849985"/>
            <a:ext cx="10894450" cy="4351338"/>
          </a:xfrm>
        </p:spPr>
        <p:txBody>
          <a:bodyPr/>
          <a:lstStyle/>
          <a:p>
            <a:pPr marL="0" indent="0" algn="l">
              <a:buNone/>
            </a:pPr>
            <a:r>
              <a:rPr lang="en-US" b="0" i="0" dirty="0">
                <a:solidFill>
                  <a:srgbClr val="222222"/>
                </a:solidFill>
                <a:effectLst/>
                <a:latin typeface="Source Sans Pro" panose="020B0503030403020204" pitchFamily="34" charset="0"/>
              </a:rPr>
              <a:t>Some of the common verbs used to create PowerShell commands are:</a:t>
            </a:r>
          </a:p>
          <a:p>
            <a:pPr lvl="1"/>
            <a:r>
              <a:rPr lang="en-US" sz="3200" b="1" i="0" dirty="0">
                <a:solidFill>
                  <a:srgbClr val="222222"/>
                </a:solidFill>
                <a:effectLst/>
                <a:latin typeface="Source Sans Pro" panose="020B0503030403020204" pitchFamily="34" charset="0"/>
              </a:rPr>
              <a:t>Get </a:t>
            </a:r>
            <a:r>
              <a:rPr lang="en-US" sz="3200" b="0" i="0" dirty="0">
                <a:solidFill>
                  <a:srgbClr val="222222"/>
                </a:solidFill>
                <a:effectLst/>
                <a:latin typeface="Source Sans Pro" panose="020B0503030403020204" pitchFamily="34" charset="0"/>
              </a:rPr>
              <a:t>— To </a:t>
            </a:r>
            <a:r>
              <a:rPr lang="en-US" sz="3200" b="1" i="0" dirty="0">
                <a:solidFill>
                  <a:srgbClr val="222222"/>
                </a:solidFill>
                <a:effectLst/>
                <a:latin typeface="Source Sans Pro" panose="020B0503030403020204" pitchFamily="34" charset="0"/>
              </a:rPr>
              <a:t>Get</a:t>
            </a:r>
            <a:r>
              <a:rPr lang="en-US" sz="3200" b="0" i="0" dirty="0">
                <a:solidFill>
                  <a:srgbClr val="222222"/>
                </a:solidFill>
                <a:effectLst/>
                <a:latin typeface="Source Sans Pro" panose="020B0503030403020204" pitchFamily="34" charset="0"/>
              </a:rPr>
              <a:t> something</a:t>
            </a:r>
          </a:p>
          <a:p>
            <a:pPr lvl="1"/>
            <a:r>
              <a:rPr lang="en-US" sz="3200" b="1" i="0" dirty="0">
                <a:solidFill>
                  <a:srgbClr val="222222"/>
                </a:solidFill>
                <a:effectLst/>
                <a:latin typeface="Source Sans Pro" panose="020B0503030403020204" pitchFamily="34" charset="0"/>
              </a:rPr>
              <a:t>Start</a:t>
            </a:r>
            <a:r>
              <a:rPr lang="en-US" sz="3200" b="0" i="0" dirty="0">
                <a:solidFill>
                  <a:srgbClr val="222222"/>
                </a:solidFill>
                <a:effectLst/>
                <a:latin typeface="Source Sans Pro" panose="020B0503030403020204" pitchFamily="34" charset="0"/>
              </a:rPr>
              <a:t> — To </a:t>
            </a:r>
            <a:r>
              <a:rPr lang="en-US" sz="3200" b="1" i="0" dirty="0">
                <a:solidFill>
                  <a:srgbClr val="222222"/>
                </a:solidFill>
                <a:effectLst/>
                <a:latin typeface="Source Sans Pro" panose="020B0503030403020204" pitchFamily="34" charset="0"/>
              </a:rPr>
              <a:t>Run</a:t>
            </a:r>
            <a:r>
              <a:rPr lang="en-US" sz="3200" b="0" i="0" dirty="0">
                <a:solidFill>
                  <a:srgbClr val="222222"/>
                </a:solidFill>
                <a:effectLst/>
                <a:latin typeface="Source Sans Pro" panose="020B0503030403020204" pitchFamily="34" charset="0"/>
              </a:rPr>
              <a:t> something</a:t>
            </a:r>
          </a:p>
          <a:p>
            <a:pPr lvl="1"/>
            <a:r>
              <a:rPr lang="en-US" sz="3200" b="1" i="0" dirty="0">
                <a:solidFill>
                  <a:srgbClr val="222222"/>
                </a:solidFill>
                <a:effectLst/>
                <a:latin typeface="Source Sans Pro" panose="020B0503030403020204" pitchFamily="34" charset="0"/>
              </a:rPr>
              <a:t>Out</a:t>
            </a:r>
            <a:r>
              <a:rPr lang="en-US" sz="3200" b="0" i="0" dirty="0">
                <a:solidFill>
                  <a:srgbClr val="222222"/>
                </a:solidFill>
                <a:effectLst/>
                <a:latin typeface="Source Sans Pro" panose="020B0503030403020204" pitchFamily="34" charset="0"/>
              </a:rPr>
              <a:t> — To </a:t>
            </a:r>
            <a:r>
              <a:rPr lang="en-US" sz="3200" b="1" i="0" dirty="0">
                <a:solidFill>
                  <a:srgbClr val="222222"/>
                </a:solidFill>
                <a:effectLst/>
                <a:latin typeface="Source Sans Pro" panose="020B0503030403020204" pitchFamily="34" charset="0"/>
              </a:rPr>
              <a:t>Output</a:t>
            </a:r>
            <a:r>
              <a:rPr lang="en-US" sz="3200" b="0" i="0" dirty="0">
                <a:solidFill>
                  <a:srgbClr val="222222"/>
                </a:solidFill>
                <a:effectLst/>
                <a:latin typeface="Source Sans Pro" panose="020B0503030403020204" pitchFamily="34" charset="0"/>
              </a:rPr>
              <a:t> something</a:t>
            </a:r>
          </a:p>
          <a:p>
            <a:pPr lvl="1"/>
            <a:r>
              <a:rPr lang="en-US" sz="3200" b="1" i="0" dirty="0">
                <a:solidFill>
                  <a:srgbClr val="222222"/>
                </a:solidFill>
                <a:effectLst/>
                <a:latin typeface="Source Sans Pro" panose="020B0503030403020204" pitchFamily="34" charset="0"/>
              </a:rPr>
              <a:t>Stop</a:t>
            </a:r>
            <a:r>
              <a:rPr lang="en-US" sz="3200" b="0" i="0" dirty="0">
                <a:solidFill>
                  <a:srgbClr val="222222"/>
                </a:solidFill>
                <a:effectLst/>
                <a:latin typeface="Source Sans Pro" panose="020B0503030403020204" pitchFamily="34" charset="0"/>
              </a:rPr>
              <a:t> — To </a:t>
            </a:r>
            <a:r>
              <a:rPr lang="en-US" sz="3200" b="1" dirty="0">
                <a:solidFill>
                  <a:srgbClr val="222222"/>
                </a:solidFill>
                <a:latin typeface="Source Sans Pro" panose="020B0503030403020204" pitchFamily="34" charset="0"/>
              </a:rPr>
              <a:t>S</a:t>
            </a:r>
            <a:r>
              <a:rPr lang="en-US" sz="3200" b="1" i="0" dirty="0">
                <a:solidFill>
                  <a:srgbClr val="222222"/>
                </a:solidFill>
                <a:effectLst/>
                <a:latin typeface="Source Sans Pro" panose="020B0503030403020204" pitchFamily="34" charset="0"/>
              </a:rPr>
              <a:t>top</a:t>
            </a:r>
            <a:r>
              <a:rPr lang="en-US" sz="3200" b="0" i="0" dirty="0">
                <a:solidFill>
                  <a:srgbClr val="222222"/>
                </a:solidFill>
                <a:effectLst/>
                <a:latin typeface="Source Sans Pro" panose="020B0503030403020204" pitchFamily="34" charset="0"/>
              </a:rPr>
              <a:t> something that is running</a:t>
            </a:r>
          </a:p>
          <a:p>
            <a:pPr lvl="1"/>
            <a:r>
              <a:rPr lang="en-US" sz="3200" b="1" i="0" dirty="0">
                <a:solidFill>
                  <a:srgbClr val="222222"/>
                </a:solidFill>
                <a:effectLst/>
                <a:latin typeface="Source Sans Pro" panose="020B0503030403020204" pitchFamily="34" charset="0"/>
              </a:rPr>
              <a:t>Set </a:t>
            </a:r>
            <a:r>
              <a:rPr lang="en-US" sz="3200" b="0" i="0" dirty="0">
                <a:solidFill>
                  <a:srgbClr val="222222"/>
                </a:solidFill>
                <a:effectLst/>
                <a:latin typeface="Source Sans Pro" panose="020B0503030403020204" pitchFamily="34" charset="0"/>
              </a:rPr>
              <a:t>— To </a:t>
            </a:r>
            <a:r>
              <a:rPr lang="en-US" sz="3200" b="1" dirty="0">
                <a:solidFill>
                  <a:srgbClr val="222222"/>
                </a:solidFill>
                <a:latin typeface="Source Sans Pro" panose="020B0503030403020204" pitchFamily="34" charset="0"/>
              </a:rPr>
              <a:t>S</a:t>
            </a:r>
            <a:r>
              <a:rPr lang="en-US" sz="3200" b="1" i="0" dirty="0">
                <a:solidFill>
                  <a:srgbClr val="222222"/>
                </a:solidFill>
                <a:effectLst/>
                <a:latin typeface="Source Sans Pro" panose="020B0503030403020204" pitchFamily="34" charset="0"/>
              </a:rPr>
              <a:t>et</a:t>
            </a:r>
            <a:r>
              <a:rPr lang="en-US" sz="3200" b="0" i="0" dirty="0">
                <a:solidFill>
                  <a:srgbClr val="222222"/>
                </a:solidFill>
                <a:effectLst/>
                <a:latin typeface="Source Sans Pro" panose="020B0503030403020204" pitchFamily="34" charset="0"/>
              </a:rPr>
              <a:t>/</a:t>
            </a:r>
            <a:r>
              <a:rPr lang="en-US" sz="3200" b="1" i="0" dirty="0">
                <a:solidFill>
                  <a:srgbClr val="222222"/>
                </a:solidFill>
                <a:effectLst/>
                <a:latin typeface="Source Sans Pro" panose="020B0503030403020204" pitchFamily="34" charset="0"/>
              </a:rPr>
              <a:t>define</a:t>
            </a:r>
            <a:r>
              <a:rPr lang="en-US" sz="3200" b="0" i="0" dirty="0">
                <a:solidFill>
                  <a:srgbClr val="222222"/>
                </a:solidFill>
                <a:effectLst/>
                <a:latin typeface="Source Sans Pro" panose="020B0503030403020204" pitchFamily="34" charset="0"/>
              </a:rPr>
              <a:t> something</a:t>
            </a:r>
          </a:p>
          <a:p>
            <a:pPr lvl="1"/>
            <a:r>
              <a:rPr lang="en-US" sz="3200" b="1" i="0" dirty="0">
                <a:solidFill>
                  <a:srgbClr val="222222"/>
                </a:solidFill>
                <a:effectLst/>
                <a:latin typeface="Source Sans Pro" panose="020B0503030403020204" pitchFamily="34" charset="0"/>
              </a:rPr>
              <a:t>New</a:t>
            </a:r>
            <a:r>
              <a:rPr lang="en-US" sz="3200" b="0" i="0" dirty="0">
                <a:solidFill>
                  <a:srgbClr val="222222"/>
                </a:solidFill>
                <a:effectLst/>
                <a:latin typeface="Source Sans Pro" panose="020B0503030403020204" pitchFamily="34" charset="0"/>
              </a:rPr>
              <a:t> — To </a:t>
            </a:r>
            <a:r>
              <a:rPr lang="en-US" sz="3200" b="1" i="0" dirty="0">
                <a:solidFill>
                  <a:srgbClr val="222222"/>
                </a:solidFill>
                <a:effectLst/>
                <a:latin typeface="Source Sans Pro" panose="020B0503030403020204" pitchFamily="34" charset="0"/>
              </a:rPr>
              <a:t>Create</a:t>
            </a:r>
            <a:r>
              <a:rPr lang="en-US" sz="3200" b="0" i="0" dirty="0">
                <a:solidFill>
                  <a:srgbClr val="222222"/>
                </a:solidFill>
                <a:effectLst/>
                <a:latin typeface="Source Sans Pro" panose="020B0503030403020204" pitchFamily="34" charset="0"/>
              </a:rPr>
              <a:t> something</a:t>
            </a:r>
          </a:p>
          <a:p>
            <a:endParaRPr lang="en-GB" dirty="0"/>
          </a:p>
        </p:txBody>
      </p:sp>
    </p:spTree>
    <p:extLst>
      <p:ext uri="{BB962C8B-B14F-4D97-AF65-F5344CB8AC3E}">
        <p14:creationId xmlns:p14="http://schemas.microsoft.com/office/powerpoint/2010/main" val="381599317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786982" y="339509"/>
            <a:ext cx="9895951" cy="1033669"/>
          </a:xfrm>
        </p:spPr>
        <p:txBody>
          <a:bodyPr>
            <a:normAutofit/>
          </a:bodyPr>
          <a:lstStyle/>
          <a:p>
            <a:r>
              <a:rPr lang="en-GB" b="1" dirty="0">
                <a:solidFill>
                  <a:srgbClr val="002060"/>
                </a:solidFill>
                <a:highlight>
                  <a:srgbClr val="FFFF00"/>
                </a:highlight>
              </a:rPr>
              <a:t>Show:</a:t>
            </a:r>
            <a:r>
              <a:rPr lang="en-GB" b="1" dirty="0">
                <a:solidFill>
                  <a:srgbClr val="002060"/>
                </a:solidFill>
              </a:rPr>
              <a:t> </a:t>
            </a:r>
            <a:r>
              <a:rPr lang="en-GB" b="1" dirty="0">
                <a:solidFill>
                  <a:schemeClr val="bg1"/>
                </a:solidFill>
              </a:rPr>
              <a:t>Get-Process</a:t>
            </a:r>
          </a:p>
        </p:txBody>
      </p:sp>
      <p:pic>
        <p:nvPicPr>
          <p:cNvPr id="4" name="Picture 3" descr="Logo, company name&#10;&#10;Description automatically generated">
            <a:extLst>
              <a:ext uri="{FF2B5EF4-FFF2-40B4-BE49-F238E27FC236}">
                <a16:creationId xmlns:a16="http://schemas.microsoft.com/office/drawing/2014/main" id="{C8037EEF-F350-6DC8-405F-2341923213C4}"/>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247409" y="98321"/>
            <a:ext cx="3485241" cy="1394097"/>
          </a:xfrm>
          <a:prstGeom prst="rect">
            <a:avLst/>
          </a:prstGeom>
        </p:spPr>
      </p:pic>
      <p:sp>
        <p:nvSpPr>
          <p:cNvPr id="5" name="TextBox 4">
            <a:extLst>
              <a:ext uri="{FF2B5EF4-FFF2-40B4-BE49-F238E27FC236}">
                <a16:creationId xmlns:a16="http://schemas.microsoft.com/office/drawing/2014/main" id="{3672AFAB-BFB7-2158-5412-CE61CB83D756}"/>
              </a:ext>
            </a:extLst>
          </p:cNvPr>
          <p:cNvSpPr txBox="1"/>
          <p:nvPr/>
        </p:nvSpPr>
        <p:spPr>
          <a:xfrm>
            <a:off x="8337472" y="1426220"/>
            <a:ext cx="3016328" cy="215444"/>
          </a:xfrm>
          <a:prstGeom prst="rect">
            <a:avLst/>
          </a:prstGeom>
          <a:noFill/>
        </p:spPr>
        <p:txBody>
          <a:bodyPr wrap="square" rtlCol="0">
            <a:spAutoFit/>
          </a:bodyPr>
          <a:lstStyle/>
          <a:p>
            <a:r>
              <a:rPr lang="en-GB" sz="800" dirty="0">
                <a:hlinkClick r:id="rId4" tooltip="http://www.i-tecnico.pt/powershell-do-windows-o-que-e-para-que-serve/"/>
              </a:rPr>
              <a:t>This Photo</a:t>
            </a:r>
            <a:r>
              <a:rPr lang="en-GB" sz="800" dirty="0"/>
              <a:t> by Unknown Author is </a:t>
            </a:r>
            <a:r>
              <a:rPr lang="en-GB" sz="300" dirty="0"/>
              <a:t>licensed</a:t>
            </a:r>
            <a:r>
              <a:rPr lang="en-GB" sz="800" dirty="0"/>
              <a:t> under </a:t>
            </a:r>
            <a:r>
              <a:rPr lang="en-GB" sz="800" dirty="0">
                <a:hlinkClick r:id="rId5" tooltip="https://creativecommons.org/licenses/by-nc-nd/3.0/"/>
              </a:rPr>
              <a:t>CC BY-NC-ND</a:t>
            </a:r>
            <a:endParaRPr lang="en-GB" sz="800" dirty="0"/>
          </a:p>
        </p:txBody>
      </p:sp>
      <p:sp>
        <p:nvSpPr>
          <p:cNvPr id="7" name="Content Placeholder 6">
            <a:extLst>
              <a:ext uri="{FF2B5EF4-FFF2-40B4-BE49-F238E27FC236}">
                <a16:creationId xmlns:a16="http://schemas.microsoft.com/office/drawing/2014/main" id="{7AA20E84-7A60-867E-8EB4-EA3136895592}"/>
              </a:ext>
            </a:extLst>
          </p:cNvPr>
          <p:cNvSpPr>
            <a:spLocks noGrp="1"/>
          </p:cNvSpPr>
          <p:nvPr>
            <p:ph idx="1"/>
          </p:nvPr>
        </p:nvSpPr>
        <p:spPr>
          <a:xfrm>
            <a:off x="352166" y="1735187"/>
            <a:ext cx="11380483" cy="5024491"/>
          </a:xfrm>
        </p:spPr>
        <p:txBody>
          <a:bodyPr>
            <a:normAutofit/>
          </a:bodyPr>
          <a:lstStyle/>
          <a:p>
            <a:r>
              <a:rPr lang="en-US" b="0" i="0" dirty="0">
                <a:solidFill>
                  <a:srgbClr val="2C2C2C"/>
                </a:solidFill>
                <a:effectLst/>
              </a:rPr>
              <a:t>We can use the </a:t>
            </a:r>
            <a:r>
              <a:rPr lang="en-US" b="1" i="0" dirty="0">
                <a:solidFill>
                  <a:srgbClr val="2C2C2C"/>
                </a:solidFill>
                <a:effectLst/>
              </a:rPr>
              <a:t>Get-Process</a:t>
            </a:r>
            <a:r>
              <a:rPr lang="en-US" b="0" i="0" dirty="0">
                <a:solidFill>
                  <a:srgbClr val="2C2C2C"/>
                </a:solidFill>
                <a:effectLst/>
              </a:rPr>
              <a:t> command to show a list of all processes running on the system and their ids. </a:t>
            </a:r>
          </a:p>
          <a:p>
            <a:r>
              <a:rPr lang="en-US" dirty="0">
                <a:solidFill>
                  <a:srgbClr val="2C2C2C"/>
                </a:solidFill>
              </a:rPr>
              <a:t>We can use the information </a:t>
            </a:r>
            <a:r>
              <a:rPr lang="en-US" b="0" i="0" dirty="0">
                <a:solidFill>
                  <a:srgbClr val="2C2C2C"/>
                </a:solidFill>
                <a:effectLst/>
              </a:rPr>
              <a:t>to view, stop and restart a system process.</a:t>
            </a:r>
          </a:p>
          <a:p>
            <a:pPr marL="0" indent="0">
              <a:buNone/>
            </a:pPr>
            <a:endParaRPr lang="en-US" b="0" i="0" dirty="0">
              <a:solidFill>
                <a:srgbClr val="2C2C2C"/>
              </a:solidFill>
              <a:effectLst/>
            </a:endParaRPr>
          </a:p>
          <a:p>
            <a:pPr marL="0" indent="0">
              <a:buNone/>
            </a:pPr>
            <a:endParaRPr lang="en-US" b="0" i="0" dirty="0">
              <a:solidFill>
                <a:srgbClr val="2C2C2C"/>
              </a:solidFill>
              <a:effectLst/>
            </a:endParaRPr>
          </a:p>
          <a:p>
            <a:r>
              <a:rPr lang="en-US" b="1" dirty="0">
                <a:solidFill>
                  <a:srgbClr val="2C2C2C"/>
                </a:solidFill>
              </a:rPr>
              <a:t>Get-Process | more </a:t>
            </a:r>
            <a:r>
              <a:rPr lang="en-US" dirty="0">
                <a:solidFill>
                  <a:srgbClr val="2C2C2C"/>
                </a:solidFill>
              </a:rPr>
              <a:t>– Add pipe more ‘</a:t>
            </a:r>
            <a:r>
              <a:rPr lang="en-US" b="1" dirty="0">
                <a:solidFill>
                  <a:srgbClr val="2C2C2C"/>
                </a:solidFill>
              </a:rPr>
              <a:t>| more</a:t>
            </a:r>
            <a:r>
              <a:rPr lang="en-US" dirty="0">
                <a:solidFill>
                  <a:srgbClr val="2C2C2C"/>
                </a:solidFill>
              </a:rPr>
              <a:t>’ after any command to limit the output to one screen and allows you to page (press enter) to display more output.</a:t>
            </a:r>
          </a:p>
          <a:p>
            <a:pPr marL="0" indent="0">
              <a:buNone/>
            </a:pPr>
            <a:endParaRPr lang="en-US" dirty="0">
              <a:solidFill>
                <a:srgbClr val="2C2C2C"/>
              </a:solidFill>
            </a:endParaRPr>
          </a:p>
          <a:p>
            <a:r>
              <a:rPr lang="en-US" dirty="0">
                <a:solidFill>
                  <a:srgbClr val="2C2C2C"/>
                </a:solidFill>
              </a:rPr>
              <a:t>CTRL C to return to the prompt</a:t>
            </a:r>
            <a:endParaRPr lang="en-GB" dirty="0"/>
          </a:p>
          <a:p>
            <a:endParaRPr lang="en-US" sz="2800" dirty="0"/>
          </a:p>
          <a:p>
            <a:endParaRPr lang="en-GB" dirty="0"/>
          </a:p>
        </p:txBody>
      </p:sp>
      <p:pic>
        <p:nvPicPr>
          <p:cNvPr id="6" name="Picture 5">
            <a:extLst>
              <a:ext uri="{FF2B5EF4-FFF2-40B4-BE49-F238E27FC236}">
                <a16:creationId xmlns:a16="http://schemas.microsoft.com/office/drawing/2014/main" id="{E183FEFB-4E26-5A67-A2AD-8A8F8802DE99}"/>
              </a:ext>
            </a:extLst>
          </p:cNvPr>
          <p:cNvPicPr>
            <a:picLocks noChangeAspect="1"/>
          </p:cNvPicPr>
          <p:nvPr/>
        </p:nvPicPr>
        <p:blipFill>
          <a:blip r:embed="rId6"/>
          <a:stretch>
            <a:fillRect/>
          </a:stretch>
        </p:blipFill>
        <p:spPr>
          <a:xfrm>
            <a:off x="4177842" y="3271014"/>
            <a:ext cx="3704505" cy="728053"/>
          </a:xfrm>
          <a:prstGeom prst="rect">
            <a:avLst/>
          </a:prstGeom>
        </p:spPr>
      </p:pic>
      <p:pic>
        <p:nvPicPr>
          <p:cNvPr id="9" name="Picture 8">
            <a:extLst>
              <a:ext uri="{FF2B5EF4-FFF2-40B4-BE49-F238E27FC236}">
                <a16:creationId xmlns:a16="http://schemas.microsoft.com/office/drawing/2014/main" id="{6224A37E-9594-6F93-CA38-C9FBA66D42FD}"/>
              </a:ext>
            </a:extLst>
          </p:cNvPr>
          <p:cNvPicPr>
            <a:picLocks noChangeAspect="1"/>
          </p:cNvPicPr>
          <p:nvPr/>
        </p:nvPicPr>
        <p:blipFill>
          <a:blip r:embed="rId7"/>
          <a:stretch>
            <a:fillRect/>
          </a:stretch>
        </p:blipFill>
        <p:spPr>
          <a:xfrm>
            <a:off x="3620317" y="5067754"/>
            <a:ext cx="5182017" cy="728052"/>
          </a:xfrm>
          <a:prstGeom prst="rect">
            <a:avLst/>
          </a:prstGeom>
        </p:spPr>
      </p:pic>
    </p:spTree>
    <p:extLst>
      <p:ext uri="{BB962C8B-B14F-4D97-AF65-F5344CB8AC3E}">
        <p14:creationId xmlns:p14="http://schemas.microsoft.com/office/powerpoint/2010/main" val="64340669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786982" y="339509"/>
            <a:ext cx="9895951" cy="1033669"/>
          </a:xfrm>
        </p:spPr>
        <p:txBody>
          <a:bodyPr>
            <a:normAutofit/>
          </a:bodyPr>
          <a:lstStyle/>
          <a:p>
            <a:r>
              <a:rPr lang="en-GB" b="1" dirty="0">
                <a:solidFill>
                  <a:srgbClr val="002060"/>
                </a:solidFill>
                <a:highlight>
                  <a:srgbClr val="FFFF00"/>
                </a:highlight>
              </a:rPr>
              <a:t>Show:</a:t>
            </a:r>
            <a:r>
              <a:rPr lang="en-GB" b="1" dirty="0">
                <a:solidFill>
                  <a:srgbClr val="002060"/>
                </a:solidFill>
              </a:rPr>
              <a:t> </a:t>
            </a:r>
            <a:r>
              <a:rPr lang="en-GB" b="1" dirty="0">
                <a:solidFill>
                  <a:schemeClr val="bg1"/>
                </a:solidFill>
              </a:rPr>
              <a:t>Essential PowerShell commands</a:t>
            </a:r>
          </a:p>
        </p:txBody>
      </p:sp>
      <p:sp>
        <p:nvSpPr>
          <p:cNvPr id="7" name="Content Placeholder 6">
            <a:extLst>
              <a:ext uri="{FF2B5EF4-FFF2-40B4-BE49-F238E27FC236}">
                <a16:creationId xmlns:a16="http://schemas.microsoft.com/office/drawing/2014/main" id="{7AA20E84-7A60-867E-8EB4-EA3136895592}"/>
              </a:ext>
            </a:extLst>
          </p:cNvPr>
          <p:cNvSpPr>
            <a:spLocks noGrp="1"/>
          </p:cNvSpPr>
          <p:nvPr>
            <p:ph idx="1"/>
          </p:nvPr>
        </p:nvSpPr>
        <p:spPr>
          <a:xfrm>
            <a:off x="360405" y="1712687"/>
            <a:ext cx="10744200" cy="4351338"/>
          </a:xfrm>
        </p:spPr>
        <p:txBody>
          <a:bodyPr>
            <a:normAutofit/>
          </a:bodyPr>
          <a:lstStyle/>
          <a:p>
            <a:pPr algn="l"/>
            <a:r>
              <a:rPr lang="en-US" dirty="0"/>
              <a:t>The </a:t>
            </a:r>
            <a:r>
              <a:rPr lang="en-US" b="1" dirty="0"/>
              <a:t>Get-Help</a:t>
            </a:r>
            <a:r>
              <a:rPr lang="en-US" dirty="0"/>
              <a:t> command displays general help and information about PowerShell commands.</a:t>
            </a:r>
          </a:p>
          <a:p>
            <a:pPr marL="0" indent="0" algn="l">
              <a:buNone/>
            </a:pPr>
            <a:endParaRPr lang="en-US" dirty="0"/>
          </a:p>
          <a:p>
            <a:pPr algn="l"/>
            <a:r>
              <a:rPr lang="en-US" dirty="0"/>
              <a:t>We can also use the Get-Help command to get help and information about specific commands, by using the Get-Help command followed by a command name.</a:t>
            </a:r>
          </a:p>
          <a:p>
            <a:pPr algn="l"/>
            <a:r>
              <a:rPr lang="en-US" dirty="0">
                <a:highlight>
                  <a:srgbClr val="FFFF00"/>
                </a:highlight>
              </a:rPr>
              <a:t>Try:</a:t>
            </a:r>
            <a:r>
              <a:rPr lang="en-US" dirty="0"/>
              <a:t> To view information about the Get-Process cmdlet, we can type:</a:t>
            </a:r>
            <a:r>
              <a:rPr lang="en-GB" dirty="0"/>
              <a:t> </a:t>
            </a:r>
            <a:r>
              <a:rPr lang="en-GB" b="1" dirty="0"/>
              <a:t>Get-Help Get-Process:</a:t>
            </a:r>
          </a:p>
          <a:p>
            <a:pPr algn="l"/>
            <a:endParaRPr lang="en-GB" b="1" dirty="0"/>
          </a:p>
          <a:p>
            <a:pPr algn="l"/>
            <a:endParaRPr lang="en-GB" b="1" dirty="0"/>
          </a:p>
          <a:p>
            <a:endParaRPr lang="en-US" sz="2800" dirty="0"/>
          </a:p>
          <a:p>
            <a:endParaRPr lang="en-GB" dirty="0"/>
          </a:p>
        </p:txBody>
      </p:sp>
      <p:pic>
        <p:nvPicPr>
          <p:cNvPr id="11" name="Picture 10">
            <a:extLst>
              <a:ext uri="{FF2B5EF4-FFF2-40B4-BE49-F238E27FC236}">
                <a16:creationId xmlns:a16="http://schemas.microsoft.com/office/drawing/2014/main" id="{B8D81987-C87A-8704-A430-0DC6C3699FE3}"/>
              </a:ext>
            </a:extLst>
          </p:cNvPr>
          <p:cNvPicPr>
            <a:picLocks noChangeAspect="1"/>
          </p:cNvPicPr>
          <p:nvPr/>
        </p:nvPicPr>
        <p:blipFill rotWithShape="1">
          <a:blip r:embed="rId3"/>
          <a:srcRect l="66854" b="-2227"/>
          <a:stretch/>
        </p:blipFill>
        <p:spPr>
          <a:xfrm>
            <a:off x="4814511" y="2379752"/>
            <a:ext cx="1982481" cy="695928"/>
          </a:xfrm>
          <a:prstGeom prst="rect">
            <a:avLst/>
          </a:prstGeom>
        </p:spPr>
      </p:pic>
      <p:pic>
        <p:nvPicPr>
          <p:cNvPr id="15" name="Picture 14">
            <a:extLst>
              <a:ext uri="{FF2B5EF4-FFF2-40B4-BE49-F238E27FC236}">
                <a16:creationId xmlns:a16="http://schemas.microsoft.com/office/drawing/2014/main" id="{A3B483F2-F8C8-16D9-32B2-280171097F51}"/>
              </a:ext>
            </a:extLst>
          </p:cNvPr>
          <p:cNvPicPr>
            <a:picLocks noChangeAspect="1"/>
          </p:cNvPicPr>
          <p:nvPr/>
        </p:nvPicPr>
        <p:blipFill>
          <a:blip r:embed="rId4"/>
          <a:stretch>
            <a:fillRect/>
          </a:stretch>
        </p:blipFill>
        <p:spPr>
          <a:xfrm>
            <a:off x="3570978" y="5368097"/>
            <a:ext cx="4718731" cy="695928"/>
          </a:xfrm>
          <a:prstGeom prst="rect">
            <a:avLst/>
          </a:prstGeom>
        </p:spPr>
      </p:pic>
    </p:spTree>
    <p:extLst>
      <p:ext uri="{BB962C8B-B14F-4D97-AF65-F5344CB8AC3E}">
        <p14:creationId xmlns:p14="http://schemas.microsoft.com/office/powerpoint/2010/main" val="132213248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630463" y="387447"/>
            <a:ext cx="9895951" cy="1033669"/>
          </a:xfrm>
        </p:spPr>
        <p:txBody>
          <a:bodyPr>
            <a:normAutofit/>
          </a:bodyPr>
          <a:lstStyle/>
          <a:p>
            <a:r>
              <a:rPr lang="en-GB" sz="5400" b="1" dirty="0">
                <a:solidFill>
                  <a:schemeClr val="bg1"/>
                </a:solidFill>
              </a:rPr>
              <a:t>Bg. </a:t>
            </a:r>
            <a:r>
              <a:rPr lang="en-GB" dirty="0">
                <a:solidFill>
                  <a:schemeClr val="bg1"/>
                </a:solidFill>
              </a:rPr>
              <a:t>Get-Help COMMAND -online</a:t>
            </a:r>
          </a:p>
        </p:txBody>
      </p:sp>
      <p:sp>
        <p:nvSpPr>
          <p:cNvPr id="7" name="Content Placeholder 6">
            <a:extLst>
              <a:ext uri="{FF2B5EF4-FFF2-40B4-BE49-F238E27FC236}">
                <a16:creationId xmlns:a16="http://schemas.microsoft.com/office/drawing/2014/main" id="{7AA20E84-7A60-867E-8EB4-EA3136895592}"/>
              </a:ext>
            </a:extLst>
          </p:cNvPr>
          <p:cNvSpPr>
            <a:spLocks noGrp="1"/>
          </p:cNvSpPr>
          <p:nvPr>
            <p:ph idx="1"/>
          </p:nvPr>
        </p:nvSpPr>
        <p:spPr/>
        <p:txBody>
          <a:bodyPr>
            <a:normAutofit/>
          </a:bodyPr>
          <a:lstStyle/>
          <a:p>
            <a:r>
              <a:rPr lang="en-GB" b="0" i="0" dirty="0">
                <a:solidFill>
                  <a:srgbClr val="2C2C2C"/>
                </a:solidFill>
                <a:effectLst/>
                <a:latin typeface="Roboto" panose="02000000000000000000" pitchFamily="2" charset="0"/>
              </a:rPr>
              <a:t>To view help information about a command in Microsoft's </a:t>
            </a:r>
            <a:r>
              <a:rPr lang="en-GB" b="1" i="0" dirty="0">
                <a:solidFill>
                  <a:srgbClr val="2C2C2C"/>
                </a:solidFill>
                <a:effectLst/>
                <a:latin typeface="Roboto" panose="02000000000000000000" pitchFamily="2" charset="0"/>
              </a:rPr>
              <a:t>online</a:t>
            </a:r>
            <a:r>
              <a:rPr lang="en-GB" b="0" i="0" dirty="0">
                <a:solidFill>
                  <a:srgbClr val="2C2C2C"/>
                </a:solidFill>
                <a:effectLst/>
                <a:latin typeface="Roboto" panose="02000000000000000000" pitchFamily="2" charset="0"/>
              </a:rPr>
              <a:t> documentation, we can also use </a:t>
            </a:r>
            <a:r>
              <a:rPr lang="en-GB" b="1" i="0" dirty="0">
                <a:solidFill>
                  <a:srgbClr val="2C2C2C"/>
                </a:solidFill>
                <a:effectLst/>
                <a:latin typeface="Roboto" panose="02000000000000000000" pitchFamily="2" charset="0"/>
              </a:rPr>
              <a:t>Get-Help</a:t>
            </a:r>
            <a:r>
              <a:rPr lang="en-GB" b="0" i="0" dirty="0">
                <a:solidFill>
                  <a:srgbClr val="2C2C2C"/>
                </a:solidFill>
                <a:effectLst/>
                <a:latin typeface="Roboto" panose="02000000000000000000" pitchFamily="2" charset="0"/>
              </a:rPr>
              <a:t> with the </a:t>
            </a:r>
            <a:r>
              <a:rPr lang="en-GB" b="1" i="0" dirty="0">
                <a:solidFill>
                  <a:srgbClr val="2C2C2C"/>
                </a:solidFill>
                <a:effectLst/>
                <a:latin typeface="Roboto" panose="02000000000000000000" pitchFamily="2" charset="0"/>
              </a:rPr>
              <a:t>–online </a:t>
            </a:r>
            <a:r>
              <a:rPr lang="en-GB" b="0" i="0" dirty="0">
                <a:solidFill>
                  <a:srgbClr val="2C2C2C"/>
                </a:solidFill>
                <a:effectLst/>
                <a:latin typeface="Roboto" panose="02000000000000000000" pitchFamily="2" charset="0"/>
              </a:rPr>
              <a:t>command to view information online in the browser.</a:t>
            </a:r>
          </a:p>
          <a:p>
            <a:r>
              <a:rPr lang="en-GB" dirty="0">
                <a:solidFill>
                  <a:srgbClr val="2C2C2C"/>
                </a:solidFill>
                <a:latin typeface="Roboto" panose="02000000000000000000" pitchFamily="2" charset="0"/>
              </a:rPr>
              <a:t>For example, to view the help information for the Get-Process command online, we can type:</a:t>
            </a:r>
            <a:endParaRPr lang="en-US" dirty="0"/>
          </a:p>
          <a:p>
            <a:pPr algn="l"/>
            <a:endParaRPr lang="en-GB" b="1" dirty="0"/>
          </a:p>
          <a:p>
            <a:pPr algn="l"/>
            <a:endParaRPr lang="en-GB" b="1" dirty="0"/>
          </a:p>
          <a:p>
            <a:endParaRPr lang="en-US" sz="2800" dirty="0"/>
          </a:p>
          <a:p>
            <a:endParaRPr lang="en-GB" dirty="0"/>
          </a:p>
        </p:txBody>
      </p:sp>
      <p:pic>
        <p:nvPicPr>
          <p:cNvPr id="13" name="Picture 12">
            <a:extLst>
              <a:ext uri="{FF2B5EF4-FFF2-40B4-BE49-F238E27FC236}">
                <a16:creationId xmlns:a16="http://schemas.microsoft.com/office/drawing/2014/main" id="{BB4598C1-DF36-ECB7-E2B5-4B76E421106F}"/>
              </a:ext>
            </a:extLst>
          </p:cNvPr>
          <p:cNvPicPr>
            <a:picLocks noChangeAspect="1"/>
          </p:cNvPicPr>
          <p:nvPr/>
        </p:nvPicPr>
        <p:blipFill>
          <a:blip r:embed="rId3"/>
          <a:stretch>
            <a:fillRect/>
          </a:stretch>
        </p:blipFill>
        <p:spPr>
          <a:xfrm>
            <a:off x="2368042" y="4231580"/>
            <a:ext cx="7259284" cy="686201"/>
          </a:xfrm>
          <a:prstGeom prst="rect">
            <a:avLst/>
          </a:prstGeom>
        </p:spPr>
      </p:pic>
    </p:spTree>
    <p:extLst>
      <p:ext uri="{BB962C8B-B14F-4D97-AF65-F5344CB8AC3E}">
        <p14:creationId xmlns:p14="http://schemas.microsoft.com/office/powerpoint/2010/main" val="394080430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622226" y="300984"/>
            <a:ext cx="3990964" cy="1033669"/>
          </a:xfrm>
        </p:spPr>
        <p:txBody>
          <a:bodyPr>
            <a:normAutofit/>
          </a:bodyPr>
          <a:lstStyle/>
          <a:p>
            <a:r>
              <a:rPr lang="en-GB" sz="4800" b="1" dirty="0">
                <a:solidFill>
                  <a:schemeClr val="bg1"/>
                </a:solidFill>
              </a:rPr>
              <a:t>Start-Process</a:t>
            </a:r>
          </a:p>
        </p:txBody>
      </p:sp>
      <p:pic>
        <p:nvPicPr>
          <p:cNvPr id="4" name="Picture 3" descr="Logo, company name&#10;&#10;Description automatically generated">
            <a:extLst>
              <a:ext uri="{FF2B5EF4-FFF2-40B4-BE49-F238E27FC236}">
                <a16:creationId xmlns:a16="http://schemas.microsoft.com/office/drawing/2014/main" id="{C8037EEF-F350-6DC8-405F-2341923213C4}"/>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247409" y="98321"/>
            <a:ext cx="3485241" cy="1394097"/>
          </a:xfrm>
          <a:prstGeom prst="rect">
            <a:avLst/>
          </a:prstGeom>
        </p:spPr>
      </p:pic>
      <p:sp>
        <p:nvSpPr>
          <p:cNvPr id="5" name="TextBox 4">
            <a:extLst>
              <a:ext uri="{FF2B5EF4-FFF2-40B4-BE49-F238E27FC236}">
                <a16:creationId xmlns:a16="http://schemas.microsoft.com/office/drawing/2014/main" id="{3672AFAB-BFB7-2158-5412-CE61CB83D756}"/>
              </a:ext>
            </a:extLst>
          </p:cNvPr>
          <p:cNvSpPr txBox="1"/>
          <p:nvPr/>
        </p:nvSpPr>
        <p:spPr>
          <a:xfrm>
            <a:off x="8337472" y="1426220"/>
            <a:ext cx="3016328" cy="21544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Calibri" panose="020F0502020204030204"/>
                <a:ea typeface="+mn-ea"/>
                <a:cs typeface="+mn-cs"/>
                <a:hlinkClick r:id="rId4" tooltip="http://www.i-tecnico.pt/powershell-do-windows-o-que-e-para-que-serve/"/>
              </a:rPr>
              <a:t>This Photo</a:t>
            </a:r>
            <a:r>
              <a:rPr kumimoji="0" lang="en-GB" sz="800" b="0" i="0" u="none" strike="noStrike" kern="1200" cap="none" spc="0" normalizeH="0" baseline="0" noProof="0" dirty="0">
                <a:ln>
                  <a:noFill/>
                </a:ln>
                <a:solidFill>
                  <a:prstClr val="black"/>
                </a:solidFill>
                <a:effectLst/>
                <a:uLnTx/>
                <a:uFillTx/>
                <a:latin typeface="Calibri" panose="020F0502020204030204"/>
                <a:ea typeface="+mn-ea"/>
                <a:cs typeface="+mn-cs"/>
              </a:rPr>
              <a:t> by Unknown Author is </a:t>
            </a:r>
            <a:r>
              <a:rPr kumimoji="0" lang="en-GB" sz="300" b="0" i="0" u="none" strike="noStrike" kern="1200" cap="none" spc="0" normalizeH="0" baseline="0" noProof="0" dirty="0">
                <a:ln>
                  <a:noFill/>
                </a:ln>
                <a:solidFill>
                  <a:prstClr val="black"/>
                </a:solidFill>
                <a:effectLst/>
                <a:uLnTx/>
                <a:uFillTx/>
                <a:latin typeface="Calibri" panose="020F0502020204030204"/>
                <a:ea typeface="+mn-ea"/>
                <a:cs typeface="+mn-cs"/>
              </a:rPr>
              <a:t>licensed</a:t>
            </a:r>
            <a:r>
              <a:rPr kumimoji="0" lang="en-GB" sz="800" b="0" i="0" u="none" strike="noStrike" kern="1200" cap="none" spc="0" normalizeH="0" baseline="0" noProof="0" dirty="0">
                <a:ln>
                  <a:noFill/>
                </a:ln>
                <a:solidFill>
                  <a:prstClr val="black"/>
                </a:solidFill>
                <a:effectLst/>
                <a:uLnTx/>
                <a:uFillTx/>
                <a:latin typeface="Calibri" panose="020F0502020204030204"/>
                <a:ea typeface="+mn-ea"/>
                <a:cs typeface="+mn-cs"/>
              </a:rPr>
              <a:t> under </a:t>
            </a:r>
            <a:r>
              <a:rPr kumimoji="0" lang="en-GB" sz="800" b="0" i="0" u="none" strike="noStrike" kern="1200" cap="none" spc="0" normalizeH="0" baseline="0" noProof="0" dirty="0">
                <a:ln>
                  <a:noFill/>
                </a:ln>
                <a:solidFill>
                  <a:prstClr val="black"/>
                </a:solidFill>
                <a:effectLst/>
                <a:uLnTx/>
                <a:uFillTx/>
                <a:latin typeface="Calibri" panose="020F0502020204030204"/>
                <a:ea typeface="+mn-ea"/>
                <a:cs typeface="+mn-cs"/>
                <a:hlinkClick r:id="rId5" tooltip="https://creativecommons.org/licenses/by-nc-nd/3.0/"/>
              </a:rPr>
              <a:t>CC BY-NC-ND</a:t>
            </a:r>
            <a:endParaRPr kumimoji="0" lang="en-GB" sz="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Content Placeholder 6">
            <a:extLst>
              <a:ext uri="{FF2B5EF4-FFF2-40B4-BE49-F238E27FC236}">
                <a16:creationId xmlns:a16="http://schemas.microsoft.com/office/drawing/2014/main" id="{7AA20E84-7A60-867E-8EB4-EA3136895592}"/>
              </a:ext>
            </a:extLst>
          </p:cNvPr>
          <p:cNvSpPr>
            <a:spLocks noGrp="1"/>
          </p:cNvSpPr>
          <p:nvPr>
            <p:ph idx="1"/>
          </p:nvPr>
        </p:nvSpPr>
        <p:spPr>
          <a:xfrm>
            <a:off x="323370" y="1733606"/>
            <a:ext cx="11617618" cy="4351338"/>
          </a:xfrm>
        </p:spPr>
        <p:txBody>
          <a:bodyPr>
            <a:normAutofit/>
          </a:bodyPr>
          <a:lstStyle/>
          <a:p>
            <a:r>
              <a:rPr lang="en-US" b="0" i="0" dirty="0">
                <a:solidFill>
                  <a:srgbClr val="2C2C2C"/>
                </a:solidFill>
                <a:effectLst/>
                <a:latin typeface="Roboto" panose="02000000000000000000" pitchFamily="2" charset="0"/>
              </a:rPr>
              <a:t>The </a:t>
            </a:r>
            <a:r>
              <a:rPr lang="en-US" b="1" i="0" dirty="0">
                <a:solidFill>
                  <a:srgbClr val="2C2C2C"/>
                </a:solidFill>
                <a:effectLst/>
                <a:latin typeface="Roboto" panose="02000000000000000000" pitchFamily="2" charset="0"/>
              </a:rPr>
              <a:t>Start-Process</a:t>
            </a:r>
            <a:r>
              <a:rPr lang="en-US" b="0" i="0" dirty="0">
                <a:solidFill>
                  <a:srgbClr val="2C2C2C"/>
                </a:solidFill>
                <a:effectLst/>
                <a:latin typeface="Roboto" panose="02000000000000000000" pitchFamily="2" charset="0"/>
              </a:rPr>
              <a:t> command starts a program/process.</a:t>
            </a:r>
          </a:p>
          <a:p>
            <a:r>
              <a:rPr lang="en-US" b="0" i="0" dirty="0">
                <a:solidFill>
                  <a:srgbClr val="2C2C2C"/>
                </a:solidFill>
                <a:effectLst/>
                <a:latin typeface="Roboto" panose="02000000000000000000" pitchFamily="2" charset="0"/>
              </a:rPr>
              <a:t>We use this command by typing </a:t>
            </a:r>
            <a:r>
              <a:rPr lang="en-US" b="1" i="0" dirty="0">
                <a:solidFill>
                  <a:srgbClr val="2C2C2C"/>
                </a:solidFill>
                <a:effectLst/>
                <a:latin typeface="Roboto" panose="02000000000000000000" pitchFamily="2" charset="0"/>
              </a:rPr>
              <a:t>Start-Process</a:t>
            </a:r>
            <a:r>
              <a:rPr lang="en-US" b="0" i="0" dirty="0">
                <a:solidFill>
                  <a:srgbClr val="2C2C2C"/>
                </a:solidFill>
                <a:effectLst/>
                <a:latin typeface="Roboto" panose="02000000000000000000" pitchFamily="2" charset="0"/>
              </a:rPr>
              <a:t> followed by the name of the program </a:t>
            </a:r>
            <a:r>
              <a:rPr lang="en-US" dirty="0">
                <a:solidFill>
                  <a:srgbClr val="2C2C2C"/>
                </a:solidFill>
                <a:latin typeface="Roboto" panose="02000000000000000000" pitchFamily="2" charset="0"/>
              </a:rPr>
              <a:t>we want to start</a:t>
            </a:r>
            <a:r>
              <a:rPr lang="en-US" b="0" i="0" dirty="0">
                <a:solidFill>
                  <a:srgbClr val="2C2C2C"/>
                </a:solidFill>
                <a:effectLst/>
                <a:latin typeface="Roboto" panose="02000000000000000000" pitchFamily="2" charset="0"/>
              </a:rPr>
              <a:t>. </a:t>
            </a:r>
          </a:p>
          <a:p>
            <a:r>
              <a:rPr lang="en-US" sz="3200" b="0" i="0" dirty="0">
                <a:solidFill>
                  <a:srgbClr val="2C2C2C"/>
                </a:solidFill>
                <a:effectLst/>
                <a:latin typeface="Roboto" panose="02000000000000000000" pitchFamily="2" charset="0"/>
              </a:rPr>
              <a:t>For example, to start Task Manager, type</a:t>
            </a:r>
            <a:r>
              <a:rPr lang="en-US" b="0" i="0" dirty="0">
                <a:solidFill>
                  <a:srgbClr val="2C2C2C"/>
                </a:solidFill>
                <a:effectLst/>
                <a:latin typeface="Roboto" panose="02000000000000000000" pitchFamily="2" charset="0"/>
              </a:rPr>
              <a:t>:</a:t>
            </a:r>
          </a:p>
          <a:p>
            <a:pPr marL="0" indent="0">
              <a:buNone/>
            </a:pPr>
            <a:endParaRPr lang="en-GB" dirty="0"/>
          </a:p>
        </p:txBody>
      </p:sp>
      <p:pic>
        <p:nvPicPr>
          <p:cNvPr id="15" name="Picture 14">
            <a:extLst>
              <a:ext uri="{FF2B5EF4-FFF2-40B4-BE49-F238E27FC236}">
                <a16:creationId xmlns:a16="http://schemas.microsoft.com/office/drawing/2014/main" id="{F755550F-11F8-2DB3-6F50-640603ED0B7C}"/>
              </a:ext>
            </a:extLst>
          </p:cNvPr>
          <p:cNvPicPr>
            <a:picLocks noChangeAspect="1"/>
          </p:cNvPicPr>
          <p:nvPr/>
        </p:nvPicPr>
        <p:blipFill rotWithShape="1">
          <a:blip r:embed="rId6"/>
          <a:srcRect t="2890"/>
          <a:stretch/>
        </p:blipFill>
        <p:spPr>
          <a:xfrm>
            <a:off x="7477863" y="3792383"/>
            <a:ext cx="4390767" cy="2814054"/>
          </a:xfrm>
          <a:prstGeom prst="rect">
            <a:avLst/>
          </a:prstGeom>
        </p:spPr>
      </p:pic>
      <p:pic>
        <p:nvPicPr>
          <p:cNvPr id="9" name="Picture 8">
            <a:extLst>
              <a:ext uri="{FF2B5EF4-FFF2-40B4-BE49-F238E27FC236}">
                <a16:creationId xmlns:a16="http://schemas.microsoft.com/office/drawing/2014/main" id="{4A682590-E28C-246B-0EB1-FEF8D8C577AE}"/>
              </a:ext>
            </a:extLst>
          </p:cNvPr>
          <p:cNvPicPr>
            <a:picLocks noChangeAspect="1"/>
          </p:cNvPicPr>
          <p:nvPr/>
        </p:nvPicPr>
        <p:blipFill>
          <a:blip r:embed="rId7"/>
          <a:stretch>
            <a:fillRect/>
          </a:stretch>
        </p:blipFill>
        <p:spPr>
          <a:xfrm>
            <a:off x="711141" y="3792383"/>
            <a:ext cx="7404158" cy="689276"/>
          </a:xfrm>
          <a:prstGeom prst="rect">
            <a:avLst/>
          </a:prstGeom>
        </p:spPr>
      </p:pic>
    </p:spTree>
    <p:extLst>
      <p:ext uri="{BB962C8B-B14F-4D97-AF65-F5344CB8AC3E}">
        <p14:creationId xmlns:p14="http://schemas.microsoft.com/office/powerpoint/2010/main" val="200087844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786982" y="339509"/>
            <a:ext cx="9895951" cy="1033669"/>
          </a:xfrm>
        </p:spPr>
        <p:txBody>
          <a:bodyPr>
            <a:normAutofit/>
          </a:bodyPr>
          <a:lstStyle/>
          <a:p>
            <a:r>
              <a:rPr lang="en-GB" b="1" dirty="0">
                <a:highlight>
                  <a:srgbClr val="FFFF00"/>
                </a:highlight>
              </a:rPr>
              <a:t>Show:</a:t>
            </a:r>
            <a:r>
              <a:rPr lang="en-GB" b="1" dirty="0"/>
              <a:t> </a:t>
            </a:r>
            <a:r>
              <a:rPr lang="en-GB" b="1" dirty="0">
                <a:solidFill>
                  <a:schemeClr val="bg1"/>
                </a:solidFill>
              </a:rPr>
              <a:t>Get-Process</a:t>
            </a:r>
          </a:p>
        </p:txBody>
      </p:sp>
      <p:pic>
        <p:nvPicPr>
          <p:cNvPr id="4" name="Picture 3" descr="Logo, company name&#10;&#10;Description automatically generated">
            <a:extLst>
              <a:ext uri="{FF2B5EF4-FFF2-40B4-BE49-F238E27FC236}">
                <a16:creationId xmlns:a16="http://schemas.microsoft.com/office/drawing/2014/main" id="{C8037EEF-F350-6DC8-405F-2341923213C4}"/>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247409" y="98321"/>
            <a:ext cx="3485241" cy="1394097"/>
          </a:xfrm>
          <a:prstGeom prst="rect">
            <a:avLst/>
          </a:prstGeom>
        </p:spPr>
      </p:pic>
      <p:sp>
        <p:nvSpPr>
          <p:cNvPr id="5" name="TextBox 4">
            <a:extLst>
              <a:ext uri="{FF2B5EF4-FFF2-40B4-BE49-F238E27FC236}">
                <a16:creationId xmlns:a16="http://schemas.microsoft.com/office/drawing/2014/main" id="{3672AFAB-BFB7-2158-5412-CE61CB83D756}"/>
              </a:ext>
            </a:extLst>
          </p:cNvPr>
          <p:cNvSpPr txBox="1"/>
          <p:nvPr/>
        </p:nvSpPr>
        <p:spPr>
          <a:xfrm>
            <a:off x="8337472" y="1426220"/>
            <a:ext cx="3016328" cy="215444"/>
          </a:xfrm>
          <a:prstGeom prst="rect">
            <a:avLst/>
          </a:prstGeom>
          <a:noFill/>
        </p:spPr>
        <p:txBody>
          <a:bodyPr wrap="square" rtlCol="0">
            <a:spAutoFit/>
          </a:bodyPr>
          <a:lstStyle/>
          <a:p>
            <a:r>
              <a:rPr lang="en-GB" sz="800" dirty="0">
                <a:hlinkClick r:id="rId4" tooltip="http://www.i-tecnico.pt/powershell-do-windows-o-que-e-para-que-serve/"/>
              </a:rPr>
              <a:t>This Photo</a:t>
            </a:r>
            <a:r>
              <a:rPr lang="en-GB" sz="800" dirty="0"/>
              <a:t> by Unknown Author is </a:t>
            </a:r>
            <a:r>
              <a:rPr lang="en-GB" sz="300" dirty="0"/>
              <a:t>licensed</a:t>
            </a:r>
            <a:r>
              <a:rPr lang="en-GB" sz="800" dirty="0"/>
              <a:t> under </a:t>
            </a:r>
            <a:r>
              <a:rPr lang="en-GB" sz="800" dirty="0">
                <a:hlinkClick r:id="rId5" tooltip="https://creativecommons.org/licenses/by-nc-nd/3.0/"/>
              </a:rPr>
              <a:t>CC BY-NC-ND</a:t>
            </a:r>
            <a:endParaRPr lang="en-GB" sz="800" dirty="0"/>
          </a:p>
        </p:txBody>
      </p:sp>
      <p:sp>
        <p:nvSpPr>
          <p:cNvPr id="7" name="Content Placeholder 6">
            <a:extLst>
              <a:ext uri="{FF2B5EF4-FFF2-40B4-BE49-F238E27FC236}">
                <a16:creationId xmlns:a16="http://schemas.microsoft.com/office/drawing/2014/main" id="{7AA20E84-7A60-867E-8EB4-EA3136895592}"/>
              </a:ext>
            </a:extLst>
          </p:cNvPr>
          <p:cNvSpPr>
            <a:spLocks noGrp="1"/>
          </p:cNvSpPr>
          <p:nvPr>
            <p:ph idx="1"/>
          </p:nvPr>
        </p:nvSpPr>
        <p:spPr>
          <a:xfrm>
            <a:off x="241606" y="1650474"/>
            <a:ext cx="11337234" cy="4535299"/>
          </a:xfrm>
        </p:spPr>
        <p:txBody>
          <a:bodyPr>
            <a:normAutofit/>
          </a:bodyPr>
          <a:lstStyle/>
          <a:p>
            <a:pPr algn="l"/>
            <a:r>
              <a:rPr lang="en-US" sz="2400" dirty="0"/>
              <a:t>To view information about a process, we can use the </a:t>
            </a:r>
            <a:r>
              <a:rPr lang="en-US" sz="2400" b="1" dirty="0"/>
              <a:t>Get-Process</a:t>
            </a:r>
            <a:r>
              <a:rPr lang="en-US" sz="2400" dirty="0"/>
              <a:t> command followed by the process </a:t>
            </a:r>
            <a:r>
              <a:rPr lang="en-US" sz="2400" b="1" dirty="0"/>
              <a:t>name</a:t>
            </a:r>
            <a:r>
              <a:rPr lang="en-US" sz="2400" dirty="0"/>
              <a:t> or </a:t>
            </a:r>
            <a:r>
              <a:rPr lang="en-US" sz="2400" b="1" dirty="0"/>
              <a:t>–id number</a:t>
            </a:r>
            <a:r>
              <a:rPr lang="en-GB" sz="2400" b="1" dirty="0"/>
              <a:t>.</a:t>
            </a:r>
          </a:p>
          <a:p>
            <a:pPr algn="l"/>
            <a:r>
              <a:rPr lang="en-GB" sz="2400" dirty="0">
                <a:highlight>
                  <a:srgbClr val="FFFF00"/>
                </a:highlight>
              </a:rPr>
              <a:t>Show:</a:t>
            </a:r>
            <a:r>
              <a:rPr lang="en-GB" sz="2400" dirty="0"/>
              <a:t> </a:t>
            </a:r>
            <a:r>
              <a:rPr lang="en-GB" sz="2400" b="1" dirty="0"/>
              <a:t>Open</a:t>
            </a:r>
            <a:r>
              <a:rPr lang="en-GB" sz="2400" dirty="0"/>
              <a:t> a program such as Notepad++, and test the Get-process command for a specific process e.g.</a:t>
            </a:r>
            <a:endParaRPr lang="en-US" sz="2400" dirty="0"/>
          </a:p>
          <a:p>
            <a:endParaRPr lang="en-US" sz="2400" dirty="0"/>
          </a:p>
          <a:p>
            <a:endParaRPr lang="en-GB" sz="2400" dirty="0"/>
          </a:p>
        </p:txBody>
      </p:sp>
      <p:pic>
        <p:nvPicPr>
          <p:cNvPr id="9" name="Picture 8">
            <a:extLst>
              <a:ext uri="{FF2B5EF4-FFF2-40B4-BE49-F238E27FC236}">
                <a16:creationId xmlns:a16="http://schemas.microsoft.com/office/drawing/2014/main" id="{63E613B7-92B1-CE19-1F80-3BF1A3ECFE11}"/>
              </a:ext>
            </a:extLst>
          </p:cNvPr>
          <p:cNvPicPr>
            <a:picLocks noChangeAspect="1"/>
          </p:cNvPicPr>
          <p:nvPr/>
        </p:nvPicPr>
        <p:blipFill>
          <a:blip r:embed="rId6"/>
          <a:stretch>
            <a:fillRect/>
          </a:stretch>
        </p:blipFill>
        <p:spPr>
          <a:xfrm>
            <a:off x="3338406" y="2913952"/>
            <a:ext cx="4909003" cy="586946"/>
          </a:xfrm>
          <a:prstGeom prst="rect">
            <a:avLst/>
          </a:prstGeom>
        </p:spPr>
      </p:pic>
      <p:pic>
        <p:nvPicPr>
          <p:cNvPr id="15" name="Picture 14">
            <a:extLst>
              <a:ext uri="{FF2B5EF4-FFF2-40B4-BE49-F238E27FC236}">
                <a16:creationId xmlns:a16="http://schemas.microsoft.com/office/drawing/2014/main" id="{B17080FA-12DF-7B94-1DCC-6EDE779035F4}"/>
              </a:ext>
            </a:extLst>
          </p:cNvPr>
          <p:cNvPicPr>
            <a:picLocks noChangeAspect="1"/>
          </p:cNvPicPr>
          <p:nvPr/>
        </p:nvPicPr>
        <p:blipFill>
          <a:blip r:embed="rId7"/>
          <a:stretch>
            <a:fillRect/>
          </a:stretch>
        </p:blipFill>
        <p:spPr>
          <a:xfrm>
            <a:off x="54150" y="3551116"/>
            <a:ext cx="11678500" cy="1227276"/>
          </a:xfrm>
          <a:prstGeom prst="rect">
            <a:avLst/>
          </a:prstGeom>
        </p:spPr>
      </p:pic>
      <p:pic>
        <p:nvPicPr>
          <p:cNvPr id="18" name="Picture 17">
            <a:extLst>
              <a:ext uri="{FF2B5EF4-FFF2-40B4-BE49-F238E27FC236}">
                <a16:creationId xmlns:a16="http://schemas.microsoft.com/office/drawing/2014/main" id="{90867F96-DF70-31AF-9CCD-151DFA4945E9}"/>
              </a:ext>
            </a:extLst>
          </p:cNvPr>
          <p:cNvPicPr>
            <a:picLocks noChangeAspect="1"/>
          </p:cNvPicPr>
          <p:nvPr/>
        </p:nvPicPr>
        <p:blipFill>
          <a:blip r:embed="rId8"/>
          <a:stretch>
            <a:fillRect/>
          </a:stretch>
        </p:blipFill>
        <p:spPr>
          <a:xfrm>
            <a:off x="70973" y="4869452"/>
            <a:ext cx="11678500" cy="1812627"/>
          </a:xfrm>
          <a:prstGeom prst="rect">
            <a:avLst/>
          </a:prstGeom>
        </p:spPr>
      </p:pic>
      <p:sp>
        <p:nvSpPr>
          <p:cNvPr id="19" name="TextBox 18">
            <a:extLst>
              <a:ext uri="{FF2B5EF4-FFF2-40B4-BE49-F238E27FC236}">
                <a16:creationId xmlns:a16="http://schemas.microsoft.com/office/drawing/2014/main" id="{5A8794F0-3553-2513-CF75-EF0AFB19526F}"/>
              </a:ext>
            </a:extLst>
          </p:cNvPr>
          <p:cNvSpPr txBox="1"/>
          <p:nvPr/>
        </p:nvSpPr>
        <p:spPr>
          <a:xfrm>
            <a:off x="3229232" y="4814207"/>
            <a:ext cx="3566984" cy="502093"/>
          </a:xfrm>
          <a:prstGeom prst="rect">
            <a:avLst/>
          </a:prstGeom>
          <a:solidFill>
            <a:srgbClr val="FFFF00">
              <a:alpha val="20000"/>
            </a:srgbClr>
          </a:solidFill>
          <a:ln w="38100">
            <a:solidFill>
              <a:srgbClr val="FF0000"/>
            </a:solidFill>
          </a:ln>
        </p:spPr>
        <p:txBody>
          <a:bodyPr wrap="square" rtlCol="0">
            <a:spAutoFit/>
          </a:bodyPr>
          <a:lstStyle/>
          <a:p>
            <a:endParaRPr lang="en-GB" dirty="0"/>
          </a:p>
        </p:txBody>
      </p:sp>
    </p:spTree>
    <p:extLst>
      <p:ext uri="{BB962C8B-B14F-4D97-AF65-F5344CB8AC3E}">
        <p14:creationId xmlns:p14="http://schemas.microsoft.com/office/powerpoint/2010/main" val="109307518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257698" y="300609"/>
            <a:ext cx="7530365" cy="1033669"/>
          </a:xfrm>
        </p:spPr>
        <p:txBody>
          <a:bodyPr>
            <a:normAutofit/>
          </a:bodyPr>
          <a:lstStyle/>
          <a:p>
            <a:r>
              <a:rPr lang="en-GB" b="1" dirty="0">
                <a:highlight>
                  <a:srgbClr val="FFFF00"/>
                </a:highlight>
              </a:rPr>
              <a:t>Show:</a:t>
            </a:r>
            <a:r>
              <a:rPr lang="en-GB" b="1" dirty="0"/>
              <a:t> </a:t>
            </a:r>
            <a:r>
              <a:rPr lang="en-GB" b="1" dirty="0">
                <a:solidFill>
                  <a:schemeClr val="bg1"/>
                </a:solidFill>
              </a:rPr>
              <a:t>Get-Process</a:t>
            </a:r>
          </a:p>
        </p:txBody>
      </p:sp>
      <p:pic>
        <p:nvPicPr>
          <p:cNvPr id="4" name="Picture 3" descr="Logo, company name&#10;&#10;Description automatically generated">
            <a:extLst>
              <a:ext uri="{FF2B5EF4-FFF2-40B4-BE49-F238E27FC236}">
                <a16:creationId xmlns:a16="http://schemas.microsoft.com/office/drawing/2014/main" id="{C8037EEF-F350-6DC8-405F-2341923213C4}"/>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247409" y="98321"/>
            <a:ext cx="3485241" cy="1394097"/>
          </a:xfrm>
          <a:prstGeom prst="rect">
            <a:avLst/>
          </a:prstGeom>
        </p:spPr>
      </p:pic>
      <p:sp>
        <p:nvSpPr>
          <p:cNvPr id="5" name="TextBox 4">
            <a:extLst>
              <a:ext uri="{FF2B5EF4-FFF2-40B4-BE49-F238E27FC236}">
                <a16:creationId xmlns:a16="http://schemas.microsoft.com/office/drawing/2014/main" id="{3672AFAB-BFB7-2158-5412-CE61CB83D756}"/>
              </a:ext>
            </a:extLst>
          </p:cNvPr>
          <p:cNvSpPr txBox="1"/>
          <p:nvPr/>
        </p:nvSpPr>
        <p:spPr>
          <a:xfrm>
            <a:off x="8337472" y="1426220"/>
            <a:ext cx="3016328" cy="215444"/>
          </a:xfrm>
          <a:prstGeom prst="rect">
            <a:avLst/>
          </a:prstGeom>
          <a:noFill/>
        </p:spPr>
        <p:txBody>
          <a:bodyPr wrap="square" rtlCol="0">
            <a:spAutoFit/>
          </a:bodyPr>
          <a:lstStyle/>
          <a:p>
            <a:r>
              <a:rPr lang="en-GB" sz="800" dirty="0">
                <a:hlinkClick r:id="rId4" tooltip="http://www.i-tecnico.pt/powershell-do-windows-o-que-e-para-que-serve/"/>
              </a:rPr>
              <a:t>This Photo</a:t>
            </a:r>
            <a:r>
              <a:rPr lang="en-GB" sz="800" dirty="0"/>
              <a:t> by Unknown Author is </a:t>
            </a:r>
            <a:r>
              <a:rPr lang="en-GB" sz="300" dirty="0"/>
              <a:t>licensed</a:t>
            </a:r>
            <a:r>
              <a:rPr lang="en-GB" sz="800" dirty="0"/>
              <a:t> under </a:t>
            </a:r>
            <a:r>
              <a:rPr lang="en-GB" sz="800" dirty="0">
                <a:hlinkClick r:id="rId5" tooltip="https://creativecommons.org/licenses/by-nc-nd/3.0/"/>
              </a:rPr>
              <a:t>CC BY-NC-ND</a:t>
            </a:r>
            <a:endParaRPr lang="en-GB" sz="800" dirty="0"/>
          </a:p>
        </p:txBody>
      </p:sp>
      <p:sp>
        <p:nvSpPr>
          <p:cNvPr id="7" name="Content Placeholder 6">
            <a:extLst>
              <a:ext uri="{FF2B5EF4-FFF2-40B4-BE49-F238E27FC236}">
                <a16:creationId xmlns:a16="http://schemas.microsoft.com/office/drawing/2014/main" id="{7AA20E84-7A60-867E-8EB4-EA3136895592}"/>
              </a:ext>
            </a:extLst>
          </p:cNvPr>
          <p:cNvSpPr>
            <a:spLocks noGrp="1"/>
          </p:cNvSpPr>
          <p:nvPr>
            <p:ph idx="1"/>
          </p:nvPr>
        </p:nvSpPr>
        <p:spPr>
          <a:xfrm>
            <a:off x="323370" y="1733606"/>
            <a:ext cx="11617618" cy="4351338"/>
          </a:xfrm>
        </p:spPr>
        <p:txBody>
          <a:bodyPr>
            <a:normAutofit/>
          </a:bodyPr>
          <a:lstStyle/>
          <a:p>
            <a:pPr marL="0" indent="0">
              <a:buNone/>
            </a:pPr>
            <a:r>
              <a:rPr lang="en-US" sz="3000" b="0" i="0" dirty="0">
                <a:solidFill>
                  <a:srgbClr val="2C2C2C"/>
                </a:solidFill>
                <a:effectLst/>
              </a:rPr>
              <a:t>We can use the</a:t>
            </a:r>
            <a:r>
              <a:rPr lang="en-US" sz="3000" b="1" i="0" dirty="0">
                <a:solidFill>
                  <a:srgbClr val="2C2C2C"/>
                </a:solidFill>
                <a:effectLst/>
              </a:rPr>
              <a:t> Stop-Process </a:t>
            </a:r>
            <a:r>
              <a:rPr lang="en-US" sz="3000" b="0" i="0" dirty="0">
                <a:solidFill>
                  <a:srgbClr val="2C2C2C"/>
                </a:solidFill>
                <a:effectLst/>
              </a:rPr>
              <a:t>command to stop any process we want.</a:t>
            </a:r>
          </a:p>
          <a:p>
            <a:pPr marL="514350" indent="-514350">
              <a:buFont typeface="+mj-lt"/>
              <a:buAutoNum type="arabicPeriod"/>
            </a:pPr>
            <a:r>
              <a:rPr lang="en-US" sz="3000" b="1" dirty="0">
                <a:solidFill>
                  <a:srgbClr val="2C2C2C"/>
                </a:solidFill>
              </a:rPr>
              <a:t>O</a:t>
            </a:r>
            <a:r>
              <a:rPr lang="en-US" sz="3000" b="1" i="0" dirty="0">
                <a:solidFill>
                  <a:srgbClr val="2C2C2C"/>
                </a:solidFill>
                <a:effectLst/>
              </a:rPr>
              <a:t>pen a program </a:t>
            </a:r>
            <a:r>
              <a:rPr lang="en-US" sz="3000" b="0" i="0" dirty="0">
                <a:solidFill>
                  <a:srgbClr val="2C2C2C"/>
                </a:solidFill>
                <a:effectLst/>
              </a:rPr>
              <a:t>you don’t mind closing (e.g. </a:t>
            </a:r>
            <a:r>
              <a:rPr lang="en-US" sz="3000" b="1" i="0" dirty="0">
                <a:solidFill>
                  <a:srgbClr val="2C2C2C"/>
                </a:solidFill>
                <a:effectLst/>
              </a:rPr>
              <a:t>Calculator</a:t>
            </a:r>
            <a:r>
              <a:rPr lang="en-US" sz="3000" b="0" i="0" dirty="0">
                <a:solidFill>
                  <a:srgbClr val="2C2C2C"/>
                </a:solidFill>
                <a:effectLst/>
              </a:rPr>
              <a:t>).</a:t>
            </a:r>
          </a:p>
          <a:p>
            <a:pPr marL="514350" indent="-514350">
              <a:buFont typeface="+mj-lt"/>
              <a:buAutoNum type="arabicPeriod"/>
            </a:pPr>
            <a:r>
              <a:rPr lang="en-US" sz="3000" dirty="0">
                <a:solidFill>
                  <a:srgbClr val="2C2C2C"/>
                </a:solidFill>
              </a:rPr>
              <a:t>F</a:t>
            </a:r>
            <a:r>
              <a:rPr lang="en-US" sz="3000" i="0" dirty="0">
                <a:solidFill>
                  <a:srgbClr val="2C2C2C"/>
                </a:solidFill>
                <a:effectLst/>
              </a:rPr>
              <a:t>ind the </a:t>
            </a:r>
            <a:r>
              <a:rPr lang="en-US" sz="3000" b="1" i="0" dirty="0">
                <a:solidFill>
                  <a:srgbClr val="2C2C2C"/>
                </a:solidFill>
                <a:effectLst/>
              </a:rPr>
              <a:t>process </a:t>
            </a:r>
            <a:r>
              <a:rPr lang="en-US" sz="3000" b="1" dirty="0">
                <a:solidFill>
                  <a:srgbClr val="2C2C2C"/>
                </a:solidFill>
              </a:rPr>
              <a:t>id</a:t>
            </a:r>
            <a:r>
              <a:rPr lang="en-US" sz="3000" b="1" i="0" dirty="0">
                <a:solidFill>
                  <a:srgbClr val="2C2C2C"/>
                </a:solidFill>
                <a:effectLst/>
              </a:rPr>
              <a:t> </a:t>
            </a:r>
            <a:r>
              <a:rPr lang="en-US" sz="3000" b="0" i="0" dirty="0">
                <a:solidFill>
                  <a:srgbClr val="2C2C2C"/>
                </a:solidFill>
                <a:effectLst/>
              </a:rPr>
              <a:t>associated with the process </a:t>
            </a:r>
            <a:r>
              <a:rPr lang="en-US" sz="3000" dirty="0">
                <a:solidFill>
                  <a:srgbClr val="2C2C2C"/>
                </a:solidFill>
              </a:rPr>
              <a:t>you</a:t>
            </a:r>
            <a:r>
              <a:rPr lang="en-US" sz="3000" b="0" i="0" dirty="0">
                <a:solidFill>
                  <a:srgbClr val="2C2C2C"/>
                </a:solidFill>
                <a:effectLst/>
              </a:rPr>
              <a:t> want to stop.</a:t>
            </a:r>
            <a:r>
              <a:rPr lang="en-US" sz="3000" dirty="0">
                <a:solidFill>
                  <a:srgbClr val="2C2C2C"/>
                </a:solidFill>
              </a:rPr>
              <a:t> U</a:t>
            </a:r>
            <a:r>
              <a:rPr lang="en-US" sz="3000" b="0" i="0" dirty="0">
                <a:solidFill>
                  <a:srgbClr val="2C2C2C"/>
                </a:solidFill>
                <a:effectLst/>
              </a:rPr>
              <a:t>se the </a:t>
            </a:r>
            <a:r>
              <a:rPr lang="en-US" sz="3000" b="1" i="0" dirty="0">
                <a:solidFill>
                  <a:srgbClr val="2C2C2C"/>
                </a:solidFill>
                <a:effectLst/>
              </a:rPr>
              <a:t>Get-Process</a:t>
            </a:r>
            <a:r>
              <a:rPr lang="en-US" sz="3000" b="0" i="0" dirty="0">
                <a:solidFill>
                  <a:srgbClr val="2C2C2C"/>
                </a:solidFill>
                <a:effectLst/>
              </a:rPr>
              <a:t> command to show all processes running on the system. Or filter by a letter by using: </a:t>
            </a:r>
            <a:r>
              <a:rPr lang="en-US" sz="3000" b="1" i="0" dirty="0">
                <a:solidFill>
                  <a:srgbClr val="2C2C2C"/>
                </a:solidFill>
                <a:effectLst/>
              </a:rPr>
              <a:t>Get-Process -Name "C*"</a:t>
            </a:r>
          </a:p>
          <a:p>
            <a:pPr marL="514350" indent="-514350">
              <a:buFont typeface="+mj-lt"/>
              <a:buAutoNum type="arabicPeriod"/>
            </a:pPr>
            <a:r>
              <a:rPr lang="en-US" sz="3000" b="0" i="0" dirty="0">
                <a:solidFill>
                  <a:srgbClr val="2C2C2C"/>
                </a:solidFill>
                <a:effectLst/>
              </a:rPr>
              <a:t>To stop the process, we use the </a:t>
            </a:r>
            <a:r>
              <a:rPr lang="en-US" sz="3000" b="1" i="0" dirty="0">
                <a:solidFill>
                  <a:srgbClr val="2C2C2C"/>
                </a:solidFill>
                <a:effectLst/>
              </a:rPr>
              <a:t>Stop-Process</a:t>
            </a:r>
            <a:r>
              <a:rPr lang="en-US" sz="3000" b="0" i="0" dirty="0">
                <a:solidFill>
                  <a:srgbClr val="2C2C2C"/>
                </a:solidFill>
                <a:effectLst/>
              </a:rPr>
              <a:t> command followed by the process id, as follows:</a:t>
            </a:r>
            <a:endParaRPr lang="en-GB" sz="3000" dirty="0">
              <a:solidFill>
                <a:srgbClr val="2C2C2C"/>
              </a:solidFill>
            </a:endParaRPr>
          </a:p>
          <a:p>
            <a:pPr marL="0" indent="0">
              <a:buNone/>
            </a:pPr>
            <a:endParaRPr lang="en-GB" b="1" dirty="0"/>
          </a:p>
          <a:p>
            <a:endParaRPr lang="en-US" sz="2800" dirty="0"/>
          </a:p>
          <a:p>
            <a:endParaRPr lang="en-GB" dirty="0"/>
          </a:p>
        </p:txBody>
      </p:sp>
      <p:pic>
        <p:nvPicPr>
          <p:cNvPr id="6" name="Picture 5">
            <a:extLst>
              <a:ext uri="{FF2B5EF4-FFF2-40B4-BE49-F238E27FC236}">
                <a16:creationId xmlns:a16="http://schemas.microsoft.com/office/drawing/2014/main" id="{B121F64D-BD68-B707-9B91-53D4907A3C27}"/>
              </a:ext>
            </a:extLst>
          </p:cNvPr>
          <p:cNvPicPr>
            <a:picLocks noChangeAspect="1"/>
          </p:cNvPicPr>
          <p:nvPr/>
        </p:nvPicPr>
        <p:blipFill>
          <a:blip r:embed="rId6"/>
          <a:stretch>
            <a:fillRect/>
          </a:stretch>
        </p:blipFill>
        <p:spPr>
          <a:xfrm>
            <a:off x="3504875" y="5646607"/>
            <a:ext cx="4931234" cy="536733"/>
          </a:xfrm>
          <a:prstGeom prst="rect">
            <a:avLst/>
          </a:prstGeom>
        </p:spPr>
      </p:pic>
      <p:pic>
        <p:nvPicPr>
          <p:cNvPr id="13" name="Picture 12">
            <a:extLst>
              <a:ext uri="{FF2B5EF4-FFF2-40B4-BE49-F238E27FC236}">
                <a16:creationId xmlns:a16="http://schemas.microsoft.com/office/drawing/2014/main" id="{51D941C9-0685-904D-E1F0-E5B4A84AF1F9}"/>
              </a:ext>
            </a:extLst>
          </p:cNvPr>
          <p:cNvPicPr>
            <a:picLocks noChangeAspect="1"/>
          </p:cNvPicPr>
          <p:nvPr/>
        </p:nvPicPr>
        <p:blipFill>
          <a:blip r:embed="rId7"/>
          <a:stretch>
            <a:fillRect/>
          </a:stretch>
        </p:blipFill>
        <p:spPr>
          <a:xfrm>
            <a:off x="125502" y="5089124"/>
            <a:ext cx="11940991" cy="414618"/>
          </a:xfrm>
          <a:prstGeom prst="rect">
            <a:avLst/>
          </a:prstGeom>
        </p:spPr>
      </p:pic>
      <p:sp>
        <p:nvSpPr>
          <p:cNvPr id="18" name="Oval 17">
            <a:extLst>
              <a:ext uri="{FF2B5EF4-FFF2-40B4-BE49-F238E27FC236}">
                <a16:creationId xmlns:a16="http://schemas.microsoft.com/office/drawing/2014/main" id="{C6CAC6A7-8485-10CC-9C5F-9A7FE8C95725}"/>
              </a:ext>
            </a:extLst>
          </p:cNvPr>
          <p:cNvSpPr/>
          <p:nvPr/>
        </p:nvSpPr>
        <p:spPr>
          <a:xfrm>
            <a:off x="7982465" y="4794422"/>
            <a:ext cx="1095632" cy="955589"/>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88815917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786982" y="339509"/>
            <a:ext cx="9895951" cy="1033669"/>
          </a:xfrm>
        </p:spPr>
        <p:txBody>
          <a:bodyPr>
            <a:normAutofit/>
          </a:bodyPr>
          <a:lstStyle/>
          <a:p>
            <a:r>
              <a:rPr lang="en-US" sz="6000" dirty="0">
                <a:solidFill>
                  <a:schemeClr val="bg1"/>
                </a:solidFill>
              </a:rPr>
              <a:t>Bg. </a:t>
            </a:r>
            <a:r>
              <a:rPr lang="en-US" dirty="0">
                <a:solidFill>
                  <a:schemeClr val="bg1"/>
                </a:solidFill>
              </a:rPr>
              <a:t>Get-Process information</a:t>
            </a:r>
            <a:endParaRPr lang="en-GB" dirty="0">
              <a:solidFill>
                <a:schemeClr val="bg1"/>
              </a:solidFill>
            </a:endParaRPr>
          </a:p>
        </p:txBody>
      </p:sp>
      <p:sp>
        <p:nvSpPr>
          <p:cNvPr id="9" name="Content Placeholder 8">
            <a:extLst>
              <a:ext uri="{FF2B5EF4-FFF2-40B4-BE49-F238E27FC236}">
                <a16:creationId xmlns:a16="http://schemas.microsoft.com/office/drawing/2014/main" id="{090480AD-7DC1-0DD3-DC33-E3441231436C}"/>
              </a:ext>
            </a:extLst>
          </p:cNvPr>
          <p:cNvSpPr>
            <a:spLocks noGrp="1"/>
          </p:cNvSpPr>
          <p:nvPr>
            <p:ph idx="1"/>
          </p:nvPr>
        </p:nvSpPr>
        <p:spPr>
          <a:xfrm>
            <a:off x="167333" y="1619064"/>
            <a:ext cx="10515600" cy="916667"/>
          </a:xfrm>
        </p:spPr>
        <p:txBody>
          <a:bodyPr>
            <a:normAutofit/>
          </a:bodyPr>
          <a:lstStyle/>
          <a:p>
            <a:pPr marL="0" indent="0">
              <a:buNone/>
            </a:pPr>
            <a:r>
              <a:rPr lang="en-US" sz="2400" dirty="0"/>
              <a:t>NPM? PM? WS? VM? Abbreviation meanings:</a:t>
            </a:r>
          </a:p>
        </p:txBody>
      </p:sp>
      <p:graphicFrame>
        <p:nvGraphicFramePr>
          <p:cNvPr id="11" name="Table 10">
            <a:extLst>
              <a:ext uri="{FF2B5EF4-FFF2-40B4-BE49-F238E27FC236}">
                <a16:creationId xmlns:a16="http://schemas.microsoft.com/office/drawing/2014/main" id="{8C845108-FCAD-51A4-1B1D-44B2A6599B9D}"/>
              </a:ext>
            </a:extLst>
          </p:cNvPr>
          <p:cNvGraphicFramePr>
            <a:graphicFrameLocks noGrp="1"/>
          </p:cNvGraphicFramePr>
          <p:nvPr>
            <p:extLst>
              <p:ext uri="{D42A27DB-BD31-4B8C-83A1-F6EECF244321}">
                <p14:modId xmlns:p14="http://schemas.microsoft.com/office/powerpoint/2010/main" val="1923734193"/>
              </p:ext>
            </p:extLst>
          </p:nvPr>
        </p:nvGraphicFramePr>
        <p:xfrm>
          <a:off x="247979" y="2008450"/>
          <a:ext cx="10973955" cy="4627640"/>
        </p:xfrm>
        <a:graphic>
          <a:graphicData uri="http://schemas.openxmlformats.org/drawingml/2006/table">
            <a:tbl>
              <a:tblPr/>
              <a:tblGrid>
                <a:gridCol w="2841698">
                  <a:extLst>
                    <a:ext uri="{9D8B030D-6E8A-4147-A177-3AD203B41FA5}">
                      <a16:colId xmlns:a16="http://schemas.microsoft.com/office/drawing/2014/main" val="1097743756"/>
                    </a:ext>
                  </a:extLst>
                </a:gridCol>
                <a:gridCol w="8132257">
                  <a:extLst>
                    <a:ext uri="{9D8B030D-6E8A-4147-A177-3AD203B41FA5}">
                      <a16:colId xmlns:a16="http://schemas.microsoft.com/office/drawing/2014/main" val="2612151533"/>
                    </a:ext>
                  </a:extLst>
                </a:gridCol>
              </a:tblGrid>
              <a:tr h="237215">
                <a:tc>
                  <a:txBody>
                    <a:bodyPr/>
                    <a:lstStyle/>
                    <a:p>
                      <a:pPr fontAlgn="t"/>
                      <a:r>
                        <a:rPr lang="en-GB" sz="1600" b="1" dirty="0">
                          <a:effectLst/>
                        </a:rPr>
                        <a:t>Name</a:t>
                      </a:r>
                      <a:endParaRPr lang="en-GB" sz="1600" dirty="0">
                        <a:effectLst/>
                      </a:endParaRPr>
                    </a:p>
                  </a:txBody>
                  <a:tcPr marL="39201" marR="39201" marT="19601" marB="1960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fontAlgn="t"/>
                      <a:r>
                        <a:rPr lang="en-GB" sz="1600" b="1" dirty="0">
                          <a:effectLst/>
                        </a:rPr>
                        <a:t>Description</a:t>
                      </a:r>
                      <a:endParaRPr lang="en-GB" sz="1600" dirty="0">
                        <a:effectLst/>
                      </a:endParaRPr>
                    </a:p>
                  </a:txBody>
                  <a:tcPr marL="39201" marR="39201" marT="19601" marB="1960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3169421908"/>
                  </a:ext>
                </a:extLst>
              </a:tr>
              <a:tr h="537445">
                <a:tc>
                  <a:txBody>
                    <a:bodyPr/>
                    <a:lstStyle/>
                    <a:p>
                      <a:pPr fontAlgn="t"/>
                      <a:r>
                        <a:rPr lang="en-GB" sz="1600" dirty="0">
                          <a:effectLst/>
                        </a:rPr>
                        <a:t>Handles</a:t>
                      </a:r>
                    </a:p>
                  </a:txBody>
                  <a:tcPr marL="39201" marR="39201" marT="19601" marB="1960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fontAlgn="t"/>
                      <a:r>
                        <a:rPr lang="en-US" sz="1600" dirty="0">
                          <a:effectLst/>
                        </a:rPr>
                        <a:t>This is the number of handle pointers (to it) a process has open in memory. E.g. other processes/threads will use handle names as pointers/smart pointers to use and handle the process.</a:t>
                      </a:r>
                    </a:p>
                  </a:txBody>
                  <a:tcPr marL="39201" marR="39201" marT="19601" marB="1960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381253785"/>
                  </a:ext>
                </a:extLst>
              </a:tr>
              <a:tr h="504594">
                <a:tc>
                  <a:txBody>
                    <a:bodyPr/>
                    <a:lstStyle/>
                    <a:p>
                      <a:pPr fontAlgn="t"/>
                      <a:r>
                        <a:rPr lang="en-GB" sz="1600" dirty="0">
                          <a:effectLst/>
                        </a:rPr>
                        <a:t>NPM / Non-paged memory aka Non-paged pool (in kilobytes)</a:t>
                      </a:r>
                    </a:p>
                  </a:txBody>
                  <a:tcPr marL="39201" marR="39201" marT="19601" marB="1960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fontAlgn="t"/>
                      <a:r>
                        <a:rPr lang="en-US" sz="1600" dirty="0">
                          <a:effectLst/>
                        </a:rPr>
                        <a:t>NPM is memory storage that is never paged or stored to the hard disk, making it more quickly accessible.</a:t>
                      </a:r>
                    </a:p>
                  </a:txBody>
                  <a:tcPr marL="39201" marR="39201" marT="19601" marB="1960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2735740845"/>
                  </a:ext>
                </a:extLst>
              </a:tr>
              <a:tr h="703589">
                <a:tc>
                  <a:txBody>
                    <a:bodyPr/>
                    <a:lstStyle/>
                    <a:p>
                      <a:pPr fontAlgn="t"/>
                      <a:r>
                        <a:rPr lang="en-GB" sz="1600" dirty="0">
                          <a:effectLst/>
                        </a:rPr>
                        <a:t>PM / Paged Memory aka Paged pool (in kilobytes)</a:t>
                      </a:r>
                    </a:p>
                  </a:txBody>
                  <a:tcPr marL="39201" marR="39201" marT="19601" marB="1960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fontAlgn="t"/>
                      <a:r>
                        <a:rPr lang="en-US" sz="1600" dirty="0">
                          <a:effectLst/>
                        </a:rPr>
                        <a:t>PM can be sent to the hard disk if space is needed. This makes PM/Paged pool larger than NPM/non-paged pool. However, page reads may take longer because the data is stored on disk.</a:t>
                      </a:r>
                    </a:p>
                  </a:txBody>
                  <a:tcPr marL="39201" marR="39201" marT="19601" marB="1960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3595125877"/>
                  </a:ext>
                </a:extLst>
              </a:tr>
              <a:tr h="447739">
                <a:tc>
                  <a:txBody>
                    <a:bodyPr/>
                    <a:lstStyle/>
                    <a:p>
                      <a:pPr fontAlgn="t"/>
                      <a:r>
                        <a:rPr lang="en-GB" sz="1600" dirty="0">
                          <a:effectLst/>
                        </a:rPr>
                        <a:t>WS / Working set (in kilobytes)</a:t>
                      </a:r>
                    </a:p>
                  </a:txBody>
                  <a:tcPr marL="39201" marR="39201" marT="19601" marB="1960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fontAlgn="t"/>
                      <a:r>
                        <a:rPr lang="en-US" sz="1600" dirty="0">
                          <a:effectLst/>
                        </a:rPr>
                        <a:t>WS is the pages of physical memory (not paged to the hard disk) a process is currently using.</a:t>
                      </a:r>
                    </a:p>
                  </a:txBody>
                  <a:tcPr marL="39201" marR="39201" marT="19601" marB="1960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1200662417"/>
                  </a:ext>
                </a:extLst>
              </a:tr>
              <a:tr h="430931">
                <a:tc>
                  <a:txBody>
                    <a:bodyPr/>
                    <a:lstStyle/>
                    <a:p>
                      <a:pPr fontAlgn="t"/>
                      <a:r>
                        <a:rPr lang="en-GB" sz="1600" dirty="0">
                          <a:effectLst/>
                        </a:rPr>
                        <a:t>VM / Virtual memory (in megabytes)</a:t>
                      </a:r>
                    </a:p>
                  </a:txBody>
                  <a:tcPr marL="39201" marR="39201" marT="19601" marB="1960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fontAlgn="t"/>
                      <a:r>
                        <a:rPr lang="en-US" sz="1600" u="none" strike="noStrike" dirty="0">
                          <a:solidFill>
                            <a:schemeClr val="tx1"/>
                          </a:solidFill>
                          <a:effectLst/>
                        </a:rPr>
                        <a:t>This is the amount of virtual memory</a:t>
                      </a:r>
                      <a:r>
                        <a:rPr lang="en-US" sz="1600" dirty="0">
                          <a:solidFill>
                            <a:schemeClr val="tx1"/>
                          </a:solidFill>
                          <a:effectLst/>
                        </a:rPr>
                        <a:t> devoted </a:t>
                      </a:r>
                      <a:r>
                        <a:rPr lang="en-US" sz="1600" dirty="0">
                          <a:effectLst/>
                        </a:rPr>
                        <a:t>for the process's use.</a:t>
                      </a:r>
                    </a:p>
                  </a:txBody>
                  <a:tcPr marL="39201" marR="39201" marT="19601" marB="1960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889244436"/>
                  </a:ext>
                </a:extLst>
              </a:tr>
              <a:tr h="248744">
                <a:tc>
                  <a:txBody>
                    <a:bodyPr/>
                    <a:lstStyle/>
                    <a:p>
                      <a:pPr fontAlgn="t"/>
                      <a:r>
                        <a:rPr lang="en-GB" sz="1600">
                          <a:effectLst/>
                        </a:rPr>
                        <a:t>CPU time (in seconds)</a:t>
                      </a:r>
                    </a:p>
                  </a:txBody>
                  <a:tcPr marL="39201" marR="39201" marT="19601" marB="1960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fontAlgn="t"/>
                      <a:r>
                        <a:rPr lang="en-US" sz="1600" dirty="0">
                          <a:effectLst/>
                        </a:rPr>
                        <a:t>This is the amount of CPU/processor time the process is using  (by all processors)</a:t>
                      </a:r>
                    </a:p>
                  </a:txBody>
                  <a:tcPr marL="39201" marR="39201" marT="19601" marB="1960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143389149"/>
                  </a:ext>
                </a:extLst>
              </a:tr>
              <a:tr h="447739">
                <a:tc>
                  <a:txBody>
                    <a:bodyPr/>
                    <a:lstStyle/>
                    <a:p>
                      <a:pPr fontAlgn="t"/>
                      <a:r>
                        <a:rPr lang="en-GB" sz="1600">
                          <a:effectLst/>
                        </a:rPr>
                        <a:t>Process ID</a:t>
                      </a:r>
                    </a:p>
                  </a:txBody>
                  <a:tcPr marL="39201" marR="39201" marT="19601" marB="1960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fontAlgn="t"/>
                      <a:r>
                        <a:rPr lang="en-US" sz="1600" dirty="0">
                          <a:effectLst/>
                        </a:rPr>
                        <a:t>Each process has a unique ID. This is the UI or Unique identifier for a process.</a:t>
                      </a:r>
                    </a:p>
                  </a:txBody>
                  <a:tcPr marL="39201" marR="39201" marT="19601" marB="1960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109548832"/>
                  </a:ext>
                </a:extLst>
              </a:tr>
              <a:tr h="638003">
                <a:tc>
                  <a:txBody>
                    <a:bodyPr/>
                    <a:lstStyle/>
                    <a:p>
                      <a:pPr fontAlgn="t"/>
                      <a:r>
                        <a:rPr lang="en-GB" sz="1600">
                          <a:effectLst/>
                        </a:rPr>
                        <a:t>Process name</a:t>
                      </a:r>
                    </a:p>
                  </a:txBody>
                  <a:tcPr marL="39201" marR="39201" marT="19601" marB="1960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US" sz="1600" dirty="0">
                          <a:effectLst/>
                        </a:rPr>
                        <a:t>This is the name of the process. This is usually but does not have to be unique. (unlike Process Id).</a:t>
                      </a:r>
                      <a:endParaRPr lang="en-GB" sz="1600" dirty="0"/>
                    </a:p>
                  </a:txBody>
                  <a:tcPr marL="39201" marR="39201" marT="19601" marB="1960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497949300"/>
                  </a:ext>
                </a:extLst>
              </a:tr>
            </a:tbl>
          </a:graphicData>
        </a:graphic>
      </p:graphicFrame>
    </p:spTree>
    <p:extLst>
      <p:ext uri="{BB962C8B-B14F-4D97-AF65-F5344CB8AC3E}">
        <p14:creationId xmlns:p14="http://schemas.microsoft.com/office/powerpoint/2010/main" val="339425458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547923" y="294228"/>
            <a:ext cx="9895951" cy="1033669"/>
          </a:xfrm>
        </p:spPr>
        <p:txBody>
          <a:bodyPr>
            <a:normAutofit/>
          </a:bodyPr>
          <a:lstStyle/>
          <a:p>
            <a:r>
              <a:rPr lang="en-US" sz="6000" b="1" dirty="0">
                <a:solidFill>
                  <a:schemeClr val="bg1"/>
                </a:solidFill>
              </a:rPr>
              <a:t>Bg. </a:t>
            </a:r>
            <a:r>
              <a:rPr lang="en-US" sz="4000" dirty="0">
                <a:solidFill>
                  <a:schemeClr val="bg1"/>
                </a:solidFill>
              </a:rPr>
              <a:t>Retrieve &amp; stop high-load processes</a:t>
            </a:r>
            <a:endParaRPr lang="en-GB" sz="4800" dirty="0">
              <a:solidFill>
                <a:schemeClr val="bg1"/>
              </a:solidFill>
            </a:endParaRPr>
          </a:p>
        </p:txBody>
      </p:sp>
      <p:sp>
        <p:nvSpPr>
          <p:cNvPr id="7" name="Content Placeholder 6">
            <a:extLst>
              <a:ext uri="{FF2B5EF4-FFF2-40B4-BE49-F238E27FC236}">
                <a16:creationId xmlns:a16="http://schemas.microsoft.com/office/drawing/2014/main" id="{7AA20E84-7A60-867E-8EB4-EA3136895592}"/>
              </a:ext>
            </a:extLst>
          </p:cNvPr>
          <p:cNvSpPr>
            <a:spLocks noGrp="1"/>
          </p:cNvSpPr>
          <p:nvPr>
            <p:ph idx="1"/>
          </p:nvPr>
        </p:nvSpPr>
        <p:spPr>
          <a:xfrm>
            <a:off x="323370" y="1733605"/>
            <a:ext cx="11617618" cy="4967445"/>
          </a:xfrm>
        </p:spPr>
        <p:txBody>
          <a:bodyPr>
            <a:normAutofit fontScale="92500" lnSpcReduction="20000"/>
          </a:bodyPr>
          <a:lstStyle/>
          <a:p>
            <a:r>
              <a:rPr lang="en-US" sz="2000" dirty="0"/>
              <a:t>To identify the processes that are consuming the most resources, we can request a list of working processes using the </a:t>
            </a:r>
            <a:r>
              <a:rPr lang="en-US" sz="2000" b="1" dirty="0" err="1"/>
              <a:t>W</a:t>
            </a:r>
            <a:r>
              <a:rPr lang="en-US" sz="2200" b="1" dirty="0" err="1"/>
              <a:t>orkingSet</a:t>
            </a:r>
            <a:r>
              <a:rPr lang="en-US" sz="2200" b="1" dirty="0"/>
              <a:t> </a:t>
            </a:r>
            <a:r>
              <a:rPr lang="en-US" sz="2200" dirty="0"/>
              <a:t>command</a:t>
            </a:r>
            <a:r>
              <a:rPr lang="en-US" sz="2000" dirty="0"/>
              <a:t>.</a:t>
            </a:r>
          </a:p>
          <a:p>
            <a:r>
              <a:rPr lang="en-US" sz="2000" dirty="0"/>
              <a:t>E.g. we can use this command to identify all processes with a working set greater than 20MB:</a:t>
            </a:r>
          </a:p>
          <a:p>
            <a:pPr marL="0" indent="0" algn="ctr">
              <a:buNone/>
            </a:pPr>
            <a:r>
              <a:rPr lang="en-US" sz="2000" b="1" dirty="0"/>
              <a:t>Get-Process | where-object {$_.</a:t>
            </a:r>
            <a:r>
              <a:rPr lang="en-US" sz="2000" b="1" dirty="0" err="1"/>
              <a:t>WorkingSet</a:t>
            </a:r>
            <a:r>
              <a:rPr lang="en-US" sz="2000" b="1" dirty="0"/>
              <a:t> -</a:t>
            </a:r>
            <a:r>
              <a:rPr lang="en-US" sz="2000" b="1" dirty="0" err="1"/>
              <a:t>gt</a:t>
            </a:r>
            <a:r>
              <a:rPr lang="en-US" sz="2000" b="1" dirty="0"/>
              <a:t> 20000000}</a:t>
            </a:r>
          </a:p>
          <a:p>
            <a:r>
              <a:rPr lang="en-US" sz="2000" dirty="0"/>
              <a:t>The dollar sign creates a variable. The command finds the processes and then sends the output to the </a:t>
            </a:r>
            <a:r>
              <a:rPr lang="en-US" sz="2000" b="1" dirty="0"/>
              <a:t>where-object</a:t>
            </a:r>
            <a:r>
              <a:rPr lang="en-US" sz="2000" dirty="0"/>
              <a:t>. The Get-Process command displays them. For more information about the where-object’ please </a:t>
            </a:r>
            <a:r>
              <a:rPr lang="en-US" sz="2000" dirty="0">
                <a:hlinkClick r:id="rId3"/>
              </a:rPr>
              <a:t>click-here</a:t>
            </a:r>
            <a:r>
              <a:rPr lang="en-US" sz="2000" dirty="0"/>
              <a:t>.</a:t>
            </a:r>
          </a:p>
          <a:p>
            <a:pPr marL="0" indent="0">
              <a:buNone/>
            </a:pPr>
            <a:r>
              <a:rPr lang="en-US" sz="2000" b="1" dirty="0"/>
              <a:t>Killing unnecessary processes:</a:t>
            </a:r>
          </a:p>
          <a:p>
            <a:pPr algn="l"/>
            <a:r>
              <a:rPr lang="en-US" sz="2000" dirty="0"/>
              <a:t>Before using this command, make sure you need and want to terminate the process. If you are unsure what the process does, DO NOT kill it. First find out what the process is and what program the process belongs to. </a:t>
            </a:r>
          </a:p>
          <a:p>
            <a:pPr algn="l"/>
            <a:r>
              <a:rPr lang="en-US" sz="2000" dirty="0"/>
              <a:t>If, it may be an unnecessary process from an unwanted program downloaded via cookies into your system after using public </a:t>
            </a:r>
            <a:r>
              <a:rPr lang="en-US" sz="2000" dirty="0" err="1"/>
              <a:t>wifi</a:t>
            </a:r>
            <a:r>
              <a:rPr lang="en-US" sz="2000" dirty="0"/>
              <a:t> that you simply DO NOT want/need. Fine. However you need to make sure that the process is not a system/wanted program, a critical/necessary/useful process, before killing it.</a:t>
            </a:r>
          </a:p>
          <a:p>
            <a:pPr algn="l"/>
            <a:r>
              <a:rPr lang="en-US" sz="2000" dirty="0"/>
              <a:t>To kill a process, use the </a:t>
            </a:r>
            <a:r>
              <a:rPr lang="en-US" sz="2000" b="1" dirty="0"/>
              <a:t>stop-process </a:t>
            </a:r>
            <a:r>
              <a:rPr lang="en-US" sz="2000" dirty="0"/>
              <a:t>command</a:t>
            </a:r>
            <a:r>
              <a:rPr lang="en-US" sz="2000" b="1" dirty="0"/>
              <a:t>.</a:t>
            </a:r>
            <a:r>
              <a:rPr lang="en-US" sz="2000" dirty="0"/>
              <a:t> When run without any parameters, it will ask for the process ID. Input the PID and press Enter.</a:t>
            </a:r>
          </a:p>
          <a:p>
            <a:pPr algn="l"/>
            <a:r>
              <a:rPr lang="en-US" sz="2000" dirty="0"/>
              <a:t>We can also stop processes by name using the </a:t>
            </a:r>
            <a:r>
              <a:rPr lang="en-US" sz="2000" b="1" dirty="0"/>
              <a:t>–name parameter </a:t>
            </a:r>
            <a:r>
              <a:rPr lang="en-US" sz="2000" dirty="0"/>
              <a:t>as follows:  </a:t>
            </a:r>
            <a:r>
              <a:rPr lang="en-US" sz="2000" b="1" dirty="0"/>
              <a:t>stop-process –name </a:t>
            </a:r>
            <a:r>
              <a:rPr lang="en-US" sz="2000" b="1" dirty="0" err="1"/>
              <a:t>processname</a:t>
            </a:r>
            <a:endParaRPr lang="en-US" sz="2000" b="1" dirty="0"/>
          </a:p>
          <a:p>
            <a:pPr marL="0" indent="0" algn="l">
              <a:buNone/>
            </a:pPr>
            <a:r>
              <a:rPr lang="en-US" sz="2000" dirty="0"/>
              <a:t>Tip: killing processes using a unique process ID will guarantee the correct process is being killed. As process name is not unique you could potentially kill someone else's process on a multi-user shared system. Be careful.</a:t>
            </a:r>
            <a:endParaRPr lang="en-GB" sz="2000" dirty="0"/>
          </a:p>
          <a:p>
            <a:endParaRPr lang="en-US" sz="2000" dirty="0"/>
          </a:p>
          <a:p>
            <a:endParaRPr lang="en-GB" sz="2000" dirty="0"/>
          </a:p>
        </p:txBody>
      </p:sp>
    </p:spTree>
    <p:extLst>
      <p:ext uri="{BB962C8B-B14F-4D97-AF65-F5344CB8AC3E}">
        <p14:creationId xmlns:p14="http://schemas.microsoft.com/office/powerpoint/2010/main" val="305737143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203446" y="332887"/>
            <a:ext cx="7746512" cy="1033669"/>
          </a:xfrm>
        </p:spPr>
        <p:txBody>
          <a:bodyPr>
            <a:normAutofit fontScale="90000"/>
          </a:bodyPr>
          <a:lstStyle/>
          <a:p>
            <a:pPr algn="l"/>
            <a:r>
              <a:rPr lang="en-GB" b="1" dirty="0">
                <a:solidFill>
                  <a:schemeClr val="bg1"/>
                </a:solidFill>
              </a:rPr>
              <a:t>Format-List &amp; Format-Table options</a:t>
            </a:r>
          </a:p>
        </p:txBody>
      </p:sp>
      <p:pic>
        <p:nvPicPr>
          <p:cNvPr id="4" name="Picture 3" descr="Logo, company name&#10;&#10;Description automatically generated">
            <a:extLst>
              <a:ext uri="{FF2B5EF4-FFF2-40B4-BE49-F238E27FC236}">
                <a16:creationId xmlns:a16="http://schemas.microsoft.com/office/drawing/2014/main" id="{C8037EEF-F350-6DC8-405F-2341923213C4}"/>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465418" y="98321"/>
            <a:ext cx="3485241" cy="1394097"/>
          </a:xfrm>
          <a:prstGeom prst="rect">
            <a:avLst/>
          </a:prstGeom>
        </p:spPr>
      </p:pic>
      <p:sp>
        <p:nvSpPr>
          <p:cNvPr id="5" name="TextBox 4">
            <a:extLst>
              <a:ext uri="{FF2B5EF4-FFF2-40B4-BE49-F238E27FC236}">
                <a16:creationId xmlns:a16="http://schemas.microsoft.com/office/drawing/2014/main" id="{3672AFAB-BFB7-2158-5412-CE61CB83D756}"/>
              </a:ext>
            </a:extLst>
          </p:cNvPr>
          <p:cNvSpPr txBox="1"/>
          <p:nvPr/>
        </p:nvSpPr>
        <p:spPr>
          <a:xfrm>
            <a:off x="8337472" y="1426220"/>
            <a:ext cx="3016328" cy="21544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Calibri" panose="020F0502020204030204"/>
                <a:ea typeface="+mn-ea"/>
                <a:cs typeface="+mn-cs"/>
                <a:hlinkClick r:id="rId4" tooltip="http://www.i-tecnico.pt/powershell-do-windows-o-que-e-para-que-serve/"/>
              </a:rPr>
              <a:t>This Photo</a:t>
            </a:r>
            <a:r>
              <a:rPr kumimoji="0" lang="en-GB" sz="800" b="0" i="0" u="none" strike="noStrike" kern="1200" cap="none" spc="0" normalizeH="0" baseline="0" noProof="0" dirty="0">
                <a:ln>
                  <a:noFill/>
                </a:ln>
                <a:solidFill>
                  <a:prstClr val="black"/>
                </a:solidFill>
                <a:effectLst/>
                <a:uLnTx/>
                <a:uFillTx/>
                <a:latin typeface="Calibri" panose="020F0502020204030204"/>
                <a:ea typeface="+mn-ea"/>
                <a:cs typeface="+mn-cs"/>
              </a:rPr>
              <a:t> by Unknown Author is </a:t>
            </a:r>
            <a:r>
              <a:rPr kumimoji="0" lang="en-GB" sz="300" b="0" i="0" u="none" strike="noStrike" kern="1200" cap="none" spc="0" normalizeH="0" baseline="0" noProof="0" dirty="0">
                <a:ln>
                  <a:noFill/>
                </a:ln>
                <a:solidFill>
                  <a:prstClr val="black"/>
                </a:solidFill>
                <a:effectLst/>
                <a:uLnTx/>
                <a:uFillTx/>
                <a:latin typeface="Calibri" panose="020F0502020204030204"/>
                <a:ea typeface="+mn-ea"/>
                <a:cs typeface="+mn-cs"/>
              </a:rPr>
              <a:t>licensed</a:t>
            </a:r>
            <a:r>
              <a:rPr kumimoji="0" lang="en-GB" sz="800" b="0" i="0" u="none" strike="noStrike" kern="1200" cap="none" spc="0" normalizeH="0" baseline="0" noProof="0" dirty="0">
                <a:ln>
                  <a:noFill/>
                </a:ln>
                <a:solidFill>
                  <a:prstClr val="black"/>
                </a:solidFill>
                <a:effectLst/>
                <a:uLnTx/>
                <a:uFillTx/>
                <a:latin typeface="Calibri" panose="020F0502020204030204"/>
                <a:ea typeface="+mn-ea"/>
                <a:cs typeface="+mn-cs"/>
              </a:rPr>
              <a:t> under </a:t>
            </a:r>
            <a:r>
              <a:rPr kumimoji="0" lang="en-GB" sz="800" b="0" i="0" u="none" strike="noStrike" kern="1200" cap="none" spc="0" normalizeH="0" baseline="0" noProof="0" dirty="0">
                <a:ln>
                  <a:noFill/>
                </a:ln>
                <a:solidFill>
                  <a:prstClr val="black"/>
                </a:solidFill>
                <a:effectLst/>
                <a:uLnTx/>
                <a:uFillTx/>
                <a:latin typeface="Calibri" panose="020F0502020204030204"/>
                <a:ea typeface="+mn-ea"/>
                <a:cs typeface="+mn-cs"/>
                <a:hlinkClick r:id="rId5" tooltip="https://creativecommons.org/licenses/by-nc-nd/3.0/"/>
              </a:rPr>
              <a:t>CC BY-NC-ND</a:t>
            </a:r>
            <a:endParaRPr kumimoji="0" lang="en-GB" sz="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Content Placeholder 6">
            <a:extLst>
              <a:ext uri="{FF2B5EF4-FFF2-40B4-BE49-F238E27FC236}">
                <a16:creationId xmlns:a16="http://schemas.microsoft.com/office/drawing/2014/main" id="{7AA20E84-7A60-867E-8EB4-EA3136895592}"/>
              </a:ext>
            </a:extLst>
          </p:cNvPr>
          <p:cNvSpPr>
            <a:spLocks noGrp="1"/>
          </p:cNvSpPr>
          <p:nvPr>
            <p:ph idx="1"/>
          </p:nvPr>
        </p:nvSpPr>
        <p:spPr>
          <a:xfrm>
            <a:off x="323370" y="1733606"/>
            <a:ext cx="8014102" cy="4351338"/>
          </a:xfrm>
        </p:spPr>
        <p:txBody>
          <a:bodyPr>
            <a:normAutofit/>
          </a:bodyPr>
          <a:lstStyle/>
          <a:p>
            <a:r>
              <a:rPr lang="en-US" b="0" i="0" dirty="0">
                <a:solidFill>
                  <a:srgbClr val="333333"/>
                </a:solidFill>
                <a:effectLst/>
                <a:latin typeface="Roboto" panose="02000000000000000000" pitchFamily="2" charset="0"/>
              </a:rPr>
              <a:t>To </a:t>
            </a:r>
            <a:r>
              <a:rPr lang="en-US" b="1" i="0" dirty="0">
                <a:solidFill>
                  <a:srgbClr val="333333"/>
                </a:solidFill>
                <a:effectLst/>
                <a:latin typeface="Roboto" panose="02000000000000000000" pitchFamily="2" charset="0"/>
              </a:rPr>
              <a:t>display data in a list</a:t>
            </a:r>
            <a:r>
              <a:rPr lang="en-US" b="0" i="0" dirty="0">
                <a:solidFill>
                  <a:srgbClr val="333333"/>
                </a:solidFill>
                <a:effectLst/>
                <a:latin typeface="Roboto" panose="02000000000000000000" pitchFamily="2" charset="0"/>
              </a:rPr>
              <a:t>, we use </a:t>
            </a:r>
            <a:r>
              <a:rPr lang="en-US" dirty="0">
                <a:solidFill>
                  <a:srgbClr val="333333"/>
                </a:solidFill>
                <a:latin typeface="Roboto" panose="02000000000000000000" pitchFamily="2" charset="0"/>
              </a:rPr>
              <a:t>the </a:t>
            </a:r>
            <a:r>
              <a:rPr lang="en-US" b="1" i="0" dirty="0">
                <a:solidFill>
                  <a:srgbClr val="333333"/>
                </a:solidFill>
                <a:effectLst/>
                <a:latin typeface="Roboto" panose="02000000000000000000" pitchFamily="2" charset="0"/>
              </a:rPr>
              <a:t>pipe symbol | Format-List </a:t>
            </a:r>
            <a:r>
              <a:rPr lang="en-US" i="0" dirty="0">
                <a:solidFill>
                  <a:srgbClr val="333333"/>
                </a:solidFill>
                <a:effectLst/>
                <a:latin typeface="Roboto" panose="02000000000000000000" pitchFamily="2" charset="0"/>
              </a:rPr>
              <a:t>option, after a command.</a:t>
            </a:r>
          </a:p>
          <a:p>
            <a:pPr marL="0" indent="0">
              <a:buNone/>
            </a:pPr>
            <a:endParaRPr lang="en-US" i="0" dirty="0">
              <a:solidFill>
                <a:srgbClr val="333333"/>
              </a:solidFill>
              <a:effectLst/>
              <a:latin typeface="Roboto" panose="02000000000000000000" pitchFamily="2" charset="0"/>
            </a:endParaRPr>
          </a:p>
          <a:p>
            <a:r>
              <a:rPr lang="en-US" b="0" i="0" dirty="0">
                <a:solidFill>
                  <a:srgbClr val="333333"/>
                </a:solidFill>
                <a:effectLst/>
                <a:latin typeface="Roboto" panose="02000000000000000000" pitchFamily="2" charset="0"/>
              </a:rPr>
              <a:t>To </a:t>
            </a:r>
            <a:r>
              <a:rPr lang="en-US" b="1" i="0" dirty="0">
                <a:solidFill>
                  <a:srgbClr val="333333"/>
                </a:solidFill>
                <a:effectLst/>
                <a:latin typeface="Roboto" panose="02000000000000000000" pitchFamily="2" charset="0"/>
              </a:rPr>
              <a:t>display data in a table</a:t>
            </a:r>
            <a:r>
              <a:rPr lang="en-US" b="0" i="0" dirty="0">
                <a:solidFill>
                  <a:srgbClr val="333333"/>
                </a:solidFill>
                <a:effectLst/>
                <a:latin typeface="Roboto" panose="02000000000000000000" pitchFamily="2" charset="0"/>
              </a:rPr>
              <a:t>, we use </a:t>
            </a:r>
            <a:r>
              <a:rPr lang="en-US" dirty="0">
                <a:solidFill>
                  <a:srgbClr val="333333"/>
                </a:solidFill>
                <a:latin typeface="Roboto" panose="02000000000000000000" pitchFamily="2" charset="0"/>
              </a:rPr>
              <a:t>the </a:t>
            </a:r>
            <a:r>
              <a:rPr lang="en-US" b="1" i="0" dirty="0">
                <a:solidFill>
                  <a:srgbClr val="333333"/>
                </a:solidFill>
                <a:effectLst/>
                <a:latin typeface="Roboto" panose="02000000000000000000" pitchFamily="2" charset="0"/>
              </a:rPr>
              <a:t>pipe symbol | Format-Table </a:t>
            </a:r>
            <a:r>
              <a:rPr lang="en-US" i="0" dirty="0">
                <a:solidFill>
                  <a:srgbClr val="333333"/>
                </a:solidFill>
                <a:effectLst/>
                <a:latin typeface="Roboto" panose="02000000000000000000" pitchFamily="2" charset="0"/>
              </a:rPr>
              <a:t>option, after a command.</a:t>
            </a:r>
            <a:endParaRPr lang="en-US" dirty="0">
              <a:solidFill>
                <a:srgbClr val="333333"/>
              </a:solidFill>
              <a:latin typeface="Roboto" panose="02000000000000000000" pitchFamily="2" charset="0"/>
            </a:endParaRPr>
          </a:p>
        </p:txBody>
      </p:sp>
      <p:pic>
        <p:nvPicPr>
          <p:cNvPr id="6" name="Picture 5">
            <a:extLst>
              <a:ext uri="{FF2B5EF4-FFF2-40B4-BE49-F238E27FC236}">
                <a16:creationId xmlns:a16="http://schemas.microsoft.com/office/drawing/2014/main" id="{1CDE8D91-74FE-2368-2837-C823F919B27E}"/>
              </a:ext>
            </a:extLst>
          </p:cNvPr>
          <p:cNvPicPr>
            <a:picLocks noChangeAspect="1"/>
          </p:cNvPicPr>
          <p:nvPr/>
        </p:nvPicPr>
        <p:blipFill>
          <a:blip r:embed="rId6"/>
          <a:stretch>
            <a:fillRect/>
          </a:stretch>
        </p:blipFill>
        <p:spPr>
          <a:xfrm>
            <a:off x="1515245" y="2597263"/>
            <a:ext cx="6377427" cy="565244"/>
          </a:xfrm>
          <a:prstGeom prst="rect">
            <a:avLst/>
          </a:prstGeom>
        </p:spPr>
      </p:pic>
      <p:pic>
        <p:nvPicPr>
          <p:cNvPr id="11" name="Picture 10">
            <a:extLst>
              <a:ext uri="{FF2B5EF4-FFF2-40B4-BE49-F238E27FC236}">
                <a16:creationId xmlns:a16="http://schemas.microsoft.com/office/drawing/2014/main" id="{B99C2B29-31E3-262A-4C34-A423EBCE2B86}"/>
              </a:ext>
            </a:extLst>
          </p:cNvPr>
          <p:cNvPicPr>
            <a:picLocks noChangeAspect="1"/>
          </p:cNvPicPr>
          <p:nvPr/>
        </p:nvPicPr>
        <p:blipFill>
          <a:blip r:embed="rId7"/>
          <a:stretch>
            <a:fillRect/>
          </a:stretch>
        </p:blipFill>
        <p:spPr>
          <a:xfrm>
            <a:off x="8337472" y="1777838"/>
            <a:ext cx="3703472" cy="2134204"/>
          </a:xfrm>
          <a:prstGeom prst="rect">
            <a:avLst/>
          </a:prstGeom>
        </p:spPr>
      </p:pic>
      <p:pic>
        <p:nvPicPr>
          <p:cNvPr id="17" name="Picture 16">
            <a:extLst>
              <a:ext uri="{FF2B5EF4-FFF2-40B4-BE49-F238E27FC236}">
                <a16:creationId xmlns:a16="http://schemas.microsoft.com/office/drawing/2014/main" id="{F4D5FA4F-488D-41C7-AE3C-427D59104661}"/>
              </a:ext>
            </a:extLst>
          </p:cNvPr>
          <p:cNvPicPr>
            <a:picLocks noChangeAspect="1"/>
          </p:cNvPicPr>
          <p:nvPr/>
        </p:nvPicPr>
        <p:blipFill>
          <a:blip r:embed="rId8"/>
          <a:stretch>
            <a:fillRect/>
          </a:stretch>
        </p:blipFill>
        <p:spPr>
          <a:xfrm>
            <a:off x="1515245" y="4400348"/>
            <a:ext cx="6617979" cy="451781"/>
          </a:xfrm>
          <a:prstGeom prst="rect">
            <a:avLst/>
          </a:prstGeom>
        </p:spPr>
      </p:pic>
      <p:pic>
        <p:nvPicPr>
          <p:cNvPr id="19" name="Picture 18">
            <a:extLst>
              <a:ext uri="{FF2B5EF4-FFF2-40B4-BE49-F238E27FC236}">
                <a16:creationId xmlns:a16="http://schemas.microsoft.com/office/drawing/2014/main" id="{76D10BF4-72CF-9085-8AC1-F34F0C943F7A}"/>
              </a:ext>
            </a:extLst>
          </p:cNvPr>
          <p:cNvPicPr>
            <a:picLocks noChangeAspect="1"/>
          </p:cNvPicPr>
          <p:nvPr/>
        </p:nvPicPr>
        <p:blipFill>
          <a:blip r:embed="rId9"/>
          <a:stretch>
            <a:fillRect/>
          </a:stretch>
        </p:blipFill>
        <p:spPr>
          <a:xfrm>
            <a:off x="0" y="5087664"/>
            <a:ext cx="12192000" cy="1483169"/>
          </a:xfrm>
          <a:prstGeom prst="rect">
            <a:avLst/>
          </a:prstGeom>
        </p:spPr>
      </p:pic>
    </p:spTree>
    <p:extLst>
      <p:ext uri="{BB962C8B-B14F-4D97-AF65-F5344CB8AC3E}">
        <p14:creationId xmlns:p14="http://schemas.microsoft.com/office/powerpoint/2010/main" val="160584761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540492" y="341930"/>
            <a:ext cx="9895951" cy="1033669"/>
          </a:xfrm>
        </p:spPr>
        <p:txBody>
          <a:bodyPr>
            <a:normAutofit/>
          </a:bodyPr>
          <a:lstStyle/>
          <a:p>
            <a:pPr algn="l"/>
            <a:r>
              <a:rPr lang="en-GB" sz="4800" b="1" dirty="0">
                <a:solidFill>
                  <a:srgbClr val="002060"/>
                </a:solidFill>
                <a:highlight>
                  <a:srgbClr val="FFFF00"/>
                </a:highlight>
              </a:rPr>
              <a:t>Show:</a:t>
            </a:r>
            <a:r>
              <a:rPr lang="en-GB" sz="4800" b="1" dirty="0">
                <a:solidFill>
                  <a:srgbClr val="002060"/>
                </a:solidFill>
              </a:rPr>
              <a:t> </a:t>
            </a:r>
            <a:r>
              <a:rPr lang="en-GB" sz="4800" b="1" dirty="0">
                <a:solidFill>
                  <a:schemeClr val="bg1"/>
                </a:solidFill>
              </a:rPr>
              <a:t>Export-CSV option</a:t>
            </a:r>
          </a:p>
        </p:txBody>
      </p:sp>
      <p:pic>
        <p:nvPicPr>
          <p:cNvPr id="4" name="Picture 3" descr="Logo, company name&#10;&#10;Description automatically generated">
            <a:extLst>
              <a:ext uri="{FF2B5EF4-FFF2-40B4-BE49-F238E27FC236}">
                <a16:creationId xmlns:a16="http://schemas.microsoft.com/office/drawing/2014/main" id="{C8037EEF-F350-6DC8-405F-2341923213C4}"/>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247409" y="98321"/>
            <a:ext cx="3485241" cy="1394097"/>
          </a:xfrm>
          <a:prstGeom prst="rect">
            <a:avLst/>
          </a:prstGeom>
        </p:spPr>
      </p:pic>
      <p:sp>
        <p:nvSpPr>
          <p:cNvPr id="5" name="TextBox 4">
            <a:extLst>
              <a:ext uri="{FF2B5EF4-FFF2-40B4-BE49-F238E27FC236}">
                <a16:creationId xmlns:a16="http://schemas.microsoft.com/office/drawing/2014/main" id="{3672AFAB-BFB7-2158-5412-CE61CB83D756}"/>
              </a:ext>
            </a:extLst>
          </p:cNvPr>
          <p:cNvSpPr txBox="1"/>
          <p:nvPr/>
        </p:nvSpPr>
        <p:spPr>
          <a:xfrm>
            <a:off x="8337472" y="1426220"/>
            <a:ext cx="3016328" cy="21544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Calibri" panose="020F0502020204030204"/>
                <a:ea typeface="+mn-ea"/>
                <a:cs typeface="+mn-cs"/>
                <a:hlinkClick r:id="rId4" tooltip="http://www.i-tecnico.pt/powershell-do-windows-o-que-e-para-que-serve/"/>
              </a:rPr>
              <a:t>This Photo</a:t>
            </a:r>
            <a:r>
              <a:rPr kumimoji="0" lang="en-GB" sz="800" b="0" i="0" u="none" strike="noStrike" kern="1200" cap="none" spc="0" normalizeH="0" baseline="0" noProof="0" dirty="0">
                <a:ln>
                  <a:noFill/>
                </a:ln>
                <a:solidFill>
                  <a:prstClr val="black"/>
                </a:solidFill>
                <a:effectLst/>
                <a:uLnTx/>
                <a:uFillTx/>
                <a:latin typeface="Calibri" panose="020F0502020204030204"/>
                <a:ea typeface="+mn-ea"/>
                <a:cs typeface="+mn-cs"/>
              </a:rPr>
              <a:t> by Unknown Author is </a:t>
            </a:r>
            <a:r>
              <a:rPr kumimoji="0" lang="en-GB" sz="300" b="0" i="0" u="none" strike="noStrike" kern="1200" cap="none" spc="0" normalizeH="0" baseline="0" noProof="0" dirty="0">
                <a:ln>
                  <a:noFill/>
                </a:ln>
                <a:solidFill>
                  <a:prstClr val="black"/>
                </a:solidFill>
                <a:effectLst/>
                <a:uLnTx/>
                <a:uFillTx/>
                <a:latin typeface="Calibri" panose="020F0502020204030204"/>
                <a:ea typeface="+mn-ea"/>
                <a:cs typeface="+mn-cs"/>
              </a:rPr>
              <a:t>licensed</a:t>
            </a:r>
            <a:r>
              <a:rPr kumimoji="0" lang="en-GB" sz="800" b="0" i="0" u="none" strike="noStrike" kern="1200" cap="none" spc="0" normalizeH="0" baseline="0" noProof="0" dirty="0">
                <a:ln>
                  <a:noFill/>
                </a:ln>
                <a:solidFill>
                  <a:prstClr val="black"/>
                </a:solidFill>
                <a:effectLst/>
                <a:uLnTx/>
                <a:uFillTx/>
                <a:latin typeface="Calibri" panose="020F0502020204030204"/>
                <a:ea typeface="+mn-ea"/>
                <a:cs typeface="+mn-cs"/>
              </a:rPr>
              <a:t> under </a:t>
            </a:r>
            <a:r>
              <a:rPr kumimoji="0" lang="en-GB" sz="800" b="0" i="0" u="none" strike="noStrike" kern="1200" cap="none" spc="0" normalizeH="0" baseline="0" noProof="0" dirty="0">
                <a:ln>
                  <a:noFill/>
                </a:ln>
                <a:solidFill>
                  <a:prstClr val="black"/>
                </a:solidFill>
                <a:effectLst/>
                <a:uLnTx/>
                <a:uFillTx/>
                <a:latin typeface="Calibri" panose="020F0502020204030204"/>
                <a:ea typeface="+mn-ea"/>
                <a:cs typeface="+mn-cs"/>
                <a:hlinkClick r:id="rId5" tooltip="https://creativecommons.org/licenses/by-nc-nd/3.0/"/>
              </a:rPr>
              <a:t>CC BY-NC-ND</a:t>
            </a:r>
            <a:endParaRPr kumimoji="0" lang="en-GB" sz="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FDB65237-CE50-E1E8-0CD5-FAF285415AC6}"/>
              </a:ext>
            </a:extLst>
          </p:cNvPr>
          <p:cNvPicPr>
            <a:picLocks noChangeAspect="1"/>
          </p:cNvPicPr>
          <p:nvPr/>
        </p:nvPicPr>
        <p:blipFill>
          <a:blip r:embed="rId6"/>
          <a:stretch>
            <a:fillRect/>
          </a:stretch>
        </p:blipFill>
        <p:spPr>
          <a:xfrm>
            <a:off x="5178933" y="4812298"/>
            <a:ext cx="6944139" cy="1500573"/>
          </a:xfrm>
          <a:prstGeom prst="rect">
            <a:avLst/>
          </a:prstGeom>
        </p:spPr>
      </p:pic>
      <p:sp>
        <p:nvSpPr>
          <p:cNvPr id="7" name="Content Placeholder 6">
            <a:extLst>
              <a:ext uri="{FF2B5EF4-FFF2-40B4-BE49-F238E27FC236}">
                <a16:creationId xmlns:a16="http://schemas.microsoft.com/office/drawing/2014/main" id="{7AA20E84-7A60-867E-8EB4-EA3136895592}"/>
              </a:ext>
            </a:extLst>
          </p:cNvPr>
          <p:cNvSpPr>
            <a:spLocks noGrp="1"/>
          </p:cNvSpPr>
          <p:nvPr>
            <p:ph idx="1"/>
          </p:nvPr>
        </p:nvSpPr>
        <p:spPr>
          <a:xfrm>
            <a:off x="323369" y="1733605"/>
            <a:ext cx="11603588" cy="4683097"/>
          </a:xfrm>
        </p:spPr>
        <p:txBody>
          <a:bodyPr>
            <a:normAutofit/>
          </a:bodyPr>
          <a:lstStyle/>
          <a:p>
            <a:pPr algn="l"/>
            <a:r>
              <a:rPr lang="en-US" b="0" i="0" dirty="0">
                <a:solidFill>
                  <a:srgbClr val="333333"/>
                </a:solidFill>
                <a:effectLst/>
                <a:latin typeface="Roboto" panose="02000000000000000000" pitchFamily="2" charset="0"/>
              </a:rPr>
              <a:t>We can use the</a:t>
            </a:r>
            <a:r>
              <a:rPr lang="en-US" b="1" i="0" dirty="0">
                <a:solidFill>
                  <a:srgbClr val="333333"/>
                </a:solidFill>
                <a:effectLst/>
                <a:latin typeface="Roboto" panose="02000000000000000000" pitchFamily="2" charset="0"/>
              </a:rPr>
              <a:t> Export-CSV</a:t>
            </a:r>
            <a:r>
              <a:rPr lang="en-US" b="0" i="0" dirty="0">
                <a:solidFill>
                  <a:srgbClr val="333333"/>
                </a:solidFill>
                <a:effectLst/>
                <a:latin typeface="Roboto" panose="02000000000000000000" pitchFamily="2" charset="0"/>
              </a:rPr>
              <a:t> option to export PowerShell output to a CSV/Excel file.</a:t>
            </a:r>
          </a:p>
          <a:p>
            <a:pPr algn="l"/>
            <a:r>
              <a:rPr lang="en-US" dirty="0">
                <a:solidFill>
                  <a:srgbClr val="333333"/>
                </a:solidFill>
                <a:latin typeface="Roboto" panose="02000000000000000000" pitchFamily="2" charset="0"/>
              </a:rPr>
              <a:t>This is useful to </a:t>
            </a:r>
            <a:r>
              <a:rPr lang="en-US" b="0" i="0" dirty="0">
                <a:solidFill>
                  <a:srgbClr val="333333"/>
                </a:solidFill>
                <a:effectLst/>
                <a:latin typeface="Roboto" panose="02000000000000000000" pitchFamily="2" charset="0"/>
              </a:rPr>
              <a:t>review system information and for reporting purposes. </a:t>
            </a:r>
          </a:p>
          <a:p>
            <a:pPr algn="l"/>
            <a:r>
              <a:rPr lang="en-US" b="0" i="0" dirty="0">
                <a:solidFill>
                  <a:srgbClr val="333333"/>
                </a:solidFill>
                <a:effectLst/>
                <a:latin typeface="Roboto" panose="02000000000000000000" pitchFamily="2" charset="0"/>
              </a:rPr>
              <a:t>Syntax : </a:t>
            </a:r>
            <a:r>
              <a:rPr lang="en-US" b="0" i="0" dirty="0">
                <a:solidFill>
                  <a:srgbClr val="666AFE"/>
                </a:solidFill>
                <a:effectLst/>
                <a:latin typeface="Roboto" panose="02000000000000000000" pitchFamily="2" charset="0"/>
              </a:rPr>
              <a:t>Get-Process | Export-CSV GProcess.csv</a:t>
            </a:r>
          </a:p>
          <a:p>
            <a:pPr marL="0" indent="0" algn="l">
              <a:buNone/>
            </a:pPr>
            <a:endParaRPr lang="en-US" b="0" i="0" dirty="0">
              <a:solidFill>
                <a:srgbClr val="333333"/>
              </a:solidFill>
              <a:effectLst/>
              <a:latin typeface="Roboto" panose="02000000000000000000" pitchFamily="2" charset="0"/>
            </a:endParaRPr>
          </a:p>
          <a:p>
            <a:pPr algn="l"/>
            <a:r>
              <a:rPr lang="en-US" b="0" i="0" dirty="0">
                <a:solidFill>
                  <a:srgbClr val="333333"/>
                </a:solidFill>
                <a:effectLst/>
                <a:latin typeface="Roboto" panose="02000000000000000000" pitchFamily="2" charset="0"/>
              </a:rPr>
              <a:t>The command creates a </a:t>
            </a:r>
            <a:r>
              <a:rPr lang="en-US" b="1" dirty="0">
                <a:solidFill>
                  <a:srgbClr val="333333"/>
                </a:solidFill>
                <a:latin typeface="Roboto" panose="02000000000000000000" pitchFamily="2" charset="0"/>
              </a:rPr>
              <a:t>GP</a:t>
            </a:r>
            <a:r>
              <a:rPr lang="en-US" b="1" i="0" dirty="0">
                <a:solidFill>
                  <a:srgbClr val="333333"/>
                </a:solidFill>
                <a:effectLst/>
                <a:latin typeface="Roboto" panose="02000000000000000000" pitchFamily="2" charset="0"/>
              </a:rPr>
              <a:t>rocess.csv</a:t>
            </a:r>
            <a:r>
              <a:rPr lang="en-US" b="0" i="0" dirty="0">
                <a:solidFill>
                  <a:srgbClr val="333333"/>
                </a:solidFill>
                <a:effectLst/>
                <a:latin typeface="Roboto" panose="02000000000000000000" pitchFamily="2" charset="0"/>
              </a:rPr>
              <a:t> file that contains process data.</a:t>
            </a:r>
            <a:endParaRPr lang="en-US" dirty="0">
              <a:solidFill>
                <a:srgbClr val="333333"/>
              </a:solidFill>
              <a:latin typeface="Roboto" panose="02000000000000000000" pitchFamily="2" charset="0"/>
            </a:endParaRPr>
          </a:p>
          <a:p>
            <a:pPr marL="0" indent="0" algn="l">
              <a:buNone/>
            </a:pPr>
            <a:r>
              <a:rPr lang="en-US" i="0" dirty="0">
                <a:solidFill>
                  <a:srgbClr val="333333"/>
                </a:solidFill>
                <a:effectLst/>
                <a:latin typeface="Roboto" panose="02000000000000000000" pitchFamily="2" charset="0"/>
              </a:rPr>
              <a:t>To open the file, type in:</a:t>
            </a:r>
          </a:p>
          <a:p>
            <a:pPr lvl="1"/>
            <a:r>
              <a:rPr lang="en-US" b="1" dirty="0">
                <a:solidFill>
                  <a:srgbClr val="333333"/>
                </a:solidFill>
                <a:latin typeface="Roboto" panose="02000000000000000000" pitchFamily="2" charset="0"/>
              </a:rPr>
              <a:t>CMD: </a:t>
            </a:r>
            <a:r>
              <a:rPr lang="en-US" b="0" i="0" dirty="0">
                <a:solidFill>
                  <a:srgbClr val="666AFE"/>
                </a:solidFill>
                <a:effectLst/>
                <a:latin typeface="Roboto" panose="02000000000000000000" pitchFamily="2" charset="0"/>
              </a:rPr>
              <a:t>GProcess.csv</a:t>
            </a:r>
          </a:p>
          <a:p>
            <a:pPr lvl="1"/>
            <a:r>
              <a:rPr lang="en-US" b="1" dirty="0">
                <a:solidFill>
                  <a:srgbClr val="333333"/>
                </a:solidFill>
                <a:latin typeface="Roboto" panose="02000000000000000000" pitchFamily="2" charset="0"/>
              </a:rPr>
              <a:t>PS: </a:t>
            </a:r>
            <a:r>
              <a:rPr lang="en-US" dirty="0">
                <a:solidFill>
                  <a:srgbClr val="666AFE"/>
                </a:solidFill>
                <a:latin typeface="Roboto" panose="02000000000000000000" pitchFamily="2" charset="0"/>
              </a:rPr>
              <a:t>Invoke-item </a:t>
            </a:r>
            <a:r>
              <a:rPr lang="en-US" b="0" i="0" dirty="0">
                <a:solidFill>
                  <a:srgbClr val="666AFE"/>
                </a:solidFill>
                <a:effectLst/>
                <a:latin typeface="Roboto" panose="02000000000000000000" pitchFamily="2" charset="0"/>
              </a:rPr>
              <a:t>GProcess.csv</a:t>
            </a:r>
          </a:p>
          <a:p>
            <a:pPr lvl="1"/>
            <a:endParaRPr lang="en-US" b="1" i="0" dirty="0">
              <a:solidFill>
                <a:srgbClr val="2C2C2C"/>
              </a:solidFill>
              <a:effectLst/>
              <a:latin typeface="Roboto" panose="02000000000000000000" pitchFamily="2" charset="0"/>
            </a:endParaRPr>
          </a:p>
        </p:txBody>
      </p:sp>
      <p:pic>
        <p:nvPicPr>
          <p:cNvPr id="13" name="Picture 12">
            <a:extLst>
              <a:ext uri="{FF2B5EF4-FFF2-40B4-BE49-F238E27FC236}">
                <a16:creationId xmlns:a16="http://schemas.microsoft.com/office/drawing/2014/main" id="{7290A853-BE33-993B-F102-60CC5AB2FA0F}"/>
              </a:ext>
            </a:extLst>
          </p:cNvPr>
          <p:cNvPicPr>
            <a:picLocks noChangeAspect="1"/>
          </p:cNvPicPr>
          <p:nvPr/>
        </p:nvPicPr>
        <p:blipFill>
          <a:blip r:embed="rId7"/>
          <a:stretch>
            <a:fillRect/>
          </a:stretch>
        </p:blipFill>
        <p:spPr>
          <a:xfrm>
            <a:off x="1176398" y="3574632"/>
            <a:ext cx="9839200" cy="500521"/>
          </a:xfrm>
          <a:prstGeom prst="rect">
            <a:avLst/>
          </a:prstGeom>
        </p:spPr>
      </p:pic>
    </p:spTree>
    <p:extLst>
      <p:ext uri="{BB962C8B-B14F-4D97-AF65-F5344CB8AC3E}">
        <p14:creationId xmlns:p14="http://schemas.microsoft.com/office/powerpoint/2010/main" val="190762517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532540" y="348319"/>
            <a:ext cx="9895951" cy="1033669"/>
          </a:xfrm>
        </p:spPr>
        <p:txBody>
          <a:bodyPr>
            <a:normAutofit/>
          </a:bodyPr>
          <a:lstStyle/>
          <a:p>
            <a:r>
              <a:rPr lang="en-GB" b="1" dirty="0" err="1">
                <a:solidFill>
                  <a:schemeClr val="bg1"/>
                </a:solidFill>
              </a:rPr>
              <a:t>ConvertTo</a:t>
            </a:r>
            <a:r>
              <a:rPr lang="en-GB" b="1" dirty="0">
                <a:solidFill>
                  <a:schemeClr val="bg1"/>
                </a:solidFill>
              </a:rPr>
              <a:t>-HTML</a:t>
            </a:r>
          </a:p>
        </p:txBody>
      </p:sp>
      <p:pic>
        <p:nvPicPr>
          <p:cNvPr id="4" name="Picture 3" descr="Logo, company name&#10;&#10;Description automatically generated">
            <a:extLst>
              <a:ext uri="{FF2B5EF4-FFF2-40B4-BE49-F238E27FC236}">
                <a16:creationId xmlns:a16="http://schemas.microsoft.com/office/drawing/2014/main" id="{C8037EEF-F350-6DC8-405F-2341923213C4}"/>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247409" y="98321"/>
            <a:ext cx="3485241" cy="1394097"/>
          </a:xfrm>
          <a:prstGeom prst="rect">
            <a:avLst/>
          </a:prstGeom>
        </p:spPr>
      </p:pic>
      <p:sp>
        <p:nvSpPr>
          <p:cNvPr id="5" name="TextBox 4">
            <a:extLst>
              <a:ext uri="{FF2B5EF4-FFF2-40B4-BE49-F238E27FC236}">
                <a16:creationId xmlns:a16="http://schemas.microsoft.com/office/drawing/2014/main" id="{3672AFAB-BFB7-2158-5412-CE61CB83D756}"/>
              </a:ext>
            </a:extLst>
          </p:cNvPr>
          <p:cNvSpPr txBox="1"/>
          <p:nvPr/>
        </p:nvSpPr>
        <p:spPr>
          <a:xfrm>
            <a:off x="8337472" y="1426220"/>
            <a:ext cx="3016328" cy="21544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alibri" panose="020F0502020204030204"/>
                <a:ea typeface="+mn-ea"/>
                <a:cs typeface="+mn-cs"/>
                <a:hlinkClick r:id="rId4" tooltip="http://www.i-tecnico.pt/powershell-do-windows-o-que-e-para-que-serve/"/>
              </a:rPr>
              <a:t>This Photo</a:t>
            </a:r>
            <a:r>
              <a:rPr kumimoji="0" lang="en-GB" sz="800" b="0" i="0" u="none" strike="noStrike" kern="1200" cap="none" spc="0" normalizeH="0" baseline="0" noProof="0">
                <a:ln>
                  <a:noFill/>
                </a:ln>
                <a:solidFill>
                  <a:prstClr val="black"/>
                </a:solidFill>
                <a:effectLst/>
                <a:uLnTx/>
                <a:uFillTx/>
                <a:latin typeface="Calibri" panose="020F0502020204030204"/>
                <a:ea typeface="+mn-ea"/>
                <a:cs typeface="+mn-cs"/>
              </a:rPr>
              <a:t> by Unknown Author is </a:t>
            </a:r>
            <a:r>
              <a:rPr kumimoji="0" lang="en-GB" sz="300" b="0" i="0" u="none" strike="noStrike" kern="1200" cap="none" spc="0" normalizeH="0" baseline="0" noProof="0">
                <a:ln>
                  <a:noFill/>
                </a:ln>
                <a:solidFill>
                  <a:prstClr val="black"/>
                </a:solidFill>
                <a:effectLst/>
                <a:uLnTx/>
                <a:uFillTx/>
                <a:latin typeface="Calibri" panose="020F0502020204030204"/>
                <a:ea typeface="+mn-ea"/>
                <a:cs typeface="+mn-cs"/>
              </a:rPr>
              <a:t>licensed</a:t>
            </a:r>
            <a:r>
              <a:rPr kumimoji="0" lang="en-GB" sz="800" b="0" i="0" u="none" strike="noStrike" kern="1200" cap="none" spc="0" normalizeH="0" baseline="0" noProof="0">
                <a:ln>
                  <a:noFill/>
                </a:ln>
                <a:solidFill>
                  <a:prstClr val="black"/>
                </a:solidFill>
                <a:effectLst/>
                <a:uLnTx/>
                <a:uFillTx/>
                <a:latin typeface="Calibri" panose="020F0502020204030204"/>
                <a:ea typeface="+mn-ea"/>
                <a:cs typeface="+mn-cs"/>
              </a:rPr>
              <a:t> under </a:t>
            </a:r>
            <a:r>
              <a:rPr kumimoji="0" lang="en-GB" sz="800" b="0" i="0" u="none" strike="noStrike" kern="1200" cap="none" spc="0" normalizeH="0" baseline="0" noProof="0">
                <a:ln>
                  <a:noFill/>
                </a:ln>
                <a:solidFill>
                  <a:prstClr val="black"/>
                </a:solidFill>
                <a:effectLst/>
                <a:uLnTx/>
                <a:uFillTx/>
                <a:latin typeface="Calibri" panose="020F0502020204030204"/>
                <a:ea typeface="+mn-ea"/>
                <a:cs typeface="+mn-cs"/>
                <a:hlinkClick r:id="rId5" tooltip="https://creativecommons.org/licenses/by-nc-nd/3.0/"/>
              </a:rPr>
              <a:t>CC BY-NC-ND</a:t>
            </a:r>
            <a:endParaRPr kumimoji="0" lang="en-GB" sz="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Content Placeholder 6">
            <a:extLst>
              <a:ext uri="{FF2B5EF4-FFF2-40B4-BE49-F238E27FC236}">
                <a16:creationId xmlns:a16="http://schemas.microsoft.com/office/drawing/2014/main" id="{7AA20E84-7A60-867E-8EB4-EA3136895592}"/>
              </a:ext>
            </a:extLst>
          </p:cNvPr>
          <p:cNvSpPr>
            <a:spLocks noGrp="1"/>
          </p:cNvSpPr>
          <p:nvPr>
            <p:ph idx="1"/>
          </p:nvPr>
        </p:nvSpPr>
        <p:spPr>
          <a:xfrm>
            <a:off x="392526" y="1825625"/>
            <a:ext cx="10961274" cy="4351338"/>
          </a:xfrm>
        </p:spPr>
        <p:txBody>
          <a:bodyPr>
            <a:normAutofit lnSpcReduction="10000"/>
          </a:bodyPr>
          <a:lstStyle/>
          <a:p>
            <a:r>
              <a:rPr lang="en-US" b="0" i="0" dirty="0">
                <a:solidFill>
                  <a:srgbClr val="333333"/>
                </a:solidFill>
                <a:effectLst/>
                <a:latin typeface="Roboto" panose="02000000000000000000" pitchFamily="2" charset="0"/>
              </a:rPr>
              <a:t>To create a report in HTML format, we can use the pipe symbol followed by the </a:t>
            </a:r>
            <a:r>
              <a:rPr lang="en-US" b="1" i="0" dirty="0" err="1">
                <a:solidFill>
                  <a:srgbClr val="333333"/>
                </a:solidFill>
                <a:effectLst/>
                <a:latin typeface="Roboto" panose="02000000000000000000" pitchFamily="2" charset="0"/>
              </a:rPr>
              <a:t>ConvertTo</a:t>
            </a:r>
            <a:r>
              <a:rPr lang="en-US" b="1" i="0" dirty="0">
                <a:solidFill>
                  <a:srgbClr val="333333"/>
                </a:solidFill>
                <a:effectLst/>
                <a:latin typeface="Roboto" panose="02000000000000000000" pitchFamily="2" charset="0"/>
              </a:rPr>
              <a:t>-HTML </a:t>
            </a:r>
            <a:r>
              <a:rPr lang="en-US" i="0" dirty="0">
                <a:solidFill>
                  <a:srgbClr val="333333"/>
                </a:solidFill>
                <a:effectLst/>
                <a:latin typeface="Roboto" panose="02000000000000000000" pitchFamily="2" charset="0"/>
              </a:rPr>
              <a:t>option</a:t>
            </a:r>
            <a:r>
              <a:rPr lang="en-US" b="0" i="0" dirty="0">
                <a:solidFill>
                  <a:srgbClr val="333333"/>
                </a:solidFill>
                <a:effectLst/>
                <a:latin typeface="Roboto" panose="02000000000000000000" pitchFamily="2" charset="0"/>
              </a:rPr>
              <a:t>. For example:</a:t>
            </a:r>
          </a:p>
          <a:p>
            <a:pPr>
              <a:spcBef>
                <a:spcPts val="1200"/>
              </a:spcBef>
              <a:spcAft>
                <a:spcPts val="600"/>
              </a:spcAft>
            </a:pPr>
            <a:r>
              <a:rPr lang="en-US" b="0" i="0" dirty="0">
                <a:solidFill>
                  <a:srgbClr val="333333"/>
                </a:solidFill>
                <a:effectLst/>
                <a:latin typeface="Roboto" panose="02000000000000000000" pitchFamily="2" charset="0"/>
              </a:rPr>
              <a:t>Syntax: </a:t>
            </a:r>
            <a:r>
              <a:rPr lang="en-US" b="0" i="0" dirty="0">
                <a:solidFill>
                  <a:srgbClr val="666AFE"/>
                </a:solidFill>
                <a:effectLst/>
                <a:latin typeface="Roboto" panose="02000000000000000000" pitchFamily="2" charset="0"/>
              </a:rPr>
              <a:t>Get-Process | </a:t>
            </a:r>
            <a:r>
              <a:rPr lang="en-US" b="0" i="0" dirty="0" err="1">
                <a:solidFill>
                  <a:srgbClr val="666AFE"/>
                </a:solidFill>
                <a:effectLst/>
                <a:latin typeface="Roboto" panose="02000000000000000000" pitchFamily="2" charset="0"/>
              </a:rPr>
              <a:t>ConvertTo</a:t>
            </a:r>
            <a:r>
              <a:rPr lang="en-US" b="0" i="0" dirty="0">
                <a:solidFill>
                  <a:srgbClr val="666AFE"/>
                </a:solidFill>
                <a:effectLst/>
                <a:latin typeface="Roboto" panose="02000000000000000000" pitchFamily="2" charset="0"/>
              </a:rPr>
              <a:t>-HTML &gt; GProcess.html</a:t>
            </a:r>
          </a:p>
          <a:p>
            <a:pPr algn="l">
              <a:spcBef>
                <a:spcPts val="1200"/>
              </a:spcBef>
              <a:spcAft>
                <a:spcPts val="600"/>
              </a:spcAft>
            </a:pPr>
            <a:endParaRPr lang="en-US" b="0" i="0" dirty="0">
              <a:solidFill>
                <a:srgbClr val="333333"/>
              </a:solidFill>
              <a:effectLst/>
              <a:latin typeface="Roboto" panose="02000000000000000000" pitchFamily="2" charset="0"/>
            </a:endParaRPr>
          </a:p>
          <a:p>
            <a:pPr algn="l">
              <a:spcBef>
                <a:spcPts val="1200"/>
              </a:spcBef>
              <a:spcAft>
                <a:spcPts val="600"/>
              </a:spcAft>
            </a:pPr>
            <a:r>
              <a:rPr lang="en-US" b="0" i="0" dirty="0">
                <a:solidFill>
                  <a:srgbClr val="333333"/>
                </a:solidFill>
                <a:effectLst/>
                <a:latin typeface="Roboto" panose="02000000000000000000" pitchFamily="2" charset="0"/>
              </a:rPr>
              <a:t>A .html file will be created and saved in the current working directory: C:\Users\username.</a:t>
            </a:r>
          </a:p>
          <a:p>
            <a:pPr marL="0" indent="0" algn="l">
              <a:buNone/>
            </a:pPr>
            <a:r>
              <a:rPr lang="en-US" i="0" dirty="0">
                <a:solidFill>
                  <a:srgbClr val="333333"/>
                </a:solidFill>
                <a:effectLst/>
                <a:latin typeface="Roboto" panose="02000000000000000000" pitchFamily="2" charset="0"/>
              </a:rPr>
              <a:t>To open the file, type in:</a:t>
            </a:r>
          </a:p>
          <a:p>
            <a:r>
              <a:rPr lang="en-US" sz="2400" b="1" dirty="0">
                <a:solidFill>
                  <a:srgbClr val="333333"/>
                </a:solidFill>
                <a:latin typeface="Roboto" panose="02000000000000000000" pitchFamily="2" charset="0"/>
              </a:rPr>
              <a:t>CMD: </a:t>
            </a:r>
            <a:r>
              <a:rPr lang="en-US" sz="2400" b="0" i="0" dirty="0">
                <a:solidFill>
                  <a:srgbClr val="666AFE"/>
                </a:solidFill>
                <a:effectLst/>
                <a:latin typeface="Roboto" panose="02000000000000000000" pitchFamily="2" charset="0"/>
              </a:rPr>
              <a:t>GProcess.html</a:t>
            </a:r>
          </a:p>
          <a:p>
            <a:r>
              <a:rPr lang="en-US" sz="2400" b="1" dirty="0">
                <a:solidFill>
                  <a:srgbClr val="333333"/>
                </a:solidFill>
                <a:latin typeface="Roboto" panose="02000000000000000000" pitchFamily="2" charset="0"/>
              </a:rPr>
              <a:t>PS: </a:t>
            </a:r>
            <a:r>
              <a:rPr lang="en-US" sz="2400" dirty="0">
                <a:solidFill>
                  <a:srgbClr val="666AFE"/>
                </a:solidFill>
                <a:latin typeface="Roboto" panose="02000000000000000000" pitchFamily="2" charset="0"/>
              </a:rPr>
              <a:t>Invoke-item </a:t>
            </a:r>
            <a:r>
              <a:rPr lang="en-US" sz="2400" b="0" i="0" dirty="0">
                <a:solidFill>
                  <a:srgbClr val="666AFE"/>
                </a:solidFill>
                <a:effectLst/>
                <a:latin typeface="Roboto" panose="02000000000000000000" pitchFamily="2" charset="0"/>
              </a:rPr>
              <a:t>GProcess.html</a:t>
            </a:r>
          </a:p>
          <a:p>
            <a:pPr algn="l">
              <a:spcBef>
                <a:spcPts val="1200"/>
              </a:spcBef>
              <a:spcAft>
                <a:spcPts val="600"/>
              </a:spcAft>
            </a:pPr>
            <a:endParaRPr lang="en-US" b="0" i="0" dirty="0">
              <a:solidFill>
                <a:srgbClr val="333333"/>
              </a:solidFill>
              <a:effectLst/>
              <a:latin typeface="Roboto" panose="02000000000000000000" pitchFamily="2" charset="0"/>
            </a:endParaRPr>
          </a:p>
        </p:txBody>
      </p:sp>
      <p:pic>
        <p:nvPicPr>
          <p:cNvPr id="9" name="Picture 8">
            <a:extLst>
              <a:ext uri="{FF2B5EF4-FFF2-40B4-BE49-F238E27FC236}">
                <a16:creationId xmlns:a16="http://schemas.microsoft.com/office/drawing/2014/main" id="{A387953E-6460-D0CA-669D-F50EC1DC5F3C}"/>
              </a:ext>
            </a:extLst>
          </p:cNvPr>
          <p:cNvPicPr>
            <a:picLocks noChangeAspect="1"/>
          </p:cNvPicPr>
          <p:nvPr/>
        </p:nvPicPr>
        <p:blipFill>
          <a:blip r:embed="rId6"/>
          <a:stretch>
            <a:fillRect/>
          </a:stretch>
        </p:blipFill>
        <p:spPr>
          <a:xfrm>
            <a:off x="4989676" y="4601021"/>
            <a:ext cx="7130758" cy="1537427"/>
          </a:xfrm>
          <a:prstGeom prst="rect">
            <a:avLst/>
          </a:prstGeom>
          <a:ln>
            <a:solidFill>
              <a:schemeClr val="tx1"/>
            </a:solidFill>
          </a:ln>
        </p:spPr>
      </p:pic>
      <p:pic>
        <p:nvPicPr>
          <p:cNvPr id="6" name="Picture 5">
            <a:extLst>
              <a:ext uri="{FF2B5EF4-FFF2-40B4-BE49-F238E27FC236}">
                <a16:creationId xmlns:a16="http://schemas.microsoft.com/office/drawing/2014/main" id="{F8434C42-088F-29FF-D148-8C1CA5FBF7A6}"/>
              </a:ext>
            </a:extLst>
          </p:cNvPr>
          <p:cNvPicPr>
            <a:picLocks noChangeAspect="1"/>
          </p:cNvPicPr>
          <p:nvPr/>
        </p:nvPicPr>
        <p:blipFill>
          <a:blip r:embed="rId7"/>
          <a:stretch>
            <a:fillRect/>
          </a:stretch>
        </p:blipFill>
        <p:spPr>
          <a:xfrm>
            <a:off x="838200" y="3157475"/>
            <a:ext cx="11151448" cy="543049"/>
          </a:xfrm>
          <a:prstGeom prst="rect">
            <a:avLst/>
          </a:prstGeom>
        </p:spPr>
      </p:pic>
    </p:spTree>
    <p:extLst>
      <p:ext uri="{BB962C8B-B14F-4D97-AF65-F5344CB8AC3E}">
        <p14:creationId xmlns:p14="http://schemas.microsoft.com/office/powerpoint/2010/main" val="323473238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187306" y="331304"/>
            <a:ext cx="11302263" cy="1106075"/>
          </a:xfrm>
        </p:spPr>
        <p:txBody>
          <a:bodyPr>
            <a:normAutofit/>
          </a:bodyPr>
          <a:lstStyle/>
          <a:p>
            <a:r>
              <a:rPr lang="en-GB" b="1" dirty="0">
                <a:solidFill>
                  <a:schemeClr val="bg1"/>
                </a:solidFill>
              </a:rPr>
              <a:t>Get-</a:t>
            </a:r>
            <a:r>
              <a:rPr lang="en-GB" b="1" dirty="0" err="1">
                <a:solidFill>
                  <a:schemeClr val="bg1"/>
                </a:solidFill>
              </a:rPr>
              <a:t>Childitem</a:t>
            </a:r>
            <a:r>
              <a:rPr lang="en-GB" b="1" dirty="0">
                <a:solidFill>
                  <a:schemeClr val="bg1"/>
                </a:solidFill>
              </a:rPr>
              <a:t>, </a:t>
            </a:r>
            <a:r>
              <a:rPr lang="en-US" altLang="en-US" b="1" dirty="0">
                <a:solidFill>
                  <a:schemeClr val="bg1"/>
                </a:solidFill>
              </a:rPr>
              <a:t>Set-Location &amp; </a:t>
            </a:r>
            <a:r>
              <a:rPr lang="en-US" b="1" dirty="0">
                <a:solidFill>
                  <a:schemeClr val="bg1"/>
                </a:solidFill>
              </a:rPr>
              <a:t>New-Item cmdlets</a:t>
            </a:r>
            <a:endParaRPr lang="en-GB" b="1" dirty="0">
              <a:solidFill>
                <a:schemeClr val="bg1"/>
              </a:solidFill>
            </a:endParaRPr>
          </a:p>
        </p:txBody>
      </p:sp>
      <p:sp>
        <p:nvSpPr>
          <p:cNvPr id="7" name="Content Placeholder 6">
            <a:extLst>
              <a:ext uri="{FF2B5EF4-FFF2-40B4-BE49-F238E27FC236}">
                <a16:creationId xmlns:a16="http://schemas.microsoft.com/office/drawing/2014/main" id="{7AA20E84-7A60-867E-8EB4-EA3136895592}"/>
              </a:ext>
            </a:extLst>
          </p:cNvPr>
          <p:cNvSpPr>
            <a:spLocks noGrp="1"/>
          </p:cNvSpPr>
          <p:nvPr>
            <p:ph idx="1"/>
          </p:nvPr>
        </p:nvSpPr>
        <p:spPr>
          <a:xfrm>
            <a:off x="115032" y="1598328"/>
            <a:ext cx="11732646" cy="4351338"/>
          </a:xfrm>
        </p:spPr>
        <p:txBody>
          <a:bodyPr>
            <a:noAutofit/>
          </a:bodyPr>
          <a:lstStyle/>
          <a:p>
            <a:pPr algn="l">
              <a:lnSpc>
                <a:spcPct val="100000"/>
              </a:lnSpc>
              <a:spcBef>
                <a:spcPts val="0"/>
              </a:spcBef>
            </a:pPr>
            <a:r>
              <a:rPr lang="en-US" sz="2400" dirty="0"/>
              <a:t>The </a:t>
            </a:r>
            <a:r>
              <a:rPr lang="en-US" sz="2400" b="1" dirty="0"/>
              <a:t>Get-</a:t>
            </a:r>
            <a:r>
              <a:rPr lang="en-US" sz="2400" b="1" dirty="0" err="1"/>
              <a:t>Childitem</a:t>
            </a:r>
            <a:r>
              <a:rPr lang="en-US" sz="2400" dirty="0"/>
              <a:t> command is similar to the Bat </a:t>
            </a:r>
            <a:r>
              <a:rPr lang="en-US" sz="2400" b="1" dirty="0" err="1"/>
              <a:t>dir</a:t>
            </a:r>
            <a:r>
              <a:rPr lang="en-US" sz="2400" dirty="0"/>
              <a:t> command that lists folders and files in the current working directory. We can still use the </a:t>
            </a:r>
            <a:r>
              <a:rPr lang="en-US" sz="2400" b="1" dirty="0" err="1"/>
              <a:t>dir</a:t>
            </a:r>
            <a:r>
              <a:rPr lang="en-US" sz="2400" b="1" dirty="0"/>
              <a:t> alias </a:t>
            </a:r>
            <a:r>
              <a:rPr lang="en-US" sz="2400" dirty="0"/>
              <a:t>in PowerShell.</a:t>
            </a:r>
          </a:p>
          <a:p>
            <a:pPr marL="0" indent="0" algn="l">
              <a:lnSpc>
                <a:spcPct val="100000"/>
              </a:lnSpc>
              <a:spcBef>
                <a:spcPts val="0"/>
              </a:spcBef>
              <a:buNone/>
            </a:pPr>
            <a:endParaRPr lang="en-US" sz="2400" dirty="0"/>
          </a:p>
          <a:p>
            <a:pPr marL="0" indent="0" algn="l">
              <a:lnSpc>
                <a:spcPct val="100000"/>
              </a:lnSpc>
              <a:spcBef>
                <a:spcPts val="0"/>
              </a:spcBef>
              <a:buNone/>
            </a:pPr>
            <a:endParaRPr lang="en-US" sz="2400" dirty="0"/>
          </a:p>
          <a:p>
            <a:pPr>
              <a:lnSpc>
                <a:spcPct val="100000"/>
              </a:lnSpc>
              <a:spcBef>
                <a:spcPts val="0"/>
              </a:spcBef>
            </a:pPr>
            <a:r>
              <a:rPr lang="en-US" altLang="en-US" sz="2400" dirty="0"/>
              <a:t>We can use the </a:t>
            </a:r>
            <a:r>
              <a:rPr lang="en-US" altLang="en-US" sz="2400" b="1" dirty="0"/>
              <a:t>Set-Location</a:t>
            </a:r>
            <a:r>
              <a:rPr lang="en-US" altLang="en-US" sz="2400" dirty="0"/>
              <a:t> command in PS to </a:t>
            </a:r>
            <a:r>
              <a:rPr lang="en-US" altLang="en-US" sz="2400" b="1" dirty="0"/>
              <a:t>change directory,</a:t>
            </a:r>
            <a:r>
              <a:rPr lang="en-US" altLang="en-US" sz="2400" dirty="0"/>
              <a:t> to set the current directory to a specific location, like </a:t>
            </a:r>
            <a:r>
              <a:rPr lang="en-US" altLang="en-US" sz="2400" b="1" dirty="0"/>
              <a:t>cd</a:t>
            </a:r>
            <a:r>
              <a:rPr lang="en-US" altLang="en-US" sz="2400" dirty="0"/>
              <a:t> in Batch. </a:t>
            </a:r>
            <a:r>
              <a:rPr lang="en-US" sz="2400" dirty="0"/>
              <a:t>We can still use the </a:t>
            </a:r>
            <a:r>
              <a:rPr lang="en-US" sz="2400" b="1" dirty="0"/>
              <a:t>cd alias </a:t>
            </a:r>
            <a:r>
              <a:rPr lang="en-US" sz="2400" dirty="0"/>
              <a:t>in PowerShell.</a:t>
            </a:r>
          </a:p>
          <a:p>
            <a:pPr>
              <a:lnSpc>
                <a:spcPct val="100000"/>
              </a:lnSpc>
              <a:spcBef>
                <a:spcPts val="0"/>
              </a:spcBef>
            </a:pPr>
            <a:endParaRPr lang="en-US" altLang="en-US" sz="2400" dirty="0"/>
          </a:p>
          <a:p>
            <a:pPr>
              <a:lnSpc>
                <a:spcPct val="100000"/>
              </a:lnSpc>
              <a:spcBef>
                <a:spcPts val="0"/>
              </a:spcBef>
            </a:pPr>
            <a:endParaRPr lang="en-US" sz="2400" i="0" dirty="0">
              <a:solidFill>
                <a:srgbClr val="000000"/>
              </a:solidFill>
              <a:effectLst/>
            </a:endParaRPr>
          </a:p>
          <a:p>
            <a:pPr>
              <a:lnSpc>
                <a:spcPct val="100000"/>
              </a:lnSpc>
              <a:spcBef>
                <a:spcPts val="0"/>
              </a:spcBef>
            </a:pPr>
            <a:r>
              <a:rPr lang="en-US" sz="2400" i="0" dirty="0">
                <a:solidFill>
                  <a:srgbClr val="000000"/>
                </a:solidFill>
                <a:effectLst/>
              </a:rPr>
              <a:t>We use the </a:t>
            </a:r>
            <a:r>
              <a:rPr lang="en-US" sz="2400" b="1" i="0" dirty="0">
                <a:solidFill>
                  <a:srgbClr val="000000"/>
                </a:solidFill>
                <a:effectLst/>
              </a:rPr>
              <a:t>New-Item</a:t>
            </a:r>
            <a:r>
              <a:rPr lang="en-US" sz="2400" b="0" i="0" dirty="0">
                <a:solidFill>
                  <a:srgbClr val="000000"/>
                </a:solidFill>
                <a:effectLst/>
              </a:rPr>
              <a:t> command followed by the </a:t>
            </a:r>
            <a:r>
              <a:rPr lang="en-US" sz="2400" b="1" i="0" dirty="0">
                <a:solidFill>
                  <a:srgbClr val="000000"/>
                </a:solidFill>
                <a:effectLst/>
              </a:rPr>
              <a:t>-Path </a:t>
            </a:r>
            <a:r>
              <a:rPr lang="en-US" sz="2400" b="0" i="0" dirty="0">
                <a:solidFill>
                  <a:srgbClr val="000000"/>
                </a:solidFill>
                <a:effectLst/>
              </a:rPr>
              <a:t>parameter and destination address to create a new item </a:t>
            </a:r>
            <a:r>
              <a:rPr lang="en-US" sz="2400" dirty="0">
                <a:solidFill>
                  <a:srgbClr val="000000"/>
                </a:solidFill>
              </a:rPr>
              <a:t>in PS. </a:t>
            </a:r>
            <a:r>
              <a:rPr lang="en-US" sz="2400" b="0" i="0" dirty="0">
                <a:solidFill>
                  <a:srgbClr val="000000"/>
                </a:solidFill>
                <a:effectLst/>
              </a:rPr>
              <a:t>We need to append the </a:t>
            </a:r>
            <a:r>
              <a:rPr lang="en-US" sz="2400" b="1" i="0" dirty="0">
                <a:solidFill>
                  <a:srgbClr val="000000"/>
                </a:solidFill>
                <a:effectLst/>
              </a:rPr>
              <a:t>-ItemType</a:t>
            </a:r>
            <a:r>
              <a:rPr lang="en-US" sz="2400" b="0" i="0" dirty="0">
                <a:solidFill>
                  <a:srgbClr val="000000"/>
                </a:solidFill>
                <a:effectLst/>
              </a:rPr>
              <a:t> </a:t>
            </a:r>
            <a:r>
              <a:rPr lang="en-US" sz="2400" b="1" i="0" dirty="0">
                <a:solidFill>
                  <a:srgbClr val="000000"/>
                </a:solidFill>
                <a:effectLst/>
              </a:rPr>
              <a:t>Directory</a:t>
            </a:r>
            <a:r>
              <a:rPr lang="en-US" sz="2400" i="0" dirty="0">
                <a:solidFill>
                  <a:srgbClr val="000000"/>
                </a:solidFill>
                <a:effectLst/>
              </a:rPr>
              <a:t> parameter and value to create a new folder. For example:</a:t>
            </a:r>
            <a:endParaRPr lang="en-US" sz="2400" b="0" i="0" dirty="0">
              <a:solidFill>
                <a:srgbClr val="000000"/>
              </a:solidFill>
              <a:effectLst/>
            </a:endParaRPr>
          </a:p>
          <a:p>
            <a:pPr>
              <a:lnSpc>
                <a:spcPct val="100000"/>
              </a:lnSpc>
              <a:spcBef>
                <a:spcPts val="0"/>
              </a:spcBef>
            </a:pPr>
            <a:endParaRPr lang="en-US" altLang="en-US" sz="2400" dirty="0"/>
          </a:p>
          <a:p>
            <a:pPr>
              <a:lnSpc>
                <a:spcPct val="100000"/>
              </a:lnSpc>
              <a:spcBef>
                <a:spcPts val="0"/>
              </a:spcBef>
            </a:pPr>
            <a:endParaRPr lang="en-US" sz="2400" dirty="0"/>
          </a:p>
          <a:p>
            <a:pPr marL="0" indent="0">
              <a:lnSpc>
                <a:spcPct val="100000"/>
              </a:lnSpc>
              <a:spcBef>
                <a:spcPts val="0"/>
              </a:spcBef>
              <a:buNone/>
            </a:pPr>
            <a:endParaRPr lang="en-US" sz="2400" dirty="0"/>
          </a:p>
        </p:txBody>
      </p:sp>
      <p:sp>
        <p:nvSpPr>
          <p:cNvPr id="15" name="Rectangle 1">
            <a:extLst>
              <a:ext uri="{FF2B5EF4-FFF2-40B4-BE49-F238E27FC236}">
                <a16:creationId xmlns:a16="http://schemas.microsoft.com/office/drawing/2014/main" id="{8B1CBE21-24C8-511C-D153-21859234D306}"/>
              </a:ext>
            </a:extLst>
          </p:cNvPr>
          <p:cNvSpPr>
            <a:spLocks noChangeArrowheads="1"/>
          </p:cNvSpPr>
          <p:nvPr/>
        </p:nvSpPr>
        <p:spPr bwMode="auto">
          <a:xfrm>
            <a:off x="0" y="90100"/>
            <a:ext cx="65" cy="276999"/>
          </a:xfrm>
          <a:prstGeom prst="rect">
            <a:avLst/>
          </a:prstGeom>
          <a:solidFill>
            <a:srgbClr val="F5F5F5"/>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6" name="Picture 5">
            <a:extLst>
              <a:ext uri="{FF2B5EF4-FFF2-40B4-BE49-F238E27FC236}">
                <a16:creationId xmlns:a16="http://schemas.microsoft.com/office/drawing/2014/main" id="{5975476B-B2DC-1544-0B89-FEE35965FFD2}"/>
              </a:ext>
            </a:extLst>
          </p:cNvPr>
          <p:cNvPicPr>
            <a:picLocks noChangeAspect="1"/>
          </p:cNvPicPr>
          <p:nvPr/>
        </p:nvPicPr>
        <p:blipFill rotWithShape="1">
          <a:blip r:embed="rId3"/>
          <a:srcRect l="51941" b="21723"/>
          <a:stretch/>
        </p:blipFill>
        <p:spPr>
          <a:xfrm>
            <a:off x="3787909" y="2390023"/>
            <a:ext cx="3931000" cy="604858"/>
          </a:xfrm>
          <a:prstGeom prst="rect">
            <a:avLst/>
          </a:prstGeom>
        </p:spPr>
      </p:pic>
      <p:pic>
        <p:nvPicPr>
          <p:cNvPr id="3" name="Picture 2">
            <a:extLst>
              <a:ext uri="{FF2B5EF4-FFF2-40B4-BE49-F238E27FC236}">
                <a16:creationId xmlns:a16="http://schemas.microsoft.com/office/drawing/2014/main" id="{5482EF4B-5591-2BFB-AADF-A9B7439AB4D3}"/>
              </a:ext>
            </a:extLst>
          </p:cNvPr>
          <p:cNvPicPr>
            <a:picLocks noChangeAspect="1"/>
          </p:cNvPicPr>
          <p:nvPr/>
        </p:nvPicPr>
        <p:blipFill rotWithShape="1">
          <a:blip r:embed="rId4"/>
          <a:srcRect b="19539"/>
          <a:stretch/>
        </p:blipFill>
        <p:spPr>
          <a:xfrm>
            <a:off x="1026234" y="3962170"/>
            <a:ext cx="10294913" cy="517710"/>
          </a:xfrm>
          <a:prstGeom prst="rect">
            <a:avLst/>
          </a:prstGeom>
        </p:spPr>
      </p:pic>
      <p:pic>
        <p:nvPicPr>
          <p:cNvPr id="9" name="Picture 8">
            <a:extLst>
              <a:ext uri="{FF2B5EF4-FFF2-40B4-BE49-F238E27FC236}">
                <a16:creationId xmlns:a16="http://schemas.microsoft.com/office/drawing/2014/main" id="{DE26B8BC-CDFF-119D-B58A-CFD601E03457}"/>
              </a:ext>
            </a:extLst>
          </p:cNvPr>
          <p:cNvPicPr>
            <a:picLocks noChangeAspect="1"/>
          </p:cNvPicPr>
          <p:nvPr/>
        </p:nvPicPr>
        <p:blipFill>
          <a:blip r:embed="rId5"/>
          <a:stretch>
            <a:fillRect/>
          </a:stretch>
        </p:blipFill>
        <p:spPr>
          <a:xfrm>
            <a:off x="38368" y="5792596"/>
            <a:ext cx="12115259" cy="791083"/>
          </a:xfrm>
          <a:prstGeom prst="rect">
            <a:avLst/>
          </a:prstGeom>
        </p:spPr>
      </p:pic>
    </p:spTree>
    <p:extLst>
      <p:ext uri="{BB962C8B-B14F-4D97-AF65-F5344CB8AC3E}">
        <p14:creationId xmlns:p14="http://schemas.microsoft.com/office/powerpoint/2010/main" val="159934262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459346" y="385860"/>
            <a:ext cx="9895951" cy="1033669"/>
          </a:xfrm>
        </p:spPr>
        <p:txBody>
          <a:bodyPr>
            <a:normAutofit/>
          </a:bodyPr>
          <a:lstStyle/>
          <a:p>
            <a:r>
              <a:rPr lang="en-GB" dirty="0">
                <a:solidFill>
                  <a:srgbClr val="002060"/>
                </a:solidFill>
                <a:highlight>
                  <a:srgbClr val="FFFF00"/>
                </a:highlight>
              </a:rPr>
              <a:t>Show 1/2:</a:t>
            </a:r>
            <a:r>
              <a:rPr lang="en-GB" dirty="0">
                <a:solidFill>
                  <a:srgbClr val="002060"/>
                </a:solidFill>
              </a:rPr>
              <a:t> </a:t>
            </a:r>
            <a:r>
              <a:rPr lang="en-US" sz="4400" b="0" i="0" dirty="0">
                <a:solidFill>
                  <a:schemeClr val="bg1"/>
                </a:solidFill>
                <a:effectLst/>
              </a:rPr>
              <a:t>PowerShell Aliases</a:t>
            </a:r>
            <a:endParaRPr lang="en-GB" dirty="0">
              <a:solidFill>
                <a:schemeClr val="bg1"/>
              </a:solidFill>
            </a:endParaRPr>
          </a:p>
        </p:txBody>
      </p:sp>
      <p:sp>
        <p:nvSpPr>
          <p:cNvPr id="7" name="Content Placeholder 6">
            <a:extLst>
              <a:ext uri="{FF2B5EF4-FFF2-40B4-BE49-F238E27FC236}">
                <a16:creationId xmlns:a16="http://schemas.microsoft.com/office/drawing/2014/main" id="{7AA20E84-7A60-867E-8EB4-EA3136895592}"/>
              </a:ext>
            </a:extLst>
          </p:cNvPr>
          <p:cNvSpPr>
            <a:spLocks noGrp="1"/>
          </p:cNvSpPr>
          <p:nvPr>
            <p:ph idx="1"/>
          </p:nvPr>
        </p:nvSpPr>
        <p:spPr>
          <a:xfrm>
            <a:off x="268514" y="1582008"/>
            <a:ext cx="11324488" cy="5275992"/>
          </a:xfrm>
        </p:spPr>
        <p:txBody>
          <a:bodyPr>
            <a:normAutofit fontScale="25000" lnSpcReduction="20000"/>
          </a:bodyPr>
          <a:lstStyle/>
          <a:p>
            <a:pPr marL="0" indent="0">
              <a:lnSpc>
                <a:spcPct val="120000"/>
              </a:lnSpc>
              <a:spcBef>
                <a:spcPts val="0"/>
              </a:spcBef>
              <a:buNone/>
            </a:pPr>
            <a:r>
              <a:rPr lang="en-US" sz="11200" b="0" i="0" dirty="0">
                <a:solidFill>
                  <a:srgbClr val="1D2125"/>
                </a:solidFill>
                <a:effectLst/>
              </a:rPr>
              <a:t>PowerShell gives the option to use some shortened alias commands suc</a:t>
            </a:r>
            <a:r>
              <a:rPr lang="en-US" sz="11200" dirty="0">
                <a:solidFill>
                  <a:srgbClr val="1D2125"/>
                </a:solidFill>
              </a:rPr>
              <a:t>h as:</a:t>
            </a:r>
          </a:p>
          <a:p>
            <a:pPr>
              <a:lnSpc>
                <a:spcPct val="120000"/>
              </a:lnSpc>
              <a:spcBef>
                <a:spcPts val="0"/>
              </a:spcBef>
            </a:pPr>
            <a:r>
              <a:rPr lang="en-US" sz="8000" b="1" dirty="0">
                <a:solidFill>
                  <a:srgbClr val="1D2125"/>
                </a:solidFill>
              </a:rPr>
              <a:t>l</a:t>
            </a:r>
            <a:r>
              <a:rPr lang="en-US" sz="8000" b="1" i="0" dirty="0">
                <a:solidFill>
                  <a:srgbClr val="1D2125"/>
                </a:solidFill>
                <a:effectLst/>
              </a:rPr>
              <a:t>s </a:t>
            </a:r>
            <a:r>
              <a:rPr lang="en-US" sz="8000" i="0" dirty="0">
                <a:solidFill>
                  <a:srgbClr val="1D2125"/>
                </a:solidFill>
                <a:effectLst/>
              </a:rPr>
              <a:t>- to</a:t>
            </a:r>
            <a:r>
              <a:rPr lang="en-US" sz="8000" b="1" i="0" dirty="0">
                <a:solidFill>
                  <a:srgbClr val="1D2125"/>
                </a:solidFill>
                <a:effectLst/>
              </a:rPr>
              <a:t> list files. Same as in Bash.</a:t>
            </a:r>
          </a:p>
          <a:p>
            <a:pPr>
              <a:lnSpc>
                <a:spcPct val="120000"/>
              </a:lnSpc>
              <a:spcBef>
                <a:spcPts val="0"/>
              </a:spcBef>
            </a:pPr>
            <a:r>
              <a:rPr lang="en-US" sz="8000" b="1" dirty="0" err="1"/>
              <a:t>ps</a:t>
            </a:r>
            <a:r>
              <a:rPr lang="en-US" sz="8000" b="1" dirty="0"/>
              <a:t> - Get-Process </a:t>
            </a:r>
            <a:r>
              <a:rPr lang="en-US" sz="8000" dirty="0"/>
              <a:t>- Gets the processes that are running. </a:t>
            </a:r>
            <a:r>
              <a:rPr lang="en-US" sz="8000" b="1" i="0" dirty="0">
                <a:solidFill>
                  <a:srgbClr val="1D2125"/>
                </a:solidFill>
                <a:effectLst/>
              </a:rPr>
              <a:t>Same as in Bash.</a:t>
            </a:r>
          </a:p>
          <a:p>
            <a:pPr>
              <a:lnSpc>
                <a:spcPct val="120000"/>
              </a:lnSpc>
              <a:spcBef>
                <a:spcPts val="0"/>
              </a:spcBef>
            </a:pPr>
            <a:r>
              <a:rPr lang="en-US" sz="8000" b="1" dirty="0" err="1">
                <a:solidFill>
                  <a:srgbClr val="1D2125"/>
                </a:solidFill>
              </a:rPr>
              <a:t>p</a:t>
            </a:r>
            <a:r>
              <a:rPr lang="en-US" sz="8000" b="1" i="0" dirty="0" err="1">
                <a:solidFill>
                  <a:srgbClr val="1D2125"/>
                </a:solidFill>
                <a:effectLst/>
              </a:rPr>
              <a:t>wd</a:t>
            </a:r>
            <a:r>
              <a:rPr lang="en-US" sz="8000" b="1" i="0" dirty="0">
                <a:solidFill>
                  <a:srgbClr val="1D2125"/>
                </a:solidFill>
                <a:effectLst/>
              </a:rPr>
              <a:t> </a:t>
            </a:r>
            <a:r>
              <a:rPr lang="en-US" sz="8000" i="0" dirty="0">
                <a:solidFill>
                  <a:srgbClr val="1D2125"/>
                </a:solidFill>
                <a:effectLst/>
              </a:rPr>
              <a:t>or </a:t>
            </a:r>
            <a:r>
              <a:rPr lang="en-US" sz="8000" b="1" i="0" dirty="0" err="1">
                <a:solidFill>
                  <a:srgbClr val="1D2125"/>
                </a:solidFill>
                <a:effectLst/>
              </a:rPr>
              <a:t>gl</a:t>
            </a:r>
            <a:r>
              <a:rPr lang="en-US" sz="8000" b="0" i="0" dirty="0">
                <a:solidFill>
                  <a:srgbClr val="1D2125"/>
                </a:solidFill>
                <a:effectLst/>
              </a:rPr>
              <a:t> for </a:t>
            </a:r>
            <a:r>
              <a:rPr lang="en-US" sz="8000" b="1" i="0" dirty="0">
                <a:solidFill>
                  <a:srgbClr val="1D2125"/>
                </a:solidFill>
                <a:effectLst/>
              </a:rPr>
              <a:t>Get-Location - </a:t>
            </a:r>
            <a:r>
              <a:rPr lang="en-US" sz="8000" dirty="0"/>
              <a:t>Gets information about the current working directory. </a:t>
            </a:r>
            <a:r>
              <a:rPr lang="en-US" sz="8000" b="1" dirty="0"/>
              <a:t>Bash.</a:t>
            </a:r>
          </a:p>
          <a:p>
            <a:pPr>
              <a:lnSpc>
                <a:spcPct val="120000"/>
              </a:lnSpc>
              <a:spcBef>
                <a:spcPts val="0"/>
              </a:spcBef>
            </a:pPr>
            <a:r>
              <a:rPr lang="en-US" sz="8000" b="1" dirty="0"/>
              <a:t>clear - Clear-Host </a:t>
            </a:r>
            <a:r>
              <a:rPr lang="en-US" sz="8000" dirty="0"/>
              <a:t>- Clears the display.</a:t>
            </a:r>
          </a:p>
          <a:p>
            <a:pPr>
              <a:lnSpc>
                <a:spcPct val="120000"/>
              </a:lnSpc>
              <a:spcBef>
                <a:spcPts val="0"/>
              </a:spcBef>
            </a:pPr>
            <a:r>
              <a:rPr lang="en-GB" sz="8000" b="1" dirty="0"/>
              <a:t>Ipconfig - </a:t>
            </a:r>
            <a:r>
              <a:rPr lang="en-US" sz="8000" b="1" dirty="0"/>
              <a:t>Get-</a:t>
            </a:r>
            <a:r>
              <a:rPr lang="en-US" sz="8000" b="1" dirty="0" err="1"/>
              <a:t>NetIPConfiguration</a:t>
            </a:r>
            <a:r>
              <a:rPr lang="en-US" sz="8000" b="1" dirty="0"/>
              <a:t> &amp; </a:t>
            </a:r>
            <a:r>
              <a:rPr lang="en-GB" sz="8000" b="1" dirty="0"/>
              <a:t>Get-</a:t>
            </a:r>
            <a:r>
              <a:rPr lang="en-GB" sz="8000" b="1" dirty="0" err="1"/>
              <a:t>NetIPAddress</a:t>
            </a:r>
            <a:r>
              <a:rPr lang="en-US" sz="8000" b="1" dirty="0"/>
              <a:t> </a:t>
            </a:r>
            <a:r>
              <a:rPr lang="en-GB" sz="8000" dirty="0"/>
              <a:t>is used to display the computer’s IP address.</a:t>
            </a:r>
          </a:p>
          <a:p>
            <a:pPr>
              <a:lnSpc>
                <a:spcPct val="120000"/>
              </a:lnSpc>
              <a:spcBef>
                <a:spcPts val="0"/>
              </a:spcBef>
            </a:pPr>
            <a:r>
              <a:rPr lang="en-US" sz="8000" b="1" dirty="0"/>
              <a:t>h - Get-History </a:t>
            </a:r>
            <a:r>
              <a:rPr lang="en-US" sz="8000" dirty="0"/>
              <a:t>- Gets a list of the commands entered during the current session.</a:t>
            </a:r>
          </a:p>
          <a:p>
            <a:pPr>
              <a:lnSpc>
                <a:spcPct val="120000"/>
              </a:lnSpc>
              <a:spcBef>
                <a:spcPts val="0"/>
              </a:spcBef>
            </a:pPr>
            <a:r>
              <a:rPr lang="en-US" sz="8000" b="1" dirty="0" err="1"/>
              <a:t>fl</a:t>
            </a:r>
            <a:r>
              <a:rPr lang="en-US" sz="8000" b="1" dirty="0"/>
              <a:t> - Format-List </a:t>
            </a:r>
            <a:r>
              <a:rPr lang="en-US" sz="8000" dirty="0"/>
              <a:t>- Formats the output as a list.</a:t>
            </a:r>
          </a:p>
          <a:p>
            <a:pPr>
              <a:lnSpc>
                <a:spcPct val="120000"/>
              </a:lnSpc>
              <a:spcBef>
                <a:spcPts val="0"/>
              </a:spcBef>
            </a:pPr>
            <a:r>
              <a:rPr lang="en-US" sz="8000" b="1" dirty="0"/>
              <a:t>md - </a:t>
            </a:r>
            <a:r>
              <a:rPr lang="en-US" sz="8000" b="1" dirty="0" err="1"/>
              <a:t>mkdir</a:t>
            </a:r>
            <a:r>
              <a:rPr lang="en-US" sz="8000" b="1" dirty="0"/>
              <a:t> </a:t>
            </a:r>
            <a:r>
              <a:rPr lang="en-US" sz="8000" dirty="0"/>
              <a:t>- Creates a new item/file. E.g. md text.txt</a:t>
            </a:r>
            <a:r>
              <a:rPr lang="en-US" sz="8000" b="1" dirty="0"/>
              <a:t>.</a:t>
            </a:r>
          </a:p>
          <a:p>
            <a:pPr lvl="1">
              <a:lnSpc>
                <a:spcPct val="120000"/>
              </a:lnSpc>
              <a:spcBef>
                <a:spcPts val="0"/>
              </a:spcBef>
            </a:pPr>
            <a:r>
              <a:rPr lang="en-US" sz="8000" b="1" dirty="0" err="1"/>
              <a:t>ni</a:t>
            </a:r>
            <a:r>
              <a:rPr lang="en-US" sz="8000" b="1" dirty="0"/>
              <a:t> - New-Item </a:t>
            </a:r>
            <a:r>
              <a:rPr lang="en-US" sz="8000" dirty="0"/>
              <a:t>- Also creates a new item/file.</a:t>
            </a:r>
          </a:p>
          <a:p>
            <a:pPr>
              <a:lnSpc>
                <a:spcPct val="120000"/>
              </a:lnSpc>
              <a:spcBef>
                <a:spcPts val="0"/>
              </a:spcBef>
            </a:pPr>
            <a:r>
              <a:rPr lang="en-US" sz="8000" b="1" dirty="0" err="1"/>
              <a:t>rd</a:t>
            </a:r>
            <a:r>
              <a:rPr lang="en-US" sz="8000" b="1" dirty="0"/>
              <a:t> - </a:t>
            </a:r>
            <a:r>
              <a:rPr lang="en-US" sz="8000" b="1" dirty="0" err="1"/>
              <a:t>rmdir</a:t>
            </a:r>
            <a:r>
              <a:rPr lang="en-US" sz="8000" b="1" dirty="0"/>
              <a:t> </a:t>
            </a:r>
            <a:r>
              <a:rPr lang="en-US" sz="8000" dirty="0"/>
              <a:t>- Deletes an item. E.g. rm text.txt.</a:t>
            </a:r>
          </a:p>
          <a:p>
            <a:pPr lvl="1">
              <a:lnSpc>
                <a:spcPct val="120000"/>
              </a:lnSpc>
              <a:spcBef>
                <a:spcPts val="0"/>
              </a:spcBef>
            </a:pPr>
            <a:r>
              <a:rPr lang="en-US" sz="8000" b="1" dirty="0" err="1"/>
              <a:t>ri</a:t>
            </a:r>
            <a:r>
              <a:rPr lang="en-US" sz="8000" b="1" dirty="0"/>
              <a:t> - Remove-Item </a:t>
            </a:r>
            <a:r>
              <a:rPr lang="en-US" sz="8000" dirty="0"/>
              <a:t>- Also deletes files and folders.</a:t>
            </a:r>
          </a:p>
          <a:p>
            <a:pPr>
              <a:lnSpc>
                <a:spcPct val="120000"/>
              </a:lnSpc>
              <a:spcBef>
                <a:spcPts val="0"/>
              </a:spcBef>
            </a:pPr>
            <a:r>
              <a:rPr lang="en-US" sz="8000" b="1" dirty="0"/>
              <a:t>mi - Move-Item </a:t>
            </a:r>
            <a:r>
              <a:rPr lang="en-US" sz="8000" dirty="0"/>
              <a:t>- Moves an item from one location to another.</a:t>
            </a:r>
          </a:p>
          <a:p>
            <a:pPr>
              <a:lnSpc>
                <a:spcPct val="120000"/>
              </a:lnSpc>
              <a:spcBef>
                <a:spcPts val="0"/>
              </a:spcBef>
            </a:pPr>
            <a:r>
              <a:rPr lang="en-US" sz="8000" b="1" dirty="0"/>
              <a:t>ren - Rename-Item </a:t>
            </a:r>
            <a:r>
              <a:rPr lang="en-US" sz="8000" dirty="0"/>
              <a:t>- Renames an item.</a:t>
            </a:r>
          </a:p>
          <a:p>
            <a:pPr>
              <a:lnSpc>
                <a:spcPct val="120000"/>
              </a:lnSpc>
              <a:spcBef>
                <a:spcPts val="0"/>
              </a:spcBef>
            </a:pPr>
            <a:r>
              <a:rPr lang="en-US" sz="8000" b="1" dirty="0"/>
              <a:t>start </a:t>
            </a:r>
            <a:r>
              <a:rPr lang="en-US" sz="8000" dirty="0"/>
              <a:t>or</a:t>
            </a:r>
            <a:r>
              <a:rPr lang="en-US" sz="8000" b="1" dirty="0"/>
              <a:t> saps - Start-Process </a:t>
            </a:r>
            <a:r>
              <a:rPr lang="en-US" sz="8000" dirty="0"/>
              <a:t>- Starts a process on the computer.</a:t>
            </a:r>
          </a:p>
          <a:p>
            <a:pPr>
              <a:lnSpc>
                <a:spcPct val="120000"/>
              </a:lnSpc>
              <a:spcBef>
                <a:spcPts val="0"/>
              </a:spcBef>
            </a:pPr>
            <a:r>
              <a:rPr lang="en-US" sz="8000" b="1" dirty="0">
                <a:solidFill>
                  <a:srgbClr val="1D2125"/>
                </a:solidFill>
              </a:rPr>
              <a:t>c</a:t>
            </a:r>
            <a:r>
              <a:rPr lang="en-US" sz="8000" b="1" i="0" dirty="0">
                <a:solidFill>
                  <a:srgbClr val="1D2125"/>
                </a:solidFill>
                <a:effectLst/>
              </a:rPr>
              <a:t>d </a:t>
            </a:r>
            <a:r>
              <a:rPr lang="en-US" sz="8000" i="0" dirty="0">
                <a:solidFill>
                  <a:srgbClr val="1D2125"/>
                </a:solidFill>
                <a:effectLst/>
              </a:rPr>
              <a:t>or</a:t>
            </a:r>
            <a:r>
              <a:rPr lang="en-US" sz="8000" b="1" i="0" dirty="0">
                <a:solidFill>
                  <a:srgbClr val="1D2125"/>
                </a:solidFill>
                <a:effectLst/>
              </a:rPr>
              <a:t> </a:t>
            </a:r>
            <a:r>
              <a:rPr lang="en-US" sz="8000" b="1" i="0" dirty="0" err="1">
                <a:solidFill>
                  <a:srgbClr val="1D2125"/>
                </a:solidFill>
                <a:effectLst/>
              </a:rPr>
              <a:t>sl</a:t>
            </a:r>
            <a:r>
              <a:rPr lang="en-US" sz="8000" b="1" i="0" dirty="0">
                <a:solidFill>
                  <a:srgbClr val="1D2125"/>
                </a:solidFill>
                <a:effectLst/>
              </a:rPr>
              <a:t> </a:t>
            </a:r>
            <a:r>
              <a:rPr lang="en-US" sz="8000" dirty="0">
                <a:solidFill>
                  <a:srgbClr val="1D2125"/>
                </a:solidFill>
              </a:rPr>
              <a:t>-</a:t>
            </a:r>
            <a:r>
              <a:rPr lang="en-US" sz="8000" b="0" i="0" dirty="0">
                <a:solidFill>
                  <a:srgbClr val="1D2125"/>
                </a:solidFill>
                <a:effectLst/>
              </a:rPr>
              <a:t> </a:t>
            </a:r>
            <a:r>
              <a:rPr lang="en-US" sz="8000" b="1" i="0" dirty="0">
                <a:solidFill>
                  <a:srgbClr val="1D2125"/>
                </a:solidFill>
                <a:effectLst/>
              </a:rPr>
              <a:t>Set-Location - </a:t>
            </a:r>
            <a:r>
              <a:rPr lang="en-US" sz="8000" dirty="0"/>
              <a:t>Sets the current working location to a specified location.</a:t>
            </a:r>
            <a:endParaRPr lang="en-US" sz="8000" b="1" dirty="0"/>
          </a:p>
        </p:txBody>
      </p:sp>
      <p:sp>
        <p:nvSpPr>
          <p:cNvPr id="9" name="TextBox 8">
            <a:extLst>
              <a:ext uri="{FF2B5EF4-FFF2-40B4-BE49-F238E27FC236}">
                <a16:creationId xmlns:a16="http://schemas.microsoft.com/office/drawing/2014/main" id="{A855C226-6ADC-37BC-2545-2BAB1B0BF74B}"/>
              </a:ext>
            </a:extLst>
          </p:cNvPr>
          <p:cNvSpPr txBox="1"/>
          <p:nvPr/>
        </p:nvSpPr>
        <p:spPr>
          <a:xfrm>
            <a:off x="8341900" y="327563"/>
            <a:ext cx="3174243" cy="1091966"/>
          </a:xfrm>
          <a:custGeom>
            <a:avLst/>
            <a:gdLst>
              <a:gd name="connsiteX0" fmla="*/ 0 w 3174243"/>
              <a:gd name="connsiteY0" fmla="*/ 0 h 1091966"/>
              <a:gd name="connsiteX1" fmla="*/ 497298 w 3174243"/>
              <a:gd name="connsiteY1" fmla="*/ 0 h 1091966"/>
              <a:gd name="connsiteX2" fmla="*/ 931111 w 3174243"/>
              <a:gd name="connsiteY2" fmla="*/ 0 h 1091966"/>
              <a:gd name="connsiteX3" fmla="*/ 1396667 w 3174243"/>
              <a:gd name="connsiteY3" fmla="*/ 0 h 1091966"/>
              <a:gd name="connsiteX4" fmla="*/ 1957450 w 3174243"/>
              <a:gd name="connsiteY4" fmla="*/ 0 h 1091966"/>
              <a:gd name="connsiteX5" fmla="*/ 2454748 w 3174243"/>
              <a:gd name="connsiteY5" fmla="*/ 0 h 1091966"/>
              <a:gd name="connsiteX6" fmla="*/ 3174243 w 3174243"/>
              <a:gd name="connsiteY6" fmla="*/ 0 h 1091966"/>
              <a:gd name="connsiteX7" fmla="*/ 3174243 w 3174243"/>
              <a:gd name="connsiteY7" fmla="*/ 556903 h 1091966"/>
              <a:gd name="connsiteX8" fmla="*/ 3174243 w 3174243"/>
              <a:gd name="connsiteY8" fmla="*/ 1091966 h 1091966"/>
              <a:gd name="connsiteX9" fmla="*/ 2645203 w 3174243"/>
              <a:gd name="connsiteY9" fmla="*/ 1091966 h 1091966"/>
              <a:gd name="connsiteX10" fmla="*/ 2179647 w 3174243"/>
              <a:gd name="connsiteY10" fmla="*/ 1091966 h 1091966"/>
              <a:gd name="connsiteX11" fmla="*/ 1587122 w 3174243"/>
              <a:gd name="connsiteY11" fmla="*/ 1091966 h 1091966"/>
              <a:gd name="connsiteX12" fmla="*/ 1089823 w 3174243"/>
              <a:gd name="connsiteY12" fmla="*/ 1091966 h 1091966"/>
              <a:gd name="connsiteX13" fmla="*/ 656010 w 3174243"/>
              <a:gd name="connsiteY13" fmla="*/ 1091966 h 1091966"/>
              <a:gd name="connsiteX14" fmla="*/ 0 w 3174243"/>
              <a:gd name="connsiteY14" fmla="*/ 1091966 h 1091966"/>
              <a:gd name="connsiteX15" fmla="*/ 0 w 3174243"/>
              <a:gd name="connsiteY15" fmla="*/ 567822 h 1091966"/>
              <a:gd name="connsiteX16" fmla="*/ 0 w 3174243"/>
              <a:gd name="connsiteY16" fmla="*/ 0 h 1091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174243" h="1091966" fill="none" extrusionOk="0">
                <a:moveTo>
                  <a:pt x="0" y="0"/>
                </a:moveTo>
                <a:cubicBezTo>
                  <a:pt x="181554" y="-17920"/>
                  <a:pt x="338062" y="20802"/>
                  <a:pt x="497298" y="0"/>
                </a:cubicBezTo>
                <a:cubicBezTo>
                  <a:pt x="656534" y="-20802"/>
                  <a:pt x="724550" y="6725"/>
                  <a:pt x="931111" y="0"/>
                </a:cubicBezTo>
                <a:cubicBezTo>
                  <a:pt x="1137672" y="-6725"/>
                  <a:pt x="1173146" y="42429"/>
                  <a:pt x="1396667" y="0"/>
                </a:cubicBezTo>
                <a:cubicBezTo>
                  <a:pt x="1620188" y="-42429"/>
                  <a:pt x="1815556" y="12146"/>
                  <a:pt x="1957450" y="0"/>
                </a:cubicBezTo>
                <a:cubicBezTo>
                  <a:pt x="2099344" y="-12146"/>
                  <a:pt x="2333435" y="25029"/>
                  <a:pt x="2454748" y="0"/>
                </a:cubicBezTo>
                <a:cubicBezTo>
                  <a:pt x="2576061" y="-25029"/>
                  <a:pt x="2968886" y="45661"/>
                  <a:pt x="3174243" y="0"/>
                </a:cubicBezTo>
                <a:cubicBezTo>
                  <a:pt x="3233906" y="185101"/>
                  <a:pt x="3115963" y="376634"/>
                  <a:pt x="3174243" y="556903"/>
                </a:cubicBezTo>
                <a:cubicBezTo>
                  <a:pt x="3232523" y="737172"/>
                  <a:pt x="3117688" y="983587"/>
                  <a:pt x="3174243" y="1091966"/>
                </a:cubicBezTo>
                <a:cubicBezTo>
                  <a:pt x="3064913" y="1136638"/>
                  <a:pt x="2863469" y="1082693"/>
                  <a:pt x="2645203" y="1091966"/>
                </a:cubicBezTo>
                <a:cubicBezTo>
                  <a:pt x="2426937" y="1101239"/>
                  <a:pt x="2337408" y="1063752"/>
                  <a:pt x="2179647" y="1091966"/>
                </a:cubicBezTo>
                <a:cubicBezTo>
                  <a:pt x="2021886" y="1120180"/>
                  <a:pt x="1773896" y="1085331"/>
                  <a:pt x="1587122" y="1091966"/>
                </a:cubicBezTo>
                <a:cubicBezTo>
                  <a:pt x="1400349" y="1098601"/>
                  <a:pt x="1331324" y="1047856"/>
                  <a:pt x="1089823" y="1091966"/>
                </a:cubicBezTo>
                <a:cubicBezTo>
                  <a:pt x="848322" y="1136076"/>
                  <a:pt x="862403" y="1050237"/>
                  <a:pt x="656010" y="1091966"/>
                </a:cubicBezTo>
                <a:cubicBezTo>
                  <a:pt x="449617" y="1133695"/>
                  <a:pt x="147453" y="1018235"/>
                  <a:pt x="0" y="1091966"/>
                </a:cubicBezTo>
                <a:cubicBezTo>
                  <a:pt x="-20181" y="969315"/>
                  <a:pt x="24353" y="822119"/>
                  <a:pt x="0" y="567822"/>
                </a:cubicBezTo>
                <a:cubicBezTo>
                  <a:pt x="-24353" y="313525"/>
                  <a:pt x="8947" y="244092"/>
                  <a:pt x="0" y="0"/>
                </a:cubicBezTo>
                <a:close/>
              </a:path>
              <a:path w="3174243" h="1091966" stroke="0" extrusionOk="0">
                <a:moveTo>
                  <a:pt x="0" y="0"/>
                </a:moveTo>
                <a:cubicBezTo>
                  <a:pt x="168789" y="-15497"/>
                  <a:pt x="326392" y="23468"/>
                  <a:pt x="497298" y="0"/>
                </a:cubicBezTo>
                <a:cubicBezTo>
                  <a:pt x="668204" y="-23468"/>
                  <a:pt x="794077" y="3820"/>
                  <a:pt x="931111" y="0"/>
                </a:cubicBezTo>
                <a:cubicBezTo>
                  <a:pt x="1068145" y="-3820"/>
                  <a:pt x="1261747" y="70853"/>
                  <a:pt x="1523637" y="0"/>
                </a:cubicBezTo>
                <a:cubicBezTo>
                  <a:pt x="1785527" y="-70853"/>
                  <a:pt x="1796068" y="7852"/>
                  <a:pt x="2020935" y="0"/>
                </a:cubicBezTo>
                <a:cubicBezTo>
                  <a:pt x="2245802" y="-7852"/>
                  <a:pt x="2289626" y="16491"/>
                  <a:pt x="2518233" y="0"/>
                </a:cubicBezTo>
                <a:cubicBezTo>
                  <a:pt x="2746840" y="-16491"/>
                  <a:pt x="2852634" y="71205"/>
                  <a:pt x="3174243" y="0"/>
                </a:cubicBezTo>
                <a:cubicBezTo>
                  <a:pt x="3227673" y="237305"/>
                  <a:pt x="3138803" y="409698"/>
                  <a:pt x="3174243" y="524144"/>
                </a:cubicBezTo>
                <a:cubicBezTo>
                  <a:pt x="3209683" y="638590"/>
                  <a:pt x="3113282" y="885849"/>
                  <a:pt x="3174243" y="1091966"/>
                </a:cubicBezTo>
                <a:cubicBezTo>
                  <a:pt x="3025273" y="1107526"/>
                  <a:pt x="2871345" y="1072130"/>
                  <a:pt x="2708687" y="1091966"/>
                </a:cubicBezTo>
                <a:cubicBezTo>
                  <a:pt x="2546029" y="1111802"/>
                  <a:pt x="2393343" y="1064141"/>
                  <a:pt x="2179647" y="1091966"/>
                </a:cubicBezTo>
                <a:cubicBezTo>
                  <a:pt x="1965951" y="1119791"/>
                  <a:pt x="1825101" y="1061124"/>
                  <a:pt x="1650606" y="1091966"/>
                </a:cubicBezTo>
                <a:cubicBezTo>
                  <a:pt x="1476111" y="1122808"/>
                  <a:pt x="1335137" y="1045180"/>
                  <a:pt x="1153308" y="1091966"/>
                </a:cubicBezTo>
                <a:cubicBezTo>
                  <a:pt x="971479" y="1138752"/>
                  <a:pt x="750471" y="1065210"/>
                  <a:pt x="560783" y="1091966"/>
                </a:cubicBezTo>
                <a:cubicBezTo>
                  <a:pt x="371095" y="1118722"/>
                  <a:pt x="134062" y="1045310"/>
                  <a:pt x="0" y="1091966"/>
                </a:cubicBezTo>
                <a:cubicBezTo>
                  <a:pt x="-14438" y="864556"/>
                  <a:pt x="35882" y="681255"/>
                  <a:pt x="0" y="567822"/>
                </a:cubicBezTo>
                <a:cubicBezTo>
                  <a:pt x="-35882" y="454389"/>
                  <a:pt x="58726" y="145378"/>
                  <a:pt x="0" y="0"/>
                </a:cubicBezTo>
                <a:close/>
              </a:path>
            </a:pathLst>
          </a:custGeom>
          <a:solidFill>
            <a:schemeClr val="bg1"/>
          </a:solidFill>
          <a:ln w="38100">
            <a:solidFill>
              <a:srgbClr val="4448FE"/>
            </a:solidFill>
            <a:extLst>
              <a:ext uri="{C807C97D-BFC1-408E-A445-0C87EB9F89A2}">
                <ask:lineSketchStyleProps xmlns:ask="http://schemas.microsoft.com/office/drawing/2018/sketchyshapes" sd="1219033472">
                  <a:prstGeom prst="rect">
                    <a:avLst/>
                  </a:prstGeom>
                  <ask:type>
                    <ask:lineSketchScribble/>
                  </ask:type>
                </ask:lineSketchStyleProps>
              </a:ext>
            </a:extLst>
          </a:ln>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PowerShell alias list: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hlinkClick r:id="rId3"/>
              </a:rPr>
              <a:t>click-here</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5638090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459346" y="347845"/>
            <a:ext cx="9895951" cy="1033669"/>
          </a:xfrm>
        </p:spPr>
        <p:txBody>
          <a:bodyPr>
            <a:normAutofit/>
          </a:bodyPr>
          <a:lstStyle/>
          <a:p>
            <a:r>
              <a:rPr lang="en-GB" b="1" dirty="0">
                <a:solidFill>
                  <a:schemeClr val="bg1"/>
                </a:solidFill>
              </a:rPr>
              <a:t>Copy-item (Copy &amp; paste items)</a:t>
            </a:r>
          </a:p>
        </p:txBody>
      </p:sp>
      <p:sp>
        <p:nvSpPr>
          <p:cNvPr id="7" name="Content Placeholder 6">
            <a:extLst>
              <a:ext uri="{FF2B5EF4-FFF2-40B4-BE49-F238E27FC236}">
                <a16:creationId xmlns:a16="http://schemas.microsoft.com/office/drawing/2014/main" id="{7AA20E84-7A60-867E-8EB4-EA3136895592}"/>
              </a:ext>
            </a:extLst>
          </p:cNvPr>
          <p:cNvSpPr>
            <a:spLocks noGrp="1"/>
          </p:cNvSpPr>
          <p:nvPr>
            <p:ph idx="1"/>
          </p:nvPr>
        </p:nvSpPr>
        <p:spPr>
          <a:xfrm>
            <a:off x="323370" y="1733606"/>
            <a:ext cx="11617618" cy="4351338"/>
          </a:xfrm>
        </p:spPr>
        <p:txBody>
          <a:bodyPr>
            <a:normAutofit lnSpcReduction="10000"/>
          </a:bodyPr>
          <a:lstStyle/>
          <a:p>
            <a:pPr algn="l"/>
            <a:r>
              <a:rPr lang="en-US" b="0" i="0" dirty="0">
                <a:solidFill>
                  <a:srgbClr val="333333"/>
                </a:solidFill>
                <a:effectLst/>
                <a:highlight>
                  <a:srgbClr val="FFFF00"/>
                </a:highlight>
                <a:latin typeface="Roboto" panose="02000000000000000000" pitchFamily="2" charset="0"/>
              </a:rPr>
              <a:t>We can use the  </a:t>
            </a:r>
            <a:r>
              <a:rPr lang="en-US" b="1" i="0" dirty="0">
                <a:solidFill>
                  <a:srgbClr val="333333"/>
                </a:solidFill>
                <a:effectLst/>
                <a:highlight>
                  <a:srgbClr val="FFFF00"/>
                </a:highlight>
                <a:latin typeface="Roboto" panose="02000000000000000000" pitchFamily="2" charset="0"/>
              </a:rPr>
              <a:t>Copy-Item</a:t>
            </a:r>
            <a:r>
              <a:rPr lang="en-US" b="0" i="0" dirty="0">
                <a:solidFill>
                  <a:srgbClr val="333333"/>
                </a:solidFill>
                <a:effectLst/>
                <a:highlight>
                  <a:srgbClr val="FFFF00"/>
                </a:highlight>
                <a:latin typeface="Roboto" panose="02000000000000000000" pitchFamily="2" charset="0"/>
              </a:rPr>
              <a:t> command to copy and paste files and folders or folders and their contents to a different folder.</a:t>
            </a:r>
          </a:p>
          <a:p>
            <a:pPr algn="l"/>
            <a:r>
              <a:rPr lang="en-US" b="0" i="0" dirty="0">
                <a:solidFill>
                  <a:srgbClr val="333333"/>
                </a:solidFill>
                <a:effectLst/>
                <a:latin typeface="Roboto" panose="02000000000000000000" pitchFamily="2" charset="0"/>
              </a:rPr>
              <a:t>To </a:t>
            </a:r>
            <a:r>
              <a:rPr lang="en-US" dirty="0">
                <a:solidFill>
                  <a:srgbClr val="333333"/>
                </a:solidFill>
                <a:latin typeface="Roboto" panose="02000000000000000000" pitchFamily="2" charset="0"/>
              </a:rPr>
              <a:t>copy &amp; paste files, we use </a:t>
            </a:r>
            <a:r>
              <a:rPr lang="en-US" b="1" i="0" dirty="0">
                <a:solidFill>
                  <a:srgbClr val="333333"/>
                </a:solidFill>
                <a:effectLst/>
                <a:latin typeface="Roboto" panose="02000000000000000000" pitchFamily="2" charset="0"/>
              </a:rPr>
              <a:t>Copy-Item </a:t>
            </a:r>
            <a:r>
              <a:rPr lang="en-US" i="0" dirty="0">
                <a:solidFill>
                  <a:srgbClr val="333333"/>
                </a:solidFill>
                <a:effectLst/>
                <a:latin typeface="Roboto" panose="02000000000000000000" pitchFamily="2" charset="0"/>
              </a:rPr>
              <a:t>command</a:t>
            </a:r>
            <a:r>
              <a:rPr lang="en-US" b="1" i="0" dirty="0">
                <a:solidFill>
                  <a:srgbClr val="333333"/>
                </a:solidFill>
                <a:effectLst/>
                <a:latin typeface="Roboto" panose="02000000000000000000" pitchFamily="2" charset="0"/>
              </a:rPr>
              <a:t> </a:t>
            </a:r>
            <a:r>
              <a:rPr lang="en-US" b="0" i="0" dirty="0">
                <a:solidFill>
                  <a:srgbClr val="333333"/>
                </a:solidFill>
                <a:effectLst/>
                <a:latin typeface="Roboto" panose="02000000000000000000" pitchFamily="2" charset="0"/>
              </a:rPr>
              <a:t>followed by the source path, </a:t>
            </a:r>
            <a:r>
              <a:rPr lang="en-US" dirty="0">
                <a:solidFill>
                  <a:srgbClr val="333333"/>
                </a:solidFill>
                <a:latin typeface="Roboto" panose="02000000000000000000" pitchFamily="2" charset="0"/>
              </a:rPr>
              <a:t>-</a:t>
            </a:r>
            <a:r>
              <a:rPr lang="en-US" i="0" dirty="0">
                <a:solidFill>
                  <a:srgbClr val="333333"/>
                </a:solidFill>
                <a:effectLst/>
                <a:latin typeface="Roboto" panose="02000000000000000000" pitchFamily="2" charset="0"/>
              </a:rPr>
              <a:t>Destination parameter </a:t>
            </a:r>
            <a:r>
              <a:rPr lang="en-US" b="0" i="0" dirty="0">
                <a:solidFill>
                  <a:srgbClr val="333333"/>
                </a:solidFill>
                <a:effectLst/>
                <a:latin typeface="Roboto" panose="02000000000000000000" pitchFamily="2" charset="0"/>
              </a:rPr>
              <a:t>and destination address. For example, to copy </a:t>
            </a:r>
            <a:r>
              <a:rPr lang="en-US" b="1" dirty="0">
                <a:solidFill>
                  <a:srgbClr val="333333"/>
                </a:solidFill>
                <a:latin typeface="Roboto" panose="02000000000000000000" pitchFamily="2" charset="0"/>
              </a:rPr>
              <a:t>C</a:t>
            </a:r>
            <a:r>
              <a:rPr lang="en-US" b="1" i="0" dirty="0">
                <a:solidFill>
                  <a:srgbClr val="333333"/>
                </a:solidFill>
                <a:effectLst/>
                <a:latin typeface="Roboto" panose="02000000000000000000" pitchFamily="2" charset="0"/>
              </a:rPr>
              <a:t>:\Folder1 </a:t>
            </a:r>
            <a:r>
              <a:rPr lang="en-US" b="0" i="0" dirty="0">
                <a:solidFill>
                  <a:srgbClr val="333333"/>
                </a:solidFill>
                <a:effectLst/>
                <a:latin typeface="Roboto" panose="02000000000000000000" pitchFamily="2" charset="0"/>
              </a:rPr>
              <a:t>and its contents to</a:t>
            </a:r>
            <a:r>
              <a:rPr lang="en-US" b="1" i="0" dirty="0">
                <a:solidFill>
                  <a:srgbClr val="333333"/>
                </a:solidFill>
                <a:effectLst/>
                <a:latin typeface="Roboto" panose="02000000000000000000" pitchFamily="2" charset="0"/>
              </a:rPr>
              <a:t> C:\Folder2</a:t>
            </a:r>
            <a:r>
              <a:rPr lang="en-US" b="0" i="0" dirty="0">
                <a:solidFill>
                  <a:srgbClr val="333333"/>
                </a:solidFill>
                <a:effectLst/>
                <a:latin typeface="Roboto" panose="02000000000000000000" pitchFamily="2" charset="0"/>
              </a:rPr>
              <a:t>, we type:</a:t>
            </a:r>
          </a:p>
          <a:p>
            <a:pPr algn="l"/>
            <a:endParaRPr lang="en-US" dirty="0">
              <a:solidFill>
                <a:srgbClr val="333333"/>
              </a:solidFill>
              <a:latin typeface="Roboto" panose="02000000000000000000" pitchFamily="2" charset="0"/>
            </a:endParaRPr>
          </a:p>
          <a:p>
            <a:pPr algn="l"/>
            <a:endParaRPr lang="en-US" b="0" i="0" dirty="0">
              <a:solidFill>
                <a:srgbClr val="333333"/>
              </a:solidFill>
              <a:effectLst/>
              <a:latin typeface="Roboto" panose="02000000000000000000" pitchFamily="2" charset="0"/>
            </a:endParaRPr>
          </a:p>
          <a:p>
            <a:pPr marL="0" indent="0" algn="l">
              <a:buNone/>
            </a:pPr>
            <a:r>
              <a:rPr lang="en-US" b="0" i="0" dirty="0">
                <a:solidFill>
                  <a:srgbClr val="333333"/>
                </a:solidFill>
                <a:effectLst/>
                <a:latin typeface="Roboto" panose="02000000000000000000" pitchFamily="2" charset="0"/>
              </a:rPr>
              <a:t>Tip: We use the </a:t>
            </a:r>
            <a:r>
              <a:rPr lang="en-US" b="1" i="0" dirty="0">
                <a:solidFill>
                  <a:srgbClr val="333333"/>
                </a:solidFill>
                <a:effectLst/>
                <a:latin typeface="Roboto" panose="02000000000000000000" pitchFamily="2" charset="0"/>
              </a:rPr>
              <a:t>-Recurse</a:t>
            </a:r>
            <a:r>
              <a:rPr lang="en-US" b="0" i="0" dirty="0">
                <a:solidFill>
                  <a:srgbClr val="333333"/>
                </a:solidFill>
                <a:effectLst/>
                <a:latin typeface="Roboto" panose="02000000000000000000" pitchFamily="2" charset="0"/>
              </a:rPr>
              <a:t> parameter to move ‘all’ the contents of the folder. Otherwise, PowerShell would only copy the top-level folder (Folder1) name and not the sub-folders/files inside.</a:t>
            </a:r>
          </a:p>
          <a:p>
            <a:pPr algn="l"/>
            <a:endParaRPr lang="en-US" b="1" i="0" dirty="0">
              <a:solidFill>
                <a:srgbClr val="2C2C2C"/>
              </a:solidFill>
              <a:effectLst/>
              <a:latin typeface="Roboto" panose="02000000000000000000" pitchFamily="2" charset="0"/>
            </a:endParaRPr>
          </a:p>
        </p:txBody>
      </p:sp>
      <p:pic>
        <p:nvPicPr>
          <p:cNvPr id="11" name="Picture 10">
            <a:extLst>
              <a:ext uri="{FF2B5EF4-FFF2-40B4-BE49-F238E27FC236}">
                <a16:creationId xmlns:a16="http://schemas.microsoft.com/office/drawing/2014/main" id="{7CD91794-D933-23B9-5CD0-0DF702977322}"/>
              </a:ext>
            </a:extLst>
          </p:cNvPr>
          <p:cNvPicPr>
            <a:picLocks noChangeAspect="1"/>
          </p:cNvPicPr>
          <p:nvPr/>
        </p:nvPicPr>
        <p:blipFill>
          <a:blip r:embed="rId3"/>
          <a:stretch>
            <a:fillRect/>
          </a:stretch>
        </p:blipFill>
        <p:spPr>
          <a:xfrm>
            <a:off x="212075" y="3837484"/>
            <a:ext cx="11840208" cy="564546"/>
          </a:xfrm>
          <a:prstGeom prst="rect">
            <a:avLst/>
          </a:prstGeom>
        </p:spPr>
      </p:pic>
    </p:spTree>
    <p:extLst>
      <p:ext uri="{BB962C8B-B14F-4D97-AF65-F5344CB8AC3E}">
        <p14:creationId xmlns:p14="http://schemas.microsoft.com/office/powerpoint/2010/main" val="346902439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459346" y="392551"/>
            <a:ext cx="9895951" cy="1033669"/>
          </a:xfrm>
        </p:spPr>
        <p:txBody>
          <a:bodyPr>
            <a:normAutofit/>
          </a:bodyPr>
          <a:lstStyle/>
          <a:p>
            <a:pPr algn="l"/>
            <a:r>
              <a:rPr lang="en-GB" b="1" dirty="0">
                <a:solidFill>
                  <a:schemeClr val="bg1"/>
                </a:solidFill>
              </a:rPr>
              <a:t>Move-Item &amp; Remove-item</a:t>
            </a:r>
          </a:p>
        </p:txBody>
      </p:sp>
      <p:pic>
        <p:nvPicPr>
          <p:cNvPr id="4" name="Picture 3" descr="Logo, company name&#10;&#10;Description automatically generated">
            <a:extLst>
              <a:ext uri="{FF2B5EF4-FFF2-40B4-BE49-F238E27FC236}">
                <a16:creationId xmlns:a16="http://schemas.microsoft.com/office/drawing/2014/main" id="{C8037EEF-F350-6DC8-405F-2341923213C4}"/>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247409" y="98321"/>
            <a:ext cx="3485241" cy="1394097"/>
          </a:xfrm>
          <a:prstGeom prst="rect">
            <a:avLst/>
          </a:prstGeom>
        </p:spPr>
      </p:pic>
      <p:sp>
        <p:nvSpPr>
          <p:cNvPr id="5" name="TextBox 4">
            <a:extLst>
              <a:ext uri="{FF2B5EF4-FFF2-40B4-BE49-F238E27FC236}">
                <a16:creationId xmlns:a16="http://schemas.microsoft.com/office/drawing/2014/main" id="{3672AFAB-BFB7-2158-5412-CE61CB83D756}"/>
              </a:ext>
            </a:extLst>
          </p:cNvPr>
          <p:cNvSpPr txBox="1"/>
          <p:nvPr/>
        </p:nvSpPr>
        <p:spPr>
          <a:xfrm>
            <a:off x="8337472" y="1426220"/>
            <a:ext cx="3016328" cy="215444"/>
          </a:xfrm>
          <a:prstGeom prst="rect">
            <a:avLst/>
          </a:prstGeom>
          <a:noFill/>
        </p:spPr>
        <p:txBody>
          <a:bodyPr wrap="square" rtlCol="0">
            <a:spAutoFit/>
          </a:bodyPr>
          <a:lstStyle/>
          <a:p>
            <a:r>
              <a:rPr lang="en-GB" sz="800" dirty="0">
                <a:hlinkClick r:id="rId4" tooltip="http://www.i-tecnico.pt/powershell-do-windows-o-que-e-para-que-serve/"/>
              </a:rPr>
              <a:t>This Photo</a:t>
            </a:r>
            <a:r>
              <a:rPr lang="en-GB" sz="800" dirty="0"/>
              <a:t> by Unknown Author is </a:t>
            </a:r>
            <a:r>
              <a:rPr lang="en-GB" sz="300" dirty="0"/>
              <a:t>licensed</a:t>
            </a:r>
            <a:r>
              <a:rPr lang="en-GB" sz="800" dirty="0"/>
              <a:t> under </a:t>
            </a:r>
            <a:r>
              <a:rPr lang="en-GB" sz="800" dirty="0">
                <a:hlinkClick r:id="rId5" tooltip="https://creativecommons.org/licenses/by-nc-nd/3.0/"/>
              </a:rPr>
              <a:t>CC BY-NC-ND</a:t>
            </a:r>
            <a:endParaRPr lang="en-GB" sz="800" dirty="0"/>
          </a:p>
        </p:txBody>
      </p:sp>
      <p:sp>
        <p:nvSpPr>
          <p:cNvPr id="7" name="Content Placeholder 6">
            <a:extLst>
              <a:ext uri="{FF2B5EF4-FFF2-40B4-BE49-F238E27FC236}">
                <a16:creationId xmlns:a16="http://schemas.microsoft.com/office/drawing/2014/main" id="{7AA20E84-7A60-867E-8EB4-EA3136895592}"/>
              </a:ext>
            </a:extLst>
          </p:cNvPr>
          <p:cNvSpPr>
            <a:spLocks noGrp="1"/>
          </p:cNvSpPr>
          <p:nvPr>
            <p:ph idx="1"/>
          </p:nvPr>
        </p:nvSpPr>
        <p:spPr>
          <a:xfrm>
            <a:off x="412376" y="1712687"/>
            <a:ext cx="11617619" cy="4512434"/>
          </a:xfrm>
        </p:spPr>
        <p:txBody>
          <a:bodyPr>
            <a:normAutofit/>
          </a:bodyPr>
          <a:lstStyle/>
          <a:p>
            <a:pPr>
              <a:lnSpc>
                <a:spcPct val="100000"/>
              </a:lnSpc>
              <a:spcBef>
                <a:spcPts val="200"/>
              </a:spcBef>
            </a:pPr>
            <a:r>
              <a:rPr lang="en-US" sz="2400" dirty="0">
                <a:highlight>
                  <a:srgbClr val="FFFF00"/>
                </a:highlight>
              </a:rPr>
              <a:t>We can use the </a:t>
            </a:r>
            <a:r>
              <a:rPr lang="en-US" sz="2400" b="1" dirty="0">
                <a:highlight>
                  <a:srgbClr val="FFFF00"/>
                </a:highlight>
              </a:rPr>
              <a:t>Move-item</a:t>
            </a:r>
            <a:r>
              <a:rPr lang="en-US" sz="2400" dirty="0">
                <a:highlight>
                  <a:srgbClr val="FFFF00"/>
                </a:highlight>
              </a:rPr>
              <a:t> command in PS to move an item/file/folder and its contents to a specified destination</a:t>
            </a:r>
            <a:r>
              <a:rPr lang="en-US" sz="2400" dirty="0"/>
              <a:t>. We simply type:</a:t>
            </a:r>
          </a:p>
          <a:p>
            <a:pPr>
              <a:lnSpc>
                <a:spcPct val="100000"/>
              </a:lnSpc>
              <a:spcBef>
                <a:spcPts val="200"/>
              </a:spcBef>
            </a:pPr>
            <a:endParaRPr lang="en-US" sz="2400" dirty="0"/>
          </a:p>
          <a:p>
            <a:pPr>
              <a:lnSpc>
                <a:spcPct val="100000"/>
              </a:lnSpc>
              <a:spcBef>
                <a:spcPts val="200"/>
              </a:spcBef>
            </a:pPr>
            <a:endParaRPr lang="en-US" sz="2400" dirty="0"/>
          </a:p>
          <a:p>
            <a:pPr>
              <a:lnSpc>
                <a:spcPct val="100000"/>
              </a:lnSpc>
              <a:spcBef>
                <a:spcPts val="200"/>
              </a:spcBef>
            </a:pPr>
            <a:r>
              <a:rPr lang="en-US" sz="2400" b="0" i="0" dirty="0">
                <a:solidFill>
                  <a:srgbClr val="333333"/>
                </a:solidFill>
                <a:effectLst/>
                <a:highlight>
                  <a:srgbClr val="FFFF00"/>
                </a:highlight>
              </a:rPr>
              <a:t>The </a:t>
            </a:r>
            <a:r>
              <a:rPr lang="en-US" sz="2400" b="1" i="0" dirty="0">
                <a:solidFill>
                  <a:srgbClr val="333333"/>
                </a:solidFill>
                <a:effectLst/>
                <a:highlight>
                  <a:srgbClr val="FFFF00"/>
                </a:highlight>
              </a:rPr>
              <a:t>Remove-Item</a:t>
            </a:r>
            <a:r>
              <a:rPr lang="en-US" sz="2400" b="0" i="0" dirty="0">
                <a:solidFill>
                  <a:srgbClr val="333333"/>
                </a:solidFill>
                <a:effectLst/>
                <a:highlight>
                  <a:srgbClr val="FFFF00"/>
                </a:highlight>
              </a:rPr>
              <a:t> command allows us to delete files/folders/other data from a specified directory</a:t>
            </a:r>
            <a:r>
              <a:rPr lang="en-US" sz="2400" b="0" i="0" dirty="0">
                <a:solidFill>
                  <a:srgbClr val="333333"/>
                </a:solidFill>
                <a:effectLst/>
              </a:rPr>
              <a:t>. For example, to delete the C:\Folder1 folder:</a:t>
            </a:r>
          </a:p>
          <a:p>
            <a:pPr>
              <a:lnSpc>
                <a:spcPct val="100000"/>
              </a:lnSpc>
              <a:spcBef>
                <a:spcPts val="200"/>
              </a:spcBef>
            </a:pPr>
            <a:endParaRPr lang="en-US" sz="2400" b="0" i="0" dirty="0">
              <a:solidFill>
                <a:srgbClr val="333333"/>
              </a:solidFill>
              <a:effectLst/>
            </a:endParaRPr>
          </a:p>
          <a:p>
            <a:pPr>
              <a:lnSpc>
                <a:spcPct val="100000"/>
              </a:lnSpc>
              <a:spcBef>
                <a:spcPts val="200"/>
              </a:spcBef>
            </a:pPr>
            <a:endParaRPr lang="en-US" sz="2400" dirty="0">
              <a:solidFill>
                <a:srgbClr val="333333"/>
              </a:solidFill>
            </a:endParaRPr>
          </a:p>
          <a:p>
            <a:pPr>
              <a:lnSpc>
                <a:spcPct val="100000"/>
              </a:lnSpc>
              <a:spcBef>
                <a:spcPts val="200"/>
              </a:spcBef>
            </a:pPr>
            <a:r>
              <a:rPr lang="en-US" sz="2400" dirty="0">
                <a:solidFill>
                  <a:srgbClr val="333333"/>
                </a:solidFill>
              </a:rPr>
              <a:t>We could also add the </a:t>
            </a:r>
            <a:r>
              <a:rPr lang="en-US" sz="2400" b="1" dirty="0">
                <a:solidFill>
                  <a:srgbClr val="333333"/>
                </a:solidFill>
              </a:rPr>
              <a:t>–Recurse</a:t>
            </a:r>
            <a:r>
              <a:rPr lang="en-US" sz="2400" dirty="0">
                <a:solidFill>
                  <a:srgbClr val="333333"/>
                </a:solidFill>
              </a:rPr>
              <a:t> parameter to avoid the console asking us for confirmation to delete all files and sub-folders within Folder1, like so:</a:t>
            </a:r>
            <a:endParaRPr lang="en-US" sz="2400" dirty="0"/>
          </a:p>
          <a:p>
            <a:pPr>
              <a:lnSpc>
                <a:spcPct val="100000"/>
              </a:lnSpc>
              <a:spcBef>
                <a:spcPts val="200"/>
              </a:spcBef>
            </a:pPr>
            <a:endParaRPr lang="en-US" sz="2400" dirty="0"/>
          </a:p>
        </p:txBody>
      </p:sp>
      <p:pic>
        <p:nvPicPr>
          <p:cNvPr id="9" name="Picture 8">
            <a:extLst>
              <a:ext uri="{FF2B5EF4-FFF2-40B4-BE49-F238E27FC236}">
                <a16:creationId xmlns:a16="http://schemas.microsoft.com/office/drawing/2014/main" id="{54615C56-AE4F-4DE4-46B3-0988BA43E496}"/>
              </a:ext>
            </a:extLst>
          </p:cNvPr>
          <p:cNvPicPr>
            <a:picLocks noChangeAspect="1"/>
          </p:cNvPicPr>
          <p:nvPr/>
        </p:nvPicPr>
        <p:blipFill>
          <a:blip r:embed="rId6"/>
          <a:stretch>
            <a:fillRect/>
          </a:stretch>
        </p:blipFill>
        <p:spPr>
          <a:xfrm>
            <a:off x="463997" y="2565963"/>
            <a:ext cx="11268653" cy="508708"/>
          </a:xfrm>
          <a:prstGeom prst="rect">
            <a:avLst/>
          </a:prstGeom>
        </p:spPr>
      </p:pic>
      <p:pic>
        <p:nvPicPr>
          <p:cNvPr id="13" name="Picture 12">
            <a:extLst>
              <a:ext uri="{FF2B5EF4-FFF2-40B4-BE49-F238E27FC236}">
                <a16:creationId xmlns:a16="http://schemas.microsoft.com/office/drawing/2014/main" id="{79ECA466-FA87-9225-0494-B657FF35BC6A}"/>
              </a:ext>
            </a:extLst>
          </p:cNvPr>
          <p:cNvPicPr>
            <a:picLocks noChangeAspect="1"/>
          </p:cNvPicPr>
          <p:nvPr/>
        </p:nvPicPr>
        <p:blipFill>
          <a:blip r:embed="rId7"/>
          <a:stretch>
            <a:fillRect/>
          </a:stretch>
        </p:blipFill>
        <p:spPr>
          <a:xfrm>
            <a:off x="1361451" y="5716413"/>
            <a:ext cx="10158243" cy="508707"/>
          </a:xfrm>
          <a:prstGeom prst="rect">
            <a:avLst/>
          </a:prstGeom>
        </p:spPr>
      </p:pic>
      <p:pic>
        <p:nvPicPr>
          <p:cNvPr id="17" name="Picture 16">
            <a:extLst>
              <a:ext uri="{FF2B5EF4-FFF2-40B4-BE49-F238E27FC236}">
                <a16:creationId xmlns:a16="http://schemas.microsoft.com/office/drawing/2014/main" id="{22A6E116-6F9B-05F0-DEAD-D54898452C56}"/>
              </a:ext>
            </a:extLst>
          </p:cNvPr>
          <p:cNvPicPr>
            <a:picLocks noChangeAspect="1"/>
          </p:cNvPicPr>
          <p:nvPr/>
        </p:nvPicPr>
        <p:blipFill>
          <a:blip r:embed="rId8"/>
          <a:stretch>
            <a:fillRect/>
          </a:stretch>
        </p:blipFill>
        <p:spPr>
          <a:xfrm>
            <a:off x="2140860" y="4141188"/>
            <a:ext cx="8740528" cy="508708"/>
          </a:xfrm>
          <a:prstGeom prst="rect">
            <a:avLst/>
          </a:prstGeom>
        </p:spPr>
      </p:pic>
    </p:spTree>
    <p:extLst>
      <p:ext uri="{BB962C8B-B14F-4D97-AF65-F5344CB8AC3E}">
        <p14:creationId xmlns:p14="http://schemas.microsoft.com/office/powerpoint/2010/main" val="45737856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459346" y="401877"/>
            <a:ext cx="9895951" cy="1033669"/>
          </a:xfrm>
        </p:spPr>
        <p:txBody>
          <a:bodyPr>
            <a:normAutofit/>
          </a:bodyPr>
          <a:lstStyle/>
          <a:p>
            <a:r>
              <a:rPr lang="en-GB" b="1" dirty="0">
                <a:solidFill>
                  <a:schemeClr val="bg1"/>
                </a:solidFill>
              </a:rPr>
              <a:t>Get-Content &amp; Clear-Content</a:t>
            </a:r>
          </a:p>
        </p:txBody>
      </p:sp>
      <p:sp>
        <p:nvSpPr>
          <p:cNvPr id="7" name="Content Placeholder 6">
            <a:extLst>
              <a:ext uri="{FF2B5EF4-FFF2-40B4-BE49-F238E27FC236}">
                <a16:creationId xmlns:a16="http://schemas.microsoft.com/office/drawing/2014/main" id="{7AA20E84-7A60-867E-8EB4-EA3136895592}"/>
              </a:ext>
            </a:extLst>
          </p:cNvPr>
          <p:cNvSpPr>
            <a:spLocks noGrp="1"/>
          </p:cNvSpPr>
          <p:nvPr>
            <p:ph idx="1"/>
          </p:nvPr>
        </p:nvSpPr>
        <p:spPr>
          <a:xfrm>
            <a:off x="167333" y="1712687"/>
            <a:ext cx="11732646" cy="4351338"/>
          </a:xfrm>
        </p:spPr>
        <p:txBody>
          <a:bodyPr>
            <a:normAutofit lnSpcReduction="10000"/>
          </a:bodyPr>
          <a:lstStyle/>
          <a:p>
            <a:pPr algn="l"/>
            <a:r>
              <a:rPr lang="en-US" sz="2400" b="0" i="0" dirty="0">
                <a:solidFill>
                  <a:srgbClr val="333333"/>
                </a:solidFill>
                <a:effectLst/>
                <a:highlight>
                  <a:srgbClr val="FFFF00"/>
                </a:highlight>
                <a:latin typeface="Roboto" panose="02000000000000000000" pitchFamily="2" charset="0"/>
              </a:rPr>
              <a:t>We can use the </a:t>
            </a:r>
            <a:r>
              <a:rPr lang="en-US" sz="2400" b="1" i="0" dirty="0">
                <a:solidFill>
                  <a:srgbClr val="333333"/>
                </a:solidFill>
                <a:effectLst/>
                <a:highlight>
                  <a:srgbClr val="FFFF00"/>
                </a:highlight>
                <a:latin typeface="Roboto" panose="02000000000000000000" pitchFamily="2" charset="0"/>
              </a:rPr>
              <a:t>Get-Content</a:t>
            </a:r>
            <a:r>
              <a:rPr lang="en-US" sz="2400" b="0" i="0" dirty="0">
                <a:solidFill>
                  <a:srgbClr val="333333"/>
                </a:solidFill>
                <a:effectLst/>
                <a:highlight>
                  <a:srgbClr val="FFFF00"/>
                </a:highlight>
                <a:latin typeface="Roboto" panose="02000000000000000000" pitchFamily="2" charset="0"/>
              </a:rPr>
              <a:t> command to view the content of a file/item.</a:t>
            </a:r>
            <a:r>
              <a:rPr lang="en-US" dirty="0"/>
              <a:t> E.g.</a:t>
            </a:r>
          </a:p>
          <a:p>
            <a:pPr algn="l"/>
            <a:endParaRPr lang="en-US" sz="2400" b="0" i="0" dirty="0">
              <a:solidFill>
                <a:srgbClr val="333333"/>
              </a:solidFill>
              <a:effectLst/>
              <a:highlight>
                <a:srgbClr val="FFFF00"/>
              </a:highlight>
              <a:latin typeface="Roboto" panose="02000000000000000000" pitchFamily="2" charset="0"/>
            </a:endParaRPr>
          </a:p>
          <a:p>
            <a:pPr algn="l"/>
            <a:endParaRPr lang="en-US" sz="2400" dirty="0">
              <a:solidFill>
                <a:srgbClr val="333333"/>
              </a:solidFill>
              <a:highlight>
                <a:srgbClr val="FFFF00"/>
              </a:highlight>
              <a:latin typeface="Roboto" panose="02000000000000000000" pitchFamily="2" charset="0"/>
            </a:endParaRPr>
          </a:p>
          <a:p>
            <a:pPr algn="l"/>
            <a:endParaRPr lang="en-US" sz="2400" b="0" i="0" dirty="0">
              <a:solidFill>
                <a:srgbClr val="333333"/>
              </a:solidFill>
              <a:effectLst/>
              <a:highlight>
                <a:srgbClr val="FFFF00"/>
              </a:highlight>
              <a:latin typeface="Roboto" panose="02000000000000000000" pitchFamily="2" charset="0"/>
            </a:endParaRPr>
          </a:p>
          <a:p>
            <a:pPr algn="l"/>
            <a:endParaRPr lang="en-US" sz="2400" dirty="0">
              <a:solidFill>
                <a:srgbClr val="333333"/>
              </a:solidFill>
              <a:highlight>
                <a:srgbClr val="FFFF00"/>
              </a:highlight>
              <a:latin typeface="Roboto" panose="02000000000000000000" pitchFamily="2" charset="0"/>
            </a:endParaRPr>
          </a:p>
          <a:p>
            <a:pPr algn="l"/>
            <a:endParaRPr lang="en-US" sz="2400" b="0" i="0" dirty="0">
              <a:solidFill>
                <a:srgbClr val="333333"/>
              </a:solidFill>
              <a:effectLst/>
              <a:highlight>
                <a:srgbClr val="FFFF00"/>
              </a:highlight>
              <a:latin typeface="Roboto" panose="02000000000000000000" pitchFamily="2" charset="0"/>
            </a:endParaRPr>
          </a:p>
          <a:p>
            <a:pPr algn="l"/>
            <a:endParaRPr lang="en-US" sz="2400" dirty="0">
              <a:solidFill>
                <a:srgbClr val="333333"/>
              </a:solidFill>
              <a:highlight>
                <a:srgbClr val="FFFF00"/>
              </a:highlight>
              <a:latin typeface="Roboto" panose="02000000000000000000" pitchFamily="2" charset="0"/>
            </a:endParaRPr>
          </a:p>
          <a:p>
            <a:pPr algn="l"/>
            <a:endParaRPr lang="en-US" sz="2400" b="0" i="0" dirty="0">
              <a:solidFill>
                <a:srgbClr val="333333"/>
              </a:solidFill>
              <a:effectLst/>
              <a:highlight>
                <a:srgbClr val="FFFF00"/>
              </a:highlight>
              <a:latin typeface="Roboto" panose="02000000000000000000" pitchFamily="2" charset="0"/>
            </a:endParaRPr>
          </a:p>
          <a:p>
            <a:r>
              <a:rPr lang="en-US" sz="2400" b="0" i="0" dirty="0">
                <a:solidFill>
                  <a:srgbClr val="333333"/>
                </a:solidFill>
                <a:effectLst/>
                <a:latin typeface="Roboto" panose="02000000000000000000" pitchFamily="2" charset="0"/>
              </a:rPr>
              <a:t>The </a:t>
            </a:r>
            <a:r>
              <a:rPr lang="en-US" sz="2400" b="1" i="0" dirty="0">
                <a:solidFill>
                  <a:srgbClr val="333333"/>
                </a:solidFill>
                <a:effectLst/>
                <a:latin typeface="Roboto" panose="02000000000000000000" pitchFamily="2" charset="0"/>
              </a:rPr>
              <a:t>Clear-Content</a:t>
            </a:r>
            <a:r>
              <a:rPr lang="en-US" sz="2400" b="0" i="0" dirty="0">
                <a:solidFill>
                  <a:srgbClr val="333333"/>
                </a:solidFill>
                <a:effectLst/>
                <a:latin typeface="Roboto" panose="02000000000000000000" pitchFamily="2" charset="0"/>
              </a:rPr>
              <a:t> command allows us to delete the contents of a file without deleting the file itself. </a:t>
            </a:r>
            <a:r>
              <a:rPr lang="en-US" dirty="0"/>
              <a:t>E.g.</a:t>
            </a:r>
          </a:p>
          <a:p>
            <a:endParaRPr lang="en-US" sz="2400" b="0" i="0" dirty="0">
              <a:solidFill>
                <a:srgbClr val="333333"/>
              </a:solidFill>
              <a:effectLst/>
              <a:latin typeface="Roboto" panose="02000000000000000000" pitchFamily="2" charset="0"/>
            </a:endParaRPr>
          </a:p>
          <a:p>
            <a:pPr algn="l"/>
            <a:endParaRPr lang="en-US" sz="2400" b="0" i="0" dirty="0">
              <a:solidFill>
                <a:srgbClr val="333333"/>
              </a:solidFill>
              <a:effectLst/>
              <a:highlight>
                <a:srgbClr val="FFFF00"/>
              </a:highlight>
              <a:latin typeface="Roboto" panose="02000000000000000000" pitchFamily="2" charset="0"/>
            </a:endParaRPr>
          </a:p>
        </p:txBody>
      </p:sp>
      <p:pic>
        <p:nvPicPr>
          <p:cNvPr id="15" name="Picture 14">
            <a:extLst>
              <a:ext uri="{FF2B5EF4-FFF2-40B4-BE49-F238E27FC236}">
                <a16:creationId xmlns:a16="http://schemas.microsoft.com/office/drawing/2014/main" id="{093BCC19-14F8-62A2-87F2-4EB34AA0316F}"/>
              </a:ext>
            </a:extLst>
          </p:cNvPr>
          <p:cNvPicPr>
            <a:picLocks noChangeAspect="1"/>
          </p:cNvPicPr>
          <p:nvPr/>
        </p:nvPicPr>
        <p:blipFill>
          <a:blip r:embed="rId3"/>
          <a:stretch>
            <a:fillRect/>
          </a:stretch>
        </p:blipFill>
        <p:spPr>
          <a:xfrm>
            <a:off x="459350" y="2226259"/>
            <a:ext cx="11202282" cy="2747963"/>
          </a:xfrm>
          <a:prstGeom prst="rect">
            <a:avLst/>
          </a:prstGeom>
        </p:spPr>
      </p:pic>
      <p:pic>
        <p:nvPicPr>
          <p:cNvPr id="3" name="Picture 2">
            <a:extLst>
              <a:ext uri="{FF2B5EF4-FFF2-40B4-BE49-F238E27FC236}">
                <a16:creationId xmlns:a16="http://schemas.microsoft.com/office/drawing/2014/main" id="{21CB9810-5E4B-3E53-4B33-9ECD265770E7}"/>
              </a:ext>
            </a:extLst>
          </p:cNvPr>
          <p:cNvPicPr>
            <a:picLocks noChangeAspect="1"/>
          </p:cNvPicPr>
          <p:nvPr/>
        </p:nvPicPr>
        <p:blipFill>
          <a:blip r:embed="rId4"/>
          <a:stretch>
            <a:fillRect/>
          </a:stretch>
        </p:blipFill>
        <p:spPr>
          <a:xfrm>
            <a:off x="238620" y="5838406"/>
            <a:ext cx="11807369" cy="451237"/>
          </a:xfrm>
          <a:prstGeom prst="rect">
            <a:avLst/>
          </a:prstGeom>
        </p:spPr>
      </p:pic>
    </p:spTree>
    <p:extLst>
      <p:ext uri="{BB962C8B-B14F-4D97-AF65-F5344CB8AC3E}">
        <p14:creationId xmlns:p14="http://schemas.microsoft.com/office/powerpoint/2010/main" val="116069678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276392" y="410792"/>
            <a:ext cx="10945668" cy="1033669"/>
          </a:xfrm>
        </p:spPr>
        <p:txBody>
          <a:bodyPr>
            <a:normAutofit/>
          </a:bodyPr>
          <a:lstStyle/>
          <a:p>
            <a:pPr algn="l"/>
            <a:r>
              <a:rPr lang="en-GB" b="1" dirty="0">
                <a:solidFill>
                  <a:schemeClr val="bg1"/>
                </a:solidFill>
              </a:rPr>
              <a:t>Get-History, </a:t>
            </a:r>
            <a:r>
              <a:rPr lang="en-US" b="1" dirty="0">
                <a:solidFill>
                  <a:schemeClr val="bg1"/>
                </a:solidFill>
              </a:rPr>
              <a:t>Invoke-History &amp; Clear-History </a:t>
            </a:r>
            <a:endParaRPr lang="en-GB" b="1" dirty="0">
              <a:solidFill>
                <a:schemeClr val="bg1"/>
              </a:solidFill>
            </a:endParaRPr>
          </a:p>
        </p:txBody>
      </p:sp>
      <p:sp>
        <p:nvSpPr>
          <p:cNvPr id="7" name="Content Placeholder 6">
            <a:extLst>
              <a:ext uri="{FF2B5EF4-FFF2-40B4-BE49-F238E27FC236}">
                <a16:creationId xmlns:a16="http://schemas.microsoft.com/office/drawing/2014/main" id="{7AA20E84-7A60-867E-8EB4-EA3136895592}"/>
              </a:ext>
            </a:extLst>
          </p:cNvPr>
          <p:cNvSpPr>
            <a:spLocks noGrp="1"/>
          </p:cNvSpPr>
          <p:nvPr>
            <p:ph idx="1"/>
          </p:nvPr>
        </p:nvSpPr>
        <p:spPr>
          <a:xfrm>
            <a:off x="165990" y="1616491"/>
            <a:ext cx="11657599" cy="4351338"/>
          </a:xfrm>
        </p:spPr>
        <p:txBody>
          <a:bodyPr>
            <a:normAutofit/>
          </a:bodyPr>
          <a:lstStyle/>
          <a:p>
            <a:pPr algn="l">
              <a:lnSpc>
                <a:spcPct val="100000"/>
              </a:lnSpc>
              <a:spcBef>
                <a:spcPts val="0"/>
              </a:spcBef>
            </a:pPr>
            <a:r>
              <a:rPr lang="en-US" sz="2400" b="0" i="0" dirty="0">
                <a:solidFill>
                  <a:srgbClr val="333333"/>
                </a:solidFill>
                <a:effectLst/>
                <a:latin typeface="Roboto" panose="02000000000000000000" pitchFamily="2" charset="0"/>
              </a:rPr>
              <a:t>We can use the</a:t>
            </a:r>
            <a:r>
              <a:rPr lang="en-US" sz="2400" b="1" i="0" dirty="0">
                <a:solidFill>
                  <a:srgbClr val="333333"/>
                </a:solidFill>
                <a:effectLst/>
                <a:latin typeface="Roboto" panose="02000000000000000000" pitchFamily="2" charset="0"/>
              </a:rPr>
              <a:t> </a:t>
            </a:r>
            <a:r>
              <a:rPr lang="en-US" sz="2400" i="0" dirty="0">
                <a:solidFill>
                  <a:srgbClr val="333333"/>
                </a:solidFill>
                <a:effectLst/>
                <a:latin typeface="Roboto" panose="02000000000000000000" pitchFamily="2" charset="0"/>
              </a:rPr>
              <a:t>’</a:t>
            </a:r>
            <a:r>
              <a:rPr lang="en-US" sz="2400" dirty="0">
                <a:solidFill>
                  <a:srgbClr val="333333"/>
                </a:solidFill>
                <a:latin typeface="Roboto" panose="02000000000000000000" pitchFamily="2" charset="0"/>
              </a:rPr>
              <a:t>u</a:t>
            </a:r>
            <a:r>
              <a:rPr lang="en-US" sz="2400" i="0" dirty="0">
                <a:solidFill>
                  <a:srgbClr val="333333"/>
                </a:solidFill>
                <a:effectLst/>
                <a:latin typeface="Roboto" panose="02000000000000000000" pitchFamily="2" charset="0"/>
              </a:rPr>
              <a:t>p and down</a:t>
            </a:r>
            <a:r>
              <a:rPr lang="en-US" sz="2400" b="1" i="0" dirty="0">
                <a:solidFill>
                  <a:srgbClr val="333333"/>
                </a:solidFill>
                <a:effectLst/>
                <a:latin typeface="Roboto" panose="02000000000000000000" pitchFamily="2" charset="0"/>
              </a:rPr>
              <a:t>’</a:t>
            </a:r>
            <a:r>
              <a:rPr lang="en-US" sz="2400" b="0" i="0" dirty="0">
                <a:solidFill>
                  <a:srgbClr val="333333"/>
                </a:solidFill>
                <a:effectLst/>
                <a:latin typeface="Roboto" panose="02000000000000000000" pitchFamily="2" charset="0"/>
              </a:rPr>
              <a:t> arrow keys to scroll through recently used PowerShell commands. We use the </a:t>
            </a:r>
            <a:r>
              <a:rPr lang="en-US" sz="2400" b="1" i="0" dirty="0">
                <a:solidFill>
                  <a:srgbClr val="333333"/>
                </a:solidFill>
                <a:effectLst/>
                <a:highlight>
                  <a:srgbClr val="FFFF00"/>
                </a:highlight>
                <a:latin typeface="Roboto" panose="02000000000000000000" pitchFamily="2" charset="0"/>
              </a:rPr>
              <a:t>Get-History</a:t>
            </a:r>
            <a:r>
              <a:rPr lang="en-US" sz="2400" b="1" i="0" dirty="0">
                <a:solidFill>
                  <a:srgbClr val="333333"/>
                </a:solidFill>
                <a:effectLst/>
                <a:latin typeface="Roboto" panose="02000000000000000000" pitchFamily="2" charset="0"/>
              </a:rPr>
              <a:t> </a:t>
            </a:r>
            <a:r>
              <a:rPr lang="en-US" sz="2400" i="0" dirty="0">
                <a:solidFill>
                  <a:srgbClr val="333333"/>
                </a:solidFill>
                <a:effectLst/>
                <a:latin typeface="Roboto" panose="02000000000000000000" pitchFamily="2" charset="0"/>
              </a:rPr>
              <a:t>command</a:t>
            </a:r>
            <a:r>
              <a:rPr lang="en-US" sz="2400" b="1" i="0" dirty="0">
                <a:solidFill>
                  <a:srgbClr val="333333"/>
                </a:solidFill>
                <a:effectLst/>
                <a:latin typeface="Roboto" panose="02000000000000000000" pitchFamily="2" charset="0"/>
              </a:rPr>
              <a:t> </a:t>
            </a:r>
            <a:r>
              <a:rPr lang="en-US" sz="2400" b="0" i="0" dirty="0">
                <a:solidFill>
                  <a:srgbClr val="333333"/>
                </a:solidFill>
                <a:effectLst/>
                <a:latin typeface="Roboto" panose="02000000000000000000" pitchFamily="2" charset="0"/>
              </a:rPr>
              <a:t>to view a list of all recently used commands. You can copy &amp; paste to re-use them in PS:</a:t>
            </a:r>
          </a:p>
          <a:p>
            <a:pPr algn="l">
              <a:lnSpc>
                <a:spcPct val="100000"/>
              </a:lnSpc>
              <a:spcBef>
                <a:spcPts val="0"/>
              </a:spcBef>
            </a:pPr>
            <a:endParaRPr lang="en-US" sz="2400" dirty="0">
              <a:solidFill>
                <a:srgbClr val="333333"/>
              </a:solidFill>
              <a:latin typeface="Roboto" panose="02000000000000000000" pitchFamily="2" charset="0"/>
            </a:endParaRPr>
          </a:p>
          <a:p>
            <a:pPr algn="l">
              <a:lnSpc>
                <a:spcPct val="100000"/>
              </a:lnSpc>
              <a:spcBef>
                <a:spcPts val="0"/>
              </a:spcBef>
            </a:pPr>
            <a:endParaRPr lang="en-US" sz="2400" b="0" i="0" dirty="0">
              <a:solidFill>
                <a:srgbClr val="333333"/>
              </a:solidFill>
              <a:effectLst/>
              <a:latin typeface="Roboto" panose="02000000000000000000" pitchFamily="2" charset="0"/>
            </a:endParaRPr>
          </a:p>
          <a:p>
            <a:pPr algn="l">
              <a:lnSpc>
                <a:spcPct val="100000"/>
              </a:lnSpc>
              <a:spcBef>
                <a:spcPts val="0"/>
              </a:spcBef>
            </a:pPr>
            <a:endParaRPr lang="en-US" sz="2400" dirty="0">
              <a:solidFill>
                <a:srgbClr val="333333"/>
              </a:solidFill>
              <a:latin typeface="Roboto" panose="02000000000000000000" pitchFamily="2" charset="0"/>
            </a:endParaRPr>
          </a:p>
          <a:p>
            <a:pPr algn="l">
              <a:lnSpc>
                <a:spcPct val="100000"/>
              </a:lnSpc>
              <a:spcBef>
                <a:spcPts val="0"/>
              </a:spcBef>
            </a:pPr>
            <a:endParaRPr lang="en-US" sz="2400" b="0" i="0" dirty="0">
              <a:solidFill>
                <a:srgbClr val="333333"/>
              </a:solidFill>
              <a:effectLst/>
              <a:latin typeface="Roboto" panose="02000000000000000000" pitchFamily="2" charset="0"/>
            </a:endParaRPr>
          </a:p>
          <a:p>
            <a:pPr algn="l">
              <a:lnSpc>
                <a:spcPct val="100000"/>
              </a:lnSpc>
              <a:spcBef>
                <a:spcPts val="0"/>
              </a:spcBef>
            </a:pPr>
            <a:endParaRPr lang="en-US" sz="2400" dirty="0">
              <a:solidFill>
                <a:srgbClr val="333333"/>
              </a:solidFill>
              <a:latin typeface="Roboto" panose="02000000000000000000" pitchFamily="2" charset="0"/>
            </a:endParaRPr>
          </a:p>
          <a:p>
            <a:pPr marL="0" indent="0" algn="l">
              <a:lnSpc>
                <a:spcPct val="100000"/>
              </a:lnSpc>
              <a:spcBef>
                <a:spcPts val="0"/>
              </a:spcBef>
              <a:buNone/>
            </a:pPr>
            <a:endParaRPr lang="en-US" sz="2400" b="0" i="0" dirty="0">
              <a:solidFill>
                <a:srgbClr val="333333"/>
              </a:solidFill>
              <a:effectLst/>
              <a:latin typeface="Roboto" panose="02000000000000000000" pitchFamily="2" charset="0"/>
            </a:endParaRPr>
          </a:p>
        </p:txBody>
      </p:sp>
      <p:pic>
        <p:nvPicPr>
          <p:cNvPr id="6" name="Picture 5">
            <a:extLst>
              <a:ext uri="{FF2B5EF4-FFF2-40B4-BE49-F238E27FC236}">
                <a16:creationId xmlns:a16="http://schemas.microsoft.com/office/drawing/2014/main" id="{8EC0CA10-F6B5-A745-A942-20455D773D0B}"/>
              </a:ext>
            </a:extLst>
          </p:cNvPr>
          <p:cNvPicPr>
            <a:picLocks noChangeAspect="1"/>
          </p:cNvPicPr>
          <p:nvPr/>
        </p:nvPicPr>
        <p:blipFill>
          <a:blip r:embed="rId3"/>
          <a:stretch>
            <a:fillRect/>
          </a:stretch>
        </p:blipFill>
        <p:spPr>
          <a:xfrm>
            <a:off x="5675488" y="2832178"/>
            <a:ext cx="6276784" cy="2706025"/>
          </a:xfrm>
          <a:prstGeom prst="rect">
            <a:avLst/>
          </a:prstGeom>
        </p:spPr>
      </p:pic>
      <p:sp>
        <p:nvSpPr>
          <p:cNvPr id="9" name="TextBox 8">
            <a:extLst>
              <a:ext uri="{FF2B5EF4-FFF2-40B4-BE49-F238E27FC236}">
                <a16:creationId xmlns:a16="http://schemas.microsoft.com/office/drawing/2014/main" id="{2F0BA22E-3D53-F514-3F62-993A621CFEDE}"/>
              </a:ext>
            </a:extLst>
          </p:cNvPr>
          <p:cNvSpPr txBox="1"/>
          <p:nvPr/>
        </p:nvSpPr>
        <p:spPr>
          <a:xfrm>
            <a:off x="123096" y="2832178"/>
            <a:ext cx="5552392" cy="3416320"/>
          </a:xfrm>
          <a:prstGeom prst="rect">
            <a:avLst/>
          </a:prstGeom>
          <a:noFill/>
        </p:spPr>
        <p:txBody>
          <a:bodyPr wrap="square">
            <a:spAutoFit/>
          </a:bodyPr>
          <a:lstStyle/>
          <a:p>
            <a:pPr marL="285750" indent="-285750" algn="l">
              <a:buFont typeface="Arial" panose="020B0604020202020204" pitchFamily="34" charset="0"/>
              <a:buChar char="•"/>
            </a:pPr>
            <a:r>
              <a:rPr lang="en-US" sz="2400" b="0" i="0" dirty="0">
                <a:solidFill>
                  <a:srgbClr val="333333"/>
                </a:solidFill>
                <a:effectLst/>
                <a:latin typeface="Roboto" panose="02000000000000000000" pitchFamily="2" charset="0"/>
              </a:rPr>
              <a:t>We use the </a:t>
            </a:r>
            <a:r>
              <a:rPr lang="en-US" sz="2400" b="1" i="0" dirty="0">
                <a:solidFill>
                  <a:srgbClr val="333333"/>
                </a:solidFill>
                <a:effectLst/>
                <a:highlight>
                  <a:srgbClr val="FFFF00"/>
                </a:highlight>
                <a:latin typeface="Roboto" panose="02000000000000000000" pitchFamily="2" charset="0"/>
              </a:rPr>
              <a:t>Invoke-History</a:t>
            </a:r>
            <a:r>
              <a:rPr lang="en-US" sz="2400" b="1" i="0" dirty="0">
                <a:solidFill>
                  <a:srgbClr val="333333"/>
                </a:solidFill>
                <a:effectLst/>
                <a:latin typeface="Roboto" panose="02000000000000000000" pitchFamily="2" charset="0"/>
              </a:rPr>
              <a:t> </a:t>
            </a:r>
            <a:r>
              <a:rPr lang="en-US" sz="2400" i="0" dirty="0">
                <a:solidFill>
                  <a:srgbClr val="333333"/>
                </a:solidFill>
                <a:effectLst/>
                <a:latin typeface="Roboto" panose="02000000000000000000" pitchFamily="2" charset="0"/>
              </a:rPr>
              <a:t>command </a:t>
            </a:r>
            <a:r>
              <a:rPr lang="en-US" sz="2400" b="1" i="0" dirty="0">
                <a:solidFill>
                  <a:srgbClr val="333333"/>
                </a:solidFill>
                <a:effectLst/>
                <a:latin typeface="Roboto" panose="02000000000000000000" pitchFamily="2" charset="0"/>
              </a:rPr>
              <a:t>to rerun any command </a:t>
            </a:r>
            <a:r>
              <a:rPr lang="en-US" sz="2400" b="0" i="0" dirty="0">
                <a:solidFill>
                  <a:srgbClr val="333333"/>
                </a:solidFill>
                <a:effectLst/>
                <a:latin typeface="Roboto" panose="02000000000000000000" pitchFamily="2" charset="0"/>
              </a:rPr>
              <a:t>from the list, by typing the command followed by the ‘</a:t>
            </a:r>
            <a:r>
              <a:rPr lang="en-US" sz="2400" b="1" i="0" dirty="0">
                <a:solidFill>
                  <a:srgbClr val="333333"/>
                </a:solidFill>
                <a:effectLst/>
                <a:latin typeface="Roboto" panose="02000000000000000000" pitchFamily="2" charset="0"/>
              </a:rPr>
              <a:t>Id</a:t>
            </a:r>
            <a:r>
              <a:rPr lang="en-US" sz="2400" b="0" i="0" dirty="0">
                <a:solidFill>
                  <a:srgbClr val="333333"/>
                </a:solidFill>
                <a:effectLst/>
                <a:latin typeface="Roboto" panose="02000000000000000000" pitchFamily="2" charset="0"/>
              </a:rPr>
              <a:t>’ number in the list. </a:t>
            </a:r>
          </a:p>
          <a:p>
            <a:pPr marL="285750" indent="-285750" algn="l">
              <a:buFont typeface="Arial" panose="020B0604020202020204" pitchFamily="34" charset="0"/>
              <a:buChar char="•"/>
            </a:pPr>
            <a:r>
              <a:rPr lang="en-US" sz="2400" b="0" i="0" dirty="0">
                <a:solidFill>
                  <a:srgbClr val="333333"/>
                </a:solidFill>
                <a:effectLst/>
                <a:latin typeface="Roboto" panose="02000000000000000000" pitchFamily="2" charset="0"/>
              </a:rPr>
              <a:t>E.g.</a:t>
            </a:r>
            <a:r>
              <a:rPr lang="en-US" sz="2400" b="1" i="0" dirty="0">
                <a:solidFill>
                  <a:srgbClr val="333333"/>
                </a:solidFill>
                <a:effectLst/>
                <a:latin typeface="Roboto" panose="02000000000000000000" pitchFamily="2" charset="0"/>
              </a:rPr>
              <a:t> </a:t>
            </a:r>
            <a:r>
              <a:rPr lang="en-US" sz="2400" i="0" dirty="0">
                <a:solidFill>
                  <a:srgbClr val="333333"/>
                </a:solidFill>
                <a:effectLst/>
                <a:latin typeface="Roboto" panose="02000000000000000000" pitchFamily="2" charset="0"/>
              </a:rPr>
              <a:t>to rerun the ‘Get-Process’ command, </a:t>
            </a:r>
            <a:r>
              <a:rPr lang="en-US" sz="2400" b="0" i="0" dirty="0">
                <a:solidFill>
                  <a:srgbClr val="333333"/>
                </a:solidFill>
                <a:effectLst/>
                <a:latin typeface="Roboto" panose="02000000000000000000" pitchFamily="2" charset="0"/>
              </a:rPr>
              <a:t>type </a:t>
            </a:r>
            <a:r>
              <a:rPr lang="en-US" sz="2400" b="1" i="0" dirty="0">
                <a:solidFill>
                  <a:srgbClr val="333333"/>
                </a:solidFill>
                <a:effectLst/>
                <a:latin typeface="Roboto" panose="02000000000000000000" pitchFamily="2" charset="0"/>
              </a:rPr>
              <a:t>Invoke-History 5</a:t>
            </a:r>
            <a:r>
              <a:rPr lang="en-US" sz="2400" b="0" i="0" dirty="0">
                <a:solidFill>
                  <a:srgbClr val="333333"/>
                </a:solidFill>
                <a:effectLst/>
                <a:latin typeface="Roboto" panose="02000000000000000000" pitchFamily="2" charset="0"/>
              </a:rPr>
              <a:t>.</a:t>
            </a:r>
          </a:p>
          <a:p>
            <a:pPr marL="285750" indent="-285750">
              <a:buFont typeface="Arial" panose="020B0604020202020204" pitchFamily="34" charset="0"/>
              <a:buChar char="•"/>
            </a:pPr>
            <a:r>
              <a:rPr lang="en-US" sz="2400" i="0" dirty="0">
                <a:solidFill>
                  <a:srgbClr val="333333"/>
                </a:solidFill>
                <a:effectLst/>
                <a:latin typeface="Roboto" panose="02000000000000000000" pitchFamily="2" charset="0"/>
              </a:rPr>
              <a:t>We use the </a:t>
            </a:r>
            <a:r>
              <a:rPr lang="en-US" sz="2400" b="1" i="0" dirty="0">
                <a:solidFill>
                  <a:srgbClr val="333333"/>
                </a:solidFill>
                <a:effectLst/>
                <a:highlight>
                  <a:srgbClr val="FFFF00"/>
                </a:highlight>
                <a:latin typeface="Roboto" panose="02000000000000000000" pitchFamily="2" charset="0"/>
              </a:rPr>
              <a:t>Clear-History</a:t>
            </a:r>
            <a:r>
              <a:rPr lang="en-US" sz="2400" b="0" i="0" dirty="0">
                <a:solidFill>
                  <a:srgbClr val="333333"/>
                </a:solidFill>
                <a:effectLst/>
                <a:latin typeface="Roboto" panose="02000000000000000000" pitchFamily="2" charset="0"/>
              </a:rPr>
              <a:t> command to clear the command history from the current session.</a:t>
            </a:r>
          </a:p>
        </p:txBody>
      </p:sp>
      <p:pic>
        <p:nvPicPr>
          <p:cNvPr id="11" name="Picture 10">
            <a:extLst>
              <a:ext uri="{FF2B5EF4-FFF2-40B4-BE49-F238E27FC236}">
                <a16:creationId xmlns:a16="http://schemas.microsoft.com/office/drawing/2014/main" id="{F555B451-54B4-44BA-89F2-70751D0FDC16}"/>
              </a:ext>
            </a:extLst>
          </p:cNvPr>
          <p:cNvPicPr>
            <a:picLocks noChangeAspect="1"/>
          </p:cNvPicPr>
          <p:nvPr/>
        </p:nvPicPr>
        <p:blipFill>
          <a:blip r:embed="rId4"/>
          <a:stretch>
            <a:fillRect/>
          </a:stretch>
        </p:blipFill>
        <p:spPr>
          <a:xfrm>
            <a:off x="4303255" y="5835832"/>
            <a:ext cx="7651536" cy="824654"/>
          </a:xfrm>
          <a:prstGeom prst="rect">
            <a:avLst/>
          </a:prstGeom>
        </p:spPr>
      </p:pic>
    </p:spTree>
    <p:extLst>
      <p:ext uri="{BB962C8B-B14F-4D97-AF65-F5344CB8AC3E}">
        <p14:creationId xmlns:p14="http://schemas.microsoft.com/office/powerpoint/2010/main" val="191310648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617488" y="348319"/>
            <a:ext cx="9895951" cy="1033669"/>
          </a:xfrm>
        </p:spPr>
        <p:txBody>
          <a:bodyPr>
            <a:normAutofit/>
          </a:bodyPr>
          <a:lstStyle/>
          <a:p>
            <a:r>
              <a:rPr lang="en-GB" sz="4400" b="1">
                <a:solidFill>
                  <a:srgbClr val="002060"/>
                </a:solidFill>
                <a:highlight>
                  <a:srgbClr val="FFFF00"/>
                </a:highlight>
              </a:rPr>
              <a:t>Show:</a:t>
            </a:r>
            <a:r>
              <a:rPr lang="en-GB" sz="4400" b="1">
                <a:solidFill>
                  <a:srgbClr val="002060"/>
                </a:solidFill>
              </a:rPr>
              <a:t> </a:t>
            </a:r>
            <a:r>
              <a:rPr lang="en-GB" b="1">
                <a:solidFill>
                  <a:schemeClr val="bg1"/>
                </a:solidFill>
              </a:rPr>
              <a:t>User input</a:t>
            </a:r>
            <a:endParaRPr lang="en-GB" b="1" dirty="0">
              <a:solidFill>
                <a:schemeClr val="bg1"/>
              </a:solidFill>
            </a:endParaRPr>
          </a:p>
        </p:txBody>
      </p:sp>
      <p:sp>
        <p:nvSpPr>
          <p:cNvPr id="9" name="Content Placeholder 2">
            <a:extLst>
              <a:ext uri="{FF2B5EF4-FFF2-40B4-BE49-F238E27FC236}">
                <a16:creationId xmlns:a16="http://schemas.microsoft.com/office/drawing/2014/main" id="{C6F0307B-6A4C-4978-8778-1B2AFBCDE537}"/>
              </a:ext>
            </a:extLst>
          </p:cNvPr>
          <p:cNvSpPr>
            <a:spLocks noGrp="1"/>
          </p:cNvSpPr>
          <p:nvPr>
            <p:ph idx="1"/>
          </p:nvPr>
        </p:nvSpPr>
        <p:spPr>
          <a:xfrm>
            <a:off x="73933" y="1597432"/>
            <a:ext cx="11732646" cy="4716621"/>
          </a:xfrm>
        </p:spPr>
        <p:txBody>
          <a:bodyPr>
            <a:normAutofit/>
          </a:bodyPr>
          <a:lstStyle/>
          <a:p>
            <a:pPr algn="l">
              <a:lnSpc>
                <a:spcPct val="100000"/>
              </a:lnSpc>
              <a:spcBef>
                <a:spcPts val="1200"/>
              </a:spcBef>
              <a:spcAft>
                <a:spcPts val="1200"/>
              </a:spcAft>
            </a:pPr>
            <a:r>
              <a:rPr lang="en-US" sz="2400" dirty="0"/>
              <a:t>We use the </a:t>
            </a:r>
            <a:r>
              <a:rPr lang="en-US" sz="2400" b="1" dirty="0"/>
              <a:t>Read-Host</a:t>
            </a:r>
            <a:r>
              <a:rPr lang="en-US" sz="2400" dirty="0"/>
              <a:t> command to prompt a user for input, to  receive user input from the terminal:</a:t>
            </a:r>
          </a:p>
          <a:p>
            <a:pPr algn="l">
              <a:lnSpc>
                <a:spcPct val="100000"/>
              </a:lnSpc>
              <a:spcBef>
                <a:spcPts val="1200"/>
              </a:spcBef>
              <a:spcAft>
                <a:spcPts val="1200"/>
              </a:spcAft>
            </a:pPr>
            <a:endParaRPr lang="en-US" sz="200" dirty="0"/>
          </a:p>
          <a:p>
            <a:pPr algn="l">
              <a:lnSpc>
                <a:spcPct val="100000"/>
              </a:lnSpc>
              <a:spcBef>
                <a:spcPts val="1200"/>
              </a:spcBef>
              <a:spcAft>
                <a:spcPts val="1200"/>
              </a:spcAft>
            </a:pPr>
            <a:r>
              <a:rPr lang="en-US" sz="2400" dirty="0"/>
              <a:t>To include the </a:t>
            </a:r>
            <a:r>
              <a:rPr lang="en-US" sz="2400" b="1" dirty="0"/>
              <a:t>value input by the user into a variable</a:t>
            </a:r>
            <a:r>
              <a:rPr lang="en-US" sz="2400" dirty="0"/>
              <a:t>, we declare the </a:t>
            </a:r>
            <a:r>
              <a:rPr lang="en-US" sz="2400" b="1" dirty="0"/>
              <a:t>$Name variable followed by the assignment = operator.</a:t>
            </a:r>
            <a:r>
              <a:rPr lang="en-US" sz="2400" dirty="0"/>
              <a:t> </a:t>
            </a:r>
            <a:r>
              <a:rPr lang="en-US" sz="2400" b="1" dirty="0"/>
              <a:t>To view the value of the $Name variable </a:t>
            </a:r>
            <a:r>
              <a:rPr lang="en-US" sz="2400" dirty="0"/>
              <a:t>we can simply input the variable name and press enter.</a:t>
            </a:r>
            <a:br>
              <a:rPr lang="en-US" sz="2400" dirty="0"/>
            </a:br>
            <a:endParaRPr lang="en-US" sz="2400" dirty="0"/>
          </a:p>
          <a:p>
            <a:pPr algn="l">
              <a:lnSpc>
                <a:spcPct val="100000"/>
              </a:lnSpc>
              <a:spcBef>
                <a:spcPts val="1200"/>
              </a:spcBef>
              <a:spcAft>
                <a:spcPts val="1200"/>
              </a:spcAft>
            </a:pPr>
            <a:r>
              <a:rPr lang="en-US" sz="2400" b="1" dirty="0"/>
              <a:t>We can format the </a:t>
            </a:r>
            <a:r>
              <a:rPr lang="en-US" sz="2400" b="1" dirty="0" err="1"/>
              <a:t>colour</a:t>
            </a:r>
            <a:r>
              <a:rPr lang="en-US" sz="2400" b="1" dirty="0"/>
              <a:t> of the text </a:t>
            </a:r>
            <a:r>
              <a:rPr lang="en-US" sz="2400" dirty="0"/>
              <a:t>by appending pipe </a:t>
            </a:r>
            <a:br>
              <a:rPr lang="en-US" sz="2400" dirty="0"/>
            </a:br>
            <a:r>
              <a:rPr lang="en-US" sz="2400" dirty="0">
                <a:solidFill>
                  <a:srgbClr val="0563C1"/>
                </a:solidFill>
              </a:rPr>
              <a:t>| Write-Host -</a:t>
            </a:r>
            <a:r>
              <a:rPr lang="en-US" sz="2400" dirty="0" err="1">
                <a:solidFill>
                  <a:srgbClr val="0563C1"/>
                </a:solidFill>
              </a:rPr>
              <a:t>ForegroundColor</a:t>
            </a:r>
            <a:r>
              <a:rPr lang="en-US" sz="2400" dirty="0">
                <a:solidFill>
                  <a:srgbClr val="0563C1"/>
                </a:solidFill>
              </a:rPr>
              <a:t> Yellow -</a:t>
            </a:r>
            <a:r>
              <a:rPr lang="en-US" sz="2400" dirty="0" err="1">
                <a:solidFill>
                  <a:srgbClr val="0563C1"/>
                </a:solidFill>
              </a:rPr>
              <a:t>BackgroundColor</a:t>
            </a:r>
            <a:r>
              <a:rPr lang="en-US" sz="2400" dirty="0">
                <a:solidFill>
                  <a:srgbClr val="0563C1"/>
                </a:solidFill>
              </a:rPr>
              <a:t> Red </a:t>
            </a:r>
            <a:r>
              <a:rPr lang="en-US" sz="2400" dirty="0"/>
              <a:t>after the Read-Host string:</a:t>
            </a:r>
            <a:endParaRPr lang="en-US" sz="2400" b="1" dirty="0"/>
          </a:p>
          <a:p>
            <a:pPr marL="0" indent="0" algn="l">
              <a:lnSpc>
                <a:spcPct val="100000"/>
              </a:lnSpc>
              <a:spcBef>
                <a:spcPts val="1200"/>
              </a:spcBef>
              <a:spcAft>
                <a:spcPts val="1200"/>
              </a:spcAft>
              <a:buNone/>
            </a:pPr>
            <a:endParaRPr lang="en-US" sz="3200" dirty="0"/>
          </a:p>
        </p:txBody>
      </p:sp>
      <p:pic>
        <p:nvPicPr>
          <p:cNvPr id="11" name="Picture 10">
            <a:extLst>
              <a:ext uri="{FF2B5EF4-FFF2-40B4-BE49-F238E27FC236}">
                <a16:creationId xmlns:a16="http://schemas.microsoft.com/office/drawing/2014/main" id="{CB96F85D-D004-E954-C068-E124CB635AC1}"/>
              </a:ext>
            </a:extLst>
          </p:cNvPr>
          <p:cNvPicPr>
            <a:picLocks noChangeAspect="1"/>
          </p:cNvPicPr>
          <p:nvPr/>
        </p:nvPicPr>
        <p:blipFill>
          <a:blip r:embed="rId3"/>
          <a:stretch>
            <a:fillRect/>
          </a:stretch>
        </p:blipFill>
        <p:spPr>
          <a:xfrm>
            <a:off x="3135722" y="2050433"/>
            <a:ext cx="6946531" cy="994013"/>
          </a:xfrm>
          <a:prstGeom prst="rect">
            <a:avLst/>
          </a:prstGeom>
        </p:spPr>
      </p:pic>
      <p:pic>
        <p:nvPicPr>
          <p:cNvPr id="24" name="Picture 23">
            <a:extLst>
              <a:ext uri="{FF2B5EF4-FFF2-40B4-BE49-F238E27FC236}">
                <a16:creationId xmlns:a16="http://schemas.microsoft.com/office/drawing/2014/main" id="{59D2DA0B-2363-2AAE-74AA-B91D929DC45D}"/>
              </a:ext>
            </a:extLst>
          </p:cNvPr>
          <p:cNvPicPr>
            <a:picLocks noChangeAspect="1"/>
          </p:cNvPicPr>
          <p:nvPr/>
        </p:nvPicPr>
        <p:blipFill rotWithShape="1">
          <a:blip r:embed="rId4"/>
          <a:srcRect l="1" r="28547"/>
          <a:stretch/>
        </p:blipFill>
        <p:spPr>
          <a:xfrm>
            <a:off x="6608987" y="3752633"/>
            <a:ext cx="4798126" cy="1038225"/>
          </a:xfrm>
          <a:prstGeom prst="rect">
            <a:avLst/>
          </a:prstGeom>
        </p:spPr>
      </p:pic>
      <p:pic>
        <p:nvPicPr>
          <p:cNvPr id="26" name="Picture 25">
            <a:extLst>
              <a:ext uri="{FF2B5EF4-FFF2-40B4-BE49-F238E27FC236}">
                <a16:creationId xmlns:a16="http://schemas.microsoft.com/office/drawing/2014/main" id="{322965C4-460F-AB75-2DAD-6ADAA1310317}"/>
              </a:ext>
            </a:extLst>
          </p:cNvPr>
          <p:cNvPicPr>
            <a:picLocks noChangeAspect="1"/>
          </p:cNvPicPr>
          <p:nvPr/>
        </p:nvPicPr>
        <p:blipFill>
          <a:blip r:embed="rId5"/>
          <a:stretch>
            <a:fillRect/>
          </a:stretch>
        </p:blipFill>
        <p:spPr>
          <a:xfrm>
            <a:off x="2" y="5608088"/>
            <a:ext cx="12191998" cy="901593"/>
          </a:xfrm>
          <a:prstGeom prst="rect">
            <a:avLst/>
          </a:prstGeom>
        </p:spPr>
      </p:pic>
    </p:spTree>
    <p:extLst>
      <p:ext uri="{BB962C8B-B14F-4D97-AF65-F5344CB8AC3E}">
        <p14:creationId xmlns:p14="http://schemas.microsoft.com/office/powerpoint/2010/main" val="160437067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5EC0A6-C9B5-E91D-931E-9C16995357DE}"/>
              </a:ext>
            </a:extLst>
          </p:cNvPr>
          <p:cNvSpPr>
            <a:spLocks noGrp="1"/>
          </p:cNvSpPr>
          <p:nvPr>
            <p:ph type="title"/>
          </p:nvPr>
        </p:nvSpPr>
        <p:spPr>
          <a:xfrm>
            <a:off x="310978" y="333353"/>
            <a:ext cx="10515600" cy="1068259"/>
          </a:xfrm>
        </p:spPr>
        <p:txBody>
          <a:bodyPr>
            <a:normAutofit/>
          </a:bodyPr>
          <a:lstStyle/>
          <a:p>
            <a:r>
              <a:rPr lang="en-GB" sz="6000" dirty="0">
                <a:solidFill>
                  <a:schemeClr val="bg1"/>
                </a:solidFill>
                <a:highlight>
                  <a:srgbClr val="000080"/>
                </a:highlight>
              </a:rPr>
              <a:t>Bg. </a:t>
            </a:r>
            <a:r>
              <a:rPr lang="en-GB" sz="4800" dirty="0">
                <a:solidFill>
                  <a:schemeClr val="bg1"/>
                </a:solidFill>
                <a:highlight>
                  <a:srgbClr val="000080"/>
                </a:highlight>
              </a:rPr>
              <a:t>Styling text in PowerShell v7.2+</a:t>
            </a:r>
          </a:p>
        </p:txBody>
      </p:sp>
      <p:sp>
        <p:nvSpPr>
          <p:cNvPr id="3" name="Content Placeholder 2">
            <a:extLst>
              <a:ext uri="{FF2B5EF4-FFF2-40B4-BE49-F238E27FC236}">
                <a16:creationId xmlns:a16="http://schemas.microsoft.com/office/drawing/2014/main" id="{E7117FF3-88B8-3162-A96C-F01455A37390}"/>
              </a:ext>
            </a:extLst>
          </p:cNvPr>
          <p:cNvSpPr>
            <a:spLocks noGrp="1"/>
          </p:cNvSpPr>
          <p:nvPr>
            <p:ph idx="1"/>
          </p:nvPr>
        </p:nvSpPr>
        <p:spPr>
          <a:xfrm>
            <a:off x="114300" y="1401612"/>
            <a:ext cx="11963400" cy="4351338"/>
          </a:xfrm>
        </p:spPr>
        <p:txBody>
          <a:bodyPr>
            <a:normAutofit/>
          </a:bodyPr>
          <a:lstStyle/>
          <a:p>
            <a:r>
              <a:rPr lang="en-US" b="0" i="0" dirty="0">
                <a:solidFill>
                  <a:srgbClr val="000000"/>
                </a:solidFill>
                <a:effectLst/>
              </a:rPr>
              <a:t>In PowerShell v7.2 Microsoft has include support for ANSI escape sequences. </a:t>
            </a:r>
          </a:p>
          <a:p>
            <a:r>
              <a:rPr lang="en-US" b="0" i="0" dirty="0">
                <a:solidFill>
                  <a:srgbClr val="000000"/>
                </a:solidFill>
                <a:effectLst/>
              </a:rPr>
              <a:t>ANSI escape sequences are an industry standard for text format.</a:t>
            </a:r>
          </a:p>
          <a:p>
            <a:r>
              <a:rPr lang="en-US" b="0" i="0" dirty="0">
                <a:solidFill>
                  <a:srgbClr val="000000"/>
                </a:solidFill>
                <a:effectLst/>
              </a:rPr>
              <a:t>Microsoft has implemented support for ANSI escape sequences with the use of a variable named </a:t>
            </a:r>
            <a:r>
              <a:rPr lang="en-US" b="1" i="0" dirty="0">
                <a:solidFill>
                  <a:srgbClr val="000000"/>
                </a:solidFill>
                <a:effectLst/>
              </a:rPr>
              <a:t>$</a:t>
            </a:r>
            <a:r>
              <a:rPr lang="en-US" b="1" i="0" dirty="0" err="1">
                <a:solidFill>
                  <a:srgbClr val="000000"/>
                </a:solidFill>
                <a:effectLst/>
              </a:rPr>
              <a:t>PSStyle</a:t>
            </a:r>
            <a:r>
              <a:rPr lang="en-US" b="0" i="0" dirty="0">
                <a:solidFill>
                  <a:srgbClr val="000000"/>
                </a:solidFill>
                <a:effectLst/>
              </a:rPr>
              <a:t>. Example:</a:t>
            </a:r>
          </a:p>
          <a:p>
            <a:pPr marL="0" indent="0">
              <a:buNone/>
            </a:pPr>
            <a:r>
              <a:rPr lang="en-GB" b="0" i="0" dirty="0">
                <a:solidFill>
                  <a:srgbClr val="4448FE"/>
                </a:solidFill>
                <a:effectLst/>
              </a:rPr>
              <a:t>$Style = “$($</a:t>
            </a:r>
            <a:r>
              <a:rPr lang="en-GB" b="0" i="0" dirty="0" err="1">
                <a:solidFill>
                  <a:srgbClr val="4448FE"/>
                </a:solidFill>
                <a:effectLst/>
              </a:rPr>
              <a:t>PSStyle.Background.BrightRed</a:t>
            </a:r>
            <a:r>
              <a:rPr lang="en-GB" b="0" i="0" dirty="0">
                <a:solidFill>
                  <a:srgbClr val="4448FE"/>
                </a:solidFill>
                <a:effectLst/>
              </a:rPr>
              <a:t>)$($</a:t>
            </a:r>
            <a:r>
              <a:rPr lang="en-GB" b="0" i="0" dirty="0" err="1">
                <a:solidFill>
                  <a:srgbClr val="4448FE"/>
                </a:solidFill>
                <a:effectLst/>
              </a:rPr>
              <a:t>PSStyle.Foreground.BrightWhite</a:t>
            </a:r>
            <a:r>
              <a:rPr lang="en-GB" b="0" i="0" dirty="0">
                <a:solidFill>
                  <a:srgbClr val="4448FE"/>
                </a:solidFill>
                <a:effectLst/>
              </a:rPr>
              <a:t>)”</a:t>
            </a:r>
            <a:br>
              <a:rPr lang="en-GB" b="0" i="0" dirty="0">
                <a:solidFill>
                  <a:srgbClr val="4448FE"/>
                </a:solidFill>
                <a:effectLst/>
              </a:rPr>
            </a:br>
            <a:r>
              <a:rPr lang="en-GB" b="0" i="0" dirty="0">
                <a:solidFill>
                  <a:srgbClr val="4448FE"/>
                </a:solidFill>
                <a:effectLst/>
              </a:rPr>
              <a:t>Write-Host $</a:t>
            </a:r>
            <a:r>
              <a:rPr lang="en-GB" b="0" i="0" dirty="0" err="1">
                <a:solidFill>
                  <a:srgbClr val="4448FE"/>
                </a:solidFill>
                <a:effectLst/>
              </a:rPr>
              <a:t>Style”Hello</a:t>
            </a:r>
            <a:r>
              <a:rPr lang="en-GB" b="0" i="0" dirty="0">
                <a:solidFill>
                  <a:srgbClr val="4448FE"/>
                </a:solidFill>
                <a:effectLst/>
              </a:rPr>
              <a:t> World”</a:t>
            </a:r>
            <a:endParaRPr lang="en-US" b="0" i="0" dirty="0">
              <a:solidFill>
                <a:srgbClr val="4448FE"/>
              </a:solidFill>
              <a:effectLst/>
            </a:endParaRPr>
          </a:p>
          <a:p>
            <a:r>
              <a:rPr lang="en-US" dirty="0">
                <a:solidFill>
                  <a:srgbClr val="000000"/>
                </a:solidFill>
              </a:rPr>
              <a:t>This way still works: </a:t>
            </a:r>
          </a:p>
          <a:p>
            <a:pPr marL="0" indent="0">
              <a:buNone/>
            </a:pPr>
            <a:r>
              <a:rPr lang="en-US" b="0" i="0" dirty="0">
                <a:solidFill>
                  <a:srgbClr val="4448FE"/>
                </a:solidFill>
                <a:effectLst/>
              </a:rPr>
              <a:t>Write-Host “Hello World” -</a:t>
            </a:r>
            <a:r>
              <a:rPr lang="en-US" b="0" i="0" dirty="0" err="1">
                <a:solidFill>
                  <a:srgbClr val="4448FE"/>
                </a:solidFill>
                <a:effectLst/>
              </a:rPr>
              <a:t>ForegroundColor</a:t>
            </a:r>
            <a:r>
              <a:rPr lang="en-US" b="0" i="0" dirty="0">
                <a:solidFill>
                  <a:srgbClr val="4448FE"/>
                </a:solidFill>
                <a:effectLst/>
              </a:rPr>
              <a:t> White -</a:t>
            </a:r>
            <a:r>
              <a:rPr lang="en-US" b="0" i="0" dirty="0" err="1">
                <a:solidFill>
                  <a:srgbClr val="4448FE"/>
                </a:solidFill>
                <a:effectLst/>
              </a:rPr>
              <a:t>BackgroundColor</a:t>
            </a:r>
            <a:r>
              <a:rPr lang="en-US" b="0" i="0" dirty="0">
                <a:solidFill>
                  <a:srgbClr val="4448FE"/>
                </a:solidFill>
                <a:effectLst/>
              </a:rPr>
              <a:t> Red</a:t>
            </a:r>
          </a:p>
        </p:txBody>
      </p:sp>
    </p:spTree>
    <p:extLst>
      <p:ext uri="{BB962C8B-B14F-4D97-AF65-F5344CB8AC3E}">
        <p14:creationId xmlns:p14="http://schemas.microsoft.com/office/powerpoint/2010/main" val="349633146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C1C261-BCA1-C149-A4E7-FAC29D584C50}"/>
              </a:ext>
            </a:extLst>
          </p:cNvPr>
          <p:cNvSpPr>
            <a:spLocks noGrp="1"/>
          </p:cNvSpPr>
          <p:nvPr>
            <p:ph type="title"/>
          </p:nvPr>
        </p:nvSpPr>
        <p:spPr>
          <a:xfrm>
            <a:off x="679174" y="301515"/>
            <a:ext cx="10515600" cy="1325563"/>
          </a:xfrm>
        </p:spPr>
        <p:txBody>
          <a:bodyPr>
            <a:normAutofit/>
          </a:bodyPr>
          <a:lstStyle/>
          <a:p>
            <a:r>
              <a:rPr lang="en-GB" sz="4800" dirty="0">
                <a:solidFill>
                  <a:schemeClr val="bg1"/>
                </a:solidFill>
                <a:highlight>
                  <a:srgbClr val="000080"/>
                </a:highlight>
              </a:rPr>
              <a:t>Managing Users &amp; Groups</a:t>
            </a:r>
          </a:p>
        </p:txBody>
      </p:sp>
      <p:sp>
        <p:nvSpPr>
          <p:cNvPr id="3" name="Content Placeholder 2">
            <a:extLst>
              <a:ext uri="{FF2B5EF4-FFF2-40B4-BE49-F238E27FC236}">
                <a16:creationId xmlns:a16="http://schemas.microsoft.com/office/drawing/2014/main" id="{B996BBF0-BDD8-D023-2E28-911F1790289F}"/>
              </a:ext>
            </a:extLst>
          </p:cNvPr>
          <p:cNvSpPr>
            <a:spLocks noGrp="1"/>
          </p:cNvSpPr>
          <p:nvPr>
            <p:ph idx="1"/>
          </p:nvPr>
        </p:nvSpPr>
        <p:spPr/>
        <p:txBody>
          <a:bodyPr/>
          <a:lstStyle/>
          <a:p>
            <a:r>
              <a:rPr lang="en-GB" dirty="0"/>
              <a:t>Creating and managing Users and groups is beyond the scope of this module as it is specifically covered in PowerShell in another Networking module and in another module at L5.</a:t>
            </a:r>
          </a:p>
          <a:p>
            <a:r>
              <a:rPr lang="en-GB" dirty="0"/>
              <a:t>It is covered in the following slides as Bg. Slides for those who would like an early sneak peak.</a:t>
            </a:r>
          </a:p>
        </p:txBody>
      </p:sp>
      <p:pic>
        <p:nvPicPr>
          <p:cNvPr id="4" name="Picture 3" descr="Logo, company name&#10;&#10;Description automatically generated">
            <a:extLst>
              <a:ext uri="{FF2B5EF4-FFF2-40B4-BE49-F238E27FC236}">
                <a16:creationId xmlns:a16="http://schemas.microsoft.com/office/drawing/2014/main" id="{6CC9463F-194F-FEB5-E411-1FB36BE15E3A}"/>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7751735" y="98321"/>
            <a:ext cx="3980916" cy="1592367"/>
          </a:xfrm>
          <a:prstGeom prst="rect">
            <a:avLst/>
          </a:prstGeom>
        </p:spPr>
      </p:pic>
      <p:pic>
        <p:nvPicPr>
          <p:cNvPr id="7" name="Graphic 6" descr="Social network outline">
            <a:extLst>
              <a:ext uri="{FF2B5EF4-FFF2-40B4-BE49-F238E27FC236}">
                <a16:creationId xmlns:a16="http://schemas.microsoft.com/office/drawing/2014/main" id="{BB8CBDBC-C42E-C7FE-876C-6F04933765E3}"/>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4570011" y="3631755"/>
            <a:ext cx="3051977" cy="3051977"/>
          </a:xfrm>
          <a:prstGeom prst="rect">
            <a:avLst/>
          </a:prstGeom>
        </p:spPr>
      </p:pic>
    </p:spTree>
    <p:extLst>
      <p:ext uri="{BB962C8B-B14F-4D97-AF65-F5344CB8AC3E}">
        <p14:creationId xmlns:p14="http://schemas.microsoft.com/office/powerpoint/2010/main" val="256158711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459346" y="300570"/>
            <a:ext cx="9895951" cy="1033669"/>
          </a:xfrm>
        </p:spPr>
        <p:txBody>
          <a:bodyPr>
            <a:normAutofit/>
          </a:bodyPr>
          <a:lstStyle/>
          <a:p>
            <a:r>
              <a:rPr lang="en-GB" b="1" u="sng" dirty="0">
                <a:solidFill>
                  <a:schemeClr val="bg1"/>
                </a:solidFill>
              </a:rPr>
              <a:t>Managing Users &amp; Groups</a:t>
            </a:r>
          </a:p>
        </p:txBody>
      </p:sp>
      <p:pic>
        <p:nvPicPr>
          <p:cNvPr id="4" name="Picture 3" descr="Logo, company name&#10;&#10;Description automatically generated">
            <a:extLst>
              <a:ext uri="{FF2B5EF4-FFF2-40B4-BE49-F238E27FC236}">
                <a16:creationId xmlns:a16="http://schemas.microsoft.com/office/drawing/2014/main" id="{C8037EEF-F350-6DC8-405F-2341923213C4}"/>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574649" y="48134"/>
            <a:ext cx="3485241" cy="1394097"/>
          </a:xfrm>
          <a:prstGeom prst="rect">
            <a:avLst/>
          </a:prstGeom>
        </p:spPr>
      </p:pic>
      <p:sp>
        <p:nvSpPr>
          <p:cNvPr id="5" name="TextBox 4">
            <a:extLst>
              <a:ext uri="{FF2B5EF4-FFF2-40B4-BE49-F238E27FC236}">
                <a16:creationId xmlns:a16="http://schemas.microsoft.com/office/drawing/2014/main" id="{3672AFAB-BFB7-2158-5412-CE61CB83D756}"/>
              </a:ext>
            </a:extLst>
          </p:cNvPr>
          <p:cNvSpPr txBox="1"/>
          <p:nvPr/>
        </p:nvSpPr>
        <p:spPr>
          <a:xfrm>
            <a:off x="8337472" y="1426220"/>
            <a:ext cx="3016328" cy="215444"/>
          </a:xfrm>
          <a:prstGeom prst="rect">
            <a:avLst/>
          </a:prstGeom>
          <a:noFill/>
        </p:spPr>
        <p:txBody>
          <a:bodyPr wrap="square" rtlCol="0">
            <a:spAutoFit/>
          </a:bodyPr>
          <a:lstStyle/>
          <a:p>
            <a:r>
              <a:rPr lang="en-GB" sz="800" dirty="0">
                <a:hlinkClick r:id="rId4" tooltip="http://www.i-tecnico.pt/powershell-do-windows-o-que-e-para-que-serve/"/>
              </a:rPr>
              <a:t>This Photo</a:t>
            </a:r>
            <a:r>
              <a:rPr lang="en-GB" sz="800" dirty="0"/>
              <a:t> by Unknown Author is </a:t>
            </a:r>
            <a:r>
              <a:rPr lang="en-GB" sz="300" dirty="0"/>
              <a:t>licensed</a:t>
            </a:r>
            <a:r>
              <a:rPr lang="en-GB" sz="800" dirty="0"/>
              <a:t> under </a:t>
            </a:r>
            <a:r>
              <a:rPr lang="en-GB" sz="800" dirty="0">
                <a:hlinkClick r:id="rId5" tooltip="https://creativecommons.org/licenses/by-nc-nd/3.0/"/>
              </a:rPr>
              <a:t>CC BY-NC-ND</a:t>
            </a:r>
            <a:endParaRPr lang="en-GB" sz="800" dirty="0"/>
          </a:p>
        </p:txBody>
      </p:sp>
      <p:sp>
        <p:nvSpPr>
          <p:cNvPr id="7" name="Content Placeholder 6">
            <a:extLst>
              <a:ext uri="{FF2B5EF4-FFF2-40B4-BE49-F238E27FC236}">
                <a16:creationId xmlns:a16="http://schemas.microsoft.com/office/drawing/2014/main" id="{7AA20E84-7A60-867E-8EB4-EA3136895592}"/>
              </a:ext>
            </a:extLst>
          </p:cNvPr>
          <p:cNvSpPr>
            <a:spLocks noGrp="1"/>
          </p:cNvSpPr>
          <p:nvPr>
            <p:ph idx="1"/>
          </p:nvPr>
        </p:nvSpPr>
        <p:spPr>
          <a:xfrm>
            <a:off x="110618" y="1682722"/>
            <a:ext cx="11949272" cy="4434162"/>
          </a:xfrm>
        </p:spPr>
        <p:txBody>
          <a:bodyPr>
            <a:normAutofit/>
          </a:bodyPr>
          <a:lstStyle/>
          <a:p>
            <a:r>
              <a:rPr lang="en-US" b="0" i="0" dirty="0">
                <a:solidFill>
                  <a:srgbClr val="333333"/>
                </a:solidFill>
                <a:effectLst/>
                <a:latin typeface="SegoeUI"/>
              </a:rPr>
              <a:t>We use the </a:t>
            </a:r>
            <a:r>
              <a:rPr lang="en-US" b="1" i="0" dirty="0">
                <a:solidFill>
                  <a:srgbClr val="333333"/>
                </a:solidFill>
                <a:effectLst/>
                <a:latin typeface="SegoeUI"/>
              </a:rPr>
              <a:t>Get-</a:t>
            </a:r>
            <a:r>
              <a:rPr lang="en-US" b="1" i="0" dirty="0" err="1">
                <a:solidFill>
                  <a:srgbClr val="333333"/>
                </a:solidFill>
                <a:effectLst/>
                <a:latin typeface="SegoeUI"/>
              </a:rPr>
              <a:t>LocalUser</a:t>
            </a:r>
            <a:r>
              <a:rPr lang="en-US" b="0" i="0" dirty="0">
                <a:solidFill>
                  <a:srgbClr val="333333"/>
                </a:solidFill>
                <a:effectLst/>
                <a:latin typeface="SegoeUI"/>
              </a:rPr>
              <a:t> command to see all local users on a computer.</a:t>
            </a:r>
          </a:p>
          <a:p>
            <a:r>
              <a:rPr lang="en-US" b="0" i="0" dirty="0">
                <a:solidFill>
                  <a:srgbClr val="333333"/>
                </a:solidFill>
                <a:effectLst/>
                <a:latin typeface="SegoeUI"/>
              </a:rPr>
              <a:t>We use the </a:t>
            </a:r>
            <a:r>
              <a:rPr lang="en-US" b="1" i="0" dirty="0">
                <a:solidFill>
                  <a:srgbClr val="333333"/>
                </a:solidFill>
                <a:effectLst/>
                <a:latin typeface="SegoeUI"/>
              </a:rPr>
              <a:t>Get-</a:t>
            </a:r>
            <a:r>
              <a:rPr lang="en-US" b="1" i="0" dirty="0" err="1">
                <a:solidFill>
                  <a:srgbClr val="333333"/>
                </a:solidFill>
                <a:effectLst/>
                <a:latin typeface="SegoeUI"/>
              </a:rPr>
              <a:t>LocalGroup</a:t>
            </a:r>
            <a:r>
              <a:rPr lang="en-US" b="0" i="0" dirty="0">
                <a:solidFill>
                  <a:srgbClr val="333333"/>
                </a:solidFill>
                <a:effectLst/>
                <a:latin typeface="SegoeUI"/>
              </a:rPr>
              <a:t> </a:t>
            </a:r>
            <a:r>
              <a:rPr lang="en-US" b="0" i="0" dirty="0" err="1">
                <a:solidFill>
                  <a:srgbClr val="333333"/>
                </a:solidFill>
                <a:effectLst/>
                <a:latin typeface="SegoeUI"/>
              </a:rPr>
              <a:t>cmd</a:t>
            </a:r>
            <a:r>
              <a:rPr lang="en-US" b="0" i="0" dirty="0">
                <a:solidFill>
                  <a:srgbClr val="333333"/>
                </a:solidFill>
                <a:effectLst/>
                <a:latin typeface="SegoeUI"/>
              </a:rPr>
              <a:t> to view all local groups on a computer.</a:t>
            </a:r>
          </a:p>
          <a:p>
            <a:r>
              <a:rPr lang="en-US" b="0" i="0" dirty="0">
                <a:solidFill>
                  <a:srgbClr val="333333"/>
                </a:solidFill>
                <a:effectLst/>
                <a:latin typeface="SegoeUI"/>
              </a:rPr>
              <a:t>We use the </a:t>
            </a:r>
            <a:r>
              <a:rPr lang="en-US" b="1" i="0" dirty="0">
                <a:solidFill>
                  <a:srgbClr val="333333"/>
                </a:solidFill>
                <a:effectLst/>
                <a:latin typeface="SegoeUI"/>
              </a:rPr>
              <a:t>Get-</a:t>
            </a:r>
            <a:r>
              <a:rPr lang="en-US" b="1" i="0" dirty="0" err="1">
                <a:solidFill>
                  <a:srgbClr val="333333"/>
                </a:solidFill>
                <a:effectLst/>
                <a:latin typeface="SegoeUI"/>
              </a:rPr>
              <a:t>LocalGroupMember</a:t>
            </a:r>
            <a:r>
              <a:rPr lang="en-US" b="0" i="0" dirty="0">
                <a:solidFill>
                  <a:srgbClr val="333333"/>
                </a:solidFill>
                <a:effectLst/>
                <a:latin typeface="SegoeUI"/>
              </a:rPr>
              <a:t> command to view members of a specific group e.g. </a:t>
            </a:r>
            <a:r>
              <a:rPr lang="en-GB" b="1" i="0" dirty="0">
                <a:solidFill>
                  <a:srgbClr val="333333"/>
                </a:solidFill>
                <a:effectLst/>
                <a:latin typeface="SegoeUI"/>
              </a:rPr>
              <a:t>Get-</a:t>
            </a:r>
            <a:r>
              <a:rPr lang="en-GB" b="1" i="0" dirty="0" err="1">
                <a:solidFill>
                  <a:srgbClr val="333333"/>
                </a:solidFill>
                <a:effectLst/>
                <a:latin typeface="SegoeUI"/>
              </a:rPr>
              <a:t>LocalGroupMember</a:t>
            </a:r>
            <a:r>
              <a:rPr lang="en-GB" b="1" i="0" dirty="0">
                <a:solidFill>
                  <a:srgbClr val="333333"/>
                </a:solidFill>
                <a:effectLst/>
                <a:latin typeface="SegoeUI"/>
              </a:rPr>
              <a:t> User</a:t>
            </a:r>
          </a:p>
        </p:txBody>
      </p:sp>
      <p:pic>
        <p:nvPicPr>
          <p:cNvPr id="9" name="Picture 8">
            <a:extLst>
              <a:ext uri="{FF2B5EF4-FFF2-40B4-BE49-F238E27FC236}">
                <a16:creationId xmlns:a16="http://schemas.microsoft.com/office/drawing/2014/main" id="{7726A426-C3F6-10F4-27DA-D89F5D81B42E}"/>
              </a:ext>
            </a:extLst>
          </p:cNvPr>
          <p:cNvPicPr>
            <a:picLocks noChangeAspect="1"/>
          </p:cNvPicPr>
          <p:nvPr/>
        </p:nvPicPr>
        <p:blipFill>
          <a:blip r:embed="rId6"/>
          <a:stretch>
            <a:fillRect/>
          </a:stretch>
        </p:blipFill>
        <p:spPr>
          <a:xfrm>
            <a:off x="88380" y="3706142"/>
            <a:ext cx="10515600" cy="2781300"/>
          </a:xfrm>
          <a:prstGeom prst="rect">
            <a:avLst/>
          </a:prstGeom>
        </p:spPr>
      </p:pic>
      <p:pic>
        <p:nvPicPr>
          <p:cNvPr id="13" name="Picture 12">
            <a:extLst>
              <a:ext uri="{FF2B5EF4-FFF2-40B4-BE49-F238E27FC236}">
                <a16:creationId xmlns:a16="http://schemas.microsoft.com/office/drawing/2014/main" id="{182864B0-05A2-D81A-FE3A-64F002ED525C}"/>
              </a:ext>
            </a:extLst>
          </p:cNvPr>
          <p:cNvPicPr>
            <a:picLocks noChangeAspect="1"/>
          </p:cNvPicPr>
          <p:nvPr/>
        </p:nvPicPr>
        <p:blipFill rotWithShape="1">
          <a:blip r:embed="rId7"/>
          <a:srcRect l="387" r="30214" b="15211"/>
          <a:stretch/>
        </p:blipFill>
        <p:spPr>
          <a:xfrm>
            <a:off x="3962219" y="4072691"/>
            <a:ext cx="8229777" cy="2414751"/>
          </a:xfrm>
          <a:prstGeom prst="rect">
            <a:avLst/>
          </a:prstGeom>
          <a:ln w="19050">
            <a:solidFill>
              <a:srgbClr val="FFC000"/>
            </a:solidFill>
          </a:ln>
        </p:spPr>
      </p:pic>
    </p:spTree>
    <p:extLst>
      <p:ext uri="{BB962C8B-B14F-4D97-AF65-F5344CB8AC3E}">
        <p14:creationId xmlns:p14="http://schemas.microsoft.com/office/powerpoint/2010/main" val="271021757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459346" y="321100"/>
            <a:ext cx="9895951" cy="1033669"/>
          </a:xfrm>
        </p:spPr>
        <p:txBody>
          <a:bodyPr>
            <a:normAutofit/>
          </a:bodyPr>
          <a:lstStyle/>
          <a:p>
            <a:r>
              <a:rPr lang="en-GB" sz="5400" b="1" dirty="0">
                <a:solidFill>
                  <a:schemeClr val="bg1"/>
                </a:solidFill>
              </a:rPr>
              <a:t>Bg. </a:t>
            </a:r>
            <a:r>
              <a:rPr lang="en-GB" b="1" dirty="0">
                <a:solidFill>
                  <a:schemeClr val="bg1"/>
                </a:solidFill>
              </a:rPr>
              <a:t>Create &amp; Remove a User Account</a:t>
            </a:r>
          </a:p>
        </p:txBody>
      </p:sp>
      <p:sp>
        <p:nvSpPr>
          <p:cNvPr id="7" name="Content Placeholder 6">
            <a:extLst>
              <a:ext uri="{FF2B5EF4-FFF2-40B4-BE49-F238E27FC236}">
                <a16:creationId xmlns:a16="http://schemas.microsoft.com/office/drawing/2014/main" id="{7AA20E84-7A60-867E-8EB4-EA3136895592}"/>
              </a:ext>
            </a:extLst>
          </p:cNvPr>
          <p:cNvSpPr>
            <a:spLocks noGrp="1"/>
          </p:cNvSpPr>
          <p:nvPr>
            <p:ph idx="1"/>
          </p:nvPr>
        </p:nvSpPr>
        <p:spPr>
          <a:xfrm>
            <a:off x="194054" y="1675868"/>
            <a:ext cx="11732645" cy="4861031"/>
          </a:xfrm>
        </p:spPr>
        <p:txBody>
          <a:bodyPr>
            <a:normAutofit lnSpcReduction="10000"/>
          </a:bodyPr>
          <a:lstStyle/>
          <a:p>
            <a:r>
              <a:rPr lang="en-US" b="0" i="0" dirty="0">
                <a:solidFill>
                  <a:srgbClr val="333333"/>
                </a:solidFill>
                <a:effectLst/>
              </a:rPr>
              <a:t>To create a new user account, open PS </a:t>
            </a:r>
            <a:r>
              <a:rPr lang="en-US" b="0" i="0" dirty="0">
                <a:solidFill>
                  <a:srgbClr val="333333"/>
                </a:solidFill>
                <a:effectLst/>
                <a:highlight>
                  <a:srgbClr val="FFFF00"/>
                </a:highlight>
              </a:rPr>
              <a:t>in Admin mode</a:t>
            </a:r>
            <a:r>
              <a:rPr lang="en-US" b="0" i="0" dirty="0">
                <a:solidFill>
                  <a:srgbClr val="333333"/>
                </a:solidFill>
                <a:effectLst/>
              </a:rPr>
              <a:t>, and </a:t>
            </a:r>
            <a:r>
              <a:rPr lang="en-US" i="0" dirty="0">
                <a:solidFill>
                  <a:srgbClr val="333333"/>
                </a:solidFill>
                <a:effectLst/>
              </a:rPr>
              <a:t>use the </a:t>
            </a:r>
            <a:br>
              <a:rPr lang="en-US" i="0" dirty="0">
                <a:solidFill>
                  <a:srgbClr val="333333"/>
                </a:solidFill>
                <a:effectLst/>
              </a:rPr>
            </a:br>
            <a:r>
              <a:rPr lang="en-US" b="1" i="0" dirty="0">
                <a:solidFill>
                  <a:srgbClr val="333333"/>
                </a:solidFill>
                <a:effectLst/>
              </a:rPr>
              <a:t>New-</a:t>
            </a:r>
            <a:r>
              <a:rPr lang="en-US" b="1" i="0" dirty="0" err="1">
                <a:solidFill>
                  <a:srgbClr val="333333"/>
                </a:solidFill>
                <a:effectLst/>
              </a:rPr>
              <a:t>LocalUser</a:t>
            </a:r>
            <a:r>
              <a:rPr lang="en-US" b="1" i="0" dirty="0">
                <a:solidFill>
                  <a:srgbClr val="333333"/>
                </a:solidFill>
                <a:effectLst/>
              </a:rPr>
              <a:t> </a:t>
            </a:r>
            <a:r>
              <a:rPr lang="en-US" i="0" dirty="0">
                <a:solidFill>
                  <a:srgbClr val="333333"/>
                </a:solidFill>
                <a:effectLst/>
              </a:rPr>
              <a:t>command. You will be asked to set a Username and Password.</a:t>
            </a:r>
            <a:endParaRPr lang="en-US" dirty="0">
              <a:solidFill>
                <a:srgbClr val="333333"/>
              </a:solidFill>
            </a:endParaRPr>
          </a:p>
          <a:p>
            <a:endParaRPr lang="en-US" dirty="0"/>
          </a:p>
          <a:p>
            <a:endParaRPr lang="en-US" dirty="0"/>
          </a:p>
          <a:p>
            <a:endParaRPr lang="en-US" dirty="0"/>
          </a:p>
          <a:p>
            <a:endParaRPr lang="en-US" dirty="0"/>
          </a:p>
          <a:p>
            <a:r>
              <a:rPr lang="en-US" dirty="0"/>
              <a:t>We can </a:t>
            </a:r>
            <a:r>
              <a:rPr lang="en-US" b="1" dirty="0"/>
              <a:t>add a user to a group </a:t>
            </a:r>
            <a:r>
              <a:rPr lang="en-US" dirty="0"/>
              <a:t>using the </a:t>
            </a:r>
            <a:r>
              <a:rPr lang="en-US" b="1" dirty="0"/>
              <a:t>Add-</a:t>
            </a:r>
            <a:r>
              <a:rPr lang="en-US" b="1" dirty="0" err="1"/>
              <a:t>LocalGroupMember</a:t>
            </a:r>
            <a:r>
              <a:rPr lang="en-US" dirty="0"/>
              <a:t> command:</a:t>
            </a:r>
          </a:p>
          <a:p>
            <a:pPr marL="0" indent="0">
              <a:buNone/>
            </a:pPr>
            <a:r>
              <a:rPr lang="en-US" b="0" i="0" dirty="0">
                <a:solidFill>
                  <a:srgbClr val="7030A0"/>
                </a:solidFill>
                <a:effectLst/>
              </a:rPr>
              <a:t>Add-</a:t>
            </a:r>
            <a:r>
              <a:rPr lang="en-US" b="0" i="0" dirty="0" err="1">
                <a:solidFill>
                  <a:srgbClr val="7030A0"/>
                </a:solidFill>
                <a:effectLst/>
              </a:rPr>
              <a:t>LocalGroupMember</a:t>
            </a:r>
            <a:r>
              <a:rPr lang="en-US" b="0" i="0" dirty="0">
                <a:solidFill>
                  <a:srgbClr val="7030A0"/>
                </a:solidFill>
                <a:effectLst/>
              </a:rPr>
              <a:t> -Group "Administrators" -Member “</a:t>
            </a:r>
            <a:r>
              <a:rPr lang="en-US" dirty="0">
                <a:solidFill>
                  <a:srgbClr val="7030A0"/>
                </a:solidFill>
              </a:rPr>
              <a:t>U</a:t>
            </a:r>
            <a:r>
              <a:rPr lang="en-US" b="0" i="0" dirty="0">
                <a:solidFill>
                  <a:srgbClr val="7030A0"/>
                </a:solidFill>
                <a:effectLst/>
              </a:rPr>
              <a:t>sername“</a:t>
            </a:r>
          </a:p>
          <a:p>
            <a:r>
              <a:rPr lang="en-US" dirty="0"/>
              <a:t>We can use the </a:t>
            </a:r>
            <a:r>
              <a:rPr lang="en-US" b="1" dirty="0"/>
              <a:t>Remove-</a:t>
            </a:r>
            <a:r>
              <a:rPr lang="en-US" b="1" dirty="0" err="1"/>
              <a:t>LocalUser</a:t>
            </a:r>
            <a:r>
              <a:rPr lang="en-US" dirty="0"/>
              <a:t> command to remove a user account:</a:t>
            </a:r>
          </a:p>
          <a:p>
            <a:pPr marL="0" indent="0">
              <a:buNone/>
            </a:pPr>
            <a:r>
              <a:rPr lang="en-US" dirty="0">
                <a:solidFill>
                  <a:srgbClr val="7030A0"/>
                </a:solidFill>
              </a:rPr>
              <a:t>Remove-</a:t>
            </a:r>
            <a:r>
              <a:rPr lang="en-US" dirty="0" err="1">
                <a:solidFill>
                  <a:srgbClr val="7030A0"/>
                </a:solidFill>
              </a:rPr>
              <a:t>LocalUser</a:t>
            </a:r>
            <a:r>
              <a:rPr lang="en-US" dirty="0">
                <a:solidFill>
                  <a:srgbClr val="7030A0"/>
                </a:solidFill>
              </a:rPr>
              <a:t> -Name “Username"</a:t>
            </a:r>
          </a:p>
          <a:p>
            <a:endParaRPr lang="en-US" b="1" i="0" dirty="0">
              <a:solidFill>
                <a:srgbClr val="333333"/>
              </a:solidFill>
              <a:effectLst/>
              <a:highlight>
                <a:srgbClr val="FFFF00"/>
              </a:highlight>
            </a:endParaRPr>
          </a:p>
          <a:p>
            <a:endParaRPr lang="en-US" b="1" i="0" dirty="0">
              <a:solidFill>
                <a:srgbClr val="333333"/>
              </a:solidFill>
              <a:effectLst/>
              <a:highlight>
                <a:srgbClr val="FFFF00"/>
              </a:highlight>
            </a:endParaRPr>
          </a:p>
          <a:p>
            <a:endParaRPr lang="en-US" b="1" i="0" dirty="0">
              <a:solidFill>
                <a:srgbClr val="333333"/>
              </a:solidFill>
              <a:effectLst/>
              <a:highlight>
                <a:srgbClr val="FFFF00"/>
              </a:highlight>
            </a:endParaRPr>
          </a:p>
        </p:txBody>
      </p:sp>
      <p:pic>
        <p:nvPicPr>
          <p:cNvPr id="6" name="Picture 5">
            <a:extLst>
              <a:ext uri="{FF2B5EF4-FFF2-40B4-BE49-F238E27FC236}">
                <a16:creationId xmlns:a16="http://schemas.microsoft.com/office/drawing/2014/main" id="{13FED0EF-47AE-1958-F42F-8338EEFE124E}"/>
              </a:ext>
            </a:extLst>
          </p:cNvPr>
          <p:cNvPicPr>
            <a:picLocks noChangeAspect="1"/>
          </p:cNvPicPr>
          <p:nvPr/>
        </p:nvPicPr>
        <p:blipFill>
          <a:blip r:embed="rId3"/>
          <a:stretch>
            <a:fillRect/>
          </a:stretch>
        </p:blipFill>
        <p:spPr>
          <a:xfrm>
            <a:off x="2572818" y="2384709"/>
            <a:ext cx="7197566" cy="1939464"/>
          </a:xfrm>
          <a:prstGeom prst="rect">
            <a:avLst/>
          </a:prstGeom>
        </p:spPr>
      </p:pic>
    </p:spTree>
    <p:extLst>
      <p:ext uri="{BB962C8B-B14F-4D97-AF65-F5344CB8AC3E}">
        <p14:creationId xmlns:p14="http://schemas.microsoft.com/office/powerpoint/2010/main" val="308551481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459346" y="300570"/>
            <a:ext cx="9895951" cy="1033669"/>
          </a:xfrm>
        </p:spPr>
        <p:txBody>
          <a:bodyPr>
            <a:normAutofit/>
          </a:bodyPr>
          <a:lstStyle/>
          <a:p>
            <a:r>
              <a:rPr lang="en-GB" sz="5400" b="1" dirty="0">
                <a:solidFill>
                  <a:schemeClr val="bg1"/>
                </a:solidFill>
              </a:rPr>
              <a:t>Bg. </a:t>
            </a:r>
            <a:r>
              <a:rPr lang="en-GB" b="1" dirty="0">
                <a:solidFill>
                  <a:schemeClr val="bg1"/>
                </a:solidFill>
              </a:rPr>
              <a:t>Additional PS commands</a:t>
            </a:r>
          </a:p>
        </p:txBody>
      </p:sp>
      <p:sp>
        <p:nvSpPr>
          <p:cNvPr id="7" name="Content Placeholder 6">
            <a:extLst>
              <a:ext uri="{FF2B5EF4-FFF2-40B4-BE49-F238E27FC236}">
                <a16:creationId xmlns:a16="http://schemas.microsoft.com/office/drawing/2014/main" id="{7AA20E84-7A60-867E-8EB4-EA3136895592}"/>
              </a:ext>
            </a:extLst>
          </p:cNvPr>
          <p:cNvSpPr>
            <a:spLocks noGrp="1"/>
          </p:cNvSpPr>
          <p:nvPr>
            <p:ph idx="1"/>
          </p:nvPr>
        </p:nvSpPr>
        <p:spPr>
          <a:xfrm>
            <a:off x="111441" y="1588374"/>
            <a:ext cx="11969114" cy="5168326"/>
          </a:xfrm>
        </p:spPr>
        <p:txBody>
          <a:bodyPr>
            <a:noAutofit/>
          </a:bodyPr>
          <a:lstStyle/>
          <a:p>
            <a:pPr marL="0" indent="0">
              <a:lnSpc>
                <a:spcPct val="100000"/>
              </a:lnSpc>
              <a:spcBef>
                <a:spcPts val="0"/>
              </a:spcBef>
              <a:buNone/>
            </a:pPr>
            <a:r>
              <a:rPr lang="en-US" sz="2400" dirty="0"/>
              <a:t>The following useful Bat and PS commands are commonly used within the PS Terminal:</a:t>
            </a:r>
          </a:p>
          <a:p>
            <a:pPr>
              <a:lnSpc>
                <a:spcPct val="100000"/>
              </a:lnSpc>
              <a:spcBef>
                <a:spcPts val="0"/>
              </a:spcBef>
            </a:pPr>
            <a:r>
              <a:rPr lang="en-GB" sz="2400" b="1" dirty="0"/>
              <a:t>Start</a:t>
            </a:r>
            <a:r>
              <a:rPr lang="en-GB" sz="2400" dirty="0"/>
              <a:t> </a:t>
            </a:r>
            <a:r>
              <a:rPr lang="en-GB" sz="2400" b="1" dirty="0"/>
              <a:t>www.google.com </a:t>
            </a:r>
            <a:r>
              <a:rPr lang="en-GB" sz="2400" dirty="0"/>
              <a:t>- is used to open a webpage or start applications.</a:t>
            </a:r>
          </a:p>
          <a:p>
            <a:pPr>
              <a:lnSpc>
                <a:spcPct val="100000"/>
              </a:lnSpc>
              <a:spcBef>
                <a:spcPts val="0"/>
              </a:spcBef>
            </a:pPr>
            <a:r>
              <a:rPr lang="en-GB" sz="2400" b="1" dirty="0"/>
              <a:t>Get-package</a:t>
            </a:r>
            <a:r>
              <a:rPr lang="en-GB" sz="2400" dirty="0"/>
              <a:t> – is used to return a list of software installed on the computer. The parameters “-</a:t>
            </a:r>
            <a:r>
              <a:rPr lang="en-GB" sz="2400" dirty="0" err="1"/>
              <a:t>ProviderName</a:t>
            </a:r>
            <a:r>
              <a:rPr lang="en-GB" sz="2400" dirty="0"/>
              <a:t> Programs, MSI” exclude Microsoft Update packages.</a:t>
            </a:r>
          </a:p>
          <a:p>
            <a:pPr marL="0" indent="0">
              <a:lnSpc>
                <a:spcPct val="100000"/>
              </a:lnSpc>
              <a:spcBef>
                <a:spcPts val="0"/>
              </a:spcBef>
              <a:buNone/>
            </a:pPr>
            <a:r>
              <a:rPr lang="en-GB" sz="2400" dirty="0">
                <a:solidFill>
                  <a:srgbClr val="0563C1"/>
                </a:solidFill>
              </a:rPr>
              <a:t>	Get-Package –</a:t>
            </a:r>
            <a:r>
              <a:rPr lang="en-GB" sz="2400" dirty="0" err="1">
                <a:solidFill>
                  <a:srgbClr val="0563C1"/>
                </a:solidFill>
              </a:rPr>
              <a:t>ProviderName</a:t>
            </a:r>
            <a:r>
              <a:rPr lang="en-GB" sz="2400" dirty="0">
                <a:solidFill>
                  <a:srgbClr val="0563C1"/>
                </a:solidFill>
              </a:rPr>
              <a:t> Programs, MSI</a:t>
            </a:r>
            <a:endParaRPr lang="en-GB" sz="2400" dirty="0"/>
          </a:p>
          <a:p>
            <a:pPr>
              <a:lnSpc>
                <a:spcPct val="100000"/>
              </a:lnSpc>
              <a:spcBef>
                <a:spcPts val="0"/>
              </a:spcBef>
            </a:pPr>
            <a:r>
              <a:rPr lang="en-GB" sz="2400" b="1" dirty="0">
                <a:effectLst/>
                <a:latin typeface="Calibri" panose="020F0502020204030204" pitchFamily="34" charset="0"/>
                <a:ea typeface="Calibri" panose="020F0502020204030204" pitchFamily="34" charset="0"/>
                <a:cs typeface="Times New Roman" panose="02020603050405020304" pitchFamily="18" charset="0"/>
              </a:rPr>
              <a:t>Get-Service</a:t>
            </a:r>
            <a:r>
              <a:rPr lang="en-GB" sz="2400" dirty="0">
                <a:effectLst/>
                <a:latin typeface="Calibri" panose="020F0502020204030204" pitchFamily="34" charset="0"/>
                <a:ea typeface="Calibri" panose="020F0502020204030204" pitchFamily="34" charset="0"/>
                <a:cs typeface="Times New Roman" panose="02020603050405020304" pitchFamily="18" charset="0"/>
              </a:rPr>
              <a:t> – is used to list the services installed on the system. To return a more specific list such as a list of all services that begin with ‘T’, we can use Get-Service “t</a:t>
            </a:r>
            <a:r>
              <a:rPr lang="en-GB" sz="2400" dirty="0">
                <a:latin typeface="Calibri" panose="020F0502020204030204" pitchFamily="34" charset="0"/>
                <a:ea typeface="Calibri" panose="020F0502020204030204" pitchFamily="34" charset="0"/>
                <a:cs typeface="Times New Roman" panose="02020603050405020304" pitchFamily="18" charset="0"/>
              </a:rPr>
              <a:t>*”.</a:t>
            </a:r>
          </a:p>
          <a:p>
            <a:pPr>
              <a:lnSpc>
                <a:spcPct val="100000"/>
              </a:lnSpc>
              <a:spcBef>
                <a:spcPts val="0"/>
              </a:spcBef>
            </a:pPr>
            <a:r>
              <a:rPr lang="en-GB" sz="2400" b="1" dirty="0" err="1">
                <a:latin typeface="Calibri" panose="020F0502020204030204" pitchFamily="34" charset="0"/>
                <a:ea typeface="Calibri" panose="020F0502020204030204" pitchFamily="34" charset="0"/>
                <a:cs typeface="Times New Roman" panose="02020603050405020304" pitchFamily="18" charset="0"/>
              </a:rPr>
              <a:t>Gci</a:t>
            </a:r>
            <a:r>
              <a:rPr lang="en-GB" sz="2400" dirty="0">
                <a:latin typeface="Calibri" panose="020F0502020204030204" pitchFamily="34" charset="0"/>
                <a:ea typeface="Calibri" panose="020F0502020204030204" pitchFamily="34" charset="0"/>
                <a:cs typeface="Times New Roman" panose="02020603050405020304" pitchFamily="18" charset="0"/>
              </a:rPr>
              <a:t> – is used </a:t>
            </a:r>
            <a:r>
              <a:rPr lang="en-GB" sz="2400" dirty="0">
                <a:effectLst/>
                <a:latin typeface="Calibri" panose="020F0502020204030204" pitchFamily="34" charset="0"/>
                <a:ea typeface="Calibri" panose="020F0502020204030204" pitchFamily="34" charset="0"/>
                <a:cs typeface="Times New Roman" panose="02020603050405020304" pitchFamily="18" charset="0"/>
              </a:rPr>
              <a:t>to view the files in the current working directory.</a:t>
            </a:r>
          </a:p>
          <a:p>
            <a:pPr>
              <a:lnSpc>
                <a:spcPct val="100000"/>
              </a:lnSpc>
              <a:spcBef>
                <a:spcPts val="0"/>
              </a:spcBef>
            </a:pPr>
            <a:r>
              <a:rPr lang="en-GB" sz="2400" b="1" dirty="0">
                <a:effectLst/>
                <a:latin typeface="Calibri" panose="020F0502020204030204" pitchFamily="34" charset="0"/>
                <a:ea typeface="Calibri" panose="020F0502020204030204" pitchFamily="34" charset="0"/>
                <a:cs typeface="Times New Roman" panose="02020603050405020304" pitchFamily="18" charset="0"/>
              </a:rPr>
              <a:t>Notepad test.txt </a:t>
            </a:r>
            <a:r>
              <a:rPr lang="en-GB" sz="2400" dirty="0">
                <a:effectLst/>
                <a:latin typeface="Calibri" panose="020F0502020204030204" pitchFamily="34" charset="0"/>
                <a:ea typeface="Calibri" panose="020F0502020204030204" pitchFamily="34" charset="0"/>
                <a:cs typeface="Times New Roman" panose="02020603050405020304" pitchFamily="18" charset="0"/>
              </a:rPr>
              <a:t>- This command is used to run and open an existing txt file in Notepad file that is saved in the current working directory.</a:t>
            </a:r>
          </a:p>
          <a:p>
            <a:pPr>
              <a:lnSpc>
                <a:spcPct val="100000"/>
              </a:lnSpc>
              <a:spcBef>
                <a:spcPts val="0"/>
              </a:spcBef>
            </a:pPr>
            <a:r>
              <a:rPr lang="en-GB" sz="2400" dirty="0">
                <a:effectLst/>
                <a:latin typeface="Calibri" panose="020F0502020204030204" pitchFamily="34" charset="0"/>
                <a:ea typeface="Calibri" panose="020F0502020204030204" pitchFamily="34" charset="0"/>
                <a:cs typeface="Times New Roman" panose="02020603050405020304" pitchFamily="18" charset="0"/>
              </a:rPr>
              <a:t>Discover the amount of </a:t>
            </a:r>
            <a:r>
              <a:rPr lang="en-GB" sz="2400" b="1" dirty="0">
                <a:effectLst/>
                <a:latin typeface="Calibri" panose="020F0502020204030204" pitchFamily="34" charset="0"/>
                <a:ea typeface="Calibri" panose="020F0502020204030204" pitchFamily="34" charset="0"/>
                <a:cs typeface="Times New Roman" panose="02020603050405020304" pitchFamily="18" charset="0"/>
              </a:rPr>
              <a:t>free Virtual memory </a:t>
            </a:r>
            <a:r>
              <a:rPr lang="en-GB" sz="2400" dirty="0">
                <a:effectLst/>
                <a:latin typeface="Calibri" panose="020F0502020204030204" pitchFamily="34" charset="0"/>
                <a:ea typeface="Calibri" panose="020F0502020204030204" pitchFamily="34" charset="0"/>
                <a:cs typeface="Times New Roman" panose="02020603050405020304" pitchFamily="18" charset="0"/>
              </a:rPr>
              <a:t>on the system:</a:t>
            </a:r>
          </a:p>
          <a:p>
            <a:pPr marL="914400" lvl="2" indent="0">
              <a:lnSpc>
                <a:spcPct val="100000"/>
              </a:lnSpc>
              <a:spcBef>
                <a:spcPts val="0"/>
              </a:spcBef>
              <a:buNone/>
            </a:pPr>
            <a:r>
              <a:rPr lang="en-US" sz="24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rPr>
              <a:t>Get-</a:t>
            </a:r>
            <a:r>
              <a:rPr lang="en-US" sz="2400" dirty="0" err="1">
                <a:solidFill>
                  <a:srgbClr val="0563C1"/>
                </a:solidFill>
                <a:effectLst/>
                <a:latin typeface="Calibri" panose="020F0502020204030204" pitchFamily="34" charset="0"/>
                <a:ea typeface="Calibri" panose="020F0502020204030204" pitchFamily="34" charset="0"/>
                <a:cs typeface="Times New Roman" panose="02020603050405020304" pitchFamily="18" charset="0"/>
              </a:rPr>
              <a:t>WmiObject</a:t>
            </a:r>
            <a:r>
              <a:rPr lang="en-US" sz="24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rPr>
              <a:t> -Class Win32_OperatingSystem –</a:t>
            </a:r>
            <a:r>
              <a:rPr lang="en-US" sz="2400" dirty="0" err="1">
                <a:solidFill>
                  <a:srgbClr val="0563C1"/>
                </a:solidFill>
                <a:effectLst/>
                <a:latin typeface="Calibri" panose="020F0502020204030204" pitchFamily="34" charset="0"/>
                <a:ea typeface="Calibri" panose="020F0502020204030204" pitchFamily="34" charset="0"/>
                <a:cs typeface="Times New Roman" panose="02020603050405020304" pitchFamily="18" charset="0"/>
              </a:rPr>
              <a:t>ComputerName</a:t>
            </a:r>
            <a:r>
              <a:rPr lang="en-US" sz="24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rPr>
              <a:t> localhost |</a:t>
            </a:r>
          </a:p>
          <a:p>
            <a:pPr marL="914400" lvl="2" indent="0">
              <a:lnSpc>
                <a:spcPct val="100000"/>
              </a:lnSpc>
              <a:spcBef>
                <a:spcPts val="0"/>
              </a:spcBef>
              <a:buNone/>
            </a:pPr>
            <a:r>
              <a:rPr lang="en-US" sz="24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rPr>
              <a:t>Select-Object -Property </a:t>
            </a:r>
            <a:r>
              <a:rPr lang="en-US" sz="2400" dirty="0" err="1">
                <a:solidFill>
                  <a:srgbClr val="0563C1"/>
                </a:solidFill>
                <a:effectLst/>
                <a:latin typeface="Calibri" panose="020F0502020204030204" pitchFamily="34" charset="0"/>
                <a:ea typeface="Calibri" panose="020F0502020204030204" pitchFamily="34" charset="0"/>
                <a:cs typeface="Times New Roman" panose="02020603050405020304" pitchFamily="18" charset="0"/>
              </a:rPr>
              <a:t>CSName,FreeVirtualMemory</a:t>
            </a:r>
            <a:endParaRPr lang="en-GB" sz="24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14993625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A954BE-99C8-4034-800D-908618389993}"/>
              </a:ext>
            </a:extLst>
          </p:cNvPr>
          <p:cNvSpPr>
            <a:spLocks noGrp="1"/>
          </p:cNvSpPr>
          <p:nvPr>
            <p:ph type="title"/>
          </p:nvPr>
        </p:nvSpPr>
        <p:spPr/>
        <p:txBody>
          <a:bodyPr/>
          <a:lstStyle/>
          <a:p>
            <a:r>
              <a:rPr lang="en-GB"/>
              <a:t>Reminder: Register.</a:t>
            </a:r>
            <a:endParaRPr lang="en-GB" dirty="0"/>
          </a:p>
        </p:txBody>
      </p:sp>
      <p:pic>
        <p:nvPicPr>
          <p:cNvPr id="5" name="Content Placeholder 3" descr="A picture containing text, businesscard&#10;&#10;Description automatically generated">
            <a:extLst>
              <a:ext uri="{FF2B5EF4-FFF2-40B4-BE49-F238E27FC236}">
                <a16:creationId xmlns:a16="http://schemas.microsoft.com/office/drawing/2014/main" id="{1DDDAC18-C496-4D57-9F70-EB68661B97D1}"/>
              </a:ext>
            </a:extLst>
          </p:cNvPr>
          <p:cNvPicPr>
            <a:picLocks noGrp="1" noChangeAspect="1"/>
          </p:cNvPicPr>
          <p:nvPr>
            <p:ph idx="1"/>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2294337" y="1590741"/>
            <a:ext cx="6543365" cy="4351338"/>
          </a:xfrm>
        </p:spPr>
      </p:pic>
    </p:spTree>
    <p:extLst>
      <p:ext uri="{BB962C8B-B14F-4D97-AF65-F5344CB8AC3E}">
        <p14:creationId xmlns:p14="http://schemas.microsoft.com/office/powerpoint/2010/main" val="182919368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 name="Rectangle 29">
            <a:extLst>
              <a:ext uri="{FF2B5EF4-FFF2-40B4-BE49-F238E27FC236}">
                <a16:creationId xmlns:a16="http://schemas.microsoft.com/office/drawing/2014/main" id="{8C790BE2-4E4F-4AAF-81A2-4A6F4885EB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1" name="Rectangle 30">
            <a:extLst>
              <a:ext uri="{FF2B5EF4-FFF2-40B4-BE49-F238E27FC236}">
                <a16:creationId xmlns:a16="http://schemas.microsoft.com/office/drawing/2014/main" id="{D28B54C3-B57B-472A-B96E-1FCB67093D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0"/>
            <a:ext cx="12191999" cy="6858000"/>
          </a:xfrm>
          <a:prstGeom prst="rect">
            <a:avLst/>
          </a:prstGeom>
          <a:gradFill>
            <a:gsLst>
              <a:gs pos="0">
                <a:schemeClr val="accent1">
                  <a:lumMod val="50000"/>
                </a:schemeClr>
              </a:gs>
              <a:gs pos="100000">
                <a:srgbClr val="00000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Rectangle 31">
            <a:extLst>
              <a:ext uri="{FF2B5EF4-FFF2-40B4-BE49-F238E27FC236}">
                <a16:creationId xmlns:a16="http://schemas.microsoft.com/office/drawing/2014/main" id="{7DB3C429-F8DA-49B9-AF84-21996FCF78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4"/>
            <a:ext cx="12192000" cy="6402581"/>
          </a:xfrm>
          <a:prstGeom prst="rect">
            <a:avLst/>
          </a:prstGeom>
          <a:gradFill>
            <a:gsLst>
              <a:gs pos="1000">
                <a:schemeClr val="accent1">
                  <a:lumMod val="75000"/>
                  <a:alpha val="59000"/>
                </a:schemeClr>
              </a:gs>
              <a:gs pos="100000">
                <a:srgbClr val="000000"/>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3" name="Rectangle 32">
            <a:extLst>
              <a:ext uri="{FF2B5EF4-FFF2-40B4-BE49-F238E27FC236}">
                <a16:creationId xmlns:a16="http://schemas.microsoft.com/office/drawing/2014/main" id="{E12088DD-B1AD-40E0-8B86-1D87A2CCD9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63054" y="-2653923"/>
            <a:ext cx="6858001" cy="12165846"/>
          </a:xfrm>
          <a:prstGeom prst="rect">
            <a:avLst/>
          </a:prstGeom>
          <a:gradFill>
            <a:gsLst>
              <a:gs pos="13000">
                <a:schemeClr val="accent1">
                  <a:lumMod val="50000"/>
                  <a:alpha val="0"/>
                </a:schemeClr>
              </a:gs>
              <a:gs pos="99000">
                <a:srgbClr val="000000">
                  <a:alpha val="28000"/>
                </a:srgb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4" name="Rectangle 33">
            <a:extLst>
              <a:ext uri="{FF2B5EF4-FFF2-40B4-BE49-F238E27FC236}">
                <a16:creationId xmlns:a16="http://schemas.microsoft.com/office/drawing/2014/main" id="{C4C9F2B0-1044-46EB-8AEB-C3BFFDE6C2C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094763" y="0"/>
            <a:ext cx="6096001" cy="6858000"/>
          </a:xfrm>
          <a:prstGeom prst="rect">
            <a:avLst/>
          </a:prstGeom>
          <a:gradFill>
            <a:gsLst>
              <a:gs pos="13000">
                <a:schemeClr val="accent1">
                  <a:lumMod val="50000"/>
                  <a:alpha val="0"/>
                </a:schemeClr>
              </a:gs>
              <a:gs pos="99000">
                <a:schemeClr val="accent1">
                  <a:lumMod val="75000"/>
                  <a:alpha val="50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5" name="Rectangle 34">
            <a:extLst>
              <a:ext uri="{FF2B5EF4-FFF2-40B4-BE49-F238E27FC236}">
                <a16:creationId xmlns:a16="http://schemas.microsoft.com/office/drawing/2014/main" id="{0C395952-4E26-45A2-8756-2ADFD6E53C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 y="-3"/>
            <a:ext cx="12182871" cy="6871922"/>
          </a:xfrm>
          <a:prstGeom prst="rect">
            <a:avLst/>
          </a:prstGeom>
          <a:gradFill>
            <a:gsLst>
              <a:gs pos="13000">
                <a:srgbClr val="000000">
                  <a:alpha val="35000"/>
                </a:srgbClr>
              </a:gs>
              <a:gs pos="99000">
                <a:schemeClr val="accent1">
                  <a:lumMod val="75000"/>
                  <a:alpha val="0"/>
                </a:schemeClr>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6" name="Freeform: Shape 35">
            <a:extLst>
              <a:ext uri="{FF2B5EF4-FFF2-40B4-BE49-F238E27FC236}">
                <a16:creationId xmlns:a16="http://schemas.microsoft.com/office/drawing/2014/main" id="{4734BADF-9461-4621-B112-2D7BABEA7D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7713" y="4049"/>
            <a:ext cx="10216576" cy="4729040"/>
          </a:xfrm>
          <a:custGeom>
            <a:avLst/>
            <a:gdLst>
              <a:gd name="connsiteX0" fmla="*/ 0 w 10216576"/>
              <a:gd name="connsiteY0" fmla="*/ 0 h 4729040"/>
              <a:gd name="connsiteX1" fmla="*/ 10216576 w 10216576"/>
              <a:gd name="connsiteY1" fmla="*/ 0 h 4729040"/>
              <a:gd name="connsiteX2" fmla="*/ 10210268 w 10216576"/>
              <a:gd name="connsiteY2" fmla="*/ 124944 h 4729040"/>
              <a:gd name="connsiteX3" fmla="*/ 5108288 w 10216576"/>
              <a:gd name="connsiteY3" fmla="*/ 4729040 h 4729040"/>
              <a:gd name="connsiteX4" fmla="*/ 6309 w 10216576"/>
              <a:gd name="connsiteY4" fmla="*/ 124944 h 47290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16576" h="4729040">
                <a:moveTo>
                  <a:pt x="0" y="0"/>
                </a:moveTo>
                <a:lnTo>
                  <a:pt x="10216576" y="0"/>
                </a:lnTo>
                <a:lnTo>
                  <a:pt x="10210268" y="124944"/>
                </a:lnTo>
                <a:cubicBezTo>
                  <a:pt x="9947637" y="2710997"/>
                  <a:pt x="7763635" y="4729040"/>
                  <a:pt x="5108288" y="4729040"/>
                </a:cubicBezTo>
                <a:cubicBezTo>
                  <a:pt x="2452942" y="4729040"/>
                  <a:pt x="268937" y="2710997"/>
                  <a:pt x="6309" y="124944"/>
                </a:cubicBezTo>
                <a:close/>
              </a:path>
            </a:pathLst>
          </a:custGeom>
          <a:gradFill>
            <a:gsLst>
              <a:gs pos="7000">
                <a:schemeClr val="accent1">
                  <a:lumMod val="50000"/>
                  <a:alpha val="4000"/>
                </a:schemeClr>
              </a:gs>
              <a:gs pos="99000">
                <a:schemeClr val="accent1">
                  <a:alpha val="24000"/>
                </a:schemeClr>
              </a:gs>
            </a:gsLst>
            <a:lin ang="10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577FE3B1-AB79-F299-C5CC-F13B4C45CDAB}"/>
              </a:ext>
            </a:extLst>
          </p:cNvPr>
          <p:cNvSpPr>
            <a:spLocks noGrp="1"/>
          </p:cNvSpPr>
          <p:nvPr>
            <p:ph type="ctrTitle"/>
          </p:nvPr>
        </p:nvSpPr>
        <p:spPr>
          <a:xfrm>
            <a:off x="2026693" y="1030406"/>
            <a:ext cx="8147713" cy="3081242"/>
          </a:xfrm>
        </p:spPr>
        <p:txBody>
          <a:bodyPr anchor="ctr">
            <a:normAutofit/>
          </a:bodyPr>
          <a:lstStyle/>
          <a:p>
            <a:r>
              <a:rPr lang="en-GB" sz="4800" b="1" dirty="0">
                <a:solidFill>
                  <a:srgbClr val="FFFFFF"/>
                </a:solidFill>
              </a:rPr>
              <a:t>Section 2: </a:t>
            </a:r>
            <a:br>
              <a:rPr lang="en-GB" sz="4800" b="1" dirty="0">
                <a:solidFill>
                  <a:srgbClr val="FFFFFF"/>
                </a:solidFill>
              </a:rPr>
            </a:br>
            <a:r>
              <a:rPr lang="en-GB" sz="4800" dirty="0">
                <a:solidFill>
                  <a:srgbClr val="FFFFFF"/>
                </a:solidFill>
              </a:rPr>
              <a:t>OS Tutorial</a:t>
            </a:r>
          </a:p>
        </p:txBody>
      </p:sp>
    </p:spTree>
    <p:extLst>
      <p:ext uri="{BB962C8B-B14F-4D97-AF65-F5344CB8AC3E}">
        <p14:creationId xmlns:p14="http://schemas.microsoft.com/office/powerpoint/2010/main" val="310006137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531609" y="414187"/>
            <a:ext cx="9895951" cy="1033669"/>
          </a:xfrm>
        </p:spPr>
        <p:txBody>
          <a:bodyPr>
            <a:normAutofit/>
          </a:bodyPr>
          <a:lstStyle/>
          <a:p>
            <a:r>
              <a:rPr lang="en-GB" sz="4800" b="1" dirty="0">
                <a:solidFill>
                  <a:srgbClr val="FFFFFF"/>
                </a:solidFill>
              </a:rPr>
              <a:t>Tutorial Activity: PowerShell Scripting</a:t>
            </a:r>
          </a:p>
        </p:txBody>
      </p:sp>
      <p:sp>
        <p:nvSpPr>
          <p:cNvPr id="15" name="Content Placeholder 2">
            <a:extLst>
              <a:ext uri="{FF2B5EF4-FFF2-40B4-BE49-F238E27FC236}">
                <a16:creationId xmlns:a16="http://schemas.microsoft.com/office/drawing/2014/main" id="{005CED6A-A5A7-4341-8E5F-61ACE04CC2A1}"/>
              </a:ext>
            </a:extLst>
          </p:cNvPr>
          <p:cNvSpPr>
            <a:spLocks noGrp="1"/>
          </p:cNvSpPr>
          <p:nvPr>
            <p:ph idx="1"/>
          </p:nvPr>
        </p:nvSpPr>
        <p:spPr>
          <a:xfrm>
            <a:off x="307990" y="1712687"/>
            <a:ext cx="11224984" cy="4731126"/>
          </a:xfrm>
        </p:spPr>
        <p:txBody>
          <a:bodyPr>
            <a:noAutofit/>
          </a:bodyPr>
          <a:lstStyle/>
          <a:p>
            <a:pPr marL="514350" indent="-514350">
              <a:lnSpc>
                <a:spcPct val="100000"/>
              </a:lnSpc>
              <a:spcBef>
                <a:spcPts val="600"/>
              </a:spcBef>
              <a:buFont typeface="+mj-lt"/>
              <a:buAutoNum type="arabicPeriod"/>
            </a:pPr>
            <a:r>
              <a:rPr lang="en-GB" sz="3200" b="1" dirty="0">
                <a:highlight>
                  <a:srgbClr val="FFFF00"/>
                </a:highlight>
              </a:rPr>
              <a:t>Download slide deck from Moodle:</a:t>
            </a:r>
            <a:r>
              <a:rPr lang="en-GB" sz="3200" b="1" dirty="0"/>
              <a:t> </a:t>
            </a:r>
            <a:r>
              <a:rPr lang="en-US" sz="3200" b="1" dirty="0"/>
              <a:t>OS 7 - Intro to MS PowerShell</a:t>
            </a:r>
            <a:endParaRPr lang="en-GB" sz="3200" b="1" dirty="0"/>
          </a:p>
          <a:p>
            <a:pPr marL="514350" indent="-514350">
              <a:lnSpc>
                <a:spcPct val="100000"/>
              </a:lnSpc>
              <a:spcBef>
                <a:spcPts val="600"/>
              </a:spcBef>
              <a:buFont typeface="+mj-lt"/>
              <a:buAutoNum type="arabicPeriod"/>
            </a:pPr>
            <a:r>
              <a:rPr lang="en-GB" sz="3200" b="1" dirty="0">
                <a:highlight>
                  <a:srgbClr val="FFFF00"/>
                </a:highlight>
              </a:rPr>
              <a:t>Experiment with the following PS commands and scripts.</a:t>
            </a:r>
          </a:p>
          <a:p>
            <a:pPr marL="514350" indent="-514350">
              <a:lnSpc>
                <a:spcPct val="100000"/>
              </a:lnSpc>
              <a:spcBef>
                <a:spcPts val="600"/>
              </a:spcBef>
              <a:buFont typeface="+mj-lt"/>
              <a:buAutoNum type="arabicPeriod"/>
            </a:pPr>
            <a:r>
              <a:rPr lang="en-GB" sz="3200" b="1" dirty="0">
                <a:highlight>
                  <a:srgbClr val="FFFF00"/>
                </a:highlight>
              </a:rPr>
              <a:t>All code located in the ‘Notes’ section of the slides.</a:t>
            </a:r>
          </a:p>
          <a:p>
            <a:pPr marL="514350" indent="-514350">
              <a:lnSpc>
                <a:spcPct val="100000"/>
              </a:lnSpc>
              <a:spcBef>
                <a:spcPts val="600"/>
              </a:spcBef>
              <a:buFont typeface="+mj-lt"/>
              <a:buAutoNum type="arabicPeriod"/>
            </a:pPr>
            <a:r>
              <a:rPr lang="en-GB" sz="3200" b="1" dirty="0">
                <a:highlight>
                  <a:srgbClr val="FFFF00"/>
                </a:highlight>
              </a:rPr>
              <a:t>Save your experiments </a:t>
            </a:r>
            <a:r>
              <a:rPr lang="en-GB" sz="3200" dirty="0"/>
              <a:t>with</a:t>
            </a:r>
            <a:r>
              <a:rPr lang="en-GB" sz="3200" b="1" dirty="0"/>
              <a:t> </a:t>
            </a:r>
            <a:r>
              <a:rPr lang="en-GB" sz="3200" dirty="0"/>
              <a:t>screenshots of both </a:t>
            </a:r>
            <a:r>
              <a:rPr lang="en-GB" sz="3200" b="1" dirty="0"/>
              <a:t>code and output </a:t>
            </a:r>
            <a:r>
              <a:rPr lang="en-GB" sz="3200" dirty="0"/>
              <a:t>to include in your Assignment for tasks 2 and 4.</a:t>
            </a:r>
          </a:p>
          <a:p>
            <a:pPr marL="0" indent="0">
              <a:lnSpc>
                <a:spcPct val="100000"/>
              </a:lnSpc>
              <a:spcBef>
                <a:spcPts val="600"/>
              </a:spcBef>
              <a:buNone/>
            </a:pPr>
            <a:r>
              <a:rPr lang="en-GB" sz="2400" dirty="0"/>
              <a:t>Note: Bat or PS commands/scripts can be used to answer task 2 &amp; 4 of the Assignment. You can stick with one either Batch or PowerShell or you could include some commands/scripts from each if you wanted to e.g. 5 Bat &amp; 5 PS commands. It doesn’t matter from a marking perspective.</a:t>
            </a:r>
          </a:p>
        </p:txBody>
      </p:sp>
    </p:spTree>
    <p:extLst>
      <p:ext uri="{BB962C8B-B14F-4D97-AF65-F5344CB8AC3E}">
        <p14:creationId xmlns:p14="http://schemas.microsoft.com/office/powerpoint/2010/main" val="21871993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510304" y="278535"/>
            <a:ext cx="8064349" cy="1033669"/>
          </a:xfrm>
        </p:spPr>
        <p:txBody>
          <a:bodyPr>
            <a:normAutofit/>
          </a:bodyPr>
          <a:lstStyle/>
          <a:p>
            <a:r>
              <a:rPr lang="en-GB" sz="4800" b="1" dirty="0">
                <a:solidFill>
                  <a:srgbClr val="FFFFFF"/>
                </a:solidFill>
              </a:rPr>
              <a:t>How to use PowerShell</a:t>
            </a:r>
          </a:p>
        </p:txBody>
      </p:sp>
      <p:sp>
        <p:nvSpPr>
          <p:cNvPr id="15" name="Content Placeholder 2">
            <a:extLst>
              <a:ext uri="{FF2B5EF4-FFF2-40B4-BE49-F238E27FC236}">
                <a16:creationId xmlns:a16="http://schemas.microsoft.com/office/drawing/2014/main" id="{005CED6A-A5A7-4341-8E5F-61ACE04CC2A1}"/>
              </a:ext>
            </a:extLst>
          </p:cNvPr>
          <p:cNvSpPr>
            <a:spLocks noGrp="1"/>
          </p:cNvSpPr>
          <p:nvPr>
            <p:ph idx="1"/>
          </p:nvPr>
        </p:nvSpPr>
        <p:spPr>
          <a:xfrm>
            <a:off x="303885" y="1648226"/>
            <a:ext cx="11311465" cy="4460514"/>
          </a:xfrm>
        </p:spPr>
        <p:txBody>
          <a:bodyPr>
            <a:noAutofit/>
          </a:bodyPr>
          <a:lstStyle/>
          <a:p>
            <a:pPr>
              <a:lnSpc>
                <a:spcPct val="100000"/>
              </a:lnSpc>
              <a:spcBef>
                <a:spcPts val="600"/>
              </a:spcBef>
            </a:pPr>
            <a:r>
              <a:rPr lang="en-GB" sz="3200" dirty="0"/>
              <a:t>On </a:t>
            </a:r>
            <a:r>
              <a:rPr lang="en-GB" sz="3200" b="1" dirty="0"/>
              <a:t>your own device </a:t>
            </a:r>
            <a:r>
              <a:rPr lang="en-GB" sz="3200" dirty="0"/>
              <a:t>PS commands can be typed directly into</a:t>
            </a:r>
            <a:br>
              <a:rPr lang="en-GB" sz="3200" dirty="0"/>
            </a:br>
            <a:r>
              <a:rPr lang="en-GB" sz="3200" b="1" dirty="0"/>
              <a:t>PowerShell</a:t>
            </a:r>
            <a:r>
              <a:rPr lang="en-GB" sz="3200" dirty="0"/>
              <a:t>. </a:t>
            </a:r>
          </a:p>
          <a:p>
            <a:pPr>
              <a:lnSpc>
                <a:spcPct val="100000"/>
              </a:lnSpc>
              <a:spcBef>
                <a:spcPts val="600"/>
              </a:spcBef>
            </a:pPr>
            <a:r>
              <a:rPr lang="en-GB" sz="3200" dirty="0"/>
              <a:t>To safeguard your system you may want to use a safe sandboxed environment such as the </a:t>
            </a:r>
            <a:r>
              <a:rPr lang="en-GB" sz="3200" b="1" dirty="0"/>
              <a:t>Virtual Machine provided</a:t>
            </a:r>
            <a:r>
              <a:rPr lang="en-GB" sz="3200" dirty="0"/>
              <a:t> (details on next slide).</a:t>
            </a:r>
          </a:p>
          <a:p>
            <a:pPr>
              <a:lnSpc>
                <a:spcPct val="100000"/>
              </a:lnSpc>
              <a:spcBef>
                <a:spcPts val="600"/>
              </a:spcBef>
            </a:pPr>
            <a:r>
              <a:rPr lang="en-GB" sz="3200" b="1" dirty="0">
                <a:highlight>
                  <a:srgbClr val="FFFF00"/>
                </a:highlight>
              </a:rPr>
              <a:t>Try:</a:t>
            </a:r>
            <a:r>
              <a:rPr lang="en-GB" sz="3200" b="1" dirty="0"/>
              <a:t> </a:t>
            </a:r>
            <a:r>
              <a:rPr lang="en-GB" sz="3200" dirty="0"/>
              <a:t>PowerShell is available on campus Computers. However ‘PowerShell Admin’ is not available. Unless in IQ205 lab. </a:t>
            </a:r>
          </a:p>
          <a:p>
            <a:pPr lvl="1">
              <a:lnSpc>
                <a:spcPct val="100000"/>
              </a:lnSpc>
              <a:spcBef>
                <a:spcPts val="600"/>
              </a:spcBef>
            </a:pPr>
            <a:r>
              <a:rPr lang="en-GB" sz="3200" b="1" dirty="0">
                <a:highlight>
                  <a:srgbClr val="FFFF00"/>
                </a:highlight>
              </a:rPr>
              <a:t>Open PowerShell</a:t>
            </a:r>
            <a:r>
              <a:rPr lang="en-GB" sz="3200" b="1" dirty="0"/>
              <a:t> </a:t>
            </a:r>
            <a:r>
              <a:rPr lang="en-GB" sz="3200" dirty="0"/>
              <a:t>and Test the </a:t>
            </a:r>
            <a:r>
              <a:rPr lang="en-US" altLang="en-US" sz="3200" b="1" dirty="0">
                <a:highlight>
                  <a:srgbClr val="FFFF00"/>
                </a:highlight>
              </a:rPr>
              <a:t>Get-Process</a:t>
            </a:r>
            <a:r>
              <a:rPr lang="en-US" altLang="en-US" sz="3200" b="1" dirty="0"/>
              <a:t> </a:t>
            </a:r>
            <a:r>
              <a:rPr lang="en-US" altLang="en-US" sz="3200" dirty="0"/>
              <a:t>command to view running processes.</a:t>
            </a:r>
            <a:endParaRPr lang="en-GB" sz="3200" dirty="0"/>
          </a:p>
        </p:txBody>
      </p:sp>
      <p:sp>
        <p:nvSpPr>
          <p:cNvPr id="3" name="Rectangle 2" descr="Programmer">
            <a:extLst>
              <a:ext uri="{FF2B5EF4-FFF2-40B4-BE49-F238E27FC236}">
                <a16:creationId xmlns:a16="http://schemas.microsoft.com/office/drawing/2014/main" id="{1928CE2A-BC23-DEAC-AA2C-FA2E7CF56BB3}"/>
              </a:ext>
            </a:extLst>
          </p:cNvPr>
          <p:cNvSpPr/>
          <p:nvPr/>
        </p:nvSpPr>
        <p:spPr>
          <a:xfrm>
            <a:off x="10244854" y="140345"/>
            <a:ext cx="1602071" cy="1517242"/>
          </a:xfrm>
          <a:prstGeom prst="rect">
            <a:avLst/>
          </a:prstGeom>
          <a: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4048994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337277" y="250614"/>
            <a:ext cx="11517440" cy="1033669"/>
          </a:xfrm>
        </p:spPr>
        <p:txBody>
          <a:bodyPr>
            <a:normAutofit/>
          </a:bodyPr>
          <a:lstStyle/>
          <a:p>
            <a:r>
              <a:rPr lang="en-GB" sz="5300" b="1" dirty="0">
                <a:solidFill>
                  <a:srgbClr val="FFFFFF"/>
                </a:solidFill>
              </a:rPr>
              <a:t>Bg. </a:t>
            </a:r>
            <a:r>
              <a:rPr lang="en-GB" sz="4800" dirty="0">
                <a:solidFill>
                  <a:srgbClr val="FFFFFF"/>
                </a:solidFill>
              </a:rPr>
              <a:t>Azure Cloud VM: PowerShell</a:t>
            </a:r>
            <a:endParaRPr lang="en-GB" sz="4000" dirty="0">
              <a:solidFill>
                <a:srgbClr val="FFFFFF"/>
              </a:solidFill>
            </a:endParaRPr>
          </a:p>
        </p:txBody>
      </p:sp>
      <p:sp>
        <p:nvSpPr>
          <p:cNvPr id="15" name="TextBox 14">
            <a:extLst>
              <a:ext uri="{FF2B5EF4-FFF2-40B4-BE49-F238E27FC236}">
                <a16:creationId xmlns:a16="http://schemas.microsoft.com/office/drawing/2014/main" id="{3C22E9FF-1110-BAC0-3742-6B2DF7A08E90}"/>
              </a:ext>
            </a:extLst>
          </p:cNvPr>
          <p:cNvSpPr txBox="1"/>
          <p:nvPr/>
        </p:nvSpPr>
        <p:spPr>
          <a:xfrm>
            <a:off x="452094" y="1758612"/>
            <a:ext cx="11287807" cy="5109091"/>
          </a:xfrm>
          <a:prstGeom prst="rect">
            <a:avLst/>
          </a:prstGeom>
          <a:solidFill>
            <a:schemeClr val="bg1">
              <a:alpha val="70000"/>
            </a:schemeClr>
          </a:solidFill>
        </p:spPr>
        <p:txBody>
          <a:bodyPr wrap="square" rtlCol="0">
            <a:spAutoFit/>
          </a:bodyPr>
          <a:lstStyle/>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rPr>
              <a:t>An Azure Cloud VM has been created for each student. You can use the VM to run PowerShell commands scripts. </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rPr>
              <a:t>Link: </a:t>
            </a:r>
            <a:r>
              <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hlinkClick r:id="rId3"/>
              </a:rPr>
              <a:t>https://labs.azure.com/virtualmachines</a:t>
            </a:r>
            <a:r>
              <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rPr>
              <a:t> </a:t>
            </a:r>
          </a:p>
          <a:p>
            <a:pPr marL="0" marR="0" lvl="0" indent="0" algn="l" defTabSz="914400" rtl="0" eaLnBrk="1" fontAlgn="base"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ptos" panose="020B0004020202020204" pitchFamily="34" charset="0"/>
              <a:ea typeface="+mn-ea"/>
              <a:cs typeface="+mn-cs"/>
            </a:endParaRPr>
          </a:p>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0000"/>
                </a:solidFill>
                <a:effectLst/>
                <a:uLnTx/>
                <a:uFillTx/>
                <a:latin typeface="Calibri" panose="020F0502020204030204"/>
                <a:ea typeface="+mn-ea"/>
                <a:cs typeface="+mn-cs"/>
              </a:rPr>
              <a:t>The Windows login details for every machine:</a:t>
            </a:r>
          </a:p>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Calibri" panose="020F0502020204030204"/>
                <a:ea typeface="+mn-ea"/>
                <a:cs typeface="+mn-cs"/>
              </a:rPr>
              <a:t>Username:  </a:t>
            </a:r>
            <a:r>
              <a:rPr kumimoji="0" lang="en-US" sz="2400" b="0" i="0" u="none" strike="noStrike" kern="1200" cap="none" spc="0" normalizeH="0" baseline="0" noProof="0" dirty="0" err="1">
                <a:ln>
                  <a:noFill/>
                </a:ln>
                <a:solidFill>
                  <a:srgbClr val="000000"/>
                </a:solidFill>
                <a:effectLst/>
                <a:uLnTx/>
                <a:uFillTx/>
                <a:latin typeface="Calibri" panose="020F0502020204030204"/>
                <a:ea typeface="+mn-ea"/>
                <a:cs typeface="+mn-cs"/>
              </a:rPr>
              <a:t>soac</a:t>
            </a:r>
            <a:r>
              <a:rPr kumimoji="0" lang="en-US" sz="2400" b="0" i="0" u="none" strike="noStrike" kern="1200" cap="none" spc="0" normalizeH="0" baseline="0" noProof="0" dirty="0">
                <a:ln>
                  <a:noFill/>
                </a:ln>
                <a:solidFill>
                  <a:srgbClr val="000000"/>
                </a:solidFill>
                <a:effectLst/>
                <a:uLnTx/>
                <a:uFillTx/>
                <a:latin typeface="Calibri" panose="020F0502020204030204"/>
                <a:ea typeface="+mn-ea"/>
                <a:cs typeface="+mn-cs"/>
              </a:rPr>
              <a:t>-azure</a:t>
            </a:r>
            <a:endParaRPr kumimoji="0" lang="en-US" sz="3600" b="0" i="0" u="none" strike="noStrike" kern="1200" cap="none" spc="0" normalizeH="0" baseline="0" noProof="0" dirty="0">
              <a:ln>
                <a:noFill/>
              </a:ln>
              <a:solidFill>
                <a:srgbClr val="242424"/>
              </a:solidFill>
              <a:effectLst/>
              <a:uLnTx/>
              <a:uFillTx/>
              <a:latin typeface="Calibri" panose="020F0502020204030204"/>
              <a:ea typeface="+mn-ea"/>
              <a:cs typeface="+mn-cs"/>
            </a:endParaRPr>
          </a:p>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Calibri" panose="020F0502020204030204"/>
                <a:ea typeface="+mn-ea"/>
                <a:cs typeface="+mn-cs"/>
              </a:rPr>
              <a:t>Password:    </a:t>
            </a:r>
            <a:r>
              <a:rPr kumimoji="0" lang="en-US" sz="2400" b="0" i="0" u="none" strike="noStrike" kern="1200" cap="none" spc="0" normalizeH="0" baseline="0" noProof="0" dirty="0">
                <a:ln>
                  <a:noFill/>
                </a:ln>
                <a:solidFill>
                  <a:srgbClr val="000000"/>
                </a:solidFill>
                <a:effectLst/>
                <a:uLnTx/>
                <a:uFillTx/>
                <a:latin typeface="Calibri" panose="020F0502020204030204"/>
                <a:ea typeface="+mn-ea"/>
                <a:cs typeface="+mn-cs"/>
              </a:rPr>
              <a:t>AzuR3L@85ErviCe5</a:t>
            </a:r>
            <a:endParaRPr kumimoji="0" lang="en-US" sz="3600" b="0" i="0" u="none" strike="noStrike" kern="1200" cap="none" spc="0" normalizeH="0" baseline="0" noProof="0" dirty="0">
              <a:ln>
                <a:noFill/>
              </a:ln>
              <a:solidFill>
                <a:srgbClr val="242424"/>
              </a:solidFill>
              <a:effectLst/>
              <a:uLnTx/>
              <a:uFillTx/>
              <a:latin typeface="Calibri" panose="020F0502020204030204"/>
              <a:ea typeface="+mn-ea"/>
              <a:cs typeface="+mn-cs"/>
            </a:endParaRPr>
          </a:p>
          <a:p>
            <a:pPr marL="0" marR="0" lvl="0" indent="0" algn="l" defTabSz="914400" rtl="0" eaLnBrk="1" fontAlgn="base"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000000"/>
              </a:solidFill>
              <a:effectLst/>
              <a:uLnTx/>
              <a:uFillTx/>
              <a:latin typeface="Calibri" panose="020F0502020204030204"/>
              <a:ea typeface="+mn-ea"/>
              <a:cs typeface="+mn-cs"/>
            </a:endParaRPr>
          </a:p>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0000"/>
                </a:solidFill>
                <a:effectLst/>
                <a:uLnTx/>
                <a:uFillTx/>
                <a:latin typeface="Calibri" panose="020F0502020204030204"/>
                <a:ea typeface="+mn-ea"/>
                <a:cs typeface="+mn-cs"/>
              </a:rPr>
              <a:t>and for Ubuntu (as part of WSL)</a:t>
            </a:r>
          </a:p>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Calibri" panose="020F0502020204030204"/>
                <a:ea typeface="+mn-ea"/>
                <a:cs typeface="+mn-cs"/>
              </a:rPr>
              <a:t>Username:  </a:t>
            </a:r>
            <a:r>
              <a:rPr kumimoji="0" lang="en-US" sz="2400" b="0" i="0" u="none" strike="noStrike" kern="1200" cap="none" spc="0" normalizeH="0" baseline="0" noProof="0" dirty="0">
                <a:ln>
                  <a:noFill/>
                </a:ln>
                <a:solidFill>
                  <a:srgbClr val="000000"/>
                </a:solidFill>
                <a:effectLst/>
                <a:uLnTx/>
                <a:uFillTx/>
                <a:latin typeface="Calibri" panose="020F0502020204030204"/>
                <a:ea typeface="+mn-ea"/>
                <a:cs typeface="+mn-cs"/>
              </a:rPr>
              <a:t>l4soac</a:t>
            </a:r>
            <a:endParaRPr kumimoji="0" lang="en-US" sz="3600" b="0" i="0" u="none" strike="noStrike" kern="1200" cap="none" spc="0" normalizeH="0" baseline="0" noProof="0" dirty="0">
              <a:ln>
                <a:noFill/>
              </a:ln>
              <a:solidFill>
                <a:srgbClr val="242424"/>
              </a:solidFill>
              <a:effectLst/>
              <a:uLnTx/>
              <a:uFillTx/>
              <a:latin typeface="Calibri" panose="020F0502020204030204"/>
              <a:ea typeface="+mn-ea"/>
              <a:cs typeface="+mn-cs"/>
            </a:endParaRPr>
          </a:p>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Calibri" panose="020F0502020204030204"/>
                <a:ea typeface="+mn-ea"/>
                <a:cs typeface="+mn-cs"/>
              </a:rPr>
              <a:t>Password:   </a:t>
            </a:r>
            <a:r>
              <a:rPr kumimoji="0" lang="en-US" sz="2400" b="0" i="0" u="none" strike="noStrike" kern="1200" cap="none" spc="0" normalizeH="0" baseline="0" noProof="0" dirty="0">
                <a:ln>
                  <a:noFill/>
                </a:ln>
                <a:solidFill>
                  <a:srgbClr val="000000"/>
                </a:solidFill>
                <a:effectLst/>
                <a:uLnTx/>
                <a:uFillTx/>
                <a:latin typeface="Calibri" panose="020F0502020204030204"/>
                <a:ea typeface="+mn-ea"/>
                <a:cs typeface="+mn-cs"/>
              </a:rPr>
              <a:t>5o@cUser</a:t>
            </a:r>
          </a:p>
          <a:p>
            <a:pPr marL="0" marR="0" lvl="0" indent="0" algn="l" defTabSz="914400" rtl="0" eaLnBrk="1" fontAlgn="base"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242424"/>
              </a:solidFill>
              <a:effectLst/>
              <a:uLnTx/>
              <a:uFillTx/>
              <a:latin typeface="Calibri" panose="020F0502020204030204"/>
              <a:ea typeface="+mn-ea"/>
              <a:cs typeface="+mn-cs"/>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highlight>
                  <a:srgbClr val="FFFF00"/>
                </a:highlight>
                <a:uLnTx/>
                <a:uFillTx/>
                <a:latin typeface="Calibri" panose="020F0502020204030204"/>
                <a:ea typeface="+mn-ea"/>
                <a:cs typeface="+mn-cs"/>
              </a:rPr>
              <a:t>Remember to ‘</a:t>
            </a:r>
            <a:r>
              <a:rPr kumimoji="0" lang="en-GB" sz="2800" b="1" i="0" u="none" strike="noStrike" kern="1200" cap="none" spc="0" normalizeH="0" baseline="0" noProof="0" dirty="0">
                <a:ln>
                  <a:noFill/>
                </a:ln>
                <a:solidFill>
                  <a:prstClr val="black"/>
                </a:solidFill>
                <a:effectLst/>
                <a:highlight>
                  <a:srgbClr val="FFFF00"/>
                </a:highlight>
                <a:uLnTx/>
                <a:uFillTx/>
                <a:latin typeface="Calibri" panose="020F0502020204030204"/>
                <a:ea typeface="+mn-ea"/>
                <a:cs typeface="+mn-cs"/>
              </a:rPr>
              <a:t>STOP</a:t>
            </a:r>
            <a:r>
              <a:rPr kumimoji="0" lang="en-GB" sz="2800" b="0" i="0" u="none" strike="noStrike" kern="1200" cap="none" spc="0" normalizeH="0" baseline="0" noProof="0" dirty="0">
                <a:ln>
                  <a:noFill/>
                </a:ln>
                <a:solidFill>
                  <a:prstClr val="black"/>
                </a:solidFill>
                <a:effectLst/>
                <a:highlight>
                  <a:srgbClr val="FFFF00"/>
                </a:highlight>
                <a:uLnTx/>
                <a:uFillTx/>
                <a:latin typeface="Calibri" panose="020F0502020204030204"/>
                <a:ea typeface="+mn-ea"/>
                <a:cs typeface="+mn-cs"/>
              </a:rPr>
              <a:t>’ the VM after to save your hours.</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rPr>
              <a:t>For additional hours email a request to </a:t>
            </a:r>
            <a:r>
              <a:rPr kumimoji="0" lang="en-GB" sz="2800" b="0" i="0" u="none" strike="noStrike" kern="1200" cap="none" spc="0" normalizeH="0" baseline="0" noProof="0" dirty="0">
                <a:ln>
                  <a:noFill/>
                </a:ln>
                <a:solidFill>
                  <a:srgbClr val="4448FE"/>
                </a:solidFill>
                <a:effectLst/>
                <a:uLnTx/>
                <a:uFillTx/>
                <a:latin typeface="Calibri" panose="020F0502020204030204"/>
                <a:ea typeface="+mn-ea"/>
                <a:cs typeface="+mn-cs"/>
              </a:rPr>
              <a:t>Lee.Cobley@uwtsd.ac.uk</a:t>
            </a:r>
            <a:r>
              <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rPr>
              <a:t>.</a:t>
            </a:r>
          </a:p>
        </p:txBody>
      </p:sp>
      <p:sp>
        <p:nvSpPr>
          <p:cNvPr id="3" name="TextBox 2">
            <a:extLst>
              <a:ext uri="{FF2B5EF4-FFF2-40B4-BE49-F238E27FC236}">
                <a16:creationId xmlns:a16="http://schemas.microsoft.com/office/drawing/2014/main" id="{E009BC28-43DE-007D-A3FB-653A632E858B}"/>
              </a:ext>
            </a:extLst>
          </p:cNvPr>
          <p:cNvSpPr txBox="1"/>
          <p:nvPr/>
        </p:nvSpPr>
        <p:spPr>
          <a:xfrm>
            <a:off x="6531660" y="3343862"/>
            <a:ext cx="4812354" cy="1754326"/>
          </a:xfrm>
          <a:custGeom>
            <a:avLst/>
            <a:gdLst>
              <a:gd name="connsiteX0" fmla="*/ 0 w 4812354"/>
              <a:gd name="connsiteY0" fmla="*/ 0 h 1754326"/>
              <a:gd name="connsiteX1" fmla="*/ 639356 w 4812354"/>
              <a:gd name="connsiteY1" fmla="*/ 0 h 1754326"/>
              <a:gd name="connsiteX2" fmla="*/ 1230588 w 4812354"/>
              <a:gd name="connsiteY2" fmla="*/ 0 h 1754326"/>
              <a:gd name="connsiteX3" fmla="*/ 1966190 w 4812354"/>
              <a:gd name="connsiteY3" fmla="*/ 0 h 1754326"/>
              <a:gd name="connsiteX4" fmla="*/ 2653669 w 4812354"/>
              <a:gd name="connsiteY4" fmla="*/ 0 h 1754326"/>
              <a:gd name="connsiteX5" fmla="*/ 3341149 w 4812354"/>
              <a:gd name="connsiteY5" fmla="*/ 0 h 1754326"/>
              <a:gd name="connsiteX6" fmla="*/ 4124875 w 4812354"/>
              <a:gd name="connsiteY6" fmla="*/ 0 h 1754326"/>
              <a:gd name="connsiteX7" fmla="*/ 4812354 w 4812354"/>
              <a:gd name="connsiteY7" fmla="*/ 0 h 1754326"/>
              <a:gd name="connsiteX8" fmla="*/ 4812354 w 4812354"/>
              <a:gd name="connsiteY8" fmla="*/ 532146 h 1754326"/>
              <a:gd name="connsiteX9" fmla="*/ 4812354 w 4812354"/>
              <a:gd name="connsiteY9" fmla="*/ 1134464 h 1754326"/>
              <a:gd name="connsiteX10" fmla="*/ 4812354 w 4812354"/>
              <a:gd name="connsiteY10" fmla="*/ 1754326 h 1754326"/>
              <a:gd name="connsiteX11" fmla="*/ 4076751 w 4812354"/>
              <a:gd name="connsiteY11" fmla="*/ 1754326 h 1754326"/>
              <a:gd name="connsiteX12" fmla="*/ 3341149 w 4812354"/>
              <a:gd name="connsiteY12" fmla="*/ 1754326 h 1754326"/>
              <a:gd name="connsiteX13" fmla="*/ 2557422 w 4812354"/>
              <a:gd name="connsiteY13" fmla="*/ 1754326 h 1754326"/>
              <a:gd name="connsiteX14" fmla="*/ 1918067 w 4812354"/>
              <a:gd name="connsiteY14" fmla="*/ 1754326 h 1754326"/>
              <a:gd name="connsiteX15" fmla="*/ 1134341 w 4812354"/>
              <a:gd name="connsiteY15" fmla="*/ 1754326 h 1754326"/>
              <a:gd name="connsiteX16" fmla="*/ 0 w 4812354"/>
              <a:gd name="connsiteY16" fmla="*/ 1754326 h 1754326"/>
              <a:gd name="connsiteX17" fmla="*/ 0 w 4812354"/>
              <a:gd name="connsiteY17" fmla="*/ 1222180 h 1754326"/>
              <a:gd name="connsiteX18" fmla="*/ 0 w 4812354"/>
              <a:gd name="connsiteY18" fmla="*/ 619862 h 1754326"/>
              <a:gd name="connsiteX19" fmla="*/ 0 w 4812354"/>
              <a:gd name="connsiteY19" fmla="*/ 0 h 17543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4812354" h="1754326" fill="none" extrusionOk="0">
                <a:moveTo>
                  <a:pt x="0" y="0"/>
                </a:moveTo>
                <a:cubicBezTo>
                  <a:pt x="233879" y="8154"/>
                  <a:pt x="401289" y="-13262"/>
                  <a:pt x="639356" y="0"/>
                </a:cubicBezTo>
                <a:cubicBezTo>
                  <a:pt x="877423" y="13262"/>
                  <a:pt x="939238" y="10671"/>
                  <a:pt x="1230588" y="0"/>
                </a:cubicBezTo>
                <a:cubicBezTo>
                  <a:pt x="1521938" y="-10671"/>
                  <a:pt x="1645093" y="17908"/>
                  <a:pt x="1966190" y="0"/>
                </a:cubicBezTo>
                <a:cubicBezTo>
                  <a:pt x="2287287" y="-17908"/>
                  <a:pt x="2468835" y="32304"/>
                  <a:pt x="2653669" y="0"/>
                </a:cubicBezTo>
                <a:cubicBezTo>
                  <a:pt x="2838503" y="-32304"/>
                  <a:pt x="3032649" y="23769"/>
                  <a:pt x="3341149" y="0"/>
                </a:cubicBezTo>
                <a:cubicBezTo>
                  <a:pt x="3649649" y="-23769"/>
                  <a:pt x="3877132" y="35559"/>
                  <a:pt x="4124875" y="0"/>
                </a:cubicBezTo>
                <a:cubicBezTo>
                  <a:pt x="4372618" y="-35559"/>
                  <a:pt x="4655343" y="-16071"/>
                  <a:pt x="4812354" y="0"/>
                </a:cubicBezTo>
                <a:cubicBezTo>
                  <a:pt x="4834320" y="152469"/>
                  <a:pt x="4812798" y="360996"/>
                  <a:pt x="4812354" y="532146"/>
                </a:cubicBezTo>
                <a:cubicBezTo>
                  <a:pt x="4811910" y="703296"/>
                  <a:pt x="4803812" y="958037"/>
                  <a:pt x="4812354" y="1134464"/>
                </a:cubicBezTo>
                <a:cubicBezTo>
                  <a:pt x="4820896" y="1310891"/>
                  <a:pt x="4828596" y="1498872"/>
                  <a:pt x="4812354" y="1754326"/>
                </a:cubicBezTo>
                <a:cubicBezTo>
                  <a:pt x="4562301" y="1723045"/>
                  <a:pt x="4234784" y="1751351"/>
                  <a:pt x="4076751" y="1754326"/>
                </a:cubicBezTo>
                <a:cubicBezTo>
                  <a:pt x="3918718" y="1757301"/>
                  <a:pt x="3599158" y="1732979"/>
                  <a:pt x="3341149" y="1754326"/>
                </a:cubicBezTo>
                <a:cubicBezTo>
                  <a:pt x="3083140" y="1775673"/>
                  <a:pt x="2906488" y="1780877"/>
                  <a:pt x="2557422" y="1754326"/>
                </a:cubicBezTo>
                <a:cubicBezTo>
                  <a:pt x="2208356" y="1727775"/>
                  <a:pt x="2054193" y="1744032"/>
                  <a:pt x="1918067" y="1754326"/>
                </a:cubicBezTo>
                <a:cubicBezTo>
                  <a:pt x="1781942" y="1764620"/>
                  <a:pt x="1355377" y="1786415"/>
                  <a:pt x="1134341" y="1754326"/>
                </a:cubicBezTo>
                <a:cubicBezTo>
                  <a:pt x="913305" y="1722237"/>
                  <a:pt x="362142" y="1752204"/>
                  <a:pt x="0" y="1754326"/>
                </a:cubicBezTo>
                <a:cubicBezTo>
                  <a:pt x="9659" y="1498951"/>
                  <a:pt x="-12793" y="1357000"/>
                  <a:pt x="0" y="1222180"/>
                </a:cubicBezTo>
                <a:cubicBezTo>
                  <a:pt x="12793" y="1087360"/>
                  <a:pt x="-19981" y="745865"/>
                  <a:pt x="0" y="619862"/>
                </a:cubicBezTo>
                <a:cubicBezTo>
                  <a:pt x="19981" y="493859"/>
                  <a:pt x="-9683" y="149090"/>
                  <a:pt x="0" y="0"/>
                </a:cubicBezTo>
                <a:close/>
              </a:path>
              <a:path w="4812354" h="1754326" stroke="0" extrusionOk="0">
                <a:moveTo>
                  <a:pt x="0" y="0"/>
                </a:moveTo>
                <a:cubicBezTo>
                  <a:pt x="166777" y="6791"/>
                  <a:pt x="383281" y="23728"/>
                  <a:pt x="639356" y="0"/>
                </a:cubicBezTo>
                <a:cubicBezTo>
                  <a:pt x="895431" y="-23728"/>
                  <a:pt x="947810" y="-24393"/>
                  <a:pt x="1182464" y="0"/>
                </a:cubicBezTo>
                <a:cubicBezTo>
                  <a:pt x="1417118" y="24393"/>
                  <a:pt x="1666339" y="-23052"/>
                  <a:pt x="1966190" y="0"/>
                </a:cubicBezTo>
                <a:cubicBezTo>
                  <a:pt x="2266041" y="23052"/>
                  <a:pt x="2287486" y="-19400"/>
                  <a:pt x="2605546" y="0"/>
                </a:cubicBezTo>
                <a:cubicBezTo>
                  <a:pt x="2923606" y="19400"/>
                  <a:pt x="2926209" y="-9530"/>
                  <a:pt x="3244902" y="0"/>
                </a:cubicBezTo>
                <a:cubicBezTo>
                  <a:pt x="3563595" y="9530"/>
                  <a:pt x="3769030" y="-14096"/>
                  <a:pt x="4028628" y="0"/>
                </a:cubicBezTo>
                <a:cubicBezTo>
                  <a:pt x="4288226" y="14096"/>
                  <a:pt x="4494883" y="22690"/>
                  <a:pt x="4812354" y="0"/>
                </a:cubicBezTo>
                <a:cubicBezTo>
                  <a:pt x="4818822" y="289278"/>
                  <a:pt x="4830925" y="493121"/>
                  <a:pt x="4812354" y="619862"/>
                </a:cubicBezTo>
                <a:cubicBezTo>
                  <a:pt x="4793783" y="746603"/>
                  <a:pt x="4808347" y="947534"/>
                  <a:pt x="4812354" y="1169551"/>
                </a:cubicBezTo>
                <a:cubicBezTo>
                  <a:pt x="4816361" y="1391568"/>
                  <a:pt x="4805590" y="1501780"/>
                  <a:pt x="4812354" y="1754326"/>
                </a:cubicBezTo>
                <a:cubicBezTo>
                  <a:pt x="4549731" y="1740412"/>
                  <a:pt x="4454426" y="1720909"/>
                  <a:pt x="4124875" y="1754326"/>
                </a:cubicBezTo>
                <a:cubicBezTo>
                  <a:pt x="3795324" y="1787743"/>
                  <a:pt x="3664981" y="1730294"/>
                  <a:pt x="3485519" y="1754326"/>
                </a:cubicBezTo>
                <a:cubicBezTo>
                  <a:pt x="3306057" y="1778358"/>
                  <a:pt x="2912821" y="1726188"/>
                  <a:pt x="2701793" y="1754326"/>
                </a:cubicBezTo>
                <a:cubicBezTo>
                  <a:pt x="2490765" y="1782464"/>
                  <a:pt x="2232673" y="1731514"/>
                  <a:pt x="1918067" y="1754326"/>
                </a:cubicBezTo>
                <a:cubicBezTo>
                  <a:pt x="1603461" y="1777138"/>
                  <a:pt x="1533700" y="1751395"/>
                  <a:pt x="1326835" y="1754326"/>
                </a:cubicBezTo>
                <a:cubicBezTo>
                  <a:pt x="1119970" y="1757257"/>
                  <a:pt x="962726" y="1783667"/>
                  <a:pt x="639356" y="1754326"/>
                </a:cubicBezTo>
                <a:cubicBezTo>
                  <a:pt x="315986" y="1724985"/>
                  <a:pt x="252590" y="1772593"/>
                  <a:pt x="0" y="1754326"/>
                </a:cubicBezTo>
                <a:cubicBezTo>
                  <a:pt x="28361" y="1614240"/>
                  <a:pt x="2680" y="1295683"/>
                  <a:pt x="0" y="1169551"/>
                </a:cubicBezTo>
                <a:cubicBezTo>
                  <a:pt x="-2680" y="1043419"/>
                  <a:pt x="-15279" y="759156"/>
                  <a:pt x="0" y="619862"/>
                </a:cubicBezTo>
                <a:cubicBezTo>
                  <a:pt x="15279" y="480568"/>
                  <a:pt x="-5633" y="299854"/>
                  <a:pt x="0" y="0"/>
                </a:cubicBezTo>
                <a:close/>
              </a:path>
            </a:pathLst>
          </a:custGeom>
          <a:solidFill>
            <a:schemeClr val="accent5">
              <a:lumMod val="20000"/>
              <a:lumOff val="80000"/>
            </a:schemeClr>
          </a:solidFill>
          <a:ln w="63500">
            <a:solidFill>
              <a:schemeClr val="accent4"/>
            </a:solidFill>
            <a:extLst>
              <a:ext uri="{C807C97D-BFC1-408E-A445-0C87EB9F89A2}">
                <ask:lineSketchStyleProps xmlns:ask="http://schemas.microsoft.com/office/drawing/2018/sketchyshapes" sd="1219033472">
                  <a:prstGeom prst="rect">
                    <a:avLst/>
                  </a:prstGeom>
                  <ask:type>
                    <ask:lineSketchFreehand/>
                  </ask:type>
                </ask:lineSketchStyleProps>
              </a:ext>
            </a:extLst>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dirty="0">
                <a:ln>
                  <a:noFill/>
                </a:ln>
                <a:solidFill>
                  <a:prstClr val="black"/>
                </a:solidFill>
                <a:effectLst/>
                <a:uLnTx/>
                <a:uFillTx/>
                <a:latin typeface="Calibri" panose="020F0502020204030204"/>
                <a:ea typeface="+mn-ea"/>
                <a:cs typeface="+mn-cs"/>
              </a:rPr>
              <a:t>Step by step instructions is located on the next slide.</a:t>
            </a:r>
          </a:p>
        </p:txBody>
      </p:sp>
    </p:spTree>
    <p:extLst>
      <p:ext uri="{BB962C8B-B14F-4D97-AF65-F5344CB8AC3E}">
        <p14:creationId xmlns:p14="http://schemas.microsoft.com/office/powerpoint/2010/main" val="187299977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459346" y="343610"/>
            <a:ext cx="10792510" cy="1033669"/>
          </a:xfrm>
        </p:spPr>
        <p:txBody>
          <a:bodyPr>
            <a:normAutofit/>
          </a:bodyPr>
          <a:lstStyle/>
          <a:p>
            <a:r>
              <a:rPr lang="en-GB" sz="4800" b="1" dirty="0">
                <a:solidFill>
                  <a:srgbClr val="FFFFFF"/>
                </a:solidFill>
              </a:rPr>
              <a:t>Bg. </a:t>
            </a:r>
            <a:r>
              <a:rPr lang="en-GB" dirty="0">
                <a:solidFill>
                  <a:srgbClr val="FFFFFF"/>
                </a:solidFill>
              </a:rPr>
              <a:t>Azure Cloud VM instructions</a:t>
            </a:r>
            <a:endParaRPr lang="en-GB" sz="4000" dirty="0">
              <a:solidFill>
                <a:srgbClr val="FFFFFF"/>
              </a:solidFill>
            </a:endParaRPr>
          </a:p>
        </p:txBody>
      </p:sp>
      <p:sp>
        <p:nvSpPr>
          <p:cNvPr id="15" name="TextBox 14">
            <a:extLst>
              <a:ext uri="{FF2B5EF4-FFF2-40B4-BE49-F238E27FC236}">
                <a16:creationId xmlns:a16="http://schemas.microsoft.com/office/drawing/2014/main" id="{3C22E9FF-1110-BAC0-3742-6B2DF7A08E90}"/>
              </a:ext>
            </a:extLst>
          </p:cNvPr>
          <p:cNvSpPr txBox="1"/>
          <p:nvPr/>
        </p:nvSpPr>
        <p:spPr>
          <a:xfrm>
            <a:off x="174672" y="1681255"/>
            <a:ext cx="11732646" cy="5016758"/>
          </a:xfrm>
          <a:prstGeom prst="rect">
            <a:avLst/>
          </a:prstGeom>
          <a:solidFill>
            <a:schemeClr val="bg1">
              <a:alpha val="70000"/>
            </a:schemeClr>
          </a:solidFill>
        </p:spPr>
        <p:txBody>
          <a:bodyPr wrap="square" rtlCol="0">
            <a:spAutoFit/>
          </a:bodyPr>
          <a:lstStyle/>
          <a:p>
            <a:pPr marL="457200" marR="0" lvl="0" indent="-457200" algn="l" defTabSz="914400" rtl="0" eaLnBrk="1" fontAlgn="base" latinLnBrk="0" hangingPunct="1">
              <a:lnSpc>
                <a:spcPct val="100000"/>
              </a:lnSpc>
              <a:spcBef>
                <a:spcPts val="0"/>
              </a:spcBef>
              <a:spcAft>
                <a:spcPts val="0"/>
              </a:spcAft>
              <a:buClrTx/>
              <a:buSzTx/>
              <a:buFont typeface="+mj-lt"/>
              <a:buAutoNum type="arabicPeriod"/>
              <a:tabLst/>
              <a:defRPr/>
            </a:pPr>
            <a:r>
              <a:rPr kumimoji="0" lang="en-GB" sz="2000" b="0" i="0" u="none" strike="noStrike" kern="0" cap="none" spc="0" normalizeH="0" baseline="0" noProof="0" dirty="0">
                <a:ln>
                  <a:noFill/>
                </a:ln>
                <a:solidFill>
                  <a:srgbClr val="000000"/>
                </a:solidFill>
                <a:effectLst/>
                <a:uLnTx/>
                <a:uFillTx/>
                <a:latin typeface="Calibri" panose="020F0502020204030204"/>
                <a:ea typeface="Times New Roman" panose="02020603050405020304" pitchFamily="18" charset="0"/>
                <a:cs typeface="Times New Roman" panose="02020603050405020304" pitchFamily="18" charset="0"/>
              </a:rPr>
              <a:t>You will receive an invitation to open your </a:t>
            </a:r>
            <a:r>
              <a:rPr kumimoji="0" lang="en-GB" sz="2000" b="1" i="0" u="none" strike="noStrike" kern="0" cap="none" spc="0" normalizeH="0" baseline="0" noProof="0" dirty="0">
                <a:ln>
                  <a:noFill/>
                </a:ln>
                <a:solidFill>
                  <a:srgbClr val="000000"/>
                </a:solidFill>
                <a:effectLst/>
                <a:uLnTx/>
                <a:uFillTx/>
                <a:latin typeface="Calibri" panose="020F0502020204030204"/>
                <a:ea typeface="Times New Roman" panose="02020603050405020304" pitchFamily="18" charset="0"/>
                <a:cs typeface="Times New Roman" panose="02020603050405020304" pitchFamily="18" charset="0"/>
              </a:rPr>
              <a:t>Virtual Machine (VM) </a:t>
            </a:r>
            <a:r>
              <a:rPr kumimoji="0" lang="en-GB" sz="2000" b="0" i="0" u="none" strike="noStrike" kern="0" cap="none" spc="0" normalizeH="0" baseline="0" noProof="0" dirty="0">
                <a:ln>
                  <a:noFill/>
                </a:ln>
                <a:solidFill>
                  <a:srgbClr val="000000"/>
                </a:solidFill>
                <a:effectLst/>
                <a:uLnTx/>
                <a:uFillTx/>
                <a:latin typeface="Calibri" panose="020F0502020204030204"/>
                <a:ea typeface="Times New Roman" panose="02020603050405020304" pitchFamily="18" charset="0"/>
                <a:cs typeface="Times New Roman" panose="02020603050405020304" pitchFamily="18" charset="0"/>
              </a:rPr>
              <a:t>via your student email from the UWTSD Computing technician ‘</a:t>
            </a:r>
            <a:r>
              <a:rPr kumimoji="0" lang="en-GB" sz="2000" b="0" i="0" u="sng" strike="noStrike" kern="0" cap="none" spc="0" normalizeH="0" baseline="0" noProof="0" dirty="0">
                <a:ln>
                  <a:noFill/>
                </a:ln>
                <a:solidFill>
                  <a:srgbClr val="3333FF"/>
                </a:solidFill>
                <a:effectLst/>
                <a:uLnTx/>
                <a:uFillTx/>
                <a:latin typeface="Calibri" panose="020F0502020204030204"/>
                <a:ea typeface="Times New Roman" panose="02020603050405020304" pitchFamily="18" charset="0"/>
                <a:cs typeface="Times New Roman" panose="02020603050405020304" pitchFamily="18" charset="0"/>
              </a:rPr>
              <a:t>Lee.Cobley@uwtsd.ac.uk</a:t>
            </a:r>
            <a:r>
              <a:rPr kumimoji="0" lang="en-GB" sz="2000" b="0" i="0" u="none" strike="noStrike" kern="0" cap="none" spc="0" normalizeH="0" baseline="0" noProof="0" dirty="0">
                <a:ln>
                  <a:noFill/>
                </a:ln>
                <a:solidFill>
                  <a:srgbClr val="000000"/>
                </a:solidFill>
                <a:effectLst/>
                <a:uLnTx/>
                <a:uFillTx/>
                <a:latin typeface="Calibri" panose="020F0502020204030204"/>
                <a:ea typeface="Times New Roman" panose="02020603050405020304" pitchFamily="18" charset="0"/>
                <a:cs typeface="Times New Roman" panose="02020603050405020304" pitchFamily="18" charset="0"/>
              </a:rPr>
              <a:t>’ from Microsoft Azure.</a:t>
            </a:r>
            <a:endParaRPr kumimoji="0" lang="en-GB" sz="2000" b="0" i="0" u="none" strike="noStrike" kern="100" cap="none" spc="0" normalizeH="0" baseline="0" noProof="0" dirty="0">
              <a:ln>
                <a:noFill/>
              </a:ln>
              <a:solidFill>
                <a:prstClr val="black"/>
              </a:solidFill>
              <a:effectLst/>
              <a:uLnTx/>
              <a:uFillTx/>
              <a:latin typeface="Calibri" panose="020F0502020204030204"/>
              <a:ea typeface="DengXian" panose="02010600030101010101" pitchFamily="2" charset="-122"/>
              <a:cs typeface="Times New Roman" panose="02020603050405020304" pitchFamily="18" charset="0"/>
            </a:endParaRPr>
          </a:p>
          <a:p>
            <a:pPr marL="457200" marR="0" lvl="0" indent="-457200" algn="l" defTabSz="914400" rtl="0" eaLnBrk="1" fontAlgn="base" latinLnBrk="0" hangingPunct="1">
              <a:lnSpc>
                <a:spcPct val="100000"/>
              </a:lnSpc>
              <a:spcBef>
                <a:spcPts val="0"/>
              </a:spcBef>
              <a:spcAft>
                <a:spcPts val="0"/>
              </a:spcAft>
              <a:buClrTx/>
              <a:buSzTx/>
              <a:buFont typeface="+mj-lt"/>
              <a:buAutoNum type="arabicPeriod"/>
              <a:tabLst/>
              <a:defRPr/>
            </a:pPr>
            <a:r>
              <a:rPr kumimoji="0" lang="en-GB" sz="2000" b="0" i="0" u="none" strike="noStrike" kern="0" cap="none" spc="0" normalizeH="0" baseline="0" noProof="0" dirty="0">
                <a:ln>
                  <a:noFill/>
                </a:ln>
                <a:solidFill>
                  <a:srgbClr val="000000"/>
                </a:solidFill>
                <a:effectLst/>
                <a:uLnTx/>
                <a:uFillTx/>
                <a:latin typeface="Calibri" panose="020F0502020204030204"/>
                <a:ea typeface="Times New Roman" panose="02020603050405020304" pitchFamily="18" charset="0"/>
                <a:cs typeface="Times New Roman" panose="02020603050405020304" pitchFamily="18" charset="0"/>
              </a:rPr>
              <a:t>Click the button/link to ‘</a:t>
            </a:r>
            <a:r>
              <a:rPr kumimoji="0" lang="en-GB" sz="2000" b="1" i="0" u="none" strike="noStrike" kern="0" cap="none" spc="0" normalizeH="0" baseline="0" noProof="0" dirty="0">
                <a:ln>
                  <a:noFill/>
                </a:ln>
                <a:solidFill>
                  <a:srgbClr val="000000"/>
                </a:solidFill>
                <a:effectLst/>
                <a:uLnTx/>
                <a:uFillTx/>
                <a:latin typeface="Calibri" panose="020F0502020204030204"/>
                <a:ea typeface="Times New Roman" panose="02020603050405020304" pitchFamily="18" charset="0"/>
                <a:cs typeface="Times New Roman" panose="02020603050405020304" pitchFamily="18" charset="0"/>
              </a:rPr>
              <a:t>Sign in</a:t>
            </a:r>
            <a:r>
              <a:rPr kumimoji="0" lang="en-GB" sz="2000" b="0" i="0" u="none" strike="noStrike" kern="0" cap="none" spc="0" normalizeH="0" baseline="0" noProof="0" dirty="0">
                <a:ln>
                  <a:noFill/>
                </a:ln>
                <a:solidFill>
                  <a:srgbClr val="000000"/>
                </a:solidFill>
                <a:effectLst/>
                <a:uLnTx/>
                <a:uFillTx/>
                <a:latin typeface="Calibri" panose="020F0502020204030204"/>
                <a:ea typeface="Times New Roman" panose="02020603050405020304" pitchFamily="18" charset="0"/>
                <a:cs typeface="Times New Roman" panose="02020603050405020304" pitchFamily="18" charset="0"/>
              </a:rPr>
              <a:t>’ when you receive the email(you may need to enter your student email address and Moodle password).</a:t>
            </a:r>
            <a:endParaRPr kumimoji="0" lang="en-GB" sz="2000" b="0" i="0" u="none" strike="noStrike" kern="100" cap="none" spc="0" normalizeH="0" baseline="0" noProof="0" dirty="0">
              <a:ln>
                <a:noFill/>
              </a:ln>
              <a:solidFill>
                <a:prstClr val="black"/>
              </a:solidFill>
              <a:effectLst/>
              <a:uLnTx/>
              <a:uFillTx/>
              <a:latin typeface="Calibri" panose="020F0502020204030204"/>
              <a:ea typeface="DengXian" panose="02010600030101010101" pitchFamily="2" charset="-122"/>
              <a:cs typeface="Times New Roman" panose="02020603050405020304" pitchFamily="18" charset="0"/>
            </a:endParaRPr>
          </a:p>
          <a:p>
            <a:pPr marL="457200" marR="0" lvl="0" indent="-457200" algn="l" defTabSz="914400" rtl="0" eaLnBrk="1" fontAlgn="base" latinLnBrk="0" hangingPunct="1">
              <a:lnSpc>
                <a:spcPct val="100000"/>
              </a:lnSpc>
              <a:spcBef>
                <a:spcPts val="0"/>
              </a:spcBef>
              <a:spcAft>
                <a:spcPts val="0"/>
              </a:spcAft>
              <a:buClrTx/>
              <a:buSzTx/>
              <a:buFont typeface="+mj-lt"/>
              <a:buAutoNum type="arabicPeriod"/>
              <a:tabLst/>
              <a:defRPr/>
            </a:pPr>
            <a:r>
              <a:rPr kumimoji="0" lang="en-GB" sz="2000" b="0" i="0" u="none" strike="noStrike" kern="0" cap="none" spc="0" normalizeH="0" baseline="0" noProof="0" dirty="0">
                <a:ln>
                  <a:noFill/>
                </a:ln>
                <a:solidFill>
                  <a:srgbClr val="000000"/>
                </a:solidFill>
                <a:effectLst/>
                <a:uLnTx/>
                <a:uFillTx/>
                <a:latin typeface="Calibri" panose="020F0502020204030204"/>
                <a:ea typeface="Times New Roman" panose="02020603050405020304" pitchFamily="18" charset="0"/>
                <a:cs typeface="Times New Roman" panose="02020603050405020304" pitchFamily="18" charset="0"/>
              </a:rPr>
              <a:t>You will see a splash screen with a PC, you'll notice a </a:t>
            </a:r>
            <a:r>
              <a:rPr kumimoji="0" lang="en-GB" sz="2000" b="1" i="0" u="none" strike="noStrike" kern="0" cap="none" spc="0" normalizeH="0" baseline="0" noProof="0" dirty="0">
                <a:ln>
                  <a:noFill/>
                </a:ln>
                <a:solidFill>
                  <a:srgbClr val="3333FF"/>
                </a:solidFill>
                <a:effectLst/>
                <a:uLnTx/>
                <a:uFillTx/>
                <a:latin typeface="Calibri" panose="020F0502020204030204"/>
                <a:ea typeface="Times New Roman" panose="02020603050405020304" pitchFamily="18" charset="0"/>
                <a:cs typeface="Times New Roman" panose="02020603050405020304" pitchFamily="18" charset="0"/>
              </a:rPr>
              <a:t>little slider button</a:t>
            </a:r>
            <a:r>
              <a:rPr kumimoji="0" lang="en-GB" sz="2000" b="0" i="0" u="none" strike="noStrike" kern="0" cap="none" spc="0" normalizeH="0" baseline="0" noProof="0" dirty="0">
                <a:ln>
                  <a:noFill/>
                </a:ln>
                <a:solidFill>
                  <a:srgbClr val="3333FF"/>
                </a:solidFill>
                <a:effectLst/>
                <a:uLnTx/>
                <a:uFillTx/>
                <a:latin typeface="Calibri" panose="020F0502020204030204"/>
                <a:ea typeface="Times New Roman" panose="02020603050405020304" pitchFamily="18" charset="0"/>
                <a:cs typeface="Times New Roman" panose="02020603050405020304" pitchFamily="18" charset="0"/>
              </a:rPr>
              <a:t> </a:t>
            </a:r>
            <a:r>
              <a:rPr kumimoji="0" lang="en-GB" sz="2000" b="0" i="0" u="none" strike="noStrike" kern="0" cap="none" spc="0" normalizeH="0" baseline="0" noProof="0" dirty="0">
                <a:ln>
                  <a:noFill/>
                </a:ln>
                <a:solidFill>
                  <a:srgbClr val="000000"/>
                </a:solidFill>
                <a:effectLst/>
                <a:uLnTx/>
                <a:uFillTx/>
                <a:latin typeface="Calibri" panose="020F0502020204030204"/>
                <a:ea typeface="Times New Roman" panose="02020603050405020304" pitchFamily="18" charset="0"/>
                <a:cs typeface="Times New Roman" panose="02020603050405020304" pitchFamily="18" charset="0"/>
              </a:rPr>
              <a:t>(bottom left) just next to a small </a:t>
            </a:r>
            <a:r>
              <a:rPr kumimoji="0" lang="en-GB" sz="2000" b="1" i="0" u="none" strike="noStrike" kern="0" cap="none" spc="0" normalizeH="0" baseline="0" noProof="0" dirty="0">
                <a:ln>
                  <a:noFill/>
                </a:ln>
                <a:solidFill>
                  <a:srgbClr val="000000"/>
                </a:solidFill>
                <a:effectLst/>
                <a:uLnTx/>
                <a:uFillTx/>
                <a:latin typeface="Calibri" panose="020F0502020204030204"/>
                <a:ea typeface="Times New Roman" panose="02020603050405020304" pitchFamily="18" charset="0"/>
                <a:cs typeface="Times New Roman" panose="02020603050405020304" pitchFamily="18" charset="0"/>
              </a:rPr>
              <a:t>PC icon</a:t>
            </a:r>
            <a:r>
              <a:rPr kumimoji="0" lang="en-GB" sz="2000" b="0" i="0" u="none" strike="noStrike" kern="0" cap="none" spc="0" normalizeH="0" baseline="0" noProof="0" dirty="0">
                <a:ln>
                  <a:noFill/>
                </a:ln>
                <a:solidFill>
                  <a:srgbClr val="000000"/>
                </a:solidFill>
                <a:effectLst/>
                <a:uLnTx/>
                <a:uFillTx/>
                <a:latin typeface="Calibri" panose="020F0502020204030204"/>
                <a:ea typeface="Times New Roman" panose="02020603050405020304" pitchFamily="18" charset="0"/>
                <a:cs typeface="Times New Roman" panose="02020603050405020304" pitchFamily="18" charset="0"/>
              </a:rPr>
              <a:t> (which at first will be greyed out). Slide the button and give it 1-3 mins while the VM powers on. </a:t>
            </a:r>
            <a:endParaRPr kumimoji="0" lang="en-GB" sz="2000" b="0" i="0" u="none" strike="noStrike" kern="100" cap="none" spc="0" normalizeH="0" baseline="0" noProof="0" dirty="0">
              <a:ln>
                <a:noFill/>
              </a:ln>
              <a:solidFill>
                <a:prstClr val="black"/>
              </a:solidFill>
              <a:effectLst/>
              <a:uLnTx/>
              <a:uFillTx/>
              <a:latin typeface="Calibri" panose="020F0502020204030204"/>
              <a:ea typeface="DengXian" panose="02010600030101010101" pitchFamily="2" charset="-122"/>
              <a:cs typeface="Times New Roman" panose="02020603050405020304" pitchFamily="18" charset="0"/>
            </a:endParaRPr>
          </a:p>
          <a:p>
            <a:pPr marL="457200" marR="0" lvl="0" indent="-457200" algn="l" defTabSz="914400" rtl="0" eaLnBrk="1" fontAlgn="base" latinLnBrk="0" hangingPunct="1">
              <a:lnSpc>
                <a:spcPct val="100000"/>
              </a:lnSpc>
              <a:spcBef>
                <a:spcPts val="0"/>
              </a:spcBef>
              <a:spcAft>
                <a:spcPts val="0"/>
              </a:spcAft>
              <a:buClrTx/>
              <a:buSzTx/>
              <a:buFont typeface="+mj-lt"/>
              <a:buAutoNum type="arabicPeriod"/>
              <a:tabLst/>
              <a:defRPr/>
            </a:pPr>
            <a:r>
              <a:rPr kumimoji="0" lang="en-GB" sz="2000" b="0" i="0" u="none" strike="noStrike" kern="0" cap="none" spc="0" normalizeH="0" baseline="0" noProof="0" dirty="0">
                <a:ln>
                  <a:noFill/>
                </a:ln>
                <a:solidFill>
                  <a:srgbClr val="000000"/>
                </a:solidFill>
                <a:effectLst/>
                <a:uLnTx/>
                <a:uFillTx/>
                <a:latin typeface="Calibri" panose="020F0502020204030204"/>
                <a:ea typeface="Times New Roman" panose="02020603050405020304" pitchFamily="18" charset="0"/>
                <a:cs typeface="Times New Roman" panose="02020603050405020304" pitchFamily="18" charset="0"/>
              </a:rPr>
              <a:t>It should now show a </a:t>
            </a:r>
            <a:r>
              <a:rPr kumimoji="0" lang="en-GB" sz="2000" b="1" i="0" u="none" strike="noStrike" kern="0" cap="none" spc="0" normalizeH="0" baseline="0" noProof="0" dirty="0">
                <a:ln>
                  <a:noFill/>
                </a:ln>
                <a:solidFill>
                  <a:srgbClr val="3333FF"/>
                </a:solidFill>
                <a:effectLst/>
                <a:uLnTx/>
                <a:uFillTx/>
                <a:latin typeface="Calibri" panose="020F0502020204030204"/>
                <a:ea typeface="Times New Roman" panose="02020603050405020304" pitchFamily="18" charset="0"/>
                <a:cs typeface="Times New Roman" panose="02020603050405020304" pitchFamily="18" charset="0"/>
              </a:rPr>
              <a:t>little blue PC icon</a:t>
            </a:r>
            <a:r>
              <a:rPr kumimoji="0" lang="en-GB" sz="2000" b="0" i="0" u="none" strike="noStrike" kern="0" cap="none" spc="0" normalizeH="0" baseline="0" noProof="0" dirty="0">
                <a:ln>
                  <a:noFill/>
                </a:ln>
                <a:solidFill>
                  <a:srgbClr val="3333FF"/>
                </a:solidFill>
                <a:effectLst/>
                <a:uLnTx/>
                <a:uFillTx/>
                <a:latin typeface="Calibri" panose="020F0502020204030204"/>
                <a:ea typeface="Times New Roman" panose="02020603050405020304" pitchFamily="18" charset="0"/>
                <a:cs typeface="Times New Roman" panose="02020603050405020304" pitchFamily="18" charset="0"/>
              </a:rPr>
              <a:t> </a:t>
            </a:r>
            <a:r>
              <a:rPr kumimoji="0" lang="en-GB" sz="2000" b="0" i="0" u="none" strike="noStrike" kern="0" cap="none" spc="0" normalizeH="0" baseline="0" noProof="0" dirty="0">
                <a:ln>
                  <a:noFill/>
                </a:ln>
                <a:solidFill>
                  <a:srgbClr val="000000"/>
                </a:solidFill>
                <a:effectLst/>
                <a:uLnTx/>
                <a:uFillTx/>
                <a:latin typeface="Calibri" panose="020F0502020204030204"/>
                <a:ea typeface="Times New Roman" panose="02020603050405020304" pitchFamily="18" charset="0"/>
                <a:cs typeface="Times New Roman" panose="02020603050405020304" pitchFamily="18" charset="0"/>
              </a:rPr>
              <a:t>(if not, Refresh the webpage, and try again).</a:t>
            </a:r>
            <a:endParaRPr kumimoji="0" lang="en-GB" sz="2000" b="0" i="0" u="none" strike="noStrike" kern="100" cap="none" spc="0" normalizeH="0" baseline="0" noProof="0" dirty="0">
              <a:ln>
                <a:noFill/>
              </a:ln>
              <a:solidFill>
                <a:prstClr val="black"/>
              </a:solidFill>
              <a:effectLst/>
              <a:uLnTx/>
              <a:uFillTx/>
              <a:latin typeface="Calibri" panose="020F0502020204030204"/>
              <a:ea typeface="DengXian" panose="02010600030101010101" pitchFamily="2" charset="-122"/>
              <a:cs typeface="Times New Roman" panose="02020603050405020304" pitchFamily="18" charset="0"/>
            </a:endParaRPr>
          </a:p>
          <a:p>
            <a:pPr marL="457200" marR="0" lvl="0" indent="-457200" algn="l" defTabSz="914400" rtl="0" eaLnBrk="1" fontAlgn="base" latinLnBrk="0" hangingPunct="1">
              <a:lnSpc>
                <a:spcPct val="100000"/>
              </a:lnSpc>
              <a:spcBef>
                <a:spcPts val="0"/>
              </a:spcBef>
              <a:spcAft>
                <a:spcPts val="0"/>
              </a:spcAft>
              <a:buClrTx/>
              <a:buSzTx/>
              <a:buFont typeface="+mj-lt"/>
              <a:buAutoNum type="arabicPeriod"/>
              <a:tabLst/>
              <a:defRPr/>
            </a:pPr>
            <a:r>
              <a:rPr kumimoji="0" lang="en-GB" sz="2000" b="0" i="0" u="none" strike="noStrike" kern="0" cap="none" spc="0" normalizeH="0" baseline="0" noProof="0" dirty="0">
                <a:ln>
                  <a:noFill/>
                </a:ln>
                <a:solidFill>
                  <a:srgbClr val="000000"/>
                </a:solidFill>
                <a:effectLst/>
                <a:uLnTx/>
                <a:uFillTx/>
                <a:latin typeface="Calibri" panose="020F0502020204030204"/>
                <a:ea typeface="Times New Roman" panose="02020603050405020304" pitchFamily="18" charset="0"/>
                <a:cs typeface="Times New Roman" panose="02020603050405020304" pitchFamily="18" charset="0"/>
              </a:rPr>
              <a:t>If you click on the</a:t>
            </a:r>
            <a:r>
              <a:rPr kumimoji="0" lang="en-GB" sz="2000" b="1" i="0" u="none" strike="noStrike" kern="0" cap="none" spc="0" normalizeH="0" baseline="0" noProof="0" dirty="0">
                <a:ln>
                  <a:noFill/>
                </a:ln>
                <a:solidFill>
                  <a:srgbClr val="000000"/>
                </a:solidFill>
                <a:effectLst/>
                <a:uLnTx/>
                <a:uFillTx/>
                <a:latin typeface="Calibri" panose="020F0502020204030204"/>
                <a:ea typeface="Times New Roman" panose="02020603050405020304" pitchFamily="18" charset="0"/>
                <a:cs typeface="Times New Roman" panose="02020603050405020304" pitchFamily="18" charset="0"/>
              </a:rPr>
              <a:t> little blue PC icon</a:t>
            </a:r>
            <a:r>
              <a:rPr kumimoji="0" lang="en-GB" sz="2000" b="0" i="0" u="none" strike="noStrike" kern="0" cap="none" spc="0" normalizeH="0" baseline="0" noProof="0" dirty="0">
                <a:ln>
                  <a:noFill/>
                </a:ln>
                <a:solidFill>
                  <a:srgbClr val="000000"/>
                </a:solidFill>
                <a:effectLst/>
                <a:uLnTx/>
                <a:uFillTx/>
                <a:latin typeface="Calibri" panose="020F0502020204030204"/>
                <a:ea typeface="Times New Roman" panose="02020603050405020304" pitchFamily="18" charset="0"/>
                <a:cs typeface="Times New Roman" panose="02020603050405020304" pitchFamily="18" charset="0"/>
              </a:rPr>
              <a:t> it should </a:t>
            </a:r>
            <a:r>
              <a:rPr kumimoji="0" lang="en-GB" sz="2000" b="1" i="0" u="none" strike="noStrike" kern="0" cap="none" spc="0" normalizeH="0" baseline="0" noProof="0" dirty="0">
                <a:ln>
                  <a:noFill/>
                </a:ln>
                <a:solidFill>
                  <a:srgbClr val="3333FF"/>
                </a:solidFill>
                <a:effectLst/>
                <a:uLnTx/>
                <a:uFillTx/>
                <a:latin typeface="Calibri" panose="020F0502020204030204"/>
                <a:ea typeface="Times New Roman" panose="02020603050405020304" pitchFamily="18" charset="0"/>
                <a:cs typeface="Times New Roman" panose="02020603050405020304" pitchFamily="18" charset="0"/>
              </a:rPr>
              <a:t>download a RDP file</a:t>
            </a:r>
            <a:r>
              <a:rPr kumimoji="0" lang="en-GB" sz="2000" b="0" i="0" u="none" strike="noStrike" kern="0" cap="none" spc="0" normalizeH="0" baseline="0" noProof="0" dirty="0">
                <a:ln>
                  <a:noFill/>
                </a:ln>
                <a:solidFill>
                  <a:srgbClr val="000000"/>
                </a:solidFill>
                <a:effectLst/>
                <a:uLnTx/>
                <a:uFillTx/>
                <a:latin typeface="Calibri" panose="020F0502020204030204"/>
                <a:ea typeface="Times New Roman" panose="02020603050405020304" pitchFamily="18" charset="0"/>
                <a:cs typeface="Times New Roman" panose="02020603050405020304" pitchFamily="18" charset="0"/>
              </a:rPr>
              <a:t>. If it doesn't work first time give it another go, it will put the .</a:t>
            </a:r>
            <a:r>
              <a:rPr kumimoji="0" lang="en-GB" sz="2000" b="0" i="0" u="none" strike="noStrike" kern="0" cap="none" spc="0" normalizeH="0" baseline="0" noProof="0" dirty="0" err="1">
                <a:ln>
                  <a:noFill/>
                </a:ln>
                <a:solidFill>
                  <a:srgbClr val="000000"/>
                </a:solidFill>
                <a:effectLst/>
                <a:uLnTx/>
                <a:uFillTx/>
                <a:latin typeface="Calibri" panose="020F0502020204030204"/>
                <a:ea typeface="Times New Roman" panose="02020603050405020304" pitchFamily="18" charset="0"/>
                <a:cs typeface="Times New Roman" panose="02020603050405020304" pitchFamily="18" charset="0"/>
              </a:rPr>
              <a:t>rdp</a:t>
            </a:r>
            <a:r>
              <a:rPr kumimoji="0" lang="en-GB" sz="2000" b="0" i="0" u="none" strike="noStrike" kern="0" cap="none" spc="0" normalizeH="0" baseline="0" noProof="0" dirty="0">
                <a:ln>
                  <a:noFill/>
                </a:ln>
                <a:solidFill>
                  <a:srgbClr val="000000"/>
                </a:solidFill>
                <a:effectLst/>
                <a:uLnTx/>
                <a:uFillTx/>
                <a:latin typeface="Calibri" panose="020F0502020204030204"/>
                <a:ea typeface="Times New Roman" panose="02020603050405020304" pitchFamily="18" charset="0"/>
                <a:cs typeface="Times New Roman" panose="02020603050405020304" pitchFamily="18" charset="0"/>
              </a:rPr>
              <a:t> file in the Downloads folder or, it may attempt to open it directly, at which point you'll be prompted for </a:t>
            </a:r>
            <a:r>
              <a:rPr kumimoji="0" lang="en-GB" sz="2000" b="1" i="0" u="none" strike="noStrike" kern="0" cap="none" spc="0" normalizeH="0" baseline="0" noProof="0" dirty="0">
                <a:ln>
                  <a:noFill/>
                </a:ln>
                <a:solidFill>
                  <a:srgbClr val="3333FF"/>
                </a:solidFill>
                <a:effectLst/>
                <a:uLnTx/>
                <a:uFillTx/>
                <a:latin typeface="Calibri" panose="020F0502020204030204"/>
                <a:ea typeface="Times New Roman" panose="02020603050405020304" pitchFamily="18" charset="0"/>
                <a:cs typeface="Times New Roman" panose="02020603050405020304" pitchFamily="18" charset="0"/>
              </a:rPr>
              <a:t>logon details</a:t>
            </a:r>
            <a:r>
              <a:rPr kumimoji="0" lang="en-GB" sz="2000" b="0" i="0" u="none" strike="noStrike" kern="0" cap="none" spc="0" normalizeH="0" baseline="0" noProof="0" dirty="0">
                <a:ln>
                  <a:noFill/>
                </a:ln>
                <a:solidFill>
                  <a:srgbClr val="000000"/>
                </a:solidFill>
                <a:effectLst/>
                <a:uLnTx/>
                <a:uFillTx/>
                <a:latin typeface="Calibri" panose="020F0502020204030204"/>
                <a:ea typeface="Times New Roman" panose="02020603050405020304" pitchFamily="18" charset="0"/>
                <a:cs typeface="Times New Roman" panose="02020603050405020304" pitchFamily="18" charset="0"/>
              </a:rPr>
              <a:t>:</a:t>
            </a:r>
            <a:endParaRPr kumimoji="0" lang="en-GB" sz="2000" b="0" i="0" u="none" strike="noStrike" kern="100" cap="none" spc="0" normalizeH="0" baseline="0" noProof="0" dirty="0">
              <a:ln>
                <a:noFill/>
              </a:ln>
              <a:solidFill>
                <a:prstClr val="black"/>
              </a:solidFill>
              <a:effectLst/>
              <a:uLnTx/>
              <a:uFillTx/>
              <a:latin typeface="Calibri" panose="020F0502020204030204"/>
              <a:ea typeface="DengXian" panose="02010600030101010101" pitchFamily="2" charset="-122"/>
              <a:cs typeface="Times New Roman" panose="02020603050405020304" pitchFamily="18" charset="0"/>
            </a:endParaRPr>
          </a:p>
          <a:p>
            <a:pPr marL="914400" marR="0" lvl="0" indent="-457200" algn="l" defTabSz="914400" rtl="0" eaLnBrk="1" fontAlgn="base" latinLnBrk="0" hangingPunct="1">
              <a:lnSpc>
                <a:spcPct val="100000"/>
              </a:lnSpc>
              <a:spcBef>
                <a:spcPts val="0"/>
              </a:spcBef>
              <a:spcAft>
                <a:spcPts val="0"/>
              </a:spcAft>
              <a:buClrTx/>
              <a:buSzTx/>
              <a:buFont typeface="+mj-lt"/>
              <a:buAutoNum type="arabicPeriod"/>
              <a:tabLst/>
              <a:defRPr/>
            </a:pPr>
            <a:r>
              <a:rPr kumimoji="0" lang="en-GB" sz="2000" b="1" i="0" u="none" strike="noStrike" kern="0" cap="none" spc="0" normalizeH="0" baseline="0" noProof="0" dirty="0">
                <a:ln>
                  <a:noFill/>
                </a:ln>
                <a:solidFill>
                  <a:srgbClr val="000000"/>
                </a:solidFill>
                <a:effectLst/>
                <a:uLnTx/>
                <a:uFillTx/>
                <a:latin typeface="Calibri" panose="020F0502020204030204"/>
                <a:ea typeface="Times New Roman" panose="02020603050405020304" pitchFamily="18" charset="0"/>
                <a:cs typeface="Segoe UI" panose="020B0502040204020203" pitchFamily="34" charset="0"/>
              </a:rPr>
              <a:t>Username:  </a:t>
            </a:r>
            <a:r>
              <a:rPr kumimoji="0" lang="en-GB" sz="2000" b="0" i="0" u="none" strike="noStrike" kern="0" cap="none" spc="0" normalizeH="0" baseline="0" noProof="0" dirty="0" err="1">
                <a:ln>
                  <a:noFill/>
                </a:ln>
                <a:solidFill>
                  <a:srgbClr val="000000"/>
                </a:solidFill>
                <a:effectLst/>
                <a:uLnTx/>
                <a:uFillTx/>
                <a:latin typeface="Calibri" panose="020F0502020204030204"/>
                <a:ea typeface="Times New Roman" panose="02020603050405020304" pitchFamily="18" charset="0"/>
                <a:cs typeface="Segoe UI" panose="020B0502040204020203" pitchFamily="34" charset="0"/>
              </a:rPr>
              <a:t>soac</a:t>
            </a:r>
            <a:r>
              <a:rPr kumimoji="0" lang="en-GB" sz="2000" b="0" i="0" u="none" strike="noStrike" kern="0" cap="none" spc="0" normalizeH="0" baseline="0" noProof="0" dirty="0">
                <a:ln>
                  <a:noFill/>
                </a:ln>
                <a:solidFill>
                  <a:srgbClr val="000000"/>
                </a:solidFill>
                <a:effectLst/>
                <a:uLnTx/>
                <a:uFillTx/>
                <a:latin typeface="Calibri" panose="020F0502020204030204"/>
                <a:ea typeface="Times New Roman" panose="02020603050405020304" pitchFamily="18" charset="0"/>
                <a:cs typeface="Segoe UI" panose="020B0502040204020203" pitchFamily="34" charset="0"/>
              </a:rPr>
              <a:t>-azure</a:t>
            </a:r>
            <a:endParaRPr kumimoji="0" lang="en-GB" sz="2000" b="0" i="0" u="none" strike="noStrike" kern="100" cap="none" spc="0" normalizeH="0" baseline="0" noProof="0" dirty="0">
              <a:ln>
                <a:noFill/>
              </a:ln>
              <a:solidFill>
                <a:prstClr val="black"/>
              </a:solidFill>
              <a:effectLst/>
              <a:uLnTx/>
              <a:uFillTx/>
              <a:latin typeface="Calibri" panose="020F0502020204030204"/>
              <a:ea typeface="DengXian" panose="02010600030101010101" pitchFamily="2" charset="-122"/>
              <a:cs typeface="Times New Roman" panose="02020603050405020304" pitchFamily="18" charset="0"/>
            </a:endParaRPr>
          </a:p>
          <a:p>
            <a:pPr marL="914400" marR="0" lvl="0" indent="-457200" algn="l" defTabSz="914400" rtl="0" eaLnBrk="1" fontAlgn="base" latinLnBrk="0" hangingPunct="1">
              <a:lnSpc>
                <a:spcPct val="100000"/>
              </a:lnSpc>
              <a:spcBef>
                <a:spcPts val="0"/>
              </a:spcBef>
              <a:spcAft>
                <a:spcPts val="0"/>
              </a:spcAft>
              <a:buClrTx/>
              <a:buSzTx/>
              <a:buFont typeface="+mj-lt"/>
              <a:buAutoNum type="arabicPeriod"/>
              <a:tabLst/>
              <a:defRPr/>
            </a:pPr>
            <a:r>
              <a:rPr kumimoji="0" lang="en-GB" sz="2000" b="1" i="0" u="none" strike="noStrike" kern="0" cap="none" spc="0" normalizeH="0" baseline="0" noProof="0" dirty="0">
                <a:ln>
                  <a:noFill/>
                </a:ln>
                <a:solidFill>
                  <a:srgbClr val="000000"/>
                </a:solidFill>
                <a:effectLst/>
                <a:uLnTx/>
                <a:uFillTx/>
                <a:latin typeface="Calibri" panose="020F0502020204030204"/>
                <a:ea typeface="Times New Roman" panose="02020603050405020304" pitchFamily="18" charset="0"/>
                <a:cs typeface="Segoe UI" panose="020B0502040204020203" pitchFamily="34" charset="0"/>
              </a:rPr>
              <a:t>Password:    </a:t>
            </a:r>
            <a:r>
              <a:rPr kumimoji="0" lang="en-GB" sz="2000" b="0" i="0" u="none" strike="noStrike" kern="0" cap="none" spc="0" normalizeH="0" baseline="0" noProof="0" dirty="0">
                <a:ln>
                  <a:noFill/>
                </a:ln>
                <a:solidFill>
                  <a:srgbClr val="000000"/>
                </a:solidFill>
                <a:effectLst/>
                <a:uLnTx/>
                <a:uFillTx/>
                <a:latin typeface="Calibri" panose="020F0502020204030204"/>
                <a:ea typeface="Times New Roman" panose="02020603050405020304" pitchFamily="18" charset="0"/>
                <a:cs typeface="Segoe UI" panose="020B0502040204020203" pitchFamily="34" charset="0"/>
              </a:rPr>
              <a:t>AzuR3L@85ErviCe5</a:t>
            </a:r>
            <a:endParaRPr kumimoji="0" lang="en-GB" sz="2000" b="0" i="0" u="none" strike="noStrike" kern="100" cap="none" spc="0" normalizeH="0" baseline="0" noProof="0" dirty="0">
              <a:ln>
                <a:noFill/>
              </a:ln>
              <a:solidFill>
                <a:prstClr val="black"/>
              </a:solidFill>
              <a:effectLst/>
              <a:uLnTx/>
              <a:uFillTx/>
              <a:latin typeface="Calibri" panose="020F0502020204030204"/>
              <a:ea typeface="DengXian" panose="02010600030101010101" pitchFamily="2" charset="-122"/>
              <a:cs typeface="Times New Roman" panose="02020603050405020304" pitchFamily="18" charset="0"/>
            </a:endParaRPr>
          </a:p>
          <a:p>
            <a:pPr marL="457200" marR="0" lvl="0" indent="-457200" algn="l" defTabSz="914400" rtl="0" eaLnBrk="1" fontAlgn="base" latinLnBrk="0" hangingPunct="1">
              <a:lnSpc>
                <a:spcPct val="100000"/>
              </a:lnSpc>
              <a:spcBef>
                <a:spcPts val="0"/>
              </a:spcBef>
              <a:spcAft>
                <a:spcPts val="0"/>
              </a:spcAft>
              <a:buClrTx/>
              <a:buSzTx/>
              <a:buFont typeface="+mj-lt"/>
              <a:buAutoNum type="arabicPeriod"/>
              <a:tabLst/>
              <a:defRPr/>
            </a:pPr>
            <a:r>
              <a:rPr kumimoji="0" lang="en-GB" sz="2000" b="0" i="0" u="none" strike="noStrike" kern="0" cap="none" spc="0" normalizeH="0" baseline="0" noProof="0" dirty="0">
                <a:ln>
                  <a:noFill/>
                </a:ln>
                <a:solidFill>
                  <a:srgbClr val="000000"/>
                </a:solidFill>
                <a:effectLst/>
                <a:uLnTx/>
                <a:uFillTx/>
                <a:latin typeface="Calibri" panose="020F0502020204030204"/>
                <a:ea typeface="Times New Roman" panose="02020603050405020304" pitchFamily="18" charset="0"/>
                <a:cs typeface="Segoe UI" panose="020B0502040204020203" pitchFamily="34" charset="0"/>
              </a:rPr>
              <a:t>Linux Ubuntu (through WSL) is installed. And can be used via the CMD prompt. If it asks for the Ubuntu login, use: </a:t>
            </a:r>
            <a:r>
              <a:rPr kumimoji="0" lang="en-GB" sz="2000" b="1" i="0" u="none" strike="noStrike" kern="0" cap="none" spc="0" normalizeH="0" baseline="0" noProof="0" dirty="0">
                <a:ln>
                  <a:noFill/>
                </a:ln>
                <a:solidFill>
                  <a:srgbClr val="000000"/>
                </a:solidFill>
                <a:effectLst/>
                <a:uLnTx/>
                <a:uFillTx/>
                <a:latin typeface="Calibri" panose="020F0502020204030204"/>
                <a:ea typeface="Times New Roman" panose="02020603050405020304" pitchFamily="18" charset="0"/>
                <a:cs typeface="Segoe UI" panose="020B0502040204020203" pitchFamily="34" charset="0"/>
              </a:rPr>
              <a:t>Username: </a:t>
            </a:r>
            <a:r>
              <a:rPr kumimoji="0" lang="en-GB" sz="2000" b="0" i="0" u="none" strike="noStrike" kern="0" cap="none" spc="0" normalizeH="0" baseline="0" noProof="0" dirty="0">
                <a:ln>
                  <a:noFill/>
                </a:ln>
                <a:solidFill>
                  <a:srgbClr val="000000"/>
                </a:solidFill>
                <a:effectLst/>
                <a:uLnTx/>
                <a:uFillTx/>
                <a:latin typeface="Calibri" panose="020F0502020204030204"/>
                <a:ea typeface="Times New Roman" panose="02020603050405020304" pitchFamily="18" charset="0"/>
                <a:cs typeface="Segoe UI" panose="020B0502040204020203" pitchFamily="34" charset="0"/>
              </a:rPr>
              <a:t>l4soac </a:t>
            </a:r>
            <a:r>
              <a:rPr kumimoji="0" lang="en-GB" sz="2000" b="1" i="0" u="none" strike="noStrike" kern="0" cap="none" spc="0" normalizeH="0" baseline="0" noProof="0" dirty="0">
                <a:ln>
                  <a:noFill/>
                </a:ln>
                <a:solidFill>
                  <a:srgbClr val="000000"/>
                </a:solidFill>
                <a:effectLst/>
                <a:uLnTx/>
                <a:uFillTx/>
                <a:latin typeface="Calibri" panose="020F0502020204030204"/>
                <a:ea typeface="Times New Roman" panose="02020603050405020304" pitchFamily="18" charset="0"/>
                <a:cs typeface="Segoe UI" panose="020B0502040204020203" pitchFamily="34" charset="0"/>
              </a:rPr>
              <a:t>Password: </a:t>
            </a:r>
            <a:r>
              <a:rPr kumimoji="0" lang="en-GB" sz="2000" b="0" i="0" u="none" strike="noStrike" kern="0" cap="none" spc="0" normalizeH="0" baseline="0" noProof="0" dirty="0">
                <a:ln>
                  <a:noFill/>
                </a:ln>
                <a:solidFill>
                  <a:srgbClr val="000000"/>
                </a:solidFill>
                <a:effectLst/>
                <a:uLnTx/>
                <a:uFillTx/>
                <a:latin typeface="Calibri" panose="020F0502020204030204"/>
                <a:ea typeface="Times New Roman" panose="02020603050405020304" pitchFamily="18" charset="0"/>
                <a:cs typeface="Segoe UI" panose="020B0502040204020203" pitchFamily="34" charset="0"/>
              </a:rPr>
              <a:t>5o@cUser</a:t>
            </a:r>
          </a:p>
          <a:p>
            <a:pPr marL="457200" marR="0" lvl="0" indent="-457200" algn="l" defTabSz="914400" rtl="0" eaLnBrk="1" fontAlgn="base" latinLnBrk="0" hangingPunct="1">
              <a:lnSpc>
                <a:spcPct val="100000"/>
              </a:lnSpc>
              <a:spcBef>
                <a:spcPts val="0"/>
              </a:spcBef>
              <a:spcAft>
                <a:spcPts val="0"/>
              </a:spcAft>
              <a:buClrTx/>
              <a:buSzTx/>
              <a:buFont typeface="+mj-lt"/>
              <a:buAutoNum type="arabicPeriod"/>
              <a:tabLst/>
              <a:defRPr/>
            </a:pPr>
            <a:r>
              <a:rPr kumimoji="0" lang="en-GB" sz="2000" b="0" i="0" u="none" strike="noStrike" kern="1200" cap="none" spc="0" normalizeH="0" baseline="0" noProof="0" dirty="0">
                <a:ln>
                  <a:noFill/>
                </a:ln>
                <a:solidFill>
                  <a:prstClr val="black"/>
                </a:solidFill>
                <a:effectLst/>
                <a:uLnTx/>
                <a:uFillTx/>
                <a:latin typeface="Calibri" panose="020F0502020204030204"/>
                <a:ea typeface="+mn-ea"/>
                <a:cs typeface="+mn-cs"/>
              </a:rPr>
              <a:t>This link to access the VM will work after initial sign-in: </a:t>
            </a:r>
            <a:r>
              <a:rPr kumimoji="0" lang="en-GB" sz="2000" b="0" i="0" u="none" strike="noStrike" kern="1200" cap="none" spc="0" normalizeH="0" baseline="0" noProof="0" dirty="0">
                <a:ln>
                  <a:noFill/>
                </a:ln>
                <a:solidFill>
                  <a:prstClr val="black"/>
                </a:solidFill>
                <a:effectLst/>
                <a:uLnTx/>
                <a:uFillTx/>
                <a:latin typeface="Calibri" panose="020F0502020204030204"/>
                <a:ea typeface="+mn-ea"/>
                <a:cs typeface="+mn-cs"/>
                <a:hlinkClick r:id="rId3"/>
              </a:rPr>
              <a:t>My virtual machines - Azure Lab Services</a:t>
            </a:r>
            <a:r>
              <a:rPr kumimoji="0" lang="en-GB" sz="2000" b="0" i="0" u="none" strike="noStrike" kern="1200" cap="none" spc="0" normalizeH="0" baseline="0" noProof="0" dirty="0">
                <a:ln>
                  <a:noFill/>
                </a:ln>
                <a:solidFill>
                  <a:prstClr val="black"/>
                </a:solidFill>
                <a:effectLst/>
                <a:uLnTx/>
                <a:uFillTx/>
                <a:latin typeface="Calibri" panose="020F0502020204030204"/>
                <a:ea typeface="+mn-ea"/>
                <a:cs typeface="+mn-cs"/>
              </a:rPr>
              <a:t>. </a:t>
            </a:r>
          </a:p>
          <a:p>
            <a:pPr marL="457200" marR="0" lvl="0" indent="-457200" algn="l" defTabSz="914400" rtl="0" eaLnBrk="1" fontAlgn="base" latinLnBrk="0" hangingPunct="1">
              <a:lnSpc>
                <a:spcPct val="100000"/>
              </a:lnSpc>
              <a:spcBef>
                <a:spcPts val="0"/>
              </a:spcBef>
              <a:spcAft>
                <a:spcPts val="0"/>
              </a:spcAft>
              <a:buClrTx/>
              <a:buSzTx/>
              <a:buFont typeface="+mj-lt"/>
              <a:buAutoNum type="arabicPeriod"/>
              <a:tabLst/>
              <a:defRPr/>
            </a:pPr>
            <a:r>
              <a:rPr kumimoji="0" lang="en-GB" sz="2000" b="1" i="0" u="none" strike="noStrike" kern="1200" cap="none" spc="0" normalizeH="0" baseline="0" noProof="0" dirty="0">
                <a:ln>
                  <a:noFill/>
                </a:ln>
                <a:solidFill>
                  <a:prstClr val="black"/>
                </a:solidFill>
                <a:effectLst/>
                <a:uLnTx/>
                <a:uFillTx/>
                <a:latin typeface="Calibri" panose="020F0502020204030204"/>
                <a:ea typeface="+mn-ea"/>
                <a:cs typeface="+mn-cs"/>
              </a:rPr>
              <a:t>Usage time: </a:t>
            </a:r>
            <a:r>
              <a:rPr kumimoji="0" lang="en-GB" sz="2000" b="0" i="0" u="none" strike="noStrike" kern="1200" cap="none" spc="0" normalizeH="0" baseline="0" noProof="0" dirty="0">
                <a:ln>
                  <a:noFill/>
                </a:ln>
                <a:solidFill>
                  <a:prstClr val="black"/>
                </a:solidFill>
                <a:effectLst/>
                <a:uLnTx/>
                <a:uFillTx/>
                <a:latin typeface="Calibri" panose="020F0502020204030204"/>
                <a:ea typeface="+mn-ea"/>
                <a:cs typeface="+mn-cs"/>
              </a:rPr>
              <a:t>VM</a:t>
            </a:r>
            <a:r>
              <a:rPr kumimoji="0" lang="en-GB" sz="2000" b="1" i="0" u="none" strike="noStrike" kern="1200" cap="none" spc="0" normalizeH="0" baseline="0" noProof="0" dirty="0">
                <a:ln>
                  <a:noFill/>
                </a:ln>
                <a:solidFill>
                  <a:prstClr val="black"/>
                </a:solidFill>
                <a:effectLst/>
                <a:uLnTx/>
                <a:uFillTx/>
                <a:latin typeface="Calibri" panose="020F0502020204030204"/>
                <a:ea typeface="+mn-ea"/>
                <a:cs typeface="+mn-cs"/>
              </a:rPr>
              <a:t> </a:t>
            </a:r>
            <a:r>
              <a:rPr kumimoji="0" lang="en-GB" sz="2000" b="0" i="0" u="none" strike="noStrike" kern="1200" cap="none" spc="0" normalizeH="0" baseline="0" noProof="0" dirty="0">
                <a:ln>
                  <a:noFill/>
                </a:ln>
                <a:solidFill>
                  <a:prstClr val="black"/>
                </a:solidFill>
                <a:effectLst/>
                <a:uLnTx/>
                <a:uFillTx/>
                <a:latin typeface="Calibri" panose="020F0502020204030204"/>
                <a:ea typeface="+mn-ea"/>
                <a:cs typeface="+mn-cs"/>
              </a:rPr>
              <a:t>time is limited. </a:t>
            </a:r>
            <a:r>
              <a:rPr kumimoji="0" lang="en-GB" sz="2000" b="0" i="0" u="none" strike="noStrike" kern="1200" cap="none" spc="0" normalizeH="0" baseline="0" noProof="0" dirty="0">
                <a:ln>
                  <a:noFill/>
                </a:ln>
                <a:solidFill>
                  <a:prstClr val="black"/>
                </a:solidFill>
                <a:effectLst/>
                <a:highlight>
                  <a:srgbClr val="FFFF00"/>
                </a:highlight>
                <a:uLnTx/>
                <a:uFillTx/>
                <a:latin typeface="Calibri" panose="020F0502020204030204"/>
                <a:ea typeface="+mn-ea"/>
                <a:cs typeface="+mn-cs"/>
              </a:rPr>
              <a:t>Remember to ‘</a:t>
            </a:r>
            <a:r>
              <a:rPr kumimoji="0" lang="en-GB" sz="2000" b="1" i="0" u="none" strike="noStrike" kern="1200" cap="none" spc="0" normalizeH="0" baseline="0" noProof="0" dirty="0">
                <a:ln>
                  <a:noFill/>
                </a:ln>
                <a:solidFill>
                  <a:prstClr val="black"/>
                </a:solidFill>
                <a:effectLst/>
                <a:highlight>
                  <a:srgbClr val="FFFF00"/>
                </a:highlight>
                <a:uLnTx/>
                <a:uFillTx/>
                <a:latin typeface="Calibri" panose="020F0502020204030204"/>
                <a:ea typeface="+mn-ea"/>
                <a:cs typeface="+mn-cs"/>
              </a:rPr>
              <a:t>STOP</a:t>
            </a:r>
            <a:r>
              <a:rPr kumimoji="0" lang="en-GB" sz="2000" b="0" i="0" u="none" strike="noStrike" kern="1200" cap="none" spc="0" normalizeH="0" baseline="0" noProof="0" dirty="0">
                <a:ln>
                  <a:noFill/>
                </a:ln>
                <a:solidFill>
                  <a:prstClr val="black"/>
                </a:solidFill>
                <a:effectLst/>
                <a:highlight>
                  <a:srgbClr val="FFFF00"/>
                </a:highlight>
                <a:uLnTx/>
                <a:uFillTx/>
                <a:latin typeface="Calibri" panose="020F0502020204030204"/>
                <a:ea typeface="+mn-ea"/>
                <a:cs typeface="+mn-cs"/>
              </a:rPr>
              <a:t>’ the VM after use. </a:t>
            </a:r>
            <a:r>
              <a:rPr kumimoji="0" lang="en-GB" sz="2000" b="0" i="0" u="none" strike="noStrike" kern="1200" cap="none" spc="0" normalizeH="0" baseline="0" noProof="0" dirty="0">
                <a:ln>
                  <a:noFill/>
                </a:ln>
                <a:solidFill>
                  <a:prstClr val="black"/>
                </a:solidFill>
                <a:effectLst/>
                <a:uLnTx/>
                <a:uFillTx/>
                <a:latin typeface="Calibri" panose="020F0502020204030204"/>
                <a:ea typeface="+mn-ea"/>
                <a:cs typeface="+mn-cs"/>
              </a:rPr>
              <a:t>Email Lee for more hours if needed.</a:t>
            </a:r>
            <a:endParaRPr kumimoji="0" lang="en-GB" sz="2000" b="0" i="0" u="none" strike="noStrike" kern="100" cap="none" spc="0" normalizeH="0" baseline="0" noProof="0" dirty="0">
              <a:ln>
                <a:noFill/>
              </a:ln>
              <a:solidFill>
                <a:prstClr val="black"/>
              </a:solidFill>
              <a:effectLst/>
              <a:uLnTx/>
              <a:uFillTx/>
              <a:latin typeface="Calibri" panose="020F0502020204030204"/>
              <a:ea typeface="DengXian"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280192805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447874" y="314349"/>
            <a:ext cx="9895951" cy="1033669"/>
          </a:xfrm>
        </p:spPr>
        <p:txBody>
          <a:bodyPr>
            <a:normAutofit/>
          </a:bodyPr>
          <a:lstStyle/>
          <a:p>
            <a:r>
              <a:rPr lang="en-GB" b="1" dirty="0">
                <a:solidFill>
                  <a:srgbClr val="002060"/>
                </a:solidFill>
                <a:highlight>
                  <a:srgbClr val="FFFF00"/>
                </a:highlight>
              </a:rPr>
              <a:t>Try:</a:t>
            </a:r>
            <a:r>
              <a:rPr lang="en-GB" b="1" dirty="0">
                <a:solidFill>
                  <a:srgbClr val="002060"/>
                </a:solidFill>
              </a:rPr>
              <a:t> </a:t>
            </a:r>
            <a:r>
              <a:rPr lang="en-GB" b="1" dirty="0">
                <a:solidFill>
                  <a:schemeClr val="bg1"/>
                </a:solidFill>
              </a:rPr>
              <a:t>Essential PowerShell commands</a:t>
            </a:r>
          </a:p>
        </p:txBody>
      </p:sp>
      <p:sp>
        <p:nvSpPr>
          <p:cNvPr id="7" name="Content Placeholder 6">
            <a:extLst>
              <a:ext uri="{FF2B5EF4-FFF2-40B4-BE49-F238E27FC236}">
                <a16:creationId xmlns:a16="http://schemas.microsoft.com/office/drawing/2014/main" id="{7AA20E84-7A60-867E-8EB4-EA3136895592}"/>
              </a:ext>
            </a:extLst>
          </p:cNvPr>
          <p:cNvSpPr>
            <a:spLocks noGrp="1"/>
          </p:cNvSpPr>
          <p:nvPr>
            <p:ph idx="1"/>
          </p:nvPr>
        </p:nvSpPr>
        <p:spPr>
          <a:xfrm>
            <a:off x="352166" y="1735187"/>
            <a:ext cx="11380483" cy="5024491"/>
          </a:xfrm>
        </p:spPr>
        <p:txBody>
          <a:bodyPr>
            <a:normAutofit/>
          </a:bodyPr>
          <a:lstStyle/>
          <a:p>
            <a:r>
              <a:rPr lang="en-US" b="0" i="0" dirty="0">
                <a:solidFill>
                  <a:srgbClr val="2C2C2C"/>
                </a:solidFill>
                <a:effectLst/>
              </a:rPr>
              <a:t>We can use the </a:t>
            </a:r>
            <a:r>
              <a:rPr lang="en-US" b="1" i="0" dirty="0">
                <a:solidFill>
                  <a:srgbClr val="2C2C2C"/>
                </a:solidFill>
                <a:effectLst/>
              </a:rPr>
              <a:t>Get-Process</a:t>
            </a:r>
            <a:r>
              <a:rPr lang="en-US" b="0" i="0" dirty="0">
                <a:solidFill>
                  <a:srgbClr val="2C2C2C"/>
                </a:solidFill>
                <a:effectLst/>
              </a:rPr>
              <a:t> command to show a list of all processes running on the system and their ids. </a:t>
            </a:r>
          </a:p>
          <a:p>
            <a:endParaRPr lang="en-US" dirty="0">
              <a:solidFill>
                <a:srgbClr val="2C2C2C"/>
              </a:solidFill>
            </a:endParaRPr>
          </a:p>
          <a:p>
            <a:pPr algn="l"/>
            <a:r>
              <a:rPr lang="en-US" dirty="0"/>
              <a:t>The </a:t>
            </a:r>
            <a:r>
              <a:rPr lang="en-US" b="1" dirty="0"/>
              <a:t>Get-Help</a:t>
            </a:r>
            <a:r>
              <a:rPr lang="en-US" dirty="0"/>
              <a:t> command displays general help and information about PowerShell commands.</a:t>
            </a:r>
          </a:p>
          <a:p>
            <a:pPr marL="0" indent="0" algn="l">
              <a:buNone/>
            </a:pPr>
            <a:endParaRPr lang="en-US" dirty="0"/>
          </a:p>
          <a:p>
            <a:pPr algn="l"/>
            <a:r>
              <a:rPr lang="en-US" dirty="0"/>
              <a:t>We can also use the Get-Help command to get help and information about specific commands. To view information about the Get-Process cmdlet, we can type:</a:t>
            </a:r>
            <a:r>
              <a:rPr lang="en-GB" dirty="0"/>
              <a:t> </a:t>
            </a:r>
            <a:r>
              <a:rPr lang="en-GB" b="1" dirty="0"/>
              <a:t>Get-Help Get-Process:</a:t>
            </a:r>
          </a:p>
          <a:p>
            <a:pPr algn="l"/>
            <a:endParaRPr lang="en-GB" b="1" dirty="0"/>
          </a:p>
          <a:p>
            <a:endParaRPr lang="en-US" b="0" i="0" dirty="0">
              <a:solidFill>
                <a:srgbClr val="2C2C2C"/>
              </a:solidFill>
              <a:effectLst/>
            </a:endParaRPr>
          </a:p>
          <a:p>
            <a:pPr marL="0" indent="0">
              <a:buNone/>
            </a:pPr>
            <a:endParaRPr lang="en-US" b="0" i="0" dirty="0">
              <a:solidFill>
                <a:srgbClr val="2C2C2C"/>
              </a:solidFill>
              <a:effectLst/>
            </a:endParaRPr>
          </a:p>
          <a:p>
            <a:pPr marL="0" indent="0">
              <a:buNone/>
            </a:pPr>
            <a:endParaRPr lang="en-US" b="0" i="0" dirty="0">
              <a:solidFill>
                <a:srgbClr val="2C2C2C"/>
              </a:solidFill>
              <a:effectLst/>
            </a:endParaRPr>
          </a:p>
          <a:p>
            <a:endParaRPr lang="en-US" sz="2800" dirty="0"/>
          </a:p>
          <a:p>
            <a:endParaRPr lang="en-GB" dirty="0"/>
          </a:p>
        </p:txBody>
      </p:sp>
      <p:pic>
        <p:nvPicPr>
          <p:cNvPr id="6" name="Picture 5">
            <a:extLst>
              <a:ext uri="{FF2B5EF4-FFF2-40B4-BE49-F238E27FC236}">
                <a16:creationId xmlns:a16="http://schemas.microsoft.com/office/drawing/2014/main" id="{E183FEFB-4E26-5A67-A2AD-8A8F8802DE99}"/>
              </a:ext>
            </a:extLst>
          </p:cNvPr>
          <p:cNvPicPr>
            <a:picLocks noChangeAspect="1"/>
          </p:cNvPicPr>
          <p:nvPr/>
        </p:nvPicPr>
        <p:blipFill>
          <a:blip r:embed="rId3"/>
          <a:stretch>
            <a:fillRect/>
          </a:stretch>
        </p:blipFill>
        <p:spPr>
          <a:xfrm>
            <a:off x="5954944" y="2353402"/>
            <a:ext cx="3586622" cy="704885"/>
          </a:xfrm>
          <a:prstGeom prst="rect">
            <a:avLst/>
          </a:prstGeom>
        </p:spPr>
      </p:pic>
      <p:pic>
        <p:nvPicPr>
          <p:cNvPr id="3" name="Picture 2">
            <a:extLst>
              <a:ext uri="{FF2B5EF4-FFF2-40B4-BE49-F238E27FC236}">
                <a16:creationId xmlns:a16="http://schemas.microsoft.com/office/drawing/2014/main" id="{E37CBA89-FE70-F5DC-5AF1-75C3EFD0EFD6}"/>
              </a:ext>
            </a:extLst>
          </p:cNvPr>
          <p:cNvPicPr>
            <a:picLocks noChangeAspect="1"/>
          </p:cNvPicPr>
          <p:nvPr/>
        </p:nvPicPr>
        <p:blipFill rotWithShape="1">
          <a:blip r:embed="rId4"/>
          <a:srcRect l="66854" b="-2227"/>
          <a:stretch/>
        </p:blipFill>
        <p:spPr>
          <a:xfrm>
            <a:off x="5954943" y="3699670"/>
            <a:ext cx="2105316" cy="739048"/>
          </a:xfrm>
          <a:prstGeom prst="rect">
            <a:avLst/>
          </a:prstGeom>
        </p:spPr>
      </p:pic>
      <p:pic>
        <p:nvPicPr>
          <p:cNvPr id="11" name="Picture 10">
            <a:extLst>
              <a:ext uri="{FF2B5EF4-FFF2-40B4-BE49-F238E27FC236}">
                <a16:creationId xmlns:a16="http://schemas.microsoft.com/office/drawing/2014/main" id="{4875E3F6-66BD-C29A-100C-9C291493F209}"/>
              </a:ext>
            </a:extLst>
          </p:cNvPr>
          <p:cNvPicPr>
            <a:picLocks noChangeAspect="1"/>
          </p:cNvPicPr>
          <p:nvPr/>
        </p:nvPicPr>
        <p:blipFill>
          <a:blip r:embed="rId5"/>
          <a:stretch>
            <a:fillRect/>
          </a:stretch>
        </p:blipFill>
        <p:spPr>
          <a:xfrm>
            <a:off x="5954943" y="5464291"/>
            <a:ext cx="4718731" cy="695928"/>
          </a:xfrm>
          <a:prstGeom prst="rect">
            <a:avLst/>
          </a:prstGeom>
        </p:spPr>
      </p:pic>
    </p:spTree>
    <p:extLst>
      <p:ext uri="{BB962C8B-B14F-4D97-AF65-F5344CB8AC3E}">
        <p14:creationId xmlns:p14="http://schemas.microsoft.com/office/powerpoint/2010/main" val="159316278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786982" y="339509"/>
            <a:ext cx="9895951" cy="1033669"/>
          </a:xfrm>
        </p:spPr>
        <p:txBody>
          <a:bodyPr>
            <a:normAutofit/>
          </a:bodyPr>
          <a:lstStyle/>
          <a:p>
            <a:pPr algn="l"/>
            <a:r>
              <a:rPr lang="en-GB" sz="4800" b="1" dirty="0">
                <a:highlight>
                  <a:srgbClr val="FFFF00"/>
                </a:highlight>
              </a:rPr>
              <a:t>Try:</a:t>
            </a:r>
            <a:r>
              <a:rPr lang="en-GB" sz="4800" b="1" dirty="0"/>
              <a:t> </a:t>
            </a:r>
            <a:r>
              <a:rPr lang="en-GB" sz="4800" b="1" dirty="0">
                <a:solidFill>
                  <a:schemeClr val="bg1"/>
                </a:solidFill>
              </a:rPr>
              <a:t>Export-CSV option</a:t>
            </a:r>
          </a:p>
        </p:txBody>
      </p:sp>
      <p:pic>
        <p:nvPicPr>
          <p:cNvPr id="6" name="Picture 5">
            <a:extLst>
              <a:ext uri="{FF2B5EF4-FFF2-40B4-BE49-F238E27FC236}">
                <a16:creationId xmlns:a16="http://schemas.microsoft.com/office/drawing/2014/main" id="{FDB65237-CE50-E1E8-0CD5-FAF285415AC6}"/>
              </a:ext>
            </a:extLst>
          </p:cNvPr>
          <p:cNvPicPr>
            <a:picLocks noChangeAspect="1"/>
          </p:cNvPicPr>
          <p:nvPr/>
        </p:nvPicPr>
        <p:blipFill>
          <a:blip r:embed="rId3"/>
          <a:stretch>
            <a:fillRect/>
          </a:stretch>
        </p:blipFill>
        <p:spPr>
          <a:xfrm>
            <a:off x="5178933" y="4812298"/>
            <a:ext cx="6944139" cy="1500573"/>
          </a:xfrm>
          <a:prstGeom prst="rect">
            <a:avLst/>
          </a:prstGeom>
        </p:spPr>
      </p:pic>
      <p:sp>
        <p:nvSpPr>
          <p:cNvPr id="7" name="Content Placeholder 6">
            <a:extLst>
              <a:ext uri="{FF2B5EF4-FFF2-40B4-BE49-F238E27FC236}">
                <a16:creationId xmlns:a16="http://schemas.microsoft.com/office/drawing/2014/main" id="{7AA20E84-7A60-867E-8EB4-EA3136895592}"/>
              </a:ext>
            </a:extLst>
          </p:cNvPr>
          <p:cNvSpPr>
            <a:spLocks noGrp="1"/>
          </p:cNvSpPr>
          <p:nvPr>
            <p:ph idx="1"/>
          </p:nvPr>
        </p:nvSpPr>
        <p:spPr>
          <a:xfrm>
            <a:off x="323369" y="1733605"/>
            <a:ext cx="11603588" cy="4683097"/>
          </a:xfrm>
        </p:spPr>
        <p:txBody>
          <a:bodyPr>
            <a:normAutofit/>
          </a:bodyPr>
          <a:lstStyle/>
          <a:p>
            <a:pPr algn="l"/>
            <a:r>
              <a:rPr lang="en-US" b="0" i="0" dirty="0">
                <a:solidFill>
                  <a:srgbClr val="333333"/>
                </a:solidFill>
                <a:effectLst/>
                <a:latin typeface="Roboto" panose="02000000000000000000" pitchFamily="2" charset="0"/>
              </a:rPr>
              <a:t>We can use the</a:t>
            </a:r>
            <a:r>
              <a:rPr lang="en-US" b="1" i="0" dirty="0">
                <a:solidFill>
                  <a:srgbClr val="333333"/>
                </a:solidFill>
                <a:effectLst/>
                <a:latin typeface="Roboto" panose="02000000000000000000" pitchFamily="2" charset="0"/>
              </a:rPr>
              <a:t> Export-CSV</a:t>
            </a:r>
            <a:r>
              <a:rPr lang="en-US" b="0" i="0" dirty="0">
                <a:solidFill>
                  <a:srgbClr val="333333"/>
                </a:solidFill>
                <a:effectLst/>
                <a:latin typeface="Roboto" panose="02000000000000000000" pitchFamily="2" charset="0"/>
              </a:rPr>
              <a:t> option to export PowerShell output to a CSV/Excel file.</a:t>
            </a:r>
          </a:p>
          <a:p>
            <a:pPr algn="l"/>
            <a:r>
              <a:rPr lang="en-US" dirty="0">
                <a:solidFill>
                  <a:srgbClr val="333333"/>
                </a:solidFill>
                <a:latin typeface="Roboto" panose="02000000000000000000" pitchFamily="2" charset="0"/>
              </a:rPr>
              <a:t>This is useful to </a:t>
            </a:r>
            <a:r>
              <a:rPr lang="en-US" b="0" i="0" dirty="0">
                <a:solidFill>
                  <a:srgbClr val="333333"/>
                </a:solidFill>
                <a:effectLst/>
                <a:latin typeface="Roboto" panose="02000000000000000000" pitchFamily="2" charset="0"/>
              </a:rPr>
              <a:t>review system information and for reporting purposes. </a:t>
            </a:r>
          </a:p>
          <a:p>
            <a:pPr algn="l"/>
            <a:r>
              <a:rPr lang="en-US" b="0" i="0" dirty="0">
                <a:solidFill>
                  <a:srgbClr val="333333"/>
                </a:solidFill>
                <a:effectLst/>
                <a:latin typeface="Roboto" panose="02000000000000000000" pitchFamily="2" charset="0"/>
              </a:rPr>
              <a:t>Syntax : </a:t>
            </a:r>
            <a:r>
              <a:rPr lang="en-US" b="0" i="0" dirty="0">
                <a:solidFill>
                  <a:srgbClr val="666AFE"/>
                </a:solidFill>
                <a:effectLst/>
                <a:latin typeface="Roboto" panose="02000000000000000000" pitchFamily="2" charset="0"/>
              </a:rPr>
              <a:t>Get-Process | Export-CSV GProcess.csv</a:t>
            </a:r>
          </a:p>
          <a:p>
            <a:pPr marL="0" indent="0" algn="l">
              <a:buNone/>
            </a:pPr>
            <a:endParaRPr lang="en-US" b="0" i="0" dirty="0">
              <a:solidFill>
                <a:srgbClr val="333333"/>
              </a:solidFill>
              <a:effectLst/>
              <a:latin typeface="Roboto" panose="02000000000000000000" pitchFamily="2" charset="0"/>
            </a:endParaRPr>
          </a:p>
          <a:p>
            <a:pPr algn="l"/>
            <a:r>
              <a:rPr lang="en-US" b="0" i="0" dirty="0">
                <a:solidFill>
                  <a:srgbClr val="333333"/>
                </a:solidFill>
                <a:effectLst/>
                <a:latin typeface="Roboto" panose="02000000000000000000" pitchFamily="2" charset="0"/>
              </a:rPr>
              <a:t>The command creates a </a:t>
            </a:r>
            <a:r>
              <a:rPr lang="en-US" b="1" dirty="0">
                <a:solidFill>
                  <a:srgbClr val="333333"/>
                </a:solidFill>
                <a:latin typeface="Roboto" panose="02000000000000000000" pitchFamily="2" charset="0"/>
              </a:rPr>
              <a:t>GP</a:t>
            </a:r>
            <a:r>
              <a:rPr lang="en-US" b="1" i="0" dirty="0">
                <a:solidFill>
                  <a:srgbClr val="333333"/>
                </a:solidFill>
                <a:effectLst/>
                <a:latin typeface="Roboto" panose="02000000000000000000" pitchFamily="2" charset="0"/>
              </a:rPr>
              <a:t>rocess.csv</a:t>
            </a:r>
            <a:r>
              <a:rPr lang="en-US" b="0" i="0" dirty="0">
                <a:solidFill>
                  <a:srgbClr val="333333"/>
                </a:solidFill>
                <a:effectLst/>
                <a:latin typeface="Roboto" panose="02000000000000000000" pitchFamily="2" charset="0"/>
              </a:rPr>
              <a:t> file that contains process data.</a:t>
            </a:r>
            <a:endParaRPr lang="en-US" dirty="0">
              <a:solidFill>
                <a:srgbClr val="333333"/>
              </a:solidFill>
              <a:latin typeface="Roboto" panose="02000000000000000000" pitchFamily="2" charset="0"/>
            </a:endParaRPr>
          </a:p>
          <a:p>
            <a:pPr algn="l"/>
            <a:r>
              <a:rPr lang="en-US" i="0" dirty="0">
                <a:solidFill>
                  <a:srgbClr val="333333"/>
                </a:solidFill>
                <a:effectLst/>
                <a:latin typeface="Roboto" panose="02000000000000000000" pitchFamily="2" charset="0"/>
              </a:rPr>
              <a:t>To open the file, type in:</a:t>
            </a:r>
          </a:p>
          <a:p>
            <a:pPr lvl="1"/>
            <a:r>
              <a:rPr lang="en-US" b="1" dirty="0">
                <a:solidFill>
                  <a:srgbClr val="333333"/>
                </a:solidFill>
                <a:latin typeface="Roboto" panose="02000000000000000000" pitchFamily="2" charset="0"/>
              </a:rPr>
              <a:t>CMD: </a:t>
            </a:r>
            <a:r>
              <a:rPr lang="en-US" b="0" i="0" dirty="0">
                <a:solidFill>
                  <a:srgbClr val="666AFE"/>
                </a:solidFill>
                <a:effectLst/>
                <a:latin typeface="Roboto" panose="02000000000000000000" pitchFamily="2" charset="0"/>
              </a:rPr>
              <a:t>GProcess.csv</a:t>
            </a:r>
          </a:p>
          <a:p>
            <a:pPr lvl="1"/>
            <a:r>
              <a:rPr lang="en-US" b="1" dirty="0">
                <a:solidFill>
                  <a:srgbClr val="333333"/>
                </a:solidFill>
                <a:latin typeface="Roboto" panose="02000000000000000000" pitchFamily="2" charset="0"/>
              </a:rPr>
              <a:t>PS: </a:t>
            </a:r>
            <a:r>
              <a:rPr lang="en-US" dirty="0">
                <a:solidFill>
                  <a:srgbClr val="666AFE"/>
                </a:solidFill>
                <a:latin typeface="Roboto" panose="02000000000000000000" pitchFamily="2" charset="0"/>
              </a:rPr>
              <a:t>Invoke-item </a:t>
            </a:r>
            <a:r>
              <a:rPr lang="en-US" b="0" i="0" dirty="0">
                <a:solidFill>
                  <a:srgbClr val="666AFE"/>
                </a:solidFill>
                <a:effectLst/>
                <a:latin typeface="Roboto" panose="02000000000000000000" pitchFamily="2" charset="0"/>
              </a:rPr>
              <a:t>GProcess.csv</a:t>
            </a:r>
          </a:p>
          <a:p>
            <a:pPr lvl="1"/>
            <a:endParaRPr lang="en-US" b="1" i="0" dirty="0">
              <a:solidFill>
                <a:srgbClr val="2C2C2C"/>
              </a:solidFill>
              <a:effectLst/>
              <a:latin typeface="Roboto" panose="02000000000000000000" pitchFamily="2" charset="0"/>
            </a:endParaRPr>
          </a:p>
        </p:txBody>
      </p:sp>
      <p:pic>
        <p:nvPicPr>
          <p:cNvPr id="13" name="Picture 12">
            <a:extLst>
              <a:ext uri="{FF2B5EF4-FFF2-40B4-BE49-F238E27FC236}">
                <a16:creationId xmlns:a16="http://schemas.microsoft.com/office/drawing/2014/main" id="{7290A853-BE33-993B-F102-60CC5AB2FA0F}"/>
              </a:ext>
            </a:extLst>
          </p:cNvPr>
          <p:cNvPicPr>
            <a:picLocks noChangeAspect="1"/>
          </p:cNvPicPr>
          <p:nvPr/>
        </p:nvPicPr>
        <p:blipFill>
          <a:blip r:embed="rId4"/>
          <a:stretch>
            <a:fillRect/>
          </a:stretch>
        </p:blipFill>
        <p:spPr>
          <a:xfrm>
            <a:off x="1176398" y="3574632"/>
            <a:ext cx="9839200" cy="500521"/>
          </a:xfrm>
          <a:prstGeom prst="rect">
            <a:avLst/>
          </a:prstGeom>
        </p:spPr>
      </p:pic>
    </p:spTree>
    <p:extLst>
      <p:ext uri="{BB962C8B-B14F-4D97-AF65-F5344CB8AC3E}">
        <p14:creationId xmlns:p14="http://schemas.microsoft.com/office/powerpoint/2010/main" val="207843530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0BB66D6-6D88-1991-2303-05F149529FFE}"/>
              </a:ext>
            </a:extLst>
          </p:cNvPr>
          <p:cNvSpPr>
            <a:spLocks noGrp="1"/>
          </p:cNvSpPr>
          <p:nvPr>
            <p:ph type="title"/>
          </p:nvPr>
        </p:nvSpPr>
        <p:spPr>
          <a:xfrm>
            <a:off x="467497" y="192130"/>
            <a:ext cx="10515600" cy="829362"/>
          </a:xfrm>
          <a:solidFill>
            <a:srgbClr val="002060"/>
          </a:solidFill>
        </p:spPr>
        <p:txBody>
          <a:bodyPr/>
          <a:lstStyle/>
          <a:p>
            <a:r>
              <a:rPr lang="en-US" b="1" dirty="0">
                <a:highlight>
                  <a:srgbClr val="FFFF00"/>
                </a:highlight>
              </a:rPr>
              <a:t>Try:</a:t>
            </a:r>
            <a:r>
              <a:rPr lang="en-US" dirty="0"/>
              <a:t> </a:t>
            </a:r>
            <a:r>
              <a:rPr lang="en-US" sz="4400" b="0" i="0" dirty="0">
                <a:solidFill>
                  <a:schemeClr val="bg1"/>
                </a:solidFill>
                <a:effectLst/>
              </a:rPr>
              <a:t>PowerShell Aliases</a:t>
            </a:r>
            <a:endParaRPr lang="en-GB" dirty="0"/>
          </a:p>
        </p:txBody>
      </p:sp>
      <p:sp>
        <p:nvSpPr>
          <p:cNvPr id="5" name="Content Placeholder 6">
            <a:extLst>
              <a:ext uri="{FF2B5EF4-FFF2-40B4-BE49-F238E27FC236}">
                <a16:creationId xmlns:a16="http://schemas.microsoft.com/office/drawing/2014/main" id="{EAA57AD7-F1A9-F5F5-AA86-82259E3AF61A}"/>
              </a:ext>
            </a:extLst>
          </p:cNvPr>
          <p:cNvSpPr txBox="1">
            <a:spLocks/>
          </p:cNvSpPr>
          <p:nvPr/>
        </p:nvSpPr>
        <p:spPr>
          <a:xfrm>
            <a:off x="311212" y="1012879"/>
            <a:ext cx="11213169" cy="5157601"/>
          </a:xfrm>
          <a:prstGeom prst="rect">
            <a:avLst/>
          </a:prstGeom>
        </p:spPr>
        <p:txBody>
          <a:bodyPr vert="horz" lIns="91440" tIns="45720" rIns="91440" bIns="45720" rtlCol="0">
            <a:normAutofit fontScale="2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20000"/>
              </a:lnSpc>
              <a:spcBef>
                <a:spcPts val="0"/>
              </a:spcBef>
              <a:buFont typeface="Arial" panose="020B0604020202020204" pitchFamily="34" charset="0"/>
              <a:buNone/>
            </a:pPr>
            <a:r>
              <a:rPr lang="en-US" sz="11200" dirty="0">
                <a:solidFill>
                  <a:srgbClr val="1D2125"/>
                </a:solidFill>
              </a:rPr>
              <a:t>PowerShell provides shortened alias commands such as:</a:t>
            </a:r>
          </a:p>
          <a:p>
            <a:pPr>
              <a:lnSpc>
                <a:spcPct val="120000"/>
              </a:lnSpc>
              <a:spcBef>
                <a:spcPts val="0"/>
              </a:spcBef>
            </a:pPr>
            <a:r>
              <a:rPr lang="en-US" sz="8000" b="1" dirty="0">
                <a:solidFill>
                  <a:srgbClr val="1D2125"/>
                </a:solidFill>
              </a:rPr>
              <a:t>ls </a:t>
            </a:r>
            <a:r>
              <a:rPr lang="en-US" sz="8000" dirty="0">
                <a:solidFill>
                  <a:srgbClr val="1D2125"/>
                </a:solidFill>
              </a:rPr>
              <a:t>- to</a:t>
            </a:r>
            <a:r>
              <a:rPr lang="en-US" sz="8000" b="1" dirty="0">
                <a:solidFill>
                  <a:srgbClr val="1D2125"/>
                </a:solidFill>
              </a:rPr>
              <a:t> </a:t>
            </a:r>
            <a:r>
              <a:rPr lang="en-US" sz="8000" b="1" dirty="0">
                <a:solidFill>
                  <a:srgbClr val="1D2125"/>
                </a:solidFill>
                <a:highlight>
                  <a:srgbClr val="FFFF00"/>
                </a:highlight>
              </a:rPr>
              <a:t>list files. Same as Bash.</a:t>
            </a:r>
          </a:p>
          <a:p>
            <a:pPr>
              <a:lnSpc>
                <a:spcPct val="120000"/>
              </a:lnSpc>
              <a:spcBef>
                <a:spcPts val="0"/>
              </a:spcBef>
            </a:pPr>
            <a:r>
              <a:rPr lang="en-US" sz="8000" b="1" dirty="0" err="1"/>
              <a:t>ps</a:t>
            </a:r>
            <a:r>
              <a:rPr lang="en-US" sz="8000" b="1" dirty="0"/>
              <a:t> - Get-Process </a:t>
            </a:r>
            <a:r>
              <a:rPr lang="en-US" sz="8000" dirty="0"/>
              <a:t>- Gets the processes that are running. </a:t>
            </a:r>
            <a:r>
              <a:rPr lang="en-US" sz="8000" b="1" dirty="0">
                <a:solidFill>
                  <a:srgbClr val="1D2125"/>
                </a:solidFill>
                <a:highlight>
                  <a:srgbClr val="FFFF00"/>
                </a:highlight>
              </a:rPr>
              <a:t>Same as Bash.</a:t>
            </a:r>
          </a:p>
          <a:p>
            <a:pPr>
              <a:lnSpc>
                <a:spcPct val="120000"/>
              </a:lnSpc>
              <a:spcBef>
                <a:spcPts val="0"/>
              </a:spcBef>
            </a:pPr>
            <a:r>
              <a:rPr lang="en-US" sz="8000" b="1" dirty="0" err="1">
                <a:solidFill>
                  <a:srgbClr val="1D2125"/>
                </a:solidFill>
              </a:rPr>
              <a:t>pwd</a:t>
            </a:r>
            <a:r>
              <a:rPr lang="en-US" sz="8000" b="1" dirty="0">
                <a:solidFill>
                  <a:srgbClr val="1D2125"/>
                </a:solidFill>
              </a:rPr>
              <a:t> </a:t>
            </a:r>
            <a:r>
              <a:rPr lang="en-US" sz="8000" dirty="0">
                <a:solidFill>
                  <a:srgbClr val="1D2125"/>
                </a:solidFill>
              </a:rPr>
              <a:t>or </a:t>
            </a:r>
            <a:r>
              <a:rPr lang="en-US" sz="8000" b="1" dirty="0" err="1">
                <a:solidFill>
                  <a:srgbClr val="1D2125"/>
                </a:solidFill>
              </a:rPr>
              <a:t>gl</a:t>
            </a:r>
            <a:r>
              <a:rPr lang="en-US" sz="8000" dirty="0">
                <a:solidFill>
                  <a:srgbClr val="1D2125"/>
                </a:solidFill>
              </a:rPr>
              <a:t> for </a:t>
            </a:r>
            <a:r>
              <a:rPr lang="en-US" sz="8000" b="1" dirty="0">
                <a:solidFill>
                  <a:srgbClr val="1D2125"/>
                </a:solidFill>
              </a:rPr>
              <a:t>Get-Location - </a:t>
            </a:r>
            <a:r>
              <a:rPr lang="en-US" sz="8000" dirty="0"/>
              <a:t>Gets information about the current working directory. </a:t>
            </a:r>
            <a:r>
              <a:rPr lang="en-US" sz="8000" b="1" dirty="0">
                <a:solidFill>
                  <a:srgbClr val="1D2125"/>
                </a:solidFill>
                <a:highlight>
                  <a:srgbClr val="FFFF00"/>
                </a:highlight>
              </a:rPr>
              <a:t>Same as Bash.</a:t>
            </a:r>
          </a:p>
          <a:p>
            <a:pPr>
              <a:lnSpc>
                <a:spcPct val="120000"/>
              </a:lnSpc>
              <a:spcBef>
                <a:spcPts val="0"/>
              </a:spcBef>
            </a:pPr>
            <a:r>
              <a:rPr lang="en-US" sz="8000" b="1" dirty="0"/>
              <a:t>clear - Clear-Host </a:t>
            </a:r>
            <a:r>
              <a:rPr lang="en-US" sz="8000" dirty="0"/>
              <a:t>- Clears the display. </a:t>
            </a:r>
            <a:r>
              <a:rPr lang="en-US" sz="8000" b="1" dirty="0">
                <a:solidFill>
                  <a:srgbClr val="1D2125"/>
                </a:solidFill>
                <a:highlight>
                  <a:srgbClr val="FFFF00"/>
                </a:highlight>
              </a:rPr>
              <a:t>Same as Bash.</a:t>
            </a:r>
            <a:endParaRPr lang="en-US" sz="8000" dirty="0"/>
          </a:p>
          <a:p>
            <a:pPr>
              <a:lnSpc>
                <a:spcPct val="120000"/>
              </a:lnSpc>
              <a:spcBef>
                <a:spcPts val="0"/>
              </a:spcBef>
            </a:pPr>
            <a:r>
              <a:rPr lang="en-GB" sz="8000" b="1" dirty="0"/>
              <a:t>Ipconfig - </a:t>
            </a:r>
            <a:r>
              <a:rPr lang="en-US" sz="8000" b="1" dirty="0"/>
              <a:t>Get-</a:t>
            </a:r>
            <a:r>
              <a:rPr lang="en-US" sz="8000" b="1" dirty="0" err="1"/>
              <a:t>NetIPConfiguration</a:t>
            </a:r>
            <a:r>
              <a:rPr lang="en-US" sz="8000" b="1" dirty="0"/>
              <a:t> &amp; </a:t>
            </a:r>
            <a:r>
              <a:rPr lang="en-GB" sz="8000" b="1" dirty="0"/>
              <a:t>Get-</a:t>
            </a:r>
            <a:r>
              <a:rPr lang="en-GB" sz="8000" b="1" dirty="0" err="1"/>
              <a:t>NetIPAddress</a:t>
            </a:r>
            <a:r>
              <a:rPr lang="en-US" sz="8000" b="1" dirty="0"/>
              <a:t> </a:t>
            </a:r>
            <a:r>
              <a:rPr lang="en-GB" sz="8000" dirty="0"/>
              <a:t>is used to display the computer’s IP address.</a:t>
            </a:r>
          </a:p>
          <a:p>
            <a:pPr>
              <a:lnSpc>
                <a:spcPct val="120000"/>
              </a:lnSpc>
              <a:spcBef>
                <a:spcPts val="0"/>
              </a:spcBef>
            </a:pPr>
            <a:r>
              <a:rPr lang="en-US" sz="8000" b="1" dirty="0"/>
              <a:t>h - Get-History </a:t>
            </a:r>
            <a:r>
              <a:rPr lang="en-US" sz="8000" dirty="0"/>
              <a:t>- Gets a list of the commands entered during the current session.</a:t>
            </a:r>
          </a:p>
          <a:p>
            <a:pPr>
              <a:lnSpc>
                <a:spcPct val="120000"/>
              </a:lnSpc>
              <a:spcBef>
                <a:spcPts val="0"/>
              </a:spcBef>
            </a:pPr>
            <a:r>
              <a:rPr lang="en-US" sz="8000" b="1" dirty="0"/>
              <a:t>md - </a:t>
            </a:r>
            <a:r>
              <a:rPr lang="en-US" sz="8000" b="1" dirty="0" err="1"/>
              <a:t>mkdir</a:t>
            </a:r>
            <a:r>
              <a:rPr lang="en-US" sz="8000" b="1" dirty="0"/>
              <a:t> </a:t>
            </a:r>
            <a:r>
              <a:rPr lang="en-US" sz="8000" dirty="0"/>
              <a:t>- Creates a new item/file. E.g. md text.txt</a:t>
            </a:r>
            <a:r>
              <a:rPr lang="en-US" sz="8000" b="1" dirty="0"/>
              <a:t>.</a:t>
            </a:r>
          </a:p>
          <a:p>
            <a:pPr lvl="1">
              <a:lnSpc>
                <a:spcPct val="120000"/>
              </a:lnSpc>
              <a:spcBef>
                <a:spcPts val="0"/>
              </a:spcBef>
            </a:pPr>
            <a:r>
              <a:rPr lang="en-US" sz="8000" b="1" dirty="0" err="1"/>
              <a:t>ni</a:t>
            </a:r>
            <a:r>
              <a:rPr lang="en-US" sz="8000" b="1" dirty="0"/>
              <a:t> - New-Item </a:t>
            </a:r>
            <a:r>
              <a:rPr lang="en-US" sz="8000" dirty="0"/>
              <a:t>- Also creates a new item/file.</a:t>
            </a:r>
          </a:p>
          <a:p>
            <a:pPr>
              <a:lnSpc>
                <a:spcPct val="120000"/>
              </a:lnSpc>
              <a:spcBef>
                <a:spcPts val="0"/>
              </a:spcBef>
            </a:pPr>
            <a:r>
              <a:rPr lang="en-US" sz="8000" b="1" dirty="0" err="1"/>
              <a:t>rd</a:t>
            </a:r>
            <a:r>
              <a:rPr lang="en-US" sz="8000" b="1" dirty="0"/>
              <a:t> - </a:t>
            </a:r>
            <a:r>
              <a:rPr lang="en-US" sz="8000" b="1" dirty="0" err="1"/>
              <a:t>rmdir</a:t>
            </a:r>
            <a:r>
              <a:rPr lang="en-US" sz="8000" b="1" dirty="0"/>
              <a:t> </a:t>
            </a:r>
            <a:r>
              <a:rPr lang="en-US" sz="8000" dirty="0"/>
              <a:t>- Deletes an item. E.g. rm text.txt.</a:t>
            </a:r>
          </a:p>
          <a:p>
            <a:pPr lvl="1">
              <a:lnSpc>
                <a:spcPct val="120000"/>
              </a:lnSpc>
              <a:spcBef>
                <a:spcPts val="0"/>
              </a:spcBef>
            </a:pPr>
            <a:r>
              <a:rPr lang="en-US" sz="8000" b="1" dirty="0" err="1"/>
              <a:t>ri</a:t>
            </a:r>
            <a:r>
              <a:rPr lang="en-US" sz="8000" b="1" dirty="0"/>
              <a:t> - Remove-Item </a:t>
            </a:r>
            <a:r>
              <a:rPr lang="en-US" sz="8000" dirty="0"/>
              <a:t>- Also deletes files and folders.</a:t>
            </a:r>
          </a:p>
          <a:p>
            <a:pPr>
              <a:lnSpc>
                <a:spcPct val="120000"/>
              </a:lnSpc>
              <a:spcBef>
                <a:spcPts val="0"/>
              </a:spcBef>
            </a:pPr>
            <a:r>
              <a:rPr lang="en-US" sz="8000" b="1" dirty="0"/>
              <a:t>mi - Move-Item </a:t>
            </a:r>
            <a:r>
              <a:rPr lang="en-US" sz="8000" dirty="0"/>
              <a:t>- Moves an item from one location to another.</a:t>
            </a:r>
          </a:p>
          <a:p>
            <a:pPr>
              <a:lnSpc>
                <a:spcPct val="120000"/>
              </a:lnSpc>
              <a:spcBef>
                <a:spcPts val="0"/>
              </a:spcBef>
            </a:pPr>
            <a:r>
              <a:rPr lang="en-US" sz="8000" b="1" dirty="0"/>
              <a:t>ren - Rename-Item </a:t>
            </a:r>
            <a:r>
              <a:rPr lang="en-US" sz="8000" dirty="0"/>
              <a:t>- Renames an item.</a:t>
            </a:r>
          </a:p>
          <a:p>
            <a:pPr>
              <a:lnSpc>
                <a:spcPct val="120000"/>
              </a:lnSpc>
              <a:spcBef>
                <a:spcPts val="0"/>
              </a:spcBef>
            </a:pPr>
            <a:r>
              <a:rPr lang="en-US" sz="8000" b="1" dirty="0"/>
              <a:t>start </a:t>
            </a:r>
            <a:r>
              <a:rPr lang="en-US" sz="8000" dirty="0"/>
              <a:t>or</a:t>
            </a:r>
            <a:r>
              <a:rPr lang="en-US" sz="8000" b="1" dirty="0"/>
              <a:t> saps - Start-Process </a:t>
            </a:r>
            <a:r>
              <a:rPr lang="en-US" sz="8000" dirty="0"/>
              <a:t>- Starts a process on the computer.</a:t>
            </a:r>
          </a:p>
          <a:p>
            <a:pPr>
              <a:lnSpc>
                <a:spcPct val="120000"/>
              </a:lnSpc>
              <a:spcBef>
                <a:spcPts val="0"/>
              </a:spcBef>
            </a:pPr>
            <a:r>
              <a:rPr lang="en-US" sz="8000" b="1" dirty="0">
                <a:solidFill>
                  <a:srgbClr val="1D2125"/>
                </a:solidFill>
              </a:rPr>
              <a:t>cd </a:t>
            </a:r>
            <a:r>
              <a:rPr lang="en-US" sz="8000" dirty="0">
                <a:solidFill>
                  <a:srgbClr val="1D2125"/>
                </a:solidFill>
              </a:rPr>
              <a:t>or</a:t>
            </a:r>
            <a:r>
              <a:rPr lang="en-US" sz="8000" b="1" dirty="0">
                <a:solidFill>
                  <a:srgbClr val="1D2125"/>
                </a:solidFill>
              </a:rPr>
              <a:t> </a:t>
            </a:r>
            <a:r>
              <a:rPr lang="en-US" sz="8000" b="1" dirty="0" err="1">
                <a:solidFill>
                  <a:srgbClr val="1D2125"/>
                </a:solidFill>
              </a:rPr>
              <a:t>sl</a:t>
            </a:r>
            <a:r>
              <a:rPr lang="en-US" sz="8000" b="1" dirty="0">
                <a:solidFill>
                  <a:srgbClr val="1D2125"/>
                </a:solidFill>
              </a:rPr>
              <a:t> </a:t>
            </a:r>
            <a:r>
              <a:rPr lang="en-US" sz="8000" dirty="0">
                <a:solidFill>
                  <a:srgbClr val="1D2125"/>
                </a:solidFill>
              </a:rPr>
              <a:t>- </a:t>
            </a:r>
            <a:r>
              <a:rPr lang="en-US" sz="8000" b="1" dirty="0">
                <a:solidFill>
                  <a:srgbClr val="1D2125"/>
                </a:solidFill>
              </a:rPr>
              <a:t>Set-Location - </a:t>
            </a:r>
            <a:r>
              <a:rPr lang="en-US" sz="8000" dirty="0"/>
              <a:t>Sets the current working location to a specified location.</a:t>
            </a:r>
          </a:p>
          <a:p>
            <a:pPr>
              <a:lnSpc>
                <a:spcPct val="120000"/>
              </a:lnSpc>
              <a:spcBef>
                <a:spcPts val="0"/>
              </a:spcBef>
            </a:pPr>
            <a:r>
              <a:rPr lang="en-US" sz="8000" b="1" dirty="0" err="1"/>
              <a:t>fl</a:t>
            </a:r>
            <a:r>
              <a:rPr lang="en-US" sz="8000" b="1" dirty="0"/>
              <a:t> - Format-List </a:t>
            </a:r>
            <a:r>
              <a:rPr lang="en-US" sz="8000" dirty="0"/>
              <a:t>- Formats the output as a list.</a:t>
            </a:r>
          </a:p>
          <a:p>
            <a:pPr>
              <a:lnSpc>
                <a:spcPct val="120000"/>
              </a:lnSpc>
              <a:spcBef>
                <a:spcPts val="0"/>
              </a:spcBef>
            </a:pPr>
            <a:endParaRPr lang="en-US" sz="8000" b="1" dirty="0"/>
          </a:p>
        </p:txBody>
      </p:sp>
      <p:sp>
        <p:nvSpPr>
          <p:cNvPr id="6" name="TextBox 5">
            <a:extLst>
              <a:ext uri="{FF2B5EF4-FFF2-40B4-BE49-F238E27FC236}">
                <a16:creationId xmlns:a16="http://schemas.microsoft.com/office/drawing/2014/main" id="{89DCF385-BE54-DEF5-C620-75C26A309021}"/>
              </a:ext>
            </a:extLst>
          </p:cNvPr>
          <p:cNvSpPr txBox="1"/>
          <p:nvPr/>
        </p:nvSpPr>
        <p:spPr>
          <a:xfrm>
            <a:off x="8706545" y="3826514"/>
            <a:ext cx="3174243" cy="1091966"/>
          </a:xfrm>
          <a:custGeom>
            <a:avLst/>
            <a:gdLst>
              <a:gd name="connsiteX0" fmla="*/ 0 w 3174243"/>
              <a:gd name="connsiteY0" fmla="*/ 0 h 1091966"/>
              <a:gd name="connsiteX1" fmla="*/ 497298 w 3174243"/>
              <a:gd name="connsiteY1" fmla="*/ 0 h 1091966"/>
              <a:gd name="connsiteX2" fmla="*/ 931111 w 3174243"/>
              <a:gd name="connsiteY2" fmla="*/ 0 h 1091966"/>
              <a:gd name="connsiteX3" fmla="*/ 1396667 w 3174243"/>
              <a:gd name="connsiteY3" fmla="*/ 0 h 1091966"/>
              <a:gd name="connsiteX4" fmla="*/ 1957450 w 3174243"/>
              <a:gd name="connsiteY4" fmla="*/ 0 h 1091966"/>
              <a:gd name="connsiteX5" fmla="*/ 2454748 w 3174243"/>
              <a:gd name="connsiteY5" fmla="*/ 0 h 1091966"/>
              <a:gd name="connsiteX6" fmla="*/ 3174243 w 3174243"/>
              <a:gd name="connsiteY6" fmla="*/ 0 h 1091966"/>
              <a:gd name="connsiteX7" fmla="*/ 3174243 w 3174243"/>
              <a:gd name="connsiteY7" fmla="*/ 556903 h 1091966"/>
              <a:gd name="connsiteX8" fmla="*/ 3174243 w 3174243"/>
              <a:gd name="connsiteY8" fmla="*/ 1091966 h 1091966"/>
              <a:gd name="connsiteX9" fmla="*/ 2645203 w 3174243"/>
              <a:gd name="connsiteY9" fmla="*/ 1091966 h 1091966"/>
              <a:gd name="connsiteX10" fmla="*/ 2179647 w 3174243"/>
              <a:gd name="connsiteY10" fmla="*/ 1091966 h 1091966"/>
              <a:gd name="connsiteX11" fmla="*/ 1587122 w 3174243"/>
              <a:gd name="connsiteY11" fmla="*/ 1091966 h 1091966"/>
              <a:gd name="connsiteX12" fmla="*/ 1089823 w 3174243"/>
              <a:gd name="connsiteY12" fmla="*/ 1091966 h 1091966"/>
              <a:gd name="connsiteX13" fmla="*/ 656010 w 3174243"/>
              <a:gd name="connsiteY13" fmla="*/ 1091966 h 1091966"/>
              <a:gd name="connsiteX14" fmla="*/ 0 w 3174243"/>
              <a:gd name="connsiteY14" fmla="*/ 1091966 h 1091966"/>
              <a:gd name="connsiteX15" fmla="*/ 0 w 3174243"/>
              <a:gd name="connsiteY15" fmla="*/ 567822 h 1091966"/>
              <a:gd name="connsiteX16" fmla="*/ 0 w 3174243"/>
              <a:gd name="connsiteY16" fmla="*/ 0 h 1091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174243" h="1091966" fill="none" extrusionOk="0">
                <a:moveTo>
                  <a:pt x="0" y="0"/>
                </a:moveTo>
                <a:cubicBezTo>
                  <a:pt x="181554" y="-17920"/>
                  <a:pt x="338062" y="20802"/>
                  <a:pt x="497298" y="0"/>
                </a:cubicBezTo>
                <a:cubicBezTo>
                  <a:pt x="656534" y="-20802"/>
                  <a:pt x="724550" y="6725"/>
                  <a:pt x="931111" y="0"/>
                </a:cubicBezTo>
                <a:cubicBezTo>
                  <a:pt x="1137672" y="-6725"/>
                  <a:pt x="1173146" y="42429"/>
                  <a:pt x="1396667" y="0"/>
                </a:cubicBezTo>
                <a:cubicBezTo>
                  <a:pt x="1620188" y="-42429"/>
                  <a:pt x="1815556" y="12146"/>
                  <a:pt x="1957450" y="0"/>
                </a:cubicBezTo>
                <a:cubicBezTo>
                  <a:pt x="2099344" y="-12146"/>
                  <a:pt x="2333435" y="25029"/>
                  <a:pt x="2454748" y="0"/>
                </a:cubicBezTo>
                <a:cubicBezTo>
                  <a:pt x="2576061" y="-25029"/>
                  <a:pt x="2968886" y="45661"/>
                  <a:pt x="3174243" y="0"/>
                </a:cubicBezTo>
                <a:cubicBezTo>
                  <a:pt x="3233906" y="185101"/>
                  <a:pt x="3115963" y="376634"/>
                  <a:pt x="3174243" y="556903"/>
                </a:cubicBezTo>
                <a:cubicBezTo>
                  <a:pt x="3232523" y="737172"/>
                  <a:pt x="3117688" y="983587"/>
                  <a:pt x="3174243" y="1091966"/>
                </a:cubicBezTo>
                <a:cubicBezTo>
                  <a:pt x="3064913" y="1136638"/>
                  <a:pt x="2863469" y="1082693"/>
                  <a:pt x="2645203" y="1091966"/>
                </a:cubicBezTo>
                <a:cubicBezTo>
                  <a:pt x="2426937" y="1101239"/>
                  <a:pt x="2337408" y="1063752"/>
                  <a:pt x="2179647" y="1091966"/>
                </a:cubicBezTo>
                <a:cubicBezTo>
                  <a:pt x="2021886" y="1120180"/>
                  <a:pt x="1773896" y="1085331"/>
                  <a:pt x="1587122" y="1091966"/>
                </a:cubicBezTo>
                <a:cubicBezTo>
                  <a:pt x="1400349" y="1098601"/>
                  <a:pt x="1331324" y="1047856"/>
                  <a:pt x="1089823" y="1091966"/>
                </a:cubicBezTo>
                <a:cubicBezTo>
                  <a:pt x="848322" y="1136076"/>
                  <a:pt x="862403" y="1050237"/>
                  <a:pt x="656010" y="1091966"/>
                </a:cubicBezTo>
                <a:cubicBezTo>
                  <a:pt x="449617" y="1133695"/>
                  <a:pt x="147453" y="1018235"/>
                  <a:pt x="0" y="1091966"/>
                </a:cubicBezTo>
                <a:cubicBezTo>
                  <a:pt x="-20181" y="969315"/>
                  <a:pt x="24353" y="822119"/>
                  <a:pt x="0" y="567822"/>
                </a:cubicBezTo>
                <a:cubicBezTo>
                  <a:pt x="-24353" y="313525"/>
                  <a:pt x="8947" y="244092"/>
                  <a:pt x="0" y="0"/>
                </a:cubicBezTo>
                <a:close/>
              </a:path>
              <a:path w="3174243" h="1091966" stroke="0" extrusionOk="0">
                <a:moveTo>
                  <a:pt x="0" y="0"/>
                </a:moveTo>
                <a:cubicBezTo>
                  <a:pt x="168789" y="-15497"/>
                  <a:pt x="326392" y="23468"/>
                  <a:pt x="497298" y="0"/>
                </a:cubicBezTo>
                <a:cubicBezTo>
                  <a:pt x="668204" y="-23468"/>
                  <a:pt x="794077" y="3820"/>
                  <a:pt x="931111" y="0"/>
                </a:cubicBezTo>
                <a:cubicBezTo>
                  <a:pt x="1068145" y="-3820"/>
                  <a:pt x="1261747" y="70853"/>
                  <a:pt x="1523637" y="0"/>
                </a:cubicBezTo>
                <a:cubicBezTo>
                  <a:pt x="1785527" y="-70853"/>
                  <a:pt x="1796068" y="7852"/>
                  <a:pt x="2020935" y="0"/>
                </a:cubicBezTo>
                <a:cubicBezTo>
                  <a:pt x="2245802" y="-7852"/>
                  <a:pt x="2289626" y="16491"/>
                  <a:pt x="2518233" y="0"/>
                </a:cubicBezTo>
                <a:cubicBezTo>
                  <a:pt x="2746840" y="-16491"/>
                  <a:pt x="2852634" y="71205"/>
                  <a:pt x="3174243" y="0"/>
                </a:cubicBezTo>
                <a:cubicBezTo>
                  <a:pt x="3227673" y="237305"/>
                  <a:pt x="3138803" y="409698"/>
                  <a:pt x="3174243" y="524144"/>
                </a:cubicBezTo>
                <a:cubicBezTo>
                  <a:pt x="3209683" y="638590"/>
                  <a:pt x="3113282" y="885849"/>
                  <a:pt x="3174243" y="1091966"/>
                </a:cubicBezTo>
                <a:cubicBezTo>
                  <a:pt x="3025273" y="1107526"/>
                  <a:pt x="2871345" y="1072130"/>
                  <a:pt x="2708687" y="1091966"/>
                </a:cubicBezTo>
                <a:cubicBezTo>
                  <a:pt x="2546029" y="1111802"/>
                  <a:pt x="2393343" y="1064141"/>
                  <a:pt x="2179647" y="1091966"/>
                </a:cubicBezTo>
                <a:cubicBezTo>
                  <a:pt x="1965951" y="1119791"/>
                  <a:pt x="1825101" y="1061124"/>
                  <a:pt x="1650606" y="1091966"/>
                </a:cubicBezTo>
                <a:cubicBezTo>
                  <a:pt x="1476111" y="1122808"/>
                  <a:pt x="1335137" y="1045180"/>
                  <a:pt x="1153308" y="1091966"/>
                </a:cubicBezTo>
                <a:cubicBezTo>
                  <a:pt x="971479" y="1138752"/>
                  <a:pt x="750471" y="1065210"/>
                  <a:pt x="560783" y="1091966"/>
                </a:cubicBezTo>
                <a:cubicBezTo>
                  <a:pt x="371095" y="1118722"/>
                  <a:pt x="134062" y="1045310"/>
                  <a:pt x="0" y="1091966"/>
                </a:cubicBezTo>
                <a:cubicBezTo>
                  <a:pt x="-14438" y="864556"/>
                  <a:pt x="35882" y="681255"/>
                  <a:pt x="0" y="567822"/>
                </a:cubicBezTo>
                <a:cubicBezTo>
                  <a:pt x="-35882" y="454389"/>
                  <a:pt x="58726" y="145378"/>
                  <a:pt x="0" y="0"/>
                </a:cubicBezTo>
                <a:close/>
              </a:path>
            </a:pathLst>
          </a:custGeom>
          <a:solidFill>
            <a:schemeClr val="bg1"/>
          </a:solidFill>
          <a:ln w="38100">
            <a:solidFill>
              <a:srgbClr val="4448FE"/>
            </a:solidFill>
            <a:extLst>
              <a:ext uri="{C807C97D-BFC1-408E-A445-0C87EB9F89A2}">
                <ask:lineSketchStyleProps xmlns:ask="http://schemas.microsoft.com/office/drawing/2018/sketchyshapes" sd="1219033472">
                  <a:prstGeom prst="rect">
                    <a:avLst/>
                  </a:prstGeom>
                  <ask:type>
                    <ask:lineSketchScribble/>
                  </ask:type>
                </ask:lineSketchStyleProps>
              </a:ext>
            </a:extLst>
          </a:ln>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PowerShell alias list: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hlinkClick r:id="rId2"/>
              </a:rPr>
              <a:t>click-here</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8" name="TextBox 7">
            <a:extLst>
              <a:ext uri="{FF2B5EF4-FFF2-40B4-BE49-F238E27FC236}">
                <a16:creationId xmlns:a16="http://schemas.microsoft.com/office/drawing/2014/main" id="{D5E4EF87-8680-65C2-BEBF-3FE7260E37F2}"/>
              </a:ext>
            </a:extLst>
          </p:cNvPr>
          <p:cNvSpPr txBox="1"/>
          <p:nvPr/>
        </p:nvSpPr>
        <p:spPr>
          <a:xfrm>
            <a:off x="0" y="6211669"/>
            <a:ext cx="12018651" cy="646331"/>
          </a:xfrm>
          <a:prstGeom prst="rect">
            <a:avLst/>
          </a:prstGeom>
          <a:noFill/>
          <a:ln>
            <a:solidFill>
              <a:srgbClr val="4448FE"/>
            </a:solidFill>
          </a:ln>
        </p:spPr>
        <p:txBody>
          <a:bodyPr wrap="square">
            <a:spAutoFit/>
          </a:bodyPr>
          <a:lstStyle/>
          <a:p>
            <a:r>
              <a:rPr lang="en-GB" dirty="0"/>
              <a:t>Note: It is good practice to use the PS commands such as </a:t>
            </a:r>
            <a:r>
              <a:rPr lang="en-GB" b="1" dirty="0"/>
              <a:t>Write-Host </a:t>
            </a:r>
            <a:r>
              <a:rPr lang="en-GB" dirty="0"/>
              <a:t>instead of </a:t>
            </a:r>
            <a:r>
              <a:rPr lang="en-GB" b="1" dirty="0"/>
              <a:t>echo. </a:t>
            </a:r>
            <a:r>
              <a:rPr lang="en-GB" dirty="0"/>
              <a:t>However PS does provide this flexibility which is useful. Especially for experienced Batch and Bash users.</a:t>
            </a:r>
          </a:p>
        </p:txBody>
      </p:sp>
    </p:spTree>
    <p:extLst>
      <p:ext uri="{BB962C8B-B14F-4D97-AF65-F5344CB8AC3E}">
        <p14:creationId xmlns:p14="http://schemas.microsoft.com/office/powerpoint/2010/main" val="55774271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373668" y="341783"/>
            <a:ext cx="10945668" cy="1033669"/>
          </a:xfrm>
        </p:spPr>
        <p:txBody>
          <a:bodyPr>
            <a:normAutofit/>
          </a:bodyPr>
          <a:lstStyle/>
          <a:p>
            <a:r>
              <a:rPr lang="en-GB" b="1" dirty="0">
                <a:solidFill>
                  <a:schemeClr val="bg1"/>
                </a:solidFill>
              </a:rPr>
              <a:t>Reminder: Peer/pair programming &amp; AI tools</a:t>
            </a:r>
          </a:p>
        </p:txBody>
      </p:sp>
      <p:sp>
        <p:nvSpPr>
          <p:cNvPr id="15" name="Content Placeholder 2">
            <a:extLst>
              <a:ext uri="{FF2B5EF4-FFF2-40B4-BE49-F238E27FC236}">
                <a16:creationId xmlns:a16="http://schemas.microsoft.com/office/drawing/2014/main" id="{005CED6A-A5A7-4341-8E5F-61ACE04CC2A1}"/>
              </a:ext>
            </a:extLst>
          </p:cNvPr>
          <p:cNvSpPr>
            <a:spLocks noGrp="1"/>
          </p:cNvSpPr>
          <p:nvPr>
            <p:ph idx="1"/>
          </p:nvPr>
        </p:nvSpPr>
        <p:spPr>
          <a:xfrm>
            <a:off x="336369" y="1712687"/>
            <a:ext cx="11020266" cy="4808078"/>
          </a:xfrm>
        </p:spPr>
        <p:txBody>
          <a:bodyPr>
            <a:normAutofit fontScale="85000" lnSpcReduction="20000"/>
          </a:bodyPr>
          <a:lstStyle/>
          <a:p>
            <a:r>
              <a:rPr lang="en-US" sz="3200" b="0" i="0" dirty="0">
                <a:solidFill>
                  <a:srgbClr val="212529"/>
                </a:solidFill>
                <a:effectLst/>
              </a:rPr>
              <a:t>We encourage students to work together in pairs or small teams of 3 to help each other to debug and solve any code problems.</a:t>
            </a:r>
          </a:p>
          <a:p>
            <a:r>
              <a:rPr lang="en-US" sz="3200" b="0" i="0" dirty="0">
                <a:solidFill>
                  <a:srgbClr val="212529"/>
                </a:solidFill>
                <a:effectLst/>
              </a:rPr>
              <a:t>This is called Pair / Peer programming in industry, where the code of a program is written in pairs.</a:t>
            </a:r>
          </a:p>
          <a:p>
            <a:r>
              <a:rPr lang="en-US" sz="3200" b="0" i="0" dirty="0">
                <a:solidFill>
                  <a:srgbClr val="212529"/>
                </a:solidFill>
                <a:effectLst/>
              </a:rPr>
              <a:t>Each person looks at the code the other member is writing / written and they help each other debug the code.</a:t>
            </a:r>
          </a:p>
          <a:p>
            <a:r>
              <a:rPr lang="en-US" sz="3200" b="1" i="0" dirty="0">
                <a:solidFill>
                  <a:srgbClr val="202122"/>
                </a:solidFill>
                <a:effectLst/>
              </a:rPr>
              <a:t>In industry, pair / peer programming</a:t>
            </a:r>
            <a:r>
              <a:rPr lang="en-US" sz="3200" b="0" i="0" dirty="0">
                <a:solidFill>
                  <a:srgbClr val="202122"/>
                </a:solidFill>
                <a:effectLst/>
              </a:rPr>
              <a:t> is a </a:t>
            </a:r>
            <a:r>
              <a:rPr lang="en-US" sz="3200" b="0" i="0" u="none" strike="noStrike" dirty="0">
                <a:effectLst/>
              </a:rPr>
              <a:t>software development</a:t>
            </a:r>
            <a:r>
              <a:rPr lang="en-US" sz="3200" b="0" i="0" dirty="0">
                <a:effectLst/>
              </a:rPr>
              <a:t> technique where two </a:t>
            </a:r>
            <a:r>
              <a:rPr lang="en-US" sz="3200" b="0" i="0" u="none" strike="noStrike" dirty="0">
                <a:effectLst/>
              </a:rPr>
              <a:t>programmers</a:t>
            </a:r>
            <a:r>
              <a:rPr lang="en-US" sz="3200" b="0" i="0" dirty="0">
                <a:effectLst/>
              </a:rPr>
              <a:t> work together on one device. One person </a:t>
            </a:r>
            <a:r>
              <a:rPr lang="en-US" sz="3200" dirty="0"/>
              <a:t>who</a:t>
            </a:r>
            <a:r>
              <a:rPr lang="en-US" sz="3200" b="0" i="0" dirty="0">
                <a:effectLst/>
              </a:rPr>
              <a:t> writes the </a:t>
            </a:r>
            <a:r>
              <a:rPr lang="en-US" sz="3200" b="0" i="0" u="none" strike="noStrike" dirty="0">
                <a:effectLst/>
              </a:rPr>
              <a:t>code</a:t>
            </a:r>
            <a:r>
              <a:rPr lang="en-US" sz="3200" b="0" i="0" dirty="0">
                <a:effectLst/>
              </a:rPr>
              <a:t> is called the </a:t>
            </a:r>
            <a:r>
              <a:rPr lang="en-US" sz="3200" b="0" dirty="0">
                <a:effectLst/>
              </a:rPr>
              <a:t>driver,</a:t>
            </a:r>
            <a:r>
              <a:rPr lang="en-US" sz="3200" dirty="0"/>
              <a:t> </a:t>
            </a:r>
            <a:r>
              <a:rPr lang="en-US" sz="3200" b="0" i="0" dirty="0">
                <a:effectLst/>
              </a:rPr>
              <a:t>while the </a:t>
            </a:r>
            <a:r>
              <a:rPr lang="en-US" sz="3200" b="0" i="0" dirty="0" err="1">
                <a:effectLst/>
              </a:rPr>
              <a:t>othe</a:t>
            </a:r>
            <a:r>
              <a:rPr lang="en-US" sz="3200" b="0" i="0" dirty="0">
                <a:effectLst/>
              </a:rPr>
              <a:t> person is called the </a:t>
            </a:r>
            <a:r>
              <a:rPr lang="en-US" sz="3200" b="0" i="1" dirty="0">
                <a:effectLst/>
              </a:rPr>
              <a:t>observer</a:t>
            </a:r>
            <a:r>
              <a:rPr lang="en-US" sz="3200" b="0" i="0" dirty="0">
                <a:effectLst/>
              </a:rPr>
              <a:t> </a:t>
            </a:r>
            <a:r>
              <a:rPr lang="en-US" sz="3200" dirty="0"/>
              <a:t>who </a:t>
            </a:r>
            <a:r>
              <a:rPr lang="en-US" sz="3200" b="0" i="0" u="none" strike="noStrike" dirty="0">
                <a:effectLst/>
              </a:rPr>
              <a:t>reviews</a:t>
            </a:r>
            <a:r>
              <a:rPr lang="en-US" sz="3200" b="0" i="0" dirty="0">
                <a:effectLst/>
              </a:rPr>
              <a:t> each the code being typed. Both review the code for errors after and hep each other to solve problems.</a:t>
            </a:r>
          </a:p>
          <a:p>
            <a:r>
              <a:rPr lang="en-US" sz="3200" dirty="0"/>
              <a:t>In </a:t>
            </a:r>
            <a:r>
              <a:rPr lang="en-US" sz="3200" b="1" dirty="0"/>
              <a:t>tutorials</a:t>
            </a:r>
            <a:r>
              <a:rPr lang="en-US" sz="3200" dirty="0"/>
              <a:t>, you can work on your own PCs independently, but you can also help each other to solve any problems and debug the code.</a:t>
            </a:r>
          </a:p>
          <a:p>
            <a:r>
              <a:rPr lang="en-US" sz="3200" b="1" dirty="0"/>
              <a:t>AI tools </a:t>
            </a:r>
            <a:r>
              <a:rPr lang="en-US" sz="3200" dirty="0"/>
              <a:t>such as </a:t>
            </a:r>
            <a:r>
              <a:rPr lang="en-US" sz="3200" b="1" dirty="0"/>
              <a:t>ChatGPT</a:t>
            </a:r>
            <a:r>
              <a:rPr lang="en-US" sz="3200" dirty="0"/>
              <a:t> can be used to help debug code.</a:t>
            </a:r>
          </a:p>
        </p:txBody>
      </p:sp>
    </p:spTree>
    <p:extLst>
      <p:ext uri="{BB962C8B-B14F-4D97-AF65-F5344CB8AC3E}">
        <p14:creationId xmlns:p14="http://schemas.microsoft.com/office/powerpoint/2010/main" val="237759060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365343" y="313569"/>
            <a:ext cx="11051838" cy="1033669"/>
          </a:xfrm>
        </p:spPr>
        <p:txBody>
          <a:bodyPr>
            <a:normAutofit/>
          </a:bodyPr>
          <a:lstStyle/>
          <a:p>
            <a:r>
              <a:rPr lang="en-GB" sz="5400" b="1" dirty="0">
                <a:solidFill>
                  <a:srgbClr val="002060"/>
                </a:solidFill>
                <a:highlight>
                  <a:srgbClr val="FFFF00"/>
                </a:highlight>
              </a:rPr>
              <a:t>Show:</a:t>
            </a:r>
            <a:r>
              <a:rPr lang="en-GB" dirty="0"/>
              <a:t> </a:t>
            </a:r>
            <a:r>
              <a:rPr lang="en-GB" sz="5400" b="1" dirty="0">
                <a:solidFill>
                  <a:schemeClr val="bg1"/>
                </a:solidFill>
              </a:rPr>
              <a:t>PowerShell, VSC &amp; TIO</a:t>
            </a:r>
          </a:p>
        </p:txBody>
      </p:sp>
      <p:sp>
        <p:nvSpPr>
          <p:cNvPr id="9" name="Content Placeholder 2">
            <a:extLst>
              <a:ext uri="{FF2B5EF4-FFF2-40B4-BE49-F238E27FC236}">
                <a16:creationId xmlns:a16="http://schemas.microsoft.com/office/drawing/2014/main" id="{C6F0307B-6A4C-4978-8778-1B2AFBCDE537}"/>
              </a:ext>
            </a:extLst>
          </p:cNvPr>
          <p:cNvSpPr>
            <a:spLocks noGrp="1"/>
          </p:cNvSpPr>
          <p:nvPr>
            <p:ph idx="1"/>
          </p:nvPr>
        </p:nvSpPr>
        <p:spPr>
          <a:xfrm>
            <a:off x="188744" y="1561715"/>
            <a:ext cx="11538949" cy="2255952"/>
          </a:xfrm>
        </p:spPr>
        <p:txBody>
          <a:bodyPr>
            <a:normAutofit/>
          </a:bodyPr>
          <a:lstStyle/>
          <a:p>
            <a:pPr>
              <a:lnSpc>
                <a:spcPct val="120000"/>
              </a:lnSpc>
              <a:spcBef>
                <a:spcPts val="600"/>
              </a:spcBef>
            </a:pPr>
            <a:r>
              <a:rPr lang="en-US" b="1" i="0" dirty="0">
                <a:solidFill>
                  <a:srgbClr val="212529"/>
                </a:solidFill>
                <a:effectLst/>
                <a:highlight>
                  <a:srgbClr val="FFFF00"/>
                </a:highlight>
              </a:rPr>
              <a:t>PowerShell SHIFT + ENTER:</a:t>
            </a:r>
            <a:r>
              <a:rPr lang="en-US" b="1" dirty="0"/>
              <a:t> </a:t>
            </a:r>
            <a:r>
              <a:rPr lang="en-US" b="0" i="0" dirty="0">
                <a:solidFill>
                  <a:srgbClr val="212529"/>
                </a:solidFill>
                <a:effectLst/>
              </a:rPr>
              <a:t>We can type scripts inside the PS console, by typing </a:t>
            </a:r>
            <a:r>
              <a:rPr lang="en-US" dirty="0"/>
              <a:t>'SHIFT + ENTER</a:t>
            </a:r>
            <a:r>
              <a:rPr lang="en-US" b="0" i="0" dirty="0">
                <a:solidFill>
                  <a:srgbClr val="212529"/>
                </a:solidFill>
                <a:effectLst/>
              </a:rPr>
              <a:t>' to continue coding on the next line. </a:t>
            </a:r>
          </a:p>
          <a:p>
            <a:pPr>
              <a:lnSpc>
                <a:spcPct val="100000"/>
              </a:lnSpc>
              <a:spcBef>
                <a:spcPts val="300"/>
              </a:spcBef>
            </a:pPr>
            <a:r>
              <a:rPr lang="en-US" altLang="en-US" b="1" dirty="0">
                <a:highlight>
                  <a:srgbClr val="FFFF00"/>
                </a:highlight>
              </a:rPr>
              <a:t>Visual Studio Code:</a:t>
            </a:r>
            <a:r>
              <a:rPr lang="en-US" altLang="en-US" dirty="0"/>
              <a:t> Create a New File e.g. </a:t>
            </a:r>
            <a:r>
              <a:rPr lang="en-US" altLang="en-US" b="1" dirty="0"/>
              <a:t>PSscript.ps1</a:t>
            </a:r>
            <a:r>
              <a:rPr lang="en-US" altLang="en-US" dirty="0"/>
              <a:t>. </a:t>
            </a:r>
            <a:r>
              <a:rPr lang="en-US" dirty="0"/>
              <a:t>Run the program.</a:t>
            </a:r>
          </a:p>
          <a:p>
            <a:pPr>
              <a:lnSpc>
                <a:spcPct val="120000"/>
              </a:lnSpc>
              <a:spcBef>
                <a:spcPts val="600"/>
              </a:spcBef>
            </a:pPr>
            <a:r>
              <a:rPr lang="en-US" b="1" dirty="0">
                <a:highlight>
                  <a:srgbClr val="FFFF00"/>
                </a:highlight>
              </a:rPr>
              <a:t>TIO - Try It Online:</a:t>
            </a:r>
            <a:r>
              <a:rPr lang="en-US" b="1" dirty="0"/>
              <a:t> </a:t>
            </a:r>
            <a:r>
              <a:rPr lang="en-US" dirty="0">
                <a:hlinkClick r:id="rId3"/>
              </a:rPr>
              <a:t>https://tio.run/#powershell</a:t>
            </a:r>
            <a:endParaRPr lang="en-US" dirty="0"/>
          </a:p>
          <a:p>
            <a:pPr algn="l">
              <a:lnSpc>
                <a:spcPct val="120000"/>
              </a:lnSpc>
              <a:spcBef>
                <a:spcPts val="600"/>
              </a:spcBef>
            </a:pPr>
            <a:endParaRPr lang="en-US" dirty="0"/>
          </a:p>
        </p:txBody>
      </p:sp>
      <p:pic>
        <p:nvPicPr>
          <p:cNvPr id="6" name="Picture 5">
            <a:extLst>
              <a:ext uri="{FF2B5EF4-FFF2-40B4-BE49-F238E27FC236}">
                <a16:creationId xmlns:a16="http://schemas.microsoft.com/office/drawing/2014/main" id="{3C01DFCB-88E1-8E5A-99CD-40B2A52F0157}"/>
              </a:ext>
            </a:extLst>
          </p:cNvPr>
          <p:cNvPicPr>
            <a:picLocks noChangeAspect="1"/>
          </p:cNvPicPr>
          <p:nvPr/>
        </p:nvPicPr>
        <p:blipFill>
          <a:blip r:embed="rId4"/>
          <a:stretch>
            <a:fillRect/>
          </a:stretch>
        </p:blipFill>
        <p:spPr>
          <a:xfrm>
            <a:off x="459350" y="3713002"/>
            <a:ext cx="4952592" cy="1758982"/>
          </a:xfrm>
          <a:prstGeom prst="rect">
            <a:avLst/>
          </a:prstGeom>
        </p:spPr>
      </p:pic>
      <p:pic>
        <p:nvPicPr>
          <p:cNvPr id="17" name="Picture 16">
            <a:extLst>
              <a:ext uri="{FF2B5EF4-FFF2-40B4-BE49-F238E27FC236}">
                <a16:creationId xmlns:a16="http://schemas.microsoft.com/office/drawing/2014/main" id="{B0EBBDA3-65A2-4371-0E4B-4D3CBC133501}"/>
              </a:ext>
            </a:extLst>
          </p:cNvPr>
          <p:cNvPicPr>
            <a:picLocks noChangeAspect="1"/>
          </p:cNvPicPr>
          <p:nvPr/>
        </p:nvPicPr>
        <p:blipFill>
          <a:blip r:embed="rId5"/>
          <a:stretch>
            <a:fillRect/>
          </a:stretch>
        </p:blipFill>
        <p:spPr>
          <a:xfrm>
            <a:off x="5509406" y="3713002"/>
            <a:ext cx="6373617" cy="2982307"/>
          </a:xfrm>
          <a:prstGeom prst="rect">
            <a:avLst/>
          </a:prstGeom>
        </p:spPr>
      </p:pic>
      <p:sp>
        <p:nvSpPr>
          <p:cNvPr id="18" name="TextBox 17">
            <a:extLst>
              <a:ext uri="{FF2B5EF4-FFF2-40B4-BE49-F238E27FC236}">
                <a16:creationId xmlns:a16="http://schemas.microsoft.com/office/drawing/2014/main" id="{2293B8F5-3638-D03D-4700-4BF47E16F16C}"/>
              </a:ext>
            </a:extLst>
          </p:cNvPr>
          <p:cNvSpPr txBox="1"/>
          <p:nvPr/>
        </p:nvSpPr>
        <p:spPr>
          <a:xfrm>
            <a:off x="461964" y="5502502"/>
            <a:ext cx="3868906" cy="1200329"/>
          </a:xfrm>
          <a:prstGeom prst="rect">
            <a:avLst/>
          </a:prstGeom>
          <a:noFill/>
          <a:ln>
            <a:solidFill>
              <a:srgbClr val="666AFE"/>
            </a:solidFill>
          </a:ln>
        </p:spPr>
        <p:txBody>
          <a:bodyPr wrap="square">
            <a:spAutoFit/>
          </a:bodyPr>
          <a:lstStyle/>
          <a:p>
            <a:r>
              <a:rPr lang="en-GB" sz="3600" dirty="0">
                <a:solidFill>
                  <a:srgbClr val="666AFE"/>
                </a:solidFill>
              </a:rPr>
              <a:t>$Hi = "Hello"</a:t>
            </a:r>
          </a:p>
          <a:p>
            <a:r>
              <a:rPr lang="en-GB" sz="3600" dirty="0">
                <a:solidFill>
                  <a:srgbClr val="666AFE"/>
                </a:solidFill>
              </a:rPr>
              <a:t>Write-Output $Hi</a:t>
            </a:r>
          </a:p>
        </p:txBody>
      </p:sp>
    </p:spTree>
    <p:extLst>
      <p:ext uri="{BB962C8B-B14F-4D97-AF65-F5344CB8AC3E}">
        <p14:creationId xmlns:p14="http://schemas.microsoft.com/office/powerpoint/2010/main" val="36251384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393295" y="278534"/>
            <a:ext cx="7788060" cy="1033669"/>
          </a:xfrm>
        </p:spPr>
        <p:txBody>
          <a:bodyPr>
            <a:normAutofit/>
          </a:bodyPr>
          <a:lstStyle/>
          <a:p>
            <a:r>
              <a:rPr lang="en-GB" sz="6700" b="1" dirty="0">
                <a:solidFill>
                  <a:schemeClr val="bg1"/>
                </a:solidFill>
              </a:rPr>
              <a:t>Bg. </a:t>
            </a:r>
            <a:r>
              <a:rPr lang="en-GB" sz="4800" b="1" dirty="0">
                <a:solidFill>
                  <a:schemeClr val="bg1"/>
                </a:solidFill>
              </a:rPr>
              <a:t>PS scripting in the console</a:t>
            </a:r>
          </a:p>
        </p:txBody>
      </p:sp>
      <p:sp>
        <p:nvSpPr>
          <p:cNvPr id="13" name="Rectangle 2">
            <a:extLst>
              <a:ext uri="{FF2B5EF4-FFF2-40B4-BE49-F238E27FC236}">
                <a16:creationId xmlns:a16="http://schemas.microsoft.com/office/drawing/2014/main" id="{91F835AF-A34A-31BC-203C-1FB1F659BA94}"/>
              </a:ext>
            </a:extLst>
          </p:cNvPr>
          <p:cNvSpPr>
            <a:spLocks noGrp="1" noChangeArrowheads="1"/>
          </p:cNvSpPr>
          <p:nvPr>
            <p:ph idx="1"/>
          </p:nvPr>
        </p:nvSpPr>
        <p:spPr bwMode="auto">
          <a:xfrm>
            <a:off x="123737" y="1743538"/>
            <a:ext cx="11732645" cy="303478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7935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nSpc>
                <a:spcPct val="100000"/>
              </a:lnSpc>
            </a:pPr>
            <a:r>
              <a:rPr lang="en-US" sz="3200" b="0" i="0" dirty="0">
                <a:solidFill>
                  <a:srgbClr val="212529"/>
                </a:solidFill>
                <a:effectLst/>
                <a:latin typeface="-apple-system"/>
              </a:rPr>
              <a:t>We can type scripts inside the PS console, by typing </a:t>
            </a:r>
            <a:r>
              <a:rPr lang="en-US" sz="3200" b="1" i="0" dirty="0">
                <a:solidFill>
                  <a:srgbClr val="212529"/>
                </a:solidFill>
                <a:effectLst/>
                <a:highlight>
                  <a:srgbClr val="FFFF00"/>
                </a:highlight>
                <a:latin typeface="-apple-system"/>
              </a:rPr>
              <a:t>'SHIFT + ENTER</a:t>
            </a:r>
            <a:r>
              <a:rPr lang="en-US" sz="3200" b="0" i="0" dirty="0">
                <a:solidFill>
                  <a:srgbClr val="212529"/>
                </a:solidFill>
                <a:effectLst/>
                <a:latin typeface="-apple-system"/>
              </a:rPr>
              <a:t>' to continue coding on the next line. Variable values, function names etc... Are stored in memory for us to use/call.</a:t>
            </a:r>
          </a:p>
          <a:p>
            <a:pPr>
              <a:lnSpc>
                <a:spcPct val="100000"/>
              </a:lnSpc>
            </a:pPr>
            <a:r>
              <a:rPr lang="en-US" sz="3200" b="1" i="0" dirty="0">
                <a:solidFill>
                  <a:srgbClr val="212529"/>
                </a:solidFill>
                <a:effectLst/>
                <a:latin typeface="-apple-system"/>
              </a:rPr>
              <a:t>'SHIFT + ENTER in PS </a:t>
            </a:r>
            <a:r>
              <a:rPr lang="en-US" sz="3200" i="0" dirty="0">
                <a:solidFill>
                  <a:srgbClr val="212529"/>
                </a:solidFill>
                <a:effectLst/>
                <a:latin typeface="-apple-system"/>
              </a:rPr>
              <a:t>with</a:t>
            </a:r>
            <a:r>
              <a:rPr lang="en-US" sz="3200" b="1" i="0" dirty="0">
                <a:solidFill>
                  <a:srgbClr val="212529"/>
                </a:solidFill>
                <a:effectLst/>
                <a:latin typeface="-apple-system"/>
              </a:rPr>
              <a:t> </a:t>
            </a:r>
            <a:r>
              <a:rPr lang="en-US" altLang="en-US" sz="3200" dirty="0">
                <a:solidFill>
                  <a:srgbClr val="212529"/>
                </a:solidFill>
                <a:latin typeface="-apple-system"/>
              </a:rPr>
              <a:t>the code below. This example creates a variable called </a:t>
            </a:r>
            <a:r>
              <a:rPr lang="en-US" altLang="en-US" sz="3200" b="1" dirty="0">
                <a:solidFill>
                  <a:srgbClr val="212529"/>
                </a:solidFill>
                <a:latin typeface="-apple-system"/>
              </a:rPr>
              <a:t>$Hi </a:t>
            </a:r>
            <a:r>
              <a:rPr lang="en-US" altLang="en-US" sz="3200" dirty="0">
                <a:solidFill>
                  <a:srgbClr val="212529"/>
                </a:solidFill>
                <a:latin typeface="-apple-system"/>
              </a:rPr>
              <a:t>using the </a:t>
            </a:r>
            <a:r>
              <a:rPr lang="en-US" altLang="en-US" sz="3200" b="1" dirty="0">
                <a:solidFill>
                  <a:srgbClr val="212529"/>
                </a:solidFill>
                <a:latin typeface="-apple-system"/>
              </a:rPr>
              <a:t>$ dollar symbol </a:t>
            </a:r>
            <a:r>
              <a:rPr lang="en-US" altLang="en-US" sz="3200" dirty="0">
                <a:solidFill>
                  <a:srgbClr val="212529"/>
                </a:solidFill>
                <a:latin typeface="-apple-system"/>
              </a:rPr>
              <a:t>and uses the </a:t>
            </a:r>
            <a:r>
              <a:rPr lang="en-US" altLang="en-US" sz="3200" b="1" dirty="0">
                <a:solidFill>
                  <a:srgbClr val="212529"/>
                </a:solidFill>
                <a:latin typeface="-apple-system"/>
              </a:rPr>
              <a:t>Write-Output</a:t>
            </a:r>
            <a:r>
              <a:rPr lang="en-US" altLang="en-US" sz="3200" dirty="0">
                <a:solidFill>
                  <a:srgbClr val="212529"/>
                </a:solidFill>
                <a:latin typeface="-apple-system"/>
              </a:rPr>
              <a:t> command to outputs it’s value:</a:t>
            </a:r>
            <a:endParaRPr lang="en-US" altLang="en-US" sz="3200" dirty="0"/>
          </a:p>
        </p:txBody>
      </p:sp>
      <p:pic>
        <p:nvPicPr>
          <p:cNvPr id="6" name="Picture 5">
            <a:extLst>
              <a:ext uri="{FF2B5EF4-FFF2-40B4-BE49-F238E27FC236}">
                <a16:creationId xmlns:a16="http://schemas.microsoft.com/office/drawing/2014/main" id="{B1105E33-ADFF-3AE6-73C7-02F6957EB2CB}"/>
              </a:ext>
            </a:extLst>
          </p:cNvPr>
          <p:cNvPicPr>
            <a:picLocks noChangeAspect="1"/>
          </p:cNvPicPr>
          <p:nvPr/>
        </p:nvPicPr>
        <p:blipFill>
          <a:blip r:embed="rId3"/>
          <a:stretch>
            <a:fillRect/>
          </a:stretch>
        </p:blipFill>
        <p:spPr>
          <a:xfrm>
            <a:off x="3296093" y="4663418"/>
            <a:ext cx="6093332" cy="2164131"/>
          </a:xfrm>
          <a:prstGeom prst="rect">
            <a:avLst/>
          </a:prstGeom>
        </p:spPr>
      </p:pic>
    </p:spTree>
    <p:extLst>
      <p:ext uri="{BB962C8B-B14F-4D97-AF65-F5344CB8AC3E}">
        <p14:creationId xmlns:p14="http://schemas.microsoft.com/office/powerpoint/2010/main" val="417124804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365343" y="313569"/>
            <a:ext cx="9895951" cy="1033669"/>
          </a:xfrm>
        </p:spPr>
        <p:txBody>
          <a:bodyPr>
            <a:normAutofit/>
          </a:bodyPr>
          <a:lstStyle/>
          <a:p>
            <a:r>
              <a:rPr lang="en-US" sz="6000" dirty="0">
                <a:solidFill>
                  <a:schemeClr val="bg1"/>
                </a:solidFill>
              </a:rPr>
              <a:t>Bg. </a:t>
            </a:r>
            <a:r>
              <a:rPr lang="en-US" sz="4800" dirty="0">
                <a:solidFill>
                  <a:schemeClr val="bg1"/>
                </a:solidFill>
              </a:rPr>
              <a:t>Try It Online @ </a:t>
            </a:r>
            <a:r>
              <a:rPr lang="en-US" sz="4800" dirty="0" err="1">
                <a:solidFill>
                  <a:schemeClr val="bg1"/>
                </a:solidFill>
              </a:rPr>
              <a:t>TIO.run</a:t>
            </a:r>
            <a:endParaRPr lang="en-GB" sz="4800" b="1" dirty="0">
              <a:solidFill>
                <a:schemeClr val="bg1"/>
              </a:solidFill>
            </a:endParaRPr>
          </a:p>
        </p:txBody>
      </p:sp>
      <p:sp>
        <p:nvSpPr>
          <p:cNvPr id="9" name="Content Placeholder 2">
            <a:extLst>
              <a:ext uri="{FF2B5EF4-FFF2-40B4-BE49-F238E27FC236}">
                <a16:creationId xmlns:a16="http://schemas.microsoft.com/office/drawing/2014/main" id="{C6F0307B-6A4C-4978-8778-1B2AFBCDE537}"/>
              </a:ext>
            </a:extLst>
          </p:cNvPr>
          <p:cNvSpPr>
            <a:spLocks noGrp="1"/>
          </p:cNvSpPr>
          <p:nvPr>
            <p:ph idx="1"/>
          </p:nvPr>
        </p:nvSpPr>
        <p:spPr>
          <a:xfrm>
            <a:off x="555477" y="1720645"/>
            <a:ext cx="11288994" cy="4919437"/>
          </a:xfrm>
        </p:spPr>
        <p:txBody>
          <a:bodyPr>
            <a:normAutofit/>
          </a:bodyPr>
          <a:lstStyle/>
          <a:p>
            <a:r>
              <a:rPr lang="en-US" sz="3600" dirty="0"/>
              <a:t>Try the code below with </a:t>
            </a:r>
            <a:r>
              <a:rPr lang="en-US" sz="3600" dirty="0" err="1"/>
              <a:t>TIO.run</a:t>
            </a:r>
            <a:r>
              <a:rPr lang="en-US" sz="3600" dirty="0"/>
              <a:t>:</a:t>
            </a:r>
          </a:p>
          <a:p>
            <a:r>
              <a:rPr lang="en-US" sz="3600" dirty="0"/>
              <a:t> </a:t>
            </a:r>
            <a:r>
              <a:rPr lang="en-US" sz="3600" dirty="0">
                <a:highlight>
                  <a:srgbClr val="FFFF00"/>
                </a:highlight>
                <a:hlinkClick r:id="rId3"/>
              </a:rPr>
              <a:t>https://tio.run/#powershell</a:t>
            </a:r>
            <a:br>
              <a:rPr lang="en-US" sz="3600" dirty="0">
                <a:highlight>
                  <a:srgbClr val="FFFF00"/>
                </a:highlight>
              </a:rPr>
            </a:br>
            <a:r>
              <a:rPr lang="en-US" sz="2400" dirty="0"/>
              <a:t>* aka Windows PowerShell</a:t>
            </a:r>
          </a:p>
          <a:p>
            <a:pPr marL="0" indent="0">
              <a:buNone/>
            </a:pPr>
            <a:r>
              <a:rPr lang="en-US" sz="3600" dirty="0"/>
              <a:t>Or </a:t>
            </a:r>
            <a:r>
              <a:rPr lang="en-US" sz="3600" dirty="0">
                <a:highlight>
                  <a:srgbClr val="FFFF00"/>
                </a:highlight>
                <a:hlinkClick r:id="rId4"/>
              </a:rPr>
              <a:t>https://tio.run/#powershell-core</a:t>
            </a:r>
            <a:br>
              <a:rPr lang="en-US" sz="3600" dirty="0">
                <a:highlight>
                  <a:srgbClr val="FFFF00"/>
                </a:highlight>
              </a:rPr>
            </a:br>
            <a:r>
              <a:rPr lang="en-US" sz="2400" dirty="0"/>
              <a:t>* aka PS v7+. Cross platform PS.</a:t>
            </a:r>
          </a:p>
          <a:p>
            <a:pPr marL="0" indent="0">
              <a:buNone/>
            </a:pPr>
            <a:endParaRPr lang="en-US" sz="3600" b="0" i="0" dirty="0">
              <a:solidFill>
                <a:srgbClr val="222222"/>
              </a:solidFill>
              <a:effectLst/>
              <a:latin typeface="Source Sans Pro" panose="020B0503030403020204" pitchFamily="34" charset="0"/>
            </a:endParaRPr>
          </a:p>
        </p:txBody>
      </p:sp>
      <p:pic>
        <p:nvPicPr>
          <p:cNvPr id="1026" name="Picture 2" descr="Try It Online (@Try_It_Online) / X">
            <a:extLst>
              <a:ext uri="{FF2B5EF4-FFF2-40B4-BE49-F238E27FC236}">
                <a16:creationId xmlns:a16="http://schemas.microsoft.com/office/drawing/2014/main" id="{714D0F06-A005-5274-A9CC-97C4AF58130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212301" y="98277"/>
            <a:ext cx="2286000" cy="228600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4E097E7F-67CF-C3F0-B99D-A9243A0BF26C}"/>
              </a:ext>
            </a:extLst>
          </p:cNvPr>
          <p:cNvSpPr txBox="1"/>
          <p:nvPr/>
        </p:nvSpPr>
        <p:spPr>
          <a:xfrm>
            <a:off x="2809074" y="4432570"/>
            <a:ext cx="6044369" cy="1446550"/>
          </a:xfrm>
          <a:prstGeom prst="rect">
            <a:avLst/>
          </a:prstGeom>
          <a:noFill/>
          <a:ln>
            <a:solidFill>
              <a:srgbClr val="666AFE"/>
            </a:solidFill>
          </a:ln>
        </p:spPr>
        <p:txBody>
          <a:bodyPr wrap="square">
            <a:spAutoFit/>
          </a:bodyPr>
          <a:lstStyle/>
          <a:p>
            <a:r>
              <a:rPr lang="en-GB" sz="4400" dirty="0">
                <a:solidFill>
                  <a:srgbClr val="666AFE"/>
                </a:solidFill>
              </a:rPr>
              <a:t>$Hi = "Hello"</a:t>
            </a:r>
          </a:p>
          <a:p>
            <a:r>
              <a:rPr lang="en-GB" sz="4400" dirty="0">
                <a:solidFill>
                  <a:srgbClr val="666AFE"/>
                </a:solidFill>
              </a:rPr>
              <a:t>Write-Host $Hi</a:t>
            </a:r>
          </a:p>
        </p:txBody>
      </p:sp>
    </p:spTree>
    <p:extLst>
      <p:ext uri="{BB962C8B-B14F-4D97-AF65-F5344CB8AC3E}">
        <p14:creationId xmlns:p14="http://schemas.microsoft.com/office/powerpoint/2010/main" val="225728120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581883" y="288116"/>
            <a:ext cx="9895951" cy="1033669"/>
          </a:xfrm>
        </p:spPr>
        <p:txBody>
          <a:bodyPr>
            <a:normAutofit/>
          </a:bodyPr>
          <a:lstStyle/>
          <a:p>
            <a:r>
              <a:rPr lang="en-GB" sz="6600" b="1" dirty="0">
                <a:solidFill>
                  <a:schemeClr val="bg1"/>
                </a:solidFill>
              </a:rPr>
              <a:t>Bg. </a:t>
            </a:r>
            <a:r>
              <a:rPr lang="en-GB" sz="5400" b="1" dirty="0">
                <a:solidFill>
                  <a:schemeClr val="bg1"/>
                </a:solidFill>
              </a:rPr>
              <a:t>PS scripting in VSC</a:t>
            </a:r>
          </a:p>
        </p:txBody>
      </p:sp>
      <p:sp>
        <p:nvSpPr>
          <p:cNvPr id="13" name="Rectangle 2">
            <a:extLst>
              <a:ext uri="{FF2B5EF4-FFF2-40B4-BE49-F238E27FC236}">
                <a16:creationId xmlns:a16="http://schemas.microsoft.com/office/drawing/2014/main" id="{91F835AF-A34A-31BC-203C-1FB1F659BA94}"/>
              </a:ext>
            </a:extLst>
          </p:cNvPr>
          <p:cNvSpPr>
            <a:spLocks noGrp="1" noChangeArrowheads="1"/>
          </p:cNvSpPr>
          <p:nvPr>
            <p:ph idx="1"/>
          </p:nvPr>
        </p:nvSpPr>
        <p:spPr bwMode="auto">
          <a:xfrm>
            <a:off x="308071" y="1761411"/>
            <a:ext cx="6361178" cy="3842693"/>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7935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514350" indent="-514350">
              <a:lnSpc>
                <a:spcPct val="100000"/>
              </a:lnSpc>
              <a:spcBef>
                <a:spcPts val="300"/>
              </a:spcBef>
              <a:buFont typeface="+mj-lt"/>
              <a:buAutoNum type="arabicPeriod"/>
            </a:pPr>
            <a:r>
              <a:rPr lang="en-US" altLang="en-US" dirty="0"/>
              <a:t>Open </a:t>
            </a:r>
            <a:r>
              <a:rPr lang="en-US" altLang="en-US" dirty="0">
                <a:highlight>
                  <a:srgbClr val="FFFF00"/>
                </a:highlight>
              </a:rPr>
              <a:t>Visual Studio Code</a:t>
            </a:r>
          </a:p>
          <a:p>
            <a:pPr marL="514350" indent="-514350">
              <a:lnSpc>
                <a:spcPct val="100000"/>
              </a:lnSpc>
              <a:spcBef>
                <a:spcPts val="300"/>
              </a:spcBef>
              <a:buFont typeface="+mj-lt"/>
              <a:buAutoNum type="arabicPeriod"/>
            </a:pPr>
            <a:r>
              <a:rPr lang="en-US" altLang="en-US" dirty="0"/>
              <a:t>Create a New File e.g. </a:t>
            </a:r>
            <a:r>
              <a:rPr lang="en-US" altLang="en-US" b="1" dirty="0"/>
              <a:t>PSscript.ps1</a:t>
            </a:r>
          </a:p>
          <a:p>
            <a:pPr lvl="1">
              <a:lnSpc>
                <a:spcPct val="100000"/>
              </a:lnSpc>
              <a:spcBef>
                <a:spcPts val="300"/>
              </a:spcBef>
            </a:pPr>
            <a:r>
              <a:rPr lang="en-US" dirty="0"/>
              <a:t>PS script files are saved with a </a:t>
            </a:r>
            <a:r>
              <a:rPr lang="en-US" b="1" dirty="0"/>
              <a:t>.ps1</a:t>
            </a:r>
            <a:r>
              <a:rPr lang="en-US" dirty="0"/>
              <a:t> file extension.</a:t>
            </a:r>
            <a:endParaRPr lang="en-US" altLang="en-US" dirty="0">
              <a:highlight>
                <a:srgbClr val="FFFF00"/>
              </a:highlight>
            </a:endParaRPr>
          </a:p>
          <a:p>
            <a:pPr marL="514350" indent="-514350">
              <a:lnSpc>
                <a:spcPct val="100000"/>
              </a:lnSpc>
              <a:spcBef>
                <a:spcPts val="300"/>
              </a:spcBef>
              <a:buFont typeface="+mj-lt"/>
              <a:buAutoNum type="arabicPeriod"/>
            </a:pPr>
            <a:r>
              <a:rPr lang="en-US" altLang="en-US" dirty="0"/>
              <a:t>Type the following command: </a:t>
            </a:r>
            <a:br>
              <a:rPr lang="en-US" altLang="en-US" dirty="0"/>
            </a:br>
            <a:r>
              <a:rPr lang="en-US" altLang="en-US" dirty="0"/>
              <a:t> </a:t>
            </a:r>
            <a:r>
              <a:rPr lang="en-US" altLang="en-US" dirty="0">
                <a:solidFill>
                  <a:srgbClr val="666AFE"/>
                </a:solidFill>
              </a:rPr>
              <a:t>Write-Host “Hello World” </a:t>
            </a:r>
          </a:p>
          <a:p>
            <a:pPr lvl="1">
              <a:lnSpc>
                <a:spcPct val="100000"/>
              </a:lnSpc>
              <a:spcBef>
                <a:spcPts val="300"/>
              </a:spcBef>
            </a:pPr>
            <a:r>
              <a:rPr lang="en-US" altLang="en-US" sz="2200" dirty="0"/>
              <a:t>Don’t copy &amp; paste quotes “ ”, or replace them in the IDE.</a:t>
            </a:r>
          </a:p>
          <a:p>
            <a:pPr marL="514350" indent="-514350">
              <a:lnSpc>
                <a:spcPct val="100000"/>
              </a:lnSpc>
              <a:spcBef>
                <a:spcPts val="300"/>
              </a:spcBef>
              <a:buFont typeface="+mj-lt"/>
              <a:buAutoNum type="arabicPeriod"/>
            </a:pPr>
            <a:r>
              <a:rPr lang="en-US" dirty="0"/>
              <a:t>Run the program.</a:t>
            </a:r>
          </a:p>
        </p:txBody>
      </p:sp>
      <p:pic>
        <p:nvPicPr>
          <p:cNvPr id="5" name="Picture 4">
            <a:extLst>
              <a:ext uri="{FF2B5EF4-FFF2-40B4-BE49-F238E27FC236}">
                <a16:creationId xmlns:a16="http://schemas.microsoft.com/office/drawing/2014/main" id="{FDC5435C-8EBF-E04A-17B2-FAE3764C773C}"/>
              </a:ext>
            </a:extLst>
          </p:cNvPr>
          <p:cNvPicPr>
            <a:picLocks noChangeAspect="1"/>
          </p:cNvPicPr>
          <p:nvPr/>
        </p:nvPicPr>
        <p:blipFill>
          <a:blip r:embed="rId3"/>
          <a:stretch>
            <a:fillRect/>
          </a:stretch>
        </p:blipFill>
        <p:spPr>
          <a:xfrm>
            <a:off x="6864987" y="1761411"/>
            <a:ext cx="5234731" cy="3771986"/>
          </a:xfrm>
          <a:prstGeom prst="rect">
            <a:avLst/>
          </a:prstGeom>
        </p:spPr>
      </p:pic>
    </p:spTree>
    <p:extLst>
      <p:ext uri="{BB962C8B-B14F-4D97-AF65-F5344CB8AC3E}">
        <p14:creationId xmlns:p14="http://schemas.microsoft.com/office/powerpoint/2010/main" val="259749995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459346" y="278535"/>
            <a:ext cx="11353713" cy="1033669"/>
          </a:xfrm>
        </p:spPr>
        <p:txBody>
          <a:bodyPr>
            <a:normAutofit fontScale="90000"/>
          </a:bodyPr>
          <a:lstStyle/>
          <a:p>
            <a:r>
              <a:rPr lang="en-GB" sz="6000" b="1" dirty="0">
                <a:solidFill>
                  <a:schemeClr val="bg1"/>
                </a:solidFill>
              </a:rPr>
              <a:t>Bg. </a:t>
            </a:r>
            <a:r>
              <a:rPr lang="en-GB" sz="4800" dirty="0">
                <a:solidFill>
                  <a:schemeClr val="bg1"/>
                </a:solidFill>
              </a:rPr>
              <a:t>PS scripting in Notepad++/VSC/other editor</a:t>
            </a:r>
            <a:endParaRPr lang="en-GB" sz="5400" dirty="0">
              <a:solidFill>
                <a:schemeClr val="bg1"/>
              </a:solidFill>
            </a:endParaRPr>
          </a:p>
        </p:txBody>
      </p:sp>
      <p:sp>
        <p:nvSpPr>
          <p:cNvPr id="13" name="Rectangle 2">
            <a:extLst>
              <a:ext uri="{FF2B5EF4-FFF2-40B4-BE49-F238E27FC236}">
                <a16:creationId xmlns:a16="http://schemas.microsoft.com/office/drawing/2014/main" id="{91F835AF-A34A-31BC-203C-1FB1F659BA94}"/>
              </a:ext>
            </a:extLst>
          </p:cNvPr>
          <p:cNvSpPr>
            <a:spLocks noGrp="1" noChangeArrowheads="1"/>
          </p:cNvSpPr>
          <p:nvPr>
            <p:ph idx="1"/>
          </p:nvPr>
        </p:nvSpPr>
        <p:spPr bwMode="auto">
          <a:xfrm>
            <a:off x="279076" y="1740708"/>
            <a:ext cx="11792505" cy="2919364"/>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7935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nSpc>
                <a:spcPct val="100000"/>
              </a:lnSpc>
              <a:spcBef>
                <a:spcPts val="300"/>
              </a:spcBef>
            </a:pPr>
            <a:r>
              <a:rPr lang="en-US" sz="2400" dirty="0"/>
              <a:t>PS script files are saved with a </a:t>
            </a:r>
            <a:r>
              <a:rPr lang="en-US" sz="2400" b="1" dirty="0"/>
              <a:t>.ps1</a:t>
            </a:r>
            <a:r>
              <a:rPr lang="en-US" sz="2400" dirty="0"/>
              <a:t> file extension. </a:t>
            </a:r>
          </a:p>
          <a:p>
            <a:pPr>
              <a:lnSpc>
                <a:spcPct val="100000"/>
              </a:lnSpc>
              <a:spcBef>
                <a:spcPts val="300"/>
              </a:spcBef>
            </a:pPr>
            <a:r>
              <a:rPr lang="en-US" altLang="en-US" sz="2400" b="1" dirty="0"/>
              <a:t>We can use an IDE of our choice </a:t>
            </a:r>
            <a:r>
              <a:rPr lang="en-US" altLang="en-US" sz="2400" dirty="0"/>
              <a:t>e.g. notepad, notepad++ or Visual Studio Code.</a:t>
            </a:r>
          </a:p>
          <a:p>
            <a:pPr>
              <a:lnSpc>
                <a:spcPct val="100000"/>
              </a:lnSpc>
              <a:spcBef>
                <a:spcPts val="300"/>
              </a:spcBef>
            </a:pPr>
            <a:r>
              <a:rPr lang="en-US" altLang="en-US" sz="2400" dirty="0"/>
              <a:t>For example, we could type the following command in our favorite editor:</a:t>
            </a:r>
          </a:p>
          <a:p>
            <a:pPr>
              <a:lnSpc>
                <a:spcPct val="100000"/>
              </a:lnSpc>
              <a:spcBef>
                <a:spcPts val="300"/>
              </a:spcBef>
            </a:pPr>
            <a:r>
              <a:rPr lang="en-US" altLang="en-US" sz="2400" dirty="0">
                <a:solidFill>
                  <a:srgbClr val="666AFE"/>
                </a:solidFill>
              </a:rPr>
              <a:t>	Write-Host “Hello World” </a:t>
            </a:r>
            <a:r>
              <a:rPr lang="en-US" altLang="en-US" sz="2000" dirty="0"/>
              <a:t>- Don’t copy &amp; paste quotes “ ” or replace them</a:t>
            </a:r>
            <a:r>
              <a:rPr lang="en-US" altLang="en-US" sz="2400" dirty="0"/>
              <a:t>.</a:t>
            </a:r>
          </a:p>
          <a:p>
            <a:pPr>
              <a:lnSpc>
                <a:spcPct val="100000"/>
              </a:lnSpc>
              <a:spcBef>
                <a:spcPts val="300"/>
              </a:spcBef>
            </a:pPr>
            <a:r>
              <a:rPr lang="en-US" altLang="en-US" sz="2400" b="1" dirty="0"/>
              <a:t>Save the file </a:t>
            </a:r>
            <a:r>
              <a:rPr lang="en-US" altLang="en-US" sz="2400" dirty="0"/>
              <a:t>as </a:t>
            </a:r>
            <a:r>
              <a:rPr lang="en-US" altLang="en-US" sz="2400" b="1" dirty="0"/>
              <a:t>HelloWorld.ps1</a:t>
            </a:r>
          </a:p>
          <a:p>
            <a:pPr>
              <a:lnSpc>
                <a:spcPct val="100000"/>
              </a:lnSpc>
              <a:spcBef>
                <a:spcPts val="300"/>
              </a:spcBef>
            </a:pPr>
            <a:r>
              <a:rPr lang="en-US" altLang="en-US" sz="2400" b="1" dirty="0"/>
              <a:t>Run the file: </a:t>
            </a:r>
            <a:r>
              <a:rPr lang="en-US" altLang="en-US" sz="2400" dirty="0"/>
              <a:t>Navigate to the folder using ‘cd’ in PowerShell and type the file name with a </a:t>
            </a:r>
            <a:r>
              <a:rPr lang="en-US" altLang="en-US" sz="2400" b="1" dirty="0">
                <a:highlight>
                  <a:srgbClr val="FFFF00"/>
                </a:highlight>
              </a:rPr>
              <a:t>preceding full stop and forward slash</a:t>
            </a:r>
            <a:r>
              <a:rPr lang="en-US" altLang="en-US" sz="2400" dirty="0"/>
              <a:t> </a:t>
            </a:r>
            <a:r>
              <a:rPr lang="en-US" altLang="en-US" sz="2400" dirty="0">
                <a:highlight>
                  <a:srgbClr val="FFFF00"/>
                </a:highlight>
              </a:rPr>
              <a:t>./</a:t>
            </a:r>
            <a:r>
              <a:rPr lang="en-US" altLang="en-US" sz="2400" dirty="0"/>
              <a:t> to run the script file e.g. </a:t>
            </a:r>
          </a:p>
        </p:txBody>
      </p:sp>
      <p:pic>
        <p:nvPicPr>
          <p:cNvPr id="18" name="Picture 17">
            <a:extLst>
              <a:ext uri="{FF2B5EF4-FFF2-40B4-BE49-F238E27FC236}">
                <a16:creationId xmlns:a16="http://schemas.microsoft.com/office/drawing/2014/main" id="{8939E9F0-D443-6C7F-9796-9E46A8F0AC78}"/>
              </a:ext>
            </a:extLst>
          </p:cNvPr>
          <p:cNvPicPr>
            <a:picLocks noChangeAspect="1"/>
          </p:cNvPicPr>
          <p:nvPr/>
        </p:nvPicPr>
        <p:blipFill>
          <a:blip r:embed="rId3"/>
          <a:stretch>
            <a:fillRect/>
          </a:stretch>
        </p:blipFill>
        <p:spPr>
          <a:xfrm>
            <a:off x="183274" y="4721656"/>
            <a:ext cx="11184083" cy="545565"/>
          </a:xfrm>
          <a:prstGeom prst="rect">
            <a:avLst/>
          </a:prstGeom>
        </p:spPr>
      </p:pic>
      <p:sp>
        <p:nvSpPr>
          <p:cNvPr id="3" name="Callout: Bent Line with Border and Accent Bar 2">
            <a:extLst>
              <a:ext uri="{FF2B5EF4-FFF2-40B4-BE49-F238E27FC236}">
                <a16:creationId xmlns:a16="http://schemas.microsoft.com/office/drawing/2014/main" id="{88FF5784-C485-61EA-62AB-A2D124814776}"/>
              </a:ext>
            </a:extLst>
          </p:cNvPr>
          <p:cNvSpPr/>
          <p:nvPr/>
        </p:nvSpPr>
        <p:spPr>
          <a:xfrm>
            <a:off x="8629479" y="5410497"/>
            <a:ext cx="2737878" cy="934593"/>
          </a:xfrm>
          <a:prstGeom prst="accentBorderCallout2">
            <a:avLst>
              <a:gd name="adj1" fmla="val 18750"/>
              <a:gd name="adj2" fmla="val -8333"/>
              <a:gd name="adj3" fmla="val 18750"/>
              <a:gd name="adj4" fmla="val -16667"/>
              <a:gd name="adj5" fmla="val -26091"/>
              <a:gd name="adj6" fmla="val -23319"/>
            </a:avLst>
          </a:prstGeom>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prstClr val="white"/>
                </a:solidFill>
                <a:effectLst/>
                <a:uLnTx/>
                <a:uFillTx/>
                <a:latin typeface="Calibri" panose="020F0502020204030204"/>
                <a:ea typeface="+mn-ea"/>
                <a:cs typeface="+mn-cs"/>
              </a:rPr>
              <a:t>Don’t forget the dot and forward slash: </a:t>
            </a:r>
            <a:r>
              <a:rPr kumimoji="0" lang="en-GB" sz="3200" b="0"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rPr>
              <a:t>./</a:t>
            </a:r>
            <a:endParaRPr kumimoji="0" lang="en-GB" sz="1800" b="0"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p:txBody>
      </p:sp>
      <p:sp>
        <p:nvSpPr>
          <p:cNvPr id="7" name="TextBox 6">
            <a:extLst>
              <a:ext uri="{FF2B5EF4-FFF2-40B4-BE49-F238E27FC236}">
                <a16:creationId xmlns:a16="http://schemas.microsoft.com/office/drawing/2014/main" id="{E9D5CCD1-33B9-0682-570F-9A9BF13FC04B}"/>
              </a:ext>
            </a:extLst>
          </p:cNvPr>
          <p:cNvSpPr txBox="1"/>
          <p:nvPr/>
        </p:nvSpPr>
        <p:spPr>
          <a:xfrm>
            <a:off x="-1426" y="6199070"/>
            <a:ext cx="6097424"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b="0" i="0" u="none" strike="noStrike" kern="1200" cap="none" spc="0" normalizeH="0" baseline="0" noProof="0" dirty="0">
                <a:ln>
                  <a:noFill/>
                </a:ln>
                <a:solidFill>
                  <a:prstClr val="black"/>
                </a:solidFill>
                <a:effectLst/>
                <a:uLnTx/>
                <a:uFillTx/>
                <a:latin typeface="Calibri" panose="020F0502020204030204"/>
                <a:ea typeface="+mn-ea"/>
                <a:cs typeface="+mn-cs"/>
              </a:rPr>
              <a:t>By default, we are unable to run a script by just double-clicking a file, to protect the computer system from accidental harm.</a:t>
            </a:r>
          </a:p>
        </p:txBody>
      </p:sp>
    </p:spTree>
    <p:extLst>
      <p:ext uri="{BB962C8B-B14F-4D97-AF65-F5344CB8AC3E}">
        <p14:creationId xmlns:p14="http://schemas.microsoft.com/office/powerpoint/2010/main" val="322084520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A8281D-EAAB-951F-0964-86DFEF49D2A5}"/>
              </a:ext>
            </a:extLst>
          </p:cNvPr>
          <p:cNvSpPr>
            <a:spLocks noGrp="1"/>
          </p:cNvSpPr>
          <p:nvPr>
            <p:ph type="title"/>
          </p:nvPr>
        </p:nvSpPr>
        <p:spPr>
          <a:xfrm>
            <a:off x="128899" y="66023"/>
            <a:ext cx="9869680" cy="1187308"/>
          </a:xfrm>
        </p:spPr>
        <p:txBody>
          <a:bodyPr>
            <a:normAutofit/>
          </a:bodyPr>
          <a:lstStyle/>
          <a:p>
            <a:r>
              <a:rPr lang="en-GB" sz="7200" dirty="0">
                <a:solidFill>
                  <a:schemeClr val="bg1"/>
                </a:solidFill>
                <a:highlight>
                  <a:srgbClr val="000080"/>
                </a:highlight>
              </a:rPr>
              <a:t>Bg. </a:t>
            </a:r>
            <a:r>
              <a:rPr lang="en-GB" sz="4800" dirty="0">
                <a:solidFill>
                  <a:schemeClr val="bg1"/>
                </a:solidFill>
                <a:highlight>
                  <a:srgbClr val="000080"/>
                </a:highlight>
              </a:rPr>
              <a:t>Running the Script in VSC and PS</a:t>
            </a:r>
          </a:p>
        </p:txBody>
      </p:sp>
      <p:sp>
        <p:nvSpPr>
          <p:cNvPr id="3" name="Content Placeholder 2">
            <a:extLst>
              <a:ext uri="{FF2B5EF4-FFF2-40B4-BE49-F238E27FC236}">
                <a16:creationId xmlns:a16="http://schemas.microsoft.com/office/drawing/2014/main" id="{5EE128F3-2F26-6471-A01F-3C9D9E7C3E37}"/>
              </a:ext>
            </a:extLst>
          </p:cNvPr>
          <p:cNvSpPr>
            <a:spLocks noGrp="1"/>
          </p:cNvSpPr>
          <p:nvPr>
            <p:ph idx="1"/>
          </p:nvPr>
        </p:nvSpPr>
        <p:spPr>
          <a:xfrm>
            <a:off x="246079" y="1253331"/>
            <a:ext cx="11699841" cy="4351338"/>
          </a:xfrm>
        </p:spPr>
        <p:txBody>
          <a:bodyPr/>
          <a:lstStyle/>
          <a:p>
            <a:r>
              <a:rPr lang="en-GB" dirty="0"/>
              <a:t>After you open a PS script file in In VSC, </a:t>
            </a:r>
            <a:r>
              <a:rPr lang="en-GB" b="1" dirty="0"/>
              <a:t>there is no need to manually find the script fie to run it</a:t>
            </a:r>
            <a:r>
              <a:rPr lang="en-GB" dirty="0"/>
              <a:t>. We can simply </a:t>
            </a:r>
            <a:r>
              <a:rPr lang="en-GB" b="1" dirty="0"/>
              <a:t>press the play button </a:t>
            </a:r>
            <a:r>
              <a:rPr lang="en-GB" dirty="0"/>
              <a:t>(top right) to run.</a:t>
            </a:r>
          </a:p>
          <a:p>
            <a:r>
              <a:rPr lang="en-GB" b="1" dirty="0"/>
              <a:t>If using another editor and opening the script file in the PS console</a:t>
            </a:r>
            <a:r>
              <a:rPr lang="en-GB" dirty="0"/>
              <a:t>, we need to use the ‘</a:t>
            </a:r>
            <a:r>
              <a:rPr lang="en-GB" b="1" dirty="0"/>
              <a:t>cd</a:t>
            </a:r>
            <a:r>
              <a:rPr lang="en-GB" dirty="0"/>
              <a:t>‘ command to navigate to the folder containing the script file in order to run it. </a:t>
            </a:r>
          </a:p>
          <a:p>
            <a:pPr lvl="1"/>
            <a:r>
              <a:rPr lang="en-GB" sz="1800" dirty="0"/>
              <a:t>Or we could copy the directory path from File Explorer and use the Set-Location command in PS to set the directory to the location of the script files. Although this command will throw an error if there is a </a:t>
            </a:r>
            <a:r>
              <a:rPr lang="en-US" sz="1800" dirty="0"/>
              <a:t>dash - in directory path.</a:t>
            </a:r>
            <a:endParaRPr lang="en-GB" sz="1800" dirty="0"/>
          </a:p>
        </p:txBody>
      </p:sp>
      <p:pic>
        <p:nvPicPr>
          <p:cNvPr id="7" name="Picture 6">
            <a:extLst>
              <a:ext uri="{FF2B5EF4-FFF2-40B4-BE49-F238E27FC236}">
                <a16:creationId xmlns:a16="http://schemas.microsoft.com/office/drawing/2014/main" id="{85BED589-E362-85E7-F677-D89412CC0C33}"/>
              </a:ext>
            </a:extLst>
          </p:cNvPr>
          <p:cNvPicPr>
            <a:picLocks noChangeAspect="1"/>
          </p:cNvPicPr>
          <p:nvPr/>
        </p:nvPicPr>
        <p:blipFill>
          <a:blip r:embed="rId2"/>
          <a:stretch>
            <a:fillRect/>
          </a:stretch>
        </p:blipFill>
        <p:spPr>
          <a:xfrm>
            <a:off x="1404301" y="4074953"/>
            <a:ext cx="9712088" cy="2309070"/>
          </a:xfrm>
          <a:prstGeom prst="rect">
            <a:avLst/>
          </a:prstGeom>
        </p:spPr>
      </p:pic>
    </p:spTree>
    <p:extLst>
      <p:ext uri="{BB962C8B-B14F-4D97-AF65-F5344CB8AC3E}">
        <p14:creationId xmlns:p14="http://schemas.microsoft.com/office/powerpoint/2010/main" val="418265107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365343" y="313569"/>
            <a:ext cx="11051838" cy="1033669"/>
          </a:xfrm>
        </p:spPr>
        <p:txBody>
          <a:bodyPr>
            <a:normAutofit fontScale="90000"/>
          </a:bodyPr>
          <a:lstStyle/>
          <a:p>
            <a:r>
              <a:rPr lang="en-GB" sz="5400" b="1" dirty="0">
                <a:solidFill>
                  <a:schemeClr val="bg1"/>
                </a:solidFill>
              </a:rPr>
              <a:t>Windows PowerShell v  </a:t>
            </a:r>
            <a:r>
              <a:rPr lang="en-US" sz="5400" b="1" dirty="0">
                <a:solidFill>
                  <a:schemeClr val="bg1"/>
                </a:solidFill>
              </a:rPr>
              <a:t>PowerShell (Admin)</a:t>
            </a:r>
            <a:endParaRPr lang="en-GB" sz="5400" b="1" dirty="0">
              <a:solidFill>
                <a:schemeClr val="bg1"/>
              </a:solidFill>
            </a:endParaRPr>
          </a:p>
        </p:txBody>
      </p:sp>
      <p:sp>
        <p:nvSpPr>
          <p:cNvPr id="9" name="Content Placeholder 2">
            <a:extLst>
              <a:ext uri="{FF2B5EF4-FFF2-40B4-BE49-F238E27FC236}">
                <a16:creationId xmlns:a16="http://schemas.microsoft.com/office/drawing/2014/main" id="{C6F0307B-6A4C-4978-8778-1B2AFBCDE537}"/>
              </a:ext>
            </a:extLst>
          </p:cNvPr>
          <p:cNvSpPr>
            <a:spLocks noGrp="1"/>
          </p:cNvSpPr>
          <p:nvPr>
            <p:ph idx="1"/>
          </p:nvPr>
        </p:nvSpPr>
        <p:spPr>
          <a:xfrm>
            <a:off x="326523" y="1597432"/>
            <a:ext cx="11538949" cy="5096292"/>
          </a:xfrm>
        </p:spPr>
        <p:txBody>
          <a:bodyPr>
            <a:normAutofit fontScale="92500" lnSpcReduction="20000"/>
          </a:bodyPr>
          <a:lstStyle/>
          <a:p>
            <a:pPr marL="0" indent="0" algn="l">
              <a:lnSpc>
                <a:spcPct val="120000"/>
              </a:lnSpc>
              <a:spcBef>
                <a:spcPts val="600"/>
              </a:spcBef>
              <a:buNone/>
            </a:pPr>
            <a:r>
              <a:rPr lang="en-US" sz="3200" b="1" dirty="0"/>
              <a:t>Two versions </a:t>
            </a:r>
            <a:r>
              <a:rPr lang="en-US" sz="3200" dirty="0"/>
              <a:t>of PowerShell exist in the </a:t>
            </a:r>
            <a:r>
              <a:rPr lang="en-US" sz="3200" b="1" dirty="0"/>
              <a:t>Power User menu</a:t>
            </a:r>
            <a:r>
              <a:rPr lang="en-US" sz="3200" dirty="0"/>
              <a:t>:</a:t>
            </a:r>
          </a:p>
          <a:p>
            <a:pPr algn="l">
              <a:lnSpc>
                <a:spcPct val="120000"/>
              </a:lnSpc>
              <a:spcBef>
                <a:spcPts val="600"/>
              </a:spcBef>
            </a:pPr>
            <a:r>
              <a:rPr lang="en-US" sz="3200" b="1" dirty="0">
                <a:highlight>
                  <a:srgbClr val="FFFF00"/>
                </a:highlight>
              </a:rPr>
              <a:t>Windows PowerShell</a:t>
            </a:r>
            <a:r>
              <a:rPr lang="en-US" dirty="0"/>
              <a:t> </a:t>
            </a:r>
            <a:r>
              <a:rPr lang="en-US" sz="3200" dirty="0"/>
              <a:t>typically runs in </a:t>
            </a:r>
            <a:r>
              <a:rPr lang="en-US" sz="3200" b="1" dirty="0"/>
              <a:t>Restricted mode </a:t>
            </a:r>
            <a:r>
              <a:rPr lang="en-US" sz="3200" dirty="0"/>
              <a:t>that offers access to the PowerShell console and some </a:t>
            </a:r>
            <a:r>
              <a:rPr lang="en-US" sz="3200" b="1" dirty="0"/>
              <a:t>limited functions</a:t>
            </a:r>
            <a:r>
              <a:rPr lang="en-US" sz="3200" dirty="0"/>
              <a:t>, and is far less potentially damaging to the system. </a:t>
            </a:r>
          </a:p>
          <a:p>
            <a:pPr>
              <a:lnSpc>
                <a:spcPct val="120000"/>
              </a:lnSpc>
              <a:spcBef>
                <a:spcPts val="600"/>
              </a:spcBef>
            </a:pPr>
            <a:r>
              <a:rPr lang="en-US" sz="3200" b="1" dirty="0">
                <a:highlight>
                  <a:srgbClr val="FFFF00"/>
                </a:highlight>
              </a:rPr>
              <a:t>Windows PowerShell (Admin)</a:t>
            </a:r>
            <a:r>
              <a:rPr lang="en-US" dirty="0"/>
              <a:t> </a:t>
            </a:r>
            <a:r>
              <a:rPr lang="en-US" sz="3200" dirty="0"/>
              <a:t>typically runs in </a:t>
            </a:r>
            <a:r>
              <a:rPr lang="en-US" sz="3200" b="1" dirty="0"/>
              <a:t>Unrestricted mode </a:t>
            </a:r>
            <a:r>
              <a:rPr lang="en-US" sz="3200" dirty="0"/>
              <a:t>that offers </a:t>
            </a:r>
            <a:r>
              <a:rPr lang="en-US" sz="3200" b="1" dirty="0"/>
              <a:t>full access to the PowerShell functions</a:t>
            </a:r>
            <a:r>
              <a:rPr lang="en-US" sz="3200" dirty="0"/>
              <a:t>, </a:t>
            </a:r>
            <a:r>
              <a:rPr lang="en-US" sz="3200" b="1" dirty="0"/>
              <a:t>and the </a:t>
            </a:r>
            <a:r>
              <a:rPr lang="en-US" sz="3200" b="1" dirty="0">
                <a:highlight>
                  <a:srgbClr val="FFFF00"/>
                </a:highlight>
              </a:rPr>
              <a:t>ability to run scripts</a:t>
            </a:r>
            <a:r>
              <a:rPr lang="en-US" sz="3200" dirty="0"/>
              <a:t>, but we need to be careful with the scripts we run in this mode.</a:t>
            </a:r>
          </a:p>
          <a:p>
            <a:pPr>
              <a:lnSpc>
                <a:spcPct val="120000"/>
              </a:lnSpc>
              <a:spcBef>
                <a:spcPts val="600"/>
              </a:spcBef>
            </a:pPr>
            <a:r>
              <a:rPr lang="en-US" sz="3200" b="1" dirty="0"/>
              <a:t>To safeguard your primary system</a:t>
            </a:r>
            <a:r>
              <a:rPr lang="en-US" sz="3200" dirty="0"/>
              <a:t>, when experimenting with PS scripts, you can use PS in the </a:t>
            </a:r>
            <a:r>
              <a:rPr lang="en-US" sz="3200" b="1" dirty="0"/>
              <a:t>Azure VM </a:t>
            </a:r>
            <a:r>
              <a:rPr lang="en-US" sz="3200" dirty="0"/>
              <a:t>provided.</a:t>
            </a:r>
          </a:p>
          <a:p>
            <a:pPr>
              <a:lnSpc>
                <a:spcPct val="120000"/>
              </a:lnSpc>
              <a:spcBef>
                <a:spcPts val="600"/>
              </a:spcBef>
            </a:pPr>
            <a:r>
              <a:rPr lang="en-US" sz="3200" dirty="0"/>
              <a:t>Or: </a:t>
            </a:r>
            <a:r>
              <a:rPr lang="en-US" sz="3200" b="1" dirty="0"/>
              <a:t>Try It Online</a:t>
            </a:r>
            <a:r>
              <a:rPr lang="en-US" sz="3200" dirty="0"/>
              <a:t>: </a:t>
            </a:r>
            <a:r>
              <a:rPr lang="en-US" sz="3200" dirty="0">
                <a:hlinkClick r:id="rId3"/>
              </a:rPr>
              <a:t>https://tio.run/#powershell</a:t>
            </a:r>
            <a:endParaRPr lang="en-US" sz="3200" dirty="0"/>
          </a:p>
          <a:p>
            <a:pPr algn="l">
              <a:lnSpc>
                <a:spcPct val="120000"/>
              </a:lnSpc>
              <a:spcBef>
                <a:spcPts val="600"/>
              </a:spcBef>
            </a:pPr>
            <a:endParaRPr lang="en-US" sz="3200" dirty="0"/>
          </a:p>
        </p:txBody>
      </p:sp>
    </p:spTree>
    <p:extLst>
      <p:ext uri="{BB962C8B-B14F-4D97-AF65-F5344CB8AC3E}">
        <p14:creationId xmlns:p14="http://schemas.microsoft.com/office/powerpoint/2010/main" val="279757639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365343" y="313569"/>
            <a:ext cx="9895951" cy="1033669"/>
          </a:xfrm>
        </p:spPr>
        <p:txBody>
          <a:bodyPr>
            <a:normAutofit/>
          </a:bodyPr>
          <a:lstStyle/>
          <a:p>
            <a:r>
              <a:rPr lang="en-GB" sz="4800" b="1" dirty="0">
                <a:solidFill>
                  <a:schemeClr val="bg1"/>
                </a:solidFill>
              </a:rPr>
              <a:t>PowerShell </a:t>
            </a:r>
            <a:r>
              <a:rPr lang="en-US" sz="4800" b="1" dirty="0">
                <a:solidFill>
                  <a:schemeClr val="bg1"/>
                </a:solidFill>
              </a:rPr>
              <a:t>Execution modes</a:t>
            </a:r>
            <a:endParaRPr lang="en-GB" sz="4800" b="1" dirty="0">
              <a:solidFill>
                <a:schemeClr val="bg1"/>
              </a:solidFill>
            </a:endParaRPr>
          </a:p>
        </p:txBody>
      </p:sp>
      <p:sp>
        <p:nvSpPr>
          <p:cNvPr id="9" name="Content Placeholder 2">
            <a:extLst>
              <a:ext uri="{FF2B5EF4-FFF2-40B4-BE49-F238E27FC236}">
                <a16:creationId xmlns:a16="http://schemas.microsoft.com/office/drawing/2014/main" id="{C6F0307B-6A4C-4978-8778-1B2AFBCDE537}"/>
              </a:ext>
            </a:extLst>
          </p:cNvPr>
          <p:cNvSpPr>
            <a:spLocks noGrp="1"/>
          </p:cNvSpPr>
          <p:nvPr>
            <p:ph idx="1"/>
          </p:nvPr>
        </p:nvSpPr>
        <p:spPr>
          <a:xfrm>
            <a:off x="365343" y="1720645"/>
            <a:ext cx="11479128" cy="4919437"/>
          </a:xfrm>
        </p:spPr>
        <p:txBody>
          <a:bodyPr>
            <a:normAutofit/>
          </a:bodyPr>
          <a:lstStyle/>
          <a:p>
            <a:r>
              <a:rPr lang="en-US" b="1" dirty="0"/>
              <a:t>To run and execute a PS script </a:t>
            </a:r>
            <a:r>
              <a:rPr lang="en-US" dirty="0"/>
              <a:t>in the PS console</a:t>
            </a:r>
            <a:r>
              <a:rPr lang="en-US" b="1" dirty="0"/>
              <a:t>, </a:t>
            </a:r>
            <a:r>
              <a:rPr lang="en-US" dirty="0"/>
              <a:t>we need the </a:t>
            </a:r>
            <a:r>
              <a:rPr lang="en-US" i="0" dirty="0">
                <a:solidFill>
                  <a:srgbClr val="222222"/>
                </a:solidFill>
                <a:effectLst/>
              </a:rPr>
              <a:t>execution</a:t>
            </a:r>
            <a:r>
              <a:rPr lang="en-US" b="1" i="0" dirty="0">
                <a:solidFill>
                  <a:srgbClr val="222222"/>
                </a:solidFill>
                <a:effectLst/>
              </a:rPr>
              <a:t> </a:t>
            </a:r>
            <a:r>
              <a:rPr lang="en-US" dirty="0"/>
              <a:t>policy to be either </a:t>
            </a:r>
            <a:r>
              <a:rPr lang="en-US" b="1" i="0" dirty="0" err="1">
                <a:solidFill>
                  <a:srgbClr val="222222"/>
                </a:solidFill>
                <a:effectLst/>
                <a:highlight>
                  <a:srgbClr val="FFFF00"/>
                </a:highlight>
              </a:rPr>
              <a:t>RemoteSigned</a:t>
            </a:r>
            <a:r>
              <a:rPr lang="en-US" b="1" i="0" dirty="0">
                <a:solidFill>
                  <a:srgbClr val="222222"/>
                </a:solidFill>
                <a:effectLst/>
                <a:highlight>
                  <a:srgbClr val="FFFF00"/>
                </a:highlight>
              </a:rPr>
              <a:t> or </a:t>
            </a:r>
            <a:r>
              <a:rPr lang="en-US" b="1" dirty="0">
                <a:highlight>
                  <a:srgbClr val="FFFF00"/>
                </a:highlight>
              </a:rPr>
              <a:t>Unrestricted</a:t>
            </a:r>
            <a:r>
              <a:rPr lang="en-US" dirty="0"/>
              <a:t>.</a:t>
            </a:r>
          </a:p>
          <a:p>
            <a:r>
              <a:rPr lang="en-US" dirty="0">
                <a:solidFill>
                  <a:srgbClr val="222222"/>
                </a:solidFill>
              </a:rPr>
              <a:t>Whichever device/VM you are using, to see the current default policy, we use the </a:t>
            </a:r>
            <a:r>
              <a:rPr lang="en-US" b="1" dirty="0">
                <a:solidFill>
                  <a:srgbClr val="222222"/>
                </a:solidFill>
              </a:rPr>
              <a:t>Get-</a:t>
            </a:r>
            <a:r>
              <a:rPr lang="en-US" b="1" dirty="0" err="1">
                <a:solidFill>
                  <a:srgbClr val="222222"/>
                </a:solidFill>
              </a:rPr>
              <a:t>ExecutionPolicy</a:t>
            </a:r>
            <a:r>
              <a:rPr lang="en-US" dirty="0">
                <a:solidFill>
                  <a:srgbClr val="222222"/>
                </a:solidFill>
              </a:rPr>
              <a:t> command.</a:t>
            </a:r>
          </a:p>
          <a:p>
            <a:r>
              <a:rPr lang="en-US" b="1" i="0" dirty="0">
                <a:solidFill>
                  <a:srgbClr val="222222"/>
                </a:solidFill>
                <a:effectLst/>
              </a:rPr>
              <a:t>Open PowerShell</a:t>
            </a:r>
            <a:r>
              <a:rPr lang="en-US" b="0" i="0" dirty="0">
                <a:solidFill>
                  <a:srgbClr val="222222"/>
                </a:solidFill>
                <a:effectLst/>
              </a:rPr>
              <a:t>: Right click on the Window start icon &amp; click PowerShell (Admin). Type the following command in PowerShell:</a:t>
            </a:r>
            <a:endParaRPr lang="en-US" dirty="0">
              <a:solidFill>
                <a:srgbClr val="222222"/>
              </a:solidFill>
            </a:endParaRPr>
          </a:p>
          <a:p>
            <a:r>
              <a:rPr lang="en-US" sz="3500" dirty="0">
                <a:solidFill>
                  <a:srgbClr val="222222"/>
                </a:solidFill>
                <a:highlight>
                  <a:srgbClr val="FFFF00"/>
                </a:highlight>
              </a:rPr>
              <a:t>Try:</a:t>
            </a:r>
            <a:r>
              <a:rPr lang="en-US" sz="3500" dirty="0">
                <a:solidFill>
                  <a:srgbClr val="222222"/>
                </a:solidFill>
              </a:rPr>
              <a:t> </a:t>
            </a:r>
            <a:r>
              <a:rPr lang="en-US" sz="3500" dirty="0">
                <a:solidFill>
                  <a:srgbClr val="0563C1"/>
                </a:solidFill>
              </a:rPr>
              <a:t>Get-</a:t>
            </a:r>
            <a:r>
              <a:rPr lang="en-US" sz="3500" dirty="0" err="1">
                <a:solidFill>
                  <a:srgbClr val="0563C1"/>
                </a:solidFill>
              </a:rPr>
              <a:t>ExecutionPolicy</a:t>
            </a:r>
            <a:endParaRPr lang="en-US" sz="3500" dirty="0">
              <a:solidFill>
                <a:srgbClr val="0563C1"/>
              </a:solidFill>
            </a:endParaRPr>
          </a:p>
          <a:p>
            <a:pPr lvl="1"/>
            <a:r>
              <a:rPr lang="en-US" sz="2600" b="0" i="0" dirty="0">
                <a:solidFill>
                  <a:srgbClr val="222222"/>
                </a:solidFill>
                <a:effectLst/>
                <a:latin typeface="Source Sans Pro" panose="020B0503030403020204" pitchFamily="34" charset="0"/>
              </a:rPr>
              <a:t>If the execution policy is set to ‘</a:t>
            </a:r>
            <a:r>
              <a:rPr lang="en-US" sz="2600" b="1" i="0" dirty="0">
                <a:solidFill>
                  <a:srgbClr val="222222"/>
                </a:solidFill>
                <a:effectLst/>
                <a:latin typeface="Source Sans Pro" panose="020B0503030403020204" pitchFamily="34" charset="0"/>
              </a:rPr>
              <a:t>Restricted</a:t>
            </a:r>
            <a:r>
              <a:rPr lang="en-US" sz="2600" b="0" i="0" dirty="0">
                <a:solidFill>
                  <a:srgbClr val="222222"/>
                </a:solidFill>
                <a:effectLst/>
                <a:latin typeface="Source Sans Pro" panose="020B0503030403020204" pitchFamily="34" charset="0"/>
              </a:rPr>
              <a:t>’</a:t>
            </a:r>
            <a:r>
              <a:rPr lang="en-US" sz="2600" dirty="0">
                <a:solidFill>
                  <a:srgbClr val="222222"/>
                </a:solidFill>
                <a:latin typeface="Source Sans Pro" panose="020B0503030403020204" pitchFamily="34" charset="0"/>
              </a:rPr>
              <a:t>, </a:t>
            </a:r>
            <a:r>
              <a:rPr lang="en-US" sz="2600" b="0" i="0" dirty="0">
                <a:solidFill>
                  <a:srgbClr val="222222"/>
                </a:solidFill>
                <a:effectLst/>
                <a:latin typeface="Source Sans Pro" panose="020B0503030403020204" pitchFamily="34" charset="0"/>
              </a:rPr>
              <a:t>change the Execution Policy using the following command:</a:t>
            </a:r>
            <a:r>
              <a:rPr lang="en-US" sz="2600" dirty="0">
                <a:solidFill>
                  <a:srgbClr val="222222"/>
                </a:solidFill>
                <a:latin typeface="Source Sans Pro" panose="020B0503030403020204" pitchFamily="34" charset="0"/>
              </a:rPr>
              <a:t> </a:t>
            </a:r>
            <a:r>
              <a:rPr lang="en-US" sz="2600" i="0" dirty="0">
                <a:solidFill>
                  <a:srgbClr val="0563C1"/>
                </a:solidFill>
                <a:effectLst/>
              </a:rPr>
              <a:t>Set-</a:t>
            </a:r>
            <a:r>
              <a:rPr lang="en-US" sz="2600" dirty="0" err="1">
                <a:solidFill>
                  <a:srgbClr val="0563C1"/>
                </a:solidFill>
              </a:rPr>
              <a:t>E</a:t>
            </a:r>
            <a:r>
              <a:rPr lang="en-US" sz="2600" i="0" dirty="0" err="1">
                <a:solidFill>
                  <a:srgbClr val="0563C1"/>
                </a:solidFill>
                <a:effectLst/>
              </a:rPr>
              <a:t>xecutionPolicy</a:t>
            </a:r>
            <a:r>
              <a:rPr lang="en-US" sz="2600" i="0" dirty="0">
                <a:solidFill>
                  <a:srgbClr val="0563C1"/>
                </a:solidFill>
                <a:effectLst/>
              </a:rPr>
              <a:t> </a:t>
            </a:r>
            <a:r>
              <a:rPr lang="en-US" sz="2600" i="0" dirty="0" err="1">
                <a:solidFill>
                  <a:srgbClr val="0563C1"/>
                </a:solidFill>
                <a:effectLst/>
              </a:rPr>
              <a:t>RemoteSigned</a:t>
            </a:r>
            <a:endParaRPr lang="en-US" sz="2600" i="0" dirty="0">
              <a:solidFill>
                <a:srgbClr val="0563C1"/>
              </a:solidFill>
              <a:effectLst/>
            </a:endParaRPr>
          </a:p>
          <a:p>
            <a:pPr lvl="1"/>
            <a:r>
              <a:rPr lang="en-US" sz="2400" b="0" i="0" dirty="0">
                <a:solidFill>
                  <a:srgbClr val="222222"/>
                </a:solidFill>
                <a:effectLst/>
                <a:latin typeface="Source Sans Pro" panose="020B0503030403020204" pitchFamily="34" charset="0"/>
              </a:rPr>
              <a:t>Enter </a:t>
            </a:r>
            <a:r>
              <a:rPr lang="en-US" sz="2400" b="1" i="0" dirty="0">
                <a:solidFill>
                  <a:srgbClr val="222222"/>
                </a:solidFill>
                <a:effectLst/>
                <a:latin typeface="Source Sans Pro" panose="020B0503030403020204" pitchFamily="34" charset="0"/>
              </a:rPr>
              <a:t>Y</a:t>
            </a:r>
            <a:r>
              <a:rPr lang="en-US" sz="2400" b="0" i="0" dirty="0">
                <a:solidFill>
                  <a:srgbClr val="222222"/>
                </a:solidFill>
                <a:effectLst/>
                <a:latin typeface="Source Sans Pro" panose="020B0503030403020204" pitchFamily="34" charset="0"/>
              </a:rPr>
              <a:t> in the prompt.</a:t>
            </a:r>
          </a:p>
        </p:txBody>
      </p:sp>
      <p:pic>
        <p:nvPicPr>
          <p:cNvPr id="4" name="Picture 3" descr="Logo, company name&#10;&#10;Description automatically generated">
            <a:extLst>
              <a:ext uri="{FF2B5EF4-FFF2-40B4-BE49-F238E27FC236}">
                <a16:creationId xmlns:a16="http://schemas.microsoft.com/office/drawing/2014/main" id="{C8037EEF-F350-6DC8-405F-2341923213C4}"/>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247409" y="98321"/>
            <a:ext cx="3485241" cy="1394097"/>
          </a:xfrm>
          <a:prstGeom prst="rect">
            <a:avLst/>
          </a:prstGeom>
        </p:spPr>
      </p:pic>
      <p:sp>
        <p:nvSpPr>
          <p:cNvPr id="5" name="TextBox 4">
            <a:extLst>
              <a:ext uri="{FF2B5EF4-FFF2-40B4-BE49-F238E27FC236}">
                <a16:creationId xmlns:a16="http://schemas.microsoft.com/office/drawing/2014/main" id="{3672AFAB-BFB7-2158-5412-CE61CB83D756}"/>
              </a:ext>
            </a:extLst>
          </p:cNvPr>
          <p:cNvSpPr txBox="1"/>
          <p:nvPr/>
        </p:nvSpPr>
        <p:spPr>
          <a:xfrm>
            <a:off x="8337472" y="1426220"/>
            <a:ext cx="3016328" cy="21544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Calibri" panose="020F0502020204030204"/>
                <a:ea typeface="+mn-ea"/>
                <a:cs typeface="+mn-cs"/>
                <a:hlinkClick r:id="rId4" tooltip="http://www.i-tecnico.pt/powershell-do-windows-o-que-e-para-que-serve/"/>
              </a:rPr>
              <a:t>This Photo</a:t>
            </a:r>
            <a:r>
              <a:rPr kumimoji="0" lang="en-GB" sz="800" b="0" i="0" u="none" strike="noStrike" kern="1200" cap="none" spc="0" normalizeH="0" baseline="0" noProof="0" dirty="0">
                <a:ln>
                  <a:noFill/>
                </a:ln>
                <a:solidFill>
                  <a:prstClr val="black"/>
                </a:solidFill>
                <a:effectLst/>
                <a:uLnTx/>
                <a:uFillTx/>
                <a:latin typeface="Calibri" panose="020F0502020204030204"/>
                <a:ea typeface="+mn-ea"/>
                <a:cs typeface="+mn-cs"/>
              </a:rPr>
              <a:t> by Unknown Author is </a:t>
            </a:r>
            <a:r>
              <a:rPr kumimoji="0" lang="en-GB" sz="300" b="0" i="0" u="none" strike="noStrike" kern="1200" cap="none" spc="0" normalizeH="0" baseline="0" noProof="0" dirty="0">
                <a:ln>
                  <a:noFill/>
                </a:ln>
                <a:solidFill>
                  <a:prstClr val="black"/>
                </a:solidFill>
                <a:effectLst/>
                <a:uLnTx/>
                <a:uFillTx/>
                <a:latin typeface="Calibri" panose="020F0502020204030204"/>
                <a:ea typeface="+mn-ea"/>
                <a:cs typeface="+mn-cs"/>
              </a:rPr>
              <a:t>licensed</a:t>
            </a:r>
            <a:r>
              <a:rPr kumimoji="0" lang="en-GB" sz="800" b="0" i="0" u="none" strike="noStrike" kern="1200" cap="none" spc="0" normalizeH="0" baseline="0" noProof="0" dirty="0">
                <a:ln>
                  <a:noFill/>
                </a:ln>
                <a:solidFill>
                  <a:prstClr val="black"/>
                </a:solidFill>
                <a:effectLst/>
                <a:uLnTx/>
                <a:uFillTx/>
                <a:latin typeface="Calibri" panose="020F0502020204030204"/>
                <a:ea typeface="+mn-ea"/>
                <a:cs typeface="+mn-cs"/>
              </a:rPr>
              <a:t> under </a:t>
            </a:r>
            <a:r>
              <a:rPr kumimoji="0" lang="en-GB" sz="800" b="0" i="0" u="none" strike="noStrike" kern="1200" cap="none" spc="0" normalizeH="0" baseline="0" noProof="0" dirty="0">
                <a:ln>
                  <a:noFill/>
                </a:ln>
                <a:solidFill>
                  <a:prstClr val="black"/>
                </a:solidFill>
                <a:effectLst/>
                <a:uLnTx/>
                <a:uFillTx/>
                <a:latin typeface="Calibri" panose="020F0502020204030204"/>
                <a:ea typeface="+mn-ea"/>
                <a:cs typeface="+mn-cs"/>
                <a:hlinkClick r:id="rId5" tooltip="https://creativecommons.org/licenses/by-nc-nd/3.0/"/>
              </a:rPr>
              <a:t>CC BY-NC-ND</a:t>
            </a:r>
            <a:endParaRPr kumimoji="0" lang="en-GB" sz="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9188937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459346" y="297361"/>
            <a:ext cx="9895951" cy="1033669"/>
          </a:xfrm>
        </p:spPr>
        <p:txBody>
          <a:bodyPr>
            <a:normAutofit/>
          </a:bodyPr>
          <a:lstStyle/>
          <a:p>
            <a:r>
              <a:rPr lang="en-GB" sz="4800" b="1" dirty="0">
                <a:solidFill>
                  <a:schemeClr val="bg1"/>
                </a:solidFill>
              </a:rPr>
              <a:t>Code comments</a:t>
            </a:r>
          </a:p>
        </p:txBody>
      </p:sp>
      <p:pic>
        <p:nvPicPr>
          <p:cNvPr id="4" name="Picture 3" descr="Logo, company name&#10;&#10;Description automatically generated">
            <a:extLst>
              <a:ext uri="{FF2B5EF4-FFF2-40B4-BE49-F238E27FC236}">
                <a16:creationId xmlns:a16="http://schemas.microsoft.com/office/drawing/2014/main" id="{C8037EEF-F350-6DC8-405F-2341923213C4}"/>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247409" y="98321"/>
            <a:ext cx="3485241" cy="1394097"/>
          </a:xfrm>
          <a:prstGeom prst="rect">
            <a:avLst/>
          </a:prstGeom>
        </p:spPr>
      </p:pic>
      <p:sp>
        <p:nvSpPr>
          <p:cNvPr id="5" name="TextBox 4">
            <a:extLst>
              <a:ext uri="{FF2B5EF4-FFF2-40B4-BE49-F238E27FC236}">
                <a16:creationId xmlns:a16="http://schemas.microsoft.com/office/drawing/2014/main" id="{3672AFAB-BFB7-2158-5412-CE61CB83D756}"/>
              </a:ext>
            </a:extLst>
          </p:cNvPr>
          <p:cNvSpPr txBox="1"/>
          <p:nvPr/>
        </p:nvSpPr>
        <p:spPr>
          <a:xfrm>
            <a:off x="8337472" y="1426220"/>
            <a:ext cx="3016328" cy="21544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Calibri" panose="020F0502020204030204"/>
                <a:ea typeface="+mn-ea"/>
                <a:cs typeface="+mn-cs"/>
                <a:hlinkClick r:id="rId4" tooltip="http://www.i-tecnico.pt/powershell-do-windows-o-que-e-para-que-serve/"/>
              </a:rPr>
              <a:t>This Photo</a:t>
            </a:r>
            <a:r>
              <a:rPr kumimoji="0" lang="en-GB" sz="800" b="0" i="0" u="none" strike="noStrike" kern="1200" cap="none" spc="0" normalizeH="0" baseline="0" noProof="0" dirty="0">
                <a:ln>
                  <a:noFill/>
                </a:ln>
                <a:solidFill>
                  <a:prstClr val="black"/>
                </a:solidFill>
                <a:effectLst/>
                <a:uLnTx/>
                <a:uFillTx/>
                <a:latin typeface="Calibri" panose="020F0502020204030204"/>
                <a:ea typeface="+mn-ea"/>
                <a:cs typeface="+mn-cs"/>
              </a:rPr>
              <a:t> by Unknown Author is </a:t>
            </a:r>
            <a:r>
              <a:rPr kumimoji="0" lang="en-GB" sz="300" b="0" i="0" u="none" strike="noStrike" kern="1200" cap="none" spc="0" normalizeH="0" baseline="0" noProof="0" dirty="0">
                <a:ln>
                  <a:noFill/>
                </a:ln>
                <a:solidFill>
                  <a:prstClr val="black"/>
                </a:solidFill>
                <a:effectLst/>
                <a:uLnTx/>
                <a:uFillTx/>
                <a:latin typeface="Calibri" panose="020F0502020204030204"/>
                <a:ea typeface="+mn-ea"/>
                <a:cs typeface="+mn-cs"/>
              </a:rPr>
              <a:t>licensed</a:t>
            </a:r>
            <a:r>
              <a:rPr kumimoji="0" lang="en-GB" sz="800" b="0" i="0" u="none" strike="noStrike" kern="1200" cap="none" spc="0" normalizeH="0" baseline="0" noProof="0" dirty="0">
                <a:ln>
                  <a:noFill/>
                </a:ln>
                <a:solidFill>
                  <a:prstClr val="black"/>
                </a:solidFill>
                <a:effectLst/>
                <a:uLnTx/>
                <a:uFillTx/>
                <a:latin typeface="Calibri" panose="020F0502020204030204"/>
                <a:ea typeface="+mn-ea"/>
                <a:cs typeface="+mn-cs"/>
              </a:rPr>
              <a:t> under </a:t>
            </a:r>
            <a:r>
              <a:rPr kumimoji="0" lang="en-GB" sz="800" b="0" i="0" u="none" strike="noStrike" kern="1200" cap="none" spc="0" normalizeH="0" baseline="0" noProof="0" dirty="0">
                <a:ln>
                  <a:noFill/>
                </a:ln>
                <a:solidFill>
                  <a:prstClr val="black"/>
                </a:solidFill>
                <a:effectLst/>
                <a:uLnTx/>
                <a:uFillTx/>
                <a:latin typeface="Calibri" panose="020F0502020204030204"/>
                <a:ea typeface="+mn-ea"/>
                <a:cs typeface="+mn-cs"/>
                <a:hlinkClick r:id="rId5" tooltip="https://creativecommons.org/licenses/by-nc-nd/3.0/"/>
              </a:rPr>
              <a:t>CC BY-NC-ND</a:t>
            </a:r>
            <a:endParaRPr kumimoji="0" lang="en-GB" sz="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 name="Rectangle 2">
            <a:extLst>
              <a:ext uri="{FF2B5EF4-FFF2-40B4-BE49-F238E27FC236}">
                <a16:creationId xmlns:a16="http://schemas.microsoft.com/office/drawing/2014/main" id="{91F835AF-A34A-31BC-203C-1FB1F659BA94}"/>
              </a:ext>
            </a:extLst>
          </p:cNvPr>
          <p:cNvSpPr>
            <a:spLocks noGrp="1" noChangeArrowheads="1"/>
          </p:cNvSpPr>
          <p:nvPr>
            <p:ph idx="1"/>
          </p:nvPr>
        </p:nvSpPr>
        <p:spPr bwMode="auto">
          <a:xfrm>
            <a:off x="364889" y="1796472"/>
            <a:ext cx="11367761" cy="1803674"/>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7935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nSpc>
                <a:spcPct val="100000"/>
              </a:lnSpc>
            </a:pPr>
            <a:r>
              <a:rPr lang="en-US" b="0" i="0" dirty="0">
                <a:solidFill>
                  <a:srgbClr val="202124"/>
                </a:solidFill>
                <a:effectLst/>
                <a:highlight>
                  <a:srgbClr val="FFFF00"/>
                </a:highlight>
                <a:latin typeface="arial" panose="020B0604020202020204" pitchFamily="34" charset="0"/>
              </a:rPr>
              <a:t>We can use the hash symbol </a:t>
            </a:r>
            <a:r>
              <a:rPr lang="en-US" b="1" i="0" dirty="0">
                <a:solidFill>
                  <a:srgbClr val="202124"/>
                </a:solidFill>
                <a:effectLst/>
                <a:highlight>
                  <a:srgbClr val="FFFF00"/>
                </a:highlight>
                <a:latin typeface="arial" panose="020B0604020202020204" pitchFamily="34" charset="0"/>
              </a:rPr>
              <a:t>#</a:t>
            </a:r>
            <a:r>
              <a:rPr lang="en-US" b="0" i="0" dirty="0">
                <a:solidFill>
                  <a:srgbClr val="202124"/>
                </a:solidFill>
                <a:effectLst/>
                <a:highlight>
                  <a:srgbClr val="FFFF00"/>
                </a:highlight>
                <a:latin typeface="arial" panose="020B0604020202020204" pitchFamily="34" charset="0"/>
              </a:rPr>
              <a:t> in PS to create a code comment </a:t>
            </a:r>
            <a:r>
              <a:rPr lang="en-US" b="0" i="0" dirty="0">
                <a:solidFill>
                  <a:srgbClr val="202124"/>
                </a:solidFill>
                <a:effectLst/>
                <a:latin typeface="arial" panose="020B0604020202020204" pitchFamily="34" charset="0"/>
              </a:rPr>
              <a:t>on </a:t>
            </a:r>
            <a:r>
              <a:rPr lang="en-US" dirty="0">
                <a:solidFill>
                  <a:srgbClr val="202124"/>
                </a:solidFill>
                <a:latin typeface="arial" panose="020B0604020202020204" pitchFamily="34" charset="0"/>
              </a:rPr>
              <a:t>a single</a:t>
            </a:r>
            <a:r>
              <a:rPr lang="en-US" b="0" i="0" dirty="0">
                <a:solidFill>
                  <a:srgbClr val="202124"/>
                </a:solidFill>
                <a:effectLst/>
                <a:latin typeface="arial" panose="020B0604020202020204" pitchFamily="34" charset="0"/>
              </a:rPr>
              <a:t> line.</a:t>
            </a:r>
          </a:p>
          <a:p>
            <a:pPr>
              <a:lnSpc>
                <a:spcPct val="100000"/>
              </a:lnSpc>
            </a:pPr>
            <a:r>
              <a:rPr lang="en-US" i="0" dirty="0">
                <a:solidFill>
                  <a:srgbClr val="202124"/>
                </a:solidFill>
                <a:effectLst/>
                <a:latin typeface="arial" panose="020B0604020202020204" pitchFamily="34" charset="0"/>
              </a:rPr>
              <a:t>Or we can use the </a:t>
            </a:r>
            <a:r>
              <a:rPr lang="en-US" b="1" i="0" dirty="0">
                <a:solidFill>
                  <a:srgbClr val="202124"/>
                </a:solidFill>
                <a:effectLst/>
                <a:latin typeface="arial" panose="020B0604020202020204" pitchFamily="34" charset="0"/>
              </a:rPr>
              <a:t>less than and greater than symbols with hash </a:t>
            </a:r>
            <a:r>
              <a:rPr lang="en-US" i="0" dirty="0">
                <a:solidFill>
                  <a:srgbClr val="202124"/>
                </a:solidFill>
                <a:effectLst/>
                <a:latin typeface="arial" panose="020B0604020202020204" pitchFamily="34" charset="0"/>
              </a:rPr>
              <a:t>like so: </a:t>
            </a:r>
            <a:r>
              <a:rPr lang="en-US" b="1" i="0" dirty="0">
                <a:solidFill>
                  <a:srgbClr val="202124"/>
                </a:solidFill>
                <a:effectLst/>
                <a:latin typeface="arial" panose="020B0604020202020204" pitchFamily="34" charset="0"/>
              </a:rPr>
              <a:t>&lt;# and #&gt; </a:t>
            </a:r>
            <a:r>
              <a:rPr lang="en-US" i="0" dirty="0">
                <a:solidFill>
                  <a:srgbClr val="202124"/>
                </a:solidFill>
                <a:effectLst/>
                <a:latin typeface="arial" panose="020B0604020202020204" pitchFamily="34" charset="0"/>
              </a:rPr>
              <a:t>to create </a:t>
            </a:r>
            <a:r>
              <a:rPr lang="en-US" dirty="0">
                <a:solidFill>
                  <a:srgbClr val="202124"/>
                </a:solidFill>
                <a:latin typeface="arial" panose="020B0604020202020204" pitchFamily="34" charset="0"/>
              </a:rPr>
              <a:t>multi-line comments / a </a:t>
            </a:r>
            <a:r>
              <a:rPr lang="en-US" i="0" dirty="0">
                <a:solidFill>
                  <a:srgbClr val="202124"/>
                </a:solidFill>
                <a:effectLst/>
                <a:latin typeface="arial" panose="020B0604020202020204" pitchFamily="34" charset="0"/>
              </a:rPr>
              <a:t>comment block.</a:t>
            </a:r>
          </a:p>
        </p:txBody>
      </p:sp>
      <p:pic>
        <p:nvPicPr>
          <p:cNvPr id="6" name="Picture 5">
            <a:extLst>
              <a:ext uri="{FF2B5EF4-FFF2-40B4-BE49-F238E27FC236}">
                <a16:creationId xmlns:a16="http://schemas.microsoft.com/office/drawing/2014/main" id="{AB072DFF-4D10-211C-3A80-442419AD839C}"/>
              </a:ext>
            </a:extLst>
          </p:cNvPr>
          <p:cNvPicPr>
            <a:picLocks noChangeAspect="1"/>
          </p:cNvPicPr>
          <p:nvPr/>
        </p:nvPicPr>
        <p:blipFill>
          <a:blip r:embed="rId6"/>
          <a:stretch>
            <a:fillRect/>
          </a:stretch>
        </p:blipFill>
        <p:spPr>
          <a:xfrm>
            <a:off x="3951634" y="3600146"/>
            <a:ext cx="4295775" cy="3095625"/>
          </a:xfrm>
          <a:prstGeom prst="rect">
            <a:avLst/>
          </a:prstGeom>
        </p:spPr>
      </p:pic>
    </p:spTree>
    <p:extLst>
      <p:ext uri="{BB962C8B-B14F-4D97-AF65-F5344CB8AC3E}">
        <p14:creationId xmlns:p14="http://schemas.microsoft.com/office/powerpoint/2010/main" val="399533398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786982" y="339509"/>
            <a:ext cx="9895951" cy="1033669"/>
          </a:xfrm>
        </p:spPr>
        <p:txBody>
          <a:bodyPr>
            <a:normAutofit/>
          </a:bodyPr>
          <a:lstStyle/>
          <a:p>
            <a:r>
              <a:rPr lang="en-GB" b="1">
                <a:highlight>
                  <a:srgbClr val="FFFF00"/>
                </a:highlight>
              </a:rPr>
              <a:t>Try:</a:t>
            </a:r>
            <a:r>
              <a:rPr lang="en-GB" b="1"/>
              <a:t> </a:t>
            </a:r>
            <a:r>
              <a:rPr lang="en-GB" b="1">
                <a:solidFill>
                  <a:schemeClr val="bg1"/>
                </a:solidFill>
              </a:rPr>
              <a:t>Variables</a:t>
            </a:r>
            <a:endParaRPr lang="en-GB" b="1" dirty="0">
              <a:solidFill>
                <a:schemeClr val="bg1"/>
              </a:solidFill>
            </a:endParaRPr>
          </a:p>
        </p:txBody>
      </p:sp>
      <p:sp>
        <p:nvSpPr>
          <p:cNvPr id="9" name="Content Placeholder 2">
            <a:extLst>
              <a:ext uri="{FF2B5EF4-FFF2-40B4-BE49-F238E27FC236}">
                <a16:creationId xmlns:a16="http://schemas.microsoft.com/office/drawing/2014/main" id="{C6F0307B-6A4C-4978-8778-1B2AFBCDE537}"/>
              </a:ext>
            </a:extLst>
          </p:cNvPr>
          <p:cNvSpPr>
            <a:spLocks noGrp="1"/>
          </p:cNvSpPr>
          <p:nvPr>
            <p:ph idx="1"/>
          </p:nvPr>
        </p:nvSpPr>
        <p:spPr>
          <a:xfrm>
            <a:off x="254251" y="1660938"/>
            <a:ext cx="11825896" cy="4906091"/>
          </a:xfrm>
        </p:spPr>
        <p:txBody>
          <a:bodyPr>
            <a:noAutofit/>
          </a:bodyPr>
          <a:lstStyle/>
          <a:p>
            <a:pPr>
              <a:lnSpc>
                <a:spcPct val="100000"/>
              </a:lnSpc>
              <a:spcBef>
                <a:spcPts val="0"/>
              </a:spcBef>
            </a:pPr>
            <a:r>
              <a:rPr lang="en-US" sz="3200" dirty="0"/>
              <a:t>In PowerShell, variables are named ‘</a:t>
            </a:r>
            <a:r>
              <a:rPr lang="en-US" sz="3200" b="1" dirty="0"/>
              <a:t>objects</a:t>
            </a:r>
            <a:r>
              <a:rPr lang="en-US" sz="3200" dirty="0"/>
              <a:t>’.</a:t>
            </a:r>
          </a:p>
          <a:p>
            <a:pPr>
              <a:lnSpc>
                <a:spcPct val="100000"/>
              </a:lnSpc>
              <a:spcBef>
                <a:spcPts val="0"/>
              </a:spcBef>
            </a:pPr>
            <a:r>
              <a:rPr lang="en-US" sz="3200" dirty="0"/>
              <a:t>A variable name should </a:t>
            </a:r>
            <a:r>
              <a:rPr lang="en-US" sz="3200" b="1" dirty="0"/>
              <a:t>start with a dollar symbol ‘$’. </a:t>
            </a:r>
          </a:p>
          <a:p>
            <a:pPr>
              <a:lnSpc>
                <a:spcPct val="100000"/>
              </a:lnSpc>
              <a:spcBef>
                <a:spcPts val="0"/>
              </a:spcBef>
            </a:pPr>
            <a:r>
              <a:rPr lang="en-US" sz="3200" dirty="0">
                <a:highlight>
                  <a:srgbClr val="FFFF00"/>
                </a:highlight>
              </a:rPr>
              <a:t>Try:</a:t>
            </a:r>
            <a:r>
              <a:rPr lang="en-US" sz="3200" dirty="0"/>
              <a:t> In either PowerShell, VSC or </a:t>
            </a:r>
            <a:r>
              <a:rPr lang="en-US" sz="3200" dirty="0">
                <a:hlinkClick r:id="rId3"/>
              </a:rPr>
              <a:t>www.tio.run</a:t>
            </a:r>
            <a:r>
              <a:rPr lang="en-US" sz="3200" dirty="0"/>
              <a:t>, try the following code:</a:t>
            </a:r>
          </a:p>
          <a:p>
            <a:pPr marL="0" indent="0">
              <a:lnSpc>
                <a:spcPct val="100000"/>
              </a:lnSpc>
              <a:spcBef>
                <a:spcPts val="0"/>
              </a:spcBef>
              <a:buNone/>
            </a:pPr>
            <a:endParaRPr lang="en-US" sz="3200" dirty="0"/>
          </a:p>
          <a:p>
            <a:pPr marL="0" lvl="0" indent="0">
              <a:lnSpc>
                <a:spcPct val="100000"/>
              </a:lnSpc>
              <a:spcBef>
                <a:spcPts val="0"/>
              </a:spcBef>
              <a:buNone/>
            </a:pPr>
            <a:endParaRPr lang="en-GB" sz="3200" dirty="0"/>
          </a:p>
          <a:p>
            <a:pPr marL="0" lvl="0" indent="0">
              <a:lnSpc>
                <a:spcPct val="100000"/>
              </a:lnSpc>
              <a:spcBef>
                <a:spcPts val="0"/>
              </a:spcBef>
              <a:buNone/>
            </a:pPr>
            <a:endParaRPr lang="en-GB" sz="3200" dirty="0"/>
          </a:p>
          <a:p>
            <a:pPr marL="0" lvl="0" indent="0">
              <a:lnSpc>
                <a:spcPct val="100000"/>
              </a:lnSpc>
              <a:spcBef>
                <a:spcPts val="0"/>
              </a:spcBef>
              <a:buNone/>
            </a:pPr>
            <a:endParaRPr lang="en-GB" sz="3200" dirty="0"/>
          </a:p>
          <a:p>
            <a:pPr marL="0" indent="0">
              <a:lnSpc>
                <a:spcPct val="100000"/>
              </a:lnSpc>
              <a:spcBef>
                <a:spcPts val="0"/>
              </a:spcBef>
              <a:buNone/>
            </a:pPr>
            <a:r>
              <a:rPr lang="en-US" sz="3200" dirty="0"/>
              <a:t>Reminder: The </a:t>
            </a:r>
            <a:r>
              <a:rPr lang="en-US" sz="3200" b="1" dirty="0"/>
              <a:t>echo</a:t>
            </a:r>
            <a:r>
              <a:rPr lang="en-US" sz="3200" dirty="0"/>
              <a:t> command in PS is an </a:t>
            </a:r>
            <a:r>
              <a:rPr lang="en-US" sz="3200" b="1" dirty="0"/>
              <a:t>alias</a:t>
            </a:r>
            <a:r>
              <a:rPr lang="en-US" sz="3200" dirty="0"/>
              <a:t> to the </a:t>
            </a:r>
            <a:r>
              <a:rPr lang="en-US" sz="3200" b="1" dirty="0"/>
              <a:t>Write-Output</a:t>
            </a:r>
            <a:r>
              <a:rPr lang="en-US" sz="3200" dirty="0"/>
              <a:t> PS command. We can use either one.</a:t>
            </a:r>
            <a:endParaRPr lang="en-GB" sz="3200" dirty="0"/>
          </a:p>
        </p:txBody>
      </p:sp>
      <p:pic>
        <p:nvPicPr>
          <p:cNvPr id="4" name="Picture 3" descr="Logo, company name&#10;&#10;Description automatically generated">
            <a:extLst>
              <a:ext uri="{FF2B5EF4-FFF2-40B4-BE49-F238E27FC236}">
                <a16:creationId xmlns:a16="http://schemas.microsoft.com/office/drawing/2014/main" id="{C8037EEF-F350-6DC8-405F-2341923213C4}"/>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8247409" y="98321"/>
            <a:ext cx="3485241" cy="1394097"/>
          </a:xfrm>
          <a:prstGeom prst="rect">
            <a:avLst/>
          </a:prstGeom>
        </p:spPr>
      </p:pic>
      <p:pic>
        <p:nvPicPr>
          <p:cNvPr id="11" name="Picture 10">
            <a:extLst>
              <a:ext uri="{FF2B5EF4-FFF2-40B4-BE49-F238E27FC236}">
                <a16:creationId xmlns:a16="http://schemas.microsoft.com/office/drawing/2014/main" id="{CD0D1E55-A145-7DC3-0262-1BDF91569466}"/>
              </a:ext>
            </a:extLst>
          </p:cNvPr>
          <p:cNvPicPr>
            <a:picLocks noChangeAspect="1"/>
          </p:cNvPicPr>
          <p:nvPr/>
        </p:nvPicPr>
        <p:blipFill>
          <a:blip r:embed="rId6"/>
          <a:stretch>
            <a:fillRect/>
          </a:stretch>
        </p:blipFill>
        <p:spPr>
          <a:xfrm>
            <a:off x="3058899" y="3293007"/>
            <a:ext cx="5869102" cy="1641951"/>
          </a:xfrm>
          <a:prstGeom prst="rect">
            <a:avLst/>
          </a:prstGeom>
        </p:spPr>
      </p:pic>
    </p:spTree>
    <p:extLst>
      <p:ext uri="{BB962C8B-B14F-4D97-AF65-F5344CB8AC3E}">
        <p14:creationId xmlns:p14="http://schemas.microsoft.com/office/powerpoint/2010/main" val="2958440349"/>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B4B32600-4910-BF30-2354-73437B465580}"/>
              </a:ext>
            </a:extLst>
          </p:cNvPr>
          <p:cNvSpPr>
            <a:spLocks noGrp="1"/>
          </p:cNvSpPr>
          <p:nvPr>
            <p:ph type="title"/>
          </p:nvPr>
        </p:nvSpPr>
        <p:spPr>
          <a:xfrm>
            <a:off x="20884" y="12338"/>
            <a:ext cx="12171115" cy="860117"/>
          </a:xfrm>
          <a:solidFill>
            <a:srgbClr val="012456"/>
          </a:solidFill>
        </p:spPr>
        <p:txBody>
          <a:bodyPr>
            <a:normAutofit/>
          </a:bodyPr>
          <a:lstStyle/>
          <a:p>
            <a:r>
              <a:rPr lang="en-GB" sz="4800" b="1" dirty="0">
                <a:highlight>
                  <a:srgbClr val="FFFF00"/>
                </a:highlight>
              </a:rPr>
              <a:t>Try:</a:t>
            </a:r>
            <a:r>
              <a:rPr lang="en-GB" sz="4800" b="1" dirty="0"/>
              <a:t> </a:t>
            </a:r>
            <a:r>
              <a:rPr lang="en-GB" sz="4800" b="1" dirty="0">
                <a:solidFill>
                  <a:schemeClr val="bg1"/>
                </a:solidFill>
              </a:rPr>
              <a:t>Arrays</a:t>
            </a:r>
          </a:p>
        </p:txBody>
      </p:sp>
      <p:sp>
        <p:nvSpPr>
          <p:cNvPr id="9" name="Content Placeholder 2">
            <a:extLst>
              <a:ext uri="{FF2B5EF4-FFF2-40B4-BE49-F238E27FC236}">
                <a16:creationId xmlns:a16="http://schemas.microsoft.com/office/drawing/2014/main" id="{C6F0307B-6A4C-4978-8778-1B2AFBCDE537}"/>
              </a:ext>
            </a:extLst>
          </p:cNvPr>
          <p:cNvSpPr>
            <a:spLocks noGrp="1"/>
          </p:cNvSpPr>
          <p:nvPr>
            <p:ph idx="1"/>
          </p:nvPr>
        </p:nvSpPr>
        <p:spPr>
          <a:xfrm>
            <a:off x="0" y="880538"/>
            <a:ext cx="9018166" cy="1719787"/>
          </a:xfrm>
        </p:spPr>
        <p:txBody>
          <a:bodyPr>
            <a:normAutofit fontScale="92500" lnSpcReduction="10000"/>
          </a:bodyPr>
          <a:lstStyle/>
          <a:p>
            <a:pPr marL="0" indent="0" eaLnBrk="0" fontAlgn="base" hangingPunct="0">
              <a:lnSpc>
                <a:spcPct val="100000"/>
              </a:lnSpc>
              <a:spcBef>
                <a:spcPct val="0"/>
              </a:spcBef>
              <a:spcAft>
                <a:spcPct val="0"/>
              </a:spcAft>
              <a:buNone/>
            </a:pPr>
            <a:r>
              <a:rPr lang="en-US" sz="2400" b="0" i="0" dirty="0">
                <a:solidFill>
                  <a:srgbClr val="232629"/>
                </a:solidFill>
                <a:effectLst/>
              </a:rPr>
              <a:t>In PS, </a:t>
            </a:r>
            <a:r>
              <a:rPr lang="en-US" sz="2400" b="1" i="0" dirty="0">
                <a:solidFill>
                  <a:srgbClr val="232629"/>
                </a:solidFill>
                <a:effectLst/>
              </a:rPr>
              <a:t>we u</a:t>
            </a:r>
            <a:r>
              <a:rPr lang="en-US" sz="2400" b="1" dirty="0">
                <a:solidFill>
                  <a:srgbClr val="232629"/>
                </a:solidFill>
              </a:rPr>
              <a:t>se the</a:t>
            </a:r>
            <a:r>
              <a:rPr lang="en-US" sz="2400" b="1" dirty="0"/>
              <a:t> @ symbol </a:t>
            </a:r>
            <a:r>
              <a:rPr lang="en-US" sz="2400" dirty="0"/>
              <a:t>&amp; </a:t>
            </a:r>
            <a:r>
              <a:rPr lang="en-US" sz="2400" b="1" dirty="0"/>
              <a:t>parenthesis () </a:t>
            </a:r>
            <a:r>
              <a:rPr lang="en-US" sz="2400" b="1" i="0" dirty="0">
                <a:solidFill>
                  <a:srgbClr val="232629"/>
                </a:solidFill>
                <a:effectLst/>
              </a:rPr>
              <a:t>to declare an array</a:t>
            </a:r>
            <a:r>
              <a:rPr lang="en-US" sz="2400" b="0" i="0" dirty="0">
                <a:solidFill>
                  <a:srgbClr val="232629"/>
                </a:solidFill>
                <a:effectLst/>
              </a:rPr>
              <a:t>. </a:t>
            </a:r>
            <a:r>
              <a:rPr lang="en-US" altLang="en-US" sz="2400" dirty="0"/>
              <a:t>In this example, we declare a </a:t>
            </a:r>
            <a:r>
              <a:rPr lang="en-US" altLang="en-US" sz="2400" b="1" dirty="0" err="1"/>
              <a:t>Singleline</a:t>
            </a:r>
            <a:r>
              <a:rPr lang="en-US" altLang="en-US" sz="2400" b="1" dirty="0"/>
              <a:t> Array </a:t>
            </a:r>
            <a:r>
              <a:rPr lang="en-US" altLang="en-US" sz="2400" dirty="0"/>
              <a:t>and a </a:t>
            </a:r>
            <a:r>
              <a:rPr lang="en-US" altLang="en-US" sz="2400" b="1" dirty="0"/>
              <a:t>Multiline Array,</a:t>
            </a:r>
            <a:r>
              <a:rPr lang="en-US" altLang="en-US" sz="2400" dirty="0"/>
              <a:t> both </a:t>
            </a:r>
            <a:r>
              <a:rPr lang="en-US" altLang="en-US" sz="2400" b="1" dirty="0"/>
              <a:t>separated by commas</a:t>
            </a:r>
            <a:r>
              <a:rPr lang="en-US" altLang="en-US" sz="2400" dirty="0"/>
              <a:t>. To output Array values in PS we simply use the </a:t>
            </a:r>
            <a:r>
              <a:rPr lang="en-US" altLang="en-US" sz="2400" b="1" dirty="0"/>
              <a:t>Array variable name</a:t>
            </a:r>
            <a:r>
              <a:rPr lang="en-US" altLang="en-US" sz="2400" dirty="0"/>
              <a:t>, Write-host / echo are not needed. We also use the </a:t>
            </a:r>
            <a:r>
              <a:rPr lang="en-US" altLang="en-US" sz="2400" b="1" dirty="0"/>
              <a:t>.count </a:t>
            </a:r>
            <a:r>
              <a:rPr lang="en-US" sz="2400" b="1" dirty="0"/>
              <a:t>property </a:t>
            </a:r>
            <a:r>
              <a:rPr lang="en-US" sz="2400" dirty="0"/>
              <a:t>to tell us how many items are in the array. </a:t>
            </a:r>
            <a:r>
              <a:rPr lang="en-US" sz="2400" b="1" dirty="0">
                <a:solidFill>
                  <a:schemeClr val="bg1"/>
                </a:solidFill>
                <a:highlight>
                  <a:srgbClr val="000000"/>
                </a:highlight>
              </a:rPr>
              <a:t>Code &amp; Output:</a:t>
            </a:r>
            <a:endParaRPr lang="en-US" altLang="en-US" sz="2400" b="1" dirty="0">
              <a:solidFill>
                <a:schemeClr val="bg1"/>
              </a:solidFill>
              <a:highlight>
                <a:srgbClr val="000000"/>
              </a:highlight>
            </a:endParaRPr>
          </a:p>
        </p:txBody>
      </p:sp>
      <p:pic>
        <p:nvPicPr>
          <p:cNvPr id="6" name="Picture 5">
            <a:extLst>
              <a:ext uri="{FF2B5EF4-FFF2-40B4-BE49-F238E27FC236}">
                <a16:creationId xmlns:a16="http://schemas.microsoft.com/office/drawing/2014/main" id="{E4606434-FB24-24ED-A0EA-E00C58EB1BC2}"/>
              </a:ext>
            </a:extLst>
          </p:cNvPr>
          <p:cNvPicPr>
            <a:picLocks noChangeAspect="1"/>
          </p:cNvPicPr>
          <p:nvPr/>
        </p:nvPicPr>
        <p:blipFill>
          <a:blip r:embed="rId3"/>
          <a:stretch>
            <a:fillRect/>
          </a:stretch>
        </p:blipFill>
        <p:spPr>
          <a:xfrm>
            <a:off x="104774" y="2600325"/>
            <a:ext cx="12087225" cy="4257675"/>
          </a:xfrm>
          <a:prstGeom prst="rect">
            <a:avLst/>
          </a:prstGeom>
        </p:spPr>
      </p:pic>
      <p:pic>
        <p:nvPicPr>
          <p:cNvPr id="8" name="Picture 7">
            <a:extLst>
              <a:ext uri="{FF2B5EF4-FFF2-40B4-BE49-F238E27FC236}">
                <a16:creationId xmlns:a16="http://schemas.microsoft.com/office/drawing/2014/main" id="{ACE08B1E-7F2F-040B-0C24-C304A846C0B0}"/>
              </a:ext>
            </a:extLst>
          </p:cNvPr>
          <p:cNvPicPr>
            <a:picLocks noChangeAspect="1"/>
          </p:cNvPicPr>
          <p:nvPr/>
        </p:nvPicPr>
        <p:blipFill>
          <a:blip r:embed="rId4"/>
          <a:stretch>
            <a:fillRect/>
          </a:stretch>
        </p:blipFill>
        <p:spPr>
          <a:xfrm>
            <a:off x="8982076" y="993614"/>
            <a:ext cx="3105150" cy="3562350"/>
          </a:xfrm>
          <a:prstGeom prst="rect">
            <a:avLst/>
          </a:prstGeom>
          <a:ln>
            <a:solidFill>
              <a:schemeClr val="bg1"/>
            </a:solidFill>
          </a:ln>
        </p:spPr>
      </p:pic>
    </p:spTree>
    <p:extLst>
      <p:ext uri="{BB962C8B-B14F-4D97-AF65-F5344CB8AC3E}">
        <p14:creationId xmlns:p14="http://schemas.microsoft.com/office/powerpoint/2010/main" val="3459514436"/>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786982" y="339509"/>
            <a:ext cx="9895951" cy="1033669"/>
          </a:xfrm>
        </p:spPr>
        <p:txBody>
          <a:bodyPr>
            <a:normAutofit/>
          </a:bodyPr>
          <a:lstStyle/>
          <a:p>
            <a:r>
              <a:rPr lang="en-GB" sz="6000" b="1" dirty="0">
                <a:solidFill>
                  <a:schemeClr val="bg1"/>
                </a:solidFill>
              </a:rPr>
              <a:t>Bg. </a:t>
            </a:r>
            <a:r>
              <a:rPr lang="en-GB" sz="5400" b="1" dirty="0">
                <a:solidFill>
                  <a:schemeClr val="bg1"/>
                </a:solidFill>
              </a:rPr>
              <a:t>Arrays</a:t>
            </a:r>
          </a:p>
        </p:txBody>
      </p:sp>
      <p:sp>
        <p:nvSpPr>
          <p:cNvPr id="9" name="Content Placeholder 2">
            <a:extLst>
              <a:ext uri="{FF2B5EF4-FFF2-40B4-BE49-F238E27FC236}">
                <a16:creationId xmlns:a16="http://schemas.microsoft.com/office/drawing/2014/main" id="{C6F0307B-6A4C-4978-8778-1B2AFBCDE537}"/>
              </a:ext>
            </a:extLst>
          </p:cNvPr>
          <p:cNvSpPr>
            <a:spLocks noGrp="1"/>
          </p:cNvSpPr>
          <p:nvPr>
            <p:ph idx="1"/>
          </p:nvPr>
        </p:nvSpPr>
        <p:spPr>
          <a:xfrm>
            <a:off x="515577" y="1733605"/>
            <a:ext cx="11025634" cy="5026073"/>
          </a:xfrm>
        </p:spPr>
        <p:txBody>
          <a:bodyPr>
            <a:normAutofit fontScale="92500" lnSpcReduction="10000"/>
          </a:bodyPr>
          <a:lstStyle/>
          <a:p>
            <a:pPr eaLnBrk="0" fontAlgn="base" hangingPunct="0">
              <a:lnSpc>
                <a:spcPct val="100000"/>
              </a:lnSpc>
              <a:spcBef>
                <a:spcPct val="0"/>
              </a:spcBef>
              <a:spcAft>
                <a:spcPct val="0"/>
              </a:spcAft>
            </a:pPr>
            <a:r>
              <a:rPr lang="en-US" altLang="en-US" dirty="0"/>
              <a:t>Like other programming languages, PS arrays store a collection of data values.</a:t>
            </a:r>
          </a:p>
          <a:p>
            <a:pPr eaLnBrk="0" fontAlgn="base" hangingPunct="0">
              <a:lnSpc>
                <a:spcPct val="100000"/>
              </a:lnSpc>
              <a:spcBef>
                <a:spcPct val="0"/>
              </a:spcBef>
              <a:spcAft>
                <a:spcPct val="0"/>
              </a:spcAft>
            </a:pPr>
            <a:r>
              <a:rPr lang="en-US" altLang="en-US" dirty="0"/>
              <a:t>PS Array syntax: </a:t>
            </a:r>
            <a:r>
              <a:rPr lang="en-US" altLang="en-US" b="1" dirty="0"/>
              <a:t>$</a:t>
            </a:r>
            <a:r>
              <a:rPr lang="en-US" altLang="en-US" b="1" dirty="0" err="1"/>
              <a:t>MyArray</a:t>
            </a:r>
            <a:r>
              <a:rPr lang="en-US" altLang="en-US" b="1" dirty="0"/>
              <a:t> </a:t>
            </a:r>
            <a:r>
              <a:rPr lang="en-GB" b="1" i="0" dirty="0">
                <a:solidFill>
                  <a:srgbClr val="161616"/>
                </a:solidFill>
                <a:effectLst/>
                <a:latin typeface="SFMono-Regular"/>
              </a:rPr>
              <a:t>@(1, 2, 3, 4)</a:t>
            </a:r>
            <a:endParaRPr lang="en-US" altLang="en-US" b="1" dirty="0"/>
          </a:p>
          <a:p>
            <a:pPr eaLnBrk="0" fontAlgn="base" hangingPunct="0">
              <a:lnSpc>
                <a:spcPct val="100000"/>
              </a:lnSpc>
              <a:spcBef>
                <a:spcPct val="0"/>
              </a:spcBef>
              <a:spcAft>
                <a:spcPct val="0"/>
              </a:spcAft>
            </a:pPr>
            <a:r>
              <a:rPr lang="en-US" b="0" i="0" dirty="0">
                <a:solidFill>
                  <a:srgbClr val="232629"/>
                </a:solidFill>
                <a:effectLst/>
                <a:latin typeface="-apple-system"/>
              </a:rPr>
              <a:t>The @ symbol in PS is used to declare an array. However, PS treats any comma-separated list as an array. </a:t>
            </a:r>
            <a:endParaRPr lang="en-US" altLang="en-US" dirty="0"/>
          </a:p>
          <a:p>
            <a:pPr eaLnBrk="0" fontAlgn="base" hangingPunct="0">
              <a:lnSpc>
                <a:spcPct val="100000"/>
              </a:lnSpc>
              <a:spcBef>
                <a:spcPct val="0"/>
              </a:spcBef>
              <a:spcAft>
                <a:spcPct val="0"/>
              </a:spcAft>
            </a:pPr>
            <a:r>
              <a:rPr lang="en-US" altLang="en-US" dirty="0"/>
              <a:t>To create an array in PS, we simply </a:t>
            </a:r>
            <a:r>
              <a:rPr lang="en-US" altLang="en-US" b="1" dirty="0"/>
              <a:t>declare a variable </a:t>
            </a:r>
            <a:r>
              <a:rPr lang="en-US" altLang="en-US" dirty="0"/>
              <a:t>to reference the array and </a:t>
            </a:r>
            <a:r>
              <a:rPr lang="en-US" b="0" i="0" dirty="0">
                <a:solidFill>
                  <a:srgbClr val="141414"/>
                </a:solidFill>
                <a:effectLst/>
              </a:rPr>
              <a:t>separate the elements with commas. Officially it is good practice to start the array list with an @ symbol and enclose the array values in parenthesis ( ).</a:t>
            </a:r>
          </a:p>
          <a:p>
            <a:pPr eaLnBrk="0" fontAlgn="base" hangingPunct="0">
              <a:lnSpc>
                <a:spcPct val="100000"/>
              </a:lnSpc>
              <a:spcBef>
                <a:spcPct val="0"/>
              </a:spcBef>
              <a:spcAft>
                <a:spcPct val="0"/>
              </a:spcAft>
            </a:pPr>
            <a:r>
              <a:rPr lang="en-US" b="0" i="0" dirty="0">
                <a:solidFill>
                  <a:srgbClr val="000000"/>
                </a:solidFill>
                <a:effectLst/>
              </a:rPr>
              <a:t>Array elements are accessed through an </a:t>
            </a:r>
            <a:r>
              <a:rPr lang="en-US" b="1" i="0" dirty="0">
                <a:solidFill>
                  <a:srgbClr val="000000"/>
                </a:solidFill>
                <a:effectLst/>
              </a:rPr>
              <a:t>index</a:t>
            </a:r>
            <a:r>
              <a:rPr lang="en-US" b="0" i="0" dirty="0">
                <a:solidFill>
                  <a:srgbClr val="000000"/>
                </a:solidFill>
                <a:effectLst/>
              </a:rPr>
              <a:t>.  It is important to remember that an Array index is 0-based</a:t>
            </a:r>
            <a:r>
              <a:rPr lang="en-US" dirty="0">
                <a:solidFill>
                  <a:srgbClr val="000000"/>
                </a:solidFill>
              </a:rPr>
              <a:t>, i.e.</a:t>
            </a:r>
            <a:r>
              <a:rPr lang="en-US" b="0" i="0" dirty="0">
                <a:solidFill>
                  <a:srgbClr val="000000"/>
                </a:solidFill>
                <a:effectLst/>
              </a:rPr>
              <a:t> </a:t>
            </a:r>
            <a:r>
              <a:rPr lang="en-US" dirty="0">
                <a:solidFill>
                  <a:srgbClr val="000000"/>
                </a:solidFill>
              </a:rPr>
              <a:t>it</a:t>
            </a:r>
            <a:r>
              <a:rPr lang="en-US" b="0" i="0" dirty="0">
                <a:solidFill>
                  <a:srgbClr val="000000"/>
                </a:solidFill>
                <a:effectLst/>
              </a:rPr>
              <a:t> starts at 0.</a:t>
            </a:r>
            <a:endParaRPr kumimoji="0" lang="en-US" altLang="en-US" b="1" i="0" u="none" strike="noStrike" cap="none" normalizeH="0" baseline="0" dirty="0">
              <a:ln>
                <a:noFill/>
              </a:ln>
              <a:solidFill>
                <a:schemeClr val="tx1"/>
              </a:solidFill>
              <a:effectLst/>
            </a:endParaRPr>
          </a:p>
          <a:p>
            <a:pPr eaLnBrk="0" fontAlgn="base" hangingPunct="0">
              <a:lnSpc>
                <a:spcPct val="100000"/>
              </a:lnSpc>
              <a:spcBef>
                <a:spcPct val="0"/>
              </a:spcBef>
              <a:spcAft>
                <a:spcPct val="0"/>
              </a:spcAft>
            </a:pPr>
            <a:r>
              <a:rPr lang="en-US" b="0" i="0" dirty="0">
                <a:solidFill>
                  <a:srgbClr val="232629"/>
                </a:solidFill>
                <a:effectLst/>
                <a:latin typeface="-apple-system"/>
              </a:rPr>
              <a:t>With an </a:t>
            </a:r>
            <a:r>
              <a:rPr lang="en-US" dirty="0"/>
              <a:t>Associative array, we associate values to String keys, we then use the key to access the value e.g. ( Array[‘</a:t>
            </a:r>
            <a:r>
              <a:rPr lang="en-US" dirty="0" err="1"/>
              <a:t>StringKey</a:t>
            </a:r>
            <a:r>
              <a:rPr lang="en-US" dirty="0"/>
              <a:t>'] ). With a Non-associative array we store values and retrieve values using a numeric index ( Array[7] ).</a:t>
            </a:r>
          </a:p>
          <a:p>
            <a:pPr lvl="1" eaLnBrk="0" fontAlgn="base" hangingPunct="0">
              <a:lnSpc>
                <a:spcPct val="100000"/>
              </a:lnSpc>
              <a:spcBef>
                <a:spcPct val="0"/>
              </a:spcBef>
              <a:spcAft>
                <a:spcPct val="0"/>
              </a:spcAft>
            </a:pPr>
            <a:r>
              <a:rPr lang="en-US" altLang="en-US" sz="3000" dirty="0"/>
              <a:t>Syntax: </a:t>
            </a:r>
            <a:r>
              <a:rPr kumimoji="0" lang="en-US" altLang="en-US" sz="3000" b="1" i="0" u="none" strike="noStrike" cap="none" normalizeH="0" baseline="0" dirty="0">
                <a:ln>
                  <a:noFill/>
                </a:ln>
                <a:solidFill>
                  <a:srgbClr val="000000"/>
                </a:solidFill>
                <a:effectLst/>
                <a:ea typeface="var(--bs-font-monospace)"/>
              </a:rPr>
              <a:t>$</a:t>
            </a:r>
            <a:r>
              <a:rPr lang="en-US" altLang="en-US" sz="3000" b="1" dirty="0" err="1">
                <a:solidFill>
                  <a:srgbClr val="000000"/>
                </a:solidFill>
                <a:ea typeface="var(--bs-font-monospace)"/>
              </a:rPr>
              <a:t>M</a:t>
            </a:r>
            <a:r>
              <a:rPr kumimoji="0" lang="en-US" altLang="en-US" sz="3000" b="1" i="0" u="none" strike="noStrike" cap="none" normalizeH="0" baseline="0" dirty="0" err="1">
                <a:ln>
                  <a:noFill/>
                </a:ln>
                <a:solidFill>
                  <a:srgbClr val="000000"/>
                </a:solidFill>
                <a:effectLst/>
                <a:ea typeface="var(--bs-font-monospace)"/>
              </a:rPr>
              <a:t>yArray</a:t>
            </a:r>
            <a:r>
              <a:rPr kumimoji="0" lang="en-US" altLang="en-US" sz="3000" b="1" i="0" u="none" strike="noStrike" cap="none" normalizeH="0" baseline="0" dirty="0">
                <a:ln>
                  <a:noFill/>
                </a:ln>
                <a:solidFill>
                  <a:srgbClr val="000000"/>
                </a:solidFill>
                <a:effectLst/>
                <a:ea typeface="var(--bs-font-monospace)"/>
              </a:rPr>
              <a:t> = @(“Steve”, “James”</a:t>
            </a:r>
            <a:r>
              <a:rPr kumimoji="0" lang="en-US" altLang="en-US" sz="3000" b="1" i="0" u="none" strike="noStrike" cap="none" normalizeH="0" baseline="0" dirty="0">
                <a:ln>
                  <a:noFill/>
                </a:ln>
                <a:solidFill>
                  <a:schemeClr val="tx1"/>
                </a:solidFill>
                <a:effectLst/>
              </a:rPr>
              <a:t>, </a:t>
            </a:r>
            <a:r>
              <a:rPr lang="en-US" altLang="en-US" sz="3000" b="1" dirty="0"/>
              <a:t>“Mary”, </a:t>
            </a:r>
            <a:r>
              <a:rPr kumimoji="0" lang="en-US" altLang="en-US" sz="3000" b="1" i="0" u="none" strike="noStrike" cap="none" normalizeH="0" baseline="0" dirty="0">
                <a:ln>
                  <a:noFill/>
                </a:ln>
                <a:solidFill>
                  <a:schemeClr val="tx1"/>
                </a:solidFill>
                <a:effectLst/>
              </a:rPr>
              <a:t>“Paul”, “Joe”)</a:t>
            </a:r>
            <a:endParaRPr lang="en-US" sz="3000" dirty="0"/>
          </a:p>
          <a:p>
            <a:pPr eaLnBrk="0" fontAlgn="base" hangingPunct="0">
              <a:lnSpc>
                <a:spcPct val="100000"/>
              </a:lnSpc>
              <a:spcBef>
                <a:spcPct val="0"/>
              </a:spcBef>
              <a:spcAft>
                <a:spcPct val="0"/>
              </a:spcAft>
            </a:pPr>
            <a:endParaRPr kumimoji="0" lang="en-US" altLang="en-US" b="0" i="0" u="none" strike="noStrike" cap="none" normalizeH="0" baseline="0" dirty="0">
              <a:ln>
                <a:noFill/>
              </a:ln>
              <a:solidFill>
                <a:schemeClr val="tx1"/>
              </a:solidFill>
              <a:effectLst/>
            </a:endParaRPr>
          </a:p>
        </p:txBody>
      </p:sp>
    </p:spTree>
    <p:extLst>
      <p:ext uri="{BB962C8B-B14F-4D97-AF65-F5344CB8AC3E}">
        <p14:creationId xmlns:p14="http://schemas.microsoft.com/office/powerpoint/2010/main" val="1042041622"/>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786981" y="339509"/>
            <a:ext cx="6363462" cy="1033669"/>
          </a:xfrm>
        </p:spPr>
        <p:txBody>
          <a:bodyPr>
            <a:normAutofit/>
          </a:bodyPr>
          <a:lstStyle/>
          <a:p>
            <a:r>
              <a:rPr lang="en-GB" b="1" dirty="0">
                <a:solidFill>
                  <a:schemeClr val="bg1"/>
                </a:solidFill>
              </a:rPr>
              <a:t>Types of Loops in PS</a:t>
            </a:r>
          </a:p>
        </p:txBody>
      </p:sp>
      <p:sp>
        <p:nvSpPr>
          <p:cNvPr id="9" name="Content Placeholder 2">
            <a:extLst>
              <a:ext uri="{FF2B5EF4-FFF2-40B4-BE49-F238E27FC236}">
                <a16:creationId xmlns:a16="http://schemas.microsoft.com/office/drawing/2014/main" id="{C6F0307B-6A4C-4978-8778-1B2AFBCDE537}"/>
              </a:ext>
            </a:extLst>
          </p:cNvPr>
          <p:cNvSpPr>
            <a:spLocks noGrp="1"/>
          </p:cNvSpPr>
          <p:nvPr>
            <p:ph idx="1"/>
          </p:nvPr>
        </p:nvSpPr>
        <p:spPr>
          <a:xfrm>
            <a:off x="515577" y="1733606"/>
            <a:ext cx="10515600" cy="4351338"/>
          </a:xfrm>
        </p:spPr>
        <p:txBody>
          <a:bodyPr>
            <a:normAutofit fontScale="92500" lnSpcReduction="10000"/>
          </a:bodyPr>
          <a:lstStyle/>
          <a:p>
            <a:r>
              <a:rPr lang="en-US" dirty="0"/>
              <a:t>In programming, we use ‘a loop’ statement, to allow us to execute a block of code multiple times.</a:t>
            </a:r>
          </a:p>
          <a:p>
            <a:r>
              <a:rPr lang="en-US" dirty="0"/>
              <a:t>PS provides several types of loop statements, including:</a:t>
            </a:r>
          </a:p>
          <a:p>
            <a:pPr marL="514350" indent="-514350">
              <a:buFont typeface="+mj-lt"/>
              <a:buAutoNum type="arabicPeriod"/>
            </a:pPr>
            <a:r>
              <a:rPr lang="en-US" b="1" dirty="0">
                <a:highlight>
                  <a:srgbClr val="FFFF00"/>
                </a:highlight>
              </a:rPr>
              <a:t>for loop</a:t>
            </a:r>
            <a:r>
              <a:rPr lang="en-US" dirty="0"/>
              <a:t>: </a:t>
            </a:r>
            <a:r>
              <a:rPr lang="en-US" dirty="0">
                <a:solidFill>
                  <a:schemeClr val="bg1">
                    <a:lumMod val="50000"/>
                  </a:schemeClr>
                </a:solidFill>
              </a:rPr>
              <a:t>Execute a sequence of statements multiple times and abbreviates the code that manages the loop variable.</a:t>
            </a:r>
          </a:p>
          <a:p>
            <a:pPr marL="514350" indent="-514350">
              <a:buFont typeface="+mj-lt"/>
              <a:buAutoNum type="arabicPeriod"/>
            </a:pPr>
            <a:r>
              <a:rPr lang="en-US" b="1" dirty="0">
                <a:highlight>
                  <a:srgbClr val="FFFF00"/>
                </a:highlight>
              </a:rPr>
              <a:t>foreach loop</a:t>
            </a:r>
            <a:r>
              <a:rPr lang="en-US" dirty="0"/>
              <a:t>: </a:t>
            </a:r>
            <a:r>
              <a:rPr lang="en-US" dirty="0">
                <a:solidFill>
                  <a:schemeClr val="bg1">
                    <a:lumMod val="50000"/>
                  </a:schemeClr>
                </a:solidFill>
              </a:rPr>
              <a:t>Enhanced for loop. This is mainly used to traverse collection of elements including arrays.</a:t>
            </a:r>
          </a:p>
          <a:p>
            <a:pPr marL="514350" indent="-514350">
              <a:buFont typeface="+mj-lt"/>
              <a:buAutoNum type="arabicPeriod"/>
            </a:pPr>
            <a:r>
              <a:rPr lang="en-US" b="1" dirty="0">
                <a:highlight>
                  <a:srgbClr val="FFFF00"/>
                </a:highlight>
              </a:rPr>
              <a:t>while loop</a:t>
            </a:r>
            <a:r>
              <a:rPr lang="en-US" dirty="0"/>
              <a:t>: </a:t>
            </a:r>
            <a:r>
              <a:rPr lang="en-US" dirty="0">
                <a:solidFill>
                  <a:schemeClr val="bg1">
                    <a:lumMod val="50000"/>
                  </a:schemeClr>
                </a:solidFill>
              </a:rPr>
              <a:t>Repeats a statement or group of statements while a given condition is true. It tests the condition before executing the loop body.</a:t>
            </a:r>
          </a:p>
          <a:p>
            <a:pPr marL="514350" indent="-514350">
              <a:buFont typeface="+mj-lt"/>
              <a:buAutoNum type="arabicPeriod"/>
            </a:pPr>
            <a:r>
              <a:rPr lang="en-US" b="1" dirty="0">
                <a:highlight>
                  <a:srgbClr val="FFFF00"/>
                </a:highlight>
              </a:rPr>
              <a:t>do...while loop</a:t>
            </a:r>
            <a:r>
              <a:rPr lang="en-US" dirty="0"/>
              <a:t>: </a:t>
            </a:r>
            <a:r>
              <a:rPr lang="en-US" dirty="0">
                <a:solidFill>
                  <a:schemeClr val="bg1">
                    <a:lumMod val="50000"/>
                  </a:schemeClr>
                </a:solidFill>
              </a:rPr>
              <a:t>Like a while statement, except that it tests the condition at the end of the loop body.</a:t>
            </a:r>
            <a:endParaRPr lang="en-GB" dirty="0">
              <a:solidFill>
                <a:schemeClr val="bg1">
                  <a:lumMod val="50000"/>
                </a:schemeClr>
              </a:solidFill>
            </a:endParaRPr>
          </a:p>
        </p:txBody>
      </p:sp>
      <p:pic>
        <p:nvPicPr>
          <p:cNvPr id="4" name="Picture 3" descr="Logo, company name&#10;&#10;Description automatically generated">
            <a:extLst>
              <a:ext uri="{FF2B5EF4-FFF2-40B4-BE49-F238E27FC236}">
                <a16:creationId xmlns:a16="http://schemas.microsoft.com/office/drawing/2014/main" id="{C8037EEF-F350-6DC8-405F-2341923213C4}"/>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247409" y="98321"/>
            <a:ext cx="3485241" cy="1394097"/>
          </a:xfrm>
          <a:prstGeom prst="rect">
            <a:avLst/>
          </a:prstGeom>
        </p:spPr>
      </p:pic>
      <p:sp>
        <p:nvSpPr>
          <p:cNvPr id="5" name="TextBox 4">
            <a:extLst>
              <a:ext uri="{FF2B5EF4-FFF2-40B4-BE49-F238E27FC236}">
                <a16:creationId xmlns:a16="http://schemas.microsoft.com/office/drawing/2014/main" id="{3672AFAB-BFB7-2158-5412-CE61CB83D756}"/>
              </a:ext>
            </a:extLst>
          </p:cNvPr>
          <p:cNvSpPr txBox="1"/>
          <p:nvPr/>
        </p:nvSpPr>
        <p:spPr>
          <a:xfrm>
            <a:off x="8337472" y="1426220"/>
            <a:ext cx="3016328" cy="215444"/>
          </a:xfrm>
          <a:prstGeom prst="rect">
            <a:avLst/>
          </a:prstGeom>
          <a:noFill/>
        </p:spPr>
        <p:txBody>
          <a:bodyPr wrap="square" rtlCol="0">
            <a:spAutoFit/>
          </a:bodyPr>
          <a:lstStyle/>
          <a:p>
            <a:r>
              <a:rPr lang="en-GB" sz="800" dirty="0">
                <a:hlinkClick r:id="rId4" tooltip="http://www.i-tecnico.pt/powershell-do-windows-o-que-e-para-que-serve/"/>
              </a:rPr>
              <a:t>This Photo</a:t>
            </a:r>
            <a:r>
              <a:rPr lang="en-GB" sz="800" dirty="0"/>
              <a:t> by Unknown Author is </a:t>
            </a:r>
            <a:r>
              <a:rPr lang="en-GB" sz="300" dirty="0"/>
              <a:t>licensed</a:t>
            </a:r>
            <a:r>
              <a:rPr lang="en-GB" sz="800" dirty="0"/>
              <a:t> under </a:t>
            </a:r>
            <a:r>
              <a:rPr lang="en-GB" sz="800" dirty="0">
                <a:hlinkClick r:id="rId5" tooltip="https://creativecommons.org/licenses/by-nc-nd/3.0/"/>
              </a:rPr>
              <a:t>CC BY-NC-ND</a:t>
            </a:r>
            <a:endParaRPr lang="en-GB" sz="800" dirty="0"/>
          </a:p>
        </p:txBody>
      </p:sp>
    </p:spTree>
    <p:extLst>
      <p:ext uri="{BB962C8B-B14F-4D97-AF65-F5344CB8AC3E}">
        <p14:creationId xmlns:p14="http://schemas.microsoft.com/office/powerpoint/2010/main" val="2329466168"/>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786982" y="339509"/>
            <a:ext cx="9895951" cy="1033669"/>
          </a:xfrm>
        </p:spPr>
        <p:txBody>
          <a:bodyPr>
            <a:normAutofit/>
          </a:bodyPr>
          <a:lstStyle/>
          <a:p>
            <a:r>
              <a:rPr lang="en-GB" sz="5400" b="1" dirty="0">
                <a:highlight>
                  <a:srgbClr val="FFFF00"/>
                </a:highlight>
              </a:rPr>
              <a:t>Try:</a:t>
            </a:r>
            <a:r>
              <a:rPr lang="en-GB" dirty="0"/>
              <a:t> </a:t>
            </a:r>
            <a:r>
              <a:rPr lang="en-GB" b="1" dirty="0">
                <a:solidFill>
                  <a:schemeClr val="bg1"/>
                </a:solidFill>
              </a:rPr>
              <a:t>for each loop</a:t>
            </a:r>
          </a:p>
        </p:txBody>
      </p:sp>
      <p:sp>
        <p:nvSpPr>
          <p:cNvPr id="9" name="Content Placeholder 2">
            <a:extLst>
              <a:ext uri="{FF2B5EF4-FFF2-40B4-BE49-F238E27FC236}">
                <a16:creationId xmlns:a16="http://schemas.microsoft.com/office/drawing/2014/main" id="{C6F0307B-6A4C-4978-8778-1B2AFBCDE537}"/>
              </a:ext>
            </a:extLst>
          </p:cNvPr>
          <p:cNvSpPr>
            <a:spLocks noGrp="1"/>
          </p:cNvSpPr>
          <p:nvPr>
            <p:ph idx="1"/>
          </p:nvPr>
        </p:nvSpPr>
        <p:spPr>
          <a:xfrm>
            <a:off x="502465" y="1634270"/>
            <a:ext cx="11187065" cy="4351338"/>
          </a:xfrm>
        </p:spPr>
        <p:txBody>
          <a:bodyPr>
            <a:normAutofit/>
          </a:bodyPr>
          <a:lstStyle/>
          <a:p>
            <a:r>
              <a:rPr lang="en-US" sz="2500" dirty="0"/>
              <a:t>In the example, first an array </a:t>
            </a:r>
            <a:r>
              <a:rPr lang="en-US" sz="2500" b="1" dirty="0"/>
              <a:t>$Array </a:t>
            </a:r>
            <a:r>
              <a:rPr lang="en-US" sz="2500" dirty="0"/>
              <a:t>is created with the 3 string values. </a:t>
            </a:r>
          </a:p>
          <a:p>
            <a:r>
              <a:rPr lang="en-US" sz="2500" dirty="0"/>
              <a:t>We then create a </a:t>
            </a:r>
            <a:r>
              <a:rPr lang="en-US" sz="2500" b="1" dirty="0"/>
              <a:t>foreach loop </a:t>
            </a:r>
            <a:r>
              <a:rPr lang="en-US" sz="2500" dirty="0"/>
              <a:t>and use the </a:t>
            </a:r>
            <a:r>
              <a:rPr lang="en-US" sz="2500" b="1" dirty="0"/>
              <a:t>$Array </a:t>
            </a:r>
            <a:r>
              <a:rPr lang="en-US" sz="2500" dirty="0"/>
              <a:t>as it’s </a:t>
            </a:r>
            <a:r>
              <a:rPr lang="en-US" sz="2500" b="1" dirty="0"/>
              <a:t>list items.</a:t>
            </a:r>
          </a:p>
          <a:p>
            <a:r>
              <a:rPr lang="en-US" sz="2500" dirty="0"/>
              <a:t>The loop assigns each value from the Array to the $element variable and the code echo’s out the value. With each iteration through the loop, the next value in the array is assigned to the $element variable and is output. </a:t>
            </a:r>
          </a:p>
        </p:txBody>
      </p:sp>
      <p:pic>
        <p:nvPicPr>
          <p:cNvPr id="15" name="Picture 14">
            <a:extLst>
              <a:ext uri="{FF2B5EF4-FFF2-40B4-BE49-F238E27FC236}">
                <a16:creationId xmlns:a16="http://schemas.microsoft.com/office/drawing/2014/main" id="{3951254E-3DFE-3DAF-D10C-E23B6BD101A8}"/>
              </a:ext>
            </a:extLst>
          </p:cNvPr>
          <p:cNvPicPr>
            <a:picLocks noChangeAspect="1"/>
          </p:cNvPicPr>
          <p:nvPr/>
        </p:nvPicPr>
        <p:blipFill>
          <a:blip r:embed="rId3"/>
          <a:stretch>
            <a:fillRect/>
          </a:stretch>
        </p:blipFill>
        <p:spPr>
          <a:xfrm>
            <a:off x="8934453" y="3697014"/>
            <a:ext cx="1941992" cy="1712729"/>
          </a:xfrm>
          <a:prstGeom prst="rect">
            <a:avLst/>
          </a:prstGeom>
        </p:spPr>
      </p:pic>
      <p:pic>
        <p:nvPicPr>
          <p:cNvPr id="18" name="Picture 17">
            <a:extLst>
              <a:ext uri="{FF2B5EF4-FFF2-40B4-BE49-F238E27FC236}">
                <a16:creationId xmlns:a16="http://schemas.microsoft.com/office/drawing/2014/main" id="{80431567-FF7A-AC87-6010-40BEB5133836}"/>
              </a:ext>
            </a:extLst>
          </p:cNvPr>
          <p:cNvPicPr>
            <a:picLocks noChangeAspect="1"/>
          </p:cNvPicPr>
          <p:nvPr/>
        </p:nvPicPr>
        <p:blipFill>
          <a:blip r:embed="rId4"/>
          <a:stretch>
            <a:fillRect/>
          </a:stretch>
        </p:blipFill>
        <p:spPr>
          <a:xfrm>
            <a:off x="786982" y="3729937"/>
            <a:ext cx="8005856" cy="2627743"/>
          </a:xfrm>
          <a:prstGeom prst="rect">
            <a:avLst/>
          </a:prstGeom>
        </p:spPr>
      </p:pic>
    </p:spTree>
    <p:extLst>
      <p:ext uri="{BB962C8B-B14F-4D97-AF65-F5344CB8AC3E}">
        <p14:creationId xmlns:p14="http://schemas.microsoft.com/office/powerpoint/2010/main" val="3018539630"/>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786982" y="339509"/>
            <a:ext cx="9895951" cy="1033669"/>
          </a:xfrm>
        </p:spPr>
        <p:txBody>
          <a:bodyPr>
            <a:normAutofit/>
          </a:bodyPr>
          <a:lstStyle/>
          <a:p>
            <a:r>
              <a:rPr lang="en-GB" sz="6000" b="1" dirty="0">
                <a:solidFill>
                  <a:schemeClr val="bg1"/>
                </a:solidFill>
              </a:rPr>
              <a:t>Bg. </a:t>
            </a:r>
            <a:r>
              <a:rPr lang="en-GB" sz="4800" b="1" dirty="0">
                <a:solidFill>
                  <a:schemeClr val="bg1"/>
                </a:solidFill>
              </a:rPr>
              <a:t>For Loop example</a:t>
            </a:r>
          </a:p>
        </p:txBody>
      </p:sp>
      <p:sp>
        <p:nvSpPr>
          <p:cNvPr id="9" name="Content Placeholder 2">
            <a:extLst>
              <a:ext uri="{FF2B5EF4-FFF2-40B4-BE49-F238E27FC236}">
                <a16:creationId xmlns:a16="http://schemas.microsoft.com/office/drawing/2014/main" id="{C6F0307B-6A4C-4978-8778-1B2AFBCDE537}"/>
              </a:ext>
            </a:extLst>
          </p:cNvPr>
          <p:cNvSpPr>
            <a:spLocks noGrp="1"/>
          </p:cNvSpPr>
          <p:nvPr>
            <p:ph idx="1"/>
          </p:nvPr>
        </p:nvSpPr>
        <p:spPr>
          <a:xfrm>
            <a:off x="260148" y="1650474"/>
            <a:ext cx="11472501" cy="4351338"/>
          </a:xfrm>
        </p:spPr>
        <p:txBody>
          <a:bodyPr>
            <a:normAutofit/>
          </a:bodyPr>
          <a:lstStyle/>
          <a:p>
            <a:pPr>
              <a:spcBef>
                <a:spcPts val="600"/>
              </a:spcBef>
            </a:pPr>
            <a:r>
              <a:rPr lang="en-US" sz="2400" dirty="0"/>
              <a:t>A </a:t>
            </a:r>
            <a:r>
              <a:rPr lang="en-US" sz="2400" b="1" dirty="0"/>
              <a:t>for loop </a:t>
            </a:r>
            <a:r>
              <a:rPr lang="en-US" sz="2400" dirty="0"/>
              <a:t>is used to execute a block of code statements multiple times. It </a:t>
            </a:r>
            <a:r>
              <a:rPr lang="en-US" sz="2400" b="0" i="0" dirty="0">
                <a:solidFill>
                  <a:srgbClr val="333333"/>
                </a:solidFill>
                <a:effectLst/>
              </a:rPr>
              <a:t>is commonly used to retrieve values from an array or database query.</a:t>
            </a:r>
          </a:p>
          <a:p>
            <a:pPr>
              <a:spcBef>
                <a:spcPts val="600"/>
              </a:spcBef>
            </a:pPr>
            <a:r>
              <a:rPr lang="en-US" sz="2400" b="0" i="0" dirty="0">
                <a:solidFill>
                  <a:srgbClr val="333333"/>
                </a:solidFill>
                <a:effectLst/>
              </a:rPr>
              <a:t>A for loop will execute until a condition evaluates to True.</a:t>
            </a:r>
            <a:endParaRPr lang="en-US" sz="2400" dirty="0"/>
          </a:p>
          <a:p>
            <a:pPr>
              <a:spcBef>
                <a:spcPts val="600"/>
              </a:spcBef>
            </a:pPr>
            <a:r>
              <a:rPr lang="en-US" sz="2400" dirty="0"/>
              <a:t>In this example, in </a:t>
            </a:r>
            <a:r>
              <a:rPr lang="en-US" sz="2400" b="1" dirty="0"/>
              <a:t>line 1 </a:t>
            </a:r>
            <a:r>
              <a:rPr lang="en-US" sz="2400" dirty="0"/>
              <a:t>we create an ‘</a:t>
            </a:r>
            <a:r>
              <a:rPr lang="en-US" sz="2400" b="1" dirty="0"/>
              <a:t>array</a:t>
            </a:r>
            <a:r>
              <a:rPr lang="en-US" sz="2400" dirty="0"/>
              <a:t>’ variable and using the @ symbol we </a:t>
            </a:r>
            <a:r>
              <a:rPr lang="en-US" sz="2400" b="1" dirty="0"/>
              <a:t>store all 3 values </a:t>
            </a:r>
            <a:r>
              <a:rPr lang="en-US" sz="2400" dirty="0"/>
              <a:t>in it. </a:t>
            </a:r>
            <a:r>
              <a:rPr lang="en-US" sz="2400" b="1" dirty="0"/>
              <a:t>In line 3</a:t>
            </a:r>
            <a:r>
              <a:rPr lang="en-US" sz="2400" dirty="0"/>
              <a:t>, we create a for loop that will execute as long the for loop’s variable $</a:t>
            </a:r>
            <a:r>
              <a:rPr lang="en-US" sz="2400" dirty="0" err="1"/>
              <a:t>i</a:t>
            </a:r>
            <a:r>
              <a:rPr lang="en-US" sz="2400" dirty="0"/>
              <a:t> is less than (-</a:t>
            </a:r>
            <a:r>
              <a:rPr lang="en-US" sz="2400" dirty="0" err="1"/>
              <a:t>lt</a:t>
            </a:r>
            <a:r>
              <a:rPr lang="en-US" sz="2400" dirty="0"/>
              <a:t>) the length of the array (0, 1, 2). The for loop block of code statements will execute 3 times, each time it will print out a value from the $array.</a:t>
            </a:r>
          </a:p>
        </p:txBody>
      </p:sp>
      <p:pic>
        <p:nvPicPr>
          <p:cNvPr id="7" name="Picture 6">
            <a:extLst>
              <a:ext uri="{FF2B5EF4-FFF2-40B4-BE49-F238E27FC236}">
                <a16:creationId xmlns:a16="http://schemas.microsoft.com/office/drawing/2014/main" id="{E5C5B67F-0CEE-91C5-72DE-C9B3DC16D141}"/>
              </a:ext>
            </a:extLst>
          </p:cNvPr>
          <p:cNvPicPr>
            <a:picLocks noChangeAspect="1"/>
          </p:cNvPicPr>
          <p:nvPr/>
        </p:nvPicPr>
        <p:blipFill>
          <a:blip r:embed="rId3"/>
          <a:stretch>
            <a:fillRect/>
          </a:stretch>
        </p:blipFill>
        <p:spPr>
          <a:xfrm>
            <a:off x="8954241" y="4450467"/>
            <a:ext cx="2051510" cy="1829725"/>
          </a:xfrm>
          <a:prstGeom prst="rect">
            <a:avLst/>
          </a:prstGeom>
        </p:spPr>
      </p:pic>
      <p:pic>
        <p:nvPicPr>
          <p:cNvPr id="13" name="Picture 12">
            <a:extLst>
              <a:ext uri="{FF2B5EF4-FFF2-40B4-BE49-F238E27FC236}">
                <a16:creationId xmlns:a16="http://schemas.microsoft.com/office/drawing/2014/main" id="{ECA1DA34-ACB4-E91C-C460-A7596B5574B3}"/>
              </a:ext>
            </a:extLst>
          </p:cNvPr>
          <p:cNvPicPr>
            <a:picLocks noChangeAspect="1"/>
          </p:cNvPicPr>
          <p:nvPr/>
        </p:nvPicPr>
        <p:blipFill>
          <a:blip r:embed="rId4"/>
          <a:stretch>
            <a:fillRect/>
          </a:stretch>
        </p:blipFill>
        <p:spPr>
          <a:xfrm>
            <a:off x="1077079" y="4191845"/>
            <a:ext cx="7717019" cy="2479870"/>
          </a:xfrm>
          <a:prstGeom prst="rect">
            <a:avLst/>
          </a:prstGeom>
        </p:spPr>
      </p:pic>
    </p:spTree>
    <p:extLst>
      <p:ext uri="{BB962C8B-B14F-4D97-AF65-F5344CB8AC3E}">
        <p14:creationId xmlns:p14="http://schemas.microsoft.com/office/powerpoint/2010/main" val="1655066069"/>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786982" y="339509"/>
            <a:ext cx="9895951" cy="1033669"/>
          </a:xfrm>
        </p:spPr>
        <p:txBody>
          <a:bodyPr>
            <a:normAutofit/>
          </a:bodyPr>
          <a:lstStyle/>
          <a:p>
            <a:r>
              <a:rPr lang="en-US" b="1">
                <a:highlight>
                  <a:srgbClr val="FFFF00"/>
                </a:highlight>
              </a:rPr>
              <a:t>Try: </a:t>
            </a:r>
            <a:r>
              <a:rPr lang="en-US" b="1">
                <a:solidFill>
                  <a:schemeClr val="bg1"/>
                </a:solidFill>
              </a:rPr>
              <a:t>if statement</a:t>
            </a:r>
            <a:endParaRPr lang="en-GB" b="1" dirty="0">
              <a:solidFill>
                <a:schemeClr val="bg1"/>
              </a:solidFill>
            </a:endParaRPr>
          </a:p>
        </p:txBody>
      </p:sp>
      <p:sp>
        <p:nvSpPr>
          <p:cNvPr id="9" name="Content Placeholder 2">
            <a:extLst>
              <a:ext uri="{FF2B5EF4-FFF2-40B4-BE49-F238E27FC236}">
                <a16:creationId xmlns:a16="http://schemas.microsoft.com/office/drawing/2014/main" id="{C6F0307B-6A4C-4978-8778-1B2AFBCDE537}"/>
              </a:ext>
            </a:extLst>
          </p:cNvPr>
          <p:cNvSpPr>
            <a:spLocks noGrp="1"/>
          </p:cNvSpPr>
          <p:nvPr>
            <p:ph idx="1"/>
          </p:nvPr>
        </p:nvSpPr>
        <p:spPr>
          <a:xfrm>
            <a:off x="257789" y="1710657"/>
            <a:ext cx="10954336" cy="4351338"/>
          </a:xfrm>
        </p:spPr>
        <p:txBody>
          <a:bodyPr>
            <a:normAutofit/>
          </a:bodyPr>
          <a:lstStyle/>
          <a:p>
            <a:r>
              <a:rPr lang="en-US" sz="2600" dirty="0"/>
              <a:t>An </a:t>
            </a:r>
            <a:r>
              <a:rPr lang="en-US" sz="2600" b="1" dirty="0"/>
              <a:t>if statement </a:t>
            </a:r>
            <a:r>
              <a:rPr lang="en-US" sz="2600" dirty="0"/>
              <a:t>consists of a </a:t>
            </a:r>
            <a:r>
              <a:rPr lang="en-US" sz="2600" dirty="0" err="1"/>
              <a:t>boolean</a:t>
            </a:r>
            <a:r>
              <a:rPr lang="en-US" sz="2600" dirty="0"/>
              <a:t> expression followed by code statements.</a:t>
            </a:r>
          </a:p>
          <a:p>
            <a:pPr marL="457200" lvl="1" indent="0">
              <a:buNone/>
            </a:pPr>
            <a:r>
              <a:rPr lang="en-US" dirty="0"/>
              <a:t>Syntax: </a:t>
            </a:r>
            <a:r>
              <a:rPr lang="en-US" altLang="en-US" dirty="0">
                <a:solidFill>
                  <a:srgbClr val="4448FE"/>
                </a:solidFill>
              </a:rPr>
              <a:t>if(</a:t>
            </a:r>
            <a:r>
              <a:rPr lang="en-US" altLang="en-US" dirty="0" err="1">
                <a:solidFill>
                  <a:srgbClr val="4448FE"/>
                </a:solidFill>
              </a:rPr>
              <a:t>Boolean_expression</a:t>
            </a:r>
            <a:r>
              <a:rPr lang="en-US" altLang="en-US" dirty="0">
                <a:solidFill>
                  <a:srgbClr val="4448FE"/>
                </a:solidFill>
              </a:rPr>
              <a:t>)</a:t>
            </a:r>
            <a:br>
              <a:rPr lang="en-US" altLang="en-US" dirty="0">
                <a:solidFill>
                  <a:srgbClr val="4448FE"/>
                </a:solidFill>
              </a:rPr>
            </a:br>
            <a:r>
              <a:rPr lang="en-US" altLang="en-US" dirty="0">
                <a:solidFill>
                  <a:srgbClr val="4448FE"/>
                </a:solidFill>
              </a:rPr>
              <a:t>		{ Statements to execute if Boolean expression is true}</a:t>
            </a:r>
            <a:endParaRPr lang="en-US" dirty="0"/>
          </a:p>
          <a:p>
            <a:r>
              <a:rPr lang="en-US" sz="2600" dirty="0"/>
              <a:t>If the Boolean expression evaluates to true, the code is executed. If false, the code after the if statement, after the opening curly bracket, will not be executed.</a:t>
            </a:r>
          </a:p>
        </p:txBody>
      </p:sp>
      <p:pic>
        <p:nvPicPr>
          <p:cNvPr id="4" name="Picture 3" descr="Logo, company name&#10;&#10;Description automatically generated">
            <a:extLst>
              <a:ext uri="{FF2B5EF4-FFF2-40B4-BE49-F238E27FC236}">
                <a16:creationId xmlns:a16="http://schemas.microsoft.com/office/drawing/2014/main" id="{C8037EEF-F350-6DC8-405F-2341923213C4}"/>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247409" y="98321"/>
            <a:ext cx="3485241" cy="1394097"/>
          </a:xfrm>
          <a:prstGeom prst="rect">
            <a:avLst/>
          </a:prstGeom>
        </p:spPr>
      </p:pic>
      <p:sp>
        <p:nvSpPr>
          <p:cNvPr id="5" name="TextBox 4">
            <a:extLst>
              <a:ext uri="{FF2B5EF4-FFF2-40B4-BE49-F238E27FC236}">
                <a16:creationId xmlns:a16="http://schemas.microsoft.com/office/drawing/2014/main" id="{3672AFAB-BFB7-2158-5412-CE61CB83D756}"/>
              </a:ext>
            </a:extLst>
          </p:cNvPr>
          <p:cNvSpPr txBox="1"/>
          <p:nvPr/>
        </p:nvSpPr>
        <p:spPr>
          <a:xfrm>
            <a:off x="8337472" y="1426220"/>
            <a:ext cx="3016328" cy="215444"/>
          </a:xfrm>
          <a:prstGeom prst="rect">
            <a:avLst/>
          </a:prstGeom>
          <a:noFill/>
        </p:spPr>
        <p:txBody>
          <a:bodyPr wrap="square" rtlCol="0">
            <a:spAutoFit/>
          </a:bodyPr>
          <a:lstStyle/>
          <a:p>
            <a:r>
              <a:rPr lang="en-GB" sz="800">
                <a:hlinkClick r:id="rId4" tooltip="http://www.i-tecnico.pt/powershell-do-windows-o-que-e-para-que-serve/"/>
              </a:rPr>
              <a:t>This Photo</a:t>
            </a:r>
            <a:r>
              <a:rPr lang="en-GB" sz="800"/>
              <a:t> by Unknown Author is </a:t>
            </a:r>
            <a:r>
              <a:rPr lang="en-GB" sz="300"/>
              <a:t>licensed</a:t>
            </a:r>
            <a:r>
              <a:rPr lang="en-GB" sz="800"/>
              <a:t> under </a:t>
            </a:r>
            <a:r>
              <a:rPr lang="en-GB" sz="800">
                <a:hlinkClick r:id="rId5" tooltip="https://creativecommons.org/licenses/by-nc-nd/3.0/"/>
              </a:rPr>
              <a:t>CC BY-NC-ND</a:t>
            </a:r>
            <a:endParaRPr lang="en-GB" sz="800" dirty="0"/>
          </a:p>
        </p:txBody>
      </p:sp>
      <p:pic>
        <p:nvPicPr>
          <p:cNvPr id="7" name="Picture 6">
            <a:extLst>
              <a:ext uri="{FF2B5EF4-FFF2-40B4-BE49-F238E27FC236}">
                <a16:creationId xmlns:a16="http://schemas.microsoft.com/office/drawing/2014/main" id="{F972AB01-6531-C935-C372-45A80CBF23AE}"/>
              </a:ext>
            </a:extLst>
          </p:cNvPr>
          <p:cNvPicPr>
            <a:picLocks noChangeAspect="1"/>
          </p:cNvPicPr>
          <p:nvPr/>
        </p:nvPicPr>
        <p:blipFill>
          <a:blip r:embed="rId6"/>
          <a:stretch>
            <a:fillRect/>
          </a:stretch>
        </p:blipFill>
        <p:spPr>
          <a:xfrm>
            <a:off x="602448" y="4060352"/>
            <a:ext cx="10446250" cy="2307496"/>
          </a:xfrm>
          <a:prstGeom prst="rect">
            <a:avLst/>
          </a:prstGeom>
        </p:spPr>
      </p:pic>
      <p:pic>
        <p:nvPicPr>
          <p:cNvPr id="11" name="Picture 10">
            <a:extLst>
              <a:ext uri="{FF2B5EF4-FFF2-40B4-BE49-F238E27FC236}">
                <a16:creationId xmlns:a16="http://schemas.microsoft.com/office/drawing/2014/main" id="{210F368C-68DB-4E77-2BC6-66807D6FEFD3}"/>
              </a:ext>
            </a:extLst>
          </p:cNvPr>
          <p:cNvPicPr>
            <a:picLocks noChangeAspect="1"/>
          </p:cNvPicPr>
          <p:nvPr/>
        </p:nvPicPr>
        <p:blipFill>
          <a:blip r:embed="rId7"/>
          <a:stretch>
            <a:fillRect/>
          </a:stretch>
        </p:blipFill>
        <p:spPr>
          <a:xfrm>
            <a:off x="4732684" y="6160087"/>
            <a:ext cx="7029450" cy="485775"/>
          </a:xfrm>
          <a:prstGeom prst="rect">
            <a:avLst/>
          </a:prstGeom>
        </p:spPr>
      </p:pic>
      <p:sp>
        <p:nvSpPr>
          <p:cNvPr id="13" name="TextBox 12">
            <a:extLst>
              <a:ext uri="{FF2B5EF4-FFF2-40B4-BE49-F238E27FC236}">
                <a16:creationId xmlns:a16="http://schemas.microsoft.com/office/drawing/2014/main" id="{6913DD78-657E-77EA-416E-441809440EFF}"/>
              </a:ext>
            </a:extLst>
          </p:cNvPr>
          <p:cNvSpPr txBox="1"/>
          <p:nvPr/>
        </p:nvSpPr>
        <p:spPr>
          <a:xfrm>
            <a:off x="3221767" y="6119845"/>
            <a:ext cx="1510916" cy="584775"/>
          </a:xfrm>
          <a:prstGeom prst="rect">
            <a:avLst/>
          </a:prstGeom>
          <a:noFill/>
          <a:ln>
            <a:solidFill>
              <a:schemeClr val="bg1"/>
            </a:solidFill>
          </a:ln>
        </p:spPr>
        <p:txBody>
          <a:bodyPr wrap="square" rtlCol="0">
            <a:spAutoFit/>
          </a:bodyPr>
          <a:lstStyle/>
          <a:p>
            <a:r>
              <a:rPr lang="en-GB" sz="3200" dirty="0">
                <a:solidFill>
                  <a:schemeClr val="bg1"/>
                </a:solidFill>
                <a:highlight>
                  <a:srgbClr val="000000"/>
                </a:highlight>
              </a:rPr>
              <a:t>Output:</a:t>
            </a:r>
          </a:p>
        </p:txBody>
      </p:sp>
    </p:spTree>
    <p:extLst>
      <p:ext uri="{BB962C8B-B14F-4D97-AF65-F5344CB8AC3E}">
        <p14:creationId xmlns:p14="http://schemas.microsoft.com/office/powerpoint/2010/main" val="2083797836"/>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F7111F-87E1-5148-8F8F-5CA6E2F15CDE}"/>
              </a:ext>
            </a:extLst>
          </p:cNvPr>
          <p:cNvSpPr>
            <a:spLocks noGrp="1"/>
          </p:cNvSpPr>
          <p:nvPr>
            <p:ph type="title"/>
          </p:nvPr>
        </p:nvSpPr>
        <p:spPr>
          <a:xfrm>
            <a:off x="223807" y="51618"/>
            <a:ext cx="11565477" cy="829362"/>
          </a:xfrm>
          <a:solidFill>
            <a:srgbClr val="002060"/>
          </a:solidFill>
        </p:spPr>
        <p:txBody>
          <a:bodyPr/>
          <a:lstStyle/>
          <a:p>
            <a:r>
              <a:rPr lang="en-US" b="1" dirty="0">
                <a:highlight>
                  <a:srgbClr val="FFFF00"/>
                </a:highlight>
              </a:rPr>
              <a:t>Try:</a:t>
            </a:r>
            <a:r>
              <a:rPr lang="en-US" dirty="0"/>
              <a:t> </a:t>
            </a:r>
            <a:r>
              <a:rPr lang="en-US" b="1" dirty="0">
                <a:solidFill>
                  <a:schemeClr val="bg1"/>
                </a:solidFill>
              </a:rPr>
              <a:t>Switch statement</a:t>
            </a:r>
            <a:endParaRPr lang="en-GB" dirty="0"/>
          </a:p>
        </p:txBody>
      </p:sp>
      <p:sp>
        <p:nvSpPr>
          <p:cNvPr id="4" name="Content Placeholder 2">
            <a:extLst>
              <a:ext uri="{FF2B5EF4-FFF2-40B4-BE49-F238E27FC236}">
                <a16:creationId xmlns:a16="http://schemas.microsoft.com/office/drawing/2014/main" id="{D5D98BE4-647D-2E98-81F1-EF9205F86ECE}"/>
              </a:ext>
            </a:extLst>
          </p:cNvPr>
          <p:cNvSpPr>
            <a:spLocks noGrp="1"/>
          </p:cNvSpPr>
          <p:nvPr>
            <p:ph idx="1"/>
          </p:nvPr>
        </p:nvSpPr>
        <p:spPr>
          <a:xfrm>
            <a:off x="175947" y="825416"/>
            <a:ext cx="11565477" cy="4351338"/>
          </a:xfrm>
        </p:spPr>
        <p:txBody>
          <a:bodyPr>
            <a:normAutofit/>
          </a:bodyPr>
          <a:lstStyle/>
          <a:p>
            <a:pPr>
              <a:lnSpc>
                <a:spcPct val="100000"/>
              </a:lnSpc>
              <a:spcBef>
                <a:spcPts val="0"/>
              </a:spcBef>
            </a:pPr>
            <a:r>
              <a:rPr lang="en-US" sz="2400" b="0" i="0" dirty="0">
                <a:solidFill>
                  <a:srgbClr val="000000"/>
                </a:solidFill>
                <a:effectLst/>
              </a:rPr>
              <a:t>A </a:t>
            </a:r>
            <a:r>
              <a:rPr lang="en-US" sz="2400" b="1" i="0" dirty="0">
                <a:solidFill>
                  <a:srgbClr val="000000"/>
                </a:solidFill>
                <a:effectLst/>
              </a:rPr>
              <a:t>switch</a:t>
            </a:r>
            <a:r>
              <a:rPr lang="en-US" sz="2400" b="0" i="0" dirty="0">
                <a:solidFill>
                  <a:srgbClr val="000000"/>
                </a:solidFill>
                <a:effectLst/>
              </a:rPr>
              <a:t> statement allows a </a:t>
            </a:r>
            <a:r>
              <a:rPr lang="en-US" sz="2400" b="1" i="0" dirty="0">
                <a:solidFill>
                  <a:srgbClr val="000000"/>
                </a:solidFill>
                <a:effectLst/>
              </a:rPr>
              <a:t>value</a:t>
            </a:r>
            <a:r>
              <a:rPr lang="en-US" sz="2400" b="0" i="0" dirty="0">
                <a:solidFill>
                  <a:srgbClr val="000000"/>
                </a:solidFill>
                <a:effectLst/>
              </a:rPr>
              <a:t> to be tested for equality against a list of </a:t>
            </a:r>
            <a:r>
              <a:rPr lang="en-US" sz="2400" b="1" i="0" dirty="0">
                <a:solidFill>
                  <a:srgbClr val="000000"/>
                </a:solidFill>
                <a:effectLst/>
              </a:rPr>
              <a:t>case values</a:t>
            </a:r>
            <a:r>
              <a:rPr lang="en-US" sz="2400" b="0" i="0" dirty="0">
                <a:solidFill>
                  <a:srgbClr val="000000"/>
                </a:solidFill>
                <a:effectLst/>
              </a:rPr>
              <a:t>. </a:t>
            </a:r>
          </a:p>
          <a:p>
            <a:pPr>
              <a:lnSpc>
                <a:spcPct val="100000"/>
              </a:lnSpc>
              <a:spcBef>
                <a:spcPts val="0"/>
              </a:spcBef>
            </a:pPr>
            <a:r>
              <a:rPr lang="en-US" sz="2400" b="0" i="0" dirty="0">
                <a:solidFill>
                  <a:srgbClr val="000000"/>
                </a:solidFill>
                <a:effectLst/>
              </a:rPr>
              <a:t>This example asks the user to </a:t>
            </a:r>
            <a:r>
              <a:rPr lang="en-US" sz="2400" b="1" i="0" dirty="0">
                <a:solidFill>
                  <a:srgbClr val="000000"/>
                </a:solidFill>
                <a:effectLst/>
              </a:rPr>
              <a:t>input a number </a:t>
            </a:r>
            <a:r>
              <a:rPr lang="en-US" sz="2400" i="0" dirty="0">
                <a:solidFill>
                  <a:srgbClr val="000000"/>
                </a:solidFill>
                <a:effectLst/>
              </a:rPr>
              <a:t>using the </a:t>
            </a:r>
            <a:r>
              <a:rPr lang="en-US" sz="2400" b="1" i="0" dirty="0">
                <a:solidFill>
                  <a:srgbClr val="000000"/>
                </a:solidFill>
                <a:effectLst/>
              </a:rPr>
              <a:t>Read-Host command.</a:t>
            </a:r>
          </a:p>
          <a:p>
            <a:pPr>
              <a:lnSpc>
                <a:spcPct val="100000"/>
              </a:lnSpc>
              <a:spcBef>
                <a:spcPts val="0"/>
              </a:spcBef>
            </a:pPr>
            <a:r>
              <a:rPr lang="en-US" sz="2400" b="0" i="0" dirty="0">
                <a:solidFill>
                  <a:srgbClr val="000000"/>
                </a:solidFill>
                <a:effectLst/>
              </a:rPr>
              <a:t>The number entered is stored in the </a:t>
            </a:r>
            <a:r>
              <a:rPr lang="en-US" sz="2400" b="1" i="0" dirty="0">
                <a:solidFill>
                  <a:srgbClr val="000000"/>
                </a:solidFill>
                <a:effectLst/>
              </a:rPr>
              <a:t>$num variable </a:t>
            </a:r>
            <a:r>
              <a:rPr lang="en-US" sz="2400" i="0" dirty="0">
                <a:solidFill>
                  <a:srgbClr val="000000"/>
                </a:solidFill>
                <a:effectLst/>
              </a:rPr>
              <a:t>and</a:t>
            </a:r>
            <a:r>
              <a:rPr lang="en-US" sz="2400" b="1" i="0" dirty="0">
                <a:solidFill>
                  <a:srgbClr val="000000"/>
                </a:solidFill>
                <a:effectLst/>
              </a:rPr>
              <a:t> </a:t>
            </a:r>
            <a:r>
              <a:rPr lang="en-US" sz="2400" i="0" dirty="0">
                <a:solidFill>
                  <a:srgbClr val="000000"/>
                </a:solidFill>
                <a:effectLst/>
              </a:rPr>
              <a:t>the</a:t>
            </a:r>
            <a:r>
              <a:rPr lang="en-US" sz="2400" b="1" i="0" dirty="0">
                <a:solidFill>
                  <a:srgbClr val="000000"/>
                </a:solidFill>
                <a:effectLst/>
              </a:rPr>
              <a:t> switch statement </a:t>
            </a:r>
            <a:r>
              <a:rPr lang="en-US" sz="2400" b="0" i="0" dirty="0">
                <a:solidFill>
                  <a:srgbClr val="000000"/>
                </a:solidFill>
                <a:effectLst/>
              </a:rPr>
              <a:t>compares the </a:t>
            </a:r>
            <a:r>
              <a:rPr lang="en-US" sz="2400" b="1" i="0" dirty="0">
                <a:solidFill>
                  <a:srgbClr val="000000"/>
                </a:solidFill>
                <a:effectLst/>
              </a:rPr>
              <a:t>number</a:t>
            </a:r>
            <a:r>
              <a:rPr lang="en-US" sz="2400" b="0" i="0" dirty="0">
                <a:solidFill>
                  <a:srgbClr val="000000"/>
                </a:solidFill>
                <a:effectLst/>
              </a:rPr>
              <a:t> </a:t>
            </a:r>
            <a:r>
              <a:rPr lang="en-US" sz="2400" i="0" dirty="0">
                <a:solidFill>
                  <a:srgbClr val="000000"/>
                </a:solidFill>
                <a:effectLst/>
              </a:rPr>
              <a:t>against</a:t>
            </a:r>
            <a:r>
              <a:rPr lang="en-US" sz="2400" b="1" i="0" dirty="0">
                <a:solidFill>
                  <a:srgbClr val="000000"/>
                </a:solidFill>
                <a:effectLst/>
              </a:rPr>
              <a:t> a list of case values</a:t>
            </a:r>
            <a:r>
              <a:rPr lang="en-US" sz="2400" i="0" dirty="0">
                <a:solidFill>
                  <a:srgbClr val="000000"/>
                </a:solidFill>
                <a:effectLst/>
              </a:rPr>
              <a:t>,</a:t>
            </a:r>
            <a:r>
              <a:rPr lang="en-US" sz="2400" b="0" i="0" dirty="0">
                <a:solidFill>
                  <a:srgbClr val="000000"/>
                </a:solidFill>
                <a:effectLst/>
              </a:rPr>
              <a:t> and where there is match, the code</a:t>
            </a:r>
            <a:r>
              <a:rPr lang="en-US" sz="2400" dirty="0">
                <a:solidFill>
                  <a:srgbClr val="000000"/>
                </a:solidFill>
              </a:rPr>
              <a:t> is run.</a:t>
            </a:r>
            <a:endParaRPr lang="en-US" sz="2400" b="0" i="0" dirty="0">
              <a:solidFill>
                <a:srgbClr val="000000"/>
              </a:solidFill>
              <a:effectLst/>
            </a:endParaRPr>
          </a:p>
          <a:p>
            <a:pPr>
              <a:lnSpc>
                <a:spcPct val="100000"/>
              </a:lnSpc>
              <a:spcBef>
                <a:spcPts val="0"/>
              </a:spcBef>
            </a:pPr>
            <a:r>
              <a:rPr lang="en-US" sz="2400" dirty="0">
                <a:solidFill>
                  <a:srgbClr val="000000"/>
                </a:solidFill>
              </a:rPr>
              <a:t>If the user inputs a value where there is no match</a:t>
            </a:r>
            <a:r>
              <a:rPr lang="en-US" sz="2400" b="0" i="0" dirty="0">
                <a:solidFill>
                  <a:srgbClr val="000000"/>
                </a:solidFill>
                <a:effectLst/>
              </a:rPr>
              <a:t>, the </a:t>
            </a:r>
            <a:r>
              <a:rPr lang="en-US" sz="2400" b="1" i="0" dirty="0">
                <a:solidFill>
                  <a:srgbClr val="000000"/>
                </a:solidFill>
                <a:effectLst/>
              </a:rPr>
              <a:t>default</a:t>
            </a:r>
            <a:r>
              <a:rPr lang="en-US" sz="2400" b="0" i="0" dirty="0">
                <a:solidFill>
                  <a:srgbClr val="000000"/>
                </a:solidFill>
                <a:effectLst/>
              </a:rPr>
              <a:t> action is run.</a:t>
            </a:r>
          </a:p>
          <a:p>
            <a:pPr>
              <a:lnSpc>
                <a:spcPct val="100000"/>
              </a:lnSpc>
              <a:spcBef>
                <a:spcPts val="0"/>
              </a:spcBef>
            </a:pPr>
            <a:endParaRPr lang="en-US" sz="2400" b="0" i="0" dirty="0">
              <a:solidFill>
                <a:srgbClr val="000000"/>
              </a:solidFill>
              <a:effectLst/>
            </a:endParaRPr>
          </a:p>
        </p:txBody>
      </p:sp>
      <p:pic>
        <p:nvPicPr>
          <p:cNvPr id="8" name="Picture 7">
            <a:extLst>
              <a:ext uri="{FF2B5EF4-FFF2-40B4-BE49-F238E27FC236}">
                <a16:creationId xmlns:a16="http://schemas.microsoft.com/office/drawing/2014/main" id="{66810CC1-A251-FC52-B7BF-937A22FA3EF2}"/>
              </a:ext>
            </a:extLst>
          </p:cNvPr>
          <p:cNvPicPr>
            <a:picLocks noChangeAspect="1"/>
          </p:cNvPicPr>
          <p:nvPr/>
        </p:nvPicPr>
        <p:blipFill rotWithShape="1">
          <a:blip r:embed="rId3"/>
          <a:srcRect l="1180"/>
          <a:stretch/>
        </p:blipFill>
        <p:spPr>
          <a:xfrm>
            <a:off x="5707352" y="2694864"/>
            <a:ext cx="5022146" cy="3038671"/>
          </a:xfrm>
          <a:prstGeom prst="rect">
            <a:avLst/>
          </a:prstGeom>
        </p:spPr>
      </p:pic>
      <p:pic>
        <p:nvPicPr>
          <p:cNvPr id="10" name="Picture 9">
            <a:extLst>
              <a:ext uri="{FF2B5EF4-FFF2-40B4-BE49-F238E27FC236}">
                <a16:creationId xmlns:a16="http://schemas.microsoft.com/office/drawing/2014/main" id="{B92F3EAF-6A14-D06A-22DC-06C392D2D8AB}"/>
              </a:ext>
            </a:extLst>
          </p:cNvPr>
          <p:cNvPicPr>
            <a:picLocks noChangeAspect="1"/>
          </p:cNvPicPr>
          <p:nvPr/>
        </p:nvPicPr>
        <p:blipFill>
          <a:blip r:embed="rId4"/>
          <a:stretch>
            <a:fillRect/>
          </a:stretch>
        </p:blipFill>
        <p:spPr>
          <a:xfrm>
            <a:off x="609598" y="2694864"/>
            <a:ext cx="5016685" cy="4166030"/>
          </a:xfrm>
          <a:prstGeom prst="rect">
            <a:avLst/>
          </a:prstGeom>
        </p:spPr>
      </p:pic>
      <p:sp>
        <p:nvSpPr>
          <p:cNvPr id="11" name="TextBox 10">
            <a:extLst>
              <a:ext uri="{FF2B5EF4-FFF2-40B4-BE49-F238E27FC236}">
                <a16:creationId xmlns:a16="http://schemas.microsoft.com/office/drawing/2014/main" id="{93A0260A-8BEF-86C4-942B-2ADDE7CA37D1}"/>
              </a:ext>
            </a:extLst>
          </p:cNvPr>
          <p:cNvSpPr txBox="1"/>
          <p:nvPr/>
        </p:nvSpPr>
        <p:spPr>
          <a:xfrm>
            <a:off x="5707352" y="5791200"/>
            <a:ext cx="4766981" cy="954107"/>
          </a:xfrm>
          <a:prstGeom prst="rect">
            <a:avLst/>
          </a:prstGeom>
          <a:noFill/>
        </p:spPr>
        <p:txBody>
          <a:bodyPr wrap="square" rtlCol="0">
            <a:spAutoFit/>
          </a:bodyPr>
          <a:lstStyle/>
          <a:p>
            <a:r>
              <a:rPr lang="en-GB" sz="2800" dirty="0"/>
              <a:t>Code in notes. Larger code view on next slide.</a:t>
            </a:r>
          </a:p>
        </p:txBody>
      </p:sp>
    </p:spTree>
    <p:extLst>
      <p:ext uri="{BB962C8B-B14F-4D97-AF65-F5344CB8AC3E}">
        <p14:creationId xmlns:p14="http://schemas.microsoft.com/office/powerpoint/2010/main" val="2123428486"/>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350377" y="332818"/>
            <a:ext cx="9895951" cy="1033669"/>
          </a:xfrm>
        </p:spPr>
        <p:txBody>
          <a:bodyPr>
            <a:normAutofit/>
          </a:bodyPr>
          <a:lstStyle/>
          <a:p>
            <a:r>
              <a:rPr lang="en-US" b="1" dirty="0">
                <a:solidFill>
                  <a:schemeClr val="bg1"/>
                </a:solidFill>
              </a:rPr>
              <a:t>Switch statement example</a:t>
            </a:r>
            <a:endParaRPr lang="en-GB" b="1" dirty="0">
              <a:solidFill>
                <a:schemeClr val="bg1"/>
              </a:solidFill>
            </a:endParaRPr>
          </a:p>
        </p:txBody>
      </p:sp>
      <p:pic>
        <p:nvPicPr>
          <p:cNvPr id="15" name="Picture 14">
            <a:extLst>
              <a:ext uri="{FF2B5EF4-FFF2-40B4-BE49-F238E27FC236}">
                <a16:creationId xmlns:a16="http://schemas.microsoft.com/office/drawing/2014/main" id="{A1851671-6444-5B6B-0EB6-ADD6A62563B9}"/>
              </a:ext>
            </a:extLst>
          </p:cNvPr>
          <p:cNvPicPr>
            <a:picLocks noChangeAspect="1"/>
          </p:cNvPicPr>
          <p:nvPr/>
        </p:nvPicPr>
        <p:blipFill rotWithShape="1">
          <a:blip r:embed="rId3"/>
          <a:srcRect l="1180"/>
          <a:stretch/>
        </p:blipFill>
        <p:spPr>
          <a:xfrm>
            <a:off x="6800361" y="1373178"/>
            <a:ext cx="4932548" cy="2984459"/>
          </a:xfrm>
          <a:prstGeom prst="rect">
            <a:avLst/>
          </a:prstGeom>
          <a:ln w="28575">
            <a:solidFill>
              <a:srgbClr val="FFC000"/>
            </a:solidFill>
          </a:ln>
        </p:spPr>
      </p:pic>
      <p:pic>
        <p:nvPicPr>
          <p:cNvPr id="4" name="Picture 3">
            <a:extLst>
              <a:ext uri="{FF2B5EF4-FFF2-40B4-BE49-F238E27FC236}">
                <a16:creationId xmlns:a16="http://schemas.microsoft.com/office/drawing/2014/main" id="{C7AF7370-6BCA-BF7C-346A-57B261E5F022}"/>
              </a:ext>
            </a:extLst>
          </p:cNvPr>
          <p:cNvPicPr>
            <a:picLocks noChangeAspect="1"/>
          </p:cNvPicPr>
          <p:nvPr/>
        </p:nvPicPr>
        <p:blipFill>
          <a:blip r:embed="rId4"/>
          <a:stretch>
            <a:fillRect/>
          </a:stretch>
        </p:blipFill>
        <p:spPr>
          <a:xfrm>
            <a:off x="228111" y="1373178"/>
            <a:ext cx="6572250" cy="5457825"/>
          </a:xfrm>
          <a:prstGeom prst="rect">
            <a:avLst/>
          </a:prstGeom>
        </p:spPr>
      </p:pic>
    </p:spTree>
    <p:extLst>
      <p:ext uri="{BB962C8B-B14F-4D97-AF65-F5344CB8AC3E}">
        <p14:creationId xmlns:p14="http://schemas.microsoft.com/office/powerpoint/2010/main" val="604311283"/>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F7111F-87E1-5148-8F8F-5CA6E2F15CDE}"/>
              </a:ext>
            </a:extLst>
          </p:cNvPr>
          <p:cNvSpPr>
            <a:spLocks noGrp="1"/>
          </p:cNvSpPr>
          <p:nvPr>
            <p:ph type="title"/>
          </p:nvPr>
        </p:nvSpPr>
        <p:spPr>
          <a:xfrm>
            <a:off x="223807" y="51618"/>
            <a:ext cx="11565477" cy="829362"/>
          </a:xfrm>
          <a:solidFill>
            <a:srgbClr val="002060"/>
          </a:solidFill>
        </p:spPr>
        <p:txBody>
          <a:bodyPr>
            <a:normAutofit/>
          </a:bodyPr>
          <a:lstStyle/>
          <a:p>
            <a:r>
              <a:rPr lang="en-GB" sz="4800" b="1" dirty="0">
                <a:highlight>
                  <a:srgbClr val="FFFF00"/>
                </a:highlight>
              </a:rPr>
              <a:t>Try:</a:t>
            </a:r>
            <a:r>
              <a:rPr lang="en-GB" sz="4800" b="1" dirty="0"/>
              <a:t> </a:t>
            </a:r>
            <a:r>
              <a:rPr lang="en-GB" sz="4800" b="1" dirty="0">
                <a:solidFill>
                  <a:schemeClr val="bg1"/>
                </a:solidFill>
              </a:rPr>
              <a:t>Functions</a:t>
            </a:r>
            <a:endParaRPr lang="en-GB" sz="4800" dirty="0"/>
          </a:p>
        </p:txBody>
      </p:sp>
      <p:sp>
        <p:nvSpPr>
          <p:cNvPr id="4" name="Content Placeholder 2">
            <a:extLst>
              <a:ext uri="{FF2B5EF4-FFF2-40B4-BE49-F238E27FC236}">
                <a16:creationId xmlns:a16="http://schemas.microsoft.com/office/drawing/2014/main" id="{D5D98BE4-647D-2E98-81F1-EF9205F86ECE}"/>
              </a:ext>
            </a:extLst>
          </p:cNvPr>
          <p:cNvSpPr>
            <a:spLocks noGrp="1"/>
          </p:cNvSpPr>
          <p:nvPr>
            <p:ph idx="1"/>
          </p:nvPr>
        </p:nvSpPr>
        <p:spPr>
          <a:xfrm>
            <a:off x="175947" y="825416"/>
            <a:ext cx="11792246" cy="4351338"/>
          </a:xfrm>
        </p:spPr>
        <p:txBody>
          <a:bodyPr>
            <a:normAutofit/>
          </a:bodyPr>
          <a:lstStyle/>
          <a:p>
            <a:pPr>
              <a:lnSpc>
                <a:spcPct val="100000"/>
              </a:lnSpc>
              <a:spcBef>
                <a:spcPts val="0"/>
              </a:spcBef>
              <a:spcAft>
                <a:spcPts val="300"/>
              </a:spcAft>
            </a:pPr>
            <a:r>
              <a:rPr lang="en-US" sz="2400" dirty="0"/>
              <a:t>In this example, we create a </a:t>
            </a:r>
            <a:r>
              <a:rPr lang="en-US" sz="2400" b="1" dirty="0"/>
              <a:t>System Login function </a:t>
            </a:r>
            <a:r>
              <a:rPr lang="en-US" sz="2400" dirty="0"/>
              <a:t>to request </a:t>
            </a:r>
            <a:r>
              <a:rPr lang="en-US" sz="2400" b="1" dirty="0"/>
              <a:t>user input</a:t>
            </a:r>
            <a:r>
              <a:rPr lang="en-US" sz="2400" dirty="0"/>
              <a:t>.</a:t>
            </a:r>
          </a:p>
          <a:p>
            <a:pPr>
              <a:lnSpc>
                <a:spcPct val="100000"/>
              </a:lnSpc>
              <a:spcBef>
                <a:spcPts val="0"/>
              </a:spcBef>
              <a:spcAft>
                <a:spcPts val="300"/>
              </a:spcAft>
            </a:pPr>
            <a:r>
              <a:rPr lang="en-US" sz="2400" dirty="0"/>
              <a:t>We </a:t>
            </a:r>
            <a:r>
              <a:rPr lang="en-US" sz="2400" b="1" dirty="0"/>
              <a:t>declare the function </a:t>
            </a:r>
            <a:r>
              <a:rPr lang="en-US" sz="2400" dirty="0"/>
              <a:t>at the top of our script using the ‘</a:t>
            </a:r>
            <a:r>
              <a:rPr lang="en-US" sz="2400" b="1" dirty="0"/>
              <a:t>function</a:t>
            </a:r>
            <a:r>
              <a:rPr lang="en-US" sz="2400" dirty="0"/>
              <a:t>’ </a:t>
            </a:r>
            <a:r>
              <a:rPr lang="en-US" sz="2400" b="1" dirty="0"/>
              <a:t>keyword</a:t>
            </a:r>
            <a:r>
              <a:rPr lang="en-US" sz="2400" dirty="0"/>
              <a:t>, followed by the </a:t>
            </a:r>
            <a:r>
              <a:rPr lang="en-US" sz="2400" b="1" dirty="0"/>
              <a:t>name of the function ‘</a:t>
            </a:r>
            <a:r>
              <a:rPr lang="en-US" sz="2400" b="1" dirty="0" err="1"/>
              <a:t>UserLogin</a:t>
            </a:r>
            <a:r>
              <a:rPr lang="en-US" sz="2400" b="1" dirty="0"/>
              <a:t>’ </a:t>
            </a:r>
            <a:r>
              <a:rPr lang="en-US" sz="2400" dirty="0"/>
              <a:t>that we create. </a:t>
            </a:r>
          </a:p>
          <a:p>
            <a:pPr>
              <a:lnSpc>
                <a:spcPct val="100000"/>
              </a:lnSpc>
              <a:spcBef>
                <a:spcPts val="0"/>
              </a:spcBef>
              <a:spcAft>
                <a:spcPts val="300"/>
              </a:spcAft>
            </a:pPr>
            <a:r>
              <a:rPr lang="en-US" sz="2400" dirty="0"/>
              <a:t>We call the ‘</a:t>
            </a:r>
            <a:r>
              <a:rPr lang="en-US" sz="2400" b="1" dirty="0" err="1"/>
              <a:t>UserLogin</a:t>
            </a:r>
            <a:r>
              <a:rPr lang="en-US" sz="2400" dirty="0"/>
              <a:t>’ function from the main script.</a:t>
            </a:r>
          </a:p>
          <a:p>
            <a:pPr>
              <a:lnSpc>
                <a:spcPct val="100000"/>
              </a:lnSpc>
              <a:spcBef>
                <a:spcPts val="0"/>
              </a:spcBef>
              <a:spcAft>
                <a:spcPts val="300"/>
              </a:spcAft>
            </a:pPr>
            <a:r>
              <a:rPr lang="en-US" sz="2400" dirty="0"/>
              <a:t>We use </a:t>
            </a:r>
            <a:r>
              <a:rPr lang="en-GB" sz="2400" b="0" i="0" dirty="0">
                <a:solidFill>
                  <a:srgbClr val="1C1C1C"/>
                </a:solidFill>
                <a:effectLst/>
              </a:rPr>
              <a:t>ANSII escape codes</a:t>
            </a:r>
            <a:r>
              <a:rPr lang="en-US" sz="2400" dirty="0"/>
              <a:t> </a:t>
            </a:r>
            <a:r>
              <a:rPr lang="en-GB" sz="2400" dirty="0">
                <a:solidFill>
                  <a:srgbClr val="4448FE"/>
                </a:solidFill>
              </a:rPr>
              <a:t>$([char]27)[4m </a:t>
            </a:r>
            <a:r>
              <a:rPr lang="en-GB" sz="2400" dirty="0"/>
              <a:t>and </a:t>
            </a:r>
            <a:r>
              <a:rPr lang="en-GB" sz="2400" dirty="0">
                <a:solidFill>
                  <a:srgbClr val="4448FE"/>
                </a:solidFill>
              </a:rPr>
              <a:t>$([char]27)[24m </a:t>
            </a:r>
            <a:r>
              <a:rPr lang="en-GB" sz="2400" dirty="0"/>
              <a:t>to </a:t>
            </a:r>
            <a:r>
              <a:rPr lang="en-GB" sz="2400" b="1" dirty="0"/>
              <a:t>underline </a:t>
            </a:r>
            <a:r>
              <a:rPr lang="en-GB" sz="2400" dirty="0"/>
              <a:t>the </a:t>
            </a:r>
            <a:r>
              <a:rPr lang="en-GB" sz="2400" b="1" dirty="0"/>
              <a:t>System Login </a:t>
            </a:r>
            <a:r>
              <a:rPr lang="en-GB" sz="2400" dirty="0"/>
              <a:t>string. </a:t>
            </a:r>
          </a:p>
          <a:p>
            <a:pPr>
              <a:lnSpc>
                <a:spcPct val="100000"/>
              </a:lnSpc>
              <a:spcBef>
                <a:spcPts val="0"/>
              </a:spcBef>
              <a:spcAft>
                <a:spcPts val="300"/>
              </a:spcAft>
            </a:pPr>
            <a:r>
              <a:rPr lang="en-US" sz="2400" dirty="0"/>
              <a:t>And the </a:t>
            </a:r>
            <a:r>
              <a:rPr lang="en-US" sz="2400" b="1" dirty="0"/>
              <a:t>Read-Host command </a:t>
            </a:r>
            <a:r>
              <a:rPr lang="en-US" sz="2400" dirty="0"/>
              <a:t>to receive user input and store it in the ‘</a:t>
            </a:r>
            <a:r>
              <a:rPr lang="en-US" sz="2400" b="1" dirty="0" err="1"/>
              <a:t>UserName</a:t>
            </a:r>
            <a:r>
              <a:rPr lang="en-US" sz="2400" dirty="0"/>
              <a:t>’ variable.</a:t>
            </a:r>
          </a:p>
          <a:p>
            <a:pPr>
              <a:lnSpc>
                <a:spcPct val="100000"/>
              </a:lnSpc>
              <a:spcBef>
                <a:spcPts val="0"/>
              </a:spcBef>
            </a:pPr>
            <a:endParaRPr lang="en-US" sz="2400" b="0" i="0" dirty="0">
              <a:solidFill>
                <a:srgbClr val="000000"/>
              </a:solidFill>
              <a:effectLst/>
            </a:endParaRPr>
          </a:p>
        </p:txBody>
      </p:sp>
      <p:pic>
        <p:nvPicPr>
          <p:cNvPr id="3" name="Picture 2">
            <a:extLst>
              <a:ext uri="{FF2B5EF4-FFF2-40B4-BE49-F238E27FC236}">
                <a16:creationId xmlns:a16="http://schemas.microsoft.com/office/drawing/2014/main" id="{15D1B9E0-20A3-4C6A-BD8A-B726CFD78449}"/>
              </a:ext>
            </a:extLst>
          </p:cNvPr>
          <p:cNvPicPr>
            <a:picLocks noChangeAspect="1"/>
          </p:cNvPicPr>
          <p:nvPr/>
        </p:nvPicPr>
        <p:blipFill>
          <a:blip r:embed="rId3"/>
          <a:stretch>
            <a:fillRect/>
          </a:stretch>
        </p:blipFill>
        <p:spPr>
          <a:xfrm>
            <a:off x="495655" y="3609891"/>
            <a:ext cx="8515350" cy="3133725"/>
          </a:xfrm>
          <a:prstGeom prst="rect">
            <a:avLst/>
          </a:prstGeom>
        </p:spPr>
      </p:pic>
      <p:pic>
        <p:nvPicPr>
          <p:cNvPr id="13" name="Picture 12">
            <a:extLst>
              <a:ext uri="{FF2B5EF4-FFF2-40B4-BE49-F238E27FC236}">
                <a16:creationId xmlns:a16="http://schemas.microsoft.com/office/drawing/2014/main" id="{08351DD1-0C70-69EF-8B92-0B6C900A9221}"/>
              </a:ext>
            </a:extLst>
          </p:cNvPr>
          <p:cNvPicPr>
            <a:picLocks noChangeAspect="1"/>
          </p:cNvPicPr>
          <p:nvPr/>
        </p:nvPicPr>
        <p:blipFill>
          <a:blip r:embed="rId4"/>
          <a:stretch>
            <a:fillRect/>
          </a:stretch>
        </p:blipFill>
        <p:spPr>
          <a:xfrm>
            <a:off x="7552623" y="4542203"/>
            <a:ext cx="4415570" cy="1879514"/>
          </a:xfrm>
          <a:prstGeom prst="rect">
            <a:avLst/>
          </a:prstGeom>
        </p:spPr>
      </p:pic>
    </p:spTree>
    <p:extLst>
      <p:ext uri="{BB962C8B-B14F-4D97-AF65-F5344CB8AC3E}">
        <p14:creationId xmlns:p14="http://schemas.microsoft.com/office/powerpoint/2010/main" val="1627554954"/>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459346" y="392550"/>
            <a:ext cx="9895951" cy="1033669"/>
          </a:xfrm>
        </p:spPr>
        <p:txBody>
          <a:bodyPr>
            <a:normAutofit/>
          </a:bodyPr>
          <a:lstStyle/>
          <a:p>
            <a:r>
              <a:rPr lang="en-GB" sz="5400" b="1" dirty="0">
                <a:solidFill>
                  <a:schemeClr val="bg1"/>
                </a:solidFill>
              </a:rPr>
              <a:t>Bg. </a:t>
            </a:r>
            <a:r>
              <a:rPr lang="en-GB" b="1" dirty="0">
                <a:solidFill>
                  <a:schemeClr val="bg1"/>
                </a:solidFill>
              </a:rPr>
              <a:t>User input (</a:t>
            </a:r>
            <a:r>
              <a:rPr lang="en-GB" b="1" dirty="0" err="1">
                <a:solidFill>
                  <a:schemeClr val="bg1"/>
                </a:solidFill>
              </a:rPr>
              <a:t>SecureStrings</a:t>
            </a:r>
            <a:r>
              <a:rPr lang="en-GB" b="1" dirty="0">
                <a:solidFill>
                  <a:schemeClr val="bg1"/>
                </a:solidFill>
              </a:rPr>
              <a:t>)</a:t>
            </a:r>
          </a:p>
        </p:txBody>
      </p:sp>
      <p:sp>
        <p:nvSpPr>
          <p:cNvPr id="9" name="Content Placeholder 2">
            <a:extLst>
              <a:ext uri="{FF2B5EF4-FFF2-40B4-BE49-F238E27FC236}">
                <a16:creationId xmlns:a16="http://schemas.microsoft.com/office/drawing/2014/main" id="{C6F0307B-6A4C-4978-8778-1B2AFBCDE537}"/>
              </a:ext>
            </a:extLst>
          </p:cNvPr>
          <p:cNvSpPr>
            <a:spLocks noGrp="1"/>
          </p:cNvSpPr>
          <p:nvPr>
            <p:ph idx="1"/>
          </p:nvPr>
        </p:nvSpPr>
        <p:spPr>
          <a:xfrm>
            <a:off x="256813" y="1742275"/>
            <a:ext cx="11272577" cy="4716621"/>
          </a:xfrm>
        </p:spPr>
        <p:txBody>
          <a:bodyPr>
            <a:normAutofit/>
          </a:bodyPr>
          <a:lstStyle/>
          <a:p>
            <a:r>
              <a:rPr lang="en-US" dirty="0">
                <a:highlight>
                  <a:srgbClr val="FFFF00"/>
                </a:highlight>
              </a:rPr>
              <a:t>If needed, we can also use the -</a:t>
            </a:r>
            <a:r>
              <a:rPr lang="en-US" b="1" dirty="0" err="1">
                <a:highlight>
                  <a:srgbClr val="FFFF00"/>
                </a:highlight>
              </a:rPr>
              <a:t>AsSecureString</a:t>
            </a:r>
            <a:r>
              <a:rPr lang="en-US" dirty="0">
                <a:highlight>
                  <a:srgbClr val="FFFF00"/>
                </a:highlight>
              </a:rPr>
              <a:t> parameter with the </a:t>
            </a:r>
            <a:r>
              <a:rPr lang="en-US" b="1" dirty="0">
                <a:highlight>
                  <a:srgbClr val="FFFF00"/>
                </a:highlight>
              </a:rPr>
              <a:t>Read-Host</a:t>
            </a:r>
            <a:r>
              <a:rPr lang="en-US" dirty="0">
                <a:highlight>
                  <a:srgbClr val="FFFF00"/>
                </a:highlight>
              </a:rPr>
              <a:t> command that will encrypt the user’s input and display the input as asterisks **** in place of the characters the user inputs.</a:t>
            </a:r>
          </a:p>
          <a:p>
            <a:pPr algn="l"/>
            <a:r>
              <a:rPr lang="en-US" dirty="0">
                <a:highlight>
                  <a:srgbClr val="FFFF00"/>
                </a:highlight>
              </a:rPr>
              <a:t>This is useful when prompting users for secure data, such as passwords.</a:t>
            </a:r>
            <a:endParaRPr lang="en-US" dirty="0"/>
          </a:p>
          <a:p>
            <a:pPr algn="l"/>
            <a:endParaRPr lang="en-US" dirty="0"/>
          </a:p>
          <a:p>
            <a:pPr algn="l"/>
            <a:endParaRPr lang="en-US" dirty="0"/>
          </a:p>
          <a:p>
            <a:pPr algn="l"/>
            <a:endParaRPr lang="en-US" dirty="0"/>
          </a:p>
          <a:p>
            <a:r>
              <a:rPr lang="en-US" dirty="0"/>
              <a:t>For further information on how to secure passwords and encrypt credentials in PS please click here: </a:t>
            </a:r>
            <a:r>
              <a:rPr lang="en-US" dirty="0">
                <a:hlinkClick r:id="rId3"/>
              </a:rPr>
              <a:t>How to encrypt credentials &amp; secure passwords with PowerShell</a:t>
            </a:r>
            <a:r>
              <a:rPr lang="en-US" dirty="0"/>
              <a:t>.</a:t>
            </a:r>
          </a:p>
          <a:p>
            <a:pPr algn="l"/>
            <a:endParaRPr lang="en-US" dirty="0"/>
          </a:p>
        </p:txBody>
      </p:sp>
      <p:pic>
        <p:nvPicPr>
          <p:cNvPr id="4" name="Picture 3" descr="Logo, company name&#10;&#10;Description automatically generated">
            <a:extLst>
              <a:ext uri="{FF2B5EF4-FFF2-40B4-BE49-F238E27FC236}">
                <a16:creationId xmlns:a16="http://schemas.microsoft.com/office/drawing/2014/main" id="{C8037EEF-F350-6DC8-405F-2341923213C4}"/>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8247409" y="98321"/>
            <a:ext cx="3485241" cy="1394097"/>
          </a:xfrm>
          <a:prstGeom prst="rect">
            <a:avLst/>
          </a:prstGeom>
        </p:spPr>
      </p:pic>
      <p:sp>
        <p:nvSpPr>
          <p:cNvPr id="5" name="TextBox 4">
            <a:extLst>
              <a:ext uri="{FF2B5EF4-FFF2-40B4-BE49-F238E27FC236}">
                <a16:creationId xmlns:a16="http://schemas.microsoft.com/office/drawing/2014/main" id="{3672AFAB-BFB7-2158-5412-CE61CB83D756}"/>
              </a:ext>
            </a:extLst>
          </p:cNvPr>
          <p:cNvSpPr txBox="1"/>
          <p:nvPr/>
        </p:nvSpPr>
        <p:spPr>
          <a:xfrm>
            <a:off x="8337472" y="1426220"/>
            <a:ext cx="3016328" cy="21544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Calibri" panose="020F0502020204030204"/>
                <a:ea typeface="+mn-ea"/>
                <a:cs typeface="+mn-cs"/>
                <a:hlinkClick r:id="rId5" tooltip="http://www.i-tecnico.pt/powershell-do-windows-o-que-e-para-que-serve/"/>
              </a:rPr>
              <a:t>This Photo</a:t>
            </a:r>
            <a:r>
              <a:rPr kumimoji="0" lang="en-GB" sz="800" b="0" i="0" u="none" strike="noStrike" kern="1200" cap="none" spc="0" normalizeH="0" baseline="0" noProof="0" dirty="0">
                <a:ln>
                  <a:noFill/>
                </a:ln>
                <a:solidFill>
                  <a:prstClr val="black"/>
                </a:solidFill>
                <a:effectLst/>
                <a:uLnTx/>
                <a:uFillTx/>
                <a:latin typeface="Calibri" panose="020F0502020204030204"/>
                <a:ea typeface="+mn-ea"/>
                <a:cs typeface="+mn-cs"/>
              </a:rPr>
              <a:t> by Unknown Author is </a:t>
            </a:r>
            <a:r>
              <a:rPr kumimoji="0" lang="en-GB" sz="300" b="0" i="0" u="none" strike="noStrike" kern="1200" cap="none" spc="0" normalizeH="0" baseline="0" noProof="0" dirty="0">
                <a:ln>
                  <a:noFill/>
                </a:ln>
                <a:solidFill>
                  <a:prstClr val="black"/>
                </a:solidFill>
                <a:effectLst/>
                <a:uLnTx/>
                <a:uFillTx/>
                <a:latin typeface="Calibri" panose="020F0502020204030204"/>
                <a:ea typeface="+mn-ea"/>
                <a:cs typeface="+mn-cs"/>
              </a:rPr>
              <a:t>licensed</a:t>
            </a:r>
            <a:r>
              <a:rPr kumimoji="0" lang="en-GB" sz="800" b="0" i="0" u="none" strike="noStrike" kern="1200" cap="none" spc="0" normalizeH="0" baseline="0" noProof="0" dirty="0">
                <a:ln>
                  <a:noFill/>
                </a:ln>
                <a:solidFill>
                  <a:prstClr val="black"/>
                </a:solidFill>
                <a:effectLst/>
                <a:uLnTx/>
                <a:uFillTx/>
                <a:latin typeface="Calibri" panose="020F0502020204030204"/>
                <a:ea typeface="+mn-ea"/>
                <a:cs typeface="+mn-cs"/>
              </a:rPr>
              <a:t> under </a:t>
            </a:r>
            <a:r>
              <a:rPr kumimoji="0" lang="en-GB" sz="800" b="0" i="0" u="none" strike="noStrike" kern="1200" cap="none" spc="0" normalizeH="0" baseline="0" noProof="0" dirty="0">
                <a:ln>
                  <a:noFill/>
                </a:ln>
                <a:solidFill>
                  <a:prstClr val="black"/>
                </a:solidFill>
                <a:effectLst/>
                <a:uLnTx/>
                <a:uFillTx/>
                <a:latin typeface="Calibri" panose="020F0502020204030204"/>
                <a:ea typeface="+mn-ea"/>
                <a:cs typeface="+mn-cs"/>
                <a:hlinkClick r:id="rId6" tooltip="https://creativecommons.org/licenses/by-nc-nd/3.0/"/>
              </a:rPr>
              <a:t>CC BY-NC-ND</a:t>
            </a:r>
            <a:endParaRPr kumimoji="0" lang="en-GB" sz="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3" name="Picture 12">
            <a:extLst>
              <a:ext uri="{FF2B5EF4-FFF2-40B4-BE49-F238E27FC236}">
                <a16:creationId xmlns:a16="http://schemas.microsoft.com/office/drawing/2014/main" id="{576473CD-C4CF-1189-E66A-114B8048DC59}"/>
              </a:ext>
            </a:extLst>
          </p:cNvPr>
          <p:cNvPicPr>
            <a:picLocks noChangeAspect="1"/>
          </p:cNvPicPr>
          <p:nvPr/>
        </p:nvPicPr>
        <p:blipFill>
          <a:blip r:embed="rId7"/>
          <a:stretch>
            <a:fillRect/>
          </a:stretch>
        </p:blipFill>
        <p:spPr>
          <a:xfrm>
            <a:off x="190860" y="3647291"/>
            <a:ext cx="11782870" cy="619524"/>
          </a:xfrm>
          <a:prstGeom prst="rect">
            <a:avLst/>
          </a:prstGeom>
        </p:spPr>
      </p:pic>
      <p:pic>
        <p:nvPicPr>
          <p:cNvPr id="17" name="Picture 16">
            <a:extLst>
              <a:ext uri="{FF2B5EF4-FFF2-40B4-BE49-F238E27FC236}">
                <a16:creationId xmlns:a16="http://schemas.microsoft.com/office/drawing/2014/main" id="{F4FB00AC-098B-F2D6-D2A0-17A6994BD27A}"/>
              </a:ext>
            </a:extLst>
          </p:cNvPr>
          <p:cNvPicPr>
            <a:picLocks noChangeAspect="1"/>
          </p:cNvPicPr>
          <p:nvPr/>
        </p:nvPicPr>
        <p:blipFill rotWithShape="1">
          <a:blip r:embed="rId8"/>
          <a:srcRect b="41573"/>
          <a:stretch/>
        </p:blipFill>
        <p:spPr>
          <a:xfrm>
            <a:off x="2563095" y="4343996"/>
            <a:ext cx="6933900" cy="619525"/>
          </a:xfrm>
          <a:prstGeom prst="rect">
            <a:avLst/>
          </a:prstGeom>
        </p:spPr>
      </p:pic>
    </p:spTree>
    <p:extLst>
      <p:ext uri="{BB962C8B-B14F-4D97-AF65-F5344CB8AC3E}">
        <p14:creationId xmlns:p14="http://schemas.microsoft.com/office/powerpoint/2010/main" val="569272214"/>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786982" y="339509"/>
            <a:ext cx="10119915" cy="1033669"/>
          </a:xfrm>
        </p:spPr>
        <p:txBody>
          <a:bodyPr>
            <a:normAutofit/>
          </a:bodyPr>
          <a:lstStyle/>
          <a:p>
            <a:r>
              <a:rPr lang="en-GB" sz="5400" b="1" dirty="0">
                <a:solidFill>
                  <a:schemeClr val="bg1"/>
                </a:solidFill>
              </a:rPr>
              <a:t>Bg. </a:t>
            </a:r>
            <a:r>
              <a:rPr lang="en-GB" b="1" dirty="0">
                <a:solidFill>
                  <a:schemeClr val="bg1"/>
                </a:solidFill>
              </a:rPr>
              <a:t>Function with Integer Parameters</a:t>
            </a:r>
          </a:p>
        </p:txBody>
      </p:sp>
      <p:sp>
        <p:nvSpPr>
          <p:cNvPr id="9" name="Content Placeholder 2">
            <a:extLst>
              <a:ext uri="{FF2B5EF4-FFF2-40B4-BE49-F238E27FC236}">
                <a16:creationId xmlns:a16="http://schemas.microsoft.com/office/drawing/2014/main" id="{C6F0307B-6A4C-4978-8778-1B2AFBCDE537}"/>
              </a:ext>
            </a:extLst>
          </p:cNvPr>
          <p:cNvSpPr>
            <a:spLocks noGrp="1"/>
          </p:cNvSpPr>
          <p:nvPr>
            <p:ph idx="1"/>
          </p:nvPr>
        </p:nvSpPr>
        <p:spPr>
          <a:xfrm>
            <a:off x="256813" y="1742275"/>
            <a:ext cx="11272577" cy="4716621"/>
          </a:xfrm>
        </p:spPr>
        <p:txBody>
          <a:bodyPr>
            <a:normAutofit/>
          </a:bodyPr>
          <a:lstStyle/>
          <a:p>
            <a:pPr algn="l"/>
            <a:r>
              <a:rPr lang="en-US" dirty="0">
                <a:highlight>
                  <a:srgbClr val="FFFF00"/>
                </a:highlight>
              </a:rPr>
              <a:t>In case needed, as with Batch and Bash, functions in PowerShell can also receive values/arguments. In this example we send a function 2 </a:t>
            </a:r>
            <a:r>
              <a:rPr lang="en-US" b="1" dirty="0">
                <a:highlight>
                  <a:srgbClr val="FFFF00"/>
                </a:highlight>
              </a:rPr>
              <a:t>integer</a:t>
            </a:r>
            <a:r>
              <a:rPr lang="en-US" dirty="0">
                <a:highlight>
                  <a:srgbClr val="FFFF00"/>
                </a:highlight>
              </a:rPr>
              <a:t> values.</a:t>
            </a:r>
          </a:p>
          <a:p>
            <a:pPr algn="l"/>
            <a:r>
              <a:rPr lang="en-US" dirty="0">
                <a:highlight>
                  <a:srgbClr val="FFFF00"/>
                </a:highlight>
              </a:rPr>
              <a:t>The Write-Output command in the function outputs the result.</a:t>
            </a:r>
          </a:p>
        </p:txBody>
      </p:sp>
      <p:pic>
        <p:nvPicPr>
          <p:cNvPr id="6" name="Picture 5">
            <a:extLst>
              <a:ext uri="{FF2B5EF4-FFF2-40B4-BE49-F238E27FC236}">
                <a16:creationId xmlns:a16="http://schemas.microsoft.com/office/drawing/2014/main" id="{4588D755-69B1-94A4-D274-DC3D89E3C3F1}"/>
              </a:ext>
            </a:extLst>
          </p:cNvPr>
          <p:cNvPicPr>
            <a:picLocks noChangeAspect="1"/>
          </p:cNvPicPr>
          <p:nvPr/>
        </p:nvPicPr>
        <p:blipFill>
          <a:blip r:embed="rId3"/>
          <a:stretch>
            <a:fillRect/>
          </a:stretch>
        </p:blipFill>
        <p:spPr>
          <a:xfrm>
            <a:off x="1435505" y="3191821"/>
            <a:ext cx="5219700" cy="3267075"/>
          </a:xfrm>
          <a:prstGeom prst="rect">
            <a:avLst/>
          </a:prstGeom>
        </p:spPr>
      </p:pic>
      <p:sp>
        <p:nvSpPr>
          <p:cNvPr id="3" name="TextBox 2">
            <a:extLst>
              <a:ext uri="{FF2B5EF4-FFF2-40B4-BE49-F238E27FC236}">
                <a16:creationId xmlns:a16="http://schemas.microsoft.com/office/drawing/2014/main" id="{B8081FB8-F31B-956D-34D9-C9E723E7F7CD}"/>
              </a:ext>
            </a:extLst>
          </p:cNvPr>
          <p:cNvSpPr txBox="1"/>
          <p:nvPr/>
        </p:nvSpPr>
        <p:spPr>
          <a:xfrm>
            <a:off x="6754808" y="4509875"/>
            <a:ext cx="2314833" cy="1077218"/>
          </a:xfrm>
          <a:prstGeom prst="rect">
            <a:avLst/>
          </a:prstGeom>
          <a:solidFill>
            <a:schemeClr val="tx1"/>
          </a:solidFill>
        </p:spPr>
        <p:txBody>
          <a:bodyPr wrap="square" rtlCol="0">
            <a:spAutoFit/>
          </a:bodyPr>
          <a:lstStyle/>
          <a:p>
            <a:r>
              <a:rPr lang="en-GB" sz="3200" dirty="0">
                <a:solidFill>
                  <a:schemeClr val="bg1"/>
                </a:solidFill>
              </a:rPr>
              <a:t>9</a:t>
            </a:r>
          </a:p>
          <a:p>
            <a:endParaRPr lang="en-GB" sz="3200" dirty="0">
              <a:solidFill>
                <a:schemeClr val="bg1"/>
              </a:solidFill>
            </a:endParaRPr>
          </a:p>
        </p:txBody>
      </p:sp>
      <p:sp>
        <p:nvSpPr>
          <p:cNvPr id="7" name="TextBox 6">
            <a:extLst>
              <a:ext uri="{FF2B5EF4-FFF2-40B4-BE49-F238E27FC236}">
                <a16:creationId xmlns:a16="http://schemas.microsoft.com/office/drawing/2014/main" id="{41B2148A-AB0B-7381-5E6B-77E1FBCDB1A0}"/>
              </a:ext>
            </a:extLst>
          </p:cNvPr>
          <p:cNvSpPr txBox="1"/>
          <p:nvPr/>
        </p:nvSpPr>
        <p:spPr>
          <a:xfrm>
            <a:off x="6720828" y="3191821"/>
            <a:ext cx="2314833" cy="584775"/>
          </a:xfrm>
          <a:prstGeom prst="rect">
            <a:avLst/>
          </a:prstGeom>
          <a:solidFill>
            <a:schemeClr val="tx1"/>
          </a:solidFill>
        </p:spPr>
        <p:txBody>
          <a:bodyPr wrap="square" rtlCol="0">
            <a:spAutoFit/>
          </a:bodyPr>
          <a:lstStyle/>
          <a:p>
            <a:r>
              <a:rPr lang="en-GB" sz="3200" dirty="0">
                <a:solidFill>
                  <a:schemeClr val="bg1"/>
                </a:solidFill>
              </a:rPr>
              <a:t>Output:</a:t>
            </a:r>
          </a:p>
        </p:txBody>
      </p:sp>
    </p:spTree>
    <p:extLst>
      <p:ext uri="{BB962C8B-B14F-4D97-AF65-F5344CB8AC3E}">
        <p14:creationId xmlns:p14="http://schemas.microsoft.com/office/powerpoint/2010/main" val="3559909029"/>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786982" y="339509"/>
            <a:ext cx="9895951" cy="1033669"/>
          </a:xfrm>
        </p:spPr>
        <p:txBody>
          <a:bodyPr>
            <a:normAutofit/>
          </a:bodyPr>
          <a:lstStyle/>
          <a:p>
            <a:r>
              <a:rPr lang="en-GB" sz="5400" b="1" dirty="0">
                <a:solidFill>
                  <a:schemeClr val="bg1"/>
                </a:solidFill>
              </a:rPr>
              <a:t>Bg. </a:t>
            </a:r>
            <a:r>
              <a:rPr lang="en-GB" b="1" dirty="0">
                <a:solidFill>
                  <a:schemeClr val="bg1"/>
                </a:solidFill>
              </a:rPr>
              <a:t>Function with String Parameters</a:t>
            </a:r>
          </a:p>
        </p:txBody>
      </p:sp>
      <p:sp>
        <p:nvSpPr>
          <p:cNvPr id="9" name="Content Placeholder 2">
            <a:extLst>
              <a:ext uri="{FF2B5EF4-FFF2-40B4-BE49-F238E27FC236}">
                <a16:creationId xmlns:a16="http://schemas.microsoft.com/office/drawing/2014/main" id="{C6F0307B-6A4C-4978-8778-1B2AFBCDE537}"/>
              </a:ext>
            </a:extLst>
          </p:cNvPr>
          <p:cNvSpPr>
            <a:spLocks noGrp="1"/>
          </p:cNvSpPr>
          <p:nvPr>
            <p:ph idx="1"/>
          </p:nvPr>
        </p:nvSpPr>
        <p:spPr>
          <a:xfrm>
            <a:off x="167122" y="1597432"/>
            <a:ext cx="11732646" cy="4716621"/>
          </a:xfrm>
        </p:spPr>
        <p:txBody>
          <a:bodyPr>
            <a:normAutofit/>
          </a:bodyPr>
          <a:lstStyle/>
          <a:p>
            <a:pPr marL="0" indent="0" algn="l">
              <a:buNone/>
            </a:pPr>
            <a:r>
              <a:rPr lang="en-US" sz="2400" dirty="0">
                <a:highlight>
                  <a:srgbClr val="FFFF00"/>
                </a:highlight>
              </a:rPr>
              <a:t>In this example the function accepts 2 </a:t>
            </a:r>
            <a:r>
              <a:rPr lang="en-US" sz="2400" b="1" dirty="0">
                <a:highlight>
                  <a:srgbClr val="FFFF00"/>
                </a:highlight>
              </a:rPr>
              <a:t>string</a:t>
            </a:r>
            <a:r>
              <a:rPr lang="en-US" sz="2400" dirty="0">
                <a:highlight>
                  <a:srgbClr val="FFFF00"/>
                </a:highlight>
              </a:rPr>
              <a:t> values as parameters. </a:t>
            </a:r>
            <a:r>
              <a:rPr lang="en-US" sz="2400" dirty="0"/>
              <a:t>This time </a:t>
            </a:r>
            <a:r>
              <a:rPr lang="en-US" sz="2400" b="1" dirty="0"/>
              <a:t>we send the values from the terminal </a:t>
            </a:r>
            <a:r>
              <a:rPr lang="en-US" sz="2400" dirty="0"/>
              <a:t>as follows. We could extend this example and use the Read-Host user input command to allow the user to input the values.</a:t>
            </a:r>
          </a:p>
          <a:p>
            <a:pPr marL="0" indent="0" algn="l">
              <a:buNone/>
            </a:pPr>
            <a:endParaRPr lang="en-US" sz="2400" dirty="0">
              <a:solidFill>
                <a:srgbClr val="666AFE"/>
              </a:solidFill>
            </a:endParaRPr>
          </a:p>
        </p:txBody>
      </p:sp>
      <p:pic>
        <p:nvPicPr>
          <p:cNvPr id="7" name="Picture 6">
            <a:extLst>
              <a:ext uri="{FF2B5EF4-FFF2-40B4-BE49-F238E27FC236}">
                <a16:creationId xmlns:a16="http://schemas.microsoft.com/office/drawing/2014/main" id="{FA8CDC10-9986-1DC8-677E-619B2912F127}"/>
              </a:ext>
            </a:extLst>
          </p:cNvPr>
          <p:cNvPicPr>
            <a:picLocks noChangeAspect="1"/>
          </p:cNvPicPr>
          <p:nvPr/>
        </p:nvPicPr>
        <p:blipFill>
          <a:blip r:embed="rId3"/>
          <a:stretch>
            <a:fillRect/>
          </a:stretch>
        </p:blipFill>
        <p:spPr>
          <a:xfrm>
            <a:off x="327747" y="3213409"/>
            <a:ext cx="4797849" cy="3644591"/>
          </a:xfrm>
          <a:prstGeom prst="rect">
            <a:avLst/>
          </a:prstGeom>
        </p:spPr>
      </p:pic>
      <p:pic>
        <p:nvPicPr>
          <p:cNvPr id="6" name="Picture 5">
            <a:extLst>
              <a:ext uri="{FF2B5EF4-FFF2-40B4-BE49-F238E27FC236}">
                <a16:creationId xmlns:a16="http://schemas.microsoft.com/office/drawing/2014/main" id="{127D1FAE-D9E8-BC27-947F-4998A297A903}"/>
              </a:ext>
            </a:extLst>
          </p:cNvPr>
          <p:cNvPicPr>
            <a:picLocks noChangeAspect="1"/>
          </p:cNvPicPr>
          <p:nvPr/>
        </p:nvPicPr>
        <p:blipFill>
          <a:blip r:embed="rId4"/>
          <a:stretch>
            <a:fillRect/>
          </a:stretch>
        </p:blipFill>
        <p:spPr>
          <a:xfrm>
            <a:off x="330058" y="2646312"/>
            <a:ext cx="9591076" cy="559609"/>
          </a:xfrm>
          <a:prstGeom prst="rect">
            <a:avLst/>
          </a:prstGeom>
        </p:spPr>
      </p:pic>
      <p:grpSp>
        <p:nvGrpSpPr>
          <p:cNvPr id="13" name="Group 12">
            <a:extLst>
              <a:ext uri="{FF2B5EF4-FFF2-40B4-BE49-F238E27FC236}">
                <a16:creationId xmlns:a16="http://schemas.microsoft.com/office/drawing/2014/main" id="{E1AEDBF3-8446-131F-167D-CBC7731CC422}"/>
              </a:ext>
            </a:extLst>
          </p:cNvPr>
          <p:cNvGrpSpPr/>
          <p:nvPr/>
        </p:nvGrpSpPr>
        <p:grpSpPr>
          <a:xfrm>
            <a:off x="5286221" y="3212610"/>
            <a:ext cx="4578577" cy="1678606"/>
            <a:chOff x="5555823" y="3163330"/>
            <a:chExt cx="4181289" cy="1457210"/>
          </a:xfrm>
        </p:grpSpPr>
        <p:pic>
          <p:nvPicPr>
            <p:cNvPr id="15" name="Picture 14">
              <a:extLst>
                <a:ext uri="{FF2B5EF4-FFF2-40B4-BE49-F238E27FC236}">
                  <a16:creationId xmlns:a16="http://schemas.microsoft.com/office/drawing/2014/main" id="{BD628C10-29C0-02A4-F71F-92BDE09C1D17}"/>
                </a:ext>
              </a:extLst>
            </p:cNvPr>
            <p:cNvPicPr>
              <a:picLocks noChangeAspect="1"/>
            </p:cNvPicPr>
            <p:nvPr/>
          </p:nvPicPr>
          <p:blipFill>
            <a:blip r:embed="rId5"/>
            <a:stretch>
              <a:fillRect/>
            </a:stretch>
          </p:blipFill>
          <p:spPr>
            <a:xfrm>
              <a:off x="5555823" y="3624995"/>
              <a:ext cx="4181289" cy="995545"/>
            </a:xfrm>
            <a:prstGeom prst="rect">
              <a:avLst/>
            </a:prstGeom>
          </p:spPr>
        </p:pic>
        <p:sp>
          <p:nvSpPr>
            <p:cNvPr id="11" name="TextBox 10">
              <a:extLst>
                <a:ext uri="{FF2B5EF4-FFF2-40B4-BE49-F238E27FC236}">
                  <a16:creationId xmlns:a16="http://schemas.microsoft.com/office/drawing/2014/main" id="{6B763EB9-F2D7-0F97-BBD0-979B8063DBF7}"/>
                </a:ext>
              </a:extLst>
            </p:cNvPr>
            <p:cNvSpPr txBox="1"/>
            <p:nvPr/>
          </p:nvSpPr>
          <p:spPr>
            <a:xfrm>
              <a:off x="5588762" y="3163330"/>
              <a:ext cx="4115412" cy="461665"/>
            </a:xfrm>
            <a:prstGeom prst="rect">
              <a:avLst/>
            </a:prstGeom>
            <a:noFill/>
            <a:ln w="28575">
              <a:solidFill>
                <a:schemeClr val="tx1"/>
              </a:solidFill>
            </a:ln>
          </p:spPr>
          <p:txBody>
            <a:bodyPr wrap="square" rtlCol="0">
              <a:spAutoFit/>
            </a:bodyPr>
            <a:lstStyle/>
            <a:p>
              <a:r>
                <a:rPr lang="en-GB" sz="2400" dirty="0"/>
                <a:t>Output:</a:t>
              </a:r>
            </a:p>
          </p:txBody>
        </p:sp>
      </p:grpSp>
    </p:spTree>
    <p:extLst>
      <p:ext uri="{BB962C8B-B14F-4D97-AF65-F5344CB8AC3E}">
        <p14:creationId xmlns:p14="http://schemas.microsoft.com/office/powerpoint/2010/main" val="1065482184"/>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15E56E22-26CE-7A2D-4CF0-B15EA659D295}"/>
              </a:ext>
            </a:extLst>
          </p:cNvPr>
          <p:cNvSpPr>
            <a:spLocks noGrp="1"/>
          </p:cNvSpPr>
          <p:nvPr>
            <p:ph idx="1"/>
          </p:nvPr>
        </p:nvSpPr>
        <p:spPr>
          <a:xfrm>
            <a:off x="286124" y="1306340"/>
            <a:ext cx="6839324" cy="5551660"/>
          </a:xfrm>
        </p:spPr>
        <p:txBody>
          <a:bodyPr>
            <a:normAutofit fontScale="92500" lnSpcReduction="10000"/>
          </a:bodyPr>
          <a:lstStyle/>
          <a:p>
            <a:pPr marL="0" indent="0" algn="l">
              <a:buNone/>
            </a:pPr>
            <a:r>
              <a:rPr lang="en-US" sz="2600" dirty="0">
                <a:highlight>
                  <a:srgbClr val="FFFF00"/>
                </a:highlight>
              </a:rPr>
              <a:t>Further information about </a:t>
            </a:r>
            <a:r>
              <a:rPr lang="en-GB" sz="2600" dirty="0">
                <a:highlight>
                  <a:srgbClr val="FFFF00"/>
                </a:highlight>
              </a:rPr>
              <a:t>Functions &amp; Parameters here in case you are unsure would like to learn more:</a:t>
            </a:r>
            <a:endParaRPr lang="en-US" sz="2600" dirty="0">
              <a:highlight>
                <a:srgbClr val="FFFF00"/>
              </a:highlight>
            </a:endParaRPr>
          </a:p>
          <a:p>
            <a:pPr algn="l"/>
            <a:r>
              <a:rPr lang="en-US" sz="2400" dirty="0"/>
              <a:t>When we create our functions, we also have the option to include </a:t>
            </a:r>
            <a:r>
              <a:rPr lang="en-US" sz="2400" b="1" dirty="0"/>
              <a:t>parameters</a:t>
            </a:r>
            <a:r>
              <a:rPr lang="en-US" sz="2400" dirty="0"/>
              <a:t> to accept data into our functions for processing. The standard Computing model of input, process, output. Data passed to a function are known as ‘</a:t>
            </a:r>
            <a:r>
              <a:rPr lang="en-US" sz="2400" b="1" dirty="0"/>
              <a:t>arguments</a:t>
            </a:r>
            <a:r>
              <a:rPr lang="en-US" sz="2400" dirty="0"/>
              <a:t>’.</a:t>
            </a:r>
          </a:p>
          <a:p>
            <a:pPr algn="l"/>
            <a:r>
              <a:rPr lang="en-US" sz="2400" dirty="0"/>
              <a:t>To create parameters in a PS function, we use a </a:t>
            </a:r>
            <a:r>
              <a:rPr lang="en-US" sz="2400" b="1" dirty="0"/>
              <a:t>param block,</a:t>
            </a:r>
            <a:r>
              <a:rPr lang="en-US" sz="2400" dirty="0"/>
              <a:t> which holds all the parameters for a function. We create/define a param block by using the </a:t>
            </a:r>
            <a:r>
              <a:rPr lang="en-US" sz="2400" b="1" dirty="0"/>
              <a:t>param()</a:t>
            </a:r>
            <a:r>
              <a:rPr lang="en-US" sz="2400" dirty="0"/>
              <a:t> keyword followed by parentheses.</a:t>
            </a:r>
          </a:p>
          <a:p>
            <a:pPr algn="l"/>
            <a:r>
              <a:rPr lang="en-US" sz="2400" dirty="0"/>
              <a:t>PowerShell best practices state that we should assign a data type to the parameter such as </a:t>
            </a:r>
            <a:r>
              <a:rPr lang="en-US" sz="2400" b="1" dirty="0"/>
              <a:t>string</a:t>
            </a:r>
            <a:r>
              <a:rPr lang="en-US" sz="2400" dirty="0"/>
              <a:t> or </a:t>
            </a:r>
            <a:r>
              <a:rPr lang="en-US" sz="2400" b="1" dirty="0"/>
              <a:t>int</a:t>
            </a:r>
            <a:r>
              <a:rPr lang="en-US" sz="2400" dirty="0"/>
              <a:t> for integer. Depending on the value being received.</a:t>
            </a:r>
          </a:p>
          <a:p>
            <a:pPr algn="l"/>
            <a:r>
              <a:rPr lang="en-US" sz="2400" dirty="0"/>
              <a:t>We specify the data type of the parameter, by putting </a:t>
            </a:r>
            <a:r>
              <a:rPr lang="en-US" sz="2400" b="1" dirty="0"/>
              <a:t>the parameter’s type between square brackets</a:t>
            </a:r>
            <a:r>
              <a:rPr lang="en-US" sz="2400" dirty="0"/>
              <a:t>, such as </a:t>
            </a:r>
            <a:r>
              <a:rPr lang="en-US" sz="2400" b="1" dirty="0"/>
              <a:t>[string] </a:t>
            </a:r>
            <a:r>
              <a:rPr lang="en-US" sz="2400" dirty="0"/>
              <a:t>or</a:t>
            </a:r>
            <a:r>
              <a:rPr lang="en-US" sz="2400" b="1" dirty="0"/>
              <a:t> [int] </a:t>
            </a:r>
            <a:r>
              <a:rPr lang="en-US" sz="2400" dirty="0"/>
              <a:t>type, before the parameter variable name. </a:t>
            </a:r>
          </a:p>
        </p:txBody>
      </p:sp>
      <p:sp>
        <p:nvSpPr>
          <p:cNvPr id="5" name="Title 1">
            <a:extLst>
              <a:ext uri="{FF2B5EF4-FFF2-40B4-BE49-F238E27FC236}">
                <a16:creationId xmlns:a16="http://schemas.microsoft.com/office/drawing/2014/main" id="{C75148B4-56E2-3CEB-4120-2586523F91F4}"/>
              </a:ext>
            </a:extLst>
          </p:cNvPr>
          <p:cNvSpPr>
            <a:spLocks noGrp="1"/>
          </p:cNvSpPr>
          <p:nvPr>
            <p:ph type="title"/>
          </p:nvPr>
        </p:nvSpPr>
        <p:spPr>
          <a:xfrm>
            <a:off x="256813" y="191003"/>
            <a:ext cx="11274628" cy="1033669"/>
          </a:xfrm>
          <a:solidFill>
            <a:srgbClr val="012456"/>
          </a:solidFill>
        </p:spPr>
        <p:txBody>
          <a:bodyPr>
            <a:normAutofit/>
          </a:bodyPr>
          <a:lstStyle/>
          <a:p>
            <a:r>
              <a:rPr lang="en-GB" sz="5400" b="1" dirty="0">
                <a:solidFill>
                  <a:schemeClr val="bg1"/>
                </a:solidFill>
              </a:rPr>
              <a:t>Bg. </a:t>
            </a:r>
            <a:r>
              <a:rPr lang="en-GB" b="1" dirty="0">
                <a:solidFill>
                  <a:schemeClr val="bg1"/>
                </a:solidFill>
              </a:rPr>
              <a:t>Functions &amp; Parameters</a:t>
            </a:r>
          </a:p>
        </p:txBody>
      </p:sp>
      <p:sp>
        <p:nvSpPr>
          <p:cNvPr id="6" name="Content Placeholder 2">
            <a:extLst>
              <a:ext uri="{FF2B5EF4-FFF2-40B4-BE49-F238E27FC236}">
                <a16:creationId xmlns:a16="http://schemas.microsoft.com/office/drawing/2014/main" id="{48108624-4659-40FF-1A0A-F190439687F2}"/>
              </a:ext>
            </a:extLst>
          </p:cNvPr>
          <p:cNvSpPr txBox="1">
            <a:spLocks/>
          </p:cNvSpPr>
          <p:nvPr/>
        </p:nvSpPr>
        <p:spPr>
          <a:xfrm>
            <a:off x="7125448" y="1304875"/>
            <a:ext cx="4921240" cy="4716621"/>
          </a:xfrm>
          <a:prstGeom prst="rect">
            <a:avLst/>
          </a:prstGeom>
        </p:spPr>
        <p:txBody>
          <a:bodyPr vert="horz" lIns="91440" tIns="45720" rIns="91440" bIns="45720" rtlCol="0">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Function and parameter syntax:</a:t>
            </a:r>
          </a:p>
          <a:p>
            <a:pPr marL="457200" lvl="1" indent="0">
              <a:buFont typeface="Arial" panose="020B0604020202020204" pitchFamily="34" charset="0"/>
              <a:buNone/>
            </a:pPr>
            <a:r>
              <a:rPr lang="en-US" sz="2800" dirty="0">
                <a:solidFill>
                  <a:srgbClr val="4448FE"/>
                </a:solidFill>
              </a:rPr>
              <a:t>param(</a:t>
            </a:r>
          </a:p>
          <a:p>
            <a:pPr marL="457200" lvl="1" indent="0">
              <a:buFont typeface="Arial" panose="020B0604020202020204" pitchFamily="34" charset="0"/>
              <a:buNone/>
            </a:pPr>
            <a:r>
              <a:rPr lang="en-US" sz="2800" dirty="0">
                <a:solidFill>
                  <a:srgbClr val="4448FE"/>
                </a:solidFill>
              </a:rPr>
              <a:t>     [Parameter()]</a:t>
            </a:r>
          </a:p>
          <a:p>
            <a:pPr marL="457200" lvl="1" indent="0">
              <a:buFont typeface="Arial" panose="020B0604020202020204" pitchFamily="34" charset="0"/>
              <a:buNone/>
            </a:pPr>
            <a:r>
              <a:rPr lang="en-US" sz="2800" dirty="0">
                <a:solidFill>
                  <a:srgbClr val="4448FE"/>
                </a:solidFill>
              </a:rPr>
              <a:t>     [string]$Parameter1</a:t>
            </a:r>
          </a:p>
          <a:p>
            <a:pPr marL="457200" lvl="1" indent="0">
              <a:buFont typeface="Arial" panose="020B0604020202020204" pitchFamily="34" charset="0"/>
              <a:buNone/>
            </a:pPr>
            <a:r>
              <a:rPr lang="en-US" sz="2800" dirty="0">
                <a:solidFill>
                  <a:srgbClr val="4448FE"/>
                </a:solidFill>
              </a:rPr>
              <a:t> )</a:t>
            </a:r>
          </a:p>
          <a:p>
            <a:r>
              <a:rPr lang="en-US" dirty="0"/>
              <a:t>We can add additional parameters by separating them with a comma, for example:</a:t>
            </a:r>
          </a:p>
          <a:p>
            <a:pPr marL="457200" lvl="1" indent="0">
              <a:buFont typeface="Arial" panose="020B0604020202020204" pitchFamily="34" charset="0"/>
              <a:buNone/>
            </a:pPr>
            <a:r>
              <a:rPr lang="da-DK" sz="2600" dirty="0">
                <a:solidFill>
                  <a:srgbClr val="4448FE"/>
                </a:solidFill>
              </a:rPr>
              <a:t>param(</a:t>
            </a:r>
          </a:p>
          <a:p>
            <a:pPr marL="457200" lvl="1" indent="0">
              <a:buFont typeface="Arial" panose="020B0604020202020204" pitchFamily="34" charset="0"/>
              <a:buNone/>
            </a:pPr>
            <a:r>
              <a:rPr lang="da-DK" sz="2600" dirty="0">
                <a:solidFill>
                  <a:srgbClr val="4448FE"/>
                </a:solidFill>
              </a:rPr>
              <a:t>     [Parameter()]</a:t>
            </a:r>
          </a:p>
          <a:p>
            <a:pPr marL="457200" lvl="1" indent="0">
              <a:buFont typeface="Arial" panose="020B0604020202020204" pitchFamily="34" charset="0"/>
              <a:buNone/>
            </a:pPr>
            <a:r>
              <a:rPr lang="da-DK" sz="2600" dirty="0">
                <a:solidFill>
                  <a:srgbClr val="4448FE"/>
                </a:solidFill>
              </a:rPr>
              <a:t>     [string]$Parameter1,</a:t>
            </a:r>
          </a:p>
          <a:p>
            <a:pPr marL="457200" lvl="1" indent="0">
              <a:buFont typeface="Arial" panose="020B0604020202020204" pitchFamily="34" charset="0"/>
              <a:buNone/>
            </a:pPr>
            <a:r>
              <a:rPr lang="da-DK" sz="2600" dirty="0">
                <a:solidFill>
                  <a:srgbClr val="4448FE"/>
                </a:solidFill>
              </a:rPr>
              <a:t> </a:t>
            </a:r>
          </a:p>
          <a:p>
            <a:pPr marL="457200" lvl="1" indent="0">
              <a:buFont typeface="Arial" panose="020B0604020202020204" pitchFamily="34" charset="0"/>
              <a:buNone/>
            </a:pPr>
            <a:r>
              <a:rPr lang="da-DK" sz="2600" dirty="0">
                <a:solidFill>
                  <a:srgbClr val="4448FE"/>
                </a:solidFill>
              </a:rPr>
              <a:t>     [Parameter()]</a:t>
            </a:r>
          </a:p>
          <a:p>
            <a:pPr marL="457200" lvl="1" indent="0">
              <a:buFont typeface="Arial" panose="020B0604020202020204" pitchFamily="34" charset="0"/>
              <a:buNone/>
            </a:pPr>
            <a:r>
              <a:rPr lang="da-DK" sz="2600" dirty="0">
                <a:solidFill>
                  <a:srgbClr val="4448FE"/>
                </a:solidFill>
              </a:rPr>
              <a:t>     [string]$Parameter2</a:t>
            </a:r>
          </a:p>
          <a:p>
            <a:pPr marL="457200" lvl="1" indent="0">
              <a:buFont typeface="Arial" panose="020B0604020202020204" pitchFamily="34" charset="0"/>
              <a:buNone/>
            </a:pPr>
            <a:r>
              <a:rPr lang="da-DK" sz="2600" dirty="0">
                <a:solidFill>
                  <a:srgbClr val="4448FE"/>
                </a:solidFill>
              </a:rPr>
              <a:t> )</a:t>
            </a:r>
            <a:endParaRPr lang="en-US" sz="2600" dirty="0">
              <a:solidFill>
                <a:srgbClr val="4448FE"/>
              </a:solidFill>
            </a:endParaRPr>
          </a:p>
        </p:txBody>
      </p:sp>
    </p:spTree>
    <p:extLst>
      <p:ext uri="{BB962C8B-B14F-4D97-AF65-F5344CB8AC3E}">
        <p14:creationId xmlns:p14="http://schemas.microsoft.com/office/powerpoint/2010/main" val="461329298"/>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F547D2-07DA-0F8D-772F-528553B78F9B}"/>
              </a:ext>
            </a:extLst>
          </p:cNvPr>
          <p:cNvSpPr>
            <a:spLocks noGrp="1"/>
          </p:cNvSpPr>
          <p:nvPr>
            <p:ph type="title"/>
          </p:nvPr>
        </p:nvSpPr>
        <p:spPr>
          <a:xfrm>
            <a:off x="83890" y="140408"/>
            <a:ext cx="11232858" cy="846575"/>
          </a:xfrm>
          <a:solidFill>
            <a:srgbClr val="012456"/>
          </a:solidFill>
        </p:spPr>
        <p:txBody>
          <a:bodyPr>
            <a:normAutofit/>
          </a:bodyPr>
          <a:lstStyle/>
          <a:p>
            <a:r>
              <a:rPr lang="en-GB" sz="5400" b="1" dirty="0">
                <a:solidFill>
                  <a:srgbClr val="012456"/>
                </a:solidFill>
                <a:highlight>
                  <a:srgbClr val="FFFF00"/>
                </a:highlight>
              </a:rPr>
              <a:t>Try:</a:t>
            </a:r>
            <a:r>
              <a:rPr lang="en-GB" sz="5400" dirty="0"/>
              <a:t> </a:t>
            </a:r>
            <a:r>
              <a:rPr lang="en-GB" sz="5400" dirty="0">
                <a:solidFill>
                  <a:schemeClr val="bg1"/>
                </a:solidFill>
              </a:rPr>
              <a:t>Input Box</a:t>
            </a:r>
          </a:p>
        </p:txBody>
      </p:sp>
      <p:pic>
        <p:nvPicPr>
          <p:cNvPr id="5" name="Picture 4">
            <a:extLst>
              <a:ext uri="{FF2B5EF4-FFF2-40B4-BE49-F238E27FC236}">
                <a16:creationId xmlns:a16="http://schemas.microsoft.com/office/drawing/2014/main" id="{6AEC4BAE-F8B3-1187-7C24-E903B961F199}"/>
              </a:ext>
            </a:extLst>
          </p:cNvPr>
          <p:cNvPicPr>
            <a:picLocks noChangeAspect="1"/>
          </p:cNvPicPr>
          <p:nvPr/>
        </p:nvPicPr>
        <p:blipFill>
          <a:blip r:embed="rId3"/>
          <a:stretch>
            <a:fillRect/>
          </a:stretch>
        </p:blipFill>
        <p:spPr>
          <a:xfrm>
            <a:off x="6215637" y="140408"/>
            <a:ext cx="5414569" cy="4434708"/>
          </a:xfrm>
          <a:prstGeom prst="rect">
            <a:avLst/>
          </a:prstGeom>
        </p:spPr>
      </p:pic>
      <p:sp>
        <p:nvSpPr>
          <p:cNvPr id="3" name="Content Placeholder 2">
            <a:extLst>
              <a:ext uri="{FF2B5EF4-FFF2-40B4-BE49-F238E27FC236}">
                <a16:creationId xmlns:a16="http://schemas.microsoft.com/office/drawing/2014/main" id="{281FBAD7-8246-9DFD-8EE5-F5C2F44407EF}"/>
              </a:ext>
            </a:extLst>
          </p:cNvPr>
          <p:cNvSpPr>
            <a:spLocks noGrp="1"/>
          </p:cNvSpPr>
          <p:nvPr>
            <p:ph idx="1"/>
          </p:nvPr>
        </p:nvSpPr>
        <p:spPr>
          <a:xfrm>
            <a:off x="188752" y="986983"/>
            <a:ext cx="6178730" cy="4351338"/>
          </a:xfrm>
          <a:noFill/>
        </p:spPr>
        <p:txBody>
          <a:bodyPr>
            <a:normAutofit/>
          </a:bodyPr>
          <a:lstStyle/>
          <a:p>
            <a:pPr>
              <a:lnSpc>
                <a:spcPct val="100000"/>
              </a:lnSpc>
              <a:spcBef>
                <a:spcPts val="300"/>
              </a:spcBef>
            </a:pPr>
            <a:r>
              <a:rPr lang="en-US" dirty="0"/>
              <a:t>We can use the </a:t>
            </a:r>
            <a:r>
              <a:rPr lang="en-US" b="1" dirty="0"/>
              <a:t>Get-Credential</a:t>
            </a:r>
            <a:r>
              <a:rPr lang="en-US" dirty="0"/>
              <a:t> command in PS to create an </a:t>
            </a:r>
            <a:r>
              <a:rPr lang="en-US" b="1" dirty="0"/>
              <a:t>input box.</a:t>
            </a:r>
            <a:endParaRPr lang="en-US" dirty="0"/>
          </a:p>
          <a:p>
            <a:pPr>
              <a:lnSpc>
                <a:spcPct val="100000"/>
              </a:lnSpc>
              <a:spcBef>
                <a:spcPts val="300"/>
              </a:spcBef>
            </a:pPr>
            <a:r>
              <a:rPr lang="en-US" dirty="0"/>
              <a:t>In this example we use the </a:t>
            </a:r>
            <a:r>
              <a:rPr lang="en-US" b="1" dirty="0"/>
              <a:t>Get-Credential command </a:t>
            </a:r>
            <a:r>
              <a:rPr lang="en-US" dirty="0"/>
              <a:t>to prompt the user </a:t>
            </a:r>
            <a:r>
              <a:rPr lang="en-US" b="1" dirty="0"/>
              <a:t>for a username and password</a:t>
            </a:r>
            <a:r>
              <a:rPr lang="en-US" dirty="0"/>
              <a:t>. </a:t>
            </a:r>
          </a:p>
          <a:p>
            <a:pPr>
              <a:lnSpc>
                <a:spcPct val="100000"/>
              </a:lnSpc>
              <a:spcBef>
                <a:spcPts val="300"/>
              </a:spcBef>
            </a:pPr>
            <a:r>
              <a:rPr lang="en-US" dirty="0"/>
              <a:t>We </a:t>
            </a:r>
            <a:r>
              <a:rPr lang="en-US" b="1" dirty="0"/>
              <a:t>output the user input using echo </a:t>
            </a:r>
            <a:r>
              <a:rPr lang="en-US" dirty="0"/>
              <a:t>and the variable name</a:t>
            </a:r>
            <a:r>
              <a:rPr lang="en-US" b="1" dirty="0"/>
              <a:t> $c </a:t>
            </a:r>
            <a:r>
              <a:rPr lang="en-US" dirty="0"/>
              <a:t>for credential.</a:t>
            </a:r>
            <a:endParaRPr lang="en-GB" dirty="0"/>
          </a:p>
        </p:txBody>
      </p:sp>
      <p:pic>
        <p:nvPicPr>
          <p:cNvPr id="7" name="Picture 6">
            <a:extLst>
              <a:ext uri="{FF2B5EF4-FFF2-40B4-BE49-F238E27FC236}">
                <a16:creationId xmlns:a16="http://schemas.microsoft.com/office/drawing/2014/main" id="{37149206-FA8D-B596-5F77-E7D21DA77D1A}"/>
              </a:ext>
            </a:extLst>
          </p:cNvPr>
          <p:cNvPicPr>
            <a:picLocks noChangeAspect="1"/>
          </p:cNvPicPr>
          <p:nvPr/>
        </p:nvPicPr>
        <p:blipFill>
          <a:blip r:embed="rId4"/>
          <a:stretch>
            <a:fillRect/>
          </a:stretch>
        </p:blipFill>
        <p:spPr>
          <a:xfrm>
            <a:off x="6215637" y="4685441"/>
            <a:ext cx="5414569" cy="1045516"/>
          </a:xfrm>
          <a:prstGeom prst="rect">
            <a:avLst/>
          </a:prstGeom>
        </p:spPr>
      </p:pic>
      <p:sp>
        <p:nvSpPr>
          <p:cNvPr id="13" name="TextBox 12">
            <a:extLst>
              <a:ext uri="{FF2B5EF4-FFF2-40B4-BE49-F238E27FC236}">
                <a16:creationId xmlns:a16="http://schemas.microsoft.com/office/drawing/2014/main" id="{210B87D7-B073-F063-33C0-EA8802614E61}"/>
              </a:ext>
            </a:extLst>
          </p:cNvPr>
          <p:cNvSpPr txBox="1"/>
          <p:nvPr/>
        </p:nvSpPr>
        <p:spPr>
          <a:xfrm>
            <a:off x="36907" y="6184896"/>
            <a:ext cx="6178730" cy="646331"/>
          </a:xfrm>
          <a:prstGeom prst="rect">
            <a:avLst/>
          </a:prstGeom>
          <a:noFill/>
        </p:spPr>
        <p:txBody>
          <a:bodyPr wrap="square">
            <a:spAutoFit/>
          </a:bodyPr>
          <a:lstStyle/>
          <a:p>
            <a:r>
              <a:rPr lang="en-US" dirty="0"/>
              <a:t>Bg.  further information please click here:</a:t>
            </a:r>
            <a:br>
              <a:rPr lang="en-US" dirty="0"/>
            </a:br>
            <a:r>
              <a:rPr lang="en-US" dirty="0">
                <a:hlinkClick r:id="rId5"/>
              </a:rPr>
              <a:t>Get-Credential (</a:t>
            </a:r>
            <a:r>
              <a:rPr lang="en-US" dirty="0" err="1">
                <a:hlinkClick r:id="rId5"/>
              </a:rPr>
              <a:t>Microsoft.PowerShell.Security</a:t>
            </a:r>
            <a:r>
              <a:rPr lang="en-US" dirty="0">
                <a:hlinkClick r:id="rId5"/>
              </a:rPr>
              <a:t>)</a:t>
            </a:r>
            <a:endParaRPr lang="en-GB" dirty="0"/>
          </a:p>
        </p:txBody>
      </p:sp>
      <p:sp>
        <p:nvSpPr>
          <p:cNvPr id="15" name="TextBox 14">
            <a:extLst>
              <a:ext uri="{FF2B5EF4-FFF2-40B4-BE49-F238E27FC236}">
                <a16:creationId xmlns:a16="http://schemas.microsoft.com/office/drawing/2014/main" id="{4CE6F345-A48E-F769-C537-CB14B9E3445E}"/>
              </a:ext>
            </a:extLst>
          </p:cNvPr>
          <p:cNvSpPr txBox="1"/>
          <p:nvPr/>
        </p:nvSpPr>
        <p:spPr>
          <a:xfrm>
            <a:off x="685800" y="4195548"/>
            <a:ext cx="4939937" cy="1446550"/>
          </a:xfrm>
          <a:prstGeom prst="rect">
            <a:avLst/>
          </a:prstGeom>
          <a:noFill/>
        </p:spPr>
        <p:txBody>
          <a:bodyPr wrap="square">
            <a:spAutoFit/>
          </a:bodyPr>
          <a:lstStyle/>
          <a:p>
            <a:r>
              <a:rPr lang="en-GB" sz="4400" dirty="0">
                <a:solidFill>
                  <a:srgbClr val="4448FE"/>
                </a:solidFill>
              </a:rPr>
              <a:t>$c = Get-Credential</a:t>
            </a:r>
          </a:p>
          <a:p>
            <a:r>
              <a:rPr lang="en-GB" sz="4400" dirty="0">
                <a:solidFill>
                  <a:srgbClr val="4448FE"/>
                </a:solidFill>
              </a:rPr>
              <a:t>echo $c</a:t>
            </a:r>
          </a:p>
        </p:txBody>
      </p:sp>
      <p:sp>
        <p:nvSpPr>
          <p:cNvPr id="6" name="TextBox 5">
            <a:extLst>
              <a:ext uri="{FF2B5EF4-FFF2-40B4-BE49-F238E27FC236}">
                <a16:creationId xmlns:a16="http://schemas.microsoft.com/office/drawing/2014/main" id="{998319D8-7F2F-D7A0-5E29-DC6A2B5E734C}"/>
              </a:ext>
            </a:extLst>
          </p:cNvPr>
          <p:cNvSpPr txBox="1"/>
          <p:nvPr/>
        </p:nvSpPr>
        <p:spPr>
          <a:xfrm>
            <a:off x="6096000" y="5934670"/>
            <a:ext cx="6178729" cy="923330"/>
          </a:xfrm>
          <a:prstGeom prst="rect">
            <a:avLst/>
          </a:prstGeom>
          <a:noFill/>
        </p:spPr>
        <p:txBody>
          <a:bodyPr wrap="square">
            <a:spAutoFit/>
          </a:bodyPr>
          <a:lstStyle/>
          <a:p>
            <a:r>
              <a:rPr lang="en-US" dirty="0"/>
              <a:t>Bg. We can authenticate the credentials with a database/server.</a:t>
            </a:r>
          </a:p>
          <a:p>
            <a:pPr marL="285750" indent="-285750">
              <a:buFont typeface="Arial" panose="020B0604020202020204" pitchFamily="34" charset="0"/>
              <a:buChar char="•"/>
            </a:pPr>
            <a:r>
              <a:rPr lang="en-US" dirty="0">
                <a:hlinkClick r:id="rId6"/>
              </a:rPr>
              <a:t>Connecting PowerShell to SQL Server with Get-Credential</a:t>
            </a:r>
            <a:endParaRPr lang="en-US" dirty="0"/>
          </a:p>
          <a:p>
            <a:pPr marL="285750" indent="-285750">
              <a:buFont typeface="Arial" panose="020B0604020202020204" pitchFamily="34" charset="0"/>
              <a:buChar char="•"/>
            </a:pPr>
            <a:r>
              <a:rPr lang="en-US" dirty="0">
                <a:hlinkClick r:id="rId7"/>
              </a:rPr>
              <a:t>Connect to SQL Server with PowerShell and SQL</a:t>
            </a:r>
            <a:endParaRPr lang="en-GB" dirty="0"/>
          </a:p>
        </p:txBody>
      </p:sp>
    </p:spTree>
    <p:extLst>
      <p:ext uri="{BB962C8B-B14F-4D97-AF65-F5344CB8AC3E}">
        <p14:creationId xmlns:p14="http://schemas.microsoft.com/office/powerpoint/2010/main" val="1158060741"/>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F547D2-07DA-0F8D-772F-528553B78F9B}"/>
              </a:ext>
            </a:extLst>
          </p:cNvPr>
          <p:cNvSpPr>
            <a:spLocks noGrp="1"/>
          </p:cNvSpPr>
          <p:nvPr>
            <p:ph type="title"/>
          </p:nvPr>
        </p:nvSpPr>
        <p:spPr>
          <a:xfrm>
            <a:off x="188752" y="110545"/>
            <a:ext cx="11232858" cy="946468"/>
          </a:xfrm>
          <a:solidFill>
            <a:srgbClr val="012456"/>
          </a:solidFill>
        </p:spPr>
        <p:txBody>
          <a:bodyPr>
            <a:normAutofit/>
          </a:bodyPr>
          <a:lstStyle/>
          <a:p>
            <a:r>
              <a:rPr lang="en-GB" sz="6000" b="1" dirty="0">
                <a:solidFill>
                  <a:schemeClr val="bg1"/>
                </a:solidFill>
              </a:rPr>
              <a:t>Bg. </a:t>
            </a:r>
            <a:r>
              <a:rPr lang="en-GB" sz="4800" dirty="0">
                <a:solidFill>
                  <a:schemeClr val="bg1"/>
                </a:solidFill>
              </a:rPr>
              <a:t>Customise the i</a:t>
            </a:r>
            <a:r>
              <a:rPr lang="en-GB" dirty="0">
                <a:solidFill>
                  <a:schemeClr val="bg1"/>
                </a:solidFill>
              </a:rPr>
              <a:t>nput Box</a:t>
            </a:r>
          </a:p>
        </p:txBody>
      </p:sp>
      <p:pic>
        <p:nvPicPr>
          <p:cNvPr id="5" name="Picture 4">
            <a:extLst>
              <a:ext uri="{FF2B5EF4-FFF2-40B4-BE49-F238E27FC236}">
                <a16:creationId xmlns:a16="http://schemas.microsoft.com/office/drawing/2014/main" id="{6AEC4BAE-F8B3-1187-7C24-E903B961F199}"/>
              </a:ext>
            </a:extLst>
          </p:cNvPr>
          <p:cNvPicPr>
            <a:picLocks noChangeAspect="1"/>
          </p:cNvPicPr>
          <p:nvPr/>
        </p:nvPicPr>
        <p:blipFill>
          <a:blip r:embed="rId3"/>
          <a:stretch>
            <a:fillRect/>
          </a:stretch>
        </p:blipFill>
        <p:spPr>
          <a:xfrm>
            <a:off x="7916091" y="3314054"/>
            <a:ext cx="4192019" cy="3433401"/>
          </a:xfrm>
          <a:prstGeom prst="rect">
            <a:avLst/>
          </a:prstGeom>
        </p:spPr>
      </p:pic>
      <p:sp>
        <p:nvSpPr>
          <p:cNvPr id="3" name="Content Placeholder 2">
            <a:extLst>
              <a:ext uri="{FF2B5EF4-FFF2-40B4-BE49-F238E27FC236}">
                <a16:creationId xmlns:a16="http://schemas.microsoft.com/office/drawing/2014/main" id="{281FBAD7-8246-9DFD-8EE5-F5C2F44407EF}"/>
              </a:ext>
            </a:extLst>
          </p:cNvPr>
          <p:cNvSpPr>
            <a:spLocks noGrp="1"/>
          </p:cNvSpPr>
          <p:nvPr>
            <p:ph idx="1"/>
          </p:nvPr>
        </p:nvSpPr>
        <p:spPr>
          <a:xfrm>
            <a:off x="188752" y="1057013"/>
            <a:ext cx="11829078" cy="5384335"/>
          </a:xfrm>
          <a:noFill/>
        </p:spPr>
        <p:txBody>
          <a:bodyPr>
            <a:normAutofit fontScale="92500" lnSpcReduction="10000"/>
          </a:bodyPr>
          <a:lstStyle/>
          <a:p>
            <a:pPr>
              <a:lnSpc>
                <a:spcPct val="100000"/>
              </a:lnSpc>
              <a:spcBef>
                <a:spcPts val="300"/>
              </a:spcBef>
            </a:pPr>
            <a:r>
              <a:rPr lang="en-US" dirty="0"/>
              <a:t>In this example we use the Get-Credential command to prompt the user </a:t>
            </a:r>
            <a:r>
              <a:rPr lang="en-US" b="1" dirty="0"/>
              <a:t>for a username and password</a:t>
            </a:r>
            <a:r>
              <a:rPr lang="en-US" dirty="0"/>
              <a:t>. </a:t>
            </a:r>
          </a:p>
          <a:p>
            <a:pPr>
              <a:lnSpc>
                <a:spcPct val="100000"/>
              </a:lnSpc>
              <a:spcBef>
                <a:spcPts val="300"/>
              </a:spcBef>
            </a:pPr>
            <a:r>
              <a:rPr lang="en-US" dirty="0"/>
              <a:t>We use the </a:t>
            </a:r>
            <a:r>
              <a:rPr lang="en-US" b="1" dirty="0"/>
              <a:t>-Message </a:t>
            </a:r>
            <a:r>
              <a:rPr lang="en-US" dirty="0"/>
              <a:t>parameter to state a </a:t>
            </a:r>
            <a:r>
              <a:rPr lang="en-US" dirty="0" err="1"/>
              <a:t>customised</a:t>
            </a:r>
            <a:r>
              <a:rPr lang="en-US" dirty="0"/>
              <a:t> message for the prompt.</a:t>
            </a:r>
          </a:p>
          <a:p>
            <a:pPr>
              <a:lnSpc>
                <a:spcPct val="100000"/>
              </a:lnSpc>
              <a:spcBef>
                <a:spcPts val="300"/>
              </a:spcBef>
            </a:pPr>
            <a:r>
              <a:rPr lang="en-GB" b="1" dirty="0"/>
              <a:t>We access the Username and Password from the $credential variable and save them in the $username and $password variables</a:t>
            </a:r>
            <a:r>
              <a:rPr lang="en-GB" dirty="0"/>
              <a:t>.</a:t>
            </a:r>
          </a:p>
          <a:p>
            <a:pPr>
              <a:lnSpc>
                <a:spcPct val="100000"/>
              </a:lnSpc>
              <a:spcBef>
                <a:spcPts val="300"/>
              </a:spcBef>
            </a:pPr>
            <a:r>
              <a:rPr lang="en-GB" dirty="0"/>
              <a:t>We use the </a:t>
            </a:r>
            <a:r>
              <a:rPr lang="en-GB" b="1" dirty="0"/>
              <a:t>Write-Output</a:t>
            </a:r>
            <a:r>
              <a:rPr lang="en-GB" dirty="0"/>
              <a:t> command to output the credentials. </a:t>
            </a:r>
          </a:p>
          <a:p>
            <a:pPr marL="0" indent="0">
              <a:buNone/>
            </a:pPr>
            <a:r>
              <a:rPr lang="en-GB" dirty="0">
                <a:solidFill>
                  <a:srgbClr val="4448FE"/>
                </a:solidFill>
              </a:rPr>
              <a:t>$credential = </a:t>
            </a:r>
            <a:r>
              <a:rPr lang="en-GB" b="1" dirty="0">
                <a:solidFill>
                  <a:srgbClr val="4448FE"/>
                </a:solidFill>
              </a:rPr>
              <a:t>Get-Credential -Message "Enter your </a:t>
            </a:r>
            <a:r>
              <a:rPr lang="en-GB" b="1" dirty="0">
                <a:solidFill>
                  <a:srgbClr val="4448FE"/>
                </a:solidFill>
                <a:highlight>
                  <a:srgbClr val="00FFFF"/>
                </a:highlight>
              </a:rPr>
              <a:t>credentials:"</a:t>
            </a:r>
          </a:p>
          <a:p>
            <a:pPr marL="0" indent="0">
              <a:buNone/>
            </a:pPr>
            <a:r>
              <a:rPr lang="en-GB" dirty="0">
                <a:solidFill>
                  <a:srgbClr val="4448FE"/>
                </a:solidFill>
              </a:rPr>
              <a:t>$username = $</a:t>
            </a:r>
            <a:r>
              <a:rPr lang="en-GB" dirty="0" err="1">
                <a:solidFill>
                  <a:srgbClr val="4448FE"/>
                </a:solidFill>
              </a:rPr>
              <a:t>credential.UserName</a:t>
            </a:r>
            <a:endParaRPr lang="en-GB" dirty="0">
              <a:solidFill>
                <a:srgbClr val="4448FE"/>
              </a:solidFill>
            </a:endParaRPr>
          </a:p>
          <a:p>
            <a:pPr marL="0" indent="0">
              <a:buNone/>
            </a:pPr>
            <a:r>
              <a:rPr lang="en-GB" dirty="0">
                <a:solidFill>
                  <a:srgbClr val="4448FE"/>
                </a:solidFill>
              </a:rPr>
              <a:t>$password = $</a:t>
            </a:r>
            <a:r>
              <a:rPr lang="en-GB" dirty="0" err="1">
                <a:solidFill>
                  <a:srgbClr val="4448FE"/>
                </a:solidFill>
              </a:rPr>
              <a:t>credential.GetNetworkCredential</a:t>
            </a:r>
            <a:r>
              <a:rPr lang="en-GB" dirty="0">
                <a:solidFill>
                  <a:srgbClr val="4448FE"/>
                </a:solidFill>
              </a:rPr>
              <a:t>().</a:t>
            </a:r>
            <a:r>
              <a:rPr lang="en-GB" dirty="0">
                <a:solidFill>
                  <a:srgbClr val="4448FE"/>
                </a:solidFill>
                <a:highlight>
                  <a:srgbClr val="00FFFF"/>
                </a:highlight>
              </a:rPr>
              <a:t>Password</a:t>
            </a:r>
          </a:p>
          <a:p>
            <a:pPr marL="0" indent="0">
              <a:buNone/>
            </a:pPr>
            <a:endParaRPr lang="en-GB" dirty="0">
              <a:solidFill>
                <a:srgbClr val="4448FE"/>
              </a:solidFill>
            </a:endParaRPr>
          </a:p>
          <a:p>
            <a:pPr marL="0" indent="0">
              <a:buNone/>
            </a:pPr>
            <a:r>
              <a:rPr lang="en-GB" dirty="0">
                <a:solidFill>
                  <a:srgbClr val="4448FE"/>
                </a:solidFill>
              </a:rPr>
              <a:t>Write-Output "Username: $username"</a:t>
            </a:r>
          </a:p>
          <a:p>
            <a:pPr marL="0" indent="0">
              <a:buNone/>
            </a:pPr>
            <a:r>
              <a:rPr lang="en-GB" dirty="0">
                <a:solidFill>
                  <a:srgbClr val="4448FE"/>
                </a:solidFill>
              </a:rPr>
              <a:t>Write-Output "Password: $password"</a:t>
            </a:r>
          </a:p>
          <a:p>
            <a:pPr marL="0" indent="0">
              <a:lnSpc>
                <a:spcPct val="100000"/>
              </a:lnSpc>
              <a:spcBef>
                <a:spcPts val="300"/>
              </a:spcBef>
              <a:buNone/>
            </a:pPr>
            <a:endParaRPr lang="en-GB" dirty="0"/>
          </a:p>
        </p:txBody>
      </p:sp>
    </p:spTree>
    <p:extLst>
      <p:ext uri="{BB962C8B-B14F-4D97-AF65-F5344CB8AC3E}">
        <p14:creationId xmlns:p14="http://schemas.microsoft.com/office/powerpoint/2010/main" val="372241386"/>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F547D2-07DA-0F8D-772F-528553B78F9B}"/>
              </a:ext>
            </a:extLst>
          </p:cNvPr>
          <p:cNvSpPr>
            <a:spLocks noGrp="1"/>
          </p:cNvSpPr>
          <p:nvPr>
            <p:ph type="title"/>
          </p:nvPr>
        </p:nvSpPr>
        <p:spPr>
          <a:xfrm>
            <a:off x="188752" y="119781"/>
            <a:ext cx="11232858" cy="946468"/>
          </a:xfrm>
          <a:solidFill>
            <a:srgbClr val="012456"/>
          </a:solidFill>
        </p:spPr>
        <p:txBody>
          <a:bodyPr>
            <a:normAutofit/>
          </a:bodyPr>
          <a:lstStyle/>
          <a:p>
            <a:r>
              <a:rPr lang="en-GB" sz="6000" dirty="0">
                <a:solidFill>
                  <a:schemeClr val="bg1"/>
                </a:solidFill>
              </a:rPr>
              <a:t>Bg. </a:t>
            </a:r>
            <a:r>
              <a:rPr lang="en-GB" sz="4800" b="1" dirty="0" err="1">
                <a:solidFill>
                  <a:schemeClr val="bg1"/>
                </a:solidFill>
              </a:rPr>
              <a:t>PromptForCredential</a:t>
            </a:r>
            <a:r>
              <a:rPr lang="en-GB" sz="4800" dirty="0">
                <a:solidFill>
                  <a:schemeClr val="bg1"/>
                </a:solidFill>
              </a:rPr>
              <a:t> method</a:t>
            </a:r>
          </a:p>
        </p:txBody>
      </p:sp>
      <p:sp>
        <p:nvSpPr>
          <p:cNvPr id="4" name="Rectangle 1">
            <a:extLst>
              <a:ext uri="{FF2B5EF4-FFF2-40B4-BE49-F238E27FC236}">
                <a16:creationId xmlns:a16="http://schemas.microsoft.com/office/drawing/2014/main" id="{377FF059-3000-E416-8B30-741938FCCC82}"/>
              </a:ext>
            </a:extLst>
          </p:cNvPr>
          <p:cNvSpPr>
            <a:spLocks noGrp="1" noChangeArrowheads="1"/>
          </p:cNvSpPr>
          <p:nvPr>
            <p:ph idx="1"/>
          </p:nvPr>
        </p:nvSpPr>
        <p:spPr bwMode="auto">
          <a:xfrm>
            <a:off x="84248" y="1201358"/>
            <a:ext cx="7439957" cy="329320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nSpc>
                <a:spcPct val="100000"/>
              </a:lnSpc>
            </a:pPr>
            <a:r>
              <a:rPr lang="en-US" altLang="en-US" sz="2600" dirty="0">
                <a:latin typeface="+mn-lt"/>
              </a:rPr>
              <a:t>We can also use the </a:t>
            </a:r>
            <a:r>
              <a:rPr lang="en-US" altLang="en-US" sz="2600" b="1" dirty="0" err="1">
                <a:latin typeface="+mn-lt"/>
              </a:rPr>
              <a:t>PromptForCredential</a:t>
            </a:r>
            <a:r>
              <a:rPr lang="en-US" altLang="en-US" sz="2600" b="1" dirty="0">
                <a:latin typeface="+mn-lt"/>
              </a:rPr>
              <a:t> method </a:t>
            </a:r>
            <a:r>
              <a:rPr lang="en-US" altLang="en-US" sz="2600" dirty="0">
                <a:latin typeface="+mn-lt"/>
              </a:rPr>
              <a:t>to ask the user for their username and password.</a:t>
            </a:r>
          </a:p>
          <a:p>
            <a:pPr>
              <a:lnSpc>
                <a:spcPct val="100000"/>
              </a:lnSpc>
            </a:pPr>
            <a:r>
              <a:rPr lang="en-US" altLang="en-US" sz="2600" b="1" dirty="0" err="1">
                <a:latin typeface="+mn-lt"/>
              </a:rPr>
              <a:t>PromptForCredential</a:t>
            </a:r>
            <a:r>
              <a:rPr lang="en-US" altLang="en-US" sz="2600" b="1" dirty="0">
                <a:latin typeface="+mn-lt"/>
              </a:rPr>
              <a:t> method </a:t>
            </a:r>
            <a:r>
              <a:rPr lang="en-US" altLang="en-US" sz="2600" dirty="0">
                <a:latin typeface="+mn-lt"/>
              </a:rPr>
              <a:t>allows us to specify the window title and message that appear in the prompt.</a:t>
            </a:r>
          </a:p>
          <a:p>
            <a:pPr>
              <a:lnSpc>
                <a:spcPct val="100000"/>
              </a:lnSpc>
            </a:pPr>
            <a:r>
              <a:rPr lang="en-US" altLang="en-US" sz="2600" dirty="0">
                <a:latin typeface="+mn-lt"/>
              </a:rPr>
              <a:t>We save the credentials in the </a:t>
            </a:r>
            <a:r>
              <a:rPr lang="en-US" altLang="en-US" sz="2600" b="1" dirty="0">
                <a:latin typeface="+mn-lt"/>
              </a:rPr>
              <a:t>$Credential variable</a:t>
            </a:r>
            <a:r>
              <a:rPr lang="en-US" altLang="en-US" sz="2600" dirty="0">
                <a:latin typeface="+mn-lt"/>
              </a:rPr>
              <a:t>.</a:t>
            </a:r>
          </a:p>
          <a:p>
            <a:pPr>
              <a:lnSpc>
                <a:spcPct val="100000"/>
              </a:lnSpc>
            </a:pPr>
            <a:r>
              <a:rPr lang="en-US" altLang="en-US" sz="2600" dirty="0">
                <a:latin typeface="+mn-lt"/>
              </a:rPr>
              <a:t>The </a:t>
            </a:r>
            <a:r>
              <a:rPr lang="en-US" altLang="en-US" sz="2600" dirty="0" err="1">
                <a:latin typeface="+mn-lt"/>
              </a:rPr>
              <a:t>PromptForCredential</a:t>
            </a:r>
            <a:r>
              <a:rPr lang="en-US" altLang="en-US" sz="2600" dirty="0">
                <a:latin typeface="+mn-lt"/>
              </a:rPr>
              <a:t> method is an </a:t>
            </a:r>
            <a:r>
              <a:rPr lang="en-US" altLang="en-US" sz="2600" b="1" dirty="0">
                <a:latin typeface="+mn-lt"/>
              </a:rPr>
              <a:t>alternative</a:t>
            </a:r>
            <a:r>
              <a:rPr lang="en-US" altLang="en-US" sz="2600" dirty="0">
                <a:latin typeface="+mn-lt"/>
              </a:rPr>
              <a:t> </a:t>
            </a:r>
            <a:r>
              <a:rPr lang="en-US" altLang="en-US" sz="2600" b="1" dirty="0">
                <a:latin typeface="+mn-lt"/>
              </a:rPr>
              <a:t>to the Get-Credential command</a:t>
            </a:r>
            <a:r>
              <a:rPr lang="en-US" altLang="en-US" sz="2600" dirty="0"/>
              <a:t>.</a:t>
            </a:r>
          </a:p>
        </p:txBody>
      </p:sp>
      <p:pic>
        <p:nvPicPr>
          <p:cNvPr id="7" name="Picture 6">
            <a:extLst>
              <a:ext uri="{FF2B5EF4-FFF2-40B4-BE49-F238E27FC236}">
                <a16:creationId xmlns:a16="http://schemas.microsoft.com/office/drawing/2014/main" id="{909E8710-BB34-8468-705A-2CE42D9D16CD}"/>
              </a:ext>
            </a:extLst>
          </p:cNvPr>
          <p:cNvPicPr>
            <a:picLocks noChangeAspect="1"/>
          </p:cNvPicPr>
          <p:nvPr/>
        </p:nvPicPr>
        <p:blipFill>
          <a:blip r:embed="rId3"/>
          <a:stretch>
            <a:fillRect/>
          </a:stretch>
        </p:blipFill>
        <p:spPr>
          <a:xfrm>
            <a:off x="7595392" y="1251881"/>
            <a:ext cx="4433455" cy="3592271"/>
          </a:xfrm>
          <a:prstGeom prst="rect">
            <a:avLst/>
          </a:prstGeom>
        </p:spPr>
      </p:pic>
      <p:sp>
        <p:nvSpPr>
          <p:cNvPr id="9" name="TextBox 8">
            <a:extLst>
              <a:ext uri="{FF2B5EF4-FFF2-40B4-BE49-F238E27FC236}">
                <a16:creationId xmlns:a16="http://schemas.microsoft.com/office/drawing/2014/main" id="{F968D90C-2E81-E666-E92B-8705B20AFF46}"/>
              </a:ext>
            </a:extLst>
          </p:cNvPr>
          <p:cNvSpPr txBox="1"/>
          <p:nvPr/>
        </p:nvSpPr>
        <p:spPr>
          <a:xfrm>
            <a:off x="290352" y="4905112"/>
            <a:ext cx="11901648" cy="1077218"/>
          </a:xfrm>
          <a:prstGeom prst="rect">
            <a:avLst/>
          </a:prstGeom>
          <a:noFill/>
        </p:spPr>
        <p:txBody>
          <a:bodyPr wrap="square">
            <a:spAutoFit/>
          </a:bodyPr>
          <a:lstStyle/>
          <a:p>
            <a:pPr marL="0" indent="0">
              <a:lnSpc>
                <a:spcPct val="100000"/>
              </a:lnSpc>
              <a:buNone/>
            </a:pPr>
            <a:r>
              <a:rPr lang="en-US" altLang="en-US" sz="3200" dirty="0">
                <a:solidFill>
                  <a:srgbClr val="666AFE"/>
                </a:solidFill>
              </a:rPr>
              <a:t>$Credential = $</a:t>
            </a:r>
            <a:r>
              <a:rPr lang="en-US" altLang="en-US" sz="3200" dirty="0" err="1">
                <a:solidFill>
                  <a:srgbClr val="666AFE"/>
                </a:solidFill>
              </a:rPr>
              <a:t>host.ui.</a:t>
            </a:r>
            <a:r>
              <a:rPr lang="en-US" altLang="en-US" sz="3200" b="1" dirty="0" err="1">
                <a:solidFill>
                  <a:srgbClr val="666AFE"/>
                </a:solidFill>
              </a:rPr>
              <a:t>PromptForCredential</a:t>
            </a:r>
            <a:r>
              <a:rPr lang="en-US" altLang="en-US" sz="3200" dirty="0">
                <a:solidFill>
                  <a:srgbClr val="666AFE"/>
                </a:solidFill>
              </a:rPr>
              <a:t>("Credential request", "Enter Username and password.", "", "</a:t>
            </a:r>
            <a:r>
              <a:rPr lang="en-US" altLang="en-US" sz="3200" dirty="0" err="1">
                <a:solidFill>
                  <a:srgbClr val="666AFE"/>
                </a:solidFill>
              </a:rPr>
              <a:t>NetBiosUserName</a:t>
            </a:r>
            <a:r>
              <a:rPr lang="en-US" altLang="en-US" sz="3200" dirty="0">
                <a:solidFill>
                  <a:srgbClr val="666AFE"/>
                </a:solidFill>
              </a:rPr>
              <a:t>")</a:t>
            </a:r>
          </a:p>
        </p:txBody>
      </p:sp>
    </p:spTree>
    <p:extLst>
      <p:ext uri="{BB962C8B-B14F-4D97-AF65-F5344CB8AC3E}">
        <p14:creationId xmlns:p14="http://schemas.microsoft.com/office/powerpoint/2010/main" val="1827538514"/>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612810" y="294228"/>
            <a:ext cx="9895951" cy="1033669"/>
          </a:xfrm>
        </p:spPr>
        <p:txBody>
          <a:bodyPr>
            <a:normAutofit/>
          </a:bodyPr>
          <a:lstStyle/>
          <a:p>
            <a:r>
              <a:rPr lang="en-GB" sz="4800" b="1" dirty="0">
                <a:solidFill>
                  <a:schemeClr val="bg1"/>
                </a:solidFill>
              </a:rPr>
              <a:t>PowerShell GUIs</a:t>
            </a:r>
          </a:p>
        </p:txBody>
      </p:sp>
      <p:sp>
        <p:nvSpPr>
          <p:cNvPr id="9" name="Content Placeholder 2">
            <a:extLst>
              <a:ext uri="{FF2B5EF4-FFF2-40B4-BE49-F238E27FC236}">
                <a16:creationId xmlns:a16="http://schemas.microsoft.com/office/drawing/2014/main" id="{C6F0307B-6A4C-4978-8778-1B2AFBCDE537}"/>
              </a:ext>
            </a:extLst>
          </p:cNvPr>
          <p:cNvSpPr>
            <a:spLocks noGrp="1"/>
          </p:cNvSpPr>
          <p:nvPr>
            <p:ph idx="1"/>
          </p:nvPr>
        </p:nvSpPr>
        <p:spPr>
          <a:xfrm>
            <a:off x="128406" y="1614116"/>
            <a:ext cx="11935183" cy="5017404"/>
          </a:xfrm>
        </p:spPr>
        <p:txBody>
          <a:bodyPr>
            <a:noAutofit/>
          </a:bodyPr>
          <a:lstStyle/>
          <a:p>
            <a:pPr>
              <a:lnSpc>
                <a:spcPct val="100000"/>
              </a:lnSpc>
              <a:spcBef>
                <a:spcPts val="0"/>
              </a:spcBef>
            </a:pPr>
            <a:r>
              <a:rPr lang="en-US" dirty="0">
                <a:highlight>
                  <a:srgbClr val="FFFF00"/>
                </a:highlight>
              </a:rPr>
              <a:t>Outside the scope of the assignment. But just to make you aware.</a:t>
            </a:r>
          </a:p>
          <a:p>
            <a:pPr>
              <a:lnSpc>
                <a:spcPct val="100000"/>
              </a:lnSpc>
              <a:spcBef>
                <a:spcPts val="0"/>
              </a:spcBef>
            </a:pPr>
            <a:r>
              <a:rPr lang="en-US" dirty="0">
                <a:highlight>
                  <a:srgbClr val="FFFF00"/>
                </a:highlight>
              </a:rPr>
              <a:t>We can use PowerShell to create GUIs Graphical User Interfaces.</a:t>
            </a:r>
          </a:p>
          <a:p>
            <a:pPr>
              <a:lnSpc>
                <a:spcPct val="100000"/>
              </a:lnSpc>
              <a:spcBef>
                <a:spcPts val="0"/>
              </a:spcBef>
            </a:pPr>
            <a:r>
              <a:rPr lang="en-US" dirty="0"/>
              <a:t>PS has access to.NET functions &amp; features. Hence, </a:t>
            </a:r>
            <a:r>
              <a:rPr lang="en-US" b="1" dirty="0"/>
              <a:t>we can create GUI front ends for users with our PS scripts</a:t>
            </a:r>
            <a:r>
              <a:rPr lang="en-US" dirty="0"/>
              <a:t>. To use the .NET functionality to create forms, </a:t>
            </a:r>
            <a:r>
              <a:rPr lang="en-US" dirty="0">
                <a:highlight>
                  <a:srgbClr val="FFFF00"/>
                </a:highlight>
              </a:rPr>
              <a:t>we use the </a:t>
            </a:r>
            <a:r>
              <a:rPr lang="en-US" b="1" dirty="0" err="1">
                <a:highlight>
                  <a:srgbClr val="FFFF00"/>
                </a:highlight>
              </a:rPr>
              <a:t>System.Windows.Forms</a:t>
            </a:r>
            <a:r>
              <a:rPr lang="en-US" b="1" dirty="0">
                <a:highlight>
                  <a:srgbClr val="FFFF00"/>
                </a:highlight>
              </a:rPr>
              <a:t> </a:t>
            </a:r>
            <a:r>
              <a:rPr lang="en-US" dirty="0">
                <a:highlight>
                  <a:srgbClr val="FFFF00"/>
                </a:highlight>
              </a:rPr>
              <a:t>class to create GUIs in PowerShell:</a:t>
            </a:r>
            <a:r>
              <a:rPr lang="en-US" dirty="0"/>
              <a:t> </a:t>
            </a:r>
          </a:p>
          <a:p>
            <a:pPr>
              <a:lnSpc>
                <a:spcPct val="100000"/>
              </a:lnSpc>
              <a:spcBef>
                <a:spcPts val="0"/>
              </a:spcBef>
            </a:pPr>
            <a:r>
              <a:rPr lang="en-US" dirty="0">
                <a:highlight>
                  <a:srgbClr val="FFFF00"/>
                </a:highlight>
              </a:rPr>
              <a:t>Code example on next slide:</a:t>
            </a:r>
          </a:p>
          <a:p>
            <a:pPr>
              <a:lnSpc>
                <a:spcPct val="100000"/>
              </a:lnSpc>
              <a:spcBef>
                <a:spcPts val="0"/>
              </a:spcBef>
            </a:pPr>
            <a:r>
              <a:rPr lang="en-US" dirty="0">
                <a:highlight>
                  <a:srgbClr val="FFFF00"/>
                </a:highlight>
              </a:rPr>
              <a:t>From here we can add form elements.</a:t>
            </a:r>
          </a:p>
          <a:p>
            <a:pPr>
              <a:lnSpc>
                <a:spcPct val="100000"/>
              </a:lnSpc>
              <a:spcBef>
                <a:spcPts val="0"/>
              </a:spcBef>
            </a:pPr>
            <a:endParaRPr lang="en-GB" sz="2800" dirty="0">
              <a:solidFill>
                <a:srgbClr val="7030A0"/>
              </a:solidFill>
            </a:endParaRPr>
          </a:p>
        </p:txBody>
      </p:sp>
      <p:pic>
        <p:nvPicPr>
          <p:cNvPr id="4" name="Picture 3" descr="Logo, company name&#10;&#10;Description automatically generated">
            <a:extLst>
              <a:ext uri="{FF2B5EF4-FFF2-40B4-BE49-F238E27FC236}">
                <a16:creationId xmlns:a16="http://schemas.microsoft.com/office/drawing/2014/main" id="{C8037EEF-F350-6DC8-405F-2341923213C4}"/>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247409" y="98321"/>
            <a:ext cx="3485241" cy="1394097"/>
          </a:xfrm>
          <a:prstGeom prst="rect">
            <a:avLst/>
          </a:prstGeom>
        </p:spPr>
      </p:pic>
      <p:sp>
        <p:nvSpPr>
          <p:cNvPr id="5" name="TextBox 4">
            <a:extLst>
              <a:ext uri="{FF2B5EF4-FFF2-40B4-BE49-F238E27FC236}">
                <a16:creationId xmlns:a16="http://schemas.microsoft.com/office/drawing/2014/main" id="{3672AFAB-BFB7-2158-5412-CE61CB83D756}"/>
              </a:ext>
            </a:extLst>
          </p:cNvPr>
          <p:cNvSpPr txBox="1"/>
          <p:nvPr/>
        </p:nvSpPr>
        <p:spPr>
          <a:xfrm>
            <a:off x="8337472" y="1426220"/>
            <a:ext cx="3016328" cy="21544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Calibri" panose="020F0502020204030204"/>
                <a:ea typeface="+mn-ea"/>
                <a:cs typeface="+mn-cs"/>
                <a:hlinkClick r:id="rId4" tooltip="http://www.i-tecnico.pt/powershell-do-windows-o-que-e-para-que-serve/"/>
              </a:rPr>
              <a:t>This Photo</a:t>
            </a:r>
            <a:r>
              <a:rPr kumimoji="0" lang="en-GB" sz="800" b="0" i="0" u="none" strike="noStrike" kern="1200" cap="none" spc="0" normalizeH="0" baseline="0" noProof="0" dirty="0">
                <a:ln>
                  <a:noFill/>
                </a:ln>
                <a:solidFill>
                  <a:prstClr val="black"/>
                </a:solidFill>
                <a:effectLst/>
                <a:uLnTx/>
                <a:uFillTx/>
                <a:latin typeface="Calibri" panose="020F0502020204030204"/>
                <a:ea typeface="+mn-ea"/>
                <a:cs typeface="+mn-cs"/>
              </a:rPr>
              <a:t> by Unknown Author is </a:t>
            </a:r>
            <a:r>
              <a:rPr kumimoji="0" lang="en-GB" sz="300" b="0" i="0" u="none" strike="noStrike" kern="1200" cap="none" spc="0" normalizeH="0" baseline="0" noProof="0" dirty="0">
                <a:ln>
                  <a:noFill/>
                </a:ln>
                <a:solidFill>
                  <a:prstClr val="black"/>
                </a:solidFill>
                <a:effectLst/>
                <a:uLnTx/>
                <a:uFillTx/>
                <a:latin typeface="Calibri" panose="020F0502020204030204"/>
                <a:ea typeface="+mn-ea"/>
                <a:cs typeface="+mn-cs"/>
              </a:rPr>
              <a:t>licensed</a:t>
            </a:r>
            <a:r>
              <a:rPr kumimoji="0" lang="en-GB" sz="800" b="0" i="0" u="none" strike="noStrike" kern="1200" cap="none" spc="0" normalizeH="0" baseline="0" noProof="0" dirty="0">
                <a:ln>
                  <a:noFill/>
                </a:ln>
                <a:solidFill>
                  <a:prstClr val="black"/>
                </a:solidFill>
                <a:effectLst/>
                <a:uLnTx/>
                <a:uFillTx/>
                <a:latin typeface="Calibri" panose="020F0502020204030204"/>
                <a:ea typeface="+mn-ea"/>
                <a:cs typeface="+mn-cs"/>
              </a:rPr>
              <a:t> under </a:t>
            </a:r>
            <a:r>
              <a:rPr kumimoji="0" lang="en-GB" sz="800" b="0" i="0" u="none" strike="noStrike" kern="1200" cap="none" spc="0" normalizeH="0" baseline="0" noProof="0" dirty="0">
                <a:ln>
                  <a:noFill/>
                </a:ln>
                <a:solidFill>
                  <a:prstClr val="black"/>
                </a:solidFill>
                <a:effectLst/>
                <a:uLnTx/>
                <a:uFillTx/>
                <a:latin typeface="Calibri" panose="020F0502020204030204"/>
                <a:ea typeface="+mn-ea"/>
                <a:cs typeface="+mn-cs"/>
                <a:hlinkClick r:id="rId5" tooltip="https://creativecommons.org/licenses/by-nc-nd/3.0/"/>
              </a:rPr>
              <a:t>CC BY-NC-ND</a:t>
            </a:r>
            <a:endParaRPr kumimoji="0" lang="en-GB" sz="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C11E29EB-6371-BC4C-FA0D-BACB6CF0BF62}"/>
              </a:ext>
            </a:extLst>
          </p:cNvPr>
          <p:cNvPicPr>
            <a:picLocks noChangeAspect="1"/>
          </p:cNvPicPr>
          <p:nvPr/>
        </p:nvPicPr>
        <p:blipFill>
          <a:blip r:embed="rId6"/>
          <a:stretch>
            <a:fillRect/>
          </a:stretch>
        </p:blipFill>
        <p:spPr>
          <a:xfrm>
            <a:off x="6080550" y="3777024"/>
            <a:ext cx="4813630" cy="2975827"/>
          </a:xfrm>
          <a:prstGeom prst="rect">
            <a:avLst/>
          </a:prstGeom>
        </p:spPr>
      </p:pic>
    </p:spTree>
    <p:extLst>
      <p:ext uri="{BB962C8B-B14F-4D97-AF65-F5344CB8AC3E}">
        <p14:creationId xmlns:p14="http://schemas.microsoft.com/office/powerpoint/2010/main" val="382410246"/>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786982" y="339509"/>
            <a:ext cx="9895951" cy="1033669"/>
          </a:xfrm>
        </p:spPr>
        <p:txBody>
          <a:bodyPr>
            <a:normAutofit/>
          </a:bodyPr>
          <a:lstStyle/>
          <a:p>
            <a:r>
              <a:rPr lang="en-GB" b="1" dirty="0">
                <a:solidFill>
                  <a:schemeClr val="bg1"/>
                </a:solidFill>
              </a:rPr>
              <a:t>PowerShell GUIs</a:t>
            </a:r>
          </a:p>
        </p:txBody>
      </p:sp>
      <p:pic>
        <p:nvPicPr>
          <p:cNvPr id="4" name="Picture 3" descr="Logo, company name&#10;&#10;Description automatically generated">
            <a:extLst>
              <a:ext uri="{FF2B5EF4-FFF2-40B4-BE49-F238E27FC236}">
                <a16:creationId xmlns:a16="http://schemas.microsoft.com/office/drawing/2014/main" id="{C8037EEF-F350-6DC8-405F-2341923213C4}"/>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247409" y="98321"/>
            <a:ext cx="3485241" cy="1394097"/>
          </a:xfrm>
          <a:prstGeom prst="rect">
            <a:avLst/>
          </a:prstGeom>
        </p:spPr>
      </p:pic>
      <p:sp>
        <p:nvSpPr>
          <p:cNvPr id="5" name="TextBox 4">
            <a:extLst>
              <a:ext uri="{FF2B5EF4-FFF2-40B4-BE49-F238E27FC236}">
                <a16:creationId xmlns:a16="http://schemas.microsoft.com/office/drawing/2014/main" id="{3672AFAB-BFB7-2158-5412-CE61CB83D756}"/>
              </a:ext>
            </a:extLst>
          </p:cNvPr>
          <p:cNvSpPr txBox="1"/>
          <p:nvPr/>
        </p:nvSpPr>
        <p:spPr>
          <a:xfrm>
            <a:off x="8337472" y="1426220"/>
            <a:ext cx="3016328" cy="21544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Calibri" panose="020F0502020204030204"/>
                <a:ea typeface="+mn-ea"/>
                <a:cs typeface="+mn-cs"/>
                <a:hlinkClick r:id="rId4" tooltip="http://www.i-tecnico.pt/powershell-do-windows-o-que-e-para-que-serve/"/>
              </a:rPr>
              <a:t>This Photo</a:t>
            </a:r>
            <a:r>
              <a:rPr kumimoji="0" lang="en-GB" sz="800" b="0" i="0" u="none" strike="noStrike" kern="1200" cap="none" spc="0" normalizeH="0" baseline="0" noProof="0" dirty="0">
                <a:ln>
                  <a:noFill/>
                </a:ln>
                <a:solidFill>
                  <a:prstClr val="black"/>
                </a:solidFill>
                <a:effectLst/>
                <a:uLnTx/>
                <a:uFillTx/>
                <a:latin typeface="Calibri" panose="020F0502020204030204"/>
                <a:ea typeface="+mn-ea"/>
                <a:cs typeface="+mn-cs"/>
              </a:rPr>
              <a:t> by Unknown Author is </a:t>
            </a:r>
            <a:r>
              <a:rPr kumimoji="0" lang="en-GB" sz="300" b="0" i="0" u="none" strike="noStrike" kern="1200" cap="none" spc="0" normalizeH="0" baseline="0" noProof="0" dirty="0">
                <a:ln>
                  <a:noFill/>
                </a:ln>
                <a:solidFill>
                  <a:prstClr val="black"/>
                </a:solidFill>
                <a:effectLst/>
                <a:uLnTx/>
                <a:uFillTx/>
                <a:latin typeface="Calibri" panose="020F0502020204030204"/>
                <a:ea typeface="+mn-ea"/>
                <a:cs typeface="+mn-cs"/>
              </a:rPr>
              <a:t>licensed</a:t>
            </a:r>
            <a:r>
              <a:rPr kumimoji="0" lang="en-GB" sz="800" b="0" i="0" u="none" strike="noStrike" kern="1200" cap="none" spc="0" normalizeH="0" baseline="0" noProof="0" dirty="0">
                <a:ln>
                  <a:noFill/>
                </a:ln>
                <a:solidFill>
                  <a:prstClr val="black"/>
                </a:solidFill>
                <a:effectLst/>
                <a:uLnTx/>
                <a:uFillTx/>
                <a:latin typeface="Calibri" panose="020F0502020204030204"/>
                <a:ea typeface="+mn-ea"/>
                <a:cs typeface="+mn-cs"/>
              </a:rPr>
              <a:t> under </a:t>
            </a:r>
            <a:r>
              <a:rPr kumimoji="0" lang="en-GB" sz="800" b="0" i="0" u="none" strike="noStrike" kern="1200" cap="none" spc="0" normalizeH="0" baseline="0" noProof="0" dirty="0">
                <a:ln>
                  <a:noFill/>
                </a:ln>
                <a:solidFill>
                  <a:prstClr val="black"/>
                </a:solidFill>
                <a:effectLst/>
                <a:uLnTx/>
                <a:uFillTx/>
                <a:latin typeface="Calibri" panose="020F0502020204030204"/>
                <a:ea typeface="+mn-ea"/>
                <a:cs typeface="+mn-cs"/>
                <a:hlinkClick r:id="rId5" tooltip="https://creativecommons.org/licenses/by-nc-nd/3.0/"/>
              </a:rPr>
              <a:t>CC BY-NC-ND</a:t>
            </a:r>
            <a:endParaRPr kumimoji="0" lang="en-GB" sz="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5" name="Picture 14">
            <a:extLst>
              <a:ext uri="{FF2B5EF4-FFF2-40B4-BE49-F238E27FC236}">
                <a16:creationId xmlns:a16="http://schemas.microsoft.com/office/drawing/2014/main" id="{CE30319C-B690-0742-D29B-F7B27519F290}"/>
              </a:ext>
            </a:extLst>
          </p:cNvPr>
          <p:cNvPicPr>
            <a:picLocks noChangeAspect="1"/>
          </p:cNvPicPr>
          <p:nvPr/>
        </p:nvPicPr>
        <p:blipFill>
          <a:blip r:embed="rId6"/>
          <a:stretch>
            <a:fillRect/>
          </a:stretch>
        </p:blipFill>
        <p:spPr>
          <a:xfrm>
            <a:off x="0" y="0"/>
            <a:ext cx="11898712" cy="6858000"/>
          </a:xfrm>
          <a:prstGeom prst="rect">
            <a:avLst/>
          </a:prstGeom>
        </p:spPr>
      </p:pic>
      <p:pic>
        <p:nvPicPr>
          <p:cNvPr id="18" name="Picture 17">
            <a:extLst>
              <a:ext uri="{FF2B5EF4-FFF2-40B4-BE49-F238E27FC236}">
                <a16:creationId xmlns:a16="http://schemas.microsoft.com/office/drawing/2014/main" id="{A7469902-2B7C-A083-3054-5D6D0E60887F}"/>
              </a:ext>
            </a:extLst>
          </p:cNvPr>
          <p:cNvPicPr>
            <a:picLocks noChangeAspect="1"/>
          </p:cNvPicPr>
          <p:nvPr/>
        </p:nvPicPr>
        <p:blipFill>
          <a:blip r:embed="rId7"/>
          <a:stretch>
            <a:fillRect/>
          </a:stretch>
        </p:blipFill>
        <p:spPr>
          <a:xfrm>
            <a:off x="8050179" y="4986877"/>
            <a:ext cx="3682471" cy="2276535"/>
          </a:xfrm>
          <a:prstGeom prst="rect">
            <a:avLst/>
          </a:prstGeom>
        </p:spPr>
      </p:pic>
    </p:spTree>
    <p:extLst>
      <p:ext uri="{BB962C8B-B14F-4D97-AF65-F5344CB8AC3E}">
        <p14:creationId xmlns:p14="http://schemas.microsoft.com/office/powerpoint/2010/main" val="953488744"/>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459346" y="326411"/>
            <a:ext cx="9895951" cy="1033669"/>
          </a:xfrm>
        </p:spPr>
        <p:txBody>
          <a:bodyPr>
            <a:normAutofit/>
          </a:bodyPr>
          <a:lstStyle/>
          <a:p>
            <a:r>
              <a:rPr lang="en-GB" sz="5400" b="1" dirty="0">
                <a:solidFill>
                  <a:schemeClr val="bg1"/>
                </a:solidFill>
              </a:rPr>
              <a:t>Bg. </a:t>
            </a:r>
            <a:r>
              <a:rPr lang="en-GB" b="1" dirty="0">
                <a:highlight>
                  <a:srgbClr val="FFFF00"/>
                </a:highlight>
              </a:rPr>
              <a:t>PowerShell GUI code description</a:t>
            </a:r>
          </a:p>
        </p:txBody>
      </p:sp>
      <p:sp>
        <p:nvSpPr>
          <p:cNvPr id="9" name="Content Placeholder 2">
            <a:extLst>
              <a:ext uri="{FF2B5EF4-FFF2-40B4-BE49-F238E27FC236}">
                <a16:creationId xmlns:a16="http://schemas.microsoft.com/office/drawing/2014/main" id="{C6F0307B-6A4C-4978-8778-1B2AFBCDE537}"/>
              </a:ext>
            </a:extLst>
          </p:cNvPr>
          <p:cNvSpPr>
            <a:spLocks noGrp="1"/>
          </p:cNvSpPr>
          <p:nvPr>
            <p:ph idx="1"/>
          </p:nvPr>
        </p:nvSpPr>
        <p:spPr>
          <a:xfrm>
            <a:off x="169593" y="1590739"/>
            <a:ext cx="11852809" cy="5017404"/>
          </a:xfrm>
        </p:spPr>
        <p:txBody>
          <a:bodyPr>
            <a:noAutofit/>
          </a:bodyPr>
          <a:lstStyle/>
          <a:p>
            <a:pPr>
              <a:lnSpc>
                <a:spcPct val="100000"/>
              </a:lnSpc>
              <a:spcBef>
                <a:spcPts val="0"/>
              </a:spcBef>
            </a:pPr>
            <a:r>
              <a:rPr lang="en-US" sz="2000" dirty="0"/>
              <a:t>To use this class we use the </a:t>
            </a:r>
            <a:r>
              <a:rPr lang="en-US" sz="2000" b="1" dirty="0"/>
              <a:t>Add-Type</a:t>
            </a:r>
            <a:r>
              <a:rPr lang="en-US" sz="2000" dirty="0"/>
              <a:t> command, as in the following code:</a:t>
            </a:r>
          </a:p>
          <a:p>
            <a:pPr lvl="1">
              <a:lnSpc>
                <a:spcPct val="100000"/>
              </a:lnSpc>
              <a:spcBef>
                <a:spcPts val="0"/>
              </a:spcBef>
            </a:pPr>
            <a:r>
              <a:rPr lang="en-US" b="1" dirty="0">
                <a:solidFill>
                  <a:srgbClr val="7030A0"/>
                </a:solidFill>
              </a:rPr>
              <a:t>Add-Type</a:t>
            </a:r>
            <a:r>
              <a:rPr lang="en-US" dirty="0">
                <a:solidFill>
                  <a:srgbClr val="7030A0"/>
                </a:solidFill>
              </a:rPr>
              <a:t> -assembly </a:t>
            </a:r>
            <a:r>
              <a:rPr lang="en-US" b="1" dirty="0" err="1">
                <a:solidFill>
                  <a:srgbClr val="7030A0"/>
                </a:solidFill>
              </a:rPr>
              <a:t>System.Windows.Forms</a:t>
            </a:r>
            <a:endParaRPr lang="en-US" b="1" dirty="0">
              <a:solidFill>
                <a:srgbClr val="7030A0"/>
              </a:solidFill>
            </a:endParaRPr>
          </a:p>
          <a:p>
            <a:pPr>
              <a:lnSpc>
                <a:spcPct val="100000"/>
              </a:lnSpc>
              <a:spcBef>
                <a:spcPts val="0"/>
              </a:spcBef>
            </a:pPr>
            <a:r>
              <a:rPr lang="en-US" sz="2000" dirty="0"/>
              <a:t>To </a:t>
            </a:r>
            <a:r>
              <a:rPr lang="en-US" sz="2000" b="1" dirty="0"/>
              <a:t>create a window </a:t>
            </a:r>
            <a:r>
              <a:rPr lang="en-US" sz="2000" dirty="0"/>
              <a:t>(aka: a Screen form), we use the </a:t>
            </a:r>
            <a:r>
              <a:rPr lang="en-US" sz="2000" b="1" dirty="0"/>
              <a:t>New-Object</a:t>
            </a:r>
            <a:r>
              <a:rPr lang="en-US" sz="2000" dirty="0"/>
              <a:t> command as in the following code:</a:t>
            </a:r>
          </a:p>
          <a:p>
            <a:pPr lvl="1">
              <a:lnSpc>
                <a:spcPct val="100000"/>
              </a:lnSpc>
              <a:spcBef>
                <a:spcPts val="0"/>
              </a:spcBef>
            </a:pPr>
            <a:r>
              <a:rPr lang="en-US" dirty="0">
                <a:solidFill>
                  <a:srgbClr val="7030A0"/>
                </a:solidFill>
              </a:rPr>
              <a:t>$</a:t>
            </a:r>
            <a:r>
              <a:rPr lang="en-US" dirty="0" err="1">
                <a:solidFill>
                  <a:srgbClr val="7030A0"/>
                </a:solidFill>
              </a:rPr>
              <a:t>main_form</a:t>
            </a:r>
            <a:r>
              <a:rPr lang="en-US" dirty="0">
                <a:solidFill>
                  <a:srgbClr val="7030A0"/>
                </a:solidFill>
              </a:rPr>
              <a:t> = </a:t>
            </a:r>
            <a:r>
              <a:rPr lang="en-US" b="1" dirty="0">
                <a:solidFill>
                  <a:srgbClr val="7030A0"/>
                </a:solidFill>
              </a:rPr>
              <a:t>New-Object</a:t>
            </a:r>
            <a:r>
              <a:rPr lang="en-US" dirty="0">
                <a:solidFill>
                  <a:srgbClr val="7030A0"/>
                </a:solidFill>
              </a:rPr>
              <a:t> </a:t>
            </a:r>
            <a:r>
              <a:rPr lang="en-US" dirty="0" err="1">
                <a:solidFill>
                  <a:srgbClr val="7030A0"/>
                </a:solidFill>
              </a:rPr>
              <a:t>System.Windows.Forms.Form</a:t>
            </a:r>
            <a:endParaRPr lang="en-US" dirty="0">
              <a:solidFill>
                <a:srgbClr val="7030A0"/>
              </a:solidFill>
            </a:endParaRPr>
          </a:p>
          <a:p>
            <a:pPr>
              <a:lnSpc>
                <a:spcPct val="100000"/>
              </a:lnSpc>
              <a:spcBef>
                <a:spcPts val="0"/>
              </a:spcBef>
            </a:pPr>
            <a:r>
              <a:rPr lang="en-GB" sz="2000" dirty="0"/>
              <a:t>The following code sets the title and size of the window:</a:t>
            </a:r>
          </a:p>
          <a:p>
            <a:pPr lvl="1">
              <a:lnSpc>
                <a:spcPct val="100000"/>
              </a:lnSpc>
              <a:spcBef>
                <a:spcPts val="0"/>
              </a:spcBef>
            </a:pPr>
            <a:r>
              <a:rPr lang="en-US" sz="2000" dirty="0">
                <a:solidFill>
                  <a:srgbClr val="7030A0"/>
                </a:solidFill>
              </a:rPr>
              <a:t>$</a:t>
            </a:r>
            <a:r>
              <a:rPr lang="en-US" sz="2000" dirty="0" err="1">
                <a:solidFill>
                  <a:srgbClr val="7030A0"/>
                </a:solidFill>
              </a:rPr>
              <a:t>main_form.Text</a:t>
            </a:r>
            <a:r>
              <a:rPr lang="en-US" sz="2000" dirty="0">
                <a:solidFill>
                  <a:srgbClr val="7030A0"/>
                </a:solidFill>
              </a:rPr>
              <a:t> =‘GUI Window: User Login'</a:t>
            </a:r>
          </a:p>
          <a:p>
            <a:pPr lvl="1">
              <a:lnSpc>
                <a:spcPct val="100000"/>
              </a:lnSpc>
              <a:spcBef>
                <a:spcPts val="0"/>
              </a:spcBef>
            </a:pPr>
            <a:r>
              <a:rPr lang="en-US" sz="2000" dirty="0">
                <a:solidFill>
                  <a:srgbClr val="7030A0"/>
                </a:solidFill>
              </a:rPr>
              <a:t>$</a:t>
            </a:r>
            <a:r>
              <a:rPr lang="en-US" sz="2000" dirty="0" err="1">
                <a:solidFill>
                  <a:srgbClr val="7030A0"/>
                </a:solidFill>
              </a:rPr>
              <a:t>main_form.Width</a:t>
            </a:r>
            <a:r>
              <a:rPr lang="en-US" sz="2000" dirty="0">
                <a:solidFill>
                  <a:srgbClr val="7030A0"/>
                </a:solidFill>
              </a:rPr>
              <a:t> = 600</a:t>
            </a:r>
          </a:p>
          <a:p>
            <a:pPr lvl="1">
              <a:lnSpc>
                <a:spcPct val="100000"/>
              </a:lnSpc>
              <a:spcBef>
                <a:spcPts val="0"/>
              </a:spcBef>
            </a:pPr>
            <a:r>
              <a:rPr lang="en-US" sz="2000" dirty="0">
                <a:solidFill>
                  <a:srgbClr val="7030A0"/>
                </a:solidFill>
              </a:rPr>
              <a:t>$</a:t>
            </a:r>
            <a:r>
              <a:rPr lang="en-US" sz="2000" dirty="0" err="1">
                <a:solidFill>
                  <a:srgbClr val="7030A0"/>
                </a:solidFill>
              </a:rPr>
              <a:t>main_form.Height</a:t>
            </a:r>
            <a:r>
              <a:rPr lang="en-US" sz="2000" dirty="0">
                <a:solidFill>
                  <a:srgbClr val="7030A0"/>
                </a:solidFill>
              </a:rPr>
              <a:t> = 400 </a:t>
            </a:r>
          </a:p>
          <a:p>
            <a:pPr lvl="1">
              <a:lnSpc>
                <a:spcPct val="100000"/>
              </a:lnSpc>
              <a:spcBef>
                <a:spcPts val="0"/>
              </a:spcBef>
            </a:pPr>
            <a:r>
              <a:rPr lang="en-US" sz="2000" b="0" i="0" dirty="0">
                <a:solidFill>
                  <a:srgbClr val="313131"/>
                </a:solidFill>
                <a:effectLst/>
              </a:rPr>
              <a:t>We can use the </a:t>
            </a:r>
            <a:r>
              <a:rPr lang="en-US" sz="2000" b="1" i="0" dirty="0" err="1">
                <a:solidFill>
                  <a:srgbClr val="313131"/>
                </a:solidFill>
                <a:effectLst/>
              </a:rPr>
              <a:t>AutoSize</a:t>
            </a:r>
            <a:r>
              <a:rPr lang="en-US" sz="2000" b="1" i="0" dirty="0">
                <a:solidFill>
                  <a:srgbClr val="313131"/>
                </a:solidFill>
                <a:effectLst/>
              </a:rPr>
              <a:t> property </a:t>
            </a:r>
            <a:r>
              <a:rPr lang="en-US" sz="2000" b="0" i="0" dirty="0">
                <a:solidFill>
                  <a:srgbClr val="313131"/>
                </a:solidFill>
                <a:effectLst/>
              </a:rPr>
              <a:t>to make the form automatically stretch: </a:t>
            </a:r>
            <a:r>
              <a:rPr lang="en-GB" sz="2000" dirty="0">
                <a:solidFill>
                  <a:srgbClr val="7030A0"/>
                </a:solidFill>
              </a:rPr>
              <a:t>$</a:t>
            </a:r>
            <a:r>
              <a:rPr lang="en-GB" sz="2000" dirty="0" err="1">
                <a:solidFill>
                  <a:srgbClr val="7030A0"/>
                </a:solidFill>
              </a:rPr>
              <a:t>main_form.AutoSize</a:t>
            </a:r>
            <a:r>
              <a:rPr lang="en-GB" sz="2000" dirty="0">
                <a:solidFill>
                  <a:srgbClr val="7030A0"/>
                </a:solidFill>
              </a:rPr>
              <a:t> = $true</a:t>
            </a:r>
          </a:p>
          <a:p>
            <a:pPr>
              <a:lnSpc>
                <a:spcPct val="100000"/>
              </a:lnSpc>
              <a:spcBef>
                <a:spcPts val="0"/>
              </a:spcBef>
            </a:pPr>
            <a:r>
              <a:rPr lang="en-GB" sz="2000" dirty="0"/>
              <a:t>To </a:t>
            </a:r>
            <a:r>
              <a:rPr lang="en-US" sz="2000" dirty="0"/>
              <a:t>display the form on the screen we use the </a:t>
            </a:r>
            <a:r>
              <a:rPr lang="en-GB" sz="2000" dirty="0" err="1"/>
              <a:t>ShowDialog</a:t>
            </a:r>
            <a:r>
              <a:rPr lang="en-GB" sz="2000" dirty="0"/>
              <a:t>() function:</a:t>
            </a:r>
            <a:endParaRPr lang="en-US" sz="2000" dirty="0"/>
          </a:p>
          <a:p>
            <a:pPr lvl="1">
              <a:lnSpc>
                <a:spcPct val="100000"/>
              </a:lnSpc>
              <a:spcBef>
                <a:spcPts val="0"/>
              </a:spcBef>
            </a:pPr>
            <a:r>
              <a:rPr lang="en-GB" sz="2000" dirty="0">
                <a:solidFill>
                  <a:srgbClr val="7030A0"/>
                </a:solidFill>
              </a:rPr>
              <a:t>$</a:t>
            </a:r>
            <a:r>
              <a:rPr lang="en-GB" sz="2000" dirty="0" err="1">
                <a:solidFill>
                  <a:srgbClr val="7030A0"/>
                </a:solidFill>
              </a:rPr>
              <a:t>main_form.ShowDialog</a:t>
            </a:r>
            <a:r>
              <a:rPr lang="en-GB" sz="2000" dirty="0">
                <a:solidFill>
                  <a:srgbClr val="7030A0"/>
                </a:solidFill>
              </a:rPr>
              <a:t>()</a:t>
            </a:r>
          </a:p>
          <a:p>
            <a:pPr algn="l"/>
            <a:r>
              <a:rPr lang="en-GB" sz="2000" dirty="0"/>
              <a:t>We can now add form elements such as </a:t>
            </a:r>
            <a:r>
              <a:rPr lang="en-US" sz="2000" b="0" i="0" dirty="0">
                <a:solidFill>
                  <a:srgbClr val="313131"/>
                </a:solidFill>
                <a:effectLst/>
              </a:rPr>
              <a:t>Labels, </a:t>
            </a:r>
            <a:r>
              <a:rPr lang="en-US" sz="2000" b="0" i="0" dirty="0" err="1">
                <a:solidFill>
                  <a:srgbClr val="313131"/>
                </a:solidFill>
                <a:effectLst/>
              </a:rPr>
              <a:t>TextBoxs</a:t>
            </a:r>
            <a:r>
              <a:rPr lang="en-US" sz="2000" b="0" i="0" dirty="0">
                <a:solidFill>
                  <a:srgbClr val="313131"/>
                </a:solidFill>
                <a:effectLst/>
              </a:rPr>
              <a:t>, Buttons, </a:t>
            </a:r>
            <a:r>
              <a:rPr lang="en-US" sz="2000" b="0" i="0" dirty="0" err="1">
                <a:solidFill>
                  <a:srgbClr val="313131"/>
                </a:solidFill>
                <a:effectLst/>
              </a:rPr>
              <a:t>CheckBoxs</a:t>
            </a:r>
            <a:r>
              <a:rPr lang="en-US" sz="2000" dirty="0">
                <a:solidFill>
                  <a:srgbClr val="313131"/>
                </a:solidFill>
              </a:rPr>
              <a:t>, </a:t>
            </a:r>
            <a:r>
              <a:rPr lang="en-US" sz="2000" b="0" i="0" dirty="0" err="1">
                <a:solidFill>
                  <a:srgbClr val="313131"/>
                </a:solidFill>
                <a:effectLst/>
              </a:rPr>
              <a:t>RadioButtons</a:t>
            </a:r>
            <a:r>
              <a:rPr lang="en-US" sz="2000" b="0" i="0" dirty="0">
                <a:solidFill>
                  <a:srgbClr val="313131"/>
                </a:solidFill>
                <a:effectLst/>
              </a:rPr>
              <a:t>, Menu, </a:t>
            </a:r>
            <a:r>
              <a:rPr lang="en-US" sz="2000" b="0" i="0" dirty="0" err="1">
                <a:solidFill>
                  <a:srgbClr val="313131"/>
                </a:solidFill>
                <a:effectLst/>
              </a:rPr>
              <a:t>DataGrids,Pictures</a:t>
            </a:r>
            <a:r>
              <a:rPr lang="en-US" sz="2000" b="0" i="0" dirty="0">
                <a:solidFill>
                  <a:srgbClr val="313131"/>
                </a:solidFill>
                <a:effectLst/>
              </a:rPr>
              <a:t>/icons, Scrollbars </a:t>
            </a:r>
            <a:r>
              <a:rPr lang="en-US" sz="2000" b="0" i="0" dirty="0" err="1">
                <a:solidFill>
                  <a:srgbClr val="313131"/>
                </a:solidFill>
                <a:effectLst/>
              </a:rPr>
              <a:t>etc</a:t>
            </a:r>
            <a:r>
              <a:rPr lang="en-US" sz="2000" b="0" i="0" dirty="0">
                <a:solidFill>
                  <a:srgbClr val="313131"/>
                </a:solidFill>
                <a:effectLst/>
              </a:rPr>
              <a:t>….</a:t>
            </a:r>
          </a:p>
          <a:p>
            <a:pPr>
              <a:lnSpc>
                <a:spcPct val="100000"/>
              </a:lnSpc>
              <a:spcBef>
                <a:spcPts val="0"/>
              </a:spcBef>
            </a:pPr>
            <a:r>
              <a:rPr lang="en-GB" sz="2000" dirty="0"/>
              <a:t>For further information: Video: </a:t>
            </a:r>
            <a:r>
              <a:rPr lang="en-US" sz="2000" dirty="0">
                <a:hlinkClick r:id="rId3"/>
              </a:rPr>
              <a:t>How to Create a PowerShell GUI with </a:t>
            </a:r>
            <a:r>
              <a:rPr lang="en-US" sz="2000" dirty="0" err="1">
                <a:hlinkClick r:id="rId3"/>
              </a:rPr>
              <a:t>Winforms</a:t>
            </a:r>
            <a:r>
              <a:rPr lang="en-US" sz="2000" dirty="0"/>
              <a:t>, </a:t>
            </a:r>
            <a:endParaRPr lang="en-GB" sz="2000" dirty="0"/>
          </a:p>
          <a:p>
            <a:pPr lvl="1">
              <a:lnSpc>
                <a:spcPct val="100000"/>
              </a:lnSpc>
              <a:spcBef>
                <a:spcPts val="0"/>
              </a:spcBef>
            </a:pPr>
            <a:r>
              <a:rPr lang="en-GB" sz="2000" dirty="0"/>
              <a:t>Article: </a:t>
            </a:r>
            <a:r>
              <a:rPr lang="en-US" sz="2000" dirty="0">
                <a:hlinkClick r:id="rId4"/>
              </a:rPr>
              <a:t>How to Create a GUI for PowerShell Scripts</a:t>
            </a:r>
            <a:r>
              <a:rPr lang="en-US" sz="2000" dirty="0"/>
              <a:t>. </a:t>
            </a:r>
            <a:r>
              <a:rPr lang="en-GB" sz="2000" dirty="0"/>
              <a:t>Article: </a:t>
            </a:r>
            <a:r>
              <a:rPr lang="en-US" sz="2000" dirty="0">
                <a:hlinkClick r:id="rId5"/>
              </a:rPr>
              <a:t>PowerShell GUI - How to get started</a:t>
            </a:r>
            <a:endParaRPr lang="en-GB" sz="2000" dirty="0"/>
          </a:p>
        </p:txBody>
      </p:sp>
    </p:spTree>
    <p:extLst>
      <p:ext uri="{BB962C8B-B14F-4D97-AF65-F5344CB8AC3E}">
        <p14:creationId xmlns:p14="http://schemas.microsoft.com/office/powerpoint/2010/main" val="940734643"/>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786982" y="339509"/>
            <a:ext cx="9895951" cy="1033669"/>
          </a:xfrm>
        </p:spPr>
        <p:txBody>
          <a:bodyPr>
            <a:normAutofit/>
          </a:bodyPr>
          <a:lstStyle/>
          <a:p>
            <a:r>
              <a:rPr lang="en-GB" sz="6000" b="1" dirty="0">
                <a:solidFill>
                  <a:schemeClr val="bg1"/>
                </a:solidFill>
              </a:rPr>
              <a:t>PowerShell Games</a:t>
            </a:r>
            <a:endParaRPr lang="en-GB" b="1" dirty="0">
              <a:solidFill>
                <a:schemeClr val="bg1"/>
              </a:solidFill>
            </a:endParaRPr>
          </a:p>
        </p:txBody>
      </p:sp>
      <p:sp>
        <p:nvSpPr>
          <p:cNvPr id="9" name="Content Placeholder 2">
            <a:extLst>
              <a:ext uri="{FF2B5EF4-FFF2-40B4-BE49-F238E27FC236}">
                <a16:creationId xmlns:a16="http://schemas.microsoft.com/office/drawing/2014/main" id="{C6F0307B-6A4C-4978-8778-1B2AFBCDE537}"/>
              </a:ext>
            </a:extLst>
          </p:cNvPr>
          <p:cNvSpPr>
            <a:spLocks noGrp="1"/>
          </p:cNvSpPr>
          <p:nvPr>
            <p:ph idx="1"/>
          </p:nvPr>
        </p:nvSpPr>
        <p:spPr>
          <a:xfrm>
            <a:off x="186063" y="1712687"/>
            <a:ext cx="10954336" cy="4351338"/>
          </a:xfrm>
        </p:spPr>
        <p:txBody>
          <a:bodyPr>
            <a:normAutofit/>
          </a:bodyPr>
          <a:lstStyle/>
          <a:p>
            <a:r>
              <a:rPr lang="en-US" dirty="0"/>
              <a:t>We can also create Computer Games in PowerShell.</a:t>
            </a:r>
          </a:p>
          <a:p>
            <a:r>
              <a:rPr lang="en-US" dirty="0"/>
              <a:t>For an example please click </a:t>
            </a:r>
            <a:r>
              <a:rPr lang="en-US" dirty="0">
                <a:hlinkClick r:id="rId3"/>
              </a:rPr>
              <a:t>here</a:t>
            </a:r>
            <a:r>
              <a:rPr lang="en-US" dirty="0"/>
              <a:t>.</a:t>
            </a:r>
          </a:p>
          <a:p>
            <a:r>
              <a:rPr lang="en-US" dirty="0"/>
              <a:t>For a basic colour guessing games using </a:t>
            </a:r>
            <a:br>
              <a:rPr lang="en-US" dirty="0"/>
            </a:br>
            <a:r>
              <a:rPr lang="en-US" dirty="0"/>
              <a:t>the ‘switch‘ statement please click </a:t>
            </a:r>
            <a:r>
              <a:rPr lang="en-US" dirty="0">
                <a:hlinkClick r:id="rId4"/>
              </a:rPr>
              <a:t>here</a:t>
            </a:r>
            <a:r>
              <a:rPr lang="en-US" dirty="0"/>
              <a:t>.</a:t>
            </a:r>
          </a:p>
          <a:p>
            <a:r>
              <a:rPr lang="en-US" dirty="0"/>
              <a:t>For an example snake game </a:t>
            </a:r>
            <a:r>
              <a:rPr lang="en-US" dirty="0">
                <a:hlinkClick r:id="rId5"/>
              </a:rPr>
              <a:t>click-here</a:t>
            </a:r>
            <a:r>
              <a:rPr lang="en-US" dirty="0"/>
              <a:t>.</a:t>
            </a:r>
          </a:p>
          <a:p>
            <a:endParaRPr lang="en-US" dirty="0"/>
          </a:p>
        </p:txBody>
      </p:sp>
      <p:pic>
        <p:nvPicPr>
          <p:cNvPr id="7" name="Picture 6" descr="Qr code&#10;&#10;Description automatically generated">
            <a:extLst>
              <a:ext uri="{FF2B5EF4-FFF2-40B4-BE49-F238E27FC236}">
                <a16:creationId xmlns:a16="http://schemas.microsoft.com/office/drawing/2014/main" id="{3A917926-29F7-0EBE-824D-5516D06A0F5D}"/>
              </a:ext>
            </a:extLst>
          </p:cNvPr>
          <p:cNvPicPr>
            <a:picLocks noChangeAspect="1"/>
          </p:cNvPicPr>
          <p:nvPr/>
        </p:nvPicPr>
        <p:blipFill>
          <a:blip r:embed="rId6">
            <a:extLst>
              <a:ext uri="{28A0092B-C50C-407E-A947-70E740481C1C}">
                <a14:useLocalDpi xmlns:a14="http://schemas.microsoft.com/office/drawing/2010/main" val="0"/>
              </a:ext>
              <a:ext uri="{837473B0-CC2E-450A-ABE3-18F120FF3D39}">
                <a1611:picAttrSrcUrl xmlns:a1611="http://schemas.microsoft.com/office/drawing/2016/11/main" r:id="rId7"/>
              </a:ext>
            </a:extLst>
          </a:blip>
          <a:stretch>
            <a:fillRect/>
          </a:stretch>
        </p:blipFill>
        <p:spPr>
          <a:xfrm>
            <a:off x="6477681" y="2256597"/>
            <a:ext cx="5402112" cy="3625219"/>
          </a:xfrm>
          <a:prstGeom prst="rect">
            <a:avLst/>
          </a:prstGeom>
        </p:spPr>
      </p:pic>
    </p:spTree>
    <p:extLst>
      <p:ext uri="{BB962C8B-B14F-4D97-AF65-F5344CB8AC3E}">
        <p14:creationId xmlns:p14="http://schemas.microsoft.com/office/powerpoint/2010/main" val="2971846543"/>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D1D34770-47A8-402C-AF23-2B653F2D88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B599DE6-96BE-1E28-422D-EFE2ADC09ADA}"/>
              </a:ext>
            </a:extLst>
          </p:cNvPr>
          <p:cNvSpPr>
            <a:spLocks noGrp="1"/>
          </p:cNvSpPr>
          <p:nvPr>
            <p:ph type="title"/>
          </p:nvPr>
        </p:nvSpPr>
        <p:spPr>
          <a:xfrm>
            <a:off x="0" y="178987"/>
            <a:ext cx="6181959" cy="726694"/>
          </a:xfrm>
        </p:spPr>
        <p:txBody>
          <a:bodyPr>
            <a:normAutofit/>
          </a:bodyPr>
          <a:lstStyle/>
          <a:p>
            <a:r>
              <a:rPr lang="en-GB" sz="4000" b="1" dirty="0"/>
              <a:t>PowerShell Example sources:</a:t>
            </a:r>
            <a:endParaRPr lang="en-GB" sz="4000" dirty="0"/>
          </a:p>
        </p:txBody>
      </p:sp>
      <p:sp>
        <p:nvSpPr>
          <p:cNvPr id="3" name="Content Placeholder 2">
            <a:extLst>
              <a:ext uri="{FF2B5EF4-FFF2-40B4-BE49-F238E27FC236}">
                <a16:creationId xmlns:a16="http://schemas.microsoft.com/office/drawing/2014/main" id="{2508B4C2-000C-3695-B4C2-12FC2D0D5160}"/>
              </a:ext>
            </a:extLst>
          </p:cNvPr>
          <p:cNvSpPr>
            <a:spLocks noGrp="1"/>
          </p:cNvSpPr>
          <p:nvPr>
            <p:ph idx="1"/>
          </p:nvPr>
        </p:nvSpPr>
        <p:spPr>
          <a:xfrm>
            <a:off x="185888" y="905691"/>
            <a:ext cx="8365929" cy="5952299"/>
          </a:xfrm>
        </p:spPr>
        <p:txBody>
          <a:bodyPr>
            <a:normAutofit lnSpcReduction="10000"/>
          </a:bodyPr>
          <a:lstStyle/>
          <a:p>
            <a:pPr>
              <a:lnSpc>
                <a:spcPct val="100000"/>
              </a:lnSpc>
              <a:spcBef>
                <a:spcPts val="0"/>
              </a:spcBef>
              <a:spcAft>
                <a:spcPts val="600"/>
              </a:spcAft>
            </a:pPr>
            <a:r>
              <a:rPr lang="en-GB" sz="2400" dirty="0">
                <a:hlinkClick r:id="rId2"/>
              </a:rPr>
              <a:t>MS PowerShell documentation</a:t>
            </a:r>
            <a:endParaRPr lang="en-US" sz="2400" dirty="0">
              <a:hlinkClick r:id="rId3"/>
            </a:endParaRPr>
          </a:p>
          <a:p>
            <a:pPr>
              <a:lnSpc>
                <a:spcPct val="100000"/>
              </a:lnSpc>
              <a:spcBef>
                <a:spcPts val="0"/>
              </a:spcBef>
              <a:spcAft>
                <a:spcPts val="600"/>
              </a:spcAft>
            </a:pPr>
            <a:r>
              <a:rPr lang="en-US" sz="2400" dirty="0">
                <a:hlinkClick r:id="rId3"/>
              </a:rPr>
              <a:t>Discover PowerShell - PowerShell | Microsoft Learn</a:t>
            </a:r>
            <a:endParaRPr lang="en-GB" sz="2400" dirty="0">
              <a:hlinkClick r:id="rId4"/>
            </a:endParaRPr>
          </a:p>
          <a:p>
            <a:pPr lvl="0">
              <a:lnSpc>
                <a:spcPct val="100000"/>
              </a:lnSpc>
              <a:spcBef>
                <a:spcPts val="0"/>
              </a:spcBef>
              <a:spcAft>
                <a:spcPts val="600"/>
              </a:spcAft>
            </a:pPr>
            <a:r>
              <a:rPr lang="en-GB" sz="2400" dirty="0">
                <a:hlinkClick r:id="rId4"/>
              </a:rPr>
              <a:t>PowerShell.org – PowerShell Community</a:t>
            </a:r>
            <a:endParaRPr lang="en-GB" sz="2400" dirty="0"/>
          </a:p>
          <a:p>
            <a:pPr>
              <a:lnSpc>
                <a:spcPct val="100000"/>
              </a:lnSpc>
              <a:spcBef>
                <a:spcPts val="0"/>
              </a:spcBef>
              <a:spcAft>
                <a:spcPts val="600"/>
              </a:spcAft>
            </a:pPr>
            <a:r>
              <a:rPr lang="en-GB" sz="2400" dirty="0"/>
              <a:t>GitHub: </a:t>
            </a:r>
            <a:r>
              <a:rPr lang="en-GB" sz="2400" dirty="0">
                <a:hlinkClick r:id="rId5"/>
              </a:rPr>
              <a:t>PowerShell Beginner’s Guide</a:t>
            </a:r>
            <a:endParaRPr lang="en-GB" sz="2400" dirty="0"/>
          </a:p>
          <a:p>
            <a:pPr>
              <a:lnSpc>
                <a:spcPct val="100000"/>
              </a:lnSpc>
              <a:spcBef>
                <a:spcPts val="0"/>
              </a:spcBef>
              <a:spcAft>
                <a:spcPts val="600"/>
              </a:spcAft>
            </a:pPr>
            <a:r>
              <a:rPr lang="en-GB" sz="2400" dirty="0"/>
              <a:t>Learning PowerShell </a:t>
            </a:r>
            <a:r>
              <a:rPr lang="en-GB" sz="2400" dirty="0">
                <a:hlinkClick r:id="rId6"/>
              </a:rPr>
              <a:t>GitHub resources</a:t>
            </a:r>
            <a:endParaRPr lang="en-US" sz="2400" dirty="0">
              <a:hlinkClick r:id="rId7"/>
            </a:endParaRPr>
          </a:p>
          <a:p>
            <a:pPr lvl="0">
              <a:lnSpc>
                <a:spcPct val="100000"/>
              </a:lnSpc>
              <a:spcBef>
                <a:spcPts val="0"/>
              </a:spcBef>
              <a:spcAft>
                <a:spcPts val="600"/>
              </a:spcAft>
            </a:pPr>
            <a:r>
              <a:rPr lang="en-US" sz="2400" dirty="0">
                <a:hlinkClick r:id="rId7"/>
              </a:rPr>
              <a:t>How to Use PowerShell? with Examples (educba.com)</a:t>
            </a:r>
            <a:endParaRPr lang="en-US" sz="2400" dirty="0"/>
          </a:p>
          <a:p>
            <a:pPr lvl="0">
              <a:lnSpc>
                <a:spcPct val="100000"/>
              </a:lnSpc>
              <a:spcBef>
                <a:spcPts val="0"/>
              </a:spcBef>
              <a:spcAft>
                <a:spcPts val="600"/>
              </a:spcAft>
            </a:pPr>
            <a:r>
              <a:rPr lang="en-US" sz="2400" dirty="0">
                <a:hlinkClick r:id="rId8"/>
              </a:rPr>
              <a:t>Table of Basic PowerShell Commands - (microsoft.com)</a:t>
            </a:r>
            <a:endParaRPr lang="en-US" sz="2400" dirty="0"/>
          </a:p>
          <a:p>
            <a:pPr lvl="0">
              <a:lnSpc>
                <a:spcPct val="100000"/>
              </a:lnSpc>
              <a:spcBef>
                <a:spcPts val="0"/>
              </a:spcBef>
              <a:spcAft>
                <a:spcPts val="600"/>
              </a:spcAft>
            </a:pPr>
            <a:r>
              <a:rPr lang="en-US" sz="2400" dirty="0">
                <a:hlinkClick r:id="rId5"/>
              </a:rPr>
              <a:t>PowerShell-beginners-guide</a:t>
            </a:r>
            <a:endParaRPr lang="en-US" sz="2400" dirty="0"/>
          </a:p>
          <a:p>
            <a:pPr lvl="0">
              <a:lnSpc>
                <a:spcPct val="100000"/>
              </a:lnSpc>
              <a:spcBef>
                <a:spcPts val="0"/>
              </a:spcBef>
              <a:spcAft>
                <a:spcPts val="600"/>
              </a:spcAft>
            </a:pPr>
            <a:r>
              <a:rPr lang="en-US" sz="2400" dirty="0">
                <a:hlinkClick r:id="rId9"/>
              </a:rPr>
              <a:t>PowerShell Tutorial for Beginners</a:t>
            </a:r>
            <a:endParaRPr lang="en-US" sz="2400" dirty="0"/>
          </a:p>
          <a:p>
            <a:pPr>
              <a:lnSpc>
                <a:spcPct val="100000"/>
              </a:lnSpc>
              <a:spcBef>
                <a:spcPts val="0"/>
              </a:spcBef>
              <a:spcAft>
                <a:spcPts val="600"/>
              </a:spcAft>
            </a:pPr>
            <a:r>
              <a:rPr lang="en-GB" sz="2400" dirty="0">
                <a:hlinkClick r:id="rId10"/>
              </a:rPr>
              <a:t>PowerShell Tutorial (tutorialspoint.com)</a:t>
            </a:r>
            <a:endParaRPr lang="en-GB" sz="2400" dirty="0"/>
          </a:p>
          <a:p>
            <a:pPr>
              <a:lnSpc>
                <a:spcPct val="100000"/>
              </a:lnSpc>
              <a:spcBef>
                <a:spcPts val="0"/>
              </a:spcBef>
              <a:spcAft>
                <a:spcPts val="600"/>
              </a:spcAft>
            </a:pPr>
            <a:r>
              <a:rPr lang="en-US" sz="2400" dirty="0">
                <a:hlinkClick r:id="rId11"/>
              </a:rPr>
              <a:t>For PowerShell Admin skills and commands</a:t>
            </a:r>
            <a:endParaRPr lang="en-GB" sz="2400" dirty="0"/>
          </a:p>
          <a:p>
            <a:pPr>
              <a:lnSpc>
                <a:spcPct val="100000"/>
              </a:lnSpc>
              <a:spcBef>
                <a:spcPts val="0"/>
              </a:spcBef>
              <a:spcAft>
                <a:spcPts val="600"/>
              </a:spcAft>
            </a:pPr>
            <a:r>
              <a:rPr lang="en-US" sz="2400" dirty="0">
                <a:hlinkClick r:id="rId12"/>
              </a:rPr>
              <a:t>Microsoft Azure modules</a:t>
            </a:r>
            <a:endParaRPr lang="en-US" sz="2400" dirty="0"/>
          </a:p>
          <a:p>
            <a:pPr lvl="1"/>
            <a:r>
              <a:rPr lang="en-US" dirty="0">
                <a:hlinkClick r:id="rId13"/>
              </a:rPr>
              <a:t>Using PowerShell in the Azure Portal</a:t>
            </a:r>
            <a:endParaRPr lang="en-GB" sz="3200" dirty="0">
              <a:highlight>
                <a:srgbClr val="FFFF00"/>
              </a:highlight>
            </a:endParaRPr>
          </a:p>
          <a:p>
            <a:pPr lvl="1"/>
            <a:r>
              <a:rPr lang="en-US" dirty="0">
                <a:hlinkClick r:id="rId14"/>
              </a:rPr>
              <a:t>Azure PowerShell Tutorial</a:t>
            </a:r>
            <a:endParaRPr lang="en-GB" sz="3200" dirty="0">
              <a:highlight>
                <a:srgbClr val="FFFF00"/>
              </a:highlight>
            </a:endParaRPr>
          </a:p>
          <a:p>
            <a:pPr>
              <a:lnSpc>
                <a:spcPct val="100000"/>
              </a:lnSpc>
              <a:spcBef>
                <a:spcPts val="0"/>
              </a:spcBef>
              <a:spcAft>
                <a:spcPts val="600"/>
              </a:spcAft>
            </a:pPr>
            <a:endParaRPr lang="en-US" sz="2400" dirty="0"/>
          </a:p>
          <a:p>
            <a:pPr>
              <a:lnSpc>
                <a:spcPct val="100000"/>
              </a:lnSpc>
              <a:spcBef>
                <a:spcPts val="0"/>
              </a:spcBef>
              <a:spcAft>
                <a:spcPts val="600"/>
              </a:spcAft>
            </a:pPr>
            <a:endParaRPr lang="en-US" sz="2400" dirty="0"/>
          </a:p>
          <a:p>
            <a:pPr lvl="0">
              <a:lnSpc>
                <a:spcPct val="100000"/>
              </a:lnSpc>
              <a:spcBef>
                <a:spcPts val="0"/>
              </a:spcBef>
              <a:spcAft>
                <a:spcPts val="600"/>
              </a:spcAft>
            </a:pPr>
            <a:endParaRPr lang="en-US" sz="2400" dirty="0"/>
          </a:p>
          <a:p>
            <a:pPr>
              <a:lnSpc>
                <a:spcPct val="100000"/>
              </a:lnSpc>
              <a:spcBef>
                <a:spcPts val="0"/>
              </a:spcBef>
              <a:spcAft>
                <a:spcPts val="600"/>
              </a:spcAft>
            </a:pPr>
            <a:endParaRPr lang="en-GB" sz="2400" dirty="0"/>
          </a:p>
        </p:txBody>
      </p:sp>
      <p:pic>
        <p:nvPicPr>
          <p:cNvPr id="13" name="Picture 4" descr="Computer script on a screen">
            <a:extLst>
              <a:ext uri="{FF2B5EF4-FFF2-40B4-BE49-F238E27FC236}">
                <a16:creationId xmlns:a16="http://schemas.microsoft.com/office/drawing/2014/main" id="{B98E4AF1-7492-23BF-C360-40C337FE006C}"/>
              </a:ext>
            </a:extLst>
          </p:cNvPr>
          <p:cNvPicPr>
            <a:picLocks noChangeAspect="1"/>
          </p:cNvPicPr>
          <p:nvPr/>
        </p:nvPicPr>
        <p:blipFill rotWithShape="1">
          <a:blip r:embed="rId15"/>
          <a:srcRect l="5491" r="45915" b="-1"/>
          <a:stretch/>
        </p:blipFill>
        <p:spPr>
          <a:xfrm>
            <a:off x="7381102" y="10"/>
            <a:ext cx="4810897" cy="6857990"/>
          </a:xfrm>
          <a:prstGeom prst="rect">
            <a:avLst/>
          </a:prstGeom>
          <a:effectLst/>
        </p:spPr>
      </p:pic>
    </p:spTree>
    <p:extLst>
      <p:ext uri="{BB962C8B-B14F-4D97-AF65-F5344CB8AC3E}">
        <p14:creationId xmlns:p14="http://schemas.microsoft.com/office/powerpoint/2010/main" val="88267326"/>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531609" y="354127"/>
            <a:ext cx="10820132" cy="1033669"/>
          </a:xfrm>
        </p:spPr>
        <p:txBody>
          <a:bodyPr>
            <a:normAutofit/>
          </a:bodyPr>
          <a:lstStyle/>
          <a:p>
            <a:r>
              <a:rPr lang="en-GB" sz="4800" b="1" dirty="0">
                <a:solidFill>
                  <a:schemeClr val="bg1"/>
                </a:solidFill>
              </a:rPr>
              <a:t>Notice: Easter </a:t>
            </a:r>
          </a:p>
        </p:txBody>
      </p:sp>
      <p:sp>
        <p:nvSpPr>
          <p:cNvPr id="9" name="Content Placeholder 2">
            <a:extLst>
              <a:ext uri="{FF2B5EF4-FFF2-40B4-BE49-F238E27FC236}">
                <a16:creationId xmlns:a16="http://schemas.microsoft.com/office/drawing/2014/main" id="{C6F0307B-6A4C-4978-8778-1B2AFBCDE537}"/>
              </a:ext>
            </a:extLst>
          </p:cNvPr>
          <p:cNvSpPr>
            <a:spLocks noGrp="1"/>
          </p:cNvSpPr>
          <p:nvPr>
            <p:ph idx="1"/>
          </p:nvPr>
        </p:nvSpPr>
        <p:spPr>
          <a:xfrm>
            <a:off x="279888" y="1878883"/>
            <a:ext cx="10957832" cy="4351338"/>
          </a:xfrm>
        </p:spPr>
        <p:txBody>
          <a:bodyPr>
            <a:normAutofit/>
          </a:bodyPr>
          <a:lstStyle/>
          <a:p>
            <a:pPr marL="457200" lvl="1" indent="0">
              <a:buNone/>
            </a:pPr>
            <a:r>
              <a:rPr lang="en-GB" sz="3600" dirty="0"/>
              <a:t>No Lectures or tutorials during Easter: </a:t>
            </a:r>
          </a:p>
          <a:p>
            <a:pPr lvl="1"/>
            <a:r>
              <a:rPr lang="en-GB" sz="3200" dirty="0"/>
              <a:t>25/03/24 - 12/04/24 (3 weeks)</a:t>
            </a:r>
          </a:p>
          <a:p>
            <a:pPr lvl="1"/>
            <a:r>
              <a:rPr lang="en-GB" sz="3200" b="1" dirty="0">
                <a:highlight>
                  <a:srgbClr val="FFFF00"/>
                </a:highlight>
              </a:rPr>
              <a:t>Tutorials start back Monday April 15</a:t>
            </a:r>
            <a:r>
              <a:rPr lang="en-GB" sz="3200" b="1" baseline="30000" dirty="0">
                <a:highlight>
                  <a:srgbClr val="FFFF00"/>
                </a:highlight>
              </a:rPr>
              <a:t>th</a:t>
            </a:r>
            <a:r>
              <a:rPr lang="en-GB" sz="3200" dirty="0">
                <a:highlight>
                  <a:srgbClr val="FFFF00"/>
                </a:highlight>
              </a:rPr>
              <a:t>.</a:t>
            </a:r>
          </a:p>
          <a:p>
            <a:pPr lvl="1"/>
            <a:r>
              <a:rPr lang="en-GB" sz="3200" dirty="0"/>
              <a:t>Tutorials will be for Assignment support only. No new taught content.</a:t>
            </a:r>
          </a:p>
          <a:p>
            <a:pPr lvl="1"/>
            <a:r>
              <a:rPr lang="en-GB" sz="3200" b="1" dirty="0"/>
              <a:t>No Lecture on Monday April 15th</a:t>
            </a:r>
            <a:r>
              <a:rPr lang="en-GB" sz="3200" dirty="0"/>
              <a:t>. Please use this time to work on the Assignment.</a:t>
            </a:r>
          </a:p>
          <a:p>
            <a:pPr lvl="1"/>
            <a:r>
              <a:rPr lang="en-GB" sz="3200" b="1" dirty="0"/>
              <a:t>OS Assignment submission date</a:t>
            </a:r>
            <a:r>
              <a:rPr lang="en-GB" sz="3200" dirty="0"/>
              <a:t>: Friday 19th April 2024.</a:t>
            </a:r>
          </a:p>
          <a:p>
            <a:pPr lvl="1"/>
            <a:endParaRPr lang="en-GB" sz="2800" dirty="0"/>
          </a:p>
        </p:txBody>
      </p:sp>
    </p:spTree>
    <p:extLst>
      <p:ext uri="{BB962C8B-B14F-4D97-AF65-F5344CB8AC3E}">
        <p14:creationId xmlns:p14="http://schemas.microsoft.com/office/powerpoint/2010/main" val="1258064106"/>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A954BE-99C8-4034-800D-908618389993}"/>
              </a:ext>
            </a:extLst>
          </p:cNvPr>
          <p:cNvSpPr>
            <a:spLocks noGrp="1"/>
          </p:cNvSpPr>
          <p:nvPr>
            <p:ph type="title"/>
          </p:nvPr>
        </p:nvSpPr>
        <p:spPr/>
        <p:txBody>
          <a:bodyPr/>
          <a:lstStyle/>
          <a:p>
            <a:r>
              <a:rPr lang="en-GB"/>
              <a:t>Reminder: Register.</a:t>
            </a:r>
            <a:endParaRPr lang="en-GB" dirty="0"/>
          </a:p>
        </p:txBody>
      </p:sp>
      <p:pic>
        <p:nvPicPr>
          <p:cNvPr id="5" name="Content Placeholder 3" descr="A picture containing text, businesscard&#10;&#10;Description automatically generated">
            <a:extLst>
              <a:ext uri="{FF2B5EF4-FFF2-40B4-BE49-F238E27FC236}">
                <a16:creationId xmlns:a16="http://schemas.microsoft.com/office/drawing/2014/main" id="{1DDDAC18-C496-4D57-9F70-EB68661B97D1}"/>
              </a:ext>
            </a:extLst>
          </p:cNvPr>
          <p:cNvPicPr>
            <a:picLocks noGrp="1" noChangeAspect="1"/>
          </p:cNvPicPr>
          <p:nvPr>
            <p:ph idx="1"/>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2294337" y="1590741"/>
            <a:ext cx="6543365" cy="4351338"/>
          </a:xfrm>
        </p:spPr>
      </p:pic>
      <p:sp>
        <p:nvSpPr>
          <p:cNvPr id="6" name="TextBox 5">
            <a:extLst>
              <a:ext uri="{FF2B5EF4-FFF2-40B4-BE49-F238E27FC236}">
                <a16:creationId xmlns:a16="http://schemas.microsoft.com/office/drawing/2014/main" id="{96BD9015-A7EC-464B-AFC1-7B27DD41CEE3}"/>
              </a:ext>
            </a:extLst>
          </p:cNvPr>
          <p:cNvSpPr txBox="1"/>
          <p:nvPr/>
        </p:nvSpPr>
        <p:spPr>
          <a:xfrm>
            <a:off x="4333000" y="5642275"/>
            <a:ext cx="3154588" cy="184666"/>
          </a:xfrm>
          <a:prstGeom prst="rect">
            <a:avLst/>
          </a:prstGeom>
          <a:noFill/>
        </p:spPr>
        <p:txBody>
          <a:bodyPr wrap="square" rtlCol="0">
            <a:spAutoFit/>
          </a:bodyPr>
          <a:lstStyle/>
          <a:p>
            <a:pPr algn="ctr"/>
            <a:r>
              <a:rPr lang="en-GB" sz="600">
                <a:hlinkClick r:id="rId3" tooltip="http://www.freeimageslive.co.uk/free_stock_image/reminder-yellow-note-jpg"/>
              </a:rPr>
              <a:t>This Photo</a:t>
            </a:r>
            <a:r>
              <a:rPr lang="en-GB" sz="600"/>
              <a:t> by Unknown Author is licensed under </a:t>
            </a:r>
            <a:r>
              <a:rPr lang="en-GB" sz="600">
                <a:hlinkClick r:id="rId4" tooltip="https://creativecommons.org/licenses/by/3.0/"/>
              </a:rPr>
              <a:t>CC BY</a:t>
            </a:r>
            <a:endParaRPr lang="en-GB" sz="600" dirty="0"/>
          </a:p>
        </p:txBody>
      </p:sp>
    </p:spTree>
    <p:extLst>
      <p:ext uri="{BB962C8B-B14F-4D97-AF65-F5344CB8AC3E}">
        <p14:creationId xmlns:p14="http://schemas.microsoft.com/office/powerpoint/2010/main" val="1767313004"/>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786982" y="339509"/>
            <a:ext cx="9895951" cy="1033669"/>
          </a:xfrm>
        </p:spPr>
        <p:txBody>
          <a:bodyPr>
            <a:normAutofit/>
          </a:bodyPr>
          <a:lstStyle/>
          <a:p>
            <a:r>
              <a:rPr lang="en-GB" sz="4000" b="1" dirty="0">
                <a:solidFill>
                  <a:srgbClr val="FFFFFF"/>
                </a:solidFill>
              </a:rPr>
              <a:t>Q&amp;A.</a:t>
            </a:r>
          </a:p>
        </p:txBody>
      </p:sp>
      <p:pic>
        <p:nvPicPr>
          <p:cNvPr id="4" name="Picture 3" descr="Wood human figure">
            <a:extLst>
              <a:ext uri="{FF2B5EF4-FFF2-40B4-BE49-F238E27FC236}">
                <a16:creationId xmlns:a16="http://schemas.microsoft.com/office/drawing/2014/main" id="{F20A4F8E-6485-49A0-B7C7-3A04C484C77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87117" y="2445392"/>
            <a:ext cx="5326897" cy="3551265"/>
          </a:xfrm>
          <a:prstGeom prst="rect">
            <a:avLst/>
          </a:prstGeom>
        </p:spPr>
      </p:pic>
    </p:spTree>
    <p:extLst>
      <p:ext uri="{BB962C8B-B14F-4D97-AF65-F5344CB8AC3E}">
        <p14:creationId xmlns:p14="http://schemas.microsoft.com/office/powerpoint/2010/main" val="2028065261"/>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A954BE-99C8-4034-800D-908618389993}"/>
              </a:ext>
            </a:extLst>
          </p:cNvPr>
          <p:cNvSpPr>
            <a:spLocks noGrp="1"/>
          </p:cNvSpPr>
          <p:nvPr>
            <p:ph type="title"/>
          </p:nvPr>
        </p:nvSpPr>
        <p:spPr/>
        <p:txBody>
          <a:bodyPr/>
          <a:lstStyle/>
          <a:p>
            <a:r>
              <a:rPr lang="en-GB" dirty="0"/>
              <a:t>The End.</a:t>
            </a:r>
          </a:p>
        </p:txBody>
      </p:sp>
    </p:spTree>
    <p:extLst>
      <p:ext uri="{BB962C8B-B14F-4D97-AF65-F5344CB8AC3E}">
        <p14:creationId xmlns:p14="http://schemas.microsoft.com/office/powerpoint/2010/main" val="2722368900"/>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838199" y="291090"/>
            <a:ext cx="10515599" cy="932688"/>
          </a:xfrm>
        </p:spPr>
        <p:txBody>
          <a:bodyPr vert="horz" lIns="91440" tIns="45720" rIns="91440" bIns="45720" rtlCol="0" anchor="b">
            <a:normAutofit/>
          </a:bodyPr>
          <a:lstStyle/>
          <a:p>
            <a:r>
              <a:rPr lang="en-US" sz="6000" b="1" kern="1200" dirty="0">
                <a:solidFill>
                  <a:schemeClr val="tx1"/>
                </a:solidFill>
                <a:latin typeface="+mj-lt"/>
                <a:ea typeface="+mj-ea"/>
                <a:cs typeface="+mj-cs"/>
              </a:rPr>
              <a:t>Bg. </a:t>
            </a:r>
            <a:r>
              <a:rPr lang="en-US" sz="4200" b="1" u="sng" kern="1200" dirty="0">
                <a:solidFill>
                  <a:schemeClr val="tx1"/>
                </a:solidFill>
                <a:latin typeface="+mj-lt"/>
                <a:ea typeface="+mj-ea"/>
                <a:cs typeface="+mj-cs"/>
              </a:rPr>
              <a:t>PowerShell data types &amp; special characters</a:t>
            </a:r>
          </a:p>
        </p:txBody>
      </p:sp>
      <p:sp>
        <p:nvSpPr>
          <p:cNvPr id="13" name="Rectangle 2">
            <a:extLst>
              <a:ext uri="{FF2B5EF4-FFF2-40B4-BE49-F238E27FC236}">
                <a16:creationId xmlns:a16="http://schemas.microsoft.com/office/drawing/2014/main" id="{91F835AF-A34A-31BC-203C-1FB1F659BA94}"/>
              </a:ext>
            </a:extLst>
          </p:cNvPr>
          <p:cNvSpPr>
            <a:spLocks noGrp="1" noChangeArrowheads="1"/>
          </p:cNvSpPr>
          <p:nvPr>
            <p:ph idx="1"/>
          </p:nvPr>
        </p:nvSpPr>
        <p:spPr bwMode="auto">
          <a:xfrm>
            <a:off x="838199" y="1335726"/>
            <a:ext cx="10515599" cy="420624"/>
          </a:xfrm>
          <a:prstGeom prst="rect">
            <a:avLst/>
          </a:prstGeom>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rtlCol="0" anchorCtr="0" compatLnSpc="1">
            <a:prstTxWarp prst="textNoShape">
              <a:avLst/>
            </a:prstTxWarp>
            <a:norm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eaLnBrk="1" fontAlgn="base" hangingPunct="1">
              <a:spcBef>
                <a:spcPts val="1000"/>
              </a:spcBef>
              <a:spcAft>
                <a:spcPct val="0"/>
              </a:spcAft>
              <a:buClrTx/>
              <a:buSzTx/>
              <a:buNone/>
              <a:tabLst/>
            </a:pPr>
            <a:r>
              <a:rPr lang="en-US" altLang="en-US" sz="2400" kern="1200" dirty="0">
                <a:solidFill>
                  <a:schemeClr val="tx1"/>
                </a:solidFill>
                <a:latin typeface="+mn-lt"/>
                <a:ea typeface="+mn-ea"/>
                <a:cs typeface="+mn-cs"/>
              </a:rPr>
              <a:t>To learn about PowerShell data types and special characters </a:t>
            </a:r>
            <a:r>
              <a:rPr lang="en-US" altLang="en-US" sz="2400" kern="1200" dirty="0">
                <a:solidFill>
                  <a:schemeClr val="tx1"/>
                </a:solidFill>
                <a:latin typeface="+mn-lt"/>
                <a:ea typeface="+mn-ea"/>
                <a:cs typeface="+mn-cs"/>
                <a:hlinkClick r:id="rId3"/>
              </a:rPr>
              <a:t>click here</a:t>
            </a:r>
            <a:r>
              <a:rPr lang="en-US" altLang="en-US" sz="2400" kern="1200" dirty="0">
                <a:solidFill>
                  <a:schemeClr val="tx1"/>
                </a:solidFill>
                <a:latin typeface="+mn-lt"/>
                <a:ea typeface="+mn-ea"/>
                <a:cs typeface="+mn-cs"/>
              </a:rPr>
              <a:t>.</a:t>
            </a:r>
          </a:p>
        </p:txBody>
      </p:sp>
      <p:pic>
        <p:nvPicPr>
          <p:cNvPr id="3" name="Picture 2" descr="Logo, company name&#10;&#10;Description automatically generated">
            <a:extLst>
              <a:ext uri="{FF2B5EF4-FFF2-40B4-BE49-F238E27FC236}">
                <a16:creationId xmlns:a16="http://schemas.microsoft.com/office/drawing/2014/main" id="{DB2C2498-2A21-7975-442A-C627B7DBEE79}"/>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838200" y="1981054"/>
            <a:ext cx="10515599" cy="4206240"/>
          </a:xfrm>
          <a:prstGeom prst="rect">
            <a:avLst/>
          </a:prstGeom>
        </p:spPr>
      </p:pic>
      <p:sp>
        <p:nvSpPr>
          <p:cNvPr id="6" name="TextBox 5">
            <a:extLst>
              <a:ext uri="{FF2B5EF4-FFF2-40B4-BE49-F238E27FC236}">
                <a16:creationId xmlns:a16="http://schemas.microsoft.com/office/drawing/2014/main" id="{DD91DB5C-591C-E6D6-EE2A-38BA2AAC63A3}"/>
              </a:ext>
            </a:extLst>
          </p:cNvPr>
          <p:cNvSpPr txBox="1"/>
          <p:nvPr/>
        </p:nvSpPr>
        <p:spPr>
          <a:xfrm>
            <a:off x="8894472" y="5987239"/>
            <a:ext cx="2459327" cy="200055"/>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r>
              <a:rPr kumimoji="0" lang="en-GB" sz="700" b="0" i="0" u="none" strike="noStrike" kern="1200" cap="none" spc="0" normalizeH="0" baseline="0" noProof="0">
                <a:ln>
                  <a:noFill/>
                </a:ln>
                <a:solidFill>
                  <a:srgbClr val="7030A0"/>
                </a:solidFill>
                <a:effectLst/>
                <a:uLnTx/>
                <a:uFillTx/>
                <a:latin typeface="Calibri" panose="020F0502020204030204"/>
                <a:ea typeface="+mn-ea"/>
                <a:cs typeface="+mn-cs"/>
                <a:hlinkClick r:id="rId5" tooltip="http://www.i-tecnico.pt/powershell-do-windows-o-que-e-para-que-serve/">
                  <a:extLst>
                    <a:ext uri="{A12FA001-AC4F-418D-AE19-62706E023703}">
                      <ahyp:hlinkClr xmlns:ahyp="http://schemas.microsoft.com/office/drawing/2018/hyperlinkcolor" val="tx"/>
                    </a:ext>
                  </a:extLst>
                </a:hlinkClick>
              </a:rPr>
              <a:t>This Photo</a:t>
            </a:r>
            <a:r>
              <a:rPr kumimoji="0" lang="en-GB" sz="700" b="0" i="0" u="none" strike="noStrike" kern="1200" cap="none" spc="0" normalizeH="0" baseline="0" noProof="0">
                <a:ln>
                  <a:noFill/>
                </a:ln>
                <a:solidFill>
                  <a:srgbClr val="7030A0"/>
                </a:solidFill>
                <a:effectLst/>
                <a:uLnTx/>
                <a:uFillTx/>
                <a:latin typeface="Calibri" panose="020F0502020204030204"/>
                <a:ea typeface="+mn-ea"/>
                <a:cs typeface="+mn-cs"/>
              </a:rPr>
              <a:t> by Unknown Author is licensed under </a:t>
            </a:r>
            <a:r>
              <a:rPr kumimoji="0" lang="en-GB" sz="700" b="0" i="0" u="none" strike="noStrike" kern="1200" cap="none" spc="0" normalizeH="0" baseline="0" noProof="0">
                <a:ln>
                  <a:noFill/>
                </a:ln>
                <a:solidFill>
                  <a:srgbClr val="7030A0"/>
                </a:solidFill>
                <a:effectLst/>
                <a:uLnTx/>
                <a:uFillTx/>
                <a:latin typeface="Calibri" panose="020F0502020204030204"/>
                <a:ea typeface="+mn-ea"/>
                <a:cs typeface="+mn-cs"/>
                <a:hlinkClick r:id="rId6" tooltip="https://creativecommons.org/licenses/by-nc-nd/3.0/">
                  <a:extLst>
                    <a:ext uri="{A12FA001-AC4F-418D-AE19-62706E023703}">
                      <ahyp:hlinkClr xmlns:ahyp="http://schemas.microsoft.com/office/drawing/2018/hyperlinkcolor" val="tx"/>
                    </a:ext>
                  </a:extLst>
                </a:hlinkClick>
              </a:rPr>
              <a:t>CC BY-NC-ND</a:t>
            </a:r>
            <a:endParaRPr kumimoji="0" lang="en-GB" sz="700" b="0" i="0" u="none" strike="noStrike" kern="1200" cap="none" spc="0" normalizeH="0" baseline="0" noProof="0">
              <a:ln>
                <a:noFill/>
              </a:ln>
              <a:solidFill>
                <a:srgbClr val="7030A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7402318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13251</TotalTime>
  <Words>9762</Words>
  <Application>Microsoft Office PowerPoint</Application>
  <PresentationFormat>Widescreen</PresentationFormat>
  <Paragraphs>763</Paragraphs>
  <Slides>79</Slides>
  <Notes>67</Notes>
  <HiddenSlides>0</HiddenSlides>
  <MMClips>1</MMClips>
  <ScaleCrop>false</ScaleCrop>
  <HeadingPairs>
    <vt:vector size="6" baseType="variant">
      <vt:variant>
        <vt:lpstr>Fonts Used</vt:lpstr>
      </vt:variant>
      <vt:variant>
        <vt:i4>20</vt:i4>
      </vt:variant>
      <vt:variant>
        <vt:lpstr>Theme</vt:lpstr>
      </vt:variant>
      <vt:variant>
        <vt:i4>1</vt:i4>
      </vt:variant>
      <vt:variant>
        <vt:lpstr>Slide Titles</vt:lpstr>
      </vt:variant>
      <vt:variant>
        <vt:i4>79</vt:i4>
      </vt:variant>
    </vt:vector>
  </HeadingPairs>
  <TitlesOfParts>
    <vt:vector size="100" baseType="lpstr">
      <vt:lpstr>-apple-system</vt:lpstr>
      <vt:lpstr>Arial Unicode MS</vt:lpstr>
      <vt:lpstr>DengXian</vt:lpstr>
      <vt:lpstr>Google Sans</vt:lpstr>
      <vt:lpstr>Inter</vt:lpstr>
      <vt:lpstr>Noto Mono</vt:lpstr>
      <vt:lpstr>SegoeUI</vt:lpstr>
      <vt:lpstr>SFMono-Regular</vt:lpstr>
      <vt:lpstr>var(--bs-font-monospace)</vt:lpstr>
      <vt:lpstr>Aptos</vt:lpstr>
      <vt:lpstr>arial</vt:lpstr>
      <vt:lpstr>arial</vt:lpstr>
      <vt:lpstr>Calibri</vt:lpstr>
      <vt:lpstr>Calibri Light</vt:lpstr>
      <vt:lpstr>Consolas</vt:lpstr>
      <vt:lpstr>Noto Sans</vt:lpstr>
      <vt:lpstr>Roboto</vt:lpstr>
      <vt:lpstr>Segoe UI</vt:lpstr>
      <vt:lpstr>Source Sans Pro</vt:lpstr>
      <vt:lpstr>Symbol</vt:lpstr>
      <vt:lpstr>Office Theme</vt:lpstr>
      <vt:lpstr>Operating Systems Introduction to MS PowerShell</vt:lpstr>
      <vt:lpstr>Deck structure: Section 1: Lecture slides Section 2: Tutorial slides</vt:lpstr>
      <vt:lpstr>Section 1:  OS Lecture</vt:lpstr>
      <vt:lpstr>Lecture and tutorial</vt:lpstr>
      <vt:lpstr>Introduction to PowerShell</vt:lpstr>
      <vt:lpstr>Bg. Windows PowerShell v PowerShell</vt:lpstr>
      <vt:lpstr>Bg. What can PowerShell be used for?</vt:lpstr>
      <vt:lpstr>Opening PowerShell</vt:lpstr>
      <vt:lpstr>PowerShell commands/cmdlets</vt:lpstr>
      <vt:lpstr>PowerShell commands</vt:lpstr>
      <vt:lpstr>Show: Get-Process</vt:lpstr>
      <vt:lpstr>Show: Essential PowerShell commands</vt:lpstr>
      <vt:lpstr>Bg. Get-Help COMMAND -online</vt:lpstr>
      <vt:lpstr>Start-Process</vt:lpstr>
      <vt:lpstr>Show: Get-Process</vt:lpstr>
      <vt:lpstr>Show: Get-Process</vt:lpstr>
      <vt:lpstr>Bg. Get-Process information</vt:lpstr>
      <vt:lpstr>Bg. Retrieve &amp; stop high-load processes</vt:lpstr>
      <vt:lpstr>Format-List &amp; Format-Table options</vt:lpstr>
      <vt:lpstr>Show: Export-CSV option</vt:lpstr>
      <vt:lpstr>ConvertTo-HTML</vt:lpstr>
      <vt:lpstr>Get-Childitem, Set-Location &amp; New-Item cmdlets</vt:lpstr>
      <vt:lpstr>Show 1/2: PowerShell Aliases</vt:lpstr>
      <vt:lpstr>Copy-item (Copy &amp; paste items)</vt:lpstr>
      <vt:lpstr>Move-Item &amp; Remove-item</vt:lpstr>
      <vt:lpstr>Get-Content &amp; Clear-Content</vt:lpstr>
      <vt:lpstr>Get-History, Invoke-History &amp; Clear-History </vt:lpstr>
      <vt:lpstr>Show: User input</vt:lpstr>
      <vt:lpstr>Bg. Styling text in PowerShell v7.2+</vt:lpstr>
      <vt:lpstr>Managing Users &amp; Groups</vt:lpstr>
      <vt:lpstr>Managing Users &amp; Groups</vt:lpstr>
      <vt:lpstr>Bg. Create &amp; Remove a User Account</vt:lpstr>
      <vt:lpstr>Bg. Additional PS commands</vt:lpstr>
      <vt:lpstr>Reminder: Register.</vt:lpstr>
      <vt:lpstr>Section 2:  OS Tutorial</vt:lpstr>
      <vt:lpstr>Tutorial Activity: PowerShell Scripting</vt:lpstr>
      <vt:lpstr>How to use PowerShell</vt:lpstr>
      <vt:lpstr>Bg. Azure Cloud VM: PowerShell</vt:lpstr>
      <vt:lpstr>Bg. Azure Cloud VM instructions</vt:lpstr>
      <vt:lpstr>Try: Essential PowerShell commands</vt:lpstr>
      <vt:lpstr>Try: Export-CSV option</vt:lpstr>
      <vt:lpstr>Try: PowerShell Aliases</vt:lpstr>
      <vt:lpstr>Reminder: Peer/pair programming &amp; AI tools</vt:lpstr>
      <vt:lpstr>Show: PowerShell, VSC &amp; TIO</vt:lpstr>
      <vt:lpstr>Bg. PS scripting in the console</vt:lpstr>
      <vt:lpstr>Bg. Try It Online @ TIO.run</vt:lpstr>
      <vt:lpstr>Bg. PS scripting in VSC</vt:lpstr>
      <vt:lpstr>Bg. PS scripting in Notepad++/VSC/other editor</vt:lpstr>
      <vt:lpstr>Bg. Running the Script in VSC and PS</vt:lpstr>
      <vt:lpstr>Windows PowerShell v  PowerShell (Admin)</vt:lpstr>
      <vt:lpstr>PowerShell Execution modes</vt:lpstr>
      <vt:lpstr>Code comments</vt:lpstr>
      <vt:lpstr>Try: Variables</vt:lpstr>
      <vt:lpstr>Try: Arrays</vt:lpstr>
      <vt:lpstr>Bg. Arrays</vt:lpstr>
      <vt:lpstr>Types of Loops in PS</vt:lpstr>
      <vt:lpstr>Try: for each loop</vt:lpstr>
      <vt:lpstr>Bg. For Loop example</vt:lpstr>
      <vt:lpstr>Try: if statement</vt:lpstr>
      <vt:lpstr>Try: Switch statement</vt:lpstr>
      <vt:lpstr>Switch statement example</vt:lpstr>
      <vt:lpstr>Try: Functions</vt:lpstr>
      <vt:lpstr>Bg. User input (SecureStrings)</vt:lpstr>
      <vt:lpstr>Bg. Function with Integer Parameters</vt:lpstr>
      <vt:lpstr>Bg. Function with String Parameters</vt:lpstr>
      <vt:lpstr>Bg. Functions &amp; Parameters</vt:lpstr>
      <vt:lpstr>Try: Input Box</vt:lpstr>
      <vt:lpstr>Bg. Customise the input Box</vt:lpstr>
      <vt:lpstr>Bg. PromptForCredential method</vt:lpstr>
      <vt:lpstr>PowerShell GUIs</vt:lpstr>
      <vt:lpstr>PowerShell GUIs</vt:lpstr>
      <vt:lpstr>Bg. PowerShell GUI code description</vt:lpstr>
      <vt:lpstr>PowerShell Games</vt:lpstr>
      <vt:lpstr>PowerShell Example sources:</vt:lpstr>
      <vt:lpstr>Notice: Easter </vt:lpstr>
      <vt:lpstr>Reminder: Register.</vt:lpstr>
      <vt:lpstr>Q&amp;A.</vt:lpstr>
      <vt:lpstr>The End.</vt:lpstr>
      <vt:lpstr>Bg. PowerShell data types &amp; special characters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Computer Architecture &amp;  Operating Systems</dc:title>
  <dc:creator>James Williams</dc:creator>
  <cp:lastModifiedBy>James Williams</cp:lastModifiedBy>
  <cp:revision>175</cp:revision>
  <dcterms:created xsi:type="dcterms:W3CDTF">2021-01-22T17:10:31Z</dcterms:created>
  <dcterms:modified xsi:type="dcterms:W3CDTF">2024-03-18T09:57:16Z</dcterms:modified>
</cp:coreProperties>
</file>