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5143500" type="screen16x9"/>
  <p:notesSz cx="6858000" cy="9144000"/>
  <p:embeddedFontLst>
    <p:embeddedFont>
      <p:font typeface="Amatic SC" pitchFamily="2" charset="-79"/>
      <p:regular r:id="rId8"/>
      <p:bold r:id="rId9"/>
    </p:embeddedFont>
    <p:embeddedFont>
      <p:font typeface="Comfortaa"/>
      <p:regular r:id="rId10"/>
      <p:bold r:id="rId11"/>
    </p:embeddedFont>
    <p:embeddedFont>
      <p:font typeface="Nunito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font" Target="fonts/font6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font" Target="fonts/font8.fntdata"/><Relationship Id="rId10" Type="http://schemas.openxmlformats.org/officeDocument/2006/relationships/font" Target="fonts/font3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42944e12911696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42944e12911696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b="0" i="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g7ed86f6bae_0_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9" name="Google Shape;139;g7ed86f6bae_0_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endParaRPr sz="1500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7ed86f6bae_0_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7ed86f6bae_0_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400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7eea656fac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7eea656fac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endParaRPr sz="140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1" name="Google Shape;61;p5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2" name="Google Shape;62;p5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3" name="Google Shape;63;p5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0"/>
          <p:cNvSpPr txBox="1">
            <a:spLocks noGrp="1"/>
          </p:cNvSpPr>
          <p:nvPr>
            <p:ph type="body" idx="1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8" name="Google Shape;108;p10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 algn="ctr">
              <a:spcBef>
                <a:spcPts val="160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 algn="ctr">
              <a:spcBef>
                <a:spcPts val="160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 algn="ctr">
              <a:spcBef>
                <a:spcPts val="160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 algn="ctr">
              <a:spcBef>
                <a:spcPts val="1600"/>
              </a:spcBef>
              <a:spcAft>
                <a:spcPts val="160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lvl="1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lvl="2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lvl="3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lvl="4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lvl="5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lvl="6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lvl="7" indent="-29845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lvl="8" indent="-29845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200" dirty="0">
                <a:latin typeface="Comfortaa"/>
                <a:ea typeface="Comfortaa"/>
                <a:cs typeface="Comfortaa"/>
                <a:sym typeface="Comfortaa"/>
              </a:rPr>
              <a:t>Steve Jobs –</a:t>
            </a:r>
            <a:br>
              <a:rPr lang="en-GB" sz="4200" dirty="0">
                <a:latin typeface="Comfortaa"/>
                <a:ea typeface="Comfortaa"/>
                <a:cs typeface="Comfortaa"/>
                <a:sym typeface="Comfortaa"/>
              </a:rPr>
            </a:br>
            <a:r>
              <a:rPr lang="en-GB" sz="4200" dirty="0">
                <a:latin typeface="Comfortaa"/>
                <a:ea typeface="Comfortaa"/>
                <a:cs typeface="Comfortaa"/>
                <a:sym typeface="Comfortaa"/>
              </a:rPr>
              <a:t>An Entrepreneur </a:t>
            </a:r>
            <a:endParaRPr sz="4200" dirty="0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29" name="Google Shape;129;p13"/>
          <p:cNvSpPr txBox="1">
            <a:spLocks noGrp="1"/>
          </p:cNvSpPr>
          <p:nvPr>
            <p:ph type="subTitle" idx="1"/>
          </p:nvPr>
        </p:nvSpPr>
        <p:spPr>
          <a:xfrm>
            <a:off x="1891350" y="4143684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latin typeface="Comfortaa"/>
                <a:ea typeface="Comfortaa"/>
                <a:cs typeface="Comfortaa"/>
                <a:sym typeface="Comfortaa"/>
              </a:rPr>
              <a:t>Saful Islam</a:t>
            </a:r>
            <a:endParaRPr sz="20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dirty="0">
                <a:solidFill>
                  <a:schemeClr val="accent3"/>
                </a:solidFill>
                <a:latin typeface="Comfortaa"/>
                <a:ea typeface="Comfortaa"/>
                <a:cs typeface="Comfortaa"/>
                <a:sym typeface="Comfortaa"/>
              </a:rPr>
              <a:t>His background</a:t>
            </a:r>
            <a:endParaRPr sz="2400" b="1" dirty="0">
              <a:solidFill>
                <a:schemeClr val="accent3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35" name="Google Shape;135;p1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Co- Founder of Apple with Steve Wozniak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6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Was removed from Apple by board of directors because the company was performing bad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6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dirty="0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Created NeXT Computers company which Apple bought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6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36" name="Google Shape;136;p14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Became CEO of Apple and brought changes to company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Introduced iTunes, iPod, iPhone, and iPad which helped Apple be very profitable company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000000"/>
                </a:solidFill>
                <a:latin typeface="Comfortaa"/>
                <a:ea typeface="Comfortaa"/>
                <a:cs typeface="Comfortaa"/>
                <a:sym typeface="Comfortaa"/>
              </a:rPr>
              <a:t>Changed the phone and music industry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sz="1500" dirty="0">
              <a:solidFill>
                <a:srgbClr val="000000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15"/>
          <p:cNvSpPr txBox="1">
            <a:spLocks noGrp="1"/>
          </p:cNvSpPr>
          <p:nvPr>
            <p:ph type="title"/>
          </p:nvPr>
        </p:nvSpPr>
        <p:spPr>
          <a:xfrm>
            <a:off x="209250" y="596414"/>
            <a:ext cx="8725500" cy="116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b="1" dirty="0">
                <a:solidFill>
                  <a:schemeClr val="accent3"/>
                </a:solidFill>
                <a:latin typeface="Comfortaa"/>
                <a:ea typeface="Comfortaa"/>
                <a:cs typeface="Comfortaa"/>
                <a:sym typeface="Comfortaa"/>
              </a:rPr>
              <a:t>His personality and qualities he has</a:t>
            </a:r>
            <a:endParaRPr sz="2400" b="1" dirty="0">
              <a:solidFill>
                <a:schemeClr val="accent3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42" name="Google Shape;142;p15"/>
          <p:cNvSpPr txBox="1">
            <a:spLocks noGrp="1"/>
          </p:cNvSpPr>
          <p:nvPr>
            <p:ph type="body" idx="1"/>
          </p:nvPr>
        </p:nvSpPr>
        <p:spPr>
          <a:xfrm>
            <a:off x="1495389" y="1097291"/>
            <a:ext cx="6716456" cy="312921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Perfectionist – he likes products to be perfect</a:t>
            </a:r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Thinking about the future</a:t>
            </a:r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Determination to get work done</a:t>
            </a:r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He likes to take risks</a:t>
            </a:r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Comfortaa"/>
              <a:buChar char="●"/>
            </a:pPr>
            <a:endParaRPr sz="2000" dirty="0">
              <a:solidFill>
                <a:srgbClr val="000000"/>
              </a:solidFill>
              <a:highlight>
                <a:srgbClr val="FFFFFF"/>
              </a:highlight>
              <a:latin typeface="Comfortaa"/>
              <a:ea typeface="Comfortaa"/>
              <a:cs typeface="Comfortaa"/>
              <a:sym typeface="Comfortaa"/>
            </a:endParaRPr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2400" dirty="0">
              <a:solidFill>
                <a:srgbClr val="000000"/>
              </a:solidFill>
              <a:highlight>
                <a:srgbClr val="FFFFFF"/>
              </a:highlight>
              <a:latin typeface="Amatic SC"/>
              <a:ea typeface="Amatic SC"/>
              <a:cs typeface="Amatic SC"/>
              <a:sym typeface="Amatic S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b="1" dirty="0">
                <a:solidFill>
                  <a:schemeClr val="accent3"/>
                </a:solidFill>
                <a:latin typeface="Comfortaa"/>
                <a:ea typeface="Comfortaa"/>
                <a:cs typeface="Comfortaa"/>
                <a:sym typeface="Comfortaa"/>
              </a:rPr>
              <a:t>His personality and qualities he has</a:t>
            </a:r>
            <a:endParaRPr sz="2400" b="1" dirty="0">
              <a:solidFill>
                <a:schemeClr val="accent3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48" name="Google Shape;148;p16"/>
          <p:cNvSpPr txBox="1">
            <a:spLocks noGrp="1"/>
          </p:cNvSpPr>
          <p:nvPr>
            <p:ph type="body" idx="1"/>
          </p:nvPr>
        </p:nvSpPr>
        <p:spPr>
          <a:xfrm>
            <a:off x="819150" y="2119301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24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826CB1-873C-3247-B89F-FF61DCB88E85}"/>
              </a:ext>
            </a:extLst>
          </p:cNvPr>
          <p:cNvSpPr txBox="1"/>
          <p:nvPr/>
        </p:nvSpPr>
        <p:spPr>
          <a:xfrm>
            <a:off x="1359392" y="1960491"/>
            <a:ext cx="600167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-355600">
              <a:spcBef>
                <a:spcPts val="1600"/>
              </a:spcBef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Brings a lot of ideas</a:t>
            </a:r>
          </a:p>
          <a:p>
            <a:pPr indent="-355600">
              <a:spcBef>
                <a:spcPts val="1600"/>
              </a:spcBef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Strict leader</a:t>
            </a:r>
          </a:p>
          <a:p>
            <a:pPr indent="-355600">
              <a:spcBef>
                <a:spcPts val="1600"/>
              </a:spcBef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Knows how to do business and knows about technology industry  – A business man</a:t>
            </a:r>
          </a:p>
          <a:p>
            <a:pPr indent="-355600">
              <a:spcBef>
                <a:spcPts val="1600"/>
              </a:spcBef>
              <a:buClr>
                <a:srgbClr val="000000"/>
              </a:buClr>
              <a:buSzPts val="2000"/>
              <a:buFont typeface="Comfortaa"/>
              <a:buChar char="●"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mfortaa"/>
                <a:ea typeface="Comfortaa"/>
                <a:cs typeface="Comfortaa"/>
                <a:sym typeface="Comfortaa"/>
              </a:rPr>
              <a:t>Likes to be a leader and work with people like him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8"/>
          <p:cNvSpPr txBox="1">
            <a:spLocks noGrp="1"/>
          </p:cNvSpPr>
          <p:nvPr>
            <p:ph type="title"/>
          </p:nvPr>
        </p:nvSpPr>
        <p:spPr>
          <a:xfrm>
            <a:off x="819150" y="361067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b="1" dirty="0">
                <a:solidFill>
                  <a:schemeClr val="accent3"/>
                </a:solidFill>
                <a:latin typeface="Comfortaa"/>
                <a:ea typeface="Comfortaa"/>
                <a:cs typeface="Comfortaa"/>
                <a:sym typeface="Comfortaa"/>
              </a:rPr>
              <a:t> Conclusions</a:t>
            </a:r>
            <a:endParaRPr sz="2400" b="1" dirty="0">
              <a:solidFill>
                <a:schemeClr val="accent3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0" name="Google Shape;160;p18"/>
          <p:cNvSpPr txBox="1">
            <a:spLocks noGrp="1"/>
          </p:cNvSpPr>
          <p:nvPr>
            <p:ph type="body" idx="1"/>
          </p:nvPr>
        </p:nvSpPr>
        <p:spPr>
          <a:xfrm>
            <a:off x="311700" y="678100"/>
            <a:ext cx="9651018" cy="453970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4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24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60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0F8990-3453-2744-A42E-BB6FE1A070E9}"/>
              </a:ext>
            </a:extLst>
          </p:cNvPr>
          <p:cNvSpPr txBox="1"/>
          <p:nvPr/>
        </p:nvSpPr>
        <p:spPr>
          <a:xfrm>
            <a:off x="616505" y="1223840"/>
            <a:ext cx="7804952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Steve Jobs was very successful man who wanted to give people computer to everyone and that it is easy use so anyone can use like old people and children. </a:t>
            </a:r>
          </a:p>
          <a:p>
            <a:pPr>
              <a:spcAft>
                <a:spcPts val="0"/>
              </a:spcAft>
            </a:pP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He was very strict as a leader. He likes to make products good like perfect and make product that everyone want. </a:t>
            </a:r>
          </a:p>
          <a:p>
            <a:pPr>
              <a:spcAft>
                <a:spcPts val="0"/>
              </a:spcAft>
            </a:pP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good entrepreneur is one who can bring business idea and is willing to take risks to make a lot of money. Steve Jobs is like this. He has qualities like this which helped Apple to be successful when the business was doing badly. </a:t>
            </a:r>
          </a:p>
          <a:p>
            <a:pPr>
              <a:spcAft>
                <a:spcPts val="0"/>
              </a:spcAft>
            </a:pPr>
            <a:endParaRPr lang="en-GB" sz="18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 learnt from mistakes he did before and takes ideas from people who may know good ideas.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5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Shift</vt:lpstr>
      <vt:lpstr>Steve Jobs – An Entrepreneur </vt:lpstr>
      <vt:lpstr>His background</vt:lpstr>
      <vt:lpstr>His personality and qualities he has</vt:lpstr>
      <vt:lpstr>His personality and qualities he has</vt:lpstr>
      <vt:lpstr> Conclusions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International</dc:title>
  <cp:lastModifiedBy>Saful Islam (1818532)</cp:lastModifiedBy>
  <cp:revision>7</cp:revision>
  <dcterms:modified xsi:type="dcterms:W3CDTF">2020-05-21T12:20:10Z</dcterms:modified>
</cp:coreProperties>
</file>