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1" r:id="rId4"/>
    <p:sldId id="265" r:id="rId5"/>
    <p:sldId id="267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mma Davies" initials="GD" lastIdx="1" clrIdx="0">
    <p:extLst>
      <p:ext uri="{19B8F6BF-5375-455C-9EA6-DF929625EA0E}">
        <p15:presenceInfo xmlns:p15="http://schemas.microsoft.com/office/powerpoint/2012/main" userId="Gemma Davie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85" autoAdjust="0"/>
    <p:restoredTop sz="94660"/>
  </p:normalViewPr>
  <p:slideViewPr>
    <p:cSldViewPr snapToGrid="0">
      <p:cViewPr varScale="1">
        <p:scale>
          <a:sx n="65" d="100"/>
          <a:sy n="65" d="100"/>
        </p:scale>
        <p:origin x="11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2/24/2022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ange.org/p/welsh-government-fight-harder-to-stop-child-poverty-in-wales" TargetMode="External"/><Relationship Id="rId2" Type="http://schemas.openxmlformats.org/officeDocument/2006/relationships/hyperlink" Target="https://life.lfny.org/2014/04/04/experience-sets-us-apart-humanity-brings-us-togeth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uturegenerations.wales/" TargetMode="External"/><Relationship Id="rId5" Type="http://schemas.openxmlformats.org/officeDocument/2006/relationships/hyperlink" Target="https://gov.wales/relative-income-poverty-april-2019-march-2020-html" TargetMode="External"/><Relationship Id="rId4" Type="http://schemas.openxmlformats.org/officeDocument/2006/relationships/hyperlink" Target="https://gov.wales/well-being-of-future-generations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8385-DF13-A740-86B3-ECD4C77D29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Perspectives in Education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1A70CD-1562-CD45-B8F8-0C32B92BCE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(Group presentation by Rachel Davies, Gemma Davies and Trish Duffy)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99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0226-67CA-DD41-B3B3-8C3646E7B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/>
              <a:t>Poverty</a:t>
            </a:r>
            <a:endParaRPr lang="en-US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ABCE3-FC4F-2F47-AA48-2307D333A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2"/>
            <a:ext cx="7147496" cy="41886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</a:p>
          <a:p>
            <a:pPr marL="0" indent="0" algn="ctr">
              <a:buNone/>
            </a:pPr>
            <a:endParaRPr lang="en-US" sz="1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Poverty </a:t>
            </a:r>
            <a:r>
              <a:rPr lang="en-US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defined ‘as a person to be living in relative income poverty if they live in a household where the total household income is less than 60% of the average UK household’. (</a:t>
            </a:r>
            <a:r>
              <a:rPr lang="en-US" sz="1400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gov.wales</a:t>
            </a:r>
            <a:r>
              <a:rPr lang="en-US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  <a:endParaRPr lang="en-US" sz="1400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According to the most recent estimates 10oercent of the worlds population, 736 million people live in poverty.</a:t>
            </a:r>
          </a:p>
          <a:p>
            <a:pPr marL="0" indent="0">
              <a:buNone/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Between 2019  and 2020 23% of all people living in Wales were living in relative income poverty. </a:t>
            </a:r>
          </a:p>
          <a:p>
            <a:pPr marL="0" indent="0">
              <a:buNone/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The figure of children living in poverty in Wales between 2017 and 2020 has risen from 28% to 31%</a:t>
            </a:r>
          </a:p>
          <a:p>
            <a:pPr marL="0" indent="0">
              <a:buNone/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I in 5 children across the world live in extreme poverty and the negative effects of this deprivation early on in life can have long lasting consequences. </a:t>
            </a:r>
          </a:p>
          <a:p>
            <a:pPr marL="0" indent="0">
              <a:buNone/>
            </a:pP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Poverty can lead to hunger, malnutrition, limited access to schools and social discrimination and exclusion. </a:t>
            </a:r>
          </a:p>
          <a:p>
            <a:pPr marL="0" indent="0">
              <a:buNone/>
            </a:pP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Petition · Fight harder to stop Child Poverty in Wales · Change.or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490" y="619432"/>
            <a:ext cx="4142509" cy="5644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9240982" y="6263881"/>
            <a:ext cx="33250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Change.org(2022)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92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5E0A6-D67F-0644-A86F-E32F0443D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Well-being of future generations (wales) act 2015</a:t>
            </a:r>
            <a:endParaRPr lang="en-US" sz="3200" dirty="0"/>
          </a:p>
        </p:txBody>
      </p:sp>
      <p:pic>
        <p:nvPicPr>
          <p:cNvPr id="3074" name="Picture 2" descr="The Well-being of Future Generations | GOV.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47" y="2369126"/>
            <a:ext cx="4211782" cy="398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37018" y="2147455"/>
            <a:ext cx="649778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(Wales) act 2015</a:t>
            </a:r>
          </a:p>
          <a:p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‘In wales sustainable development is the process by which we reach the goal of sustainability – the act provided an opportunity to legislate and provide further detail on what sustainable development means’ 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In 2015 The United nations general assembly unanimously adopted ‘Transforming the world: The 2030 agenda for sustainable development.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In the same year the national assembly for Wales act passed the well being for future generations (Wales) act 2015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The act lays out 7 well-being goals for Wales, environmental, economic social and cultural. 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prosperous Wales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resilient Wales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healthier Wales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more equal Wales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wales of cohesive communities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wales of vibrant culture and thriving in Welsh language</a:t>
            </a:r>
          </a:p>
          <a:p>
            <a:pPr algn="ctr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A globally responsible Wales.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94619" y="6394772"/>
            <a:ext cx="32151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Government , 2022)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51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37B15-BBD7-6646-8E6D-D521AFC3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we implement the ESDGC in schools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FA600-5A51-1E46-9AA4-2D2468242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922" y="6673346"/>
            <a:ext cx="7070369" cy="2655841"/>
          </a:xfrm>
        </p:spPr>
        <p:txBody>
          <a:bodyPr/>
          <a:lstStyle/>
          <a:p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2050" name="Picture 2" descr="Building an Identity when Growing up with Different Cultures | LYCÉE  MAGA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393" y="3420453"/>
            <a:ext cx="4462971" cy="225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578638" y="2396477"/>
            <a:ext cx="3186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Identity and Culture</a:t>
            </a: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Up Arrow 4"/>
          <p:cNvSpPr/>
          <p:nvPr/>
        </p:nvSpPr>
        <p:spPr>
          <a:xfrm rot="17530324">
            <a:off x="2698325" y="2884194"/>
            <a:ext cx="628729" cy="156592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90945" y="2396477"/>
            <a:ext cx="2535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Lessons and Assemblies on culture and Tradition 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 rot="20061796">
            <a:off x="8404334" y="3515506"/>
            <a:ext cx="1641542" cy="5364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9809019" y="2757389"/>
            <a:ext cx="1759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Curriculum visits</a:t>
            </a:r>
            <a:endParaRPr lang="en-GB" dirty="0"/>
          </a:p>
        </p:txBody>
      </p:sp>
      <p:sp>
        <p:nvSpPr>
          <p:cNvPr id="10" name="Up Arrow 9"/>
          <p:cNvSpPr/>
          <p:nvPr/>
        </p:nvSpPr>
        <p:spPr>
          <a:xfrm rot="15059341">
            <a:off x="2635797" y="4890571"/>
            <a:ext cx="628729" cy="156592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90945" y="5500145"/>
            <a:ext cx="1690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School Equality policy </a:t>
            </a:r>
            <a:endParaRPr lang="en-GB" dirty="0"/>
          </a:p>
        </p:txBody>
      </p:sp>
      <p:sp>
        <p:nvSpPr>
          <p:cNvPr id="12" name="Up Arrow 11"/>
          <p:cNvSpPr/>
          <p:nvPr/>
        </p:nvSpPr>
        <p:spPr>
          <a:xfrm rot="6567312">
            <a:off x="8923804" y="4808487"/>
            <a:ext cx="628729" cy="156592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0432473" y="5500145"/>
            <a:ext cx="1468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Zambia exchange programme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250873" y="5673532"/>
            <a:ext cx="27929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Charles, J (2014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7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19D90-31A6-3A4E-B0D8-F54925340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Benefit/barrier of ESDGC from Gemma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00B0-3CD2-0C44-96FE-31DF97DF3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471183"/>
              </p:ext>
            </p:extLst>
          </p:nvPr>
        </p:nvGraphicFramePr>
        <p:xfrm>
          <a:off x="1921163" y="2341956"/>
          <a:ext cx="8128000" cy="4238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63099077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334092402"/>
                    </a:ext>
                  </a:extLst>
                </a:gridCol>
              </a:tblGrid>
              <a:tr h="819854">
                <a:tc>
                  <a:txBody>
                    <a:bodyPr/>
                    <a:lstStyle/>
                    <a:p>
                      <a:r>
                        <a:rPr lang="en-GB" dirty="0" smtClean="0"/>
                        <a:t>Barriers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Benefits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987761"/>
                  </a:ext>
                </a:extLst>
              </a:tr>
              <a:tr h="819854">
                <a:tc>
                  <a:txBody>
                    <a:bodyPr/>
                    <a:lstStyle/>
                    <a:p>
                      <a:r>
                        <a:rPr lang="en-GB" dirty="0" smtClean="0"/>
                        <a:t>. Knowledge gap with staff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. Pupils experienced</a:t>
                      </a:r>
                      <a:r>
                        <a:rPr lang="en-GB" baseline="0" dirty="0" smtClean="0"/>
                        <a:t> new culture and traditions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110047"/>
                  </a:ext>
                </a:extLst>
              </a:tr>
              <a:tr h="819854">
                <a:tc>
                  <a:txBody>
                    <a:bodyPr/>
                    <a:lstStyle/>
                    <a:p>
                      <a:r>
                        <a:rPr lang="en-GB" dirty="0" smtClean="0"/>
                        <a:t>. Time and money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. Enjoyed</a:t>
                      </a:r>
                      <a:r>
                        <a:rPr lang="en-GB" baseline="0" dirty="0" smtClean="0"/>
                        <a:t> the traditional music and dancing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166090"/>
                  </a:ext>
                </a:extLst>
              </a:tr>
              <a:tr h="959536">
                <a:tc>
                  <a:txBody>
                    <a:bodyPr/>
                    <a:lstStyle/>
                    <a:p>
                      <a:r>
                        <a:rPr lang="en-GB" dirty="0" smtClean="0"/>
                        <a:t>.</a:t>
                      </a:r>
                      <a:r>
                        <a:rPr lang="en-GB" dirty="0" err="1" smtClean="0"/>
                        <a:t>Covid</a:t>
                      </a:r>
                      <a:r>
                        <a:rPr lang="en-GB" dirty="0" smtClean="0"/>
                        <a:t> 19 affected curriculum links and exchange</a:t>
                      </a:r>
                      <a:r>
                        <a:rPr lang="en-GB" baseline="0" dirty="0" smtClean="0"/>
                        <a:t> visits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. As a school we were able to give back to Zambia by providing sensory toys for the special school over there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8936333"/>
                  </a:ext>
                </a:extLst>
              </a:tr>
              <a:tr h="819854">
                <a:tc>
                  <a:txBody>
                    <a:bodyPr/>
                    <a:lstStyle/>
                    <a:p>
                      <a:r>
                        <a:rPr lang="en-GB" dirty="0" smtClean="0"/>
                        <a:t>. Complex needs of pupils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48245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88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0FF6C-0D50-0449-AD3B-508804DB9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(Gemma)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96412-A6B0-F146-B065-5C34C62A8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Charles, J (2014) Building an identity when growing up with different cultures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Available at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https://life.lfny.org/2014/04/04/experience-sets-us-apart-humanity-brings-us-together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Accessed on 23.3.2022</a:t>
            </a:r>
            <a:endParaRPr lang="en-US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Change.org (2022) Fight harder to stop child poverty in Wales: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www.change.org/p/welsh-government-fight-harder-to-stop-child-poverty-in-wales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Accessed on 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22.2.2022</a:t>
            </a:r>
          </a:p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(2022) The well-being of future generations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Available at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gov.wales/well-being-of-future-generations-wales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Accessed on 3.3.2022</a:t>
            </a:r>
            <a:endParaRPr lang="en-US" sz="14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Government(2022) Relative income poverty March 2019 to March 2020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Available at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gov.wales/relative-income-poverty-april-2019-march-2020-html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Accessed on 23.2.2022 </a:t>
            </a:r>
          </a:p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(2019) Wales and the sustainable development goals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Available at </a:t>
            </a: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https://www.futuregenerations.wales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Accessed on 23.2.2022 </a:t>
            </a:r>
          </a:p>
          <a:p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withheld for anonymity (2022) accessed on 22.2.2022 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63217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13936</TotalTime>
  <Words>553</Words>
  <Application>Microsoft Office PowerPoint</Application>
  <PresentationFormat>Widescreen</PresentationFormat>
  <Paragraphs>58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Trebuchet MS</vt:lpstr>
      <vt:lpstr>Berlin</vt:lpstr>
      <vt:lpstr>Global Perspectives in Education</vt:lpstr>
      <vt:lpstr>Poverty</vt:lpstr>
      <vt:lpstr>Well-being of future generations (wales) act 2015</vt:lpstr>
      <vt:lpstr>How we implement the ESDGC in schools </vt:lpstr>
      <vt:lpstr>Benefit/barrier of ESDGC from Gemma </vt:lpstr>
      <vt:lpstr>Reference list (Gemma)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 in Education</dc:title>
  <dc:creator>Patricia Duffy (1804766)</dc:creator>
  <cp:lastModifiedBy>Gemma Davies</cp:lastModifiedBy>
  <cp:revision>24</cp:revision>
  <dcterms:created xsi:type="dcterms:W3CDTF">2022-02-04T13:33:44Z</dcterms:created>
  <dcterms:modified xsi:type="dcterms:W3CDTF">2022-03-05T15:53:44Z</dcterms:modified>
</cp:coreProperties>
</file>