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5" r:id="rId1"/>
  </p:sldMasterIdLst>
  <p:notesMasterIdLst>
    <p:notesMasterId r:id="rId11"/>
  </p:notesMasterIdLst>
  <p:sldIdLst>
    <p:sldId id="256" r:id="rId2"/>
    <p:sldId id="257" r:id="rId3"/>
    <p:sldId id="264" r:id="rId4"/>
    <p:sldId id="258" r:id="rId5"/>
    <p:sldId id="260" r:id="rId6"/>
    <p:sldId id="265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9F4B9F-4801-1FB3-901D-586B798D5370}" v="22" dt="2025-11-21T15:11:56.743"/>
    <p1510:client id="{4A472496-4A7D-B958-35D8-1531F2048C82}" v="1" dt="2025-11-21T15:06:31.784"/>
    <p1510:client id="{BA9D7818-776D-89F4-6508-C857FBC875CF}" v="262" dt="2025-11-20T19:33:18.733"/>
    <p1510:client id="{C869DDEA-8F39-FC35-053A-C9ADB87B1643}" v="1" dt="2025-11-21T14:54:03.612"/>
    <p1510:client id="{DDC220DD-4714-CE4A-B598-37B783F86DE6}" v="926" dt="2025-11-21T15:54:47.205"/>
    <p1510:client id="{F7C2DDDE-1D81-3899-70C1-452BEC009341}" v="2542" dt="2025-11-21T14:35:22.4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Wilson (2506841)" userId="b343e092-7e96-4374-a7a0-3489ccba9e58" providerId="ADAL" clId="{14A6A32A-C051-5401-8FC4-F94573AD7CF4}"/>
    <pc:docChg chg="custSel addSld modSld">
      <pc:chgData name="Natasha Wilson (2506841)" userId="b343e092-7e96-4374-a7a0-3489ccba9e58" providerId="ADAL" clId="{14A6A32A-C051-5401-8FC4-F94573AD7CF4}" dt="2025-11-21T15:54:47.205" v="924" actId="20577"/>
      <pc:docMkLst>
        <pc:docMk/>
      </pc:docMkLst>
      <pc:sldChg chg="modSp mod">
        <pc:chgData name="Natasha Wilson (2506841)" userId="b343e092-7e96-4374-a7a0-3489ccba9e58" providerId="ADAL" clId="{14A6A32A-C051-5401-8FC4-F94573AD7CF4}" dt="2025-11-21T15:19:54.238" v="0" actId="1076"/>
        <pc:sldMkLst>
          <pc:docMk/>
          <pc:sldMk cId="3367255993" sldId="256"/>
        </pc:sldMkLst>
        <pc:picChg chg="mod">
          <ac:chgData name="Natasha Wilson (2506841)" userId="b343e092-7e96-4374-a7a0-3489ccba9e58" providerId="ADAL" clId="{14A6A32A-C051-5401-8FC4-F94573AD7CF4}" dt="2025-11-21T15:19:54.238" v="0" actId="1076"/>
          <ac:picMkLst>
            <pc:docMk/>
            <pc:sldMk cId="3367255993" sldId="256"/>
            <ac:picMk id="7" creationId="{6DC49095-02DB-4EB2-44A2-E1AD673EDEE1}"/>
          </ac:picMkLst>
        </pc:picChg>
      </pc:sldChg>
      <pc:sldChg chg="modSp mod">
        <pc:chgData name="Natasha Wilson (2506841)" userId="b343e092-7e96-4374-a7a0-3489ccba9e58" providerId="ADAL" clId="{14A6A32A-C051-5401-8FC4-F94573AD7CF4}" dt="2025-11-21T15:54:47.205" v="924" actId="20577"/>
        <pc:sldMkLst>
          <pc:docMk/>
          <pc:sldMk cId="2817564325" sldId="258"/>
        </pc:sldMkLst>
        <pc:spChg chg="mod">
          <ac:chgData name="Natasha Wilson (2506841)" userId="b343e092-7e96-4374-a7a0-3489ccba9e58" providerId="ADAL" clId="{14A6A32A-C051-5401-8FC4-F94573AD7CF4}" dt="2025-11-21T15:54:47.205" v="924" actId="20577"/>
          <ac:spMkLst>
            <pc:docMk/>
            <pc:sldMk cId="2817564325" sldId="258"/>
            <ac:spMk id="3" creationId="{290B5095-D658-0A83-F08D-6550E5AAEAAD}"/>
          </ac:spMkLst>
        </pc:spChg>
      </pc:sldChg>
      <pc:sldChg chg="modSp mod">
        <pc:chgData name="Natasha Wilson (2506841)" userId="b343e092-7e96-4374-a7a0-3489ccba9e58" providerId="ADAL" clId="{14A6A32A-C051-5401-8FC4-F94573AD7CF4}" dt="2025-11-21T15:32:40.252" v="249" actId="20577"/>
        <pc:sldMkLst>
          <pc:docMk/>
          <pc:sldMk cId="3396622622" sldId="260"/>
        </pc:sldMkLst>
        <pc:spChg chg="mod">
          <ac:chgData name="Natasha Wilson (2506841)" userId="b343e092-7e96-4374-a7a0-3489ccba9e58" providerId="ADAL" clId="{14A6A32A-C051-5401-8FC4-F94573AD7CF4}" dt="2025-11-21T15:32:40.252" v="249" actId="20577"/>
          <ac:spMkLst>
            <pc:docMk/>
            <pc:sldMk cId="3396622622" sldId="260"/>
            <ac:spMk id="3" creationId="{7C0B53A6-5FEB-EE68-A2AF-0680455C340E}"/>
          </ac:spMkLst>
        </pc:spChg>
      </pc:sldChg>
      <pc:sldChg chg="modSp mod">
        <pc:chgData name="Natasha Wilson (2506841)" userId="b343e092-7e96-4374-a7a0-3489ccba9e58" providerId="ADAL" clId="{14A6A32A-C051-5401-8FC4-F94573AD7CF4}" dt="2025-11-21T15:41:42.571" v="763" actId="20577"/>
        <pc:sldMkLst>
          <pc:docMk/>
          <pc:sldMk cId="727961657" sldId="264"/>
        </pc:sldMkLst>
        <pc:spChg chg="mod">
          <ac:chgData name="Natasha Wilson (2506841)" userId="b343e092-7e96-4374-a7a0-3489ccba9e58" providerId="ADAL" clId="{14A6A32A-C051-5401-8FC4-F94573AD7CF4}" dt="2025-11-21T15:33:33.822" v="273" actId="20577"/>
          <ac:spMkLst>
            <pc:docMk/>
            <pc:sldMk cId="727961657" sldId="264"/>
            <ac:spMk id="2" creationId="{39630979-8A2B-E46B-A580-60B786F8CA9F}"/>
          </ac:spMkLst>
        </pc:spChg>
        <pc:spChg chg="mod">
          <ac:chgData name="Natasha Wilson (2506841)" userId="b343e092-7e96-4374-a7a0-3489ccba9e58" providerId="ADAL" clId="{14A6A32A-C051-5401-8FC4-F94573AD7CF4}" dt="2025-11-21T15:41:42.571" v="763" actId="20577"/>
          <ac:spMkLst>
            <pc:docMk/>
            <pc:sldMk cId="727961657" sldId="264"/>
            <ac:spMk id="3" creationId="{10639E36-2F00-BA65-430C-74F31ECEBF25}"/>
          </ac:spMkLst>
        </pc:spChg>
      </pc:sldChg>
      <pc:sldChg chg="addSp delSp modSp new mod setBg">
        <pc:chgData name="Natasha Wilson (2506841)" userId="b343e092-7e96-4374-a7a0-3489ccba9e58" providerId="ADAL" clId="{14A6A32A-C051-5401-8FC4-F94573AD7CF4}" dt="2025-11-21T15:47:12.803" v="795" actId="20577"/>
        <pc:sldMkLst>
          <pc:docMk/>
          <pc:sldMk cId="3875117826" sldId="265"/>
        </pc:sldMkLst>
        <pc:spChg chg="mod">
          <ac:chgData name="Natasha Wilson (2506841)" userId="b343e092-7e96-4374-a7a0-3489ccba9e58" providerId="ADAL" clId="{14A6A32A-C051-5401-8FC4-F94573AD7CF4}" dt="2025-11-21T15:24:53.282" v="54" actId="20577"/>
          <ac:spMkLst>
            <pc:docMk/>
            <pc:sldMk cId="3875117826" sldId="265"/>
            <ac:spMk id="2" creationId="{73F37148-68CC-D2AC-744D-40CC6982B83F}"/>
          </ac:spMkLst>
        </pc:spChg>
        <pc:spChg chg="del">
          <ac:chgData name="Natasha Wilson (2506841)" userId="b343e092-7e96-4374-a7a0-3489ccba9e58" providerId="ADAL" clId="{14A6A32A-C051-5401-8FC4-F94573AD7CF4}" dt="2025-11-21T15:24:08.657" v="39" actId="26606"/>
          <ac:spMkLst>
            <pc:docMk/>
            <pc:sldMk cId="3875117826" sldId="265"/>
            <ac:spMk id="3" creationId="{7DFBBD60-4B20-990F-2135-D26C6F502687}"/>
          </ac:spMkLst>
        </pc:spChg>
        <pc:spChg chg="add mod">
          <ac:chgData name="Natasha Wilson (2506841)" userId="b343e092-7e96-4374-a7a0-3489ccba9e58" providerId="ADAL" clId="{14A6A32A-C051-5401-8FC4-F94573AD7CF4}" dt="2025-11-21T15:47:12.803" v="795" actId="20577"/>
          <ac:spMkLst>
            <pc:docMk/>
            <pc:sldMk cId="3875117826" sldId="265"/>
            <ac:spMk id="4" creationId="{5609A665-6010-3BE0-10BA-0E1825473128}"/>
          </ac:spMkLst>
        </pc:spChg>
        <pc:spChg chg="add">
          <ac:chgData name="Natasha Wilson (2506841)" userId="b343e092-7e96-4374-a7a0-3489ccba9e58" providerId="ADAL" clId="{14A6A32A-C051-5401-8FC4-F94573AD7CF4}" dt="2025-11-21T15:24:08.657" v="39" actId="26606"/>
          <ac:spMkLst>
            <pc:docMk/>
            <pc:sldMk cId="3875117826" sldId="265"/>
            <ac:spMk id="18" creationId="{4609862E-48F9-45AC-8D44-67A0268A7935}"/>
          </ac:spMkLst>
        </pc:spChg>
        <pc:spChg chg="add">
          <ac:chgData name="Natasha Wilson (2506841)" userId="b343e092-7e96-4374-a7a0-3489ccba9e58" providerId="ADAL" clId="{14A6A32A-C051-5401-8FC4-F94573AD7CF4}" dt="2025-11-21T15:24:08.657" v="39" actId="26606"/>
          <ac:spMkLst>
            <pc:docMk/>
            <pc:sldMk cId="3875117826" sldId="265"/>
            <ac:spMk id="20" creationId="{2D5EEA8B-2D86-4D1D-96B3-6B8290303786}"/>
          </ac:spMkLst>
        </pc:spChg>
        <pc:cxnChg chg="add">
          <ac:chgData name="Natasha Wilson (2506841)" userId="b343e092-7e96-4374-a7a0-3489ccba9e58" providerId="ADAL" clId="{14A6A32A-C051-5401-8FC4-F94573AD7CF4}" dt="2025-11-21T15:24:08.657" v="39" actId="26606"/>
          <ac:cxnSpMkLst>
            <pc:docMk/>
            <pc:sldMk cId="3875117826" sldId="265"/>
            <ac:cxnSpMk id="8" creationId="{FEB90296-CFE0-401D-9CA3-32966EC4F01D}"/>
          </ac:cxnSpMkLst>
        </pc:cxnChg>
        <pc:cxnChg chg="add">
          <ac:chgData name="Natasha Wilson (2506841)" userId="b343e092-7e96-4374-a7a0-3489ccba9e58" providerId="ADAL" clId="{14A6A32A-C051-5401-8FC4-F94573AD7CF4}" dt="2025-11-21T15:24:08.657" v="39" actId="26606"/>
          <ac:cxnSpMkLst>
            <pc:docMk/>
            <pc:sldMk cId="3875117826" sldId="265"/>
            <ac:cxnSpMk id="10" creationId="{08C9B4EE-7611-4ED9-B356-7BDD377C39B0}"/>
          </ac:cxnSpMkLst>
        </pc:cxnChg>
        <pc:cxnChg chg="add">
          <ac:chgData name="Natasha Wilson (2506841)" userId="b343e092-7e96-4374-a7a0-3489ccba9e58" providerId="ADAL" clId="{14A6A32A-C051-5401-8FC4-F94573AD7CF4}" dt="2025-11-21T15:24:08.657" v="39" actId="26606"/>
          <ac:cxnSpMkLst>
            <pc:docMk/>
            <pc:sldMk cId="3875117826" sldId="265"/>
            <ac:cxnSpMk id="12" creationId="{4A4F266A-F2F7-47CD-8BBC-E3777E982FD2}"/>
          </ac:cxnSpMkLst>
        </pc:cxnChg>
        <pc:cxnChg chg="add">
          <ac:chgData name="Natasha Wilson (2506841)" userId="b343e092-7e96-4374-a7a0-3489ccba9e58" providerId="ADAL" clId="{14A6A32A-C051-5401-8FC4-F94573AD7CF4}" dt="2025-11-21T15:24:08.657" v="39" actId="26606"/>
          <ac:cxnSpMkLst>
            <pc:docMk/>
            <pc:sldMk cId="3875117826" sldId="265"/>
            <ac:cxnSpMk id="14" creationId="{20D69C80-8919-4A32-B897-F2A21F940574}"/>
          </ac:cxnSpMkLst>
        </pc:cxnChg>
        <pc:cxnChg chg="add">
          <ac:chgData name="Natasha Wilson (2506841)" userId="b343e092-7e96-4374-a7a0-3489ccba9e58" providerId="ADAL" clId="{14A6A32A-C051-5401-8FC4-F94573AD7CF4}" dt="2025-11-21T15:24:08.657" v="39" actId="26606"/>
          <ac:cxnSpMkLst>
            <pc:docMk/>
            <pc:sldMk cId="3875117826" sldId="265"/>
            <ac:cxnSpMk id="16" creationId="{F427B072-CC5B-481B-9719-8CD4C54444BE}"/>
          </ac:cxnSpMkLst>
        </pc:cxnChg>
      </pc:sldChg>
    </pc:docChg>
  </pc:docChgLst>
  <pc:docChgLst>
    <pc:chgData name="Natasha Wilson (2506841)" userId="S::2506841@student.uwtsd.ac.uk::b343e092-7e96-4374-a7a0-3489ccba9e58" providerId="AD" clId="Web-{379F4B9F-4801-1FB3-901D-586B798D5370}"/>
    <pc:docChg chg="modSld">
      <pc:chgData name="Natasha Wilson (2506841)" userId="S::2506841@student.uwtsd.ac.uk::b343e092-7e96-4374-a7a0-3489ccba9e58" providerId="AD" clId="Web-{379F4B9F-4801-1FB3-901D-586B798D5370}" dt="2025-11-21T15:11:56.743" v="22" actId="20577"/>
      <pc:docMkLst>
        <pc:docMk/>
      </pc:docMkLst>
      <pc:sldChg chg="addSp modSp mod setBg">
        <pc:chgData name="Natasha Wilson (2506841)" userId="S::2506841@student.uwtsd.ac.uk::b343e092-7e96-4374-a7a0-3489ccba9e58" providerId="AD" clId="Web-{379F4B9F-4801-1FB3-901D-586B798D5370}" dt="2025-11-21T15:11:56.743" v="22" actId="20577"/>
        <pc:sldMkLst>
          <pc:docMk/>
          <pc:sldMk cId="727961657" sldId="264"/>
        </pc:sldMkLst>
        <pc:spChg chg="mod">
          <ac:chgData name="Natasha Wilson (2506841)" userId="S::2506841@student.uwtsd.ac.uk::b343e092-7e96-4374-a7a0-3489ccba9e58" providerId="AD" clId="Web-{379F4B9F-4801-1FB3-901D-586B798D5370}" dt="2025-11-21T15:11:56.743" v="22" actId="20577"/>
          <ac:spMkLst>
            <pc:docMk/>
            <pc:sldMk cId="727961657" sldId="264"/>
            <ac:spMk id="2" creationId="{39630979-8A2B-E46B-A580-60B786F8CA9F}"/>
          </ac:spMkLst>
        </pc:spChg>
        <pc:spChg chg="mod">
          <ac:chgData name="Natasha Wilson (2506841)" userId="S::2506841@student.uwtsd.ac.uk::b343e092-7e96-4374-a7a0-3489ccba9e58" providerId="AD" clId="Web-{379F4B9F-4801-1FB3-901D-586B798D5370}" dt="2025-11-21T15:09:12.199" v="0"/>
          <ac:spMkLst>
            <pc:docMk/>
            <pc:sldMk cId="727961657" sldId="264"/>
            <ac:spMk id="3" creationId="{10639E36-2F00-BA65-430C-74F31ECEBF25}"/>
          </ac:spMkLst>
        </pc:spChg>
        <pc:spChg chg="add">
          <ac:chgData name="Natasha Wilson (2506841)" userId="S::2506841@student.uwtsd.ac.uk::b343e092-7e96-4374-a7a0-3489ccba9e58" providerId="AD" clId="Web-{379F4B9F-4801-1FB3-901D-586B798D5370}" dt="2025-11-21T15:09:12.199" v="0"/>
          <ac:spMkLst>
            <pc:docMk/>
            <pc:sldMk cId="727961657" sldId="264"/>
            <ac:spMk id="8" creationId="{290FE681-1E05-478A-89DC-5F7AB37CFD77}"/>
          </ac:spMkLst>
        </pc:spChg>
        <pc:cxnChg chg="add">
          <ac:chgData name="Natasha Wilson (2506841)" userId="S::2506841@student.uwtsd.ac.uk::b343e092-7e96-4374-a7a0-3489ccba9e58" providerId="AD" clId="Web-{379F4B9F-4801-1FB3-901D-586B798D5370}" dt="2025-11-21T15:09:12.199" v="0"/>
          <ac:cxnSpMkLst>
            <pc:docMk/>
            <pc:sldMk cId="727961657" sldId="264"/>
            <ac:cxnSpMk id="10" creationId="{2E2F21DC-5F0E-42CF-B89C-C1E25E175CB8}"/>
          </ac:cxnSpMkLst>
        </pc:cxnChg>
      </pc:sldChg>
    </pc:docChg>
  </pc:docChgLst>
  <pc:docChgLst>
    <pc:chgData name="Natasha Wilson (2506841)" userId="S::2506841@student.uwtsd.ac.uk::b343e092-7e96-4374-a7a0-3489ccba9e58" providerId="AD" clId="Web-{C869DDEA-8F39-FC35-053A-C9ADB87B1643}"/>
    <pc:docChg chg="modSld">
      <pc:chgData name="Natasha Wilson (2506841)" userId="S::2506841@student.uwtsd.ac.uk::b343e092-7e96-4374-a7a0-3489ccba9e58" providerId="AD" clId="Web-{C869DDEA-8F39-FC35-053A-C9ADB87B1643}" dt="2025-11-21T14:54:03.612" v="0" actId="1076"/>
      <pc:docMkLst>
        <pc:docMk/>
      </pc:docMkLst>
      <pc:sldChg chg="modSp">
        <pc:chgData name="Natasha Wilson (2506841)" userId="S::2506841@student.uwtsd.ac.uk::b343e092-7e96-4374-a7a0-3489ccba9e58" providerId="AD" clId="Web-{C869DDEA-8F39-FC35-053A-C9ADB87B1643}" dt="2025-11-21T14:54:03.612" v="0" actId="1076"/>
        <pc:sldMkLst>
          <pc:docMk/>
          <pc:sldMk cId="3367255993" sldId="256"/>
        </pc:sldMkLst>
        <pc:picChg chg="mod">
          <ac:chgData name="Natasha Wilson (2506841)" userId="S::2506841@student.uwtsd.ac.uk::b343e092-7e96-4374-a7a0-3489ccba9e58" providerId="AD" clId="Web-{C869DDEA-8F39-FC35-053A-C9ADB87B1643}" dt="2025-11-21T14:54:03.612" v="0" actId="1076"/>
          <ac:picMkLst>
            <pc:docMk/>
            <pc:sldMk cId="3367255993" sldId="256"/>
            <ac:picMk id="7" creationId="{6DC49095-02DB-4EB2-44A2-E1AD673EDEE1}"/>
          </ac:picMkLst>
        </pc:picChg>
      </pc:sldChg>
    </pc:docChg>
  </pc:docChgLst>
  <pc:docChgLst>
    <pc:chgData name="Natasha Wilson (2506841)" userId="S::2506841@student.uwtsd.ac.uk::b343e092-7e96-4374-a7a0-3489ccba9e58" providerId="AD" clId="Web-{4A472496-4A7D-B958-35D8-1531F2048C82}"/>
    <pc:docChg chg="addSld">
      <pc:chgData name="Natasha Wilson (2506841)" userId="S::2506841@student.uwtsd.ac.uk::b343e092-7e96-4374-a7a0-3489ccba9e58" providerId="AD" clId="Web-{4A472496-4A7D-B958-35D8-1531F2048C82}" dt="2025-11-21T15:06:31.784" v="0"/>
      <pc:docMkLst>
        <pc:docMk/>
      </pc:docMkLst>
      <pc:sldChg chg="new">
        <pc:chgData name="Natasha Wilson (2506841)" userId="S::2506841@student.uwtsd.ac.uk::b343e092-7e96-4374-a7a0-3489ccba9e58" providerId="AD" clId="Web-{4A472496-4A7D-B958-35D8-1531F2048C82}" dt="2025-11-21T15:06:31.784" v="0"/>
        <pc:sldMkLst>
          <pc:docMk/>
          <pc:sldMk cId="727961657" sldId="2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4F83F8-2DA8-4DDA-B0FB-30EB91D1572E}" type="datetimeFigureOut">
              <a:rPr lang="en-US"/>
              <a:t>11/21/2025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B34323-CBC9-4CF9-A4BB-BE2CEBD015BD}" type="slidenum">
              <a:r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028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34323-CBC9-4CF9-A4BB-BE2CEBD015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447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b="1"/>
              <a:t>Challenges</a:t>
            </a:r>
            <a:endParaRPr lang="en-US"/>
          </a:p>
          <a:p>
            <a:pPr algn="just"/>
            <a:r>
              <a:rPr lang="en-US"/>
              <a:t>•What was the biggest challenge in completing the report?</a:t>
            </a:r>
          </a:p>
          <a:p>
            <a:pPr algn="just"/>
            <a:r>
              <a:rPr lang="en-US"/>
              <a:t>•How did you try to overcome it?</a:t>
            </a:r>
            <a:endParaRPr lang="en-US">
              <a:ea typeface="Calibri"/>
              <a:cs typeface="Calibri"/>
            </a:endParaRPr>
          </a:p>
          <a:p>
            <a:pPr algn="just"/>
            <a:r>
              <a:rPr lang="en-US"/>
              <a:t>•</a:t>
            </a:r>
            <a:endParaRPr lang="en-US">
              <a:ea typeface="Calibri"/>
              <a:cs typeface="Calibri"/>
            </a:endParaRPr>
          </a:p>
          <a:p>
            <a:pPr algn="just"/>
            <a:r>
              <a:rPr lang="en-US" b="1"/>
              <a:t>Successes</a:t>
            </a:r>
            <a:endParaRPr lang="en-US"/>
          </a:p>
          <a:p>
            <a:pPr algn="just"/>
            <a:r>
              <a:rPr lang="en-US"/>
              <a:t>•What are you most proud of in your report?</a:t>
            </a:r>
            <a:endParaRPr lang="en-US">
              <a:ea typeface="Calibri"/>
              <a:cs typeface="Calibri"/>
            </a:endParaRPr>
          </a:p>
          <a:p>
            <a:pPr algn="just"/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34323-CBC9-4CF9-A4BB-BE2CEBD015BD}" type="slidenum">
              <a:r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507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/>
              <a:t>•What one thing will you change next time, and why?</a:t>
            </a:r>
          </a:p>
          <a:p>
            <a:pPr algn="just"/>
            <a:r>
              <a:rPr lang="en-US"/>
              <a:t>•</a:t>
            </a:r>
            <a:endParaRPr lang="en-GB"/>
          </a:p>
          <a:p>
            <a:pPr algn="just"/>
            <a:r>
              <a:rPr lang="en-US"/>
              <a:t>•What’s one thing you’ll keep doing because it worked?</a:t>
            </a:r>
            <a:endParaRPr lang="en-GB"/>
          </a:p>
          <a:p>
            <a:pPr algn="just"/>
            <a:r>
              <a:rPr lang="en-US"/>
              <a:t>•</a:t>
            </a:r>
            <a:endParaRPr lang="en-GB"/>
          </a:p>
          <a:p>
            <a:pPr algn="just"/>
            <a:r>
              <a:rPr lang="en-US"/>
              <a:t>•What’s one actionable goal you have for your next assignment?</a:t>
            </a:r>
            <a:endParaRPr lang="en-GB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34323-CBC9-4CF9-A4BB-BE2CEBD015BD}" type="slidenum">
              <a:r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71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1068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857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891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520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077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735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391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993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71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42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912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5638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10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01460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866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310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76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771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26" r:id="rId1"/>
    <p:sldLayoutId id="2147484127" r:id="rId2"/>
    <p:sldLayoutId id="2147484128" r:id="rId3"/>
    <p:sldLayoutId id="2147484129" r:id="rId4"/>
    <p:sldLayoutId id="2147484130" r:id="rId5"/>
    <p:sldLayoutId id="2147484131" r:id="rId6"/>
    <p:sldLayoutId id="2147484132" r:id="rId7"/>
    <p:sldLayoutId id="2147484133" r:id="rId8"/>
    <p:sldLayoutId id="2147484134" r:id="rId9"/>
    <p:sldLayoutId id="2147484135" r:id="rId10"/>
    <p:sldLayoutId id="2147484136" r:id="rId11"/>
    <p:sldLayoutId id="2147484137" r:id="rId12"/>
    <p:sldLayoutId id="2147484138" r:id="rId13"/>
    <p:sldLayoutId id="2147484139" r:id="rId14"/>
    <p:sldLayoutId id="2147484140" r:id="rId15"/>
    <p:sldLayoutId id="2147484141" r:id="rId16"/>
    <p:sldLayoutId id="214748414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777B48D-7BF2-470D-876B-50CD5CC8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61FD1-516D-9199-B465-87FC09CAAF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685799"/>
            <a:ext cx="4781147" cy="297180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REFLECTION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D7978A-D90A-42E2-A784-0EAB39B092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4816572" cy="1947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By Natasha Wilson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C49095-02DB-4EB2-44A2-E1AD673EDE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228605"/>
            <a:ext cx="6095999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83D6E-D5F1-B91E-50D5-74AB944BC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212" y="6172200"/>
            <a:ext cx="75438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B59AB-79FA-DA3B-E41D-74C2F6BD9F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4412" y="6172200"/>
            <a:ext cx="1600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CC859E-1E38-4C43-B2DE-D09F7A717D06}" type="datetime1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11/21/2025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0EAA9-B7F8-E5CA-3F46-914F27FA0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3DA8283-3FF4-47B3-9266-60768C743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93200" y="8468"/>
            <a:ext cx="5795625" cy="5874808"/>
            <a:chOff x="6108170" y="8467"/>
            <a:chExt cx="6080656" cy="6163733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DEB65FF-EAD9-4242-80AE-A3FC7EB1EB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78B5500-48F2-41FA-BD8C-3C2400F620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47B2E66-9934-4251-A5B0-A180C0CC9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CDA1666-64EC-4838-B0E1-4D545ECEA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CC99E35-6C12-4F89-8CDA-9FD8B3CEE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67255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7C746-2EFD-6D5E-017E-7B87F9A5D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3747111" cy="489204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bg1"/>
                </a:solidFill>
              </a:rPr>
              <a:t>INTRODUCTION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CE3DB-92F7-8441-C68A-AA1D04AA6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62" y="685799"/>
            <a:ext cx="6288260" cy="4892040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bg1">
                    <a:lumMod val="95000"/>
                    <a:lumOff val="5000"/>
                  </a:schemeClr>
                </a:solidFill>
              </a:rPr>
              <a:t>I chose to focus on both challenges and opportunities because they are both important in the digital era.</a:t>
            </a:r>
            <a:endParaRPr lang="en-US"/>
          </a:p>
          <a:p>
            <a:pPr marL="171450" indent="-171450">
              <a:buClr>
                <a:srgbClr val="FFFFFF"/>
              </a:buClr>
            </a:pPr>
            <a:r>
              <a:rPr lang="en-GB" sz="1600">
                <a:solidFill>
                  <a:schemeClr val="bg1">
                    <a:lumMod val="95000"/>
                    <a:lumOff val="5000"/>
                  </a:schemeClr>
                </a:solidFill>
              </a:rPr>
              <a:t>I found that challenges can have a negative impact on students learning. Distraction being a main challenge, pomodoro strategy is a good way to prevent this.</a:t>
            </a:r>
          </a:p>
          <a:p>
            <a:pPr marL="171450" indent="-171450">
              <a:buClr>
                <a:srgbClr val="FFFFFF"/>
              </a:buClr>
            </a:pPr>
            <a:r>
              <a:rPr lang="en-GB" sz="1600">
                <a:solidFill>
                  <a:schemeClr val="bg1">
                    <a:lumMod val="95000"/>
                    <a:lumOff val="5000"/>
                  </a:schemeClr>
                </a:solidFill>
              </a:rPr>
              <a:t>Opportunities can be beneficial such as flexible learning and access to learning platforms.</a:t>
            </a:r>
          </a:p>
        </p:txBody>
      </p:sp>
    </p:spTree>
    <p:extLst>
      <p:ext uri="{BB962C8B-B14F-4D97-AF65-F5344CB8AC3E}">
        <p14:creationId xmlns:p14="http://schemas.microsoft.com/office/powerpoint/2010/main" val="1095692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30979-8A2B-E46B-A580-60B786F8C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3747111" cy="489204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bg1"/>
                </a:solidFill>
              </a:rPr>
              <a:t>Reflecting on the process</a:t>
            </a:r>
            <a:br>
              <a:rPr lang="en-GB" b="1">
                <a:solidFill>
                  <a:schemeClr val="bg1"/>
                </a:solidFill>
              </a:rPr>
            </a:b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planning &amp; writing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9E36-2F00-BA65-430C-74F31ECEB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62" y="685799"/>
            <a:ext cx="6288260" cy="489204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 started by writing notes and researching challenges and opportunities the digital era provides.</a:t>
            </a:r>
          </a:p>
          <a:p>
            <a:r>
              <a:rPr lang="en-GB">
                <a:solidFill>
                  <a:schemeClr val="bg1"/>
                </a:solidFill>
              </a:rPr>
              <a:t>I then started researching strategies to help over come the challenges.</a:t>
            </a:r>
          </a:p>
          <a:p>
            <a:r>
              <a:rPr lang="en-GB">
                <a:solidFill>
                  <a:schemeClr val="bg1"/>
                </a:solidFill>
              </a:rPr>
              <a:t>The hardest part for me was delivering a balanced discussion.</a:t>
            </a:r>
          </a:p>
        </p:txBody>
      </p:sp>
    </p:spTree>
    <p:extLst>
      <p:ext uri="{BB962C8B-B14F-4D97-AF65-F5344CB8AC3E}">
        <p14:creationId xmlns:p14="http://schemas.microsoft.com/office/powerpoint/2010/main" val="727961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166C9E-EBEE-4501-AB6D-9E5672E18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3747111" cy="489204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bg1">
                    <a:lumMod val="95000"/>
                    <a:lumOff val="5000"/>
                  </a:schemeClr>
                </a:solidFill>
              </a:rPr>
              <a:t>REFLECTING ON THE PROCESS </a:t>
            </a:r>
            <a:br>
              <a:rPr lang="en-GB" b="1"/>
            </a:br>
            <a:br>
              <a:rPr lang="en-GB" b="1"/>
            </a:br>
            <a:r>
              <a:rPr lang="en-GB" b="1">
                <a:solidFill>
                  <a:schemeClr val="bg1">
                    <a:lumMod val="95000"/>
                    <a:lumOff val="5000"/>
                  </a:schemeClr>
                </a:solidFill>
              </a:rPr>
              <a:t>RESEARCH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B5095-D658-0A83-F08D-6550E5AAE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62" y="685799"/>
            <a:ext cx="6288260" cy="489204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Found my sources on google I used the CRAAP test to make sure these were accreditable.</a:t>
            </a: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I found it hard to find a current article, and one that was relevant to the topic. </a:t>
            </a: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Whilst doing research i come to realise it’s not  one of my strengths. I need to learn how to navigate the library better and credit online sources, it became apparent I lack knowledge in this field.</a:t>
            </a:r>
          </a:p>
        </p:txBody>
      </p:sp>
    </p:spTree>
    <p:extLst>
      <p:ext uri="{BB962C8B-B14F-4D97-AF65-F5344CB8AC3E}">
        <p14:creationId xmlns:p14="http://schemas.microsoft.com/office/powerpoint/2010/main" val="2817564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8F343-5D6D-2D2C-FC63-756C4003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3747111" cy="489204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chemeClr val="bg1">
                    <a:lumMod val="95000"/>
                    <a:lumOff val="5000"/>
                  </a:schemeClr>
                </a:solidFill>
              </a:rPr>
              <a:t>Reflecting on the process</a:t>
            </a:r>
            <a:br>
              <a:rPr lang="en-GB" b="1"/>
            </a:br>
            <a:br>
              <a:rPr lang="en-GB" b="1"/>
            </a:br>
            <a:br>
              <a:rPr lang="en-GB"/>
            </a:b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B53A6-5FEB-EE68-A2AF-0680455C3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62" y="685799"/>
            <a:ext cx="6288260" cy="4892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>
                <a:solidFill>
                  <a:schemeClr val="bg1">
                    <a:lumMod val="95000"/>
                    <a:lumOff val="5000"/>
                  </a:schemeClr>
                </a:solidFill>
              </a:rPr>
              <a:t>CHALLENGES</a:t>
            </a:r>
          </a:p>
          <a:p>
            <a:pPr marL="342900" indent="-342900"/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My biggest challenge was distraction it wasn’t until I started doing research into this that I came across the pomodoro strategy I then started to follow and obide by it and helped me focus a lot better.</a:t>
            </a:r>
          </a:p>
          <a:p>
            <a:pPr marL="342900" indent="-342900"/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I will continue to use this strategy moving forward. </a:t>
            </a:r>
          </a:p>
        </p:txBody>
      </p:sp>
    </p:spTree>
    <p:extLst>
      <p:ext uri="{BB962C8B-B14F-4D97-AF65-F5344CB8AC3E}">
        <p14:creationId xmlns:p14="http://schemas.microsoft.com/office/powerpoint/2010/main" val="3396622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37148-68CC-D2AC-744D-40CC6982B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645" y="685799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>
                <a:solidFill>
                  <a:schemeClr val="bg1"/>
                </a:solidFill>
              </a:rPr>
              <a:t>SUCCSESSES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09A665-6010-3BE0-10BA-0E1825473128}"/>
              </a:ext>
            </a:extLst>
          </p:cNvPr>
          <p:cNvSpPr txBox="1"/>
          <p:nvPr/>
        </p:nvSpPr>
        <p:spPr>
          <a:xfrm>
            <a:off x="2488019" y="3818467"/>
            <a:ext cx="718862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FFFF"/>
              </a:buClr>
            </a:pPr>
            <a:endParaRPr lang="en-GB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I'm most proud of the fact that I completed my first report and realising that I can do this. I no longer doubt myself and that alone is huge.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 am also proud that I kept my argument in my report balanced and highlighted my points accurately.</a:t>
            </a:r>
          </a:p>
        </p:txBody>
      </p:sp>
    </p:spTree>
    <p:extLst>
      <p:ext uri="{BB962C8B-B14F-4D97-AF65-F5344CB8AC3E}">
        <p14:creationId xmlns:p14="http://schemas.microsoft.com/office/powerpoint/2010/main" val="3875117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30FBB4-514E-3389-C5E7-F2CC1F98086B}"/>
              </a:ext>
            </a:extLst>
          </p:cNvPr>
          <p:cNvSpPr txBox="1"/>
          <p:nvPr/>
        </p:nvSpPr>
        <p:spPr>
          <a:xfrm>
            <a:off x="1753172" y="355217"/>
            <a:ext cx="882315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solidFill>
                  <a:schemeClr val="bg1">
                    <a:lumMod val="95000"/>
                    <a:lumOff val="5000"/>
                  </a:schemeClr>
                </a:solidFill>
              </a:rPr>
              <a:t>LOOKING FORWARD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9E86D8-4374-5737-AE3E-6F34021F17C0}"/>
              </a:ext>
            </a:extLst>
          </p:cNvPr>
          <p:cNvSpPr txBox="1"/>
          <p:nvPr/>
        </p:nvSpPr>
        <p:spPr>
          <a:xfrm>
            <a:off x="1071217" y="1568173"/>
            <a:ext cx="1029252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On my next term, I am going to try and  be more organised, instead of putting things off until the last minute. 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I'm going to keep using the pomodoro strategy because that really helped keep the distractions down to a minimum.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</a:rPr>
              <a:t>My actionable goal is to learn to use the library, I found that most difficult throughout this report.</a:t>
            </a:r>
          </a:p>
        </p:txBody>
      </p:sp>
    </p:spTree>
    <p:extLst>
      <p:ext uri="{BB962C8B-B14F-4D97-AF65-F5344CB8AC3E}">
        <p14:creationId xmlns:p14="http://schemas.microsoft.com/office/powerpoint/2010/main" val="9876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C2491D-9303-6B95-B41A-B453B80A1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645" y="685799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solidFill>
                  <a:schemeClr val="bg1">
                    <a:lumMod val="95000"/>
                    <a:lumOff val="5000"/>
                  </a:schemeClr>
                </a:solidFill>
              </a:rPr>
              <a:t>ANY QUESTIONS?</a:t>
            </a:r>
          </a:p>
        </p:txBody>
      </p:sp>
      <p:pic>
        <p:nvPicPr>
          <p:cNvPr id="5" name="Picture 4" descr="A group of colorful square speech bubbles with question marks&#10;&#10;AI-generated content may be incorrect.">
            <a:extLst>
              <a:ext uri="{FF2B5EF4-FFF2-40B4-BE49-F238E27FC236}">
                <a16:creationId xmlns:a16="http://schemas.microsoft.com/office/drawing/2014/main" id="{137393F4-F7BB-1B7A-D59F-392F04846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" y="0"/>
            <a:ext cx="12191551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19904B-9E95-A685-EC6D-AE422568C965}"/>
              </a:ext>
            </a:extLst>
          </p:cNvPr>
          <p:cNvSpPr txBox="1"/>
          <p:nvPr/>
        </p:nvSpPr>
        <p:spPr>
          <a:xfrm>
            <a:off x="1188528" y="757207"/>
            <a:ext cx="683403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4400" b="1">
                <a:solidFill>
                  <a:schemeClr val="bg1">
                    <a:lumMod val="95000"/>
                    <a:lumOff val="5000"/>
                  </a:schemeClr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85982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3B461-323C-4912-BFFD-C37582662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BC21318-F4F4-4524-95D1-6B7FE0A78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9FFA8E5-974F-409E-89C6-E185BD909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384E2B1-7008-45EE-9F2E-FEF3A0897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4563410-7FE9-4955-89C6-0FB9326CD3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AD14C0E-D5DF-4BDC-BD92-642CFF180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A212F8F-D812-4A16-BE82-F3500DE3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Snip Diagonal Corner Rectangle 24">
            <a:extLst>
              <a:ext uri="{FF2B5EF4-FFF2-40B4-BE49-F238E27FC236}">
                <a16:creationId xmlns:a16="http://schemas.microsoft.com/office/drawing/2014/main" id="{D2CF1D1B-04ED-443D-A9FE-68BF8859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229" y="620722"/>
            <a:ext cx="10935543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hanks Thank You Message · Free image on Pixabay">
            <a:extLst>
              <a:ext uri="{FF2B5EF4-FFF2-40B4-BE49-F238E27FC236}">
                <a16:creationId xmlns:a16="http://schemas.microsoft.com/office/drawing/2014/main" id="{147A636B-5E16-E70F-84E7-A4FAA33C44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3604" y="786117"/>
            <a:ext cx="7424791" cy="4956048"/>
          </a:xfrm>
          <a:custGeom>
            <a:avLst/>
            <a:gdLst/>
            <a:ahLst/>
            <a:cxnLst/>
            <a:rect l="l" t="t" r="r" b="b"/>
            <a:pathLst>
              <a:path w="10607040" h="4956048">
                <a:moveTo>
                  <a:pt x="497480" y="0"/>
                </a:moveTo>
                <a:lnTo>
                  <a:pt x="10607040" y="0"/>
                </a:lnTo>
                <a:lnTo>
                  <a:pt x="10607040" y="4485407"/>
                </a:lnTo>
                <a:lnTo>
                  <a:pt x="10131692" y="4956048"/>
                </a:lnTo>
                <a:lnTo>
                  <a:pt x="0" y="4956048"/>
                </a:lnTo>
                <a:lnTo>
                  <a:pt x="0" y="4925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577362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Slice</vt:lpstr>
      <vt:lpstr>REFLECTION PRESENTATION</vt:lpstr>
      <vt:lpstr>INTRODUCTION</vt:lpstr>
      <vt:lpstr>Reflecting on the process  planning &amp; writing</vt:lpstr>
      <vt:lpstr>REFLECTING ON THE PROCESS   RESEARCH</vt:lpstr>
      <vt:lpstr>Reflecting on the process   </vt:lpstr>
      <vt:lpstr>SUCCSESSES</vt:lpstr>
      <vt:lpstr>PowerPoint Presentation</vt:lpstr>
      <vt:lpstr>ANY QUESTIONS?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2025-11-20T17:57:21Z</dcterms:created>
  <dcterms:modified xsi:type="dcterms:W3CDTF">2025-11-21T15:55:21Z</dcterms:modified>
</cp:coreProperties>
</file>