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4" r:id="rId1"/>
  </p:sldMasterIdLst>
  <p:notesMasterIdLst>
    <p:notesMasterId r:id="rId34"/>
  </p:notesMasterIdLst>
  <p:handoutMasterIdLst>
    <p:handoutMasterId r:id="rId35"/>
  </p:handout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7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6" r:id="rId27"/>
    <p:sldId id="282" r:id="rId28"/>
    <p:sldId id="281" r:id="rId29"/>
    <p:sldId id="283" r:id="rId30"/>
    <p:sldId id="284" r:id="rId31"/>
    <p:sldId id="285" r:id="rId32"/>
    <p:sldId id="287" r:id="rId3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30BC91-E3D1-A825-0308-CCB4C3FCDEA0}" v="115" dt="2023-11-20T20:13:51.938"/>
    <p1510:client id="{D04797FC-46D1-44D7-893E-E07168E09E9E}" v="46" dt="2023-03-25T19:54:54.511"/>
    <p1510:client id="{EF775FB6-4717-0CE0-5553-E46BF80CBE27}" v="3163" dt="2023-03-26T20:36:25.888"/>
    <p1510:client id="{FF5BE0D3-3824-4ED0-5B6E-4D88E3252786}" v="24" dt="2023-03-29T08:41:42.8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8830BC91-E3D1-A825-0308-CCB4C3FCDEA0}"/>
    <pc:docChg chg="addSld modSld">
      <pc:chgData name="Rebecca Francis-Davies" userId="S::r.francis-davies@uwtsd.ac.uk::caf69e2c-2198-47a4-8268-c57958bd4ca9" providerId="AD" clId="Web-{8830BC91-E3D1-A825-0308-CCB4C3FCDEA0}" dt="2023-11-20T20:13:52.048" v="112"/>
      <pc:docMkLst>
        <pc:docMk/>
      </pc:docMkLst>
      <pc:sldChg chg="modSp new">
        <pc:chgData name="Rebecca Francis-Davies" userId="S::r.francis-davies@uwtsd.ac.uk::caf69e2c-2198-47a4-8268-c57958bd4ca9" providerId="AD" clId="Web-{8830BC91-E3D1-A825-0308-CCB4C3FCDEA0}" dt="2023-11-20T20:11:32.633" v="73" actId="20577"/>
        <pc:sldMkLst>
          <pc:docMk/>
          <pc:sldMk cId="3058140309" sldId="286"/>
        </pc:sldMkLst>
        <pc:spChg chg="mod">
          <ac:chgData name="Rebecca Francis-Davies" userId="S::r.francis-davies@uwtsd.ac.uk::caf69e2c-2198-47a4-8268-c57958bd4ca9" providerId="AD" clId="Web-{8830BC91-E3D1-A825-0308-CCB4C3FCDEA0}" dt="2023-11-20T20:09:14.656" v="5" actId="20577"/>
          <ac:spMkLst>
            <pc:docMk/>
            <pc:sldMk cId="3058140309" sldId="286"/>
            <ac:spMk id="2" creationId="{E27D34E7-F9AD-A6EE-4267-5B9108ED20DB}"/>
          </ac:spMkLst>
        </pc:spChg>
        <pc:spChg chg="mod">
          <ac:chgData name="Rebecca Francis-Davies" userId="S::r.francis-davies@uwtsd.ac.uk::caf69e2c-2198-47a4-8268-c57958bd4ca9" providerId="AD" clId="Web-{8830BC91-E3D1-A825-0308-CCB4C3FCDEA0}" dt="2023-11-20T20:11:32.633" v="73" actId="20577"/>
          <ac:spMkLst>
            <pc:docMk/>
            <pc:sldMk cId="3058140309" sldId="286"/>
            <ac:spMk id="3" creationId="{94D823F1-BF88-A30D-178A-6FFB4219B2DC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8830BC91-E3D1-A825-0308-CCB4C3FCDEA0}" dt="2023-11-20T20:13:52.048" v="112"/>
        <pc:sldMkLst>
          <pc:docMk/>
          <pc:sldMk cId="1925975836" sldId="287"/>
        </pc:sldMkLst>
        <pc:spChg chg="mod">
          <ac:chgData name="Rebecca Francis-Davies" userId="S::r.francis-davies@uwtsd.ac.uk::caf69e2c-2198-47a4-8268-c57958bd4ca9" providerId="AD" clId="Web-{8830BC91-E3D1-A825-0308-CCB4C3FCDEA0}" dt="2023-11-20T20:13:52.048" v="112"/>
          <ac:spMkLst>
            <pc:docMk/>
            <pc:sldMk cId="1925975836" sldId="287"/>
            <ac:spMk id="2" creationId="{FD8C8B01-7C4D-B2D7-8B9A-348C5A8DD1AF}"/>
          </ac:spMkLst>
        </pc:spChg>
        <pc:spChg chg="del mod">
          <ac:chgData name="Rebecca Francis-Davies" userId="S::r.francis-davies@uwtsd.ac.uk::caf69e2c-2198-47a4-8268-c57958bd4ca9" providerId="AD" clId="Web-{8830BC91-E3D1-A825-0308-CCB4C3FCDEA0}" dt="2023-11-20T20:13:52.048" v="112"/>
          <ac:spMkLst>
            <pc:docMk/>
            <pc:sldMk cId="1925975836" sldId="287"/>
            <ac:spMk id="3" creationId="{67E99BC7-CFB0-28CB-C3A8-DDC48B7A1A0C}"/>
          </ac:spMkLst>
        </pc:spChg>
        <pc:spChg chg="add">
          <ac:chgData name="Rebecca Francis-Davies" userId="S::r.francis-davies@uwtsd.ac.uk::caf69e2c-2198-47a4-8268-c57958bd4ca9" providerId="AD" clId="Web-{8830BC91-E3D1-A825-0308-CCB4C3FCDEA0}" dt="2023-11-20T20:13:52.048" v="112"/>
          <ac:spMkLst>
            <pc:docMk/>
            <pc:sldMk cId="1925975836" sldId="287"/>
            <ac:spMk id="9" creationId="{383F4F3A-DF89-453C-A499-8C259F6A2F13}"/>
          </ac:spMkLst>
        </pc:spChg>
        <pc:spChg chg="add">
          <ac:chgData name="Rebecca Francis-Davies" userId="S::r.francis-davies@uwtsd.ac.uk::caf69e2c-2198-47a4-8268-c57958bd4ca9" providerId="AD" clId="Web-{8830BC91-E3D1-A825-0308-CCB4C3FCDEA0}" dt="2023-11-20T20:13:52.048" v="112"/>
          <ac:spMkLst>
            <pc:docMk/>
            <pc:sldMk cId="1925975836" sldId="287"/>
            <ac:spMk id="11" creationId="{58BDB0EE-D238-415B-9ED8-62AA6AB2AAD1}"/>
          </ac:spMkLst>
        </pc:spChg>
        <pc:spChg chg="add">
          <ac:chgData name="Rebecca Francis-Davies" userId="S::r.francis-davies@uwtsd.ac.uk::caf69e2c-2198-47a4-8268-c57958bd4ca9" providerId="AD" clId="Web-{8830BC91-E3D1-A825-0308-CCB4C3FCDEA0}" dt="2023-11-20T20:13:52.048" v="112"/>
          <ac:spMkLst>
            <pc:docMk/>
            <pc:sldMk cId="1925975836" sldId="287"/>
            <ac:spMk id="13" creationId="{C5B55FC3-961D-4325-82F1-DE92B0D04E03}"/>
          </ac:spMkLst>
        </pc:spChg>
        <pc:spChg chg="add">
          <ac:chgData name="Rebecca Francis-Davies" userId="S::r.francis-davies@uwtsd.ac.uk::caf69e2c-2198-47a4-8268-c57958bd4ca9" providerId="AD" clId="Web-{8830BC91-E3D1-A825-0308-CCB4C3FCDEA0}" dt="2023-11-20T20:13:52.048" v="112"/>
          <ac:spMkLst>
            <pc:docMk/>
            <pc:sldMk cId="1925975836" sldId="287"/>
            <ac:spMk id="17" creationId="{4C8AB332-D09E-4F28-943C-DABDD4716A3C}"/>
          </ac:spMkLst>
        </pc:spChg>
        <pc:graphicFrameChg chg="add">
          <ac:chgData name="Rebecca Francis-Davies" userId="S::r.francis-davies@uwtsd.ac.uk::caf69e2c-2198-47a4-8268-c57958bd4ca9" providerId="AD" clId="Web-{8830BC91-E3D1-A825-0308-CCB4C3FCDEA0}" dt="2023-11-20T20:13:52.048" v="112"/>
          <ac:graphicFrameMkLst>
            <pc:docMk/>
            <pc:sldMk cId="1925975836" sldId="287"/>
            <ac:graphicFrameMk id="5" creationId="{23AA8F35-7FCD-02D5-C56C-1D7EC57F4603}"/>
          </ac:graphicFrameMkLst>
        </pc:graphicFrameChg>
        <pc:cxnChg chg="add">
          <ac:chgData name="Rebecca Francis-Davies" userId="S::r.francis-davies@uwtsd.ac.uk::caf69e2c-2198-47a4-8268-c57958bd4ca9" providerId="AD" clId="Web-{8830BC91-E3D1-A825-0308-CCB4C3FCDEA0}" dt="2023-11-20T20:13:52.048" v="112"/>
          <ac:cxnSpMkLst>
            <pc:docMk/>
            <pc:sldMk cId="1925975836" sldId="287"/>
            <ac:cxnSpMk id="15" creationId="{C8F51B3F-8331-4E4A-AE96-D47B1006EEAD}"/>
          </ac:cxnSpMkLst>
        </pc:cxnChg>
      </pc:sldChg>
    </pc:docChg>
  </pc:docChgLst>
  <pc:docChgLst>
    <pc:chgData name="Rebecca Francis-Davies" userId="S::r.francis-davies@uwtsd.ac.uk::caf69e2c-2198-47a4-8268-c57958bd4ca9" providerId="AD" clId="Web-{FF5BE0D3-3824-4ED0-5B6E-4D88E3252786}"/>
    <pc:docChg chg="modSld">
      <pc:chgData name="Rebecca Francis-Davies" userId="S::r.francis-davies@uwtsd.ac.uk::caf69e2c-2198-47a4-8268-c57958bd4ca9" providerId="AD" clId="Web-{FF5BE0D3-3824-4ED0-5B6E-4D88E3252786}" dt="2023-03-29T08:41:42.857" v="23" actId="1076"/>
      <pc:docMkLst>
        <pc:docMk/>
      </pc:docMkLst>
      <pc:sldChg chg="addSp delSp modSp">
        <pc:chgData name="Rebecca Francis-Davies" userId="S::r.francis-davies@uwtsd.ac.uk::caf69e2c-2198-47a4-8268-c57958bd4ca9" providerId="AD" clId="Web-{FF5BE0D3-3824-4ED0-5B6E-4D88E3252786}" dt="2023-03-29T08:41:42.857" v="23" actId="1076"/>
        <pc:sldMkLst>
          <pc:docMk/>
          <pc:sldMk cId="1674907582" sldId="257"/>
        </pc:sldMkLst>
        <pc:spChg chg="add del mod">
          <ac:chgData name="Rebecca Francis-Davies" userId="S::r.francis-davies@uwtsd.ac.uk::caf69e2c-2198-47a4-8268-c57958bd4ca9" providerId="AD" clId="Web-{FF5BE0D3-3824-4ED0-5B6E-4D88E3252786}" dt="2023-03-29T08:41:39.279" v="22"/>
          <ac:spMkLst>
            <pc:docMk/>
            <pc:sldMk cId="1674907582" sldId="257"/>
            <ac:spMk id="5" creationId="{624EDAB5-A3BB-63D9-84F9-F40072E7B0BE}"/>
          </ac:spMkLst>
        </pc:spChg>
        <pc:picChg chg="del">
          <ac:chgData name="Rebecca Francis-Davies" userId="S::r.francis-davies@uwtsd.ac.uk::caf69e2c-2198-47a4-8268-c57958bd4ca9" providerId="AD" clId="Web-{FF5BE0D3-3824-4ED0-5B6E-4D88E3252786}" dt="2023-03-29T08:40:10.355" v="21"/>
          <ac:picMkLst>
            <pc:docMk/>
            <pc:sldMk cId="1674907582" sldId="257"/>
            <ac:picMk id="4" creationId="{52EF4590-7859-060C-A85A-82C191A296C0}"/>
          </ac:picMkLst>
        </pc:picChg>
        <pc:picChg chg="add mod ord">
          <ac:chgData name="Rebecca Francis-Davies" userId="S::r.francis-davies@uwtsd.ac.uk::caf69e2c-2198-47a4-8268-c57958bd4ca9" providerId="AD" clId="Web-{FF5BE0D3-3824-4ED0-5B6E-4D88E3252786}" dt="2023-03-29T08:41:42.857" v="23" actId="1076"/>
          <ac:picMkLst>
            <pc:docMk/>
            <pc:sldMk cId="1674907582" sldId="257"/>
            <ac:picMk id="6" creationId="{AFE79211-B40C-0604-C9AA-DC27E10F5F07}"/>
          </ac:picMkLst>
        </pc:picChg>
      </pc:sldChg>
      <pc:sldChg chg="modSp">
        <pc:chgData name="Rebecca Francis-Davies" userId="S::r.francis-davies@uwtsd.ac.uk::caf69e2c-2198-47a4-8268-c57958bd4ca9" providerId="AD" clId="Web-{FF5BE0D3-3824-4ED0-5B6E-4D88E3252786}" dt="2023-03-29T08:37:00.037" v="20" actId="20577"/>
        <pc:sldMkLst>
          <pc:docMk/>
          <pc:sldMk cId="3894228755" sldId="263"/>
        </pc:sldMkLst>
        <pc:spChg chg="mod">
          <ac:chgData name="Rebecca Francis-Davies" userId="S::r.francis-davies@uwtsd.ac.uk::caf69e2c-2198-47a4-8268-c57958bd4ca9" providerId="AD" clId="Web-{FF5BE0D3-3824-4ED0-5B6E-4D88E3252786}" dt="2023-03-29T08:37:00.037" v="20" actId="20577"/>
          <ac:spMkLst>
            <pc:docMk/>
            <pc:sldMk cId="3894228755" sldId="263"/>
            <ac:spMk id="2" creationId="{84D51635-1E7B-06C5-908C-F38AB19ED953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1F1565-00E7-44EB-A876-F9B65D3AA74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FA11DE-7B30-4274-A3BA-6D4ECF2BB425}">
      <dgm:prSet/>
      <dgm:spPr/>
      <dgm:t>
        <a:bodyPr/>
        <a:lstStyle/>
        <a:p>
          <a:r>
            <a:rPr lang="en-GB"/>
            <a:t>"The essence of effective teamwork is to create a product through collective effort that exceeds the quality of an individual endeavour?</a:t>
          </a:r>
          <a:endParaRPr lang="en-US"/>
        </a:p>
      </dgm:t>
    </dgm:pt>
    <dgm:pt modelId="{1A64166B-310A-4552-BF7F-C913907A30A5}" type="parTrans" cxnId="{4DC530A9-6B66-49C7-BE6C-7C0AEEEC02FE}">
      <dgm:prSet/>
      <dgm:spPr/>
      <dgm:t>
        <a:bodyPr/>
        <a:lstStyle/>
        <a:p>
          <a:endParaRPr lang="en-US"/>
        </a:p>
      </dgm:t>
    </dgm:pt>
    <dgm:pt modelId="{FDD2C78E-877A-4638-ABBE-D8222F112903}" type="sibTrans" cxnId="{4DC530A9-6B66-49C7-BE6C-7C0AEEEC02FE}">
      <dgm:prSet/>
      <dgm:spPr/>
      <dgm:t>
        <a:bodyPr/>
        <a:lstStyle/>
        <a:p>
          <a:endParaRPr lang="en-US"/>
        </a:p>
      </dgm:t>
    </dgm:pt>
    <dgm:pt modelId="{C6EF0E03-84A4-4D7E-994B-97C85778BCFE}">
      <dgm:prSet/>
      <dgm:spPr/>
      <dgm:t>
        <a:bodyPr/>
        <a:lstStyle/>
        <a:p>
          <a:r>
            <a:rPr lang="en-GB"/>
            <a:t>Communication in Cross-Functional Teams, Karl Smart and Carol Barnum</a:t>
          </a:r>
          <a:endParaRPr lang="en-US"/>
        </a:p>
      </dgm:t>
    </dgm:pt>
    <dgm:pt modelId="{AE0CB078-5F29-4E10-ADEE-49B5EC456333}" type="parTrans" cxnId="{5B6E1114-DB69-4827-9774-A51F1DC51D54}">
      <dgm:prSet/>
      <dgm:spPr/>
      <dgm:t>
        <a:bodyPr/>
        <a:lstStyle/>
        <a:p>
          <a:endParaRPr lang="en-US"/>
        </a:p>
      </dgm:t>
    </dgm:pt>
    <dgm:pt modelId="{DE9B77BB-D181-4B2A-9C62-F6A189B86FC5}" type="sibTrans" cxnId="{5B6E1114-DB69-4827-9774-A51F1DC51D54}">
      <dgm:prSet/>
      <dgm:spPr/>
      <dgm:t>
        <a:bodyPr/>
        <a:lstStyle/>
        <a:p>
          <a:endParaRPr lang="en-US"/>
        </a:p>
      </dgm:t>
    </dgm:pt>
    <dgm:pt modelId="{9A8279DF-9DE8-4C2B-A1EB-2E15AD5F85C7}" type="pres">
      <dgm:prSet presAssocID="{401F1565-00E7-44EB-A876-F9B65D3AA748}" presName="vert0" presStyleCnt="0">
        <dgm:presLayoutVars>
          <dgm:dir/>
          <dgm:animOne val="branch"/>
          <dgm:animLvl val="lvl"/>
        </dgm:presLayoutVars>
      </dgm:prSet>
      <dgm:spPr/>
    </dgm:pt>
    <dgm:pt modelId="{0CE2FC57-BF10-409F-A0ED-A63F9489FACB}" type="pres">
      <dgm:prSet presAssocID="{7CFA11DE-7B30-4274-A3BA-6D4ECF2BB425}" presName="thickLine" presStyleLbl="alignNode1" presStyleIdx="0" presStyleCnt="2"/>
      <dgm:spPr/>
    </dgm:pt>
    <dgm:pt modelId="{D9ABB921-D81D-4A98-805C-8A774693D9F6}" type="pres">
      <dgm:prSet presAssocID="{7CFA11DE-7B30-4274-A3BA-6D4ECF2BB425}" presName="horz1" presStyleCnt="0"/>
      <dgm:spPr/>
    </dgm:pt>
    <dgm:pt modelId="{1921E630-B306-47E0-B047-A73EE2A91410}" type="pres">
      <dgm:prSet presAssocID="{7CFA11DE-7B30-4274-A3BA-6D4ECF2BB425}" presName="tx1" presStyleLbl="revTx" presStyleIdx="0" presStyleCnt="2"/>
      <dgm:spPr/>
    </dgm:pt>
    <dgm:pt modelId="{DA3FB682-47F7-439D-9E36-F3BBD727A476}" type="pres">
      <dgm:prSet presAssocID="{7CFA11DE-7B30-4274-A3BA-6D4ECF2BB425}" presName="vert1" presStyleCnt="0"/>
      <dgm:spPr/>
    </dgm:pt>
    <dgm:pt modelId="{894E8138-0E45-4A56-87A5-99DEE9FD79DD}" type="pres">
      <dgm:prSet presAssocID="{C6EF0E03-84A4-4D7E-994B-97C85778BCFE}" presName="thickLine" presStyleLbl="alignNode1" presStyleIdx="1" presStyleCnt="2"/>
      <dgm:spPr/>
    </dgm:pt>
    <dgm:pt modelId="{959C0C98-A538-4ECC-8118-B5A9DA1EABBA}" type="pres">
      <dgm:prSet presAssocID="{C6EF0E03-84A4-4D7E-994B-97C85778BCFE}" presName="horz1" presStyleCnt="0"/>
      <dgm:spPr/>
    </dgm:pt>
    <dgm:pt modelId="{D1EEDED1-E487-47EE-AEAA-AA7AE695256C}" type="pres">
      <dgm:prSet presAssocID="{C6EF0E03-84A4-4D7E-994B-97C85778BCFE}" presName="tx1" presStyleLbl="revTx" presStyleIdx="1" presStyleCnt="2"/>
      <dgm:spPr/>
    </dgm:pt>
    <dgm:pt modelId="{1D05A05D-03B3-4DC6-8D24-1B65A99FB020}" type="pres">
      <dgm:prSet presAssocID="{C6EF0E03-84A4-4D7E-994B-97C85778BCFE}" presName="vert1" presStyleCnt="0"/>
      <dgm:spPr/>
    </dgm:pt>
  </dgm:ptLst>
  <dgm:cxnLst>
    <dgm:cxn modelId="{5B6E1114-DB69-4827-9774-A51F1DC51D54}" srcId="{401F1565-00E7-44EB-A876-F9B65D3AA748}" destId="{C6EF0E03-84A4-4D7E-994B-97C85778BCFE}" srcOrd="1" destOrd="0" parTransId="{AE0CB078-5F29-4E10-ADEE-49B5EC456333}" sibTransId="{DE9B77BB-D181-4B2A-9C62-F6A189B86FC5}"/>
    <dgm:cxn modelId="{48438423-F172-485D-AD8D-521A72F4293B}" type="presOf" srcId="{401F1565-00E7-44EB-A876-F9B65D3AA748}" destId="{9A8279DF-9DE8-4C2B-A1EB-2E15AD5F85C7}" srcOrd="0" destOrd="0" presId="urn:microsoft.com/office/officeart/2008/layout/LinedList"/>
    <dgm:cxn modelId="{7DC85653-147E-48AB-A15A-2496066CE766}" type="presOf" srcId="{C6EF0E03-84A4-4D7E-994B-97C85778BCFE}" destId="{D1EEDED1-E487-47EE-AEAA-AA7AE695256C}" srcOrd="0" destOrd="0" presId="urn:microsoft.com/office/officeart/2008/layout/LinedList"/>
    <dgm:cxn modelId="{CA6B377F-1A18-43FE-9880-5B849C328825}" type="presOf" srcId="{7CFA11DE-7B30-4274-A3BA-6D4ECF2BB425}" destId="{1921E630-B306-47E0-B047-A73EE2A91410}" srcOrd="0" destOrd="0" presId="urn:microsoft.com/office/officeart/2008/layout/LinedList"/>
    <dgm:cxn modelId="{4DC530A9-6B66-49C7-BE6C-7C0AEEEC02FE}" srcId="{401F1565-00E7-44EB-A876-F9B65D3AA748}" destId="{7CFA11DE-7B30-4274-A3BA-6D4ECF2BB425}" srcOrd="0" destOrd="0" parTransId="{1A64166B-310A-4552-BF7F-C913907A30A5}" sibTransId="{FDD2C78E-877A-4638-ABBE-D8222F112903}"/>
    <dgm:cxn modelId="{5FBFFEE6-BC68-4D57-B15C-1AFBF7FB5621}" type="presParOf" srcId="{9A8279DF-9DE8-4C2B-A1EB-2E15AD5F85C7}" destId="{0CE2FC57-BF10-409F-A0ED-A63F9489FACB}" srcOrd="0" destOrd="0" presId="urn:microsoft.com/office/officeart/2008/layout/LinedList"/>
    <dgm:cxn modelId="{87813B86-B2C6-4E0E-A924-51EA78FD43CA}" type="presParOf" srcId="{9A8279DF-9DE8-4C2B-A1EB-2E15AD5F85C7}" destId="{D9ABB921-D81D-4A98-805C-8A774693D9F6}" srcOrd="1" destOrd="0" presId="urn:microsoft.com/office/officeart/2008/layout/LinedList"/>
    <dgm:cxn modelId="{A3B16AE6-1742-4773-B359-4A9983EB9957}" type="presParOf" srcId="{D9ABB921-D81D-4A98-805C-8A774693D9F6}" destId="{1921E630-B306-47E0-B047-A73EE2A91410}" srcOrd="0" destOrd="0" presId="urn:microsoft.com/office/officeart/2008/layout/LinedList"/>
    <dgm:cxn modelId="{1CB2AAD3-2C37-4E99-8504-C6919A94BC58}" type="presParOf" srcId="{D9ABB921-D81D-4A98-805C-8A774693D9F6}" destId="{DA3FB682-47F7-439D-9E36-F3BBD727A476}" srcOrd="1" destOrd="0" presId="urn:microsoft.com/office/officeart/2008/layout/LinedList"/>
    <dgm:cxn modelId="{207A92E5-E6A3-48FD-92A9-C076E16F859C}" type="presParOf" srcId="{9A8279DF-9DE8-4C2B-A1EB-2E15AD5F85C7}" destId="{894E8138-0E45-4A56-87A5-99DEE9FD79DD}" srcOrd="2" destOrd="0" presId="urn:microsoft.com/office/officeart/2008/layout/LinedList"/>
    <dgm:cxn modelId="{DD8AC728-6318-4F8C-94FF-9C58197DF299}" type="presParOf" srcId="{9A8279DF-9DE8-4C2B-A1EB-2E15AD5F85C7}" destId="{959C0C98-A538-4ECC-8118-B5A9DA1EABBA}" srcOrd="3" destOrd="0" presId="urn:microsoft.com/office/officeart/2008/layout/LinedList"/>
    <dgm:cxn modelId="{A5CE2492-319E-4730-AB43-6928905697D0}" type="presParOf" srcId="{959C0C98-A538-4ECC-8118-B5A9DA1EABBA}" destId="{D1EEDED1-E487-47EE-AEAA-AA7AE695256C}" srcOrd="0" destOrd="0" presId="urn:microsoft.com/office/officeart/2008/layout/LinedList"/>
    <dgm:cxn modelId="{DBCD650D-344B-4016-800C-99B80E767B6A}" type="presParOf" srcId="{959C0C98-A538-4ECC-8118-B5A9DA1EABBA}" destId="{1D05A05D-03B3-4DC6-8D24-1B65A99FB0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A890F5-9301-413D-B0C8-D3598F5EBD7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9140104-EFDF-4D77-928A-F3BAB310A2BE}">
      <dgm:prSet/>
      <dgm:spPr/>
      <dgm:t>
        <a:bodyPr/>
        <a:lstStyle/>
        <a:p>
          <a:r>
            <a:rPr lang="en-GB"/>
            <a:t>Psychological safety</a:t>
          </a:r>
          <a:endParaRPr lang="en-US"/>
        </a:p>
      </dgm:t>
    </dgm:pt>
    <dgm:pt modelId="{7E3F14FB-A2C4-458C-95AE-09263573CB26}" type="parTrans" cxnId="{82529B2F-ED16-49DC-B4C3-CE01A62849AA}">
      <dgm:prSet/>
      <dgm:spPr/>
      <dgm:t>
        <a:bodyPr/>
        <a:lstStyle/>
        <a:p>
          <a:endParaRPr lang="en-US"/>
        </a:p>
      </dgm:t>
    </dgm:pt>
    <dgm:pt modelId="{84091152-22D1-4FB8-BA84-C9759527E50D}" type="sibTrans" cxnId="{82529B2F-ED16-49DC-B4C3-CE01A62849AA}">
      <dgm:prSet/>
      <dgm:spPr/>
      <dgm:t>
        <a:bodyPr/>
        <a:lstStyle/>
        <a:p>
          <a:endParaRPr lang="en-US"/>
        </a:p>
      </dgm:t>
    </dgm:pt>
    <dgm:pt modelId="{2CD39771-8566-4C0B-98ED-25689BDD2198}">
      <dgm:prSet/>
      <dgm:spPr/>
      <dgm:t>
        <a:bodyPr/>
        <a:lstStyle/>
        <a:p>
          <a:r>
            <a:rPr lang="en-GB"/>
            <a:t>Dependability</a:t>
          </a:r>
          <a:endParaRPr lang="en-US"/>
        </a:p>
      </dgm:t>
    </dgm:pt>
    <dgm:pt modelId="{559099B4-50F0-42A7-8B65-B3F9F4CCBA53}" type="parTrans" cxnId="{5B23ABC2-07D3-46CD-8131-5C24DBB7C32F}">
      <dgm:prSet/>
      <dgm:spPr/>
      <dgm:t>
        <a:bodyPr/>
        <a:lstStyle/>
        <a:p>
          <a:endParaRPr lang="en-US"/>
        </a:p>
      </dgm:t>
    </dgm:pt>
    <dgm:pt modelId="{C80FDB3D-DC36-46AF-967A-3E8E386C1587}" type="sibTrans" cxnId="{5B23ABC2-07D3-46CD-8131-5C24DBB7C32F}">
      <dgm:prSet/>
      <dgm:spPr/>
      <dgm:t>
        <a:bodyPr/>
        <a:lstStyle/>
        <a:p>
          <a:endParaRPr lang="en-US"/>
        </a:p>
      </dgm:t>
    </dgm:pt>
    <dgm:pt modelId="{5DD2B323-5F7F-4B51-8AC2-1D8D27A2FC53}">
      <dgm:prSet/>
      <dgm:spPr/>
      <dgm:t>
        <a:bodyPr/>
        <a:lstStyle/>
        <a:p>
          <a:r>
            <a:rPr lang="en-GB"/>
            <a:t>Structure and clarity</a:t>
          </a:r>
          <a:endParaRPr lang="en-US"/>
        </a:p>
      </dgm:t>
    </dgm:pt>
    <dgm:pt modelId="{106215B5-B992-47E3-B118-AE04E8111ED8}" type="parTrans" cxnId="{228FEEB3-C6C1-45CB-8852-AB81EF55C876}">
      <dgm:prSet/>
      <dgm:spPr/>
      <dgm:t>
        <a:bodyPr/>
        <a:lstStyle/>
        <a:p>
          <a:endParaRPr lang="en-US"/>
        </a:p>
      </dgm:t>
    </dgm:pt>
    <dgm:pt modelId="{4CC5B87B-AEF4-4BAA-8A3E-56CE4A59A0C0}" type="sibTrans" cxnId="{228FEEB3-C6C1-45CB-8852-AB81EF55C876}">
      <dgm:prSet/>
      <dgm:spPr/>
      <dgm:t>
        <a:bodyPr/>
        <a:lstStyle/>
        <a:p>
          <a:endParaRPr lang="en-US"/>
        </a:p>
      </dgm:t>
    </dgm:pt>
    <dgm:pt modelId="{6008AD86-ED07-4F17-8E6D-641383E2484F}">
      <dgm:prSet/>
      <dgm:spPr/>
      <dgm:t>
        <a:bodyPr/>
        <a:lstStyle/>
        <a:p>
          <a:r>
            <a:rPr lang="en-GB"/>
            <a:t>Meaning</a:t>
          </a:r>
          <a:endParaRPr lang="en-US"/>
        </a:p>
      </dgm:t>
    </dgm:pt>
    <dgm:pt modelId="{BEB46D57-F479-49F1-B296-39A561496178}" type="parTrans" cxnId="{DA8E19DE-F64A-4DFE-8DFA-5D4EFA64A18D}">
      <dgm:prSet/>
      <dgm:spPr/>
      <dgm:t>
        <a:bodyPr/>
        <a:lstStyle/>
        <a:p>
          <a:endParaRPr lang="en-US"/>
        </a:p>
      </dgm:t>
    </dgm:pt>
    <dgm:pt modelId="{0AD5FB78-D15D-4E8E-9FC3-39BC117DFC6B}" type="sibTrans" cxnId="{DA8E19DE-F64A-4DFE-8DFA-5D4EFA64A18D}">
      <dgm:prSet/>
      <dgm:spPr/>
      <dgm:t>
        <a:bodyPr/>
        <a:lstStyle/>
        <a:p>
          <a:endParaRPr lang="en-US"/>
        </a:p>
      </dgm:t>
    </dgm:pt>
    <dgm:pt modelId="{DA6BA41A-7F92-4A0A-87C4-7C84728D2D9D}">
      <dgm:prSet/>
      <dgm:spPr/>
      <dgm:t>
        <a:bodyPr/>
        <a:lstStyle/>
        <a:p>
          <a:r>
            <a:rPr lang="en-GB"/>
            <a:t>Impact</a:t>
          </a:r>
          <a:endParaRPr lang="en-US"/>
        </a:p>
      </dgm:t>
    </dgm:pt>
    <dgm:pt modelId="{F1E2ADC1-562E-4A01-8BC2-B9427F8636A1}" type="parTrans" cxnId="{EF82F227-54F9-4EFA-A512-D7BBBF019EE2}">
      <dgm:prSet/>
      <dgm:spPr/>
      <dgm:t>
        <a:bodyPr/>
        <a:lstStyle/>
        <a:p>
          <a:endParaRPr lang="en-US"/>
        </a:p>
      </dgm:t>
    </dgm:pt>
    <dgm:pt modelId="{A630823C-C89C-4CDE-889A-E5879517D4EE}" type="sibTrans" cxnId="{EF82F227-54F9-4EFA-A512-D7BBBF019EE2}">
      <dgm:prSet/>
      <dgm:spPr/>
      <dgm:t>
        <a:bodyPr/>
        <a:lstStyle/>
        <a:p>
          <a:endParaRPr lang="en-US"/>
        </a:p>
      </dgm:t>
    </dgm:pt>
    <dgm:pt modelId="{A4C0F092-EE1D-44E4-B491-16B7B8B1DCAE}" type="pres">
      <dgm:prSet presAssocID="{2DA890F5-9301-413D-B0C8-D3598F5EBD7F}" presName="root" presStyleCnt="0">
        <dgm:presLayoutVars>
          <dgm:dir/>
          <dgm:resizeHandles val="exact"/>
        </dgm:presLayoutVars>
      </dgm:prSet>
      <dgm:spPr/>
    </dgm:pt>
    <dgm:pt modelId="{8ED98461-01D2-49B1-830C-DA3A6168B5BB}" type="pres">
      <dgm:prSet presAssocID="{E9140104-EFDF-4D77-928A-F3BAB310A2BE}" presName="compNode" presStyleCnt="0"/>
      <dgm:spPr/>
    </dgm:pt>
    <dgm:pt modelId="{00D1FE52-F9EE-4165-AC6D-950F7F698FD5}" type="pres">
      <dgm:prSet presAssocID="{E9140104-EFDF-4D77-928A-F3BAB310A2BE}" presName="bgRect" presStyleLbl="bgShp" presStyleIdx="0" presStyleCnt="5"/>
      <dgm:spPr/>
    </dgm:pt>
    <dgm:pt modelId="{C34115F2-C086-442F-92DF-6935C96E0A60}" type="pres">
      <dgm:prSet presAssocID="{E9140104-EFDF-4D77-928A-F3BAB310A2B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C3A1480-A8C1-4D01-862A-1ABB2D35BE0A}" type="pres">
      <dgm:prSet presAssocID="{E9140104-EFDF-4D77-928A-F3BAB310A2BE}" presName="spaceRect" presStyleCnt="0"/>
      <dgm:spPr/>
    </dgm:pt>
    <dgm:pt modelId="{2C5644EE-8CF9-47AD-AA59-6E954BC2D361}" type="pres">
      <dgm:prSet presAssocID="{E9140104-EFDF-4D77-928A-F3BAB310A2BE}" presName="parTx" presStyleLbl="revTx" presStyleIdx="0" presStyleCnt="5">
        <dgm:presLayoutVars>
          <dgm:chMax val="0"/>
          <dgm:chPref val="0"/>
        </dgm:presLayoutVars>
      </dgm:prSet>
      <dgm:spPr/>
    </dgm:pt>
    <dgm:pt modelId="{688CCD8B-A2F9-4BF6-B0CD-8065BE7C95C5}" type="pres">
      <dgm:prSet presAssocID="{84091152-22D1-4FB8-BA84-C9759527E50D}" presName="sibTrans" presStyleCnt="0"/>
      <dgm:spPr/>
    </dgm:pt>
    <dgm:pt modelId="{092C1600-9083-470A-B9F6-24A87EBC89A3}" type="pres">
      <dgm:prSet presAssocID="{2CD39771-8566-4C0B-98ED-25689BDD2198}" presName="compNode" presStyleCnt="0"/>
      <dgm:spPr/>
    </dgm:pt>
    <dgm:pt modelId="{C217A9E2-E002-4951-B229-4A2E8B311691}" type="pres">
      <dgm:prSet presAssocID="{2CD39771-8566-4C0B-98ED-25689BDD2198}" presName="bgRect" presStyleLbl="bgShp" presStyleIdx="1" presStyleCnt="5"/>
      <dgm:spPr/>
    </dgm:pt>
    <dgm:pt modelId="{82329011-E1C0-4A80-8295-C285E9800098}" type="pres">
      <dgm:prSet presAssocID="{2CD39771-8566-4C0B-98ED-25689BDD219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421BFFB-6D1D-401A-8465-81266DD198AD}" type="pres">
      <dgm:prSet presAssocID="{2CD39771-8566-4C0B-98ED-25689BDD2198}" presName="spaceRect" presStyleCnt="0"/>
      <dgm:spPr/>
    </dgm:pt>
    <dgm:pt modelId="{44751B59-184C-42D7-91E7-8DFB24A01E54}" type="pres">
      <dgm:prSet presAssocID="{2CD39771-8566-4C0B-98ED-25689BDD2198}" presName="parTx" presStyleLbl="revTx" presStyleIdx="1" presStyleCnt="5">
        <dgm:presLayoutVars>
          <dgm:chMax val="0"/>
          <dgm:chPref val="0"/>
        </dgm:presLayoutVars>
      </dgm:prSet>
      <dgm:spPr/>
    </dgm:pt>
    <dgm:pt modelId="{7DD28641-E0C2-4BDE-B73F-1AD28E745D45}" type="pres">
      <dgm:prSet presAssocID="{C80FDB3D-DC36-46AF-967A-3E8E386C1587}" presName="sibTrans" presStyleCnt="0"/>
      <dgm:spPr/>
    </dgm:pt>
    <dgm:pt modelId="{1ACBEBAE-EF81-4B6E-8F9D-2C7E4DF78B12}" type="pres">
      <dgm:prSet presAssocID="{5DD2B323-5F7F-4B51-8AC2-1D8D27A2FC53}" presName="compNode" presStyleCnt="0"/>
      <dgm:spPr/>
    </dgm:pt>
    <dgm:pt modelId="{275ECFFC-A227-445C-88F8-82F8A6CACB49}" type="pres">
      <dgm:prSet presAssocID="{5DD2B323-5F7F-4B51-8AC2-1D8D27A2FC53}" presName="bgRect" presStyleLbl="bgShp" presStyleIdx="2" presStyleCnt="5"/>
      <dgm:spPr/>
    </dgm:pt>
    <dgm:pt modelId="{BD2B5509-9A17-41AB-8F1B-920B909C45C8}" type="pres">
      <dgm:prSet presAssocID="{5DD2B323-5F7F-4B51-8AC2-1D8D27A2FC5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6DDC4C3-BCF7-458F-BB46-189F9B94D7E9}" type="pres">
      <dgm:prSet presAssocID="{5DD2B323-5F7F-4B51-8AC2-1D8D27A2FC53}" presName="spaceRect" presStyleCnt="0"/>
      <dgm:spPr/>
    </dgm:pt>
    <dgm:pt modelId="{0DA26B98-12AC-4CA3-9307-70632FD7105B}" type="pres">
      <dgm:prSet presAssocID="{5DD2B323-5F7F-4B51-8AC2-1D8D27A2FC53}" presName="parTx" presStyleLbl="revTx" presStyleIdx="2" presStyleCnt="5">
        <dgm:presLayoutVars>
          <dgm:chMax val="0"/>
          <dgm:chPref val="0"/>
        </dgm:presLayoutVars>
      </dgm:prSet>
      <dgm:spPr/>
    </dgm:pt>
    <dgm:pt modelId="{B5EF8C5A-89C1-4C31-990C-1263F9F623F1}" type="pres">
      <dgm:prSet presAssocID="{4CC5B87B-AEF4-4BAA-8A3E-56CE4A59A0C0}" presName="sibTrans" presStyleCnt="0"/>
      <dgm:spPr/>
    </dgm:pt>
    <dgm:pt modelId="{D65C27F8-DF18-44A6-B616-D94CECD45B75}" type="pres">
      <dgm:prSet presAssocID="{6008AD86-ED07-4F17-8E6D-641383E2484F}" presName="compNode" presStyleCnt="0"/>
      <dgm:spPr/>
    </dgm:pt>
    <dgm:pt modelId="{798F3770-5930-47DB-A1A3-018AC147B5B8}" type="pres">
      <dgm:prSet presAssocID="{6008AD86-ED07-4F17-8E6D-641383E2484F}" presName="bgRect" presStyleLbl="bgShp" presStyleIdx="3" presStyleCnt="5"/>
      <dgm:spPr/>
    </dgm:pt>
    <dgm:pt modelId="{83B802A6-C79C-4DF1-9930-FE7FB1ADFF4C}" type="pres">
      <dgm:prSet presAssocID="{6008AD86-ED07-4F17-8E6D-641383E2484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5ECAB08-59AA-449E-AE19-2CCA8578D378}" type="pres">
      <dgm:prSet presAssocID="{6008AD86-ED07-4F17-8E6D-641383E2484F}" presName="spaceRect" presStyleCnt="0"/>
      <dgm:spPr/>
    </dgm:pt>
    <dgm:pt modelId="{62FBA424-A750-49F6-ADB1-22CAA2C7BB82}" type="pres">
      <dgm:prSet presAssocID="{6008AD86-ED07-4F17-8E6D-641383E2484F}" presName="parTx" presStyleLbl="revTx" presStyleIdx="3" presStyleCnt="5">
        <dgm:presLayoutVars>
          <dgm:chMax val="0"/>
          <dgm:chPref val="0"/>
        </dgm:presLayoutVars>
      </dgm:prSet>
      <dgm:spPr/>
    </dgm:pt>
    <dgm:pt modelId="{5B676B11-5CAD-4311-91D1-D29761E5126D}" type="pres">
      <dgm:prSet presAssocID="{0AD5FB78-D15D-4E8E-9FC3-39BC117DFC6B}" presName="sibTrans" presStyleCnt="0"/>
      <dgm:spPr/>
    </dgm:pt>
    <dgm:pt modelId="{90121D25-67F3-4978-B3B4-AA05C95E8C1D}" type="pres">
      <dgm:prSet presAssocID="{DA6BA41A-7F92-4A0A-87C4-7C84728D2D9D}" presName="compNode" presStyleCnt="0"/>
      <dgm:spPr/>
    </dgm:pt>
    <dgm:pt modelId="{01F369D8-10E1-4715-A8E9-A324F1F90936}" type="pres">
      <dgm:prSet presAssocID="{DA6BA41A-7F92-4A0A-87C4-7C84728D2D9D}" presName="bgRect" presStyleLbl="bgShp" presStyleIdx="4" presStyleCnt="5"/>
      <dgm:spPr/>
    </dgm:pt>
    <dgm:pt modelId="{92E887D9-DBC5-409F-BBE1-7C15329685A1}" type="pres">
      <dgm:prSet presAssocID="{DA6BA41A-7F92-4A0A-87C4-7C84728D2D9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8CDBFAB-306E-4B74-8543-BE34DCD824D9}" type="pres">
      <dgm:prSet presAssocID="{DA6BA41A-7F92-4A0A-87C4-7C84728D2D9D}" presName="spaceRect" presStyleCnt="0"/>
      <dgm:spPr/>
    </dgm:pt>
    <dgm:pt modelId="{DC93CF12-55C8-4255-8406-0087A54C04AC}" type="pres">
      <dgm:prSet presAssocID="{DA6BA41A-7F92-4A0A-87C4-7C84728D2D9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9EA5210-54FA-42A0-83CE-7E53B8BEF910}" type="presOf" srcId="{E9140104-EFDF-4D77-928A-F3BAB310A2BE}" destId="{2C5644EE-8CF9-47AD-AA59-6E954BC2D361}" srcOrd="0" destOrd="0" presId="urn:microsoft.com/office/officeart/2018/2/layout/IconVerticalSolidList"/>
    <dgm:cxn modelId="{EF82F227-54F9-4EFA-A512-D7BBBF019EE2}" srcId="{2DA890F5-9301-413D-B0C8-D3598F5EBD7F}" destId="{DA6BA41A-7F92-4A0A-87C4-7C84728D2D9D}" srcOrd="4" destOrd="0" parTransId="{F1E2ADC1-562E-4A01-8BC2-B9427F8636A1}" sibTransId="{A630823C-C89C-4CDE-889A-E5879517D4EE}"/>
    <dgm:cxn modelId="{82529B2F-ED16-49DC-B4C3-CE01A62849AA}" srcId="{2DA890F5-9301-413D-B0C8-D3598F5EBD7F}" destId="{E9140104-EFDF-4D77-928A-F3BAB310A2BE}" srcOrd="0" destOrd="0" parTransId="{7E3F14FB-A2C4-458C-95AE-09263573CB26}" sibTransId="{84091152-22D1-4FB8-BA84-C9759527E50D}"/>
    <dgm:cxn modelId="{9D839140-90F7-4C81-9D56-BFF43791224F}" type="presOf" srcId="{6008AD86-ED07-4F17-8E6D-641383E2484F}" destId="{62FBA424-A750-49F6-ADB1-22CAA2C7BB82}" srcOrd="0" destOrd="0" presId="urn:microsoft.com/office/officeart/2018/2/layout/IconVerticalSolidList"/>
    <dgm:cxn modelId="{5B507F65-CC72-4AAB-B417-B2462398139B}" type="presOf" srcId="{5DD2B323-5F7F-4B51-8AC2-1D8D27A2FC53}" destId="{0DA26B98-12AC-4CA3-9307-70632FD7105B}" srcOrd="0" destOrd="0" presId="urn:microsoft.com/office/officeart/2018/2/layout/IconVerticalSolidList"/>
    <dgm:cxn modelId="{BBC36C4E-0471-4AE4-8530-D925AE2BB7AD}" type="presOf" srcId="{2DA890F5-9301-413D-B0C8-D3598F5EBD7F}" destId="{A4C0F092-EE1D-44E4-B491-16B7B8B1DCAE}" srcOrd="0" destOrd="0" presId="urn:microsoft.com/office/officeart/2018/2/layout/IconVerticalSolidList"/>
    <dgm:cxn modelId="{C4A9AB59-8EDB-44DB-B4B9-B97198C02240}" type="presOf" srcId="{DA6BA41A-7F92-4A0A-87C4-7C84728D2D9D}" destId="{DC93CF12-55C8-4255-8406-0087A54C04AC}" srcOrd="0" destOrd="0" presId="urn:microsoft.com/office/officeart/2018/2/layout/IconVerticalSolidList"/>
    <dgm:cxn modelId="{FEE1DAAC-DA60-4D2F-884E-CA9F97A96FD8}" type="presOf" srcId="{2CD39771-8566-4C0B-98ED-25689BDD2198}" destId="{44751B59-184C-42D7-91E7-8DFB24A01E54}" srcOrd="0" destOrd="0" presId="urn:microsoft.com/office/officeart/2018/2/layout/IconVerticalSolidList"/>
    <dgm:cxn modelId="{228FEEB3-C6C1-45CB-8852-AB81EF55C876}" srcId="{2DA890F5-9301-413D-B0C8-D3598F5EBD7F}" destId="{5DD2B323-5F7F-4B51-8AC2-1D8D27A2FC53}" srcOrd="2" destOrd="0" parTransId="{106215B5-B992-47E3-B118-AE04E8111ED8}" sibTransId="{4CC5B87B-AEF4-4BAA-8A3E-56CE4A59A0C0}"/>
    <dgm:cxn modelId="{5B23ABC2-07D3-46CD-8131-5C24DBB7C32F}" srcId="{2DA890F5-9301-413D-B0C8-D3598F5EBD7F}" destId="{2CD39771-8566-4C0B-98ED-25689BDD2198}" srcOrd="1" destOrd="0" parTransId="{559099B4-50F0-42A7-8B65-B3F9F4CCBA53}" sibTransId="{C80FDB3D-DC36-46AF-967A-3E8E386C1587}"/>
    <dgm:cxn modelId="{DA8E19DE-F64A-4DFE-8DFA-5D4EFA64A18D}" srcId="{2DA890F5-9301-413D-B0C8-D3598F5EBD7F}" destId="{6008AD86-ED07-4F17-8E6D-641383E2484F}" srcOrd="3" destOrd="0" parTransId="{BEB46D57-F479-49F1-B296-39A561496178}" sibTransId="{0AD5FB78-D15D-4E8E-9FC3-39BC117DFC6B}"/>
    <dgm:cxn modelId="{DD0E1C24-F9A5-4E4A-A077-3B63203DF8A0}" type="presParOf" srcId="{A4C0F092-EE1D-44E4-B491-16B7B8B1DCAE}" destId="{8ED98461-01D2-49B1-830C-DA3A6168B5BB}" srcOrd="0" destOrd="0" presId="urn:microsoft.com/office/officeart/2018/2/layout/IconVerticalSolidList"/>
    <dgm:cxn modelId="{0CC23848-CA8B-4665-9CEE-B685AC2B9F72}" type="presParOf" srcId="{8ED98461-01D2-49B1-830C-DA3A6168B5BB}" destId="{00D1FE52-F9EE-4165-AC6D-950F7F698FD5}" srcOrd="0" destOrd="0" presId="urn:microsoft.com/office/officeart/2018/2/layout/IconVerticalSolidList"/>
    <dgm:cxn modelId="{F95AC9E6-3687-48C2-9FDD-DA7A9CDA9372}" type="presParOf" srcId="{8ED98461-01D2-49B1-830C-DA3A6168B5BB}" destId="{C34115F2-C086-442F-92DF-6935C96E0A60}" srcOrd="1" destOrd="0" presId="urn:microsoft.com/office/officeart/2018/2/layout/IconVerticalSolidList"/>
    <dgm:cxn modelId="{6ECA777B-CA83-492E-B2A0-613C81BE4DA6}" type="presParOf" srcId="{8ED98461-01D2-49B1-830C-DA3A6168B5BB}" destId="{6C3A1480-A8C1-4D01-862A-1ABB2D35BE0A}" srcOrd="2" destOrd="0" presId="urn:microsoft.com/office/officeart/2018/2/layout/IconVerticalSolidList"/>
    <dgm:cxn modelId="{8C27A734-F348-4C38-A0EE-4AF71D94536D}" type="presParOf" srcId="{8ED98461-01D2-49B1-830C-DA3A6168B5BB}" destId="{2C5644EE-8CF9-47AD-AA59-6E954BC2D361}" srcOrd="3" destOrd="0" presId="urn:microsoft.com/office/officeart/2018/2/layout/IconVerticalSolidList"/>
    <dgm:cxn modelId="{3E88D802-437D-4716-9CB3-031613E52356}" type="presParOf" srcId="{A4C0F092-EE1D-44E4-B491-16B7B8B1DCAE}" destId="{688CCD8B-A2F9-4BF6-B0CD-8065BE7C95C5}" srcOrd="1" destOrd="0" presId="urn:microsoft.com/office/officeart/2018/2/layout/IconVerticalSolidList"/>
    <dgm:cxn modelId="{616D484D-C6CD-45C5-81AF-FCFC914F2908}" type="presParOf" srcId="{A4C0F092-EE1D-44E4-B491-16B7B8B1DCAE}" destId="{092C1600-9083-470A-B9F6-24A87EBC89A3}" srcOrd="2" destOrd="0" presId="urn:microsoft.com/office/officeart/2018/2/layout/IconVerticalSolidList"/>
    <dgm:cxn modelId="{0739CBB4-F914-4AC0-8287-77B12F8BBB71}" type="presParOf" srcId="{092C1600-9083-470A-B9F6-24A87EBC89A3}" destId="{C217A9E2-E002-4951-B229-4A2E8B311691}" srcOrd="0" destOrd="0" presId="urn:microsoft.com/office/officeart/2018/2/layout/IconVerticalSolidList"/>
    <dgm:cxn modelId="{B227BABE-4DD4-41E3-A028-3A6494729410}" type="presParOf" srcId="{092C1600-9083-470A-B9F6-24A87EBC89A3}" destId="{82329011-E1C0-4A80-8295-C285E9800098}" srcOrd="1" destOrd="0" presId="urn:microsoft.com/office/officeart/2018/2/layout/IconVerticalSolidList"/>
    <dgm:cxn modelId="{52A81E2D-1EAA-457B-8BE8-3DE5A1A90C3C}" type="presParOf" srcId="{092C1600-9083-470A-B9F6-24A87EBC89A3}" destId="{1421BFFB-6D1D-401A-8465-81266DD198AD}" srcOrd="2" destOrd="0" presId="urn:microsoft.com/office/officeart/2018/2/layout/IconVerticalSolidList"/>
    <dgm:cxn modelId="{21D89B97-F9D1-4BAA-9719-4ECFE55061B3}" type="presParOf" srcId="{092C1600-9083-470A-B9F6-24A87EBC89A3}" destId="{44751B59-184C-42D7-91E7-8DFB24A01E54}" srcOrd="3" destOrd="0" presId="urn:microsoft.com/office/officeart/2018/2/layout/IconVerticalSolidList"/>
    <dgm:cxn modelId="{64E590B2-5936-4CA9-9E9C-7AB99DE431EA}" type="presParOf" srcId="{A4C0F092-EE1D-44E4-B491-16B7B8B1DCAE}" destId="{7DD28641-E0C2-4BDE-B73F-1AD28E745D45}" srcOrd="3" destOrd="0" presId="urn:microsoft.com/office/officeart/2018/2/layout/IconVerticalSolidList"/>
    <dgm:cxn modelId="{1928B3F6-B3F0-42E2-96CC-1C662B620DA5}" type="presParOf" srcId="{A4C0F092-EE1D-44E4-B491-16B7B8B1DCAE}" destId="{1ACBEBAE-EF81-4B6E-8F9D-2C7E4DF78B12}" srcOrd="4" destOrd="0" presId="urn:microsoft.com/office/officeart/2018/2/layout/IconVerticalSolidList"/>
    <dgm:cxn modelId="{36DE8190-5C57-4668-B286-06F7145A1E7D}" type="presParOf" srcId="{1ACBEBAE-EF81-4B6E-8F9D-2C7E4DF78B12}" destId="{275ECFFC-A227-445C-88F8-82F8A6CACB49}" srcOrd="0" destOrd="0" presId="urn:microsoft.com/office/officeart/2018/2/layout/IconVerticalSolidList"/>
    <dgm:cxn modelId="{22B333C3-0CA9-4FD5-82E8-98770A23E0D7}" type="presParOf" srcId="{1ACBEBAE-EF81-4B6E-8F9D-2C7E4DF78B12}" destId="{BD2B5509-9A17-41AB-8F1B-920B909C45C8}" srcOrd="1" destOrd="0" presId="urn:microsoft.com/office/officeart/2018/2/layout/IconVerticalSolidList"/>
    <dgm:cxn modelId="{A19A400F-596B-423B-BBC1-D75345C75EB5}" type="presParOf" srcId="{1ACBEBAE-EF81-4B6E-8F9D-2C7E4DF78B12}" destId="{B6DDC4C3-BCF7-458F-BB46-189F9B94D7E9}" srcOrd="2" destOrd="0" presId="urn:microsoft.com/office/officeart/2018/2/layout/IconVerticalSolidList"/>
    <dgm:cxn modelId="{B71DC4F5-D6C0-4948-91A1-2ED4A78DBE14}" type="presParOf" srcId="{1ACBEBAE-EF81-4B6E-8F9D-2C7E4DF78B12}" destId="{0DA26B98-12AC-4CA3-9307-70632FD7105B}" srcOrd="3" destOrd="0" presId="urn:microsoft.com/office/officeart/2018/2/layout/IconVerticalSolidList"/>
    <dgm:cxn modelId="{9FE4C130-EFAD-4CA7-B95D-8F5F3AFAD244}" type="presParOf" srcId="{A4C0F092-EE1D-44E4-B491-16B7B8B1DCAE}" destId="{B5EF8C5A-89C1-4C31-990C-1263F9F623F1}" srcOrd="5" destOrd="0" presId="urn:microsoft.com/office/officeart/2018/2/layout/IconVerticalSolidList"/>
    <dgm:cxn modelId="{524FC5EA-3BC8-4881-9EF6-B1409169B6EA}" type="presParOf" srcId="{A4C0F092-EE1D-44E4-B491-16B7B8B1DCAE}" destId="{D65C27F8-DF18-44A6-B616-D94CECD45B75}" srcOrd="6" destOrd="0" presId="urn:microsoft.com/office/officeart/2018/2/layout/IconVerticalSolidList"/>
    <dgm:cxn modelId="{6A5F0E72-FBED-4D2E-846B-6576B5E51955}" type="presParOf" srcId="{D65C27F8-DF18-44A6-B616-D94CECD45B75}" destId="{798F3770-5930-47DB-A1A3-018AC147B5B8}" srcOrd="0" destOrd="0" presId="urn:microsoft.com/office/officeart/2018/2/layout/IconVerticalSolidList"/>
    <dgm:cxn modelId="{6335CC96-2738-4629-A2C2-D01005D58184}" type="presParOf" srcId="{D65C27F8-DF18-44A6-B616-D94CECD45B75}" destId="{83B802A6-C79C-4DF1-9930-FE7FB1ADFF4C}" srcOrd="1" destOrd="0" presId="urn:microsoft.com/office/officeart/2018/2/layout/IconVerticalSolidList"/>
    <dgm:cxn modelId="{42D48359-033B-4C5E-9716-766764A30742}" type="presParOf" srcId="{D65C27F8-DF18-44A6-B616-D94CECD45B75}" destId="{25ECAB08-59AA-449E-AE19-2CCA8578D378}" srcOrd="2" destOrd="0" presId="urn:microsoft.com/office/officeart/2018/2/layout/IconVerticalSolidList"/>
    <dgm:cxn modelId="{DEF03F00-638A-4580-BE7A-0934FB307FF8}" type="presParOf" srcId="{D65C27F8-DF18-44A6-B616-D94CECD45B75}" destId="{62FBA424-A750-49F6-ADB1-22CAA2C7BB82}" srcOrd="3" destOrd="0" presId="urn:microsoft.com/office/officeart/2018/2/layout/IconVerticalSolidList"/>
    <dgm:cxn modelId="{CD7E4600-45D8-4543-B117-EFCC31ED029A}" type="presParOf" srcId="{A4C0F092-EE1D-44E4-B491-16B7B8B1DCAE}" destId="{5B676B11-5CAD-4311-91D1-D29761E5126D}" srcOrd="7" destOrd="0" presId="urn:microsoft.com/office/officeart/2018/2/layout/IconVerticalSolidList"/>
    <dgm:cxn modelId="{98BE8BF4-694A-4014-9C47-ADD8F000724C}" type="presParOf" srcId="{A4C0F092-EE1D-44E4-B491-16B7B8B1DCAE}" destId="{90121D25-67F3-4978-B3B4-AA05C95E8C1D}" srcOrd="8" destOrd="0" presId="urn:microsoft.com/office/officeart/2018/2/layout/IconVerticalSolidList"/>
    <dgm:cxn modelId="{1DE8C4CC-96EF-4EE5-90ED-60BF87041637}" type="presParOf" srcId="{90121D25-67F3-4978-B3B4-AA05C95E8C1D}" destId="{01F369D8-10E1-4715-A8E9-A324F1F90936}" srcOrd="0" destOrd="0" presId="urn:microsoft.com/office/officeart/2018/2/layout/IconVerticalSolidList"/>
    <dgm:cxn modelId="{23B864CF-9E50-4835-B53E-0A09D3355BB3}" type="presParOf" srcId="{90121D25-67F3-4978-B3B4-AA05C95E8C1D}" destId="{92E887D9-DBC5-409F-BBE1-7C15329685A1}" srcOrd="1" destOrd="0" presId="urn:microsoft.com/office/officeart/2018/2/layout/IconVerticalSolidList"/>
    <dgm:cxn modelId="{BE5F0E6A-5384-4C1C-BAAF-1A8068F5EA55}" type="presParOf" srcId="{90121D25-67F3-4978-B3B4-AA05C95E8C1D}" destId="{58CDBFAB-306E-4B74-8543-BE34DCD824D9}" srcOrd="2" destOrd="0" presId="urn:microsoft.com/office/officeart/2018/2/layout/IconVerticalSolidList"/>
    <dgm:cxn modelId="{413B92DE-B692-47F5-A2FB-B5C4DFF53E17}" type="presParOf" srcId="{90121D25-67F3-4978-B3B4-AA05C95E8C1D}" destId="{DC93CF12-55C8-4255-8406-0087A54C04A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FA5F03-AE59-4767-B0BE-F5F2CDE9C6D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FA3C7BE-DE7D-42E9-8233-03C7155D601B}">
      <dgm:prSet/>
      <dgm:spPr/>
      <dgm:t>
        <a:bodyPr/>
        <a:lstStyle/>
        <a:p>
          <a:r>
            <a:rPr lang="en-GB"/>
            <a:t>Many of identified smaller teams (less than 10) as being optimal (Katzenbach &amp; Smith, 1993; Moreland, Levine &amp; Wingert, 1996)</a:t>
          </a:r>
          <a:endParaRPr lang="en-US"/>
        </a:p>
      </dgm:t>
    </dgm:pt>
    <dgm:pt modelId="{BAE544A5-E145-48A3-87C2-695360511AD9}" type="parTrans" cxnId="{4610410D-D75F-4B40-AF5C-AABF7B332251}">
      <dgm:prSet/>
      <dgm:spPr/>
      <dgm:t>
        <a:bodyPr/>
        <a:lstStyle/>
        <a:p>
          <a:endParaRPr lang="en-US"/>
        </a:p>
      </dgm:t>
    </dgm:pt>
    <dgm:pt modelId="{7BB22DA8-E048-4EFD-B515-ECD4604FC7D7}" type="sibTrans" cxnId="{4610410D-D75F-4B40-AF5C-AABF7B332251}">
      <dgm:prSet/>
      <dgm:spPr/>
      <dgm:t>
        <a:bodyPr/>
        <a:lstStyle/>
        <a:p>
          <a:endParaRPr lang="en-US"/>
        </a:p>
      </dgm:t>
    </dgm:pt>
    <dgm:pt modelId="{D7E76534-8E49-4080-9506-0364ADD0124C}">
      <dgm:prSet/>
      <dgm:spPr/>
      <dgm:t>
        <a:bodyPr/>
        <a:lstStyle/>
        <a:p>
          <a:r>
            <a:rPr lang="en-GB"/>
            <a:t>Others found smaller teams experience better work-life quality (Campion et al, 1993)</a:t>
          </a:r>
          <a:endParaRPr lang="en-US"/>
        </a:p>
      </dgm:t>
    </dgm:pt>
    <dgm:pt modelId="{8004ACF1-1EB7-44D0-BBA2-3848B2F30E42}" type="parTrans" cxnId="{8A23FF0D-FB34-42F7-BBE4-5B212DDA7E70}">
      <dgm:prSet/>
      <dgm:spPr/>
      <dgm:t>
        <a:bodyPr/>
        <a:lstStyle/>
        <a:p>
          <a:endParaRPr lang="en-US"/>
        </a:p>
      </dgm:t>
    </dgm:pt>
    <dgm:pt modelId="{FEAB2534-4410-436B-BF8E-AA1A36A2A2C8}" type="sibTrans" cxnId="{8A23FF0D-FB34-42F7-BBE4-5B212DDA7E70}">
      <dgm:prSet/>
      <dgm:spPr/>
      <dgm:t>
        <a:bodyPr/>
        <a:lstStyle/>
        <a:p>
          <a:endParaRPr lang="en-US"/>
        </a:p>
      </dgm:t>
    </dgm:pt>
    <dgm:pt modelId="{878FEB13-7C3D-4F7D-B00E-2E1CCF918DF0}">
      <dgm:prSet/>
      <dgm:spPr/>
      <dgm:t>
        <a:bodyPr/>
        <a:lstStyle/>
        <a:p>
          <a:r>
            <a:rPr lang="en-GB"/>
            <a:t>Work outcomes (Aube et al, 2011)</a:t>
          </a:r>
          <a:endParaRPr lang="en-US"/>
        </a:p>
      </dgm:t>
    </dgm:pt>
    <dgm:pt modelId="{063089AC-0E4F-4051-937A-A7D4E4565894}" type="parTrans" cxnId="{751BD019-964E-4694-B31E-98BCA0681142}">
      <dgm:prSet/>
      <dgm:spPr/>
      <dgm:t>
        <a:bodyPr/>
        <a:lstStyle/>
        <a:p>
          <a:endParaRPr lang="en-US"/>
        </a:p>
      </dgm:t>
    </dgm:pt>
    <dgm:pt modelId="{FD4F9C72-7A5D-4166-8160-E9BA14DAA701}" type="sibTrans" cxnId="{751BD019-964E-4694-B31E-98BCA0681142}">
      <dgm:prSet/>
      <dgm:spPr/>
      <dgm:t>
        <a:bodyPr/>
        <a:lstStyle/>
        <a:p>
          <a:endParaRPr lang="en-US"/>
        </a:p>
      </dgm:t>
    </dgm:pt>
    <dgm:pt modelId="{49EADB16-A986-4013-AA0C-69CCF78967D1}">
      <dgm:prSet/>
      <dgm:spPr/>
      <dgm:t>
        <a:bodyPr/>
        <a:lstStyle/>
        <a:p>
          <a:r>
            <a:rPr lang="en-GB"/>
            <a:t>Less conflict (Moreland &amp; Levine 1992)</a:t>
          </a:r>
          <a:endParaRPr lang="en-US"/>
        </a:p>
      </dgm:t>
    </dgm:pt>
    <dgm:pt modelId="{82696F65-914D-4675-B7DC-CFD65CC678DB}" type="parTrans" cxnId="{16330278-24C5-4694-B58A-1CC50910CF7A}">
      <dgm:prSet/>
      <dgm:spPr/>
      <dgm:t>
        <a:bodyPr/>
        <a:lstStyle/>
        <a:p>
          <a:endParaRPr lang="en-US"/>
        </a:p>
      </dgm:t>
    </dgm:pt>
    <dgm:pt modelId="{B73D2382-9002-42CD-93E0-1EE963FA23A3}" type="sibTrans" cxnId="{16330278-24C5-4694-B58A-1CC50910CF7A}">
      <dgm:prSet/>
      <dgm:spPr/>
      <dgm:t>
        <a:bodyPr/>
        <a:lstStyle/>
        <a:p>
          <a:endParaRPr lang="en-US"/>
        </a:p>
      </dgm:t>
    </dgm:pt>
    <dgm:pt modelId="{A848B9D9-EB38-434C-BF4F-3B36260C48EA}">
      <dgm:prSet/>
      <dgm:spPr/>
      <dgm:t>
        <a:bodyPr/>
        <a:lstStyle/>
        <a:p>
          <a:r>
            <a:rPr lang="en-GB"/>
            <a:t>More organisational citizenship (Pearce and Herbik, 2004)</a:t>
          </a:r>
          <a:endParaRPr lang="en-US"/>
        </a:p>
      </dgm:t>
    </dgm:pt>
    <dgm:pt modelId="{FFFE2279-1D51-451B-AF60-19DA5EBA424D}" type="parTrans" cxnId="{876C2E0E-302B-4353-8239-7CD89A674EC3}">
      <dgm:prSet/>
      <dgm:spPr/>
      <dgm:t>
        <a:bodyPr/>
        <a:lstStyle/>
        <a:p>
          <a:endParaRPr lang="en-US"/>
        </a:p>
      </dgm:t>
    </dgm:pt>
    <dgm:pt modelId="{44E7F7AA-86C9-473F-9D21-FAB01B704C2B}" type="sibTrans" cxnId="{876C2E0E-302B-4353-8239-7CD89A674EC3}">
      <dgm:prSet/>
      <dgm:spPr/>
      <dgm:t>
        <a:bodyPr/>
        <a:lstStyle/>
        <a:p>
          <a:endParaRPr lang="en-US"/>
        </a:p>
      </dgm:t>
    </dgm:pt>
    <dgm:pt modelId="{A8072540-EE2E-4D8D-956C-ADC08C2D7D7E}" type="pres">
      <dgm:prSet presAssocID="{D5FA5F03-AE59-4767-B0BE-F5F2CDE9C6D0}" presName="vert0" presStyleCnt="0">
        <dgm:presLayoutVars>
          <dgm:dir/>
          <dgm:animOne val="branch"/>
          <dgm:animLvl val="lvl"/>
        </dgm:presLayoutVars>
      </dgm:prSet>
      <dgm:spPr/>
    </dgm:pt>
    <dgm:pt modelId="{7C47A588-B09C-43D9-95A0-1A4303A57CBD}" type="pres">
      <dgm:prSet presAssocID="{0FA3C7BE-DE7D-42E9-8233-03C7155D601B}" presName="thickLine" presStyleLbl="alignNode1" presStyleIdx="0" presStyleCnt="5"/>
      <dgm:spPr/>
    </dgm:pt>
    <dgm:pt modelId="{61D1AD67-F578-4574-91BA-A8EC72995278}" type="pres">
      <dgm:prSet presAssocID="{0FA3C7BE-DE7D-42E9-8233-03C7155D601B}" presName="horz1" presStyleCnt="0"/>
      <dgm:spPr/>
    </dgm:pt>
    <dgm:pt modelId="{26AA3549-7AD9-43CE-A227-03B3054DF246}" type="pres">
      <dgm:prSet presAssocID="{0FA3C7BE-DE7D-42E9-8233-03C7155D601B}" presName="tx1" presStyleLbl="revTx" presStyleIdx="0" presStyleCnt="5"/>
      <dgm:spPr/>
    </dgm:pt>
    <dgm:pt modelId="{7D7EADB4-D9C0-4B05-8673-29652ED066C6}" type="pres">
      <dgm:prSet presAssocID="{0FA3C7BE-DE7D-42E9-8233-03C7155D601B}" presName="vert1" presStyleCnt="0"/>
      <dgm:spPr/>
    </dgm:pt>
    <dgm:pt modelId="{92C714D1-D910-4D1D-8C70-0D5EE83ABE01}" type="pres">
      <dgm:prSet presAssocID="{D7E76534-8E49-4080-9506-0364ADD0124C}" presName="thickLine" presStyleLbl="alignNode1" presStyleIdx="1" presStyleCnt="5"/>
      <dgm:spPr/>
    </dgm:pt>
    <dgm:pt modelId="{CD25317E-86D9-473D-9550-F51E38AA58F1}" type="pres">
      <dgm:prSet presAssocID="{D7E76534-8E49-4080-9506-0364ADD0124C}" presName="horz1" presStyleCnt="0"/>
      <dgm:spPr/>
    </dgm:pt>
    <dgm:pt modelId="{78306520-10FC-4834-949C-14C27A24A2EE}" type="pres">
      <dgm:prSet presAssocID="{D7E76534-8E49-4080-9506-0364ADD0124C}" presName="tx1" presStyleLbl="revTx" presStyleIdx="1" presStyleCnt="5"/>
      <dgm:spPr/>
    </dgm:pt>
    <dgm:pt modelId="{E22915DB-A027-4ABF-8490-E3A7FBFE5C6F}" type="pres">
      <dgm:prSet presAssocID="{D7E76534-8E49-4080-9506-0364ADD0124C}" presName="vert1" presStyleCnt="0"/>
      <dgm:spPr/>
    </dgm:pt>
    <dgm:pt modelId="{2045626B-E04A-4635-B041-AAC73066091E}" type="pres">
      <dgm:prSet presAssocID="{878FEB13-7C3D-4F7D-B00E-2E1CCF918DF0}" presName="thickLine" presStyleLbl="alignNode1" presStyleIdx="2" presStyleCnt="5"/>
      <dgm:spPr/>
    </dgm:pt>
    <dgm:pt modelId="{57069876-6562-40BF-96FD-BF0F15E45B8D}" type="pres">
      <dgm:prSet presAssocID="{878FEB13-7C3D-4F7D-B00E-2E1CCF918DF0}" presName="horz1" presStyleCnt="0"/>
      <dgm:spPr/>
    </dgm:pt>
    <dgm:pt modelId="{5CA6BE64-ECDE-4A4C-B84B-CA68C4777A32}" type="pres">
      <dgm:prSet presAssocID="{878FEB13-7C3D-4F7D-B00E-2E1CCF918DF0}" presName="tx1" presStyleLbl="revTx" presStyleIdx="2" presStyleCnt="5"/>
      <dgm:spPr/>
    </dgm:pt>
    <dgm:pt modelId="{D7073100-007F-4EE4-AF30-15F238290A2B}" type="pres">
      <dgm:prSet presAssocID="{878FEB13-7C3D-4F7D-B00E-2E1CCF918DF0}" presName="vert1" presStyleCnt="0"/>
      <dgm:spPr/>
    </dgm:pt>
    <dgm:pt modelId="{F0A9B170-B526-4F51-A364-CA3C2A1AF56C}" type="pres">
      <dgm:prSet presAssocID="{49EADB16-A986-4013-AA0C-69CCF78967D1}" presName="thickLine" presStyleLbl="alignNode1" presStyleIdx="3" presStyleCnt="5"/>
      <dgm:spPr/>
    </dgm:pt>
    <dgm:pt modelId="{1CDFBFC0-C614-405D-9748-A9727ACD9032}" type="pres">
      <dgm:prSet presAssocID="{49EADB16-A986-4013-AA0C-69CCF78967D1}" presName="horz1" presStyleCnt="0"/>
      <dgm:spPr/>
    </dgm:pt>
    <dgm:pt modelId="{EFEDDC24-64F6-4D07-879F-064F07676840}" type="pres">
      <dgm:prSet presAssocID="{49EADB16-A986-4013-AA0C-69CCF78967D1}" presName="tx1" presStyleLbl="revTx" presStyleIdx="3" presStyleCnt="5"/>
      <dgm:spPr/>
    </dgm:pt>
    <dgm:pt modelId="{A3A28F33-8E46-4842-A2C5-7531960979D9}" type="pres">
      <dgm:prSet presAssocID="{49EADB16-A986-4013-AA0C-69CCF78967D1}" presName="vert1" presStyleCnt="0"/>
      <dgm:spPr/>
    </dgm:pt>
    <dgm:pt modelId="{F3509C8B-51D5-43E5-B52B-3EEC73F0C83D}" type="pres">
      <dgm:prSet presAssocID="{A848B9D9-EB38-434C-BF4F-3B36260C48EA}" presName="thickLine" presStyleLbl="alignNode1" presStyleIdx="4" presStyleCnt="5"/>
      <dgm:spPr/>
    </dgm:pt>
    <dgm:pt modelId="{D91D8070-9D77-4691-A45D-300229022ECD}" type="pres">
      <dgm:prSet presAssocID="{A848B9D9-EB38-434C-BF4F-3B36260C48EA}" presName="horz1" presStyleCnt="0"/>
      <dgm:spPr/>
    </dgm:pt>
    <dgm:pt modelId="{0666782C-D105-454C-A9DE-8A667A5EA38B}" type="pres">
      <dgm:prSet presAssocID="{A848B9D9-EB38-434C-BF4F-3B36260C48EA}" presName="tx1" presStyleLbl="revTx" presStyleIdx="4" presStyleCnt="5"/>
      <dgm:spPr/>
    </dgm:pt>
    <dgm:pt modelId="{64E78B25-82AB-4611-BBA8-9C270D902FBE}" type="pres">
      <dgm:prSet presAssocID="{A848B9D9-EB38-434C-BF4F-3B36260C48EA}" presName="vert1" presStyleCnt="0"/>
      <dgm:spPr/>
    </dgm:pt>
  </dgm:ptLst>
  <dgm:cxnLst>
    <dgm:cxn modelId="{F2DECB05-AFC8-482F-8858-113478A8A2EA}" type="presOf" srcId="{D5FA5F03-AE59-4767-B0BE-F5F2CDE9C6D0}" destId="{A8072540-EE2E-4D8D-956C-ADC08C2D7D7E}" srcOrd="0" destOrd="0" presId="urn:microsoft.com/office/officeart/2008/layout/LinedList"/>
    <dgm:cxn modelId="{4610410D-D75F-4B40-AF5C-AABF7B332251}" srcId="{D5FA5F03-AE59-4767-B0BE-F5F2CDE9C6D0}" destId="{0FA3C7BE-DE7D-42E9-8233-03C7155D601B}" srcOrd="0" destOrd="0" parTransId="{BAE544A5-E145-48A3-87C2-695360511AD9}" sibTransId="{7BB22DA8-E048-4EFD-B515-ECD4604FC7D7}"/>
    <dgm:cxn modelId="{8A23FF0D-FB34-42F7-BBE4-5B212DDA7E70}" srcId="{D5FA5F03-AE59-4767-B0BE-F5F2CDE9C6D0}" destId="{D7E76534-8E49-4080-9506-0364ADD0124C}" srcOrd="1" destOrd="0" parTransId="{8004ACF1-1EB7-44D0-BBA2-3848B2F30E42}" sibTransId="{FEAB2534-4410-436B-BF8E-AA1A36A2A2C8}"/>
    <dgm:cxn modelId="{876C2E0E-302B-4353-8239-7CD89A674EC3}" srcId="{D5FA5F03-AE59-4767-B0BE-F5F2CDE9C6D0}" destId="{A848B9D9-EB38-434C-BF4F-3B36260C48EA}" srcOrd="4" destOrd="0" parTransId="{FFFE2279-1D51-451B-AF60-19DA5EBA424D}" sibTransId="{44E7F7AA-86C9-473F-9D21-FAB01B704C2B}"/>
    <dgm:cxn modelId="{F03FEC11-53B4-4F58-AD99-F8CB9E0DE18D}" type="presOf" srcId="{D7E76534-8E49-4080-9506-0364ADD0124C}" destId="{78306520-10FC-4834-949C-14C27A24A2EE}" srcOrd="0" destOrd="0" presId="urn:microsoft.com/office/officeart/2008/layout/LinedList"/>
    <dgm:cxn modelId="{751BD019-964E-4694-B31E-98BCA0681142}" srcId="{D5FA5F03-AE59-4767-B0BE-F5F2CDE9C6D0}" destId="{878FEB13-7C3D-4F7D-B00E-2E1CCF918DF0}" srcOrd="2" destOrd="0" parTransId="{063089AC-0E4F-4051-937A-A7D4E4565894}" sibTransId="{FD4F9C72-7A5D-4166-8160-E9BA14DAA701}"/>
    <dgm:cxn modelId="{99283B28-E04C-40A3-89A4-767CBDFB4BAD}" type="presOf" srcId="{0FA3C7BE-DE7D-42E9-8233-03C7155D601B}" destId="{26AA3549-7AD9-43CE-A227-03B3054DF246}" srcOrd="0" destOrd="0" presId="urn:microsoft.com/office/officeart/2008/layout/LinedList"/>
    <dgm:cxn modelId="{16330278-24C5-4694-B58A-1CC50910CF7A}" srcId="{D5FA5F03-AE59-4767-B0BE-F5F2CDE9C6D0}" destId="{49EADB16-A986-4013-AA0C-69CCF78967D1}" srcOrd="3" destOrd="0" parTransId="{82696F65-914D-4675-B7DC-CFD65CC678DB}" sibTransId="{B73D2382-9002-42CD-93E0-1EE963FA23A3}"/>
    <dgm:cxn modelId="{89E49EA3-0A83-485C-96F8-E8041DC1878E}" type="presOf" srcId="{A848B9D9-EB38-434C-BF4F-3B36260C48EA}" destId="{0666782C-D105-454C-A9DE-8A667A5EA38B}" srcOrd="0" destOrd="0" presId="urn:microsoft.com/office/officeart/2008/layout/LinedList"/>
    <dgm:cxn modelId="{226A2FCD-3B32-4E30-B528-ABA2708F91B3}" type="presOf" srcId="{878FEB13-7C3D-4F7D-B00E-2E1CCF918DF0}" destId="{5CA6BE64-ECDE-4A4C-B84B-CA68C4777A32}" srcOrd="0" destOrd="0" presId="urn:microsoft.com/office/officeart/2008/layout/LinedList"/>
    <dgm:cxn modelId="{4DBBA6E2-6693-4323-8E47-ABD56974F413}" type="presOf" srcId="{49EADB16-A986-4013-AA0C-69CCF78967D1}" destId="{EFEDDC24-64F6-4D07-879F-064F07676840}" srcOrd="0" destOrd="0" presId="urn:microsoft.com/office/officeart/2008/layout/LinedList"/>
    <dgm:cxn modelId="{3DC9024B-41E9-4997-B945-E546AD1BDEF8}" type="presParOf" srcId="{A8072540-EE2E-4D8D-956C-ADC08C2D7D7E}" destId="{7C47A588-B09C-43D9-95A0-1A4303A57CBD}" srcOrd="0" destOrd="0" presId="urn:microsoft.com/office/officeart/2008/layout/LinedList"/>
    <dgm:cxn modelId="{EB304579-CDE1-4700-B063-651AD38BC13A}" type="presParOf" srcId="{A8072540-EE2E-4D8D-956C-ADC08C2D7D7E}" destId="{61D1AD67-F578-4574-91BA-A8EC72995278}" srcOrd="1" destOrd="0" presId="urn:microsoft.com/office/officeart/2008/layout/LinedList"/>
    <dgm:cxn modelId="{96EDED63-7A84-4173-85B9-4B358B729D67}" type="presParOf" srcId="{61D1AD67-F578-4574-91BA-A8EC72995278}" destId="{26AA3549-7AD9-43CE-A227-03B3054DF246}" srcOrd="0" destOrd="0" presId="urn:microsoft.com/office/officeart/2008/layout/LinedList"/>
    <dgm:cxn modelId="{9325D493-9385-4948-AA17-818FE4AED717}" type="presParOf" srcId="{61D1AD67-F578-4574-91BA-A8EC72995278}" destId="{7D7EADB4-D9C0-4B05-8673-29652ED066C6}" srcOrd="1" destOrd="0" presId="urn:microsoft.com/office/officeart/2008/layout/LinedList"/>
    <dgm:cxn modelId="{14224DD0-0E63-4C89-99AC-D19DDAC8F208}" type="presParOf" srcId="{A8072540-EE2E-4D8D-956C-ADC08C2D7D7E}" destId="{92C714D1-D910-4D1D-8C70-0D5EE83ABE01}" srcOrd="2" destOrd="0" presId="urn:microsoft.com/office/officeart/2008/layout/LinedList"/>
    <dgm:cxn modelId="{85D97230-857F-4FE2-B304-A202F32E638B}" type="presParOf" srcId="{A8072540-EE2E-4D8D-956C-ADC08C2D7D7E}" destId="{CD25317E-86D9-473D-9550-F51E38AA58F1}" srcOrd="3" destOrd="0" presId="urn:microsoft.com/office/officeart/2008/layout/LinedList"/>
    <dgm:cxn modelId="{626218C7-4E41-4FA2-9DB6-CE7F723F2F58}" type="presParOf" srcId="{CD25317E-86D9-473D-9550-F51E38AA58F1}" destId="{78306520-10FC-4834-949C-14C27A24A2EE}" srcOrd="0" destOrd="0" presId="urn:microsoft.com/office/officeart/2008/layout/LinedList"/>
    <dgm:cxn modelId="{6D2E8A5F-3CE1-4583-96C3-3168F3F5644B}" type="presParOf" srcId="{CD25317E-86D9-473D-9550-F51E38AA58F1}" destId="{E22915DB-A027-4ABF-8490-E3A7FBFE5C6F}" srcOrd="1" destOrd="0" presId="urn:microsoft.com/office/officeart/2008/layout/LinedList"/>
    <dgm:cxn modelId="{A56C1B63-3BCB-4897-B196-413A5C328775}" type="presParOf" srcId="{A8072540-EE2E-4D8D-956C-ADC08C2D7D7E}" destId="{2045626B-E04A-4635-B041-AAC73066091E}" srcOrd="4" destOrd="0" presId="urn:microsoft.com/office/officeart/2008/layout/LinedList"/>
    <dgm:cxn modelId="{9568AB1F-0B58-4DD0-B957-2EC0FE844E2A}" type="presParOf" srcId="{A8072540-EE2E-4D8D-956C-ADC08C2D7D7E}" destId="{57069876-6562-40BF-96FD-BF0F15E45B8D}" srcOrd="5" destOrd="0" presId="urn:microsoft.com/office/officeart/2008/layout/LinedList"/>
    <dgm:cxn modelId="{BA8E0246-E0BF-453E-AE51-911493367EE3}" type="presParOf" srcId="{57069876-6562-40BF-96FD-BF0F15E45B8D}" destId="{5CA6BE64-ECDE-4A4C-B84B-CA68C4777A32}" srcOrd="0" destOrd="0" presId="urn:microsoft.com/office/officeart/2008/layout/LinedList"/>
    <dgm:cxn modelId="{2186C363-325F-4FFC-8055-FA3F374AF9AD}" type="presParOf" srcId="{57069876-6562-40BF-96FD-BF0F15E45B8D}" destId="{D7073100-007F-4EE4-AF30-15F238290A2B}" srcOrd="1" destOrd="0" presId="urn:microsoft.com/office/officeart/2008/layout/LinedList"/>
    <dgm:cxn modelId="{6098BC3C-9793-4CC2-956C-2434B135B4F7}" type="presParOf" srcId="{A8072540-EE2E-4D8D-956C-ADC08C2D7D7E}" destId="{F0A9B170-B526-4F51-A364-CA3C2A1AF56C}" srcOrd="6" destOrd="0" presId="urn:microsoft.com/office/officeart/2008/layout/LinedList"/>
    <dgm:cxn modelId="{DBE81BE1-C74D-4245-8C53-C8F04497B8A0}" type="presParOf" srcId="{A8072540-EE2E-4D8D-956C-ADC08C2D7D7E}" destId="{1CDFBFC0-C614-405D-9748-A9727ACD9032}" srcOrd="7" destOrd="0" presId="urn:microsoft.com/office/officeart/2008/layout/LinedList"/>
    <dgm:cxn modelId="{689F17A8-DBD1-48B8-BA3E-A47CFE440242}" type="presParOf" srcId="{1CDFBFC0-C614-405D-9748-A9727ACD9032}" destId="{EFEDDC24-64F6-4D07-879F-064F07676840}" srcOrd="0" destOrd="0" presId="urn:microsoft.com/office/officeart/2008/layout/LinedList"/>
    <dgm:cxn modelId="{FCA307FA-0F49-485F-A609-7FE7BB5A357B}" type="presParOf" srcId="{1CDFBFC0-C614-405D-9748-A9727ACD9032}" destId="{A3A28F33-8E46-4842-A2C5-7531960979D9}" srcOrd="1" destOrd="0" presId="urn:microsoft.com/office/officeart/2008/layout/LinedList"/>
    <dgm:cxn modelId="{0CC93974-D2D9-4F89-961C-34E91800FBD3}" type="presParOf" srcId="{A8072540-EE2E-4D8D-956C-ADC08C2D7D7E}" destId="{F3509C8B-51D5-43E5-B52B-3EEC73F0C83D}" srcOrd="8" destOrd="0" presId="urn:microsoft.com/office/officeart/2008/layout/LinedList"/>
    <dgm:cxn modelId="{C7CA2E7A-CBF0-45D9-AC92-2149B6DE8F52}" type="presParOf" srcId="{A8072540-EE2E-4D8D-956C-ADC08C2D7D7E}" destId="{D91D8070-9D77-4691-A45D-300229022ECD}" srcOrd="9" destOrd="0" presId="urn:microsoft.com/office/officeart/2008/layout/LinedList"/>
    <dgm:cxn modelId="{247118E5-408C-4C07-A715-60CF3F17C81E}" type="presParOf" srcId="{D91D8070-9D77-4691-A45D-300229022ECD}" destId="{0666782C-D105-454C-A9DE-8A667A5EA38B}" srcOrd="0" destOrd="0" presId="urn:microsoft.com/office/officeart/2008/layout/LinedList"/>
    <dgm:cxn modelId="{B8579F8F-9E71-450E-9FD7-21F949190D8F}" type="presParOf" srcId="{D91D8070-9D77-4691-A45D-300229022ECD}" destId="{64E78B25-82AB-4611-BBA8-9C270D902FB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C6298E4-E407-4BD6-BFDD-3D8B0C3117F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C42184C-5A3C-439A-9097-98A908CC6652}">
      <dgm:prSet/>
      <dgm:spPr/>
      <dgm:t>
        <a:bodyPr/>
        <a:lstStyle/>
        <a:p>
          <a:r>
            <a:rPr lang="en-GB"/>
            <a:t>Lawton 1998 describes ethics as a "set of principles often defined as a code that acts as a guide for conduct .  This set a principles provide a framework for acting"</a:t>
          </a:r>
          <a:endParaRPr lang="en-US"/>
        </a:p>
      </dgm:t>
    </dgm:pt>
    <dgm:pt modelId="{AB1A5352-F7D2-4475-9704-CF5171F6EAAE}" type="parTrans" cxnId="{A28DF4E1-2ACE-4D56-A9AA-7F786FC911AF}">
      <dgm:prSet/>
      <dgm:spPr/>
      <dgm:t>
        <a:bodyPr/>
        <a:lstStyle/>
        <a:p>
          <a:endParaRPr lang="en-US"/>
        </a:p>
      </dgm:t>
    </dgm:pt>
    <dgm:pt modelId="{65614C12-B98A-4442-AD43-9CC680C3BAD3}" type="sibTrans" cxnId="{A28DF4E1-2ACE-4D56-A9AA-7F786FC911AF}">
      <dgm:prSet/>
      <dgm:spPr/>
      <dgm:t>
        <a:bodyPr/>
        <a:lstStyle/>
        <a:p>
          <a:endParaRPr lang="en-US"/>
        </a:p>
      </dgm:t>
    </dgm:pt>
    <dgm:pt modelId="{55A2C6C7-856E-4957-B2B3-CAAF3E003360}">
      <dgm:prSet/>
      <dgm:spPr/>
      <dgm:t>
        <a:bodyPr/>
        <a:lstStyle/>
        <a:p>
          <a:r>
            <a:rPr lang="en-GB"/>
            <a:t>Morals, however, are concerned with actions and how a person lives up the demands of what is perceived to be the right thing to do.</a:t>
          </a:r>
          <a:endParaRPr lang="en-US"/>
        </a:p>
      </dgm:t>
    </dgm:pt>
    <dgm:pt modelId="{F35D760F-1F7D-423A-B974-A5224A0FC810}" type="parTrans" cxnId="{A93CA4EC-45B9-438F-A943-BFC9B1262DE6}">
      <dgm:prSet/>
      <dgm:spPr/>
      <dgm:t>
        <a:bodyPr/>
        <a:lstStyle/>
        <a:p>
          <a:endParaRPr lang="en-US"/>
        </a:p>
      </dgm:t>
    </dgm:pt>
    <dgm:pt modelId="{F105DDE8-E2C1-4AFE-A1D6-7855EFCF83BA}" type="sibTrans" cxnId="{A93CA4EC-45B9-438F-A943-BFC9B1262DE6}">
      <dgm:prSet/>
      <dgm:spPr/>
      <dgm:t>
        <a:bodyPr/>
        <a:lstStyle/>
        <a:p>
          <a:endParaRPr lang="en-US"/>
        </a:p>
      </dgm:t>
    </dgm:pt>
    <dgm:pt modelId="{E9E3A9C4-C74C-4C84-8C41-A3F8F530A1FB}" type="pres">
      <dgm:prSet presAssocID="{9C6298E4-E407-4BD6-BFDD-3D8B0C3117F5}" presName="vert0" presStyleCnt="0">
        <dgm:presLayoutVars>
          <dgm:dir/>
          <dgm:animOne val="branch"/>
          <dgm:animLvl val="lvl"/>
        </dgm:presLayoutVars>
      </dgm:prSet>
      <dgm:spPr/>
    </dgm:pt>
    <dgm:pt modelId="{ED7F0CBD-5469-47C6-8F6B-8356BD80343F}" type="pres">
      <dgm:prSet presAssocID="{4C42184C-5A3C-439A-9097-98A908CC6652}" presName="thickLine" presStyleLbl="alignNode1" presStyleIdx="0" presStyleCnt="2"/>
      <dgm:spPr/>
    </dgm:pt>
    <dgm:pt modelId="{98165173-7CD6-459A-9B62-7F64533F143C}" type="pres">
      <dgm:prSet presAssocID="{4C42184C-5A3C-439A-9097-98A908CC6652}" presName="horz1" presStyleCnt="0"/>
      <dgm:spPr/>
    </dgm:pt>
    <dgm:pt modelId="{C9266D8D-3CB3-42C7-B7FB-EEB287225C60}" type="pres">
      <dgm:prSet presAssocID="{4C42184C-5A3C-439A-9097-98A908CC6652}" presName="tx1" presStyleLbl="revTx" presStyleIdx="0" presStyleCnt="2"/>
      <dgm:spPr/>
    </dgm:pt>
    <dgm:pt modelId="{BDD542B9-E0E7-4A42-8122-0BDD030ACD54}" type="pres">
      <dgm:prSet presAssocID="{4C42184C-5A3C-439A-9097-98A908CC6652}" presName="vert1" presStyleCnt="0"/>
      <dgm:spPr/>
    </dgm:pt>
    <dgm:pt modelId="{76640619-F302-48A5-960B-D2B2CFCCB883}" type="pres">
      <dgm:prSet presAssocID="{55A2C6C7-856E-4957-B2B3-CAAF3E003360}" presName="thickLine" presStyleLbl="alignNode1" presStyleIdx="1" presStyleCnt="2"/>
      <dgm:spPr/>
    </dgm:pt>
    <dgm:pt modelId="{089F371E-9D83-4F0B-A3BB-8F4397E0A9C0}" type="pres">
      <dgm:prSet presAssocID="{55A2C6C7-856E-4957-B2B3-CAAF3E003360}" presName="horz1" presStyleCnt="0"/>
      <dgm:spPr/>
    </dgm:pt>
    <dgm:pt modelId="{3BCE8776-2698-4CC0-8657-B03BD0E162C2}" type="pres">
      <dgm:prSet presAssocID="{55A2C6C7-856E-4957-B2B3-CAAF3E003360}" presName="tx1" presStyleLbl="revTx" presStyleIdx="1" presStyleCnt="2"/>
      <dgm:spPr/>
    </dgm:pt>
    <dgm:pt modelId="{F5A511A3-35A6-4D18-AE14-F90192990954}" type="pres">
      <dgm:prSet presAssocID="{55A2C6C7-856E-4957-B2B3-CAAF3E003360}" presName="vert1" presStyleCnt="0"/>
      <dgm:spPr/>
    </dgm:pt>
  </dgm:ptLst>
  <dgm:cxnLst>
    <dgm:cxn modelId="{3CC6030C-EB3B-4FE0-9C58-7A77557D41F2}" type="presOf" srcId="{55A2C6C7-856E-4957-B2B3-CAAF3E003360}" destId="{3BCE8776-2698-4CC0-8657-B03BD0E162C2}" srcOrd="0" destOrd="0" presId="urn:microsoft.com/office/officeart/2008/layout/LinedList"/>
    <dgm:cxn modelId="{78E09CD2-7EF2-456B-B91C-7B60294AC313}" type="presOf" srcId="{9C6298E4-E407-4BD6-BFDD-3D8B0C3117F5}" destId="{E9E3A9C4-C74C-4C84-8C41-A3F8F530A1FB}" srcOrd="0" destOrd="0" presId="urn:microsoft.com/office/officeart/2008/layout/LinedList"/>
    <dgm:cxn modelId="{A28DF4E1-2ACE-4D56-A9AA-7F786FC911AF}" srcId="{9C6298E4-E407-4BD6-BFDD-3D8B0C3117F5}" destId="{4C42184C-5A3C-439A-9097-98A908CC6652}" srcOrd="0" destOrd="0" parTransId="{AB1A5352-F7D2-4475-9704-CF5171F6EAAE}" sibTransId="{65614C12-B98A-4442-AD43-9CC680C3BAD3}"/>
    <dgm:cxn modelId="{A93CA4EC-45B9-438F-A943-BFC9B1262DE6}" srcId="{9C6298E4-E407-4BD6-BFDD-3D8B0C3117F5}" destId="{55A2C6C7-856E-4957-B2B3-CAAF3E003360}" srcOrd="1" destOrd="0" parTransId="{F35D760F-1F7D-423A-B974-A5224A0FC810}" sibTransId="{F105DDE8-E2C1-4AFE-A1D6-7855EFCF83BA}"/>
    <dgm:cxn modelId="{76204EEE-3A6E-4B8B-9E6E-029CE8BDF657}" type="presOf" srcId="{4C42184C-5A3C-439A-9097-98A908CC6652}" destId="{C9266D8D-3CB3-42C7-B7FB-EEB287225C60}" srcOrd="0" destOrd="0" presId="urn:microsoft.com/office/officeart/2008/layout/LinedList"/>
    <dgm:cxn modelId="{176D243C-C42B-473E-BEB3-65D1DD04D737}" type="presParOf" srcId="{E9E3A9C4-C74C-4C84-8C41-A3F8F530A1FB}" destId="{ED7F0CBD-5469-47C6-8F6B-8356BD80343F}" srcOrd="0" destOrd="0" presId="urn:microsoft.com/office/officeart/2008/layout/LinedList"/>
    <dgm:cxn modelId="{75224749-A887-4523-B0F7-799805EE3775}" type="presParOf" srcId="{E9E3A9C4-C74C-4C84-8C41-A3F8F530A1FB}" destId="{98165173-7CD6-459A-9B62-7F64533F143C}" srcOrd="1" destOrd="0" presId="urn:microsoft.com/office/officeart/2008/layout/LinedList"/>
    <dgm:cxn modelId="{F4F1336E-85BA-444E-B415-8F9D4FA791D0}" type="presParOf" srcId="{98165173-7CD6-459A-9B62-7F64533F143C}" destId="{C9266D8D-3CB3-42C7-B7FB-EEB287225C60}" srcOrd="0" destOrd="0" presId="urn:microsoft.com/office/officeart/2008/layout/LinedList"/>
    <dgm:cxn modelId="{10C57F65-AB2E-4755-A482-077FDE3C5DA8}" type="presParOf" srcId="{98165173-7CD6-459A-9B62-7F64533F143C}" destId="{BDD542B9-E0E7-4A42-8122-0BDD030ACD54}" srcOrd="1" destOrd="0" presId="urn:microsoft.com/office/officeart/2008/layout/LinedList"/>
    <dgm:cxn modelId="{D63BEBAE-C06A-4291-A235-1ADF8A3652C6}" type="presParOf" srcId="{E9E3A9C4-C74C-4C84-8C41-A3F8F530A1FB}" destId="{76640619-F302-48A5-960B-D2B2CFCCB883}" srcOrd="2" destOrd="0" presId="urn:microsoft.com/office/officeart/2008/layout/LinedList"/>
    <dgm:cxn modelId="{6141DED2-47F6-4E50-BB10-C4E5B9B5D186}" type="presParOf" srcId="{E9E3A9C4-C74C-4C84-8C41-A3F8F530A1FB}" destId="{089F371E-9D83-4F0B-A3BB-8F4397E0A9C0}" srcOrd="3" destOrd="0" presId="urn:microsoft.com/office/officeart/2008/layout/LinedList"/>
    <dgm:cxn modelId="{092E80A3-8464-4D16-A74D-EAD810AD3F6A}" type="presParOf" srcId="{089F371E-9D83-4F0B-A3BB-8F4397E0A9C0}" destId="{3BCE8776-2698-4CC0-8657-B03BD0E162C2}" srcOrd="0" destOrd="0" presId="urn:microsoft.com/office/officeart/2008/layout/LinedList"/>
    <dgm:cxn modelId="{7BDAB2AB-0390-4267-814E-60C11E07775A}" type="presParOf" srcId="{089F371E-9D83-4F0B-A3BB-8F4397E0A9C0}" destId="{F5A511A3-35A6-4D18-AE14-F901929909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B73265F-3132-4E45-9DA9-BA40EAA19254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008A625-5F45-4DDB-A8E3-13A6B84F93C5}">
      <dgm:prSet/>
      <dgm:spPr/>
      <dgm:t>
        <a:bodyPr/>
        <a:lstStyle/>
        <a:p>
          <a:r>
            <a:rPr lang="en-GB"/>
            <a:t>Three key reasons that support attention to ethics:</a:t>
          </a:r>
          <a:endParaRPr lang="en-US"/>
        </a:p>
      </dgm:t>
    </dgm:pt>
    <dgm:pt modelId="{209B65C6-3760-4531-A319-981A46C640DD}" type="parTrans" cxnId="{AA2A04CF-AF45-46DD-A323-3F2D6DD14BC6}">
      <dgm:prSet/>
      <dgm:spPr/>
      <dgm:t>
        <a:bodyPr/>
        <a:lstStyle/>
        <a:p>
          <a:endParaRPr lang="en-US"/>
        </a:p>
      </dgm:t>
    </dgm:pt>
    <dgm:pt modelId="{18A806EE-3E7C-4264-B3DD-8540305745C7}" type="sibTrans" cxnId="{AA2A04CF-AF45-46DD-A323-3F2D6DD14BC6}">
      <dgm:prSet/>
      <dgm:spPr/>
      <dgm:t>
        <a:bodyPr/>
        <a:lstStyle/>
        <a:p>
          <a:endParaRPr lang="en-US"/>
        </a:p>
      </dgm:t>
    </dgm:pt>
    <dgm:pt modelId="{7A8FDA90-2321-48D2-B6AC-8328B48511C7}">
      <dgm:prSet/>
      <dgm:spPr/>
      <dgm:t>
        <a:bodyPr/>
        <a:lstStyle/>
        <a:p>
          <a:r>
            <a:rPr lang="en-GB"/>
            <a:t>Self-interest (eg caring about own reputation)</a:t>
          </a:r>
          <a:endParaRPr lang="en-US"/>
        </a:p>
      </dgm:t>
    </dgm:pt>
    <dgm:pt modelId="{0F9ABD24-C2F1-4F1A-A6B6-7612D318A6B6}" type="parTrans" cxnId="{3789C20B-DE43-4F39-8DF4-9D679AD7F84C}">
      <dgm:prSet/>
      <dgm:spPr/>
      <dgm:t>
        <a:bodyPr/>
        <a:lstStyle/>
        <a:p>
          <a:endParaRPr lang="en-US"/>
        </a:p>
      </dgm:t>
    </dgm:pt>
    <dgm:pt modelId="{D14EE759-BC69-409C-9D3F-19089396E4E0}" type="sibTrans" cxnId="{3789C20B-DE43-4F39-8DF4-9D679AD7F84C}">
      <dgm:prSet/>
      <dgm:spPr/>
      <dgm:t>
        <a:bodyPr/>
        <a:lstStyle/>
        <a:p>
          <a:endParaRPr lang="en-US"/>
        </a:p>
      </dgm:t>
    </dgm:pt>
    <dgm:pt modelId="{EB0EF275-B4D3-41C0-A7BB-5C9F6D153BDE}">
      <dgm:prSet/>
      <dgm:spPr/>
      <dgm:t>
        <a:bodyPr/>
        <a:lstStyle/>
        <a:p>
          <a:r>
            <a:rPr lang="en-GB"/>
            <a:t>Mutual interest </a:t>
          </a:r>
          <a:endParaRPr lang="en-US"/>
        </a:p>
      </dgm:t>
    </dgm:pt>
    <dgm:pt modelId="{088E8F29-394E-4A1D-A45D-4238D52B607F}" type="parTrans" cxnId="{A98E55DD-0DF8-4B08-A543-BFC6B07D0C49}">
      <dgm:prSet/>
      <dgm:spPr/>
      <dgm:t>
        <a:bodyPr/>
        <a:lstStyle/>
        <a:p>
          <a:endParaRPr lang="en-US"/>
        </a:p>
      </dgm:t>
    </dgm:pt>
    <dgm:pt modelId="{60054647-F50C-490B-9876-D3C049AAD10D}" type="sibTrans" cxnId="{A98E55DD-0DF8-4B08-A543-BFC6B07D0C49}">
      <dgm:prSet/>
      <dgm:spPr/>
      <dgm:t>
        <a:bodyPr/>
        <a:lstStyle/>
        <a:p>
          <a:endParaRPr lang="en-US"/>
        </a:p>
      </dgm:t>
    </dgm:pt>
    <dgm:pt modelId="{61BCE9D1-093C-4336-871C-488CD417A0C3}">
      <dgm:prSet/>
      <dgm:spPr/>
      <dgm:t>
        <a:bodyPr/>
        <a:lstStyle/>
        <a:p>
          <a:r>
            <a:rPr lang="en-GB"/>
            <a:t>Common good – wider environment </a:t>
          </a:r>
          <a:br>
            <a:rPr lang="en-GB"/>
          </a:br>
          <a:endParaRPr lang="en-US"/>
        </a:p>
      </dgm:t>
    </dgm:pt>
    <dgm:pt modelId="{4C7A5104-5695-467D-ABAB-E6EC158D1D2A}" type="parTrans" cxnId="{C7241C34-62C1-492A-94C6-7F5B671CFDB2}">
      <dgm:prSet/>
      <dgm:spPr/>
      <dgm:t>
        <a:bodyPr/>
        <a:lstStyle/>
        <a:p>
          <a:endParaRPr lang="en-US"/>
        </a:p>
      </dgm:t>
    </dgm:pt>
    <dgm:pt modelId="{7F498376-5792-4789-8866-D89E6810576D}" type="sibTrans" cxnId="{C7241C34-62C1-492A-94C6-7F5B671CFDB2}">
      <dgm:prSet/>
      <dgm:spPr/>
      <dgm:t>
        <a:bodyPr/>
        <a:lstStyle/>
        <a:p>
          <a:endParaRPr lang="en-US"/>
        </a:p>
      </dgm:t>
    </dgm:pt>
    <dgm:pt modelId="{16D2CE33-4E94-4640-919B-66744C5E18F1}" type="pres">
      <dgm:prSet presAssocID="{3B73265F-3132-4E45-9DA9-BA40EAA19254}" presName="matrix" presStyleCnt="0">
        <dgm:presLayoutVars>
          <dgm:chMax val="1"/>
          <dgm:dir/>
          <dgm:resizeHandles val="exact"/>
        </dgm:presLayoutVars>
      </dgm:prSet>
      <dgm:spPr/>
    </dgm:pt>
    <dgm:pt modelId="{5A8FB1B2-06BD-4521-BE20-E916DE7261F9}" type="pres">
      <dgm:prSet presAssocID="{3B73265F-3132-4E45-9DA9-BA40EAA19254}" presName="diamond" presStyleLbl="bgShp" presStyleIdx="0" presStyleCnt="1"/>
      <dgm:spPr/>
    </dgm:pt>
    <dgm:pt modelId="{824B57E7-7E99-44C0-838B-116A99903BAB}" type="pres">
      <dgm:prSet presAssocID="{3B73265F-3132-4E45-9DA9-BA40EAA1925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3826B9F-C367-40C2-8C7E-8D2ACC86CF89}" type="pres">
      <dgm:prSet presAssocID="{3B73265F-3132-4E45-9DA9-BA40EAA1925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46D1158-D5D6-41AF-A466-851FB0F2CB09}" type="pres">
      <dgm:prSet presAssocID="{3B73265F-3132-4E45-9DA9-BA40EAA1925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E4FE704-05F5-4ED6-9F5F-295E62FE2295}" type="pres">
      <dgm:prSet presAssocID="{3B73265F-3132-4E45-9DA9-BA40EAA1925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789C20B-DE43-4F39-8DF4-9D679AD7F84C}" srcId="{3B73265F-3132-4E45-9DA9-BA40EAA19254}" destId="{7A8FDA90-2321-48D2-B6AC-8328B48511C7}" srcOrd="1" destOrd="0" parTransId="{0F9ABD24-C2F1-4F1A-A6B6-7612D318A6B6}" sibTransId="{D14EE759-BC69-409C-9D3F-19089396E4E0}"/>
    <dgm:cxn modelId="{C7241C34-62C1-492A-94C6-7F5B671CFDB2}" srcId="{3B73265F-3132-4E45-9DA9-BA40EAA19254}" destId="{61BCE9D1-093C-4336-871C-488CD417A0C3}" srcOrd="3" destOrd="0" parTransId="{4C7A5104-5695-467D-ABAB-E6EC158D1D2A}" sibTransId="{7F498376-5792-4789-8866-D89E6810576D}"/>
    <dgm:cxn modelId="{129FB54C-280C-4ACE-8AD8-4AD1F717EDB7}" type="presOf" srcId="{2008A625-5F45-4DDB-A8E3-13A6B84F93C5}" destId="{824B57E7-7E99-44C0-838B-116A99903BAB}" srcOrd="0" destOrd="0" presId="urn:microsoft.com/office/officeart/2005/8/layout/matrix3"/>
    <dgm:cxn modelId="{E836C552-1369-44FC-B364-CD8848083A36}" type="presOf" srcId="{7A8FDA90-2321-48D2-B6AC-8328B48511C7}" destId="{03826B9F-C367-40C2-8C7E-8D2ACC86CF89}" srcOrd="0" destOrd="0" presId="urn:microsoft.com/office/officeart/2005/8/layout/matrix3"/>
    <dgm:cxn modelId="{FFEB05B4-5B4F-4386-B525-C3E1856B8FF3}" type="presOf" srcId="{3B73265F-3132-4E45-9DA9-BA40EAA19254}" destId="{16D2CE33-4E94-4640-919B-66744C5E18F1}" srcOrd="0" destOrd="0" presId="urn:microsoft.com/office/officeart/2005/8/layout/matrix3"/>
    <dgm:cxn modelId="{AA2A04CF-AF45-46DD-A323-3F2D6DD14BC6}" srcId="{3B73265F-3132-4E45-9DA9-BA40EAA19254}" destId="{2008A625-5F45-4DDB-A8E3-13A6B84F93C5}" srcOrd="0" destOrd="0" parTransId="{209B65C6-3760-4531-A319-981A46C640DD}" sibTransId="{18A806EE-3E7C-4264-B3DD-8540305745C7}"/>
    <dgm:cxn modelId="{A98E55DD-0DF8-4B08-A543-BFC6B07D0C49}" srcId="{3B73265F-3132-4E45-9DA9-BA40EAA19254}" destId="{EB0EF275-B4D3-41C0-A7BB-5C9F6D153BDE}" srcOrd="2" destOrd="0" parTransId="{088E8F29-394E-4A1D-A45D-4238D52B607F}" sibTransId="{60054647-F50C-490B-9876-D3C049AAD10D}"/>
    <dgm:cxn modelId="{22545AF7-EFC2-4FFC-AB03-CF2949DE4803}" type="presOf" srcId="{EB0EF275-B4D3-41C0-A7BB-5C9F6D153BDE}" destId="{C46D1158-D5D6-41AF-A466-851FB0F2CB09}" srcOrd="0" destOrd="0" presId="urn:microsoft.com/office/officeart/2005/8/layout/matrix3"/>
    <dgm:cxn modelId="{E7AC24FD-81BA-48CB-8373-CABEF4B6B787}" type="presOf" srcId="{61BCE9D1-093C-4336-871C-488CD417A0C3}" destId="{3E4FE704-05F5-4ED6-9F5F-295E62FE2295}" srcOrd="0" destOrd="0" presId="urn:microsoft.com/office/officeart/2005/8/layout/matrix3"/>
    <dgm:cxn modelId="{8D6DF913-8A57-465D-9615-698632C50CBC}" type="presParOf" srcId="{16D2CE33-4E94-4640-919B-66744C5E18F1}" destId="{5A8FB1B2-06BD-4521-BE20-E916DE7261F9}" srcOrd="0" destOrd="0" presId="urn:microsoft.com/office/officeart/2005/8/layout/matrix3"/>
    <dgm:cxn modelId="{9FD90C7C-6005-41D3-AAB3-769C8AB5D1A4}" type="presParOf" srcId="{16D2CE33-4E94-4640-919B-66744C5E18F1}" destId="{824B57E7-7E99-44C0-838B-116A99903BAB}" srcOrd="1" destOrd="0" presId="urn:microsoft.com/office/officeart/2005/8/layout/matrix3"/>
    <dgm:cxn modelId="{3BBD913C-DA96-4F75-BDFD-5B2F0DF7B026}" type="presParOf" srcId="{16D2CE33-4E94-4640-919B-66744C5E18F1}" destId="{03826B9F-C367-40C2-8C7E-8D2ACC86CF89}" srcOrd="2" destOrd="0" presId="urn:microsoft.com/office/officeart/2005/8/layout/matrix3"/>
    <dgm:cxn modelId="{9DFDA999-91BF-40F8-8FAE-4DB6E848506D}" type="presParOf" srcId="{16D2CE33-4E94-4640-919B-66744C5E18F1}" destId="{C46D1158-D5D6-41AF-A466-851FB0F2CB09}" srcOrd="3" destOrd="0" presId="urn:microsoft.com/office/officeart/2005/8/layout/matrix3"/>
    <dgm:cxn modelId="{D39D49FE-55DC-4E1C-AA32-DE92BD7BD497}" type="presParOf" srcId="{16D2CE33-4E94-4640-919B-66744C5E18F1}" destId="{3E4FE704-05F5-4ED6-9F5F-295E62FE229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F453DEA-0584-4E0F-8CFD-581283BF809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E7FCEB9-72A7-4DF3-B610-DEEDCA3BDA83}">
      <dgm:prSet/>
      <dgm:spPr/>
      <dgm:t>
        <a:bodyPr/>
        <a:lstStyle/>
        <a:p>
          <a:r>
            <a:rPr lang="en-GB"/>
            <a:t>Deontology "doing the right thing" based on justice, fairness and equality</a:t>
          </a:r>
          <a:endParaRPr lang="en-US"/>
        </a:p>
      </dgm:t>
    </dgm:pt>
    <dgm:pt modelId="{AA873B13-0777-4DF3-9342-ED2AC5785E50}" type="parTrans" cxnId="{89358795-DCBE-497D-8A4A-2DA394809629}">
      <dgm:prSet/>
      <dgm:spPr/>
      <dgm:t>
        <a:bodyPr/>
        <a:lstStyle/>
        <a:p>
          <a:endParaRPr lang="en-US"/>
        </a:p>
      </dgm:t>
    </dgm:pt>
    <dgm:pt modelId="{F63AE473-74CB-418A-931A-FCBEFF98D831}" type="sibTrans" cxnId="{89358795-DCBE-497D-8A4A-2DA394809629}">
      <dgm:prSet/>
      <dgm:spPr/>
      <dgm:t>
        <a:bodyPr/>
        <a:lstStyle/>
        <a:p>
          <a:endParaRPr lang="en-US"/>
        </a:p>
      </dgm:t>
    </dgm:pt>
    <dgm:pt modelId="{85149FFC-7563-4AA1-8980-60695A106A36}">
      <dgm:prSet/>
      <dgm:spPr/>
      <dgm:t>
        <a:bodyPr/>
        <a:lstStyle/>
        <a:p>
          <a:r>
            <a:rPr lang="en-GB"/>
            <a:t>Teleology or consequentialism "actions must be judged by their consequences"</a:t>
          </a:r>
          <a:endParaRPr lang="en-US"/>
        </a:p>
      </dgm:t>
    </dgm:pt>
    <dgm:pt modelId="{1952753F-8D6B-46D9-9B5E-55D2BCB14CBB}" type="parTrans" cxnId="{6203D72D-C7CD-4E33-89D5-CC50FBBB96E1}">
      <dgm:prSet/>
      <dgm:spPr/>
      <dgm:t>
        <a:bodyPr/>
        <a:lstStyle/>
        <a:p>
          <a:endParaRPr lang="en-US"/>
        </a:p>
      </dgm:t>
    </dgm:pt>
    <dgm:pt modelId="{093AC5FB-7C0A-47B2-8210-D473CA1D238F}" type="sibTrans" cxnId="{6203D72D-C7CD-4E33-89D5-CC50FBBB96E1}">
      <dgm:prSet/>
      <dgm:spPr/>
      <dgm:t>
        <a:bodyPr/>
        <a:lstStyle/>
        <a:p>
          <a:endParaRPr lang="en-US"/>
        </a:p>
      </dgm:t>
    </dgm:pt>
    <dgm:pt modelId="{217754B4-355A-401C-8B2E-37086ECF29BC}">
      <dgm:prSet/>
      <dgm:spPr/>
      <dgm:t>
        <a:bodyPr/>
        <a:lstStyle/>
        <a:p>
          <a:r>
            <a:rPr lang="en-GB"/>
            <a:t>Utilitarianism "aim for the greatest good for the greatest number"</a:t>
          </a:r>
          <a:endParaRPr lang="en-US"/>
        </a:p>
      </dgm:t>
    </dgm:pt>
    <dgm:pt modelId="{26000213-4870-45A5-9D27-8A8F32F48167}" type="parTrans" cxnId="{EE2E336E-ECC1-46E9-9575-A0F456AC7E28}">
      <dgm:prSet/>
      <dgm:spPr/>
      <dgm:t>
        <a:bodyPr/>
        <a:lstStyle/>
        <a:p>
          <a:endParaRPr lang="en-US"/>
        </a:p>
      </dgm:t>
    </dgm:pt>
    <dgm:pt modelId="{42844602-56EB-471D-9DB2-9ACC654BDE1B}" type="sibTrans" cxnId="{EE2E336E-ECC1-46E9-9575-A0F456AC7E28}">
      <dgm:prSet/>
      <dgm:spPr/>
      <dgm:t>
        <a:bodyPr/>
        <a:lstStyle/>
        <a:p>
          <a:endParaRPr lang="en-US"/>
        </a:p>
      </dgm:t>
    </dgm:pt>
    <dgm:pt modelId="{C1EE38E5-B5AB-4ED7-B3A1-EDBBB509EE44}">
      <dgm:prSet/>
      <dgm:spPr/>
      <dgm:t>
        <a:bodyPr/>
        <a:lstStyle/>
        <a:p>
          <a:r>
            <a:rPr lang="en-GB"/>
            <a:t>Helps us understand or interpret our own or others' behaviour </a:t>
          </a:r>
          <a:endParaRPr lang="en-US"/>
        </a:p>
      </dgm:t>
    </dgm:pt>
    <dgm:pt modelId="{4A9397A4-3C47-448A-85B8-E8DC2A4E466F}" type="parTrans" cxnId="{C709D3EA-2BC3-42F8-9FF0-45461E4DD9BB}">
      <dgm:prSet/>
      <dgm:spPr/>
      <dgm:t>
        <a:bodyPr/>
        <a:lstStyle/>
        <a:p>
          <a:endParaRPr lang="en-US"/>
        </a:p>
      </dgm:t>
    </dgm:pt>
    <dgm:pt modelId="{4D06586C-581B-4544-8F18-0F1ABBDD8F1E}" type="sibTrans" cxnId="{C709D3EA-2BC3-42F8-9FF0-45461E4DD9BB}">
      <dgm:prSet/>
      <dgm:spPr/>
      <dgm:t>
        <a:bodyPr/>
        <a:lstStyle/>
        <a:p>
          <a:endParaRPr lang="en-US"/>
        </a:p>
      </dgm:t>
    </dgm:pt>
    <dgm:pt modelId="{8FFD7383-DEB5-42E7-9E9E-AC74EF0ECF56}" type="pres">
      <dgm:prSet presAssocID="{6F453DEA-0584-4E0F-8CFD-581283BF809E}" presName="linear" presStyleCnt="0">
        <dgm:presLayoutVars>
          <dgm:animLvl val="lvl"/>
          <dgm:resizeHandles val="exact"/>
        </dgm:presLayoutVars>
      </dgm:prSet>
      <dgm:spPr/>
    </dgm:pt>
    <dgm:pt modelId="{B86C532B-43CF-41A6-B8FE-F2040A845CE7}" type="pres">
      <dgm:prSet presAssocID="{AE7FCEB9-72A7-4DF3-B610-DEEDCA3BDA8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B07B5D9-3A56-45B6-A779-9B18D6FA587F}" type="pres">
      <dgm:prSet presAssocID="{F63AE473-74CB-418A-931A-FCBEFF98D831}" presName="spacer" presStyleCnt="0"/>
      <dgm:spPr/>
    </dgm:pt>
    <dgm:pt modelId="{878398E0-98E2-4D2B-AF6E-CAE85686042E}" type="pres">
      <dgm:prSet presAssocID="{85149FFC-7563-4AA1-8980-60695A106A3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3D599A9-F170-42AD-8BF5-FF5C3E98DE23}" type="pres">
      <dgm:prSet presAssocID="{093AC5FB-7C0A-47B2-8210-D473CA1D238F}" presName="spacer" presStyleCnt="0"/>
      <dgm:spPr/>
    </dgm:pt>
    <dgm:pt modelId="{BB996CA7-E7A1-47EB-9287-727DAA7B3DD7}" type="pres">
      <dgm:prSet presAssocID="{217754B4-355A-401C-8B2E-37086ECF29B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625B565-60DB-406F-9AD3-C4A8AE439AD2}" type="pres">
      <dgm:prSet presAssocID="{42844602-56EB-471D-9DB2-9ACC654BDE1B}" presName="spacer" presStyleCnt="0"/>
      <dgm:spPr/>
    </dgm:pt>
    <dgm:pt modelId="{E384F93F-627E-46D5-9E5A-6D9D638BA752}" type="pres">
      <dgm:prSet presAssocID="{C1EE38E5-B5AB-4ED7-B3A1-EDBBB509EE4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360E718-1D4D-4E25-8D29-FFC7E37BCE56}" type="presOf" srcId="{6F453DEA-0584-4E0F-8CFD-581283BF809E}" destId="{8FFD7383-DEB5-42E7-9E9E-AC74EF0ECF56}" srcOrd="0" destOrd="0" presId="urn:microsoft.com/office/officeart/2005/8/layout/vList2"/>
    <dgm:cxn modelId="{6203D72D-C7CD-4E33-89D5-CC50FBBB96E1}" srcId="{6F453DEA-0584-4E0F-8CFD-581283BF809E}" destId="{85149FFC-7563-4AA1-8980-60695A106A36}" srcOrd="1" destOrd="0" parTransId="{1952753F-8D6B-46D9-9B5E-55D2BCB14CBB}" sibTransId="{093AC5FB-7C0A-47B2-8210-D473CA1D238F}"/>
    <dgm:cxn modelId="{EE2E336E-ECC1-46E9-9575-A0F456AC7E28}" srcId="{6F453DEA-0584-4E0F-8CFD-581283BF809E}" destId="{217754B4-355A-401C-8B2E-37086ECF29BC}" srcOrd="2" destOrd="0" parTransId="{26000213-4870-45A5-9D27-8A8F32F48167}" sibTransId="{42844602-56EB-471D-9DB2-9ACC654BDE1B}"/>
    <dgm:cxn modelId="{5E4C0D8C-052C-4419-AF53-C28DD8CA9DCD}" type="presOf" srcId="{C1EE38E5-B5AB-4ED7-B3A1-EDBBB509EE44}" destId="{E384F93F-627E-46D5-9E5A-6D9D638BA752}" srcOrd="0" destOrd="0" presId="urn:microsoft.com/office/officeart/2005/8/layout/vList2"/>
    <dgm:cxn modelId="{2A7B668D-BF5D-49A3-971C-0B923573C964}" type="presOf" srcId="{85149FFC-7563-4AA1-8980-60695A106A36}" destId="{878398E0-98E2-4D2B-AF6E-CAE85686042E}" srcOrd="0" destOrd="0" presId="urn:microsoft.com/office/officeart/2005/8/layout/vList2"/>
    <dgm:cxn modelId="{89358795-DCBE-497D-8A4A-2DA394809629}" srcId="{6F453DEA-0584-4E0F-8CFD-581283BF809E}" destId="{AE7FCEB9-72A7-4DF3-B610-DEEDCA3BDA83}" srcOrd="0" destOrd="0" parTransId="{AA873B13-0777-4DF3-9342-ED2AC5785E50}" sibTransId="{F63AE473-74CB-418A-931A-FCBEFF98D831}"/>
    <dgm:cxn modelId="{024821BB-8DFF-4A45-9D52-B28D14583F18}" type="presOf" srcId="{AE7FCEB9-72A7-4DF3-B610-DEEDCA3BDA83}" destId="{B86C532B-43CF-41A6-B8FE-F2040A845CE7}" srcOrd="0" destOrd="0" presId="urn:microsoft.com/office/officeart/2005/8/layout/vList2"/>
    <dgm:cxn modelId="{C709D3EA-2BC3-42F8-9FF0-45461E4DD9BB}" srcId="{6F453DEA-0584-4E0F-8CFD-581283BF809E}" destId="{C1EE38E5-B5AB-4ED7-B3A1-EDBBB509EE44}" srcOrd="3" destOrd="0" parTransId="{4A9397A4-3C47-448A-85B8-E8DC2A4E466F}" sibTransId="{4D06586C-581B-4544-8F18-0F1ABBDD8F1E}"/>
    <dgm:cxn modelId="{075E27F4-DFDE-4D0E-A2C3-CF4832B40377}" type="presOf" srcId="{217754B4-355A-401C-8B2E-37086ECF29BC}" destId="{BB996CA7-E7A1-47EB-9287-727DAA7B3DD7}" srcOrd="0" destOrd="0" presId="urn:microsoft.com/office/officeart/2005/8/layout/vList2"/>
    <dgm:cxn modelId="{267CA683-2D36-472B-879A-2FF13CD5C2D7}" type="presParOf" srcId="{8FFD7383-DEB5-42E7-9E9E-AC74EF0ECF56}" destId="{B86C532B-43CF-41A6-B8FE-F2040A845CE7}" srcOrd="0" destOrd="0" presId="urn:microsoft.com/office/officeart/2005/8/layout/vList2"/>
    <dgm:cxn modelId="{F4F5EB02-86F0-44E9-8049-C03C2075EC97}" type="presParOf" srcId="{8FFD7383-DEB5-42E7-9E9E-AC74EF0ECF56}" destId="{9B07B5D9-3A56-45B6-A779-9B18D6FA587F}" srcOrd="1" destOrd="0" presId="urn:microsoft.com/office/officeart/2005/8/layout/vList2"/>
    <dgm:cxn modelId="{BA967F77-BE52-4A10-855F-1AAC0D714FB3}" type="presParOf" srcId="{8FFD7383-DEB5-42E7-9E9E-AC74EF0ECF56}" destId="{878398E0-98E2-4D2B-AF6E-CAE85686042E}" srcOrd="2" destOrd="0" presId="urn:microsoft.com/office/officeart/2005/8/layout/vList2"/>
    <dgm:cxn modelId="{3B1E96B5-B2E2-4122-B025-0C1A23E2741E}" type="presParOf" srcId="{8FFD7383-DEB5-42E7-9E9E-AC74EF0ECF56}" destId="{E3D599A9-F170-42AD-8BF5-FF5C3E98DE23}" srcOrd="3" destOrd="0" presId="urn:microsoft.com/office/officeart/2005/8/layout/vList2"/>
    <dgm:cxn modelId="{CFA1AC82-5D0B-40AD-BDA4-54212E4B92F3}" type="presParOf" srcId="{8FFD7383-DEB5-42E7-9E9E-AC74EF0ECF56}" destId="{BB996CA7-E7A1-47EB-9287-727DAA7B3DD7}" srcOrd="4" destOrd="0" presId="urn:microsoft.com/office/officeart/2005/8/layout/vList2"/>
    <dgm:cxn modelId="{EE1D2CE0-681F-4A99-A520-203D233F1C64}" type="presParOf" srcId="{8FFD7383-DEB5-42E7-9E9E-AC74EF0ECF56}" destId="{D625B565-60DB-406F-9AD3-C4A8AE439AD2}" srcOrd="5" destOrd="0" presId="urn:microsoft.com/office/officeart/2005/8/layout/vList2"/>
    <dgm:cxn modelId="{D11D9DE3-16A5-4D9E-9555-0F09DA20E104}" type="presParOf" srcId="{8FFD7383-DEB5-42E7-9E9E-AC74EF0ECF56}" destId="{E384F93F-627E-46D5-9E5A-6D9D638BA75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9AADF63-5481-44D8-868A-2BCBBF3582B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024454E-A75C-4E3E-B7AD-F145054C6ECE}">
      <dgm:prSet/>
      <dgm:spPr/>
      <dgm:t>
        <a:bodyPr/>
        <a:lstStyle/>
        <a:p>
          <a:r>
            <a:rPr lang="en-GB"/>
            <a:t>System of rules, practices and processes by which a company is directed and controlled (Corporate Governance Institute)</a:t>
          </a:r>
          <a:endParaRPr lang="en-US"/>
        </a:p>
      </dgm:t>
    </dgm:pt>
    <dgm:pt modelId="{3EF02277-479B-4EDE-B812-0683368BCDAA}" type="parTrans" cxnId="{0ABBC7F8-E2A1-4D33-AE01-E94A0AC13B87}">
      <dgm:prSet/>
      <dgm:spPr/>
      <dgm:t>
        <a:bodyPr/>
        <a:lstStyle/>
        <a:p>
          <a:endParaRPr lang="en-US"/>
        </a:p>
      </dgm:t>
    </dgm:pt>
    <dgm:pt modelId="{BB3EC8E8-068F-47D8-9508-C9CE1C33F6DA}" type="sibTrans" cxnId="{0ABBC7F8-E2A1-4D33-AE01-E94A0AC13B87}">
      <dgm:prSet/>
      <dgm:spPr/>
      <dgm:t>
        <a:bodyPr/>
        <a:lstStyle/>
        <a:p>
          <a:endParaRPr lang="en-US"/>
        </a:p>
      </dgm:t>
    </dgm:pt>
    <dgm:pt modelId="{99260A85-2633-4FDC-B2E8-FF14D9F2980D}">
      <dgm:prSet/>
      <dgm:spPr/>
      <dgm:t>
        <a:bodyPr/>
        <a:lstStyle/>
        <a:p>
          <a:r>
            <a:rPr lang="en-GB"/>
            <a:t>Shows accountability, power, and decision-making</a:t>
          </a:r>
          <a:endParaRPr lang="en-US"/>
        </a:p>
      </dgm:t>
    </dgm:pt>
    <dgm:pt modelId="{367498E9-A53F-4945-BC43-234D5D2EEDA8}" type="parTrans" cxnId="{D4EABED6-17C3-426F-B90F-306A73FBD6E4}">
      <dgm:prSet/>
      <dgm:spPr/>
      <dgm:t>
        <a:bodyPr/>
        <a:lstStyle/>
        <a:p>
          <a:endParaRPr lang="en-US"/>
        </a:p>
      </dgm:t>
    </dgm:pt>
    <dgm:pt modelId="{6DA3C120-91FA-4276-B1FF-179446DFF082}" type="sibTrans" cxnId="{D4EABED6-17C3-426F-B90F-306A73FBD6E4}">
      <dgm:prSet/>
      <dgm:spPr/>
      <dgm:t>
        <a:bodyPr/>
        <a:lstStyle/>
        <a:p>
          <a:endParaRPr lang="en-US"/>
        </a:p>
      </dgm:t>
    </dgm:pt>
    <dgm:pt modelId="{EF96C912-0C30-4D65-8FD9-EA72F033F218}">
      <dgm:prSet/>
      <dgm:spPr/>
      <dgm:t>
        <a:bodyPr/>
        <a:lstStyle/>
        <a:p>
          <a:r>
            <a:rPr lang="en-GB"/>
            <a:t>Monitored by the Financial Reporting Council and applies to those companies on the London Stock Exchange</a:t>
          </a:r>
          <a:endParaRPr lang="en-US"/>
        </a:p>
      </dgm:t>
    </dgm:pt>
    <dgm:pt modelId="{49C3C8D8-66CF-45ED-A9F9-624C1033B6C9}" type="parTrans" cxnId="{1E64113F-167C-4E3A-B7C9-BB1026E6DF3F}">
      <dgm:prSet/>
      <dgm:spPr/>
      <dgm:t>
        <a:bodyPr/>
        <a:lstStyle/>
        <a:p>
          <a:endParaRPr lang="en-US"/>
        </a:p>
      </dgm:t>
    </dgm:pt>
    <dgm:pt modelId="{63B27376-1B73-4BBB-BE2A-1A5A4A17416B}" type="sibTrans" cxnId="{1E64113F-167C-4E3A-B7C9-BB1026E6DF3F}">
      <dgm:prSet/>
      <dgm:spPr/>
      <dgm:t>
        <a:bodyPr/>
        <a:lstStyle/>
        <a:p>
          <a:endParaRPr lang="en-US"/>
        </a:p>
      </dgm:t>
    </dgm:pt>
    <dgm:pt modelId="{3AB2511C-27E0-4A9D-BA78-21952BDDBCD0}">
      <dgm:prSet/>
      <dgm:spPr/>
      <dgm:t>
        <a:bodyPr/>
        <a:lstStyle/>
        <a:p>
          <a:r>
            <a:rPr lang="en-GB"/>
            <a:t>All companies should have appropriate systems, policies and practices in place</a:t>
          </a:r>
          <a:endParaRPr lang="en-US"/>
        </a:p>
      </dgm:t>
    </dgm:pt>
    <dgm:pt modelId="{5E36051A-01A8-4EF1-9B03-F7211D4ACBD4}" type="parTrans" cxnId="{007B5AB6-FE27-45C6-AA11-E0169B518196}">
      <dgm:prSet/>
      <dgm:spPr/>
      <dgm:t>
        <a:bodyPr/>
        <a:lstStyle/>
        <a:p>
          <a:endParaRPr lang="en-US"/>
        </a:p>
      </dgm:t>
    </dgm:pt>
    <dgm:pt modelId="{4F75BB8B-E6E4-448B-A27D-2E1E4BE25A98}" type="sibTrans" cxnId="{007B5AB6-FE27-45C6-AA11-E0169B518196}">
      <dgm:prSet/>
      <dgm:spPr/>
      <dgm:t>
        <a:bodyPr/>
        <a:lstStyle/>
        <a:p>
          <a:endParaRPr lang="en-US"/>
        </a:p>
      </dgm:t>
    </dgm:pt>
    <dgm:pt modelId="{9D4BB97F-4F25-49FD-AE33-800905A116EA}">
      <dgm:prSet/>
      <dgm:spPr/>
      <dgm:t>
        <a:bodyPr/>
        <a:lstStyle/>
        <a:p>
          <a:r>
            <a:rPr lang="en-GB"/>
            <a:t>https://www.frc.org.uk/directors/corporate-governance/uk-corporate-governance-code#who-does-the-uk-corporate-governance-code-apply-to</a:t>
          </a:r>
          <a:endParaRPr lang="en-US"/>
        </a:p>
      </dgm:t>
    </dgm:pt>
    <dgm:pt modelId="{28D8A4A0-83EF-4C7D-8FC6-E90F098A4B8C}" type="parTrans" cxnId="{5F03F3F4-473C-40C2-BBA7-EEBC82C5977A}">
      <dgm:prSet/>
      <dgm:spPr/>
      <dgm:t>
        <a:bodyPr/>
        <a:lstStyle/>
        <a:p>
          <a:endParaRPr lang="en-US"/>
        </a:p>
      </dgm:t>
    </dgm:pt>
    <dgm:pt modelId="{FB418513-BE05-4CA6-AFCF-5B41531E1A75}" type="sibTrans" cxnId="{5F03F3F4-473C-40C2-BBA7-EEBC82C5977A}">
      <dgm:prSet/>
      <dgm:spPr/>
      <dgm:t>
        <a:bodyPr/>
        <a:lstStyle/>
        <a:p>
          <a:endParaRPr lang="en-US"/>
        </a:p>
      </dgm:t>
    </dgm:pt>
    <dgm:pt modelId="{05C04AF2-0C3E-43EB-9FC2-608A5A6DD8AA}" type="pres">
      <dgm:prSet presAssocID="{09AADF63-5481-44D8-868A-2BCBBF3582B1}" presName="vert0" presStyleCnt="0">
        <dgm:presLayoutVars>
          <dgm:dir/>
          <dgm:animOne val="branch"/>
          <dgm:animLvl val="lvl"/>
        </dgm:presLayoutVars>
      </dgm:prSet>
      <dgm:spPr/>
    </dgm:pt>
    <dgm:pt modelId="{5B3DD24A-E14F-424E-BC88-415125DEFE6B}" type="pres">
      <dgm:prSet presAssocID="{6024454E-A75C-4E3E-B7AD-F145054C6ECE}" presName="thickLine" presStyleLbl="alignNode1" presStyleIdx="0" presStyleCnt="5"/>
      <dgm:spPr/>
    </dgm:pt>
    <dgm:pt modelId="{689F378A-F065-476A-99F2-215CE9D8B345}" type="pres">
      <dgm:prSet presAssocID="{6024454E-A75C-4E3E-B7AD-F145054C6ECE}" presName="horz1" presStyleCnt="0"/>
      <dgm:spPr/>
    </dgm:pt>
    <dgm:pt modelId="{6B5F30A3-25EB-49FC-850D-DC7E16B201F7}" type="pres">
      <dgm:prSet presAssocID="{6024454E-A75C-4E3E-B7AD-F145054C6ECE}" presName="tx1" presStyleLbl="revTx" presStyleIdx="0" presStyleCnt="5"/>
      <dgm:spPr/>
    </dgm:pt>
    <dgm:pt modelId="{1735D0E4-DFD1-46F7-BEF9-93B451C84EC5}" type="pres">
      <dgm:prSet presAssocID="{6024454E-A75C-4E3E-B7AD-F145054C6ECE}" presName="vert1" presStyleCnt="0"/>
      <dgm:spPr/>
    </dgm:pt>
    <dgm:pt modelId="{94BA7F81-1837-4D33-9BDC-B1855D267D54}" type="pres">
      <dgm:prSet presAssocID="{99260A85-2633-4FDC-B2E8-FF14D9F2980D}" presName="thickLine" presStyleLbl="alignNode1" presStyleIdx="1" presStyleCnt="5"/>
      <dgm:spPr/>
    </dgm:pt>
    <dgm:pt modelId="{8A1D8945-AEC0-41AE-B5E8-1B7E9573E07E}" type="pres">
      <dgm:prSet presAssocID="{99260A85-2633-4FDC-B2E8-FF14D9F2980D}" presName="horz1" presStyleCnt="0"/>
      <dgm:spPr/>
    </dgm:pt>
    <dgm:pt modelId="{E970E288-4758-4021-B098-06E07012ADCC}" type="pres">
      <dgm:prSet presAssocID="{99260A85-2633-4FDC-B2E8-FF14D9F2980D}" presName="tx1" presStyleLbl="revTx" presStyleIdx="1" presStyleCnt="5"/>
      <dgm:spPr/>
    </dgm:pt>
    <dgm:pt modelId="{EC2A124D-BE84-4A4C-8B46-9D5B86E71985}" type="pres">
      <dgm:prSet presAssocID="{99260A85-2633-4FDC-B2E8-FF14D9F2980D}" presName="vert1" presStyleCnt="0"/>
      <dgm:spPr/>
    </dgm:pt>
    <dgm:pt modelId="{23FF969E-36C2-40D8-AC42-542DCC9BB6E9}" type="pres">
      <dgm:prSet presAssocID="{EF96C912-0C30-4D65-8FD9-EA72F033F218}" presName="thickLine" presStyleLbl="alignNode1" presStyleIdx="2" presStyleCnt="5"/>
      <dgm:spPr/>
    </dgm:pt>
    <dgm:pt modelId="{A34C47CE-D3F2-4EFA-A443-46301473B03A}" type="pres">
      <dgm:prSet presAssocID="{EF96C912-0C30-4D65-8FD9-EA72F033F218}" presName="horz1" presStyleCnt="0"/>
      <dgm:spPr/>
    </dgm:pt>
    <dgm:pt modelId="{33650268-9E52-40C3-8A77-2A13372C5721}" type="pres">
      <dgm:prSet presAssocID="{EF96C912-0C30-4D65-8FD9-EA72F033F218}" presName="tx1" presStyleLbl="revTx" presStyleIdx="2" presStyleCnt="5"/>
      <dgm:spPr/>
    </dgm:pt>
    <dgm:pt modelId="{D8CBB7D3-FC63-4377-9B6F-3FB6EE6D3A2D}" type="pres">
      <dgm:prSet presAssocID="{EF96C912-0C30-4D65-8FD9-EA72F033F218}" presName="vert1" presStyleCnt="0"/>
      <dgm:spPr/>
    </dgm:pt>
    <dgm:pt modelId="{F14F1470-D72A-4EFD-9550-FFAD06174184}" type="pres">
      <dgm:prSet presAssocID="{3AB2511C-27E0-4A9D-BA78-21952BDDBCD0}" presName="thickLine" presStyleLbl="alignNode1" presStyleIdx="3" presStyleCnt="5"/>
      <dgm:spPr/>
    </dgm:pt>
    <dgm:pt modelId="{277D42C5-F504-42C7-9732-761C77DDBCC5}" type="pres">
      <dgm:prSet presAssocID="{3AB2511C-27E0-4A9D-BA78-21952BDDBCD0}" presName="horz1" presStyleCnt="0"/>
      <dgm:spPr/>
    </dgm:pt>
    <dgm:pt modelId="{C11FE445-543C-4010-9C5B-9C28E6D603C1}" type="pres">
      <dgm:prSet presAssocID="{3AB2511C-27E0-4A9D-BA78-21952BDDBCD0}" presName="tx1" presStyleLbl="revTx" presStyleIdx="3" presStyleCnt="5"/>
      <dgm:spPr/>
    </dgm:pt>
    <dgm:pt modelId="{A85FC4D3-BBD1-46E1-AA9E-908523194393}" type="pres">
      <dgm:prSet presAssocID="{3AB2511C-27E0-4A9D-BA78-21952BDDBCD0}" presName="vert1" presStyleCnt="0"/>
      <dgm:spPr/>
    </dgm:pt>
    <dgm:pt modelId="{386D67DA-244F-4D29-AC55-411AE02B2DC6}" type="pres">
      <dgm:prSet presAssocID="{9D4BB97F-4F25-49FD-AE33-800905A116EA}" presName="thickLine" presStyleLbl="alignNode1" presStyleIdx="4" presStyleCnt="5"/>
      <dgm:spPr/>
    </dgm:pt>
    <dgm:pt modelId="{4C109CFF-3370-454C-8B05-D94CEA1EE248}" type="pres">
      <dgm:prSet presAssocID="{9D4BB97F-4F25-49FD-AE33-800905A116EA}" presName="horz1" presStyleCnt="0"/>
      <dgm:spPr/>
    </dgm:pt>
    <dgm:pt modelId="{832579B3-80B7-40F3-9826-D00539ECFAA9}" type="pres">
      <dgm:prSet presAssocID="{9D4BB97F-4F25-49FD-AE33-800905A116EA}" presName="tx1" presStyleLbl="revTx" presStyleIdx="4" presStyleCnt="5"/>
      <dgm:spPr/>
    </dgm:pt>
    <dgm:pt modelId="{86ACDCA8-6009-425C-8FB3-B0BD10B579FE}" type="pres">
      <dgm:prSet presAssocID="{9D4BB97F-4F25-49FD-AE33-800905A116EA}" presName="vert1" presStyleCnt="0"/>
      <dgm:spPr/>
    </dgm:pt>
  </dgm:ptLst>
  <dgm:cxnLst>
    <dgm:cxn modelId="{EBEEEF04-9020-41FA-863F-F20F82A37F4D}" type="presOf" srcId="{3AB2511C-27E0-4A9D-BA78-21952BDDBCD0}" destId="{C11FE445-543C-4010-9C5B-9C28E6D603C1}" srcOrd="0" destOrd="0" presId="urn:microsoft.com/office/officeart/2008/layout/LinedList"/>
    <dgm:cxn modelId="{182F8421-13C5-435A-A75E-66CC7772F2F5}" type="presOf" srcId="{09AADF63-5481-44D8-868A-2BCBBF3582B1}" destId="{05C04AF2-0C3E-43EB-9FC2-608A5A6DD8AA}" srcOrd="0" destOrd="0" presId="urn:microsoft.com/office/officeart/2008/layout/LinedList"/>
    <dgm:cxn modelId="{1E64113F-167C-4E3A-B7C9-BB1026E6DF3F}" srcId="{09AADF63-5481-44D8-868A-2BCBBF3582B1}" destId="{EF96C912-0C30-4D65-8FD9-EA72F033F218}" srcOrd="2" destOrd="0" parTransId="{49C3C8D8-66CF-45ED-A9F9-624C1033B6C9}" sibTransId="{63B27376-1B73-4BBB-BE2A-1A5A4A17416B}"/>
    <dgm:cxn modelId="{4FA83870-FA61-4DCD-AF15-215E0C67F402}" type="presOf" srcId="{6024454E-A75C-4E3E-B7AD-F145054C6ECE}" destId="{6B5F30A3-25EB-49FC-850D-DC7E16B201F7}" srcOrd="0" destOrd="0" presId="urn:microsoft.com/office/officeart/2008/layout/LinedList"/>
    <dgm:cxn modelId="{0127C570-3DA9-4A58-AFA0-0413A88AE915}" type="presOf" srcId="{9D4BB97F-4F25-49FD-AE33-800905A116EA}" destId="{832579B3-80B7-40F3-9826-D00539ECFAA9}" srcOrd="0" destOrd="0" presId="urn:microsoft.com/office/officeart/2008/layout/LinedList"/>
    <dgm:cxn modelId="{53B3E98D-C49C-4E9F-997E-B5BDEB951E6D}" type="presOf" srcId="{99260A85-2633-4FDC-B2E8-FF14D9F2980D}" destId="{E970E288-4758-4021-B098-06E07012ADCC}" srcOrd="0" destOrd="0" presId="urn:microsoft.com/office/officeart/2008/layout/LinedList"/>
    <dgm:cxn modelId="{007B5AB6-FE27-45C6-AA11-E0169B518196}" srcId="{09AADF63-5481-44D8-868A-2BCBBF3582B1}" destId="{3AB2511C-27E0-4A9D-BA78-21952BDDBCD0}" srcOrd="3" destOrd="0" parTransId="{5E36051A-01A8-4EF1-9B03-F7211D4ACBD4}" sibTransId="{4F75BB8B-E6E4-448B-A27D-2E1E4BE25A98}"/>
    <dgm:cxn modelId="{D4EABED6-17C3-426F-B90F-306A73FBD6E4}" srcId="{09AADF63-5481-44D8-868A-2BCBBF3582B1}" destId="{99260A85-2633-4FDC-B2E8-FF14D9F2980D}" srcOrd="1" destOrd="0" parTransId="{367498E9-A53F-4945-BC43-234D5D2EEDA8}" sibTransId="{6DA3C120-91FA-4276-B1FF-179446DFF082}"/>
    <dgm:cxn modelId="{5F03F3F4-473C-40C2-BBA7-EEBC82C5977A}" srcId="{09AADF63-5481-44D8-868A-2BCBBF3582B1}" destId="{9D4BB97F-4F25-49FD-AE33-800905A116EA}" srcOrd="4" destOrd="0" parTransId="{28D8A4A0-83EF-4C7D-8FC6-E90F098A4B8C}" sibTransId="{FB418513-BE05-4CA6-AFCF-5B41531E1A75}"/>
    <dgm:cxn modelId="{0ABBC7F8-E2A1-4D33-AE01-E94A0AC13B87}" srcId="{09AADF63-5481-44D8-868A-2BCBBF3582B1}" destId="{6024454E-A75C-4E3E-B7AD-F145054C6ECE}" srcOrd="0" destOrd="0" parTransId="{3EF02277-479B-4EDE-B812-0683368BCDAA}" sibTransId="{BB3EC8E8-068F-47D8-9508-C9CE1C33F6DA}"/>
    <dgm:cxn modelId="{1CE7DAFD-D2F7-49D0-8785-7F0C8456E85A}" type="presOf" srcId="{EF96C912-0C30-4D65-8FD9-EA72F033F218}" destId="{33650268-9E52-40C3-8A77-2A13372C5721}" srcOrd="0" destOrd="0" presId="urn:microsoft.com/office/officeart/2008/layout/LinedList"/>
    <dgm:cxn modelId="{A9E642DC-B7BC-49BC-994C-43CD732FEDDC}" type="presParOf" srcId="{05C04AF2-0C3E-43EB-9FC2-608A5A6DD8AA}" destId="{5B3DD24A-E14F-424E-BC88-415125DEFE6B}" srcOrd="0" destOrd="0" presId="urn:microsoft.com/office/officeart/2008/layout/LinedList"/>
    <dgm:cxn modelId="{BE1E6B3F-9177-4AF5-8C83-76AB63F02715}" type="presParOf" srcId="{05C04AF2-0C3E-43EB-9FC2-608A5A6DD8AA}" destId="{689F378A-F065-476A-99F2-215CE9D8B345}" srcOrd="1" destOrd="0" presId="urn:microsoft.com/office/officeart/2008/layout/LinedList"/>
    <dgm:cxn modelId="{DB38B6A0-287A-4856-8BED-5FEF5FB79CC4}" type="presParOf" srcId="{689F378A-F065-476A-99F2-215CE9D8B345}" destId="{6B5F30A3-25EB-49FC-850D-DC7E16B201F7}" srcOrd="0" destOrd="0" presId="urn:microsoft.com/office/officeart/2008/layout/LinedList"/>
    <dgm:cxn modelId="{0C4747D2-D4BF-4C62-B162-8259E3FAF145}" type="presParOf" srcId="{689F378A-F065-476A-99F2-215CE9D8B345}" destId="{1735D0E4-DFD1-46F7-BEF9-93B451C84EC5}" srcOrd="1" destOrd="0" presId="urn:microsoft.com/office/officeart/2008/layout/LinedList"/>
    <dgm:cxn modelId="{E743B971-AD30-4CB6-8ECB-1A770A28AEF1}" type="presParOf" srcId="{05C04AF2-0C3E-43EB-9FC2-608A5A6DD8AA}" destId="{94BA7F81-1837-4D33-9BDC-B1855D267D54}" srcOrd="2" destOrd="0" presId="urn:microsoft.com/office/officeart/2008/layout/LinedList"/>
    <dgm:cxn modelId="{3512C6EE-8215-4D7D-BD0F-012C8EA8199E}" type="presParOf" srcId="{05C04AF2-0C3E-43EB-9FC2-608A5A6DD8AA}" destId="{8A1D8945-AEC0-41AE-B5E8-1B7E9573E07E}" srcOrd="3" destOrd="0" presId="urn:microsoft.com/office/officeart/2008/layout/LinedList"/>
    <dgm:cxn modelId="{4E7A9926-958D-4F2F-BDD1-FC67CB88397C}" type="presParOf" srcId="{8A1D8945-AEC0-41AE-B5E8-1B7E9573E07E}" destId="{E970E288-4758-4021-B098-06E07012ADCC}" srcOrd="0" destOrd="0" presId="urn:microsoft.com/office/officeart/2008/layout/LinedList"/>
    <dgm:cxn modelId="{7D71A088-A6FB-48D3-93F7-DE372BE7E84C}" type="presParOf" srcId="{8A1D8945-AEC0-41AE-B5E8-1B7E9573E07E}" destId="{EC2A124D-BE84-4A4C-8B46-9D5B86E71985}" srcOrd="1" destOrd="0" presId="urn:microsoft.com/office/officeart/2008/layout/LinedList"/>
    <dgm:cxn modelId="{AA955938-986D-4D2C-952F-9430869AB05B}" type="presParOf" srcId="{05C04AF2-0C3E-43EB-9FC2-608A5A6DD8AA}" destId="{23FF969E-36C2-40D8-AC42-542DCC9BB6E9}" srcOrd="4" destOrd="0" presId="urn:microsoft.com/office/officeart/2008/layout/LinedList"/>
    <dgm:cxn modelId="{7B2B98CF-02DA-439E-A6B1-2A5036419C63}" type="presParOf" srcId="{05C04AF2-0C3E-43EB-9FC2-608A5A6DD8AA}" destId="{A34C47CE-D3F2-4EFA-A443-46301473B03A}" srcOrd="5" destOrd="0" presId="urn:microsoft.com/office/officeart/2008/layout/LinedList"/>
    <dgm:cxn modelId="{6FD0E9C5-C138-4F97-8730-5A3786E0EC0A}" type="presParOf" srcId="{A34C47CE-D3F2-4EFA-A443-46301473B03A}" destId="{33650268-9E52-40C3-8A77-2A13372C5721}" srcOrd="0" destOrd="0" presId="urn:microsoft.com/office/officeart/2008/layout/LinedList"/>
    <dgm:cxn modelId="{E978FF4D-0D1E-4CC2-8B3D-DB2C2E43292E}" type="presParOf" srcId="{A34C47CE-D3F2-4EFA-A443-46301473B03A}" destId="{D8CBB7D3-FC63-4377-9B6F-3FB6EE6D3A2D}" srcOrd="1" destOrd="0" presId="urn:microsoft.com/office/officeart/2008/layout/LinedList"/>
    <dgm:cxn modelId="{A4EF1B9F-3567-4E2F-AF16-9001790E66FC}" type="presParOf" srcId="{05C04AF2-0C3E-43EB-9FC2-608A5A6DD8AA}" destId="{F14F1470-D72A-4EFD-9550-FFAD06174184}" srcOrd="6" destOrd="0" presId="urn:microsoft.com/office/officeart/2008/layout/LinedList"/>
    <dgm:cxn modelId="{59460332-035C-4187-B62D-C0B9A9D5182E}" type="presParOf" srcId="{05C04AF2-0C3E-43EB-9FC2-608A5A6DD8AA}" destId="{277D42C5-F504-42C7-9732-761C77DDBCC5}" srcOrd="7" destOrd="0" presId="urn:microsoft.com/office/officeart/2008/layout/LinedList"/>
    <dgm:cxn modelId="{DE190A4C-72A5-4CB0-9707-289F797D01A7}" type="presParOf" srcId="{277D42C5-F504-42C7-9732-761C77DDBCC5}" destId="{C11FE445-543C-4010-9C5B-9C28E6D603C1}" srcOrd="0" destOrd="0" presId="urn:microsoft.com/office/officeart/2008/layout/LinedList"/>
    <dgm:cxn modelId="{CDB64B9E-02F8-4DDA-A4AC-E74BC0C1FA6E}" type="presParOf" srcId="{277D42C5-F504-42C7-9732-761C77DDBCC5}" destId="{A85FC4D3-BBD1-46E1-AA9E-908523194393}" srcOrd="1" destOrd="0" presId="urn:microsoft.com/office/officeart/2008/layout/LinedList"/>
    <dgm:cxn modelId="{E86D542C-46B5-4344-9331-8830A3A09104}" type="presParOf" srcId="{05C04AF2-0C3E-43EB-9FC2-608A5A6DD8AA}" destId="{386D67DA-244F-4D29-AC55-411AE02B2DC6}" srcOrd="8" destOrd="0" presId="urn:microsoft.com/office/officeart/2008/layout/LinedList"/>
    <dgm:cxn modelId="{32CF0DA8-AC45-4CD8-AE0D-CC0116D2B37A}" type="presParOf" srcId="{05C04AF2-0C3E-43EB-9FC2-608A5A6DD8AA}" destId="{4C109CFF-3370-454C-8B05-D94CEA1EE248}" srcOrd="9" destOrd="0" presId="urn:microsoft.com/office/officeart/2008/layout/LinedList"/>
    <dgm:cxn modelId="{9A1DBEC6-E04B-4A18-A6B1-4A3BD90AF85B}" type="presParOf" srcId="{4C109CFF-3370-454C-8B05-D94CEA1EE248}" destId="{832579B3-80B7-40F3-9826-D00539ECFAA9}" srcOrd="0" destOrd="0" presId="urn:microsoft.com/office/officeart/2008/layout/LinedList"/>
    <dgm:cxn modelId="{5AE6FFC5-3475-4341-B310-AAE28A3FAEFC}" type="presParOf" srcId="{4C109CFF-3370-454C-8B05-D94CEA1EE248}" destId="{86ACDCA8-6009-425C-8FB3-B0BD10B579F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DE5F0C9-968E-4593-AA45-AD770E040E6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C4364AA-4D46-4D67-9758-FAFA3895D838}">
      <dgm:prSet/>
      <dgm:spPr/>
      <dgm:t>
        <a:bodyPr/>
        <a:lstStyle/>
        <a:p>
          <a:r>
            <a:rPr lang="en-GB"/>
            <a:t>UK Govt: "it is illegal to offer, promise, give, request, agree, receive or accept bribes"</a:t>
          </a:r>
          <a:endParaRPr lang="en-US"/>
        </a:p>
      </dgm:t>
    </dgm:pt>
    <dgm:pt modelId="{9797A593-270B-44D7-9D08-43D5E086D42C}" type="parTrans" cxnId="{FD933E61-744D-4C22-9CC5-35793995D09A}">
      <dgm:prSet/>
      <dgm:spPr/>
      <dgm:t>
        <a:bodyPr/>
        <a:lstStyle/>
        <a:p>
          <a:endParaRPr lang="en-US"/>
        </a:p>
      </dgm:t>
    </dgm:pt>
    <dgm:pt modelId="{36F402B4-2E45-4CC8-AE18-B1E7ADDBDF84}" type="sibTrans" cxnId="{FD933E61-744D-4C22-9CC5-35793995D09A}">
      <dgm:prSet/>
      <dgm:spPr/>
      <dgm:t>
        <a:bodyPr/>
        <a:lstStyle/>
        <a:p>
          <a:endParaRPr lang="en-US"/>
        </a:p>
      </dgm:t>
    </dgm:pt>
    <dgm:pt modelId="{C6E07C74-F737-432F-8C6F-D5B11C33BDE3}">
      <dgm:prSet/>
      <dgm:spPr/>
      <dgm:t>
        <a:bodyPr/>
        <a:lstStyle/>
        <a:p>
          <a:r>
            <a:rPr lang="en-GB"/>
            <a:t>Bribery Act 2010</a:t>
          </a:r>
          <a:endParaRPr lang="en-US"/>
        </a:p>
      </dgm:t>
    </dgm:pt>
    <dgm:pt modelId="{AF049E61-688C-4B23-8494-1DA5A81623A1}" type="parTrans" cxnId="{0CF20A15-3F2F-4065-BCA7-AFBA28AB39AA}">
      <dgm:prSet/>
      <dgm:spPr/>
      <dgm:t>
        <a:bodyPr/>
        <a:lstStyle/>
        <a:p>
          <a:endParaRPr lang="en-US"/>
        </a:p>
      </dgm:t>
    </dgm:pt>
    <dgm:pt modelId="{BAA14AAC-3F96-4B30-A0FA-1735246929EA}" type="sibTrans" cxnId="{0CF20A15-3F2F-4065-BCA7-AFBA28AB39AA}">
      <dgm:prSet/>
      <dgm:spPr/>
      <dgm:t>
        <a:bodyPr/>
        <a:lstStyle/>
        <a:p>
          <a:endParaRPr lang="en-US"/>
        </a:p>
      </dgm:t>
    </dgm:pt>
    <dgm:pt modelId="{7FEADD48-83A0-44BA-B190-96DDD6DE68E7}">
      <dgm:prSet/>
      <dgm:spPr/>
      <dgm:t>
        <a:bodyPr/>
        <a:lstStyle/>
        <a:p>
          <a:r>
            <a:rPr lang="en-GB"/>
            <a:t>Companies should adopt anti-bribery policies</a:t>
          </a:r>
          <a:endParaRPr lang="en-US"/>
        </a:p>
      </dgm:t>
    </dgm:pt>
    <dgm:pt modelId="{EA4B15F2-A9F2-4B10-AA98-FD65A69A8CBD}" type="parTrans" cxnId="{9A354C73-E419-46F6-9B8F-2BE4C659E02A}">
      <dgm:prSet/>
      <dgm:spPr/>
      <dgm:t>
        <a:bodyPr/>
        <a:lstStyle/>
        <a:p>
          <a:endParaRPr lang="en-US"/>
        </a:p>
      </dgm:t>
    </dgm:pt>
    <dgm:pt modelId="{5ED64333-0CAD-4EEE-B959-96E349BF4DF6}" type="sibTrans" cxnId="{9A354C73-E419-46F6-9B8F-2BE4C659E02A}">
      <dgm:prSet/>
      <dgm:spPr/>
      <dgm:t>
        <a:bodyPr/>
        <a:lstStyle/>
        <a:p>
          <a:endParaRPr lang="en-US"/>
        </a:p>
      </dgm:t>
    </dgm:pt>
    <dgm:pt modelId="{BFF0C607-B083-415C-8BB2-4F15B681159F}">
      <dgm:prSet/>
      <dgm:spPr/>
      <dgm:t>
        <a:bodyPr/>
        <a:lstStyle/>
        <a:p>
          <a:r>
            <a:rPr lang="en-GB"/>
            <a:t>Guidance should be given around gifts and hospitality</a:t>
          </a:r>
          <a:endParaRPr lang="en-US"/>
        </a:p>
      </dgm:t>
    </dgm:pt>
    <dgm:pt modelId="{B1AB88B6-7616-41E4-BE6C-2436854C43F0}" type="parTrans" cxnId="{5AB6F260-3D72-480E-A4BE-8A58B95FCE85}">
      <dgm:prSet/>
      <dgm:spPr/>
      <dgm:t>
        <a:bodyPr/>
        <a:lstStyle/>
        <a:p>
          <a:endParaRPr lang="en-US"/>
        </a:p>
      </dgm:t>
    </dgm:pt>
    <dgm:pt modelId="{8452EB61-6C52-4B17-9A7B-F8155F2BE144}" type="sibTrans" cxnId="{5AB6F260-3D72-480E-A4BE-8A58B95FCE85}">
      <dgm:prSet/>
      <dgm:spPr/>
      <dgm:t>
        <a:bodyPr/>
        <a:lstStyle/>
        <a:p>
          <a:endParaRPr lang="en-US"/>
        </a:p>
      </dgm:t>
    </dgm:pt>
    <dgm:pt modelId="{D037331E-A457-4484-A647-ECA31C8C0FA1}">
      <dgm:prSet/>
      <dgm:spPr/>
      <dgm:t>
        <a:bodyPr/>
        <a:lstStyle/>
        <a:p>
          <a:r>
            <a:rPr lang="en-GB"/>
            <a:t>Whistleblowing </a:t>
          </a:r>
          <a:endParaRPr lang="en-US"/>
        </a:p>
      </dgm:t>
    </dgm:pt>
    <dgm:pt modelId="{3641949D-4C53-4D1D-965B-CE8F1A1DB580}" type="parTrans" cxnId="{8B46B26C-0555-42BC-9EEE-AE94E260FCFD}">
      <dgm:prSet/>
      <dgm:spPr/>
      <dgm:t>
        <a:bodyPr/>
        <a:lstStyle/>
        <a:p>
          <a:endParaRPr lang="en-US"/>
        </a:p>
      </dgm:t>
    </dgm:pt>
    <dgm:pt modelId="{86D1C72A-FA88-495C-97CB-24F4C27624F5}" type="sibTrans" cxnId="{8B46B26C-0555-42BC-9EEE-AE94E260FCFD}">
      <dgm:prSet/>
      <dgm:spPr/>
      <dgm:t>
        <a:bodyPr/>
        <a:lstStyle/>
        <a:p>
          <a:endParaRPr lang="en-US"/>
        </a:p>
      </dgm:t>
    </dgm:pt>
    <dgm:pt modelId="{230562A9-F821-4BA8-AE12-2640EAD93E1A}">
      <dgm:prSet/>
      <dgm:spPr/>
      <dgm:t>
        <a:bodyPr/>
        <a:lstStyle/>
        <a:p>
          <a:r>
            <a:rPr lang="en-GB"/>
            <a:t>Codes of Conduct</a:t>
          </a:r>
          <a:endParaRPr lang="en-US"/>
        </a:p>
      </dgm:t>
    </dgm:pt>
    <dgm:pt modelId="{8C3E53A0-3952-47F2-BDDB-8DAB89A78B95}" type="parTrans" cxnId="{F59B43A4-BFDA-49D6-9C2C-A2B63AB9A870}">
      <dgm:prSet/>
      <dgm:spPr/>
      <dgm:t>
        <a:bodyPr/>
        <a:lstStyle/>
        <a:p>
          <a:endParaRPr lang="en-US"/>
        </a:p>
      </dgm:t>
    </dgm:pt>
    <dgm:pt modelId="{09E63085-4165-478A-930E-0702FD667BA0}" type="sibTrans" cxnId="{F59B43A4-BFDA-49D6-9C2C-A2B63AB9A870}">
      <dgm:prSet/>
      <dgm:spPr/>
      <dgm:t>
        <a:bodyPr/>
        <a:lstStyle/>
        <a:p>
          <a:endParaRPr lang="en-US"/>
        </a:p>
      </dgm:t>
    </dgm:pt>
    <dgm:pt modelId="{4FDF80AB-1295-4DC6-87DA-3454BC2B8ACE}" type="pres">
      <dgm:prSet presAssocID="{3DE5F0C9-968E-4593-AA45-AD770E040E65}" presName="linear" presStyleCnt="0">
        <dgm:presLayoutVars>
          <dgm:animLvl val="lvl"/>
          <dgm:resizeHandles val="exact"/>
        </dgm:presLayoutVars>
      </dgm:prSet>
      <dgm:spPr/>
    </dgm:pt>
    <dgm:pt modelId="{901FBB1D-978D-43CF-A8D2-852965B0EF5A}" type="pres">
      <dgm:prSet presAssocID="{9C4364AA-4D46-4D67-9758-FAFA3895D83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C234C8C-E7EE-401B-877A-A1F17854CA9C}" type="pres">
      <dgm:prSet presAssocID="{36F402B4-2E45-4CC8-AE18-B1E7ADDBDF84}" presName="spacer" presStyleCnt="0"/>
      <dgm:spPr/>
    </dgm:pt>
    <dgm:pt modelId="{B028C26B-49C7-4DA3-A718-9E7B0FA75363}" type="pres">
      <dgm:prSet presAssocID="{C6E07C74-F737-432F-8C6F-D5B11C33BDE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CA4E6CF-2D92-42CE-BDD8-219535FA9BC0}" type="pres">
      <dgm:prSet presAssocID="{BAA14AAC-3F96-4B30-A0FA-1735246929EA}" presName="spacer" presStyleCnt="0"/>
      <dgm:spPr/>
    </dgm:pt>
    <dgm:pt modelId="{655D7D3C-D8F7-4717-BD21-257F0836EF2C}" type="pres">
      <dgm:prSet presAssocID="{7FEADD48-83A0-44BA-B190-96DDD6DE68E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2DE455E-84CE-4616-8D78-139930F3F1B2}" type="pres">
      <dgm:prSet presAssocID="{5ED64333-0CAD-4EEE-B959-96E349BF4DF6}" presName="spacer" presStyleCnt="0"/>
      <dgm:spPr/>
    </dgm:pt>
    <dgm:pt modelId="{EDDCFB47-4342-4678-9753-9F2369B1E27B}" type="pres">
      <dgm:prSet presAssocID="{BFF0C607-B083-415C-8BB2-4F15B681159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60ED664-021B-48F4-9C7E-D37B0C5E4620}" type="pres">
      <dgm:prSet presAssocID="{8452EB61-6C52-4B17-9A7B-F8155F2BE144}" presName="spacer" presStyleCnt="0"/>
      <dgm:spPr/>
    </dgm:pt>
    <dgm:pt modelId="{001A0BBB-760F-450C-992E-B3D4D676CE39}" type="pres">
      <dgm:prSet presAssocID="{D037331E-A457-4484-A647-ECA31C8C0FA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8F0983C-5104-46F2-B3C2-62ABE1DA2F19}" type="pres">
      <dgm:prSet presAssocID="{86D1C72A-FA88-495C-97CB-24F4C27624F5}" presName="spacer" presStyleCnt="0"/>
      <dgm:spPr/>
    </dgm:pt>
    <dgm:pt modelId="{BB61E38D-472F-4FB3-9789-7629F5B9274D}" type="pres">
      <dgm:prSet presAssocID="{230562A9-F821-4BA8-AE12-2640EAD93E1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CF20A15-3F2F-4065-BCA7-AFBA28AB39AA}" srcId="{3DE5F0C9-968E-4593-AA45-AD770E040E65}" destId="{C6E07C74-F737-432F-8C6F-D5B11C33BDE3}" srcOrd="1" destOrd="0" parTransId="{AF049E61-688C-4B23-8494-1DA5A81623A1}" sibTransId="{BAA14AAC-3F96-4B30-A0FA-1735246929EA}"/>
    <dgm:cxn modelId="{10BC391F-DB5B-4CF1-9D72-F7D81D09ABD8}" type="presOf" srcId="{7FEADD48-83A0-44BA-B190-96DDD6DE68E7}" destId="{655D7D3C-D8F7-4717-BD21-257F0836EF2C}" srcOrd="0" destOrd="0" presId="urn:microsoft.com/office/officeart/2005/8/layout/vList2"/>
    <dgm:cxn modelId="{5AB6F260-3D72-480E-A4BE-8A58B95FCE85}" srcId="{3DE5F0C9-968E-4593-AA45-AD770E040E65}" destId="{BFF0C607-B083-415C-8BB2-4F15B681159F}" srcOrd="3" destOrd="0" parTransId="{B1AB88B6-7616-41E4-BE6C-2436854C43F0}" sibTransId="{8452EB61-6C52-4B17-9A7B-F8155F2BE144}"/>
    <dgm:cxn modelId="{FD933E61-744D-4C22-9CC5-35793995D09A}" srcId="{3DE5F0C9-968E-4593-AA45-AD770E040E65}" destId="{9C4364AA-4D46-4D67-9758-FAFA3895D838}" srcOrd="0" destOrd="0" parTransId="{9797A593-270B-44D7-9D08-43D5E086D42C}" sibTransId="{36F402B4-2E45-4CC8-AE18-B1E7ADDBDF84}"/>
    <dgm:cxn modelId="{7BF53B6C-03FE-48F5-9400-2F047178B763}" type="presOf" srcId="{BFF0C607-B083-415C-8BB2-4F15B681159F}" destId="{EDDCFB47-4342-4678-9753-9F2369B1E27B}" srcOrd="0" destOrd="0" presId="urn:microsoft.com/office/officeart/2005/8/layout/vList2"/>
    <dgm:cxn modelId="{8B46B26C-0555-42BC-9EEE-AE94E260FCFD}" srcId="{3DE5F0C9-968E-4593-AA45-AD770E040E65}" destId="{D037331E-A457-4484-A647-ECA31C8C0FA1}" srcOrd="4" destOrd="0" parTransId="{3641949D-4C53-4D1D-965B-CE8F1A1DB580}" sibTransId="{86D1C72A-FA88-495C-97CB-24F4C27624F5}"/>
    <dgm:cxn modelId="{9A354C73-E419-46F6-9B8F-2BE4C659E02A}" srcId="{3DE5F0C9-968E-4593-AA45-AD770E040E65}" destId="{7FEADD48-83A0-44BA-B190-96DDD6DE68E7}" srcOrd="2" destOrd="0" parTransId="{EA4B15F2-A9F2-4B10-AA98-FD65A69A8CBD}" sibTransId="{5ED64333-0CAD-4EEE-B959-96E349BF4DF6}"/>
    <dgm:cxn modelId="{F59B43A4-BFDA-49D6-9C2C-A2B63AB9A870}" srcId="{3DE5F0C9-968E-4593-AA45-AD770E040E65}" destId="{230562A9-F821-4BA8-AE12-2640EAD93E1A}" srcOrd="5" destOrd="0" parTransId="{8C3E53A0-3952-47F2-BDDB-8DAB89A78B95}" sibTransId="{09E63085-4165-478A-930E-0702FD667BA0}"/>
    <dgm:cxn modelId="{EEAA6BB8-B537-446C-BC21-C0317F487AC3}" type="presOf" srcId="{230562A9-F821-4BA8-AE12-2640EAD93E1A}" destId="{BB61E38D-472F-4FB3-9789-7629F5B9274D}" srcOrd="0" destOrd="0" presId="urn:microsoft.com/office/officeart/2005/8/layout/vList2"/>
    <dgm:cxn modelId="{D37555C8-D8A8-45C5-8F7E-DEA68809EC69}" type="presOf" srcId="{C6E07C74-F737-432F-8C6F-D5B11C33BDE3}" destId="{B028C26B-49C7-4DA3-A718-9E7B0FA75363}" srcOrd="0" destOrd="0" presId="urn:microsoft.com/office/officeart/2005/8/layout/vList2"/>
    <dgm:cxn modelId="{AAF6B9D3-56D5-4673-9B15-E7A3CD27EDFD}" type="presOf" srcId="{9C4364AA-4D46-4D67-9758-FAFA3895D838}" destId="{901FBB1D-978D-43CF-A8D2-852965B0EF5A}" srcOrd="0" destOrd="0" presId="urn:microsoft.com/office/officeart/2005/8/layout/vList2"/>
    <dgm:cxn modelId="{6AA398EE-9554-4866-837F-4E3D98009598}" type="presOf" srcId="{3DE5F0C9-968E-4593-AA45-AD770E040E65}" destId="{4FDF80AB-1295-4DC6-87DA-3454BC2B8ACE}" srcOrd="0" destOrd="0" presId="urn:microsoft.com/office/officeart/2005/8/layout/vList2"/>
    <dgm:cxn modelId="{F8DBB3F9-B70F-4959-84DC-BFC7E8614E58}" type="presOf" srcId="{D037331E-A457-4484-A647-ECA31C8C0FA1}" destId="{001A0BBB-760F-450C-992E-B3D4D676CE39}" srcOrd="0" destOrd="0" presId="urn:microsoft.com/office/officeart/2005/8/layout/vList2"/>
    <dgm:cxn modelId="{5E1933CE-301D-4690-96E1-1BDAC37750B6}" type="presParOf" srcId="{4FDF80AB-1295-4DC6-87DA-3454BC2B8ACE}" destId="{901FBB1D-978D-43CF-A8D2-852965B0EF5A}" srcOrd="0" destOrd="0" presId="urn:microsoft.com/office/officeart/2005/8/layout/vList2"/>
    <dgm:cxn modelId="{3A64E05E-8238-47E8-B365-2DCD6ED61988}" type="presParOf" srcId="{4FDF80AB-1295-4DC6-87DA-3454BC2B8ACE}" destId="{8C234C8C-E7EE-401B-877A-A1F17854CA9C}" srcOrd="1" destOrd="0" presId="urn:microsoft.com/office/officeart/2005/8/layout/vList2"/>
    <dgm:cxn modelId="{85FC3676-AF71-49A6-B70E-3A479BDFEFD9}" type="presParOf" srcId="{4FDF80AB-1295-4DC6-87DA-3454BC2B8ACE}" destId="{B028C26B-49C7-4DA3-A718-9E7B0FA75363}" srcOrd="2" destOrd="0" presId="urn:microsoft.com/office/officeart/2005/8/layout/vList2"/>
    <dgm:cxn modelId="{9ACAF9A2-C39F-48CC-9ADD-1689BDFE5BC3}" type="presParOf" srcId="{4FDF80AB-1295-4DC6-87DA-3454BC2B8ACE}" destId="{DCA4E6CF-2D92-42CE-BDD8-219535FA9BC0}" srcOrd="3" destOrd="0" presId="urn:microsoft.com/office/officeart/2005/8/layout/vList2"/>
    <dgm:cxn modelId="{C01D8B46-8041-4F11-87FE-257C6B0B76E5}" type="presParOf" srcId="{4FDF80AB-1295-4DC6-87DA-3454BC2B8ACE}" destId="{655D7D3C-D8F7-4717-BD21-257F0836EF2C}" srcOrd="4" destOrd="0" presId="urn:microsoft.com/office/officeart/2005/8/layout/vList2"/>
    <dgm:cxn modelId="{E544FBE6-2E9A-4764-8017-8337FFD21846}" type="presParOf" srcId="{4FDF80AB-1295-4DC6-87DA-3454BC2B8ACE}" destId="{92DE455E-84CE-4616-8D78-139930F3F1B2}" srcOrd="5" destOrd="0" presId="urn:microsoft.com/office/officeart/2005/8/layout/vList2"/>
    <dgm:cxn modelId="{10AC5221-D9F0-4209-B823-C965150F01E6}" type="presParOf" srcId="{4FDF80AB-1295-4DC6-87DA-3454BC2B8ACE}" destId="{EDDCFB47-4342-4678-9753-9F2369B1E27B}" srcOrd="6" destOrd="0" presId="urn:microsoft.com/office/officeart/2005/8/layout/vList2"/>
    <dgm:cxn modelId="{D58F6C2F-F4B7-4065-994F-785A3F9149AB}" type="presParOf" srcId="{4FDF80AB-1295-4DC6-87DA-3454BC2B8ACE}" destId="{B60ED664-021B-48F4-9C7E-D37B0C5E4620}" srcOrd="7" destOrd="0" presId="urn:microsoft.com/office/officeart/2005/8/layout/vList2"/>
    <dgm:cxn modelId="{790F56D8-755F-4DA1-9467-DE50B67FDF97}" type="presParOf" srcId="{4FDF80AB-1295-4DC6-87DA-3454BC2B8ACE}" destId="{001A0BBB-760F-450C-992E-B3D4D676CE39}" srcOrd="8" destOrd="0" presId="urn:microsoft.com/office/officeart/2005/8/layout/vList2"/>
    <dgm:cxn modelId="{5D8E817F-E1DA-4AA9-AC58-EC74769DB05C}" type="presParOf" srcId="{4FDF80AB-1295-4DC6-87DA-3454BC2B8ACE}" destId="{88F0983C-5104-46F2-B3C2-62ABE1DA2F19}" srcOrd="9" destOrd="0" presId="urn:microsoft.com/office/officeart/2005/8/layout/vList2"/>
    <dgm:cxn modelId="{598E8659-D7CE-4E84-BA7C-A8626E42E8CD}" type="presParOf" srcId="{4FDF80AB-1295-4DC6-87DA-3454BC2B8ACE}" destId="{BB61E38D-472F-4FB3-9789-7629F5B9274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6D014C2-1EAF-40CB-A98F-597A84195D6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A096DFB-E428-42B2-BF3D-0BE6BC97E92E}">
      <dgm:prSet/>
      <dgm:spPr/>
      <dgm:t>
        <a:bodyPr/>
        <a:lstStyle/>
        <a:p>
          <a:r>
            <a:rPr lang="en-GB"/>
            <a:t>Impact an organisation makes on society, environment and economy</a:t>
          </a:r>
          <a:endParaRPr lang="en-US"/>
        </a:p>
      </dgm:t>
    </dgm:pt>
    <dgm:pt modelId="{7E55042C-B641-4385-9E52-9397875645EE}" type="parTrans" cxnId="{0F8B7E2A-8026-4F23-B1F3-66ABDDE5969B}">
      <dgm:prSet/>
      <dgm:spPr/>
      <dgm:t>
        <a:bodyPr/>
        <a:lstStyle/>
        <a:p>
          <a:endParaRPr lang="en-US"/>
        </a:p>
      </dgm:t>
    </dgm:pt>
    <dgm:pt modelId="{5DD180A8-F0B8-4605-8E59-7CC5D830E6E3}" type="sibTrans" cxnId="{0F8B7E2A-8026-4F23-B1F3-66ABDDE5969B}">
      <dgm:prSet/>
      <dgm:spPr/>
      <dgm:t>
        <a:bodyPr/>
        <a:lstStyle/>
        <a:p>
          <a:endParaRPr lang="en-US"/>
        </a:p>
      </dgm:t>
    </dgm:pt>
    <dgm:pt modelId="{FFFEE56F-6226-4CF0-993A-5223C1D448F4}">
      <dgm:prSet/>
      <dgm:spPr/>
      <dgm:t>
        <a:bodyPr/>
        <a:lstStyle/>
        <a:p>
          <a:r>
            <a:rPr lang="en-GB"/>
            <a:t>Ethics that drive an organisation's activities and how it operates so that it is viable over the longer term</a:t>
          </a:r>
          <a:endParaRPr lang="en-US"/>
        </a:p>
      </dgm:t>
    </dgm:pt>
    <dgm:pt modelId="{28E4F940-7C40-4E16-95F7-F8190ABC7B0D}" type="parTrans" cxnId="{54459677-185A-4CC2-911A-5A069B119F04}">
      <dgm:prSet/>
      <dgm:spPr/>
      <dgm:t>
        <a:bodyPr/>
        <a:lstStyle/>
        <a:p>
          <a:endParaRPr lang="en-US"/>
        </a:p>
      </dgm:t>
    </dgm:pt>
    <dgm:pt modelId="{243D8824-292A-474A-B552-846144253185}" type="sibTrans" cxnId="{54459677-185A-4CC2-911A-5A069B119F04}">
      <dgm:prSet/>
      <dgm:spPr/>
      <dgm:t>
        <a:bodyPr/>
        <a:lstStyle/>
        <a:p>
          <a:endParaRPr lang="en-US"/>
        </a:p>
      </dgm:t>
    </dgm:pt>
    <dgm:pt modelId="{1055352F-16DC-4C65-9FAD-3F4FC24CDE43}">
      <dgm:prSet/>
      <dgm:spPr/>
      <dgm:t>
        <a:bodyPr/>
        <a:lstStyle/>
        <a:p>
          <a:r>
            <a:rPr lang="en-GB"/>
            <a:t>A business which damages systems on which it depends will be unsustainable</a:t>
          </a:r>
          <a:endParaRPr lang="en-US"/>
        </a:p>
      </dgm:t>
    </dgm:pt>
    <dgm:pt modelId="{66BBC434-88F7-4110-A646-1A1D02E7AE2D}" type="parTrans" cxnId="{E2DB4882-76FA-4B47-95D6-719F23E4579F}">
      <dgm:prSet/>
      <dgm:spPr/>
      <dgm:t>
        <a:bodyPr/>
        <a:lstStyle/>
        <a:p>
          <a:endParaRPr lang="en-US"/>
        </a:p>
      </dgm:t>
    </dgm:pt>
    <dgm:pt modelId="{3FB1EEB1-FDFB-406F-B836-3977D53FA096}" type="sibTrans" cxnId="{E2DB4882-76FA-4B47-95D6-719F23E4579F}">
      <dgm:prSet/>
      <dgm:spPr/>
      <dgm:t>
        <a:bodyPr/>
        <a:lstStyle/>
        <a:p>
          <a:endParaRPr lang="en-US"/>
        </a:p>
      </dgm:t>
    </dgm:pt>
    <dgm:pt modelId="{F7C71BBF-2CE9-4A70-8262-3911AC5FAB56}" type="pres">
      <dgm:prSet presAssocID="{16D014C2-1EAF-40CB-A98F-597A84195D6D}" presName="vert0" presStyleCnt="0">
        <dgm:presLayoutVars>
          <dgm:dir/>
          <dgm:animOne val="branch"/>
          <dgm:animLvl val="lvl"/>
        </dgm:presLayoutVars>
      </dgm:prSet>
      <dgm:spPr/>
    </dgm:pt>
    <dgm:pt modelId="{0E12E628-2ED4-44CD-83A0-075728E54745}" type="pres">
      <dgm:prSet presAssocID="{FA096DFB-E428-42B2-BF3D-0BE6BC97E92E}" presName="thickLine" presStyleLbl="alignNode1" presStyleIdx="0" presStyleCnt="3"/>
      <dgm:spPr/>
    </dgm:pt>
    <dgm:pt modelId="{1A52B96B-2F3E-4347-8A92-3A3F7FF330D7}" type="pres">
      <dgm:prSet presAssocID="{FA096DFB-E428-42B2-BF3D-0BE6BC97E92E}" presName="horz1" presStyleCnt="0"/>
      <dgm:spPr/>
    </dgm:pt>
    <dgm:pt modelId="{FCE35250-09A9-4E5D-85B0-F27F962111C8}" type="pres">
      <dgm:prSet presAssocID="{FA096DFB-E428-42B2-BF3D-0BE6BC97E92E}" presName="tx1" presStyleLbl="revTx" presStyleIdx="0" presStyleCnt="3"/>
      <dgm:spPr/>
    </dgm:pt>
    <dgm:pt modelId="{B3C9AD59-A156-4CF1-A51E-3E973932441B}" type="pres">
      <dgm:prSet presAssocID="{FA096DFB-E428-42B2-BF3D-0BE6BC97E92E}" presName="vert1" presStyleCnt="0"/>
      <dgm:spPr/>
    </dgm:pt>
    <dgm:pt modelId="{DB76CF9E-CFC1-4454-B5D5-BE9CF5F6BAFA}" type="pres">
      <dgm:prSet presAssocID="{FFFEE56F-6226-4CF0-993A-5223C1D448F4}" presName="thickLine" presStyleLbl="alignNode1" presStyleIdx="1" presStyleCnt="3"/>
      <dgm:spPr/>
    </dgm:pt>
    <dgm:pt modelId="{75B00FEB-63D1-40C0-88FE-BF535ACA471E}" type="pres">
      <dgm:prSet presAssocID="{FFFEE56F-6226-4CF0-993A-5223C1D448F4}" presName="horz1" presStyleCnt="0"/>
      <dgm:spPr/>
    </dgm:pt>
    <dgm:pt modelId="{6A8DC866-2E58-4E39-A342-C2EF4DAB01C3}" type="pres">
      <dgm:prSet presAssocID="{FFFEE56F-6226-4CF0-993A-5223C1D448F4}" presName="tx1" presStyleLbl="revTx" presStyleIdx="1" presStyleCnt="3"/>
      <dgm:spPr/>
    </dgm:pt>
    <dgm:pt modelId="{676E575A-8001-45F1-9FB5-82BE9F6CBC7B}" type="pres">
      <dgm:prSet presAssocID="{FFFEE56F-6226-4CF0-993A-5223C1D448F4}" presName="vert1" presStyleCnt="0"/>
      <dgm:spPr/>
    </dgm:pt>
    <dgm:pt modelId="{24CDCE99-12E4-4466-85FF-85AC4ED582AC}" type="pres">
      <dgm:prSet presAssocID="{1055352F-16DC-4C65-9FAD-3F4FC24CDE43}" presName="thickLine" presStyleLbl="alignNode1" presStyleIdx="2" presStyleCnt="3"/>
      <dgm:spPr/>
    </dgm:pt>
    <dgm:pt modelId="{FEDD8755-EC4C-4F73-B9F4-23A7A3726B2B}" type="pres">
      <dgm:prSet presAssocID="{1055352F-16DC-4C65-9FAD-3F4FC24CDE43}" presName="horz1" presStyleCnt="0"/>
      <dgm:spPr/>
    </dgm:pt>
    <dgm:pt modelId="{F6EE596E-3344-4361-A0DB-5ED8417D25F0}" type="pres">
      <dgm:prSet presAssocID="{1055352F-16DC-4C65-9FAD-3F4FC24CDE43}" presName="tx1" presStyleLbl="revTx" presStyleIdx="2" presStyleCnt="3"/>
      <dgm:spPr/>
    </dgm:pt>
    <dgm:pt modelId="{22B23060-A343-4736-9AD9-028E54AD4C01}" type="pres">
      <dgm:prSet presAssocID="{1055352F-16DC-4C65-9FAD-3F4FC24CDE43}" presName="vert1" presStyleCnt="0"/>
      <dgm:spPr/>
    </dgm:pt>
  </dgm:ptLst>
  <dgm:cxnLst>
    <dgm:cxn modelId="{0F8B7E2A-8026-4F23-B1F3-66ABDDE5969B}" srcId="{16D014C2-1EAF-40CB-A98F-597A84195D6D}" destId="{FA096DFB-E428-42B2-BF3D-0BE6BC97E92E}" srcOrd="0" destOrd="0" parTransId="{7E55042C-B641-4385-9E52-9397875645EE}" sibTransId="{5DD180A8-F0B8-4605-8E59-7CC5D830E6E3}"/>
    <dgm:cxn modelId="{E7D66669-16E5-4F56-BCD7-A975BB78F449}" type="presOf" srcId="{1055352F-16DC-4C65-9FAD-3F4FC24CDE43}" destId="{F6EE596E-3344-4361-A0DB-5ED8417D25F0}" srcOrd="0" destOrd="0" presId="urn:microsoft.com/office/officeart/2008/layout/LinedList"/>
    <dgm:cxn modelId="{54459677-185A-4CC2-911A-5A069B119F04}" srcId="{16D014C2-1EAF-40CB-A98F-597A84195D6D}" destId="{FFFEE56F-6226-4CF0-993A-5223C1D448F4}" srcOrd="1" destOrd="0" parTransId="{28E4F940-7C40-4E16-95F7-F8190ABC7B0D}" sibTransId="{243D8824-292A-474A-B552-846144253185}"/>
    <dgm:cxn modelId="{A6E52D7C-916D-4455-A69D-FC588D73C823}" type="presOf" srcId="{FA096DFB-E428-42B2-BF3D-0BE6BC97E92E}" destId="{FCE35250-09A9-4E5D-85B0-F27F962111C8}" srcOrd="0" destOrd="0" presId="urn:microsoft.com/office/officeart/2008/layout/LinedList"/>
    <dgm:cxn modelId="{36D34E7C-5A73-42CC-A4C5-9C9F12B9C278}" type="presOf" srcId="{16D014C2-1EAF-40CB-A98F-597A84195D6D}" destId="{F7C71BBF-2CE9-4A70-8262-3911AC5FAB56}" srcOrd="0" destOrd="0" presId="urn:microsoft.com/office/officeart/2008/layout/LinedList"/>
    <dgm:cxn modelId="{E2DB4882-76FA-4B47-95D6-719F23E4579F}" srcId="{16D014C2-1EAF-40CB-A98F-597A84195D6D}" destId="{1055352F-16DC-4C65-9FAD-3F4FC24CDE43}" srcOrd="2" destOrd="0" parTransId="{66BBC434-88F7-4110-A646-1A1D02E7AE2D}" sibTransId="{3FB1EEB1-FDFB-406F-B836-3977D53FA096}"/>
    <dgm:cxn modelId="{430FD2AC-B4DA-47E5-8AC3-A5CE88B54FF1}" type="presOf" srcId="{FFFEE56F-6226-4CF0-993A-5223C1D448F4}" destId="{6A8DC866-2E58-4E39-A342-C2EF4DAB01C3}" srcOrd="0" destOrd="0" presId="urn:microsoft.com/office/officeart/2008/layout/LinedList"/>
    <dgm:cxn modelId="{B174AFE4-002F-4D8A-8AE1-3874E2FC448B}" type="presParOf" srcId="{F7C71BBF-2CE9-4A70-8262-3911AC5FAB56}" destId="{0E12E628-2ED4-44CD-83A0-075728E54745}" srcOrd="0" destOrd="0" presId="urn:microsoft.com/office/officeart/2008/layout/LinedList"/>
    <dgm:cxn modelId="{75D88185-6B3F-41F4-9032-942FC8026C73}" type="presParOf" srcId="{F7C71BBF-2CE9-4A70-8262-3911AC5FAB56}" destId="{1A52B96B-2F3E-4347-8A92-3A3F7FF330D7}" srcOrd="1" destOrd="0" presId="urn:microsoft.com/office/officeart/2008/layout/LinedList"/>
    <dgm:cxn modelId="{8E46FD61-FF92-4CA4-BC57-7D84153BDD60}" type="presParOf" srcId="{1A52B96B-2F3E-4347-8A92-3A3F7FF330D7}" destId="{FCE35250-09A9-4E5D-85B0-F27F962111C8}" srcOrd="0" destOrd="0" presId="urn:microsoft.com/office/officeart/2008/layout/LinedList"/>
    <dgm:cxn modelId="{7219A437-0454-48B1-AEEF-7958B7A389F2}" type="presParOf" srcId="{1A52B96B-2F3E-4347-8A92-3A3F7FF330D7}" destId="{B3C9AD59-A156-4CF1-A51E-3E973932441B}" srcOrd="1" destOrd="0" presId="urn:microsoft.com/office/officeart/2008/layout/LinedList"/>
    <dgm:cxn modelId="{C4BA606B-31E5-4AC6-B0EB-D7A5385D9761}" type="presParOf" srcId="{F7C71BBF-2CE9-4A70-8262-3911AC5FAB56}" destId="{DB76CF9E-CFC1-4454-B5D5-BE9CF5F6BAFA}" srcOrd="2" destOrd="0" presId="urn:microsoft.com/office/officeart/2008/layout/LinedList"/>
    <dgm:cxn modelId="{2396EF62-C753-48D1-AAAA-41B47F1D7776}" type="presParOf" srcId="{F7C71BBF-2CE9-4A70-8262-3911AC5FAB56}" destId="{75B00FEB-63D1-40C0-88FE-BF535ACA471E}" srcOrd="3" destOrd="0" presId="urn:microsoft.com/office/officeart/2008/layout/LinedList"/>
    <dgm:cxn modelId="{B4D0AAB8-4236-4E57-ADE6-7F8C4C4DBAFE}" type="presParOf" srcId="{75B00FEB-63D1-40C0-88FE-BF535ACA471E}" destId="{6A8DC866-2E58-4E39-A342-C2EF4DAB01C3}" srcOrd="0" destOrd="0" presId="urn:microsoft.com/office/officeart/2008/layout/LinedList"/>
    <dgm:cxn modelId="{68726D1A-1BE6-44B6-87F1-9A118DFF2967}" type="presParOf" srcId="{75B00FEB-63D1-40C0-88FE-BF535ACA471E}" destId="{676E575A-8001-45F1-9FB5-82BE9F6CBC7B}" srcOrd="1" destOrd="0" presId="urn:microsoft.com/office/officeart/2008/layout/LinedList"/>
    <dgm:cxn modelId="{F2233EBD-B987-439D-8816-F40A6480E81A}" type="presParOf" srcId="{F7C71BBF-2CE9-4A70-8262-3911AC5FAB56}" destId="{24CDCE99-12E4-4466-85FF-85AC4ED582AC}" srcOrd="4" destOrd="0" presId="urn:microsoft.com/office/officeart/2008/layout/LinedList"/>
    <dgm:cxn modelId="{1E61F409-3031-4E6D-B946-68A5471385D6}" type="presParOf" srcId="{F7C71BBF-2CE9-4A70-8262-3911AC5FAB56}" destId="{FEDD8755-EC4C-4F73-B9F4-23A7A3726B2B}" srcOrd="5" destOrd="0" presId="urn:microsoft.com/office/officeart/2008/layout/LinedList"/>
    <dgm:cxn modelId="{03A6623B-51E7-4341-9AAF-DA4711A06E24}" type="presParOf" srcId="{FEDD8755-EC4C-4F73-B9F4-23A7A3726B2B}" destId="{F6EE596E-3344-4361-A0DB-5ED8417D25F0}" srcOrd="0" destOrd="0" presId="urn:microsoft.com/office/officeart/2008/layout/LinedList"/>
    <dgm:cxn modelId="{3D19E857-ECF8-4225-A8AF-A43CCC1CC2E7}" type="presParOf" srcId="{FEDD8755-EC4C-4F73-B9F4-23A7A3726B2B}" destId="{22B23060-A343-4736-9AD9-028E54AD4C0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7350066-E4CB-4636-B02B-D94EB446C07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34B9529-A77D-4561-AA38-25F987AEB12F}">
      <dgm:prSet/>
      <dgm:spPr/>
      <dgm:t>
        <a:bodyPr/>
        <a:lstStyle/>
        <a:p>
          <a:r>
            <a:rPr lang="en-GB"/>
            <a:t>Stakeholder mapping and identify their interests</a:t>
          </a:r>
          <a:endParaRPr lang="en-US"/>
        </a:p>
      </dgm:t>
    </dgm:pt>
    <dgm:pt modelId="{65FA8974-FE76-4A19-924B-3A1DB1281946}" type="parTrans" cxnId="{0A9B583F-B775-433E-9CBD-AC658527930A}">
      <dgm:prSet/>
      <dgm:spPr/>
      <dgm:t>
        <a:bodyPr/>
        <a:lstStyle/>
        <a:p>
          <a:endParaRPr lang="en-US"/>
        </a:p>
      </dgm:t>
    </dgm:pt>
    <dgm:pt modelId="{2DFAEAC1-14A0-4EBD-8821-8EE17C8DCF1C}" type="sibTrans" cxnId="{0A9B583F-B775-433E-9CBD-AC658527930A}">
      <dgm:prSet/>
      <dgm:spPr/>
      <dgm:t>
        <a:bodyPr/>
        <a:lstStyle/>
        <a:p>
          <a:endParaRPr lang="en-US"/>
        </a:p>
      </dgm:t>
    </dgm:pt>
    <dgm:pt modelId="{DE18666F-F768-4F3E-99B8-852BEC5AF1BB}">
      <dgm:prSet/>
      <dgm:spPr/>
      <dgm:t>
        <a:bodyPr/>
        <a:lstStyle/>
        <a:p>
          <a:r>
            <a:rPr lang="en-GB"/>
            <a:t>Clarify areas of relevant CR eg supply chains, environmental</a:t>
          </a:r>
          <a:endParaRPr lang="en-US"/>
        </a:p>
      </dgm:t>
    </dgm:pt>
    <dgm:pt modelId="{20341F2F-D91F-4FCE-B00C-F243283AD0AD}" type="parTrans" cxnId="{B5098247-0FB6-4E03-A970-FAEBE336D164}">
      <dgm:prSet/>
      <dgm:spPr/>
      <dgm:t>
        <a:bodyPr/>
        <a:lstStyle/>
        <a:p>
          <a:endParaRPr lang="en-US"/>
        </a:p>
      </dgm:t>
    </dgm:pt>
    <dgm:pt modelId="{9CA06F5F-18AE-4FEE-8235-6F152C076962}" type="sibTrans" cxnId="{B5098247-0FB6-4E03-A970-FAEBE336D164}">
      <dgm:prSet/>
      <dgm:spPr/>
      <dgm:t>
        <a:bodyPr/>
        <a:lstStyle/>
        <a:p>
          <a:endParaRPr lang="en-US"/>
        </a:p>
      </dgm:t>
    </dgm:pt>
    <dgm:pt modelId="{A5BF7997-9090-49DB-BBC1-DFECB3310AFC}">
      <dgm:prSet/>
      <dgm:spPr/>
      <dgm:t>
        <a:bodyPr/>
        <a:lstStyle/>
        <a:p>
          <a:r>
            <a:rPr lang="en-GB"/>
            <a:t>Align CR to corporate objectives</a:t>
          </a:r>
          <a:endParaRPr lang="en-US"/>
        </a:p>
      </dgm:t>
    </dgm:pt>
    <dgm:pt modelId="{2CEDCD43-E2EF-401F-AE1B-BE934F4AF940}" type="parTrans" cxnId="{4B1D0988-29A0-47B7-BD4D-A41FD5349BD8}">
      <dgm:prSet/>
      <dgm:spPr/>
      <dgm:t>
        <a:bodyPr/>
        <a:lstStyle/>
        <a:p>
          <a:endParaRPr lang="en-US"/>
        </a:p>
      </dgm:t>
    </dgm:pt>
    <dgm:pt modelId="{C12E250B-E1DF-4249-939B-DA263B8564CA}" type="sibTrans" cxnId="{4B1D0988-29A0-47B7-BD4D-A41FD5349BD8}">
      <dgm:prSet/>
      <dgm:spPr/>
      <dgm:t>
        <a:bodyPr/>
        <a:lstStyle/>
        <a:p>
          <a:endParaRPr lang="en-US"/>
        </a:p>
      </dgm:t>
    </dgm:pt>
    <dgm:pt modelId="{9BBF157D-687B-4EC6-9C01-CD64DBA917AB}">
      <dgm:prSet/>
      <dgm:spPr/>
      <dgm:t>
        <a:bodyPr/>
        <a:lstStyle/>
        <a:p>
          <a:r>
            <a:rPr lang="en-GB"/>
            <a:t>Led from the top</a:t>
          </a:r>
          <a:endParaRPr lang="en-US"/>
        </a:p>
      </dgm:t>
    </dgm:pt>
    <dgm:pt modelId="{A0FCE940-6085-4044-9666-12D3A2E5CBDC}" type="parTrans" cxnId="{E6210539-563B-4456-B734-AA42AB8C4325}">
      <dgm:prSet/>
      <dgm:spPr/>
      <dgm:t>
        <a:bodyPr/>
        <a:lstStyle/>
        <a:p>
          <a:endParaRPr lang="en-US"/>
        </a:p>
      </dgm:t>
    </dgm:pt>
    <dgm:pt modelId="{E0D523B1-6959-4DF7-B92F-E1EB55A5C4BF}" type="sibTrans" cxnId="{E6210539-563B-4456-B734-AA42AB8C4325}">
      <dgm:prSet/>
      <dgm:spPr/>
      <dgm:t>
        <a:bodyPr/>
        <a:lstStyle/>
        <a:p>
          <a:endParaRPr lang="en-US"/>
        </a:p>
      </dgm:t>
    </dgm:pt>
    <dgm:pt modelId="{389E3FD0-D5FE-4C4E-9437-EF2A3A3F1582}">
      <dgm:prSet/>
      <dgm:spPr/>
      <dgm:t>
        <a:bodyPr/>
        <a:lstStyle/>
        <a:p>
          <a:r>
            <a:rPr lang="en-GB"/>
            <a:t>Include in induction, performance management and training</a:t>
          </a:r>
          <a:endParaRPr lang="en-US"/>
        </a:p>
      </dgm:t>
    </dgm:pt>
    <dgm:pt modelId="{7B116EC2-AB87-4C56-AF2D-D4ADD5E8AF36}" type="parTrans" cxnId="{12E08E92-0665-476B-B5C7-91145305EC33}">
      <dgm:prSet/>
      <dgm:spPr/>
      <dgm:t>
        <a:bodyPr/>
        <a:lstStyle/>
        <a:p>
          <a:endParaRPr lang="en-US"/>
        </a:p>
      </dgm:t>
    </dgm:pt>
    <dgm:pt modelId="{819B8C65-03B9-488E-9EAF-42929DB1F3BA}" type="sibTrans" cxnId="{12E08E92-0665-476B-B5C7-91145305EC33}">
      <dgm:prSet/>
      <dgm:spPr/>
      <dgm:t>
        <a:bodyPr/>
        <a:lstStyle/>
        <a:p>
          <a:endParaRPr lang="en-US"/>
        </a:p>
      </dgm:t>
    </dgm:pt>
    <dgm:pt modelId="{78626114-36E8-410C-8846-466A15D612C7}">
      <dgm:prSet/>
      <dgm:spPr/>
      <dgm:t>
        <a:bodyPr/>
        <a:lstStyle/>
        <a:p>
          <a:r>
            <a:rPr lang="en-GB"/>
            <a:t>Measure and evaluate CR performance</a:t>
          </a:r>
          <a:endParaRPr lang="en-US"/>
        </a:p>
      </dgm:t>
    </dgm:pt>
    <dgm:pt modelId="{80823B0E-D8CC-4BA2-B839-79FA67F97063}" type="parTrans" cxnId="{A4E6BD8B-145B-4152-A80A-5EBCB0F1FB2E}">
      <dgm:prSet/>
      <dgm:spPr/>
      <dgm:t>
        <a:bodyPr/>
        <a:lstStyle/>
        <a:p>
          <a:endParaRPr lang="en-US"/>
        </a:p>
      </dgm:t>
    </dgm:pt>
    <dgm:pt modelId="{86045BE6-0F29-4601-8052-9C99CCEADCA7}" type="sibTrans" cxnId="{A4E6BD8B-145B-4152-A80A-5EBCB0F1FB2E}">
      <dgm:prSet/>
      <dgm:spPr/>
      <dgm:t>
        <a:bodyPr/>
        <a:lstStyle/>
        <a:p>
          <a:endParaRPr lang="en-US"/>
        </a:p>
      </dgm:t>
    </dgm:pt>
    <dgm:pt modelId="{E3F641B4-D87E-4035-A859-BC8CF487578D}">
      <dgm:prSet/>
      <dgm:spPr/>
      <dgm:t>
        <a:bodyPr/>
        <a:lstStyle/>
        <a:p>
          <a:r>
            <a:rPr lang="en-GB"/>
            <a:t>Publicise and promote successes</a:t>
          </a:r>
          <a:endParaRPr lang="en-US"/>
        </a:p>
      </dgm:t>
    </dgm:pt>
    <dgm:pt modelId="{BAAD83C5-193B-4B52-A9FF-19F4D818BB91}" type="parTrans" cxnId="{415EF8F5-8148-4775-B2FF-D479F1A906E3}">
      <dgm:prSet/>
      <dgm:spPr/>
      <dgm:t>
        <a:bodyPr/>
        <a:lstStyle/>
        <a:p>
          <a:endParaRPr lang="en-US"/>
        </a:p>
      </dgm:t>
    </dgm:pt>
    <dgm:pt modelId="{7454DD07-DEBB-4333-80F1-9096792DC5ED}" type="sibTrans" cxnId="{415EF8F5-8148-4775-B2FF-D479F1A906E3}">
      <dgm:prSet/>
      <dgm:spPr/>
      <dgm:t>
        <a:bodyPr/>
        <a:lstStyle/>
        <a:p>
          <a:endParaRPr lang="en-US"/>
        </a:p>
      </dgm:t>
    </dgm:pt>
    <dgm:pt modelId="{172ACA48-E959-4411-B8E8-95D6FAA5994C}" type="pres">
      <dgm:prSet presAssocID="{37350066-E4CB-4636-B02B-D94EB446C078}" presName="root" presStyleCnt="0">
        <dgm:presLayoutVars>
          <dgm:dir/>
          <dgm:resizeHandles val="exact"/>
        </dgm:presLayoutVars>
      </dgm:prSet>
      <dgm:spPr/>
    </dgm:pt>
    <dgm:pt modelId="{C3864F75-88EA-4CDE-813E-433BF72E26EA}" type="pres">
      <dgm:prSet presAssocID="{A34B9529-A77D-4561-AA38-25F987AEB12F}" presName="compNode" presStyleCnt="0"/>
      <dgm:spPr/>
    </dgm:pt>
    <dgm:pt modelId="{106B60D3-27A7-4CF8-A1FF-1B1812F0C741}" type="pres">
      <dgm:prSet presAssocID="{A34B9529-A77D-4561-AA38-25F987AEB12F}" presName="bgRect" presStyleLbl="bgShp" presStyleIdx="0" presStyleCnt="7"/>
      <dgm:spPr/>
    </dgm:pt>
    <dgm:pt modelId="{E9AD07EF-B02E-49B0-864D-01077CA06997}" type="pres">
      <dgm:prSet presAssocID="{A34B9529-A77D-4561-AA38-25F987AEB12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F046DED-DF63-4752-B8B8-0B6F2D878CBC}" type="pres">
      <dgm:prSet presAssocID="{A34B9529-A77D-4561-AA38-25F987AEB12F}" presName="spaceRect" presStyleCnt="0"/>
      <dgm:spPr/>
    </dgm:pt>
    <dgm:pt modelId="{212E0C44-1D27-4720-BB9E-3E181877B6CF}" type="pres">
      <dgm:prSet presAssocID="{A34B9529-A77D-4561-AA38-25F987AEB12F}" presName="parTx" presStyleLbl="revTx" presStyleIdx="0" presStyleCnt="7">
        <dgm:presLayoutVars>
          <dgm:chMax val="0"/>
          <dgm:chPref val="0"/>
        </dgm:presLayoutVars>
      </dgm:prSet>
      <dgm:spPr/>
    </dgm:pt>
    <dgm:pt modelId="{BC2AEE53-38FA-4FB1-ADBA-7759FCA90BC0}" type="pres">
      <dgm:prSet presAssocID="{2DFAEAC1-14A0-4EBD-8821-8EE17C8DCF1C}" presName="sibTrans" presStyleCnt="0"/>
      <dgm:spPr/>
    </dgm:pt>
    <dgm:pt modelId="{C0C70BEE-55CA-472C-9B6F-13BB11710DD2}" type="pres">
      <dgm:prSet presAssocID="{DE18666F-F768-4F3E-99B8-852BEC5AF1BB}" presName="compNode" presStyleCnt="0"/>
      <dgm:spPr/>
    </dgm:pt>
    <dgm:pt modelId="{FAD64901-24C7-4676-85BB-020D0144BFC2}" type="pres">
      <dgm:prSet presAssocID="{DE18666F-F768-4F3E-99B8-852BEC5AF1BB}" presName="bgRect" presStyleLbl="bgShp" presStyleIdx="1" presStyleCnt="7"/>
      <dgm:spPr/>
    </dgm:pt>
    <dgm:pt modelId="{5A23DD0F-E647-45AC-90E7-271F28B57435}" type="pres">
      <dgm:prSet presAssocID="{DE18666F-F768-4F3E-99B8-852BEC5AF1B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23B2E216-5587-4E3D-BBED-CD19335233F1}" type="pres">
      <dgm:prSet presAssocID="{DE18666F-F768-4F3E-99B8-852BEC5AF1BB}" presName="spaceRect" presStyleCnt="0"/>
      <dgm:spPr/>
    </dgm:pt>
    <dgm:pt modelId="{99252491-C42C-4DE0-B82D-EB1EE35BF211}" type="pres">
      <dgm:prSet presAssocID="{DE18666F-F768-4F3E-99B8-852BEC5AF1BB}" presName="parTx" presStyleLbl="revTx" presStyleIdx="1" presStyleCnt="7">
        <dgm:presLayoutVars>
          <dgm:chMax val="0"/>
          <dgm:chPref val="0"/>
        </dgm:presLayoutVars>
      </dgm:prSet>
      <dgm:spPr/>
    </dgm:pt>
    <dgm:pt modelId="{BD1E6E08-A0CC-4BA0-97A2-62BACE522F8E}" type="pres">
      <dgm:prSet presAssocID="{9CA06F5F-18AE-4FEE-8235-6F152C076962}" presName="sibTrans" presStyleCnt="0"/>
      <dgm:spPr/>
    </dgm:pt>
    <dgm:pt modelId="{4787FF0C-8EF8-4816-86C2-EDAB24F9B797}" type="pres">
      <dgm:prSet presAssocID="{A5BF7997-9090-49DB-BBC1-DFECB3310AFC}" presName="compNode" presStyleCnt="0"/>
      <dgm:spPr/>
    </dgm:pt>
    <dgm:pt modelId="{478F48BD-4EE6-4230-9237-CDC5879EE5AD}" type="pres">
      <dgm:prSet presAssocID="{A5BF7997-9090-49DB-BBC1-DFECB3310AFC}" presName="bgRect" presStyleLbl="bgShp" presStyleIdx="2" presStyleCnt="7"/>
      <dgm:spPr/>
    </dgm:pt>
    <dgm:pt modelId="{B30187F7-9AC3-41D1-81B3-A39FC1C6BF1B}" type="pres">
      <dgm:prSet presAssocID="{A5BF7997-9090-49DB-BBC1-DFECB3310AFC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FF4BFEA-1CF9-4756-A373-701C89B26A5D}" type="pres">
      <dgm:prSet presAssocID="{A5BF7997-9090-49DB-BBC1-DFECB3310AFC}" presName="spaceRect" presStyleCnt="0"/>
      <dgm:spPr/>
    </dgm:pt>
    <dgm:pt modelId="{468D7AF8-BDBA-4520-97BF-5524915D1BAE}" type="pres">
      <dgm:prSet presAssocID="{A5BF7997-9090-49DB-BBC1-DFECB3310AFC}" presName="parTx" presStyleLbl="revTx" presStyleIdx="2" presStyleCnt="7">
        <dgm:presLayoutVars>
          <dgm:chMax val="0"/>
          <dgm:chPref val="0"/>
        </dgm:presLayoutVars>
      </dgm:prSet>
      <dgm:spPr/>
    </dgm:pt>
    <dgm:pt modelId="{403D3F0F-D83B-4273-9324-2C417F76BB2F}" type="pres">
      <dgm:prSet presAssocID="{C12E250B-E1DF-4249-939B-DA263B8564CA}" presName="sibTrans" presStyleCnt="0"/>
      <dgm:spPr/>
    </dgm:pt>
    <dgm:pt modelId="{D569879C-389E-41F9-BDE1-31FA2AF4BD98}" type="pres">
      <dgm:prSet presAssocID="{9BBF157D-687B-4EC6-9C01-CD64DBA917AB}" presName="compNode" presStyleCnt="0"/>
      <dgm:spPr/>
    </dgm:pt>
    <dgm:pt modelId="{E23AA541-C612-4F98-BA00-531F8074D526}" type="pres">
      <dgm:prSet presAssocID="{9BBF157D-687B-4EC6-9C01-CD64DBA917AB}" presName="bgRect" presStyleLbl="bgShp" presStyleIdx="3" presStyleCnt="7"/>
      <dgm:spPr/>
    </dgm:pt>
    <dgm:pt modelId="{81457E23-DA3C-4221-A7E2-02547414018D}" type="pres">
      <dgm:prSet presAssocID="{9BBF157D-687B-4EC6-9C01-CD64DBA917A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295571B-B4E2-4A0D-BD4D-57066AE5063E}" type="pres">
      <dgm:prSet presAssocID="{9BBF157D-687B-4EC6-9C01-CD64DBA917AB}" presName="spaceRect" presStyleCnt="0"/>
      <dgm:spPr/>
    </dgm:pt>
    <dgm:pt modelId="{2330293B-E02C-4AB3-B9A2-E1CFD51469D5}" type="pres">
      <dgm:prSet presAssocID="{9BBF157D-687B-4EC6-9C01-CD64DBA917AB}" presName="parTx" presStyleLbl="revTx" presStyleIdx="3" presStyleCnt="7">
        <dgm:presLayoutVars>
          <dgm:chMax val="0"/>
          <dgm:chPref val="0"/>
        </dgm:presLayoutVars>
      </dgm:prSet>
      <dgm:spPr/>
    </dgm:pt>
    <dgm:pt modelId="{69C34F1F-C54C-4419-BEF8-125C1C8E72DF}" type="pres">
      <dgm:prSet presAssocID="{E0D523B1-6959-4DF7-B92F-E1EB55A5C4BF}" presName="sibTrans" presStyleCnt="0"/>
      <dgm:spPr/>
    </dgm:pt>
    <dgm:pt modelId="{7EEB8F89-6744-410C-8BA7-E070AA58DE00}" type="pres">
      <dgm:prSet presAssocID="{389E3FD0-D5FE-4C4E-9437-EF2A3A3F1582}" presName="compNode" presStyleCnt="0"/>
      <dgm:spPr/>
    </dgm:pt>
    <dgm:pt modelId="{C8816342-4361-4FE5-A882-28B701210CBC}" type="pres">
      <dgm:prSet presAssocID="{389E3FD0-D5FE-4C4E-9437-EF2A3A3F1582}" presName="bgRect" presStyleLbl="bgShp" presStyleIdx="4" presStyleCnt="7"/>
      <dgm:spPr/>
    </dgm:pt>
    <dgm:pt modelId="{F2966655-51C4-4CA6-A31B-F3D6DFB88110}" type="pres">
      <dgm:prSet presAssocID="{389E3FD0-D5FE-4C4E-9437-EF2A3A3F158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FC8E40E-4B68-430B-931D-9FE4545E74F9}" type="pres">
      <dgm:prSet presAssocID="{389E3FD0-D5FE-4C4E-9437-EF2A3A3F1582}" presName="spaceRect" presStyleCnt="0"/>
      <dgm:spPr/>
    </dgm:pt>
    <dgm:pt modelId="{B01DA10E-DDE6-499E-9ECF-F66AF4DA61A3}" type="pres">
      <dgm:prSet presAssocID="{389E3FD0-D5FE-4C4E-9437-EF2A3A3F1582}" presName="parTx" presStyleLbl="revTx" presStyleIdx="4" presStyleCnt="7">
        <dgm:presLayoutVars>
          <dgm:chMax val="0"/>
          <dgm:chPref val="0"/>
        </dgm:presLayoutVars>
      </dgm:prSet>
      <dgm:spPr/>
    </dgm:pt>
    <dgm:pt modelId="{C37B798A-C844-4873-AEF8-C3115F072412}" type="pres">
      <dgm:prSet presAssocID="{819B8C65-03B9-488E-9EAF-42929DB1F3BA}" presName="sibTrans" presStyleCnt="0"/>
      <dgm:spPr/>
    </dgm:pt>
    <dgm:pt modelId="{28A39C94-B054-486E-8E7D-439724C8318E}" type="pres">
      <dgm:prSet presAssocID="{78626114-36E8-410C-8846-466A15D612C7}" presName="compNode" presStyleCnt="0"/>
      <dgm:spPr/>
    </dgm:pt>
    <dgm:pt modelId="{3C428103-B9B2-4F8E-A916-CADA405701BE}" type="pres">
      <dgm:prSet presAssocID="{78626114-36E8-410C-8846-466A15D612C7}" presName="bgRect" presStyleLbl="bgShp" presStyleIdx="5" presStyleCnt="7"/>
      <dgm:spPr/>
    </dgm:pt>
    <dgm:pt modelId="{67652D4A-DC0E-4F52-86E5-18D09B8AA52B}" type="pres">
      <dgm:prSet presAssocID="{78626114-36E8-410C-8846-466A15D612C7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3EC5E15D-4B29-4E15-A6B3-EA4E3F645DA8}" type="pres">
      <dgm:prSet presAssocID="{78626114-36E8-410C-8846-466A15D612C7}" presName="spaceRect" presStyleCnt="0"/>
      <dgm:spPr/>
    </dgm:pt>
    <dgm:pt modelId="{CDDED70C-8B2F-4C08-9E9E-119068CAB37B}" type="pres">
      <dgm:prSet presAssocID="{78626114-36E8-410C-8846-466A15D612C7}" presName="parTx" presStyleLbl="revTx" presStyleIdx="5" presStyleCnt="7">
        <dgm:presLayoutVars>
          <dgm:chMax val="0"/>
          <dgm:chPref val="0"/>
        </dgm:presLayoutVars>
      </dgm:prSet>
      <dgm:spPr/>
    </dgm:pt>
    <dgm:pt modelId="{0288496D-8D55-4EE4-8419-4FE9429AA53E}" type="pres">
      <dgm:prSet presAssocID="{86045BE6-0F29-4601-8052-9C99CCEADCA7}" presName="sibTrans" presStyleCnt="0"/>
      <dgm:spPr/>
    </dgm:pt>
    <dgm:pt modelId="{BF950D14-EAC3-439E-91D1-58728532A6DA}" type="pres">
      <dgm:prSet presAssocID="{E3F641B4-D87E-4035-A859-BC8CF487578D}" presName="compNode" presStyleCnt="0"/>
      <dgm:spPr/>
    </dgm:pt>
    <dgm:pt modelId="{EBD0E78F-E77C-44A3-94D2-F90382767E3A}" type="pres">
      <dgm:prSet presAssocID="{E3F641B4-D87E-4035-A859-BC8CF487578D}" presName="bgRect" presStyleLbl="bgShp" presStyleIdx="6" presStyleCnt="7"/>
      <dgm:spPr/>
    </dgm:pt>
    <dgm:pt modelId="{0F1442B2-F999-417E-814F-E2BAE5DA6F84}" type="pres">
      <dgm:prSet presAssocID="{E3F641B4-D87E-4035-A859-BC8CF487578D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3F11A866-4778-4014-B59E-4C3C354292BE}" type="pres">
      <dgm:prSet presAssocID="{E3F641B4-D87E-4035-A859-BC8CF487578D}" presName="spaceRect" presStyleCnt="0"/>
      <dgm:spPr/>
    </dgm:pt>
    <dgm:pt modelId="{B566EC23-C869-4E02-A02A-DA40469FC080}" type="pres">
      <dgm:prSet presAssocID="{E3F641B4-D87E-4035-A859-BC8CF487578D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261DB733-5A79-4D4D-8A39-B46DBAC07118}" type="presOf" srcId="{9BBF157D-687B-4EC6-9C01-CD64DBA917AB}" destId="{2330293B-E02C-4AB3-B9A2-E1CFD51469D5}" srcOrd="0" destOrd="0" presId="urn:microsoft.com/office/officeart/2018/2/layout/IconVerticalSolidList"/>
    <dgm:cxn modelId="{E6210539-563B-4456-B734-AA42AB8C4325}" srcId="{37350066-E4CB-4636-B02B-D94EB446C078}" destId="{9BBF157D-687B-4EC6-9C01-CD64DBA917AB}" srcOrd="3" destOrd="0" parTransId="{A0FCE940-6085-4044-9666-12D3A2E5CBDC}" sibTransId="{E0D523B1-6959-4DF7-B92F-E1EB55A5C4BF}"/>
    <dgm:cxn modelId="{7EAE3339-7DA1-48C2-8381-9541D54BE5ED}" type="presOf" srcId="{389E3FD0-D5FE-4C4E-9437-EF2A3A3F1582}" destId="{B01DA10E-DDE6-499E-9ECF-F66AF4DA61A3}" srcOrd="0" destOrd="0" presId="urn:microsoft.com/office/officeart/2018/2/layout/IconVerticalSolidList"/>
    <dgm:cxn modelId="{D430E83C-CB8F-4705-AD69-D471698E8F0D}" type="presOf" srcId="{A34B9529-A77D-4561-AA38-25F987AEB12F}" destId="{212E0C44-1D27-4720-BB9E-3E181877B6CF}" srcOrd="0" destOrd="0" presId="urn:microsoft.com/office/officeart/2018/2/layout/IconVerticalSolidList"/>
    <dgm:cxn modelId="{0A9B583F-B775-433E-9CBD-AC658527930A}" srcId="{37350066-E4CB-4636-B02B-D94EB446C078}" destId="{A34B9529-A77D-4561-AA38-25F987AEB12F}" srcOrd="0" destOrd="0" parTransId="{65FA8974-FE76-4A19-924B-3A1DB1281946}" sibTransId="{2DFAEAC1-14A0-4EBD-8821-8EE17C8DCF1C}"/>
    <dgm:cxn modelId="{B5098247-0FB6-4E03-A970-FAEBE336D164}" srcId="{37350066-E4CB-4636-B02B-D94EB446C078}" destId="{DE18666F-F768-4F3E-99B8-852BEC5AF1BB}" srcOrd="1" destOrd="0" parTransId="{20341F2F-D91F-4FCE-B00C-F243283AD0AD}" sibTransId="{9CA06F5F-18AE-4FEE-8235-6F152C076962}"/>
    <dgm:cxn modelId="{C37FC96A-9DAF-4FD4-B873-AB33E1D1432D}" type="presOf" srcId="{78626114-36E8-410C-8846-466A15D612C7}" destId="{CDDED70C-8B2F-4C08-9E9E-119068CAB37B}" srcOrd="0" destOrd="0" presId="urn:microsoft.com/office/officeart/2018/2/layout/IconVerticalSolidList"/>
    <dgm:cxn modelId="{BB502D7D-068A-4DA0-8038-5EC4B10148A4}" type="presOf" srcId="{DE18666F-F768-4F3E-99B8-852BEC5AF1BB}" destId="{99252491-C42C-4DE0-B82D-EB1EE35BF211}" srcOrd="0" destOrd="0" presId="urn:microsoft.com/office/officeart/2018/2/layout/IconVerticalSolidList"/>
    <dgm:cxn modelId="{4B1D0988-29A0-47B7-BD4D-A41FD5349BD8}" srcId="{37350066-E4CB-4636-B02B-D94EB446C078}" destId="{A5BF7997-9090-49DB-BBC1-DFECB3310AFC}" srcOrd="2" destOrd="0" parTransId="{2CEDCD43-E2EF-401F-AE1B-BE934F4AF940}" sibTransId="{C12E250B-E1DF-4249-939B-DA263B8564CA}"/>
    <dgm:cxn modelId="{A4E6BD8B-145B-4152-A80A-5EBCB0F1FB2E}" srcId="{37350066-E4CB-4636-B02B-D94EB446C078}" destId="{78626114-36E8-410C-8846-466A15D612C7}" srcOrd="5" destOrd="0" parTransId="{80823B0E-D8CC-4BA2-B839-79FA67F97063}" sibTransId="{86045BE6-0F29-4601-8052-9C99CCEADCA7}"/>
    <dgm:cxn modelId="{12E08E92-0665-476B-B5C7-91145305EC33}" srcId="{37350066-E4CB-4636-B02B-D94EB446C078}" destId="{389E3FD0-D5FE-4C4E-9437-EF2A3A3F1582}" srcOrd="4" destOrd="0" parTransId="{7B116EC2-AB87-4C56-AF2D-D4ADD5E8AF36}" sibTransId="{819B8C65-03B9-488E-9EAF-42929DB1F3BA}"/>
    <dgm:cxn modelId="{6EF702BC-B13D-48D3-866E-9FB1065148FE}" type="presOf" srcId="{E3F641B4-D87E-4035-A859-BC8CF487578D}" destId="{B566EC23-C869-4E02-A02A-DA40469FC080}" srcOrd="0" destOrd="0" presId="urn:microsoft.com/office/officeart/2018/2/layout/IconVerticalSolidList"/>
    <dgm:cxn modelId="{54AD41D3-A992-4397-9A67-A938375DA9FB}" type="presOf" srcId="{A5BF7997-9090-49DB-BBC1-DFECB3310AFC}" destId="{468D7AF8-BDBA-4520-97BF-5524915D1BAE}" srcOrd="0" destOrd="0" presId="urn:microsoft.com/office/officeart/2018/2/layout/IconVerticalSolidList"/>
    <dgm:cxn modelId="{2D0A4CD9-EC7D-4F94-BCA4-FF47B17F939A}" type="presOf" srcId="{37350066-E4CB-4636-B02B-D94EB446C078}" destId="{172ACA48-E959-4411-B8E8-95D6FAA5994C}" srcOrd="0" destOrd="0" presId="urn:microsoft.com/office/officeart/2018/2/layout/IconVerticalSolidList"/>
    <dgm:cxn modelId="{415EF8F5-8148-4775-B2FF-D479F1A906E3}" srcId="{37350066-E4CB-4636-B02B-D94EB446C078}" destId="{E3F641B4-D87E-4035-A859-BC8CF487578D}" srcOrd="6" destOrd="0" parTransId="{BAAD83C5-193B-4B52-A9FF-19F4D818BB91}" sibTransId="{7454DD07-DEBB-4333-80F1-9096792DC5ED}"/>
    <dgm:cxn modelId="{0FB9BA44-D58D-49B4-BEB3-7811A16848FB}" type="presParOf" srcId="{172ACA48-E959-4411-B8E8-95D6FAA5994C}" destId="{C3864F75-88EA-4CDE-813E-433BF72E26EA}" srcOrd="0" destOrd="0" presId="urn:microsoft.com/office/officeart/2018/2/layout/IconVerticalSolidList"/>
    <dgm:cxn modelId="{FC4CA9C6-FE53-4FD3-86F2-17F71A02292B}" type="presParOf" srcId="{C3864F75-88EA-4CDE-813E-433BF72E26EA}" destId="{106B60D3-27A7-4CF8-A1FF-1B1812F0C741}" srcOrd="0" destOrd="0" presId="urn:microsoft.com/office/officeart/2018/2/layout/IconVerticalSolidList"/>
    <dgm:cxn modelId="{E9E696BE-06E2-4B59-8F27-6AF74A488B0C}" type="presParOf" srcId="{C3864F75-88EA-4CDE-813E-433BF72E26EA}" destId="{E9AD07EF-B02E-49B0-864D-01077CA06997}" srcOrd="1" destOrd="0" presId="urn:microsoft.com/office/officeart/2018/2/layout/IconVerticalSolidList"/>
    <dgm:cxn modelId="{B481F868-A300-452F-85FC-7EA73537E760}" type="presParOf" srcId="{C3864F75-88EA-4CDE-813E-433BF72E26EA}" destId="{FF046DED-DF63-4752-B8B8-0B6F2D878CBC}" srcOrd="2" destOrd="0" presId="urn:microsoft.com/office/officeart/2018/2/layout/IconVerticalSolidList"/>
    <dgm:cxn modelId="{0C8493C9-FEC0-49B0-AF53-186D667B0187}" type="presParOf" srcId="{C3864F75-88EA-4CDE-813E-433BF72E26EA}" destId="{212E0C44-1D27-4720-BB9E-3E181877B6CF}" srcOrd="3" destOrd="0" presId="urn:microsoft.com/office/officeart/2018/2/layout/IconVerticalSolidList"/>
    <dgm:cxn modelId="{88EE3E1C-4B29-407B-9CC1-C55D8C0E013A}" type="presParOf" srcId="{172ACA48-E959-4411-B8E8-95D6FAA5994C}" destId="{BC2AEE53-38FA-4FB1-ADBA-7759FCA90BC0}" srcOrd="1" destOrd="0" presId="urn:microsoft.com/office/officeart/2018/2/layout/IconVerticalSolidList"/>
    <dgm:cxn modelId="{B8A6A761-A6CC-45F7-99A6-9D8564228EBA}" type="presParOf" srcId="{172ACA48-E959-4411-B8E8-95D6FAA5994C}" destId="{C0C70BEE-55CA-472C-9B6F-13BB11710DD2}" srcOrd="2" destOrd="0" presId="urn:microsoft.com/office/officeart/2018/2/layout/IconVerticalSolidList"/>
    <dgm:cxn modelId="{6E99CC8A-48BD-4C54-B8C3-14DC633562C4}" type="presParOf" srcId="{C0C70BEE-55CA-472C-9B6F-13BB11710DD2}" destId="{FAD64901-24C7-4676-85BB-020D0144BFC2}" srcOrd="0" destOrd="0" presId="urn:microsoft.com/office/officeart/2018/2/layout/IconVerticalSolidList"/>
    <dgm:cxn modelId="{89455F1B-21D1-4F10-AA38-AD93320E04B8}" type="presParOf" srcId="{C0C70BEE-55CA-472C-9B6F-13BB11710DD2}" destId="{5A23DD0F-E647-45AC-90E7-271F28B57435}" srcOrd="1" destOrd="0" presId="urn:microsoft.com/office/officeart/2018/2/layout/IconVerticalSolidList"/>
    <dgm:cxn modelId="{1073754F-B659-4EFA-85AF-5D3C01512CAC}" type="presParOf" srcId="{C0C70BEE-55CA-472C-9B6F-13BB11710DD2}" destId="{23B2E216-5587-4E3D-BBED-CD19335233F1}" srcOrd="2" destOrd="0" presId="urn:microsoft.com/office/officeart/2018/2/layout/IconVerticalSolidList"/>
    <dgm:cxn modelId="{6094C4C9-A4C0-4702-9A03-EF122B2CF16D}" type="presParOf" srcId="{C0C70BEE-55CA-472C-9B6F-13BB11710DD2}" destId="{99252491-C42C-4DE0-B82D-EB1EE35BF211}" srcOrd="3" destOrd="0" presId="urn:microsoft.com/office/officeart/2018/2/layout/IconVerticalSolidList"/>
    <dgm:cxn modelId="{9BF43D47-7051-4D44-B46B-2F85AAA2BC49}" type="presParOf" srcId="{172ACA48-E959-4411-B8E8-95D6FAA5994C}" destId="{BD1E6E08-A0CC-4BA0-97A2-62BACE522F8E}" srcOrd="3" destOrd="0" presId="urn:microsoft.com/office/officeart/2018/2/layout/IconVerticalSolidList"/>
    <dgm:cxn modelId="{CCDD3A7D-6C88-465B-B530-3E96BAAC4634}" type="presParOf" srcId="{172ACA48-E959-4411-B8E8-95D6FAA5994C}" destId="{4787FF0C-8EF8-4816-86C2-EDAB24F9B797}" srcOrd="4" destOrd="0" presId="urn:microsoft.com/office/officeart/2018/2/layout/IconVerticalSolidList"/>
    <dgm:cxn modelId="{5AC49A09-7001-4FB3-83A3-AC74E74B8590}" type="presParOf" srcId="{4787FF0C-8EF8-4816-86C2-EDAB24F9B797}" destId="{478F48BD-4EE6-4230-9237-CDC5879EE5AD}" srcOrd="0" destOrd="0" presId="urn:microsoft.com/office/officeart/2018/2/layout/IconVerticalSolidList"/>
    <dgm:cxn modelId="{FA6B2644-06AF-460D-93E4-03E7DCAB8B35}" type="presParOf" srcId="{4787FF0C-8EF8-4816-86C2-EDAB24F9B797}" destId="{B30187F7-9AC3-41D1-81B3-A39FC1C6BF1B}" srcOrd="1" destOrd="0" presId="urn:microsoft.com/office/officeart/2018/2/layout/IconVerticalSolidList"/>
    <dgm:cxn modelId="{5B895AB9-133B-4E8C-B635-74A7303EF06F}" type="presParOf" srcId="{4787FF0C-8EF8-4816-86C2-EDAB24F9B797}" destId="{EFF4BFEA-1CF9-4756-A373-701C89B26A5D}" srcOrd="2" destOrd="0" presId="urn:microsoft.com/office/officeart/2018/2/layout/IconVerticalSolidList"/>
    <dgm:cxn modelId="{99B13036-852E-4EF3-9A13-D880ADE95780}" type="presParOf" srcId="{4787FF0C-8EF8-4816-86C2-EDAB24F9B797}" destId="{468D7AF8-BDBA-4520-97BF-5524915D1BAE}" srcOrd="3" destOrd="0" presId="urn:microsoft.com/office/officeart/2018/2/layout/IconVerticalSolidList"/>
    <dgm:cxn modelId="{3E0777FD-3AD2-475C-84F8-E48D0ED40B1A}" type="presParOf" srcId="{172ACA48-E959-4411-B8E8-95D6FAA5994C}" destId="{403D3F0F-D83B-4273-9324-2C417F76BB2F}" srcOrd="5" destOrd="0" presId="urn:microsoft.com/office/officeart/2018/2/layout/IconVerticalSolidList"/>
    <dgm:cxn modelId="{1CD0ADFA-6F29-4950-A5BF-1EA7452BB92E}" type="presParOf" srcId="{172ACA48-E959-4411-B8E8-95D6FAA5994C}" destId="{D569879C-389E-41F9-BDE1-31FA2AF4BD98}" srcOrd="6" destOrd="0" presId="urn:microsoft.com/office/officeart/2018/2/layout/IconVerticalSolidList"/>
    <dgm:cxn modelId="{88475ED4-9193-4ABF-960C-D13CC0253590}" type="presParOf" srcId="{D569879C-389E-41F9-BDE1-31FA2AF4BD98}" destId="{E23AA541-C612-4F98-BA00-531F8074D526}" srcOrd="0" destOrd="0" presId="urn:microsoft.com/office/officeart/2018/2/layout/IconVerticalSolidList"/>
    <dgm:cxn modelId="{6C55C372-AB23-45DC-960D-1023DBE26671}" type="presParOf" srcId="{D569879C-389E-41F9-BDE1-31FA2AF4BD98}" destId="{81457E23-DA3C-4221-A7E2-02547414018D}" srcOrd="1" destOrd="0" presId="urn:microsoft.com/office/officeart/2018/2/layout/IconVerticalSolidList"/>
    <dgm:cxn modelId="{BE1DCB03-57C8-4B56-8CF7-84CB7B6546C2}" type="presParOf" srcId="{D569879C-389E-41F9-BDE1-31FA2AF4BD98}" destId="{D295571B-B4E2-4A0D-BD4D-57066AE5063E}" srcOrd="2" destOrd="0" presId="urn:microsoft.com/office/officeart/2018/2/layout/IconVerticalSolidList"/>
    <dgm:cxn modelId="{1D9F8645-1CA1-4A2B-B71A-66F5A429E685}" type="presParOf" srcId="{D569879C-389E-41F9-BDE1-31FA2AF4BD98}" destId="{2330293B-E02C-4AB3-B9A2-E1CFD51469D5}" srcOrd="3" destOrd="0" presId="urn:microsoft.com/office/officeart/2018/2/layout/IconVerticalSolidList"/>
    <dgm:cxn modelId="{E7341124-6BB6-46FF-9863-DE3C0FD541A2}" type="presParOf" srcId="{172ACA48-E959-4411-B8E8-95D6FAA5994C}" destId="{69C34F1F-C54C-4419-BEF8-125C1C8E72DF}" srcOrd="7" destOrd="0" presId="urn:microsoft.com/office/officeart/2018/2/layout/IconVerticalSolidList"/>
    <dgm:cxn modelId="{FAB206C0-F827-4745-A476-8670ED1632B4}" type="presParOf" srcId="{172ACA48-E959-4411-B8E8-95D6FAA5994C}" destId="{7EEB8F89-6744-410C-8BA7-E070AA58DE00}" srcOrd="8" destOrd="0" presId="urn:microsoft.com/office/officeart/2018/2/layout/IconVerticalSolidList"/>
    <dgm:cxn modelId="{EE6C36C4-6D90-437E-B938-13FDE6CDC0E6}" type="presParOf" srcId="{7EEB8F89-6744-410C-8BA7-E070AA58DE00}" destId="{C8816342-4361-4FE5-A882-28B701210CBC}" srcOrd="0" destOrd="0" presId="urn:microsoft.com/office/officeart/2018/2/layout/IconVerticalSolidList"/>
    <dgm:cxn modelId="{B49EC611-EDEC-4F26-9A26-A2F8D57724D9}" type="presParOf" srcId="{7EEB8F89-6744-410C-8BA7-E070AA58DE00}" destId="{F2966655-51C4-4CA6-A31B-F3D6DFB88110}" srcOrd="1" destOrd="0" presId="urn:microsoft.com/office/officeart/2018/2/layout/IconVerticalSolidList"/>
    <dgm:cxn modelId="{5FA65828-06FF-429F-9902-2D6DF4A1F5E2}" type="presParOf" srcId="{7EEB8F89-6744-410C-8BA7-E070AA58DE00}" destId="{2FC8E40E-4B68-430B-931D-9FE4545E74F9}" srcOrd="2" destOrd="0" presId="urn:microsoft.com/office/officeart/2018/2/layout/IconVerticalSolidList"/>
    <dgm:cxn modelId="{25A86EB0-0031-48B1-A169-B8E2A1C55583}" type="presParOf" srcId="{7EEB8F89-6744-410C-8BA7-E070AA58DE00}" destId="{B01DA10E-DDE6-499E-9ECF-F66AF4DA61A3}" srcOrd="3" destOrd="0" presId="urn:microsoft.com/office/officeart/2018/2/layout/IconVerticalSolidList"/>
    <dgm:cxn modelId="{D18BC516-1674-4625-84AB-4CA51DCD4EEF}" type="presParOf" srcId="{172ACA48-E959-4411-B8E8-95D6FAA5994C}" destId="{C37B798A-C844-4873-AEF8-C3115F072412}" srcOrd="9" destOrd="0" presId="urn:microsoft.com/office/officeart/2018/2/layout/IconVerticalSolidList"/>
    <dgm:cxn modelId="{9AFE4924-7286-4B96-8CC1-319720089E89}" type="presParOf" srcId="{172ACA48-E959-4411-B8E8-95D6FAA5994C}" destId="{28A39C94-B054-486E-8E7D-439724C8318E}" srcOrd="10" destOrd="0" presId="urn:microsoft.com/office/officeart/2018/2/layout/IconVerticalSolidList"/>
    <dgm:cxn modelId="{6BEC2476-1287-4D75-97BD-2B0A72131945}" type="presParOf" srcId="{28A39C94-B054-486E-8E7D-439724C8318E}" destId="{3C428103-B9B2-4F8E-A916-CADA405701BE}" srcOrd="0" destOrd="0" presId="urn:microsoft.com/office/officeart/2018/2/layout/IconVerticalSolidList"/>
    <dgm:cxn modelId="{47C76B42-3E5A-4CE7-B01F-3858EC792C84}" type="presParOf" srcId="{28A39C94-B054-486E-8E7D-439724C8318E}" destId="{67652D4A-DC0E-4F52-86E5-18D09B8AA52B}" srcOrd="1" destOrd="0" presId="urn:microsoft.com/office/officeart/2018/2/layout/IconVerticalSolidList"/>
    <dgm:cxn modelId="{161422EA-040C-40D5-A840-0AFFCBBC381B}" type="presParOf" srcId="{28A39C94-B054-486E-8E7D-439724C8318E}" destId="{3EC5E15D-4B29-4E15-A6B3-EA4E3F645DA8}" srcOrd="2" destOrd="0" presId="urn:microsoft.com/office/officeart/2018/2/layout/IconVerticalSolidList"/>
    <dgm:cxn modelId="{A9056ADF-6E9B-4627-AE4F-8E943D56573E}" type="presParOf" srcId="{28A39C94-B054-486E-8E7D-439724C8318E}" destId="{CDDED70C-8B2F-4C08-9E9E-119068CAB37B}" srcOrd="3" destOrd="0" presId="urn:microsoft.com/office/officeart/2018/2/layout/IconVerticalSolidList"/>
    <dgm:cxn modelId="{5ADE146F-768B-485F-94CF-606B956C04EB}" type="presParOf" srcId="{172ACA48-E959-4411-B8E8-95D6FAA5994C}" destId="{0288496D-8D55-4EE4-8419-4FE9429AA53E}" srcOrd="11" destOrd="0" presId="urn:microsoft.com/office/officeart/2018/2/layout/IconVerticalSolidList"/>
    <dgm:cxn modelId="{072F1626-458A-4290-827A-589E0F0CBEC8}" type="presParOf" srcId="{172ACA48-E959-4411-B8E8-95D6FAA5994C}" destId="{BF950D14-EAC3-439E-91D1-58728532A6DA}" srcOrd="12" destOrd="0" presId="urn:microsoft.com/office/officeart/2018/2/layout/IconVerticalSolidList"/>
    <dgm:cxn modelId="{EDEDB737-88D1-4D7A-BF62-D881300EAD33}" type="presParOf" srcId="{BF950D14-EAC3-439E-91D1-58728532A6DA}" destId="{EBD0E78F-E77C-44A3-94D2-F90382767E3A}" srcOrd="0" destOrd="0" presId="urn:microsoft.com/office/officeart/2018/2/layout/IconVerticalSolidList"/>
    <dgm:cxn modelId="{F71DF847-6C42-4F90-9942-7D9AEA5F164B}" type="presParOf" srcId="{BF950D14-EAC3-439E-91D1-58728532A6DA}" destId="{0F1442B2-F999-417E-814F-E2BAE5DA6F84}" srcOrd="1" destOrd="0" presId="urn:microsoft.com/office/officeart/2018/2/layout/IconVerticalSolidList"/>
    <dgm:cxn modelId="{56637363-1064-45E5-BD44-8A4476586BC2}" type="presParOf" srcId="{BF950D14-EAC3-439E-91D1-58728532A6DA}" destId="{3F11A866-4778-4014-B59E-4C3C354292BE}" srcOrd="2" destOrd="0" presId="urn:microsoft.com/office/officeart/2018/2/layout/IconVerticalSolidList"/>
    <dgm:cxn modelId="{4E4B797F-6478-476E-97B6-3330E5DE31D3}" type="presParOf" srcId="{BF950D14-EAC3-439E-91D1-58728532A6DA}" destId="{B566EC23-C869-4E02-A02A-DA40469FC0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FE7D9FE-CD12-4D34-8966-5F2811ECFA2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A10099A-BDD5-4953-8C32-E9746897BC10}">
      <dgm:prSet/>
      <dgm:spPr/>
      <dgm:t>
        <a:bodyPr/>
        <a:lstStyle/>
        <a:p>
          <a:r>
            <a:rPr lang="en-GB"/>
            <a:t>Equality Act 2010 (UK) </a:t>
          </a:r>
          <a:endParaRPr lang="en-US"/>
        </a:p>
      </dgm:t>
    </dgm:pt>
    <dgm:pt modelId="{B8B0FA3F-DA76-44E9-97EB-262C96B5579C}" type="parTrans" cxnId="{471784F0-2CD7-4392-B4AA-02F808CD62E9}">
      <dgm:prSet/>
      <dgm:spPr/>
      <dgm:t>
        <a:bodyPr/>
        <a:lstStyle/>
        <a:p>
          <a:endParaRPr lang="en-US"/>
        </a:p>
      </dgm:t>
    </dgm:pt>
    <dgm:pt modelId="{19BCD64C-8ED8-47D4-8B18-9409DC192FEA}" type="sibTrans" cxnId="{471784F0-2CD7-4392-B4AA-02F808CD62E9}">
      <dgm:prSet/>
      <dgm:spPr/>
      <dgm:t>
        <a:bodyPr/>
        <a:lstStyle/>
        <a:p>
          <a:endParaRPr lang="en-US"/>
        </a:p>
      </dgm:t>
    </dgm:pt>
    <dgm:pt modelId="{CFE5B5F2-598F-46CE-9C01-74FBABBE4464}">
      <dgm:prSet/>
      <dgm:spPr/>
      <dgm:t>
        <a:bodyPr/>
        <a:lstStyle/>
        <a:p>
          <a:r>
            <a:rPr lang="en-GB"/>
            <a:t>Effective EDI strategy goes beyond compliance</a:t>
          </a:r>
          <a:endParaRPr lang="en-US"/>
        </a:p>
      </dgm:t>
    </dgm:pt>
    <dgm:pt modelId="{E9F98C01-4793-406A-8DC8-4486ECB523E0}" type="parTrans" cxnId="{0B45DD87-FFB1-43BB-B13B-8B5794BFC1E9}">
      <dgm:prSet/>
      <dgm:spPr/>
      <dgm:t>
        <a:bodyPr/>
        <a:lstStyle/>
        <a:p>
          <a:endParaRPr lang="en-US"/>
        </a:p>
      </dgm:t>
    </dgm:pt>
    <dgm:pt modelId="{778A2436-36CF-43FA-8BD7-B2E4974BB8E0}" type="sibTrans" cxnId="{0B45DD87-FFB1-43BB-B13B-8B5794BFC1E9}">
      <dgm:prSet/>
      <dgm:spPr/>
      <dgm:t>
        <a:bodyPr/>
        <a:lstStyle/>
        <a:p>
          <a:endParaRPr lang="en-US"/>
        </a:p>
      </dgm:t>
    </dgm:pt>
    <dgm:pt modelId="{0A83015D-CFE5-4F29-91D4-1CA191E9C83D}">
      <dgm:prSet/>
      <dgm:spPr/>
      <dgm:t>
        <a:bodyPr/>
        <a:lstStyle/>
        <a:p>
          <a:r>
            <a:rPr lang="en-GB"/>
            <a:t>In the UK: ensuring equality of access to goods and services</a:t>
          </a:r>
          <a:endParaRPr lang="en-US"/>
        </a:p>
      </dgm:t>
    </dgm:pt>
    <dgm:pt modelId="{8C8F64A7-2AB4-47A9-BAEB-AD3512919F08}" type="parTrans" cxnId="{506EC5A2-7B99-4748-8980-96BCED4824F1}">
      <dgm:prSet/>
      <dgm:spPr/>
      <dgm:t>
        <a:bodyPr/>
        <a:lstStyle/>
        <a:p>
          <a:endParaRPr lang="en-US"/>
        </a:p>
      </dgm:t>
    </dgm:pt>
    <dgm:pt modelId="{57C634BF-7CE7-48D0-A45F-DF0A36646A6B}" type="sibTrans" cxnId="{506EC5A2-7B99-4748-8980-96BCED4824F1}">
      <dgm:prSet/>
      <dgm:spPr/>
      <dgm:t>
        <a:bodyPr/>
        <a:lstStyle/>
        <a:p>
          <a:endParaRPr lang="en-US"/>
        </a:p>
      </dgm:t>
    </dgm:pt>
    <dgm:pt modelId="{F6378CDC-3181-451D-ABBF-D6FCE0C6300E}">
      <dgm:prSet/>
      <dgm:spPr/>
      <dgm:t>
        <a:bodyPr/>
        <a:lstStyle/>
        <a:p>
          <a:r>
            <a:rPr lang="en-GB"/>
            <a:t>Equality is not the same as equity</a:t>
          </a:r>
          <a:endParaRPr lang="en-US"/>
        </a:p>
      </dgm:t>
    </dgm:pt>
    <dgm:pt modelId="{4BE160FE-3849-475F-9DBA-EFD4EBF2715B}" type="parTrans" cxnId="{EBA89447-BFBE-4DE7-AD6F-1B68CC9C1C7E}">
      <dgm:prSet/>
      <dgm:spPr/>
      <dgm:t>
        <a:bodyPr/>
        <a:lstStyle/>
        <a:p>
          <a:endParaRPr lang="en-US"/>
        </a:p>
      </dgm:t>
    </dgm:pt>
    <dgm:pt modelId="{20F492F0-08FD-46A0-B490-D6200FC9C0D4}" type="sibTrans" cxnId="{EBA89447-BFBE-4DE7-AD6F-1B68CC9C1C7E}">
      <dgm:prSet/>
      <dgm:spPr/>
      <dgm:t>
        <a:bodyPr/>
        <a:lstStyle/>
        <a:p>
          <a:endParaRPr lang="en-US"/>
        </a:p>
      </dgm:t>
    </dgm:pt>
    <dgm:pt modelId="{DA70A751-C173-4BE9-BD92-588BF5261AD1}" type="pres">
      <dgm:prSet presAssocID="{9FE7D9FE-CD12-4D34-8966-5F2811ECFA23}" presName="vert0" presStyleCnt="0">
        <dgm:presLayoutVars>
          <dgm:dir/>
          <dgm:animOne val="branch"/>
          <dgm:animLvl val="lvl"/>
        </dgm:presLayoutVars>
      </dgm:prSet>
      <dgm:spPr/>
    </dgm:pt>
    <dgm:pt modelId="{7B3E9992-3B04-4E26-8307-F8A8F6D78057}" type="pres">
      <dgm:prSet presAssocID="{DA10099A-BDD5-4953-8C32-E9746897BC10}" presName="thickLine" presStyleLbl="alignNode1" presStyleIdx="0" presStyleCnt="4"/>
      <dgm:spPr/>
    </dgm:pt>
    <dgm:pt modelId="{E33C23E6-93CC-4078-A48A-71BB86590F90}" type="pres">
      <dgm:prSet presAssocID="{DA10099A-BDD5-4953-8C32-E9746897BC10}" presName="horz1" presStyleCnt="0"/>
      <dgm:spPr/>
    </dgm:pt>
    <dgm:pt modelId="{B1729AA7-D0E8-4F86-8D74-3FD0D7B0FEA4}" type="pres">
      <dgm:prSet presAssocID="{DA10099A-BDD5-4953-8C32-E9746897BC10}" presName="tx1" presStyleLbl="revTx" presStyleIdx="0" presStyleCnt="4"/>
      <dgm:spPr/>
    </dgm:pt>
    <dgm:pt modelId="{3D261C37-B6E1-4B5E-89F5-0811F3204810}" type="pres">
      <dgm:prSet presAssocID="{DA10099A-BDD5-4953-8C32-E9746897BC10}" presName="vert1" presStyleCnt="0"/>
      <dgm:spPr/>
    </dgm:pt>
    <dgm:pt modelId="{608E02B2-F9DB-4A88-8533-A3CDE9D16D4D}" type="pres">
      <dgm:prSet presAssocID="{CFE5B5F2-598F-46CE-9C01-74FBABBE4464}" presName="thickLine" presStyleLbl="alignNode1" presStyleIdx="1" presStyleCnt="4"/>
      <dgm:spPr/>
    </dgm:pt>
    <dgm:pt modelId="{D61D20C0-8A48-40CA-9A79-D2266DEEBB82}" type="pres">
      <dgm:prSet presAssocID="{CFE5B5F2-598F-46CE-9C01-74FBABBE4464}" presName="horz1" presStyleCnt="0"/>
      <dgm:spPr/>
    </dgm:pt>
    <dgm:pt modelId="{4CD16778-B6C9-4442-8A53-977BA484BE7E}" type="pres">
      <dgm:prSet presAssocID="{CFE5B5F2-598F-46CE-9C01-74FBABBE4464}" presName="tx1" presStyleLbl="revTx" presStyleIdx="1" presStyleCnt="4"/>
      <dgm:spPr/>
    </dgm:pt>
    <dgm:pt modelId="{991A85C8-DD9A-4B25-8430-986C196B8E1E}" type="pres">
      <dgm:prSet presAssocID="{CFE5B5F2-598F-46CE-9C01-74FBABBE4464}" presName="vert1" presStyleCnt="0"/>
      <dgm:spPr/>
    </dgm:pt>
    <dgm:pt modelId="{2BAFAF72-E203-4C15-84B6-AA4364106B12}" type="pres">
      <dgm:prSet presAssocID="{0A83015D-CFE5-4F29-91D4-1CA191E9C83D}" presName="thickLine" presStyleLbl="alignNode1" presStyleIdx="2" presStyleCnt="4"/>
      <dgm:spPr/>
    </dgm:pt>
    <dgm:pt modelId="{48119C40-66D3-476B-8E11-CFAC4529AE5D}" type="pres">
      <dgm:prSet presAssocID="{0A83015D-CFE5-4F29-91D4-1CA191E9C83D}" presName="horz1" presStyleCnt="0"/>
      <dgm:spPr/>
    </dgm:pt>
    <dgm:pt modelId="{C18D2611-5DF8-4B62-AA69-917435BE3FFD}" type="pres">
      <dgm:prSet presAssocID="{0A83015D-CFE5-4F29-91D4-1CA191E9C83D}" presName="tx1" presStyleLbl="revTx" presStyleIdx="2" presStyleCnt="4"/>
      <dgm:spPr/>
    </dgm:pt>
    <dgm:pt modelId="{20A40752-37AC-44AA-AD53-E45F43001E6C}" type="pres">
      <dgm:prSet presAssocID="{0A83015D-CFE5-4F29-91D4-1CA191E9C83D}" presName="vert1" presStyleCnt="0"/>
      <dgm:spPr/>
    </dgm:pt>
    <dgm:pt modelId="{E6A3C56C-046E-493D-80D8-9BD59A841A00}" type="pres">
      <dgm:prSet presAssocID="{F6378CDC-3181-451D-ABBF-D6FCE0C6300E}" presName="thickLine" presStyleLbl="alignNode1" presStyleIdx="3" presStyleCnt="4"/>
      <dgm:spPr/>
    </dgm:pt>
    <dgm:pt modelId="{5058793E-03FA-4BDB-9896-F6C5FA651017}" type="pres">
      <dgm:prSet presAssocID="{F6378CDC-3181-451D-ABBF-D6FCE0C6300E}" presName="horz1" presStyleCnt="0"/>
      <dgm:spPr/>
    </dgm:pt>
    <dgm:pt modelId="{924E0159-DE1B-4BA3-9C18-F9442DEB303B}" type="pres">
      <dgm:prSet presAssocID="{F6378CDC-3181-451D-ABBF-D6FCE0C6300E}" presName="tx1" presStyleLbl="revTx" presStyleIdx="3" presStyleCnt="4"/>
      <dgm:spPr/>
    </dgm:pt>
    <dgm:pt modelId="{B2381BC9-66E7-44DD-8318-6FC0E7493212}" type="pres">
      <dgm:prSet presAssocID="{F6378CDC-3181-451D-ABBF-D6FCE0C6300E}" presName="vert1" presStyleCnt="0"/>
      <dgm:spPr/>
    </dgm:pt>
  </dgm:ptLst>
  <dgm:cxnLst>
    <dgm:cxn modelId="{A5A7CB14-88CE-4692-BC94-E7EA5D139A6C}" type="presOf" srcId="{0A83015D-CFE5-4F29-91D4-1CA191E9C83D}" destId="{C18D2611-5DF8-4B62-AA69-917435BE3FFD}" srcOrd="0" destOrd="0" presId="urn:microsoft.com/office/officeart/2008/layout/LinedList"/>
    <dgm:cxn modelId="{EBA89447-BFBE-4DE7-AD6F-1B68CC9C1C7E}" srcId="{9FE7D9FE-CD12-4D34-8966-5F2811ECFA23}" destId="{F6378CDC-3181-451D-ABBF-D6FCE0C6300E}" srcOrd="3" destOrd="0" parTransId="{4BE160FE-3849-475F-9DBA-EFD4EBF2715B}" sibTransId="{20F492F0-08FD-46A0-B490-D6200FC9C0D4}"/>
    <dgm:cxn modelId="{42C3037C-299A-41E0-9C6F-9278A10A703D}" type="presOf" srcId="{9FE7D9FE-CD12-4D34-8966-5F2811ECFA23}" destId="{DA70A751-C173-4BE9-BD92-588BF5261AD1}" srcOrd="0" destOrd="0" presId="urn:microsoft.com/office/officeart/2008/layout/LinedList"/>
    <dgm:cxn modelId="{0B45DD87-FFB1-43BB-B13B-8B5794BFC1E9}" srcId="{9FE7D9FE-CD12-4D34-8966-5F2811ECFA23}" destId="{CFE5B5F2-598F-46CE-9C01-74FBABBE4464}" srcOrd="1" destOrd="0" parTransId="{E9F98C01-4793-406A-8DC8-4486ECB523E0}" sibTransId="{778A2436-36CF-43FA-8BD7-B2E4974BB8E0}"/>
    <dgm:cxn modelId="{093A4E94-3B04-4AD6-AC93-68A9184E758F}" type="presOf" srcId="{CFE5B5F2-598F-46CE-9C01-74FBABBE4464}" destId="{4CD16778-B6C9-4442-8A53-977BA484BE7E}" srcOrd="0" destOrd="0" presId="urn:microsoft.com/office/officeart/2008/layout/LinedList"/>
    <dgm:cxn modelId="{D53D9399-B543-4C26-88DE-754EA6C4CA14}" type="presOf" srcId="{DA10099A-BDD5-4953-8C32-E9746897BC10}" destId="{B1729AA7-D0E8-4F86-8D74-3FD0D7B0FEA4}" srcOrd="0" destOrd="0" presId="urn:microsoft.com/office/officeart/2008/layout/LinedList"/>
    <dgm:cxn modelId="{506EC5A2-7B99-4748-8980-96BCED4824F1}" srcId="{9FE7D9FE-CD12-4D34-8966-5F2811ECFA23}" destId="{0A83015D-CFE5-4F29-91D4-1CA191E9C83D}" srcOrd="2" destOrd="0" parTransId="{8C8F64A7-2AB4-47A9-BAEB-AD3512919F08}" sibTransId="{57C634BF-7CE7-48D0-A45F-DF0A36646A6B}"/>
    <dgm:cxn modelId="{471784F0-2CD7-4392-B4AA-02F808CD62E9}" srcId="{9FE7D9FE-CD12-4D34-8966-5F2811ECFA23}" destId="{DA10099A-BDD5-4953-8C32-E9746897BC10}" srcOrd="0" destOrd="0" parTransId="{B8B0FA3F-DA76-44E9-97EB-262C96B5579C}" sibTransId="{19BCD64C-8ED8-47D4-8B18-9409DC192FEA}"/>
    <dgm:cxn modelId="{4CB370F7-17A9-4481-8003-2E8771206E91}" type="presOf" srcId="{F6378CDC-3181-451D-ABBF-D6FCE0C6300E}" destId="{924E0159-DE1B-4BA3-9C18-F9442DEB303B}" srcOrd="0" destOrd="0" presId="urn:microsoft.com/office/officeart/2008/layout/LinedList"/>
    <dgm:cxn modelId="{5A064C15-A127-42E7-B8D0-6B9DC25F2D3A}" type="presParOf" srcId="{DA70A751-C173-4BE9-BD92-588BF5261AD1}" destId="{7B3E9992-3B04-4E26-8307-F8A8F6D78057}" srcOrd="0" destOrd="0" presId="urn:microsoft.com/office/officeart/2008/layout/LinedList"/>
    <dgm:cxn modelId="{B7068EBD-75AB-452C-B6D0-A42A9B277850}" type="presParOf" srcId="{DA70A751-C173-4BE9-BD92-588BF5261AD1}" destId="{E33C23E6-93CC-4078-A48A-71BB86590F90}" srcOrd="1" destOrd="0" presId="urn:microsoft.com/office/officeart/2008/layout/LinedList"/>
    <dgm:cxn modelId="{A794C69A-31B6-4B65-9D5F-B4292839CECF}" type="presParOf" srcId="{E33C23E6-93CC-4078-A48A-71BB86590F90}" destId="{B1729AA7-D0E8-4F86-8D74-3FD0D7B0FEA4}" srcOrd="0" destOrd="0" presId="urn:microsoft.com/office/officeart/2008/layout/LinedList"/>
    <dgm:cxn modelId="{2D3BE679-3282-415F-BBEF-8DF765B9AC58}" type="presParOf" srcId="{E33C23E6-93CC-4078-A48A-71BB86590F90}" destId="{3D261C37-B6E1-4B5E-89F5-0811F3204810}" srcOrd="1" destOrd="0" presId="urn:microsoft.com/office/officeart/2008/layout/LinedList"/>
    <dgm:cxn modelId="{71ECA2D0-201F-42C2-9BE6-52674D09747F}" type="presParOf" srcId="{DA70A751-C173-4BE9-BD92-588BF5261AD1}" destId="{608E02B2-F9DB-4A88-8533-A3CDE9D16D4D}" srcOrd="2" destOrd="0" presId="urn:microsoft.com/office/officeart/2008/layout/LinedList"/>
    <dgm:cxn modelId="{3C9FFEF2-6DD8-4D7C-B17C-52227D2D43E5}" type="presParOf" srcId="{DA70A751-C173-4BE9-BD92-588BF5261AD1}" destId="{D61D20C0-8A48-40CA-9A79-D2266DEEBB82}" srcOrd="3" destOrd="0" presId="urn:microsoft.com/office/officeart/2008/layout/LinedList"/>
    <dgm:cxn modelId="{1BBA6EE0-83F4-4314-B3D7-B4171AFCBB68}" type="presParOf" srcId="{D61D20C0-8A48-40CA-9A79-D2266DEEBB82}" destId="{4CD16778-B6C9-4442-8A53-977BA484BE7E}" srcOrd="0" destOrd="0" presId="urn:microsoft.com/office/officeart/2008/layout/LinedList"/>
    <dgm:cxn modelId="{1146684B-1E55-4C42-AB5E-7011E2279237}" type="presParOf" srcId="{D61D20C0-8A48-40CA-9A79-D2266DEEBB82}" destId="{991A85C8-DD9A-4B25-8430-986C196B8E1E}" srcOrd="1" destOrd="0" presId="urn:microsoft.com/office/officeart/2008/layout/LinedList"/>
    <dgm:cxn modelId="{786CFAE8-1BD2-4FCE-9229-AFA600CDDB51}" type="presParOf" srcId="{DA70A751-C173-4BE9-BD92-588BF5261AD1}" destId="{2BAFAF72-E203-4C15-84B6-AA4364106B12}" srcOrd="4" destOrd="0" presId="urn:microsoft.com/office/officeart/2008/layout/LinedList"/>
    <dgm:cxn modelId="{C4C25B4B-251E-4DE2-A5FF-FD0885B11D50}" type="presParOf" srcId="{DA70A751-C173-4BE9-BD92-588BF5261AD1}" destId="{48119C40-66D3-476B-8E11-CFAC4529AE5D}" srcOrd="5" destOrd="0" presId="urn:microsoft.com/office/officeart/2008/layout/LinedList"/>
    <dgm:cxn modelId="{2CF3576E-544B-4948-8CE0-97F848E13BCA}" type="presParOf" srcId="{48119C40-66D3-476B-8E11-CFAC4529AE5D}" destId="{C18D2611-5DF8-4B62-AA69-917435BE3FFD}" srcOrd="0" destOrd="0" presId="urn:microsoft.com/office/officeart/2008/layout/LinedList"/>
    <dgm:cxn modelId="{FD2B4F51-64EB-4C27-A875-AF482F197BA0}" type="presParOf" srcId="{48119C40-66D3-476B-8E11-CFAC4529AE5D}" destId="{20A40752-37AC-44AA-AD53-E45F43001E6C}" srcOrd="1" destOrd="0" presId="urn:microsoft.com/office/officeart/2008/layout/LinedList"/>
    <dgm:cxn modelId="{459C6BDF-016C-4E04-83E5-2C9601D389EA}" type="presParOf" srcId="{DA70A751-C173-4BE9-BD92-588BF5261AD1}" destId="{E6A3C56C-046E-493D-80D8-9BD59A841A00}" srcOrd="6" destOrd="0" presId="urn:microsoft.com/office/officeart/2008/layout/LinedList"/>
    <dgm:cxn modelId="{AF8019C4-B24D-4DA4-A477-A53C2C88DC9A}" type="presParOf" srcId="{DA70A751-C173-4BE9-BD92-588BF5261AD1}" destId="{5058793E-03FA-4BDB-9896-F6C5FA651017}" srcOrd="7" destOrd="0" presId="urn:microsoft.com/office/officeart/2008/layout/LinedList"/>
    <dgm:cxn modelId="{90F2EE71-0D73-4292-B378-F9E444E3DFC8}" type="presParOf" srcId="{5058793E-03FA-4BDB-9896-F6C5FA651017}" destId="{924E0159-DE1B-4BA3-9C18-F9442DEB303B}" srcOrd="0" destOrd="0" presId="urn:microsoft.com/office/officeart/2008/layout/LinedList"/>
    <dgm:cxn modelId="{F70F4C0E-185C-427D-B3D1-D9CCE2C60924}" type="presParOf" srcId="{5058793E-03FA-4BDB-9896-F6C5FA651017}" destId="{B2381BC9-66E7-44DD-8318-6FC0E74932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6B7F078-E736-43FB-96B9-7EC709CD2D6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6B75CBE-FBF9-4FD6-8A3A-5EDCA862A32B}">
      <dgm:prSet/>
      <dgm:spPr/>
      <dgm:t>
        <a:bodyPr/>
        <a:lstStyle/>
        <a:p>
          <a:r>
            <a:rPr lang="en-GB"/>
            <a:t>Diversity recognises everyone is different in a variety of visible and non-visible ways</a:t>
          </a:r>
          <a:endParaRPr lang="en-US"/>
        </a:p>
      </dgm:t>
    </dgm:pt>
    <dgm:pt modelId="{A98050CB-A900-4091-99E2-E1ADE2F032D8}" type="parTrans" cxnId="{31306E8C-1DDC-490D-9D19-81192E41B436}">
      <dgm:prSet/>
      <dgm:spPr/>
      <dgm:t>
        <a:bodyPr/>
        <a:lstStyle/>
        <a:p>
          <a:endParaRPr lang="en-US"/>
        </a:p>
      </dgm:t>
    </dgm:pt>
    <dgm:pt modelId="{B7729BBF-AB95-4C77-AA6A-A0C53D421297}" type="sibTrans" cxnId="{31306E8C-1DDC-490D-9D19-81192E41B436}">
      <dgm:prSet/>
      <dgm:spPr/>
      <dgm:t>
        <a:bodyPr/>
        <a:lstStyle/>
        <a:p>
          <a:endParaRPr lang="en-US"/>
        </a:p>
      </dgm:t>
    </dgm:pt>
    <dgm:pt modelId="{6D3D5D3A-95EC-4F27-AE79-494CC9137497}">
      <dgm:prSet/>
      <dgm:spPr/>
      <dgm:t>
        <a:bodyPr/>
        <a:lstStyle/>
        <a:p>
          <a:r>
            <a:rPr lang="en-GB"/>
            <a:t>Research shows that diverse workforces are better for decision-making, innovation and problem solving</a:t>
          </a:r>
          <a:endParaRPr lang="en-US"/>
        </a:p>
      </dgm:t>
    </dgm:pt>
    <dgm:pt modelId="{857226FA-C21E-4A88-933B-526714DEEB01}" type="parTrans" cxnId="{1860C644-FDB8-415A-95D4-D216F2FD7C05}">
      <dgm:prSet/>
      <dgm:spPr/>
      <dgm:t>
        <a:bodyPr/>
        <a:lstStyle/>
        <a:p>
          <a:endParaRPr lang="en-US"/>
        </a:p>
      </dgm:t>
    </dgm:pt>
    <dgm:pt modelId="{146E2B53-6A6B-4E6C-9E27-CFE7CE2CE380}" type="sibTrans" cxnId="{1860C644-FDB8-415A-95D4-D216F2FD7C05}">
      <dgm:prSet/>
      <dgm:spPr/>
      <dgm:t>
        <a:bodyPr/>
        <a:lstStyle/>
        <a:p>
          <a:endParaRPr lang="en-US"/>
        </a:p>
      </dgm:t>
    </dgm:pt>
    <dgm:pt modelId="{5E55B989-17CA-4FF5-8C8B-91DBFB60ED0E}">
      <dgm:prSet/>
      <dgm:spPr/>
      <dgm:t>
        <a:bodyPr/>
        <a:lstStyle/>
        <a:p>
          <a:r>
            <a:rPr lang="en-GB"/>
            <a:t>People must feel empowered, feel a sense of belonging, and have psychological safety</a:t>
          </a:r>
          <a:endParaRPr lang="en-US"/>
        </a:p>
      </dgm:t>
    </dgm:pt>
    <dgm:pt modelId="{0A130F41-76B8-44E4-94F1-44FA496F6C09}" type="parTrans" cxnId="{4BB08701-D1B5-4A18-B505-1CC0B511ABAE}">
      <dgm:prSet/>
      <dgm:spPr/>
      <dgm:t>
        <a:bodyPr/>
        <a:lstStyle/>
        <a:p>
          <a:endParaRPr lang="en-US"/>
        </a:p>
      </dgm:t>
    </dgm:pt>
    <dgm:pt modelId="{CCAB362B-02C5-43B4-A51C-E66D112D8F18}" type="sibTrans" cxnId="{4BB08701-D1B5-4A18-B505-1CC0B511ABAE}">
      <dgm:prSet/>
      <dgm:spPr/>
      <dgm:t>
        <a:bodyPr/>
        <a:lstStyle/>
        <a:p>
          <a:endParaRPr lang="en-US"/>
        </a:p>
      </dgm:t>
    </dgm:pt>
    <dgm:pt modelId="{3BC6D632-0317-454B-ADFA-CB6A357C315C}" type="pres">
      <dgm:prSet presAssocID="{86B7F078-E736-43FB-96B9-7EC709CD2D6B}" presName="vert0" presStyleCnt="0">
        <dgm:presLayoutVars>
          <dgm:dir/>
          <dgm:animOne val="branch"/>
          <dgm:animLvl val="lvl"/>
        </dgm:presLayoutVars>
      </dgm:prSet>
      <dgm:spPr/>
    </dgm:pt>
    <dgm:pt modelId="{D8A6093E-523F-4412-9CD2-2B50C091962E}" type="pres">
      <dgm:prSet presAssocID="{16B75CBE-FBF9-4FD6-8A3A-5EDCA862A32B}" presName="thickLine" presStyleLbl="alignNode1" presStyleIdx="0" presStyleCnt="3"/>
      <dgm:spPr/>
    </dgm:pt>
    <dgm:pt modelId="{A1DB58E2-F599-4073-A7BD-81A2E88AD316}" type="pres">
      <dgm:prSet presAssocID="{16B75CBE-FBF9-4FD6-8A3A-5EDCA862A32B}" presName="horz1" presStyleCnt="0"/>
      <dgm:spPr/>
    </dgm:pt>
    <dgm:pt modelId="{AE542F53-68DF-4E89-B330-89404970163A}" type="pres">
      <dgm:prSet presAssocID="{16B75CBE-FBF9-4FD6-8A3A-5EDCA862A32B}" presName="tx1" presStyleLbl="revTx" presStyleIdx="0" presStyleCnt="3"/>
      <dgm:spPr/>
    </dgm:pt>
    <dgm:pt modelId="{980CF3C6-75F0-4D32-BAD8-9DA77BEDD709}" type="pres">
      <dgm:prSet presAssocID="{16B75CBE-FBF9-4FD6-8A3A-5EDCA862A32B}" presName="vert1" presStyleCnt="0"/>
      <dgm:spPr/>
    </dgm:pt>
    <dgm:pt modelId="{E1E6A822-32CB-455C-86D7-D5488FB8510E}" type="pres">
      <dgm:prSet presAssocID="{6D3D5D3A-95EC-4F27-AE79-494CC9137497}" presName="thickLine" presStyleLbl="alignNode1" presStyleIdx="1" presStyleCnt="3"/>
      <dgm:spPr/>
    </dgm:pt>
    <dgm:pt modelId="{5CE27D91-56B4-4777-B01E-A16D97FDEB00}" type="pres">
      <dgm:prSet presAssocID="{6D3D5D3A-95EC-4F27-AE79-494CC9137497}" presName="horz1" presStyleCnt="0"/>
      <dgm:spPr/>
    </dgm:pt>
    <dgm:pt modelId="{DE7553D9-E339-4661-9773-722F82FF5CDE}" type="pres">
      <dgm:prSet presAssocID="{6D3D5D3A-95EC-4F27-AE79-494CC9137497}" presName="tx1" presStyleLbl="revTx" presStyleIdx="1" presStyleCnt="3"/>
      <dgm:spPr/>
    </dgm:pt>
    <dgm:pt modelId="{5E173203-4B97-4989-A7EB-B440AF4E4198}" type="pres">
      <dgm:prSet presAssocID="{6D3D5D3A-95EC-4F27-AE79-494CC9137497}" presName="vert1" presStyleCnt="0"/>
      <dgm:spPr/>
    </dgm:pt>
    <dgm:pt modelId="{B99A92AC-6BE4-47B4-8AF9-7FF323BCC4FA}" type="pres">
      <dgm:prSet presAssocID="{5E55B989-17CA-4FF5-8C8B-91DBFB60ED0E}" presName="thickLine" presStyleLbl="alignNode1" presStyleIdx="2" presStyleCnt="3"/>
      <dgm:spPr/>
    </dgm:pt>
    <dgm:pt modelId="{66680C45-05BA-4C6E-8470-9897BAE541BE}" type="pres">
      <dgm:prSet presAssocID="{5E55B989-17CA-4FF5-8C8B-91DBFB60ED0E}" presName="horz1" presStyleCnt="0"/>
      <dgm:spPr/>
    </dgm:pt>
    <dgm:pt modelId="{50170CE1-186A-49EB-A835-4DA096468787}" type="pres">
      <dgm:prSet presAssocID="{5E55B989-17CA-4FF5-8C8B-91DBFB60ED0E}" presName="tx1" presStyleLbl="revTx" presStyleIdx="2" presStyleCnt="3"/>
      <dgm:spPr/>
    </dgm:pt>
    <dgm:pt modelId="{1E5516C0-6021-4E0F-87F2-631479E1831D}" type="pres">
      <dgm:prSet presAssocID="{5E55B989-17CA-4FF5-8C8B-91DBFB60ED0E}" presName="vert1" presStyleCnt="0"/>
      <dgm:spPr/>
    </dgm:pt>
  </dgm:ptLst>
  <dgm:cxnLst>
    <dgm:cxn modelId="{4BB08701-D1B5-4A18-B505-1CC0B511ABAE}" srcId="{86B7F078-E736-43FB-96B9-7EC709CD2D6B}" destId="{5E55B989-17CA-4FF5-8C8B-91DBFB60ED0E}" srcOrd="2" destOrd="0" parTransId="{0A130F41-76B8-44E4-94F1-44FA496F6C09}" sibTransId="{CCAB362B-02C5-43B4-A51C-E66D112D8F18}"/>
    <dgm:cxn modelId="{1860C644-FDB8-415A-95D4-D216F2FD7C05}" srcId="{86B7F078-E736-43FB-96B9-7EC709CD2D6B}" destId="{6D3D5D3A-95EC-4F27-AE79-494CC9137497}" srcOrd="1" destOrd="0" parTransId="{857226FA-C21E-4A88-933B-526714DEEB01}" sibTransId="{146E2B53-6A6B-4E6C-9E27-CFE7CE2CE380}"/>
    <dgm:cxn modelId="{24ACFE6E-E07B-4E78-A036-D056C0F2123C}" type="presOf" srcId="{86B7F078-E736-43FB-96B9-7EC709CD2D6B}" destId="{3BC6D632-0317-454B-ADFA-CB6A357C315C}" srcOrd="0" destOrd="0" presId="urn:microsoft.com/office/officeart/2008/layout/LinedList"/>
    <dgm:cxn modelId="{31306E8C-1DDC-490D-9D19-81192E41B436}" srcId="{86B7F078-E736-43FB-96B9-7EC709CD2D6B}" destId="{16B75CBE-FBF9-4FD6-8A3A-5EDCA862A32B}" srcOrd="0" destOrd="0" parTransId="{A98050CB-A900-4091-99E2-E1ADE2F032D8}" sibTransId="{B7729BBF-AB95-4C77-AA6A-A0C53D421297}"/>
    <dgm:cxn modelId="{7DDF2292-552B-4687-BAF0-0B88A009B82A}" type="presOf" srcId="{6D3D5D3A-95EC-4F27-AE79-494CC9137497}" destId="{DE7553D9-E339-4661-9773-722F82FF5CDE}" srcOrd="0" destOrd="0" presId="urn:microsoft.com/office/officeart/2008/layout/LinedList"/>
    <dgm:cxn modelId="{EBD57A92-254B-42BE-ABA4-F0FED81DD8F8}" type="presOf" srcId="{5E55B989-17CA-4FF5-8C8B-91DBFB60ED0E}" destId="{50170CE1-186A-49EB-A835-4DA096468787}" srcOrd="0" destOrd="0" presId="urn:microsoft.com/office/officeart/2008/layout/LinedList"/>
    <dgm:cxn modelId="{72C6C4B9-42FC-43EC-8D47-D528993FCF61}" type="presOf" srcId="{16B75CBE-FBF9-4FD6-8A3A-5EDCA862A32B}" destId="{AE542F53-68DF-4E89-B330-89404970163A}" srcOrd="0" destOrd="0" presId="urn:microsoft.com/office/officeart/2008/layout/LinedList"/>
    <dgm:cxn modelId="{82EA227D-315B-492B-9FFC-390388392B70}" type="presParOf" srcId="{3BC6D632-0317-454B-ADFA-CB6A357C315C}" destId="{D8A6093E-523F-4412-9CD2-2B50C091962E}" srcOrd="0" destOrd="0" presId="urn:microsoft.com/office/officeart/2008/layout/LinedList"/>
    <dgm:cxn modelId="{1450ABE7-83DA-4D0A-A1E8-50E33613241E}" type="presParOf" srcId="{3BC6D632-0317-454B-ADFA-CB6A357C315C}" destId="{A1DB58E2-F599-4073-A7BD-81A2E88AD316}" srcOrd="1" destOrd="0" presId="urn:microsoft.com/office/officeart/2008/layout/LinedList"/>
    <dgm:cxn modelId="{6C0F36E4-E84C-4805-827B-7F02395FF9F3}" type="presParOf" srcId="{A1DB58E2-F599-4073-A7BD-81A2E88AD316}" destId="{AE542F53-68DF-4E89-B330-89404970163A}" srcOrd="0" destOrd="0" presId="urn:microsoft.com/office/officeart/2008/layout/LinedList"/>
    <dgm:cxn modelId="{FD078443-BD6F-4BE8-A43C-7581FFDE64E2}" type="presParOf" srcId="{A1DB58E2-F599-4073-A7BD-81A2E88AD316}" destId="{980CF3C6-75F0-4D32-BAD8-9DA77BEDD709}" srcOrd="1" destOrd="0" presId="urn:microsoft.com/office/officeart/2008/layout/LinedList"/>
    <dgm:cxn modelId="{96E3C2AB-9321-4DC3-B903-09FC6919065D}" type="presParOf" srcId="{3BC6D632-0317-454B-ADFA-CB6A357C315C}" destId="{E1E6A822-32CB-455C-86D7-D5488FB8510E}" srcOrd="2" destOrd="0" presId="urn:microsoft.com/office/officeart/2008/layout/LinedList"/>
    <dgm:cxn modelId="{2AA36D55-22F6-4FCC-BB4A-15852E741078}" type="presParOf" srcId="{3BC6D632-0317-454B-ADFA-CB6A357C315C}" destId="{5CE27D91-56B4-4777-B01E-A16D97FDEB00}" srcOrd="3" destOrd="0" presId="urn:microsoft.com/office/officeart/2008/layout/LinedList"/>
    <dgm:cxn modelId="{67C35000-E9A3-4DF2-94B4-E65F45DEC0FA}" type="presParOf" srcId="{5CE27D91-56B4-4777-B01E-A16D97FDEB00}" destId="{DE7553D9-E339-4661-9773-722F82FF5CDE}" srcOrd="0" destOrd="0" presId="urn:microsoft.com/office/officeart/2008/layout/LinedList"/>
    <dgm:cxn modelId="{055F2BD9-5709-4F5A-840D-62708EE6D085}" type="presParOf" srcId="{5CE27D91-56B4-4777-B01E-A16D97FDEB00}" destId="{5E173203-4B97-4989-A7EB-B440AF4E4198}" srcOrd="1" destOrd="0" presId="urn:microsoft.com/office/officeart/2008/layout/LinedList"/>
    <dgm:cxn modelId="{6191C74B-C012-4141-ADB7-A00A0CA21FC5}" type="presParOf" srcId="{3BC6D632-0317-454B-ADFA-CB6A357C315C}" destId="{B99A92AC-6BE4-47B4-8AF9-7FF323BCC4FA}" srcOrd="4" destOrd="0" presId="urn:microsoft.com/office/officeart/2008/layout/LinedList"/>
    <dgm:cxn modelId="{26B41E1B-91F3-424D-8998-63AECCD4AE56}" type="presParOf" srcId="{3BC6D632-0317-454B-ADFA-CB6A357C315C}" destId="{66680C45-05BA-4C6E-8470-9897BAE541BE}" srcOrd="5" destOrd="0" presId="urn:microsoft.com/office/officeart/2008/layout/LinedList"/>
    <dgm:cxn modelId="{CD70E3BA-350B-4A53-B540-9BC450B747BD}" type="presParOf" srcId="{66680C45-05BA-4C6E-8470-9897BAE541BE}" destId="{50170CE1-186A-49EB-A835-4DA096468787}" srcOrd="0" destOrd="0" presId="urn:microsoft.com/office/officeart/2008/layout/LinedList"/>
    <dgm:cxn modelId="{FDEEC777-C1F9-4E07-B3F0-318A95D72CDC}" type="presParOf" srcId="{66680C45-05BA-4C6E-8470-9897BAE541BE}" destId="{1E5516C0-6021-4E0F-87F2-631479E1831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BB73F49-4258-4BD2-9C53-3870DD9513D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0542B95-F5E1-417C-9D11-0812AB82803D}">
      <dgm:prSet/>
      <dgm:spPr/>
      <dgm:t>
        <a:bodyPr/>
        <a:lstStyle/>
        <a:p>
          <a:r>
            <a:rPr lang="en-GB"/>
            <a:t>Leaders should examine people management processes, diversity data to understand where barriers lie</a:t>
          </a:r>
          <a:endParaRPr lang="en-US"/>
        </a:p>
      </dgm:t>
    </dgm:pt>
    <dgm:pt modelId="{A4A35071-AE54-4FB9-BC49-698F75387FAC}" type="parTrans" cxnId="{B8188C02-B44D-4100-A364-19EF740AF424}">
      <dgm:prSet/>
      <dgm:spPr/>
      <dgm:t>
        <a:bodyPr/>
        <a:lstStyle/>
        <a:p>
          <a:endParaRPr lang="en-US"/>
        </a:p>
      </dgm:t>
    </dgm:pt>
    <dgm:pt modelId="{B5A644C5-74CE-489B-9785-32E69814A951}" type="sibTrans" cxnId="{B8188C02-B44D-4100-A364-19EF740AF424}">
      <dgm:prSet/>
      <dgm:spPr/>
      <dgm:t>
        <a:bodyPr/>
        <a:lstStyle/>
        <a:p>
          <a:endParaRPr lang="en-US"/>
        </a:p>
      </dgm:t>
    </dgm:pt>
    <dgm:pt modelId="{51C64249-6352-456F-88E5-9E94E67BFAA5}">
      <dgm:prSet/>
      <dgm:spPr/>
      <dgm:t>
        <a:bodyPr/>
        <a:lstStyle/>
        <a:p>
          <a:r>
            <a:rPr lang="en-GB"/>
            <a:t>No legal requirement to have a written policy, but essential to have</a:t>
          </a:r>
          <a:endParaRPr lang="en-US"/>
        </a:p>
      </dgm:t>
    </dgm:pt>
    <dgm:pt modelId="{F66C15FB-DDB8-4334-98A9-07BF90A6192D}" type="parTrans" cxnId="{EC2CAB54-0F4F-4A9B-BC64-54352355B20E}">
      <dgm:prSet/>
      <dgm:spPr/>
      <dgm:t>
        <a:bodyPr/>
        <a:lstStyle/>
        <a:p>
          <a:endParaRPr lang="en-US"/>
        </a:p>
      </dgm:t>
    </dgm:pt>
    <dgm:pt modelId="{8D0D115C-4067-4AC0-BB49-426407FD3079}" type="sibTrans" cxnId="{EC2CAB54-0F4F-4A9B-BC64-54352355B20E}">
      <dgm:prSet/>
      <dgm:spPr/>
      <dgm:t>
        <a:bodyPr/>
        <a:lstStyle/>
        <a:p>
          <a:endParaRPr lang="en-US"/>
        </a:p>
      </dgm:t>
    </dgm:pt>
    <dgm:pt modelId="{629C50B7-DC5D-4623-89CE-EC2B27936A5F}">
      <dgm:prSet/>
      <dgm:spPr/>
      <dgm:t>
        <a:bodyPr/>
        <a:lstStyle/>
        <a:p>
          <a:r>
            <a:rPr lang="en-GB"/>
            <a:t>Legal and moral obligations</a:t>
          </a:r>
          <a:endParaRPr lang="en-US"/>
        </a:p>
      </dgm:t>
    </dgm:pt>
    <dgm:pt modelId="{898963FA-E4EF-4509-B48E-E73AAFB9B1A6}" type="parTrans" cxnId="{693961D7-1254-4651-BFC8-7E02AF24181B}">
      <dgm:prSet/>
      <dgm:spPr/>
      <dgm:t>
        <a:bodyPr/>
        <a:lstStyle/>
        <a:p>
          <a:endParaRPr lang="en-US"/>
        </a:p>
      </dgm:t>
    </dgm:pt>
    <dgm:pt modelId="{67A0313C-A29C-427B-849C-95A9AE84AB7F}" type="sibTrans" cxnId="{693961D7-1254-4651-BFC8-7E02AF24181B}">
      <dgm:prSet/>
      <dgm:spPr/>
      <dgm:t>
        <a:bodyPr/>
        <a:lstStyle/>
        <a:p>
          <a:endParaRPr lang="en-US"/>
        </a:p>
      </dgm:t>
    </dgm:pt>
    <dgm:pt modelId="{5BCF06DB-9187-48C5-BA7A-1A758A9E1A82}">
      <dgm:prSet/>
      <dgm:spPr/>
      <dgm:t>
        <a:bodyPr/>
        <a:lstStyle/>
        <a:p>
          <a:r>
            <a:rPr lang="en-GB"/>
            <a:t>Ideally co-produced by people with lived experience </a:t>
          </a:r>
          <a:endParaRPr lang="en-US"/>
        </a:p>
      </dgm:t>
    </dgm:pt>
    <dgm:pt modelId="{266AD688-7712-4061-BF77-8E0F4459DC1F}" type="parTrans" cxnId="{70666039-F89E-4824-B16F-E6494FEFC38F}">
      <dgm:prSet/>
      <dgm:spPr/>
      <dgm:t>
        <a:bodyPr/>
        <a:lstStyle/>
        <a:p>
          <a:endParaRPr lang="en-US"/>
        </a:p>
      </dgm:t>
    </dgm:pt>
    <dgm:pt modelId="{874FDA86-C2B0-49D6-A581-AEC7B7FE2CCB}" type="sibTrans" cxnId="{70666039-F89E-4824-B16F-E6494FEFC38F}">
      <dgm:prSet/>
      <dgm:spPr/>
      <dgm:t>
        <a:bodyPr/>
        <a:lstStyle/>
        <a:p>
          <a:endParaRPr lang="en-US"/>
        </a:p>
      </dgm:t>
    </dgm:pt>
    <dgm:pt modelId="{E204E60D-3C57-4B1D-9A5B-85D0DAC57A43}">
      <dgm:prSet/>
      <dgm:spPr/>
      <dgm:t>
        <a:bodyPr/>
        <a:lstStyle/>
        <a:p>
          <a:r>
            <a:rPr lang="en-GB"/>
            <a:t>International organisations must take account of local norms, legislation and social issues</a:t>
          </a:r>
          <a:endParaRPr lang="en-US"/>
        </a:p>
      </dgm:t>
    </dgm:pt>
    <dgm:pt modelId="{D4989D40-1F4D-4195-97EA-A13F8A4B6B39}" type="parTrans" cxnId="{FD3B0E56-6147-4011-A63E-BAE456CEFB47}">
      <dgm:prSet/>
      <dgm:spPr/>
      <dgm:t>
        <a:bodyPr/>
        <a:lstStyle/>
        <a:p>
          <a:endParaRPr lang="en-US"/>
        </a:p>
      </dgm:t>
    </dgm:pt>
    <dgm:pt modelId="{69E87DA5-19B7-4E54-A606-1FCE9642C7E8}" type="sibTrans" cxnId="{FD3B0E56-6147-4011-A63E-BAE456CEFB47}">
      <dgm:prSet/>
      <dgm:spPr/>
      <dgm:t>
        <a:bodyPr/>
        <a:lstStyle/>
        <a:p>
          <a:endParaRPr lang="en-US"/>
        </a:p>
      </dgm:t>
    </dgm:pt>
    <dgm:pt modelId="{BFAF0C96-83EE-4E53-B7BB-C6F79CC712C1}" type="pres">
      <dgm:prSet presAssocID="{9BB73F49-4258-4BD2-9C53-3870DD9513D1}" presName="vert0" presStyleCnt="0">
        <dgm:presLayoutVars>
          <dgm:dir/>
          <dgm:animOne val="branch"/>
          <dgm:animLvl val="lvl"/>
        </dgm:presLayoutVars>
      </dgm:prSet>
      <dgm:spPr/>
    </dgm:pt>
    <dgm:pt modelId="{DC7D56A6-2267-4A72-A119-94FBEA72B48B}" type="pres">
      <dgm:prSet presAssocID="{50542B95-F5E1-417C-9D11-0812AB82803D}" presName="thickLine" presStyleLbl="alignNode1" presStyleIdx="0" presStyleCnt="5"/>
      <dgm:spPr/>
    </dgm:pt>
    <dgm:pt modelId="{BF137D23-7BC1-4217-BECD-93ADF31A0994}" type="pres">
      <dgm:prSet presAssocID="{50542B95-F5E1-417C-9D11-0812AB82803D}" presName="horz1" presStyleCnt="0"/>
      <dgm:spPr/>
    </dgm:pt>
    <dgm:pt modelId="{7761FEA8-D947-449A-9D1D-1E0E34A607AA}" type="pres">
      <dgm:prSet presAssocID="{50542B95-F5E1-417C-9D11-0812AB82803D}" presName="tx1" presStyleLbl="revTx" presStyleIdx="0" presStyleCnt="5"/>
      <dgm:spPr/>
    </dgm:pt>
    <dgm:pt modelId="{35A665F5-5745-488D-84BA-83F3E780E53F}" type="pres">
      <dgm:prSet presAssocID="{50542B95-F5E1-417C-9D11-0812AB82803D}" presName="vert1" presStyleCnt="0"/>
      <dgm:spPr/>
    </dgm:pt>
    <dgm:pt modelId="{5CAB5EBD-2F99-4A2F-9031-BE78D2A479AB}" type="pres">
      <dgm:prSet presAssocID="{51C64249-6352-456F-88E5-9E94E67BFAA5}" presName="thickLine" presStyleLbl="alignNode1" presStyleIdx="1" presStyleCnt="5"/>
      <dgm:spPr/>
    </dgm:pt>
    <dgm:pt modelId="{B35206EB-613F-453B-915D-92CCBD8290FE}" type="pres">
      <dgm:prSet presAssocID="{51C64249-6352-456F-88E5-9E94E67BFAA5}" presName="horz1" presStyleCnt="0"/>
      <dgm:spPr/>
    </dgm:pt>
    <dgm:pt modelId="{5715B3FB-31C8-4AEB-8E85-0930FEB321B8}" type="pres">
      <dgm:prSet presAssocID="{51C64249-6352-456F-88E5-9E94E67BFAA5}" presName="tx1" presStyleLbl="revTx" presStyleIdx="1" presStyleCnt="5"/>
      <dgm:spPr/>
    </dgm:pt>
    <dgm:pt modelId="{DA05A334-215C-43ED-B8EB-3F3AF07186EC}" type="pres">
      <dgm:prSet presAssocID="{51C64249-6352-456F-88E5-9E94E67BFAA5}" presName="vert1" presStyleCnt="0"/>
      <dgm:spPr/>
    </dgm:pt>
    <dgm:pt modelId="{6B545420-231B-4E77-86A3-0DB699683EAA}" type="pres">
      <dgm:prSet presAssocID="{629C50B7-DC5D-4623-89CE-EC2B27936A5F}" presName="thickLine" presStyleLbl="alignNode1" presStyleIdx="2" presStyleCnt="5"/>
      <dgm:spPr/>
    </dgm:pt>
    <dgm:pt modelId="{BE2820B6-A2A2-4B72-9A30-BEC9223052CE}" type="pres">
      <dgm:prSet presAssocID="{629C50B7-DC5D-4623-89CE-EC2B27936A5F}" presName="horz1" presStyleCnt="0"/>
      <dgm:spPr/>
    </dgm:pt>
    <dgm:pt modelId="{B18182BA-673B-4C7D-921A-0941C8AA5D05}" type="pres">
      <dgm:prSet presAssocID="{629C50B7-DC5D-4623-89CE-EC2B27936A5F}" presName="tx1" presStyleLbl="revTx" presStyleIdx="2" presStyleCnt="5"/>
      <dgm:spPr/>
    </dgm:pt>
    <dgm:pt modelId="{6C0810E0-4D97-48C4-9522-7348C2BE55CB}" type="pres">
      <dgm:prSet presAssocID="{629C50B7-DC5D-4623-89CE-EC2B27936A5F}" presName="vert1" presStyleCnt="0"/>
      <dgm:spPr/>
    </dgm:pt>
    <dgm:pt modelId="{5240F98E-50ED-4B4C-AD99-FB80263ECFB5}" type="pres">
      <dgm:prSet presAssocID="{5BCF06DB-9187-48C5-BA7A-1A758A9E1A82}" presName="thickLine" presStyleLbl="alignNode1" presStyleIdx="3" presStyleCnt="5"/>
      <dgm:spPr/>
    </dgm:pt>
    <dgm:pt modelId="{DDF7E4A9-CE06-47FB-B2C4-333994E0D23B}" type="pres">
      <dgm:prSet presAssocID="{5BCF06DB-9187-48C5-BA7A-1A758A9E1A82}" presName="horz1" presStyleCnt="0"/>
      <dgm:spPr/>
    </dgm:pt>
    <dgm:pt modelId="{66E06818-53B2-4CC2-A7AC-E8E6D86056A4}" type="pres">
      <dgm:prSet presAssocID="{5BCF06DB-9187-48C5-BA7A-1A758A9E1A82}" presName="tx1" presStyleLbl="revTx" presStyleIdx="3" presStyleCnt="5"/>
      <dgm:spPr/>
    </dgm:pt>
    <dgm:pt modelId="{FB9C8A2D-499F-402B-ACCD-628184A45650}" type="pres">
      <dgm:prSet presAssocID="{5BCF06DB-9187-48C5-BA7A-1A758A9E1A82}" presName="vert1" presStyleCnt="0"/>
      <dgm:spPr/>
    </dgm:pt>
    <dgm:pt modelId="{835CE88A-A06B-4F2E-B1EE-EC6BFBD82D38}" type="pres">
      <dgm:prSet presAssocID="{E204E60D-3C57-4B1D-9A5B-85D0DAC57A43}" presName="thickLine" presStyleLbl="alignNode1" presStyleIdx="4" presStyleCnt="5"/>
      <dgm:spPr/>
    </dgm:pt>
    <dgm:pt modelId="{1C8054EE-0D05-44CF-A073-74C34CE11D37}" type="pres">
      <dgm:prSet presAssocID="{E204E60D-3C57-4B1D-9A5B-85D0DAC57A43}" presName="horz1" presStyleCnt="0"/>
      <dgm:spPr/>
    </dgm:pt>
    <dgm:pt modelId="{D2ACC308-59B8-4C65-B20B-82C4C63496E5}" type="pres">
      <dgm:prSet presAssocID="{E204E60D-3C57-4B1D-9A5B-85D0DAC57A43}" presName="tx1" presStyleLbl="revTx" presStyleIdx="4" presStyleCnt="5"/>
      <dgm:spPr/>
    </dgm:pt>
    <dgm:pt modelId="{2B088F9C-E035-4F26-B642-B7CC6B61256B}" type="pres">
      <dgm:prSet presAssocID="{E204E60D-3C57-4B1D-9A5B-85D0DAC57A43}" presName="vert1" presStyleCnt="0"/>
      <dgm:spPr/>
    </dgm:pt>
  </dgm:ptLst>
  <dgm:cxnLst>
    <dgm:cxn modelId="{B8188C02-B44D-4100-A364-19EF740AF424}" srcId="{9BB73F49-4258-4BD2-9C53-3870DD9513D1}" destId="{50542B95-F5E1-417C-9D11-0812AB82803D}" srcOrd="0" destOrd="0" parTransId="{A4A35071-AE54-4FB9-BC49-698F75387FAC}" sibTransId="{B5A644C5-74CE-489B-9785-32E69814A951}"/>
    <dgm:cxn modelId="{70666039-F89E-4824-B16F-E6494FEFC38F}" srcId="{9BB73F49-4258-4BD2-9C53-3870DD9513D1}" destId="{5BCF06DB-9187-48C5-BA7A-1A758A9E1A82}" srcOrd="3" destOrd="0" parTransId="{266AD688-7712-4061-BF77-8E0F4459DC1F}" sibTransId="{874FDA86-C2B0-49D6-A581-AEC7B7FE2CCB}"/>
    <dgm:cxn modelId="{10304245-0A4D-495C-9658-D26F02CB6AC3}" type="presOf" srcId="{9BB73F49-4258-4BD2-9C53-3870DD9513D1}" destId="{BFAF0C96-83EE-4E53-B7BB-C6F79CC712C1}" srcOrd="0" destOrd="0" presId="urn:microsoft.com/office/officeart/2008/layout/LinedList"/>
    <dgm:cxn modelId="{1C049269-7B42-49BC-A001-182977BB79B0}" type="presOf" srcId="{5BCF06DB-9187-48C5-BA7A-1A758A9E1A82}" destId="{66E06818-53B2-4CC2-A7AC-E8E6D86056A4}" srcOrd="0" destOrd="0" presId="urn:microsoft.com/office/officeart/2008/layout/LinedList"/>
    <dgm:cxn modelId="{EC2CAB54-0F4F-4A9B-BC64-54352355B20E}" srcId="{9BB73F49-4258-4BD2-9C53-3870DD9513D1}" destId="{51C64249-6352-456F-88E5-9E94E67BFAA5}" srcOrd="1" destOrd="0" parTransId="{F66C15FB-DDB8-4334-98A9-07BF90A6192D}" sibTransId="{8D0D115C-4067-4AC0-BB49-426407FD3079}"/>
    <dgm:cxn modelId="{FD3B0E56-6147-4011-A63E-BAE456CEFB47}" srcId="{9BB73F49-4258-4BD2-9C53-3870DD9513D1}" destId="{E204E60D-3C57-4B1D-9A5B-85D0DAC57A43}" srcOrd="4" destOrd="0" parTransId="{D4989D40-1F4D-4195-97EA-A13F8A4B6B39}" sibTransId="{69E87DA5-19B7-4E54-A606-1FCE9642C7E8}"/>
    <dgm:cxn modelId="{80E75095-994D-4414-A1D9-E3A10B8831AB}" type="presOf" srcId="{629C50B7-DC5D-4623-89CE-EC2B27936A5F}" destId="{B18182BA-673B-4C7D-921A-0941C8AA5D05}" srcOrd="0" destOrd="0" presId="urn:microsoft.com/office/officeart/2008/layout/LinedList"/>
    <dgm:cxn modelId="{3F4A8DAB-F1A7-4111-B7F0-296723E9B600}" type="presOf" srcId="{51C64249-6352-456F-88E5-9E94E67BFAA5}" destId="{5715B3FB-31C8-4AEB-8E85-0930FEB321B8}" srcOrd="0" destOrd="0" presId="urn:microsoft.com/office/officeart/2008/layout/LinedList"/>
    <dgm:cxn modelId="{693961D7-1254-4651-BFC8-7E02AF24181B}" srcId="{9BB73F49-4258-4BD2-9C53-3870DD9513D1}" destId="{629C50B7-DC5D-4623-89CE-EC2B27936A5F}" srcOrd="2" destOrd="0" parTransId="{898963FA-E4EF-4509-B48E-E73AAFB9B1A6}" sibTransId="{67A0313C-A29C-427B-849C-95A9AE84AB7F}"/>
    <dgm:cxn modelId="{41D54FE0-5616-491A-898F-B3FC6BA17FD4}" type="presOf" srcId="{50542B95-F5E1-417C-9D11-0812AB82803D}" destId="{7761FEA8-D947-449A-9D1D-1E0E34A607AA}" srcOrd="0" destOrd="0" presId="urn:microsoft.com/office/officeart/2008/layout/LinedList"/>
    <dgm:cxn modelId="{2EA328F4-663E-455A-9D98-5E79F86118CC}" type="presOf" srcId="{E204E60D-3C57-4B1D-9A5B-85D0DAC57A43}" destId="{D2ACC308-59B8-4C65-B20B-82C4C63496E5}" srcOrd="0" destOrd="0" presId="urn:microsoft.com/office/officeart/2008/layout/LinedList"/>
    <dgm:cxn modelId="{1146F458-C172-4E19-A9B3-231915ACE67A}" type="presParOf" srcId="{BFAF0C96-83EE-4E53-B7BB-C6F79CC712C1}" destId="{DC7D56A6-2267-4A72-A119-94FBEA72B48B}" srcOrd="0" destOrd="0" presId="urn:microsoft.com/office/officeart/2008/layout/LinedList"/>
    <dgm:cxn modelId="{85A63764-53A3-41D3-8637-99A775064E70}" type="presParOf" srcId="{BFAF0C96-83EE-4E53-B7BB-C6F79CC712C1}" destId="{BF137D23-7BC1-4217-BECD-93ADF31A0994}" srcOrd="1" destOrd="0" presId="urn:microsoft.com/office/officeart/2008/layout/LinedList"/>
    <dgm:cxn modelId="{AB17BB2A-3EC1-4935-8E8D-F9A3A8229F33}" type="presParOf" srcId="{BF137D23-7BC1-4217-BECD-93ADF31A0994}" destId="{7761FEA8-D947-449A-9D1D-1E0E34A607AA}" srcOrd="0" destOrd="0" presId="urn:microsoft.com/office/officeart/2008/layout/LinedList"/>
    <dgm:cxn modelId="{5F94FF65-B2F8-4CA0-A75E-92E453CCD66A}" type="presParOf" srcId="{BF137D23-7BC1-4217-BECD-93ADF31A0994}" destId="{35A665F5-5745-488D-84BA-83F3E780E53F}" srcOrd="1" destOrd="0" presId="urn:microsoft.com/office/officeart/2008/layout/LinedList"/>
    <dgm:cxn modelId="{28EF4B83-4E52-4302-93B1-2BF4D9A702C0}" type="presParOf" srcId="{BFAF0C96-83EE-4E53-B7BB-C6F79CC712C1}" destId="{5CAB5EBD-2F99-4A2F-9031-BE78D2A479AB}" srcOrd="2" destOrd="0" presId="urn:microsoft.com/office/officeart/2008/layout/LinedList"/>
    <dgm:cxn modelId="{69573755-8F1A-4C5B-A8B4-68B752FD9CE3}" type="presParOf" srcId="{BFAF0C96-83EE-4E53-B7BB-C6F79CC712C1}" destId="{B35206EB-613F-453B-915D-92CCBD8290FE}" srcOrd="3" destOrd="0" presId="urn:microsoft.com/office/officeart/2008/layout/LinedList"/>
    <dgm:cxn modelId="{75314FAD-3A47-463F-B248-33A40C063A9D}" type="presParOf" srcId="{B35206EB-613F-453B-915D-92CCBD8290FE}" destId="{5715B3FB-31C8-4AEB-8E85-0930FEB321B8}" srcOrd="0" destOrd="0" presId="urn:microsoft.com/office/officeart/2008/layout/LinedList"/>
    <dgm:cxn modelId="{C091B269-5BE1-4E4C-896B-240B1ACC30B1}" type="presParOf" srcId="{B35206EB-613F-453B-915D-92CCBD8290FE}" destId="{DA05A334-215C-43ED-B8EB-3F3AF07186EC}" srcOrd="1" destOrd="0" presId="urn:microsoft.com/office/officeart/2008/layout/LinedList"/>
    <dgm:cxn modelId="{81FBF31E-CD5E-4BB0-9D5E-3C898887DE76}" type="presParOf" srcId="{BFAF0C96-83EE-4E53-B7BB-C6F79CC712C1}" destId="{6B545420-231B-4E77-86A3-0DB699683EAA}" srcOrd="4" destOrd="0" presId="urn:microsoft.com/office/officeart/2008/layout/LinedList"/>
    <dgm:cxn modelId="{ED96A776-E391-437E-87B8-E3B097F83CC5}" type="presParOf" srcId="{BFAF0C96-83EE-4E53-B7BB-C6F79CC712C1}" destId="{BE2820B6-A2A2-4B72-9A30-BEC9223052CE}" srcOrd="5" destOrd="0" presId="urn:microsoft.com/office/officeart/2008/layout/LinedList"/>
    <dgm:cxn modelId="{F2E80520-6395-425B-BF87-CD6E227DCE70}" type="presParOf" srcId="{BE2820B6-A2A2-4B72-9A30-BEC9223052CE}" destId="{B18182BA-673B-4C7D-921A-0941C8AA5D05}" srcOrd="0" destOrd="0" presId="urn:microsoft.com/office/officeart/2008/layout/LinedList"/>
    <dgm:cxn modelId="{60768BAA-3DAC-419F-96F5-A15B213AA113}" type="presParOf" srcId="{BE2820B6-A2A2-4B72-9A30-BEC9223052CE}" destId="{6C0810E0-4D97-48C4-9522-7348C2BE55CB}" srcOrd="1" destOrd="0" presId="urn:microsoft.com/office/officeart/2008/layout/LinedList"/>
    <dgm:cxn modelId="{532C28B7-F97B-4517-B4F6-49F5EC99200A}" type="presParOf" srcId="{BFAF0C96-83EE-4E53-B7BB-C6F79CC712C1}" destId="{5240F98E-50ED-4B4C-AD99-FB80263ECFB5}" srcOrd="6" destOrd="0" presId="urn:microsoft.com/office/officeart/2008/layout/LinedList"/>
    <dgm:cxn modelId="{9EDD725C-1A63-4C62-8749-B09B5B8BED82}" type="presParOf" srcId="{BFAF0C96-83EE-4E53-B7BB-C6F79CC712C1}" destId="{DDF7E4A9-CE06-47FB-B2C4-333994E0D23B}" srcOrd="7" destOrd="0" presId="urn:microsoft.com/office/officeart/2008/layout/LinedList"/>
    <dgm:cxn modelId="{340F893C-DA19-4FFD-B1AC-4E5105CF66D0}" type="presParOf" srcId="{DDF7E4A9-CE06-47FB-B2C4-333994E0D23B}" destId="{66E06818-53B2-4CC2-A7AC-E8E6D86056A4}" srcOrd="0" destOrd="0" presId="urn:microsoft.com/office/officeart/2008/layout/LinedList"/>
    <dgm:cxn modelId="{7DF037E3-EA16-463E-8783-D060CB29491D}" type="presParOf" srcId="{DDF7E4A9-CE06-47FB-B2C4-333994E0D23B}" destId="{FB9C8A2D-499F-402B-ACCD-628184A45650}" srcOrd="1" destOrd="0" presId="urn:microsoft.com/office/officeart/2008/layout/LinedList"/>
    <dgm:cxn modelId="{C7BBBAB6-E88E-41CC-A66E-193AE10582D4}" type="presParOf" srcId="{BFAF0C96-83EE-4E53-B7BB-C6F79CC712C1}" destId="{835CE88A-A06B-4F2E-B1EE-EC6BFBD82D38}" srcOrd="8" destOrd="0" presId="urn:microsoft.com/office/officeart/2008/layout/LinedList"/>
    <dgm:cxn modelId="{775557B5-ABBE-4F43-AA66-EAAE42463B73}" type="presParOf" srcId="{BFAF0C96-83EE-4E53-B7BB-C6F79CC712C1}" destId="{1C8054EE-0D05-44CF-A073-74C34CE11D37}" srcOrd="9" destOrd="0" presId="urn:microsoft.com/office/officeart/2008/layout/LinedList"/>
    <dgm:cxn modelId="{F49767CC-1E95-42BC-A25E-5DA78EAB05C9}" type="presParOf" srcId="{1C8054EE-0D05-44CF-A073-74C34CE11D37}" destId="{D2ACC308-59B8-4C65-B20B-82C4C63496E5}" srcOrd="0" destOrd="0" presId="urn:microsoft.com/office/officeart/2008/layout/LinedList"/>
    <dgm:cxn modelId="{A515C77D-BB8A-414D-BD2F-1A56B207DBBA}" type="presParOf" srcId="{1C8054EE-0D05-44CF-A073-74C34CE11D37}" destId="{2B088F9C-E035-4F26-B642-B7CC6B6125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57849EE-4A32-41BC-ACCB-24FDDD11CF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E39D1B5-40D5-4922-9292-F9E1058B562E}">
      <dgm:prSet/>
      <dgm:spPr/>
      <dgm:t>
        <a:bodyPr/>
        <a:lstStyle/>
        <a:p>
          <a:r>
            <a:rPr lang="en-GB"/>
            <a:t>Recruitment and selection</a:t>
          </a:r>
          <a:endParaRPr lang="en-US"/>
        </a:p>
      </dgm:t>
    </dgm:pt>
    <dgm:pt modelId="{00BB32CB-F8A5-412B-94C5-E267748C8221}" type="parTrans" cxnId="{BFA00EB0-8C84-408F-AC99-00D44DEA09F0}">
      <dgm:prSet/>
      <dgm:spPr/>
      <dgm:t>
        <a:bodyPr/>
        <a:lstStyle/>
        <a:p>
          <a:endParaRPr lang="en-US"/>
        </a:p>
      </dgm:t>
    </dgm:pt>
    <dgm:pt modelId="{7DD2C2CF-F5D1-427A-B639-1D1CD20A7E4A}" type="sibTrans" cxnId="{BFA00EB0-8C84-408F-AC99-00D44DEA09F0}">
      <dgm:prSet/>
      <dgm:spPr/>
      <dgm:t>
        <a:bodyPr/>
        <a:lstStyle/>
        <a:p>
          <a:endParaRPr lang="en-US"/>
        </a:p>
      </dgm:t>
    </dgm:pt>
    <dgm:pt modelId="{7F792619-8B55-420D-83B1-6BAC3318F533}">
      <dgm:prSet/>
      <dgm:spPr/>
      <dgm:t>
        <a:bodyPr/>
        <a:lstStyle/>
        <a:p>
          <a:r>
            <a:rPr lang="en-GB"/>
            <a:t>Employee engagement</a:t>
          </a:r>
          <a:endParaRPr lang="en-US"/>
        </a:p>
      </dgm:t>
    </dgm:pt>
    <dgm:pt modelId="{F36E7020-F0AE-4DF6-8A0E-492960CE029D}" type="parTrans" cxnId="{F20D5F9D-394D-4DA9-987C-39A1C6174ACD}">
      <dgm:prSet/>
      <dgm:spPr/>
      <dgm:t>
        <a:bodyPr/>
        <a:lstStyle/>
        <a:p>
          <a:endParaRPr lang="en-US"/>
        </a:p>
      </dgm:t>
    </dgm:pt>
    <dgm:pt modelId="{685A3D8A-0083-4359-B61A-E5EDCE84C212}" type="sibTrans" cxnId="{F20D5F9D-394D-4DA9-987C-39A1C6174ACD}">
      <dgm:prSet/>
      <dgm:spPr/>
      <dgm:t>
        <a:bodyPr/>
        <a:lstStyle/>
        <a:p>
          <a:endParaRPr lang="en-US"/>
        </a:p>
      </dgm:t>
    </dgm:pt>
    <dgm:pt modelId="{E0370D40-B244-422F-9B37-441BE631835F}">
      <dgm:prSet/>
      <dgm:spPr/>
      <dgm:t>
        <a:bodyPr/>
        <a:lstStyle/>
        <a:p>
          <a:r>
            <a:rPr lang="en-GB"/>
            <a:t>Succession Planning</a:t>
          </a:r>
          <a:endParaRPr lang="en-US"/>
        </a:p>
      </dgm:t>
    </dgm:pt>
    <dgm:pt modelId="{0A885E64-C3A2-4552-A5B4-4742F553ABE2}" type="parTrans" cxnId="{AAB9A7D7-1F21-4E51-A3B4-EF55B044AA74}">
      <dgm:prSet/>
      <dgm:spPr/>
      <dgm:t>
        <a:bodyPr/>
        <a:lstStyle/>
        <a:p>
          <a:endParaRPr lang="en-US"/>
        </a:p>
      </dgm:t>
    </dgm:pt>
    <dgm:pt modelId="{C22E85CF-335B-4BEB-A8A4-79DC8A318447}" type="sibTrans" cxnId="{AAB9A7D7-1F21-4E51-A3B4-EF55B044AA74}">
      <dgm:prSet/>
      <dgm:spPr/>
      <dgm:t>
        <a:bodyPr/>
        <a:lstStyle/>
        <a:p>
          <a:endParaRPr lang="en-US"/>
        </a:p>
      </dgm:t>
    </dgm:pt>
    <dgm:pt modelId="{7EA94A84-E299-481C-9B4A-45F999CABE72}">
      <dgm:prSet/>
      <dgm:spPr/>
      <dgm:t>
        <a:bodyPr/>
        <a:lstStyle/>
        <a:p>
          <a:r>
            <a:rPr lang="en-GB"/>
            <a:t>Training</a:t>
          </a:r>
          <a:endParaRPr lang="en-US"/>
        </a:p>
      </dgm:t>
    </dgm:pt>
    <dgm:pt modelId="{F33BF41F-6EAD-456E-8CAD-1160EADD4086}" type="parTrans" cxnId="{C5F6957D-6DFA-47C1-9B7A-0605BF0961B3}">
      <dgm:prSet/>
      <dgm:spPr/>
      <dgm:t>
        <a:bodyPr/>
        <a:lstStyle/>
        <a:p>
          <a:endParaRPr lang="en-US"/>
        </a:p>
      </dgm:t>
    </dgm:pt>
    <dgm:pt modelId="{35C3C940-071A-46BD-A607-124F325B3115}" type="sibTrans" cxnId="{C5F6957D-6DFA-47C1-9B7A-0605BF0961B3}">
      <dgm:prSet/>
      <dgm:spPr/>
      <dgm:t>
        <a:bodyPr/>
        <a:lstStyle/>
        <a:p>
          <a:endParaRPr lang="en-US"/>
        </a:p>
      </dgm:t>
    </dgm:pt>
    <dgm:pt modelId="{577CB054-0179-40CE-945C-9A4FDBD40F7D}" type="pres">
      <dgm:prSet presAssocID="{757849EE-4A32-41BC-ACCB-24FDDD11CFDA}" presName="root" presStyleCnt="0">
        <dgm:presLayoutVars>
          <dgm:dir/>
          <dgm:resizeHandles val="exact"/>
        </dgm:presLayoutVars>
      </dgm:prSet>
      <dgm:spPr/>
    </dgm:pt>
    <dgm:pt modelId="{56EDB572-C9C6-4F50-A35D-0B115B5F4478}" type="pres">
      <dgm:prSet presAssocID="{5E39D1B5-40D5-4922-9292-F9E1058B562E}" presName="compNode" presStyleCnt="0"/>
      <dgm:spPr/>
    </dgm:pt>
    <dgm:pt modelId="{9057B9AF-27F9-4220-9B6B-2EA148FEEF82}" type="pres">
      <dgm:prSet presAssocID="{5E39D1B5-40D5-4922-9292-F9E1058B562E}" presName="bgRect" presStyleLbl="bgShp" presStyleIdx="0" presStyleCnt="4"/>
      <dgm:spPr/>
    </dgm:pt>
    <dgm:pt modelId="{5A420F4B-53D6-486E-9A42-22B6A063F502}" type="pres">
      <dgm:prSet presAssocID="{5E39D1B5-40D5-4922-9292-F9E1058B562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93674A7-CDE0-42C2-B6AA-E7F140FB462C}" type="pres">
      <dgm:prSet presAssocID="{5E39D1B5-40D5-4922-9292-F9E1058B562E}" presName="spaceRect" presStyleCnt="0"/>
      <dgm:spPr/>
    </dgm:pt>
    <dgm:pt modelId="{49DD60A9-7A9E-4CA1-B46E-73CC4D49104F}" type="pres">
      <dgm:prSet presAssocID="{5E39D1B5-40D5-4922-9292-F9E1058B562E}" presName="parTx" presStyleLbl="revTx" presStyleIdx="0" presStyleCnt="4">
        <dgm:presLayoutVars>
          <dgm:chMax val="0"/>
          <dgm:chPref val="0"/>
        </dgm:presLayoutVars>
      </dgm:prSet>
      <dgm:spPr/>
    </dgm:pt>
    <dgm:pt modelId="{5E518B10-DF69-4C62-8F9F-76168B0C31DE}" type="pres">
      <dgm:prSet presAssocID="{7DD2C2CF-F5D1-427A-B639-1D1CD20A7E4A}" presName="sibTrans" presStyleCnt="0"/>
      <dgm:spPr/>
    </dgm:pt>
    <dgm:pt modelId="{BCFAC1CB-B9A5-404E-8B03-69B534A6D9E7}" type="pres">
      <dgm:prSet presAssocID="{7F792619-8B55-420D-83B1-6BAC3318F533}" presName="compNode" presStyleCnt="0"/>
      <dgm:spPr/>
    </dgm:pt>
    <dgm:pt modelId="{72CA1E14-AD6C-45A6-AA5C-E98EA17C81E2}" type="pres">
      <dgm:prSet presAssocID="{7F792619-8B55-420D-83B1-6BAC3318F533}" presName="bgRect" presStyleLbl="bgShp" presStyleIdx="1" presStyleCnt="4"/>
      <dgm:spPr/>
    </dgm:pt>
    <dgm:pt modelId="{EA1F9E5F-59E9-47D2-AEF6-2DFF2C682342}" type="pres">
      <dgm:prSet presAssocID="{7F792619-8B55-420D-83B1-6BAC3318F53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BDC137E-F98A-4561-8299-EDB79FFD08F1}" type="pres">
      <dgm:prSet presAssocID="{7F792619-8B55-420D-83B1-6BAC3318F533}" presName="spaceRect" presStyleCnt="0"/>
      <dgm:spPr/>
    </dgm:pt>
    <dgm:pt modelId="{21DC9156-2BB7-4383-B5B8-A3C1239706C2}" type="pres">
      <dgm:prSet presAssocID="{7F792619-8B55-420D-83B1-6BAC3318F533}" presName="parTx" presStyleLbl="revTx" presStyleIdx="1" presStyleCnt="4">
        <dgm:presLayoutVars>
          <dgm:chMax val="0"/>
          <dgm:chPref val="0"/>
        </dgm:presLayoutVars>
      </dgm:prSet>
      <dgm:spPr/>
    </dgm:pt>
    <dgm:pt modelId="{A000D941-06CA-4C53-8BAD-2199143C4468}" type="pres">
      <dgm:prSet presAssocID="{685A3D8A-0083-4359-B61A-E5EDCE84C212}" presName="sibTrans" presStyleCnt="0"/>
      <dgm:spPr/>
    </dgm:pt>
    <dgm:pt modelId="{8A506E29-24FC-4D8D-9030-8FA5AD8B810A}" type="pres">
      <dgm:prSet presAssocID="{E0370D40-B244-422F-9B37-441BE631835F}" presName="compNode" presStyleCnt="0"/>
      <dgm:spPr/>
    </dgm:pt>
    <dgm:pt modelId="{8137DE61-2DD3-42FD-B4CB-AFE008EC007F}" type="pres">
      <dgm:prSet presAssocID="{E0370D40-B244-422F-9B37-441BE631835F}" presName="bgRect" presStyleLbl="bgShp" presStyleIdx="2" presStyleCnt="4"/>
      <dgm:spPr/>
    </dgm:pt>
    <dgm:pt modelId="{15B4D11B-D432-4456-9EFE-0804A5C6576A}" type="pres">
      <dgm:prSet presAssocID="{E0370D40-B244-422F-9B37-441BE631835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4CE1ED0A-C7CC-4ECF-B783-01FC0864EFD2}" type="pres">
      <dgm:prSet presAssocID="{E0370D40-B244-422F-9B37-441BE631835F}" presName="spaceRect" presStyleCnt="0"/>
      <dgm:spPr/>
    </dgm:pt>
    <dgm:pt modelId="{01D46BE2-4A0C-4ECD-8D15-6A3F32CE1F85}" type="pres">
      <dgm:prSet presAssocID="{E0370D40-B244-422F-9B37-441BE631835F}" presName="parTx" presStyleLbl="revTx" presStyleIdx="2" presStyleCnt="4">
        <dgm:presLayoutVars>
          <dgm:chMax val="0"/>
          <dgm:chPref val="0"/>
        </dgm:presLayoutVars>
      </dgm:prSet>
      <dgm:spPr/>
    </dgm:pt>
    <dgm:pt modelId="{9BEC6049-E283-41CA-92D2-3DB8BDA0F7BC}" type="pres">
      <dgm:prSet presAssocID="{C22E85CF-335B-4BEB-A8A4-79DC8A318447}" presName="sibTrans" presStyleCnt="0"/>
      <dgm:spPr/>
    </dgm:pt>
    <dgm:pt modelId="{B7330EBC-7179-4778-9259-9DA4411C35D1}" type="pres">
      <dgm:prSet presAssocID="{7EA94A84-E299-481C-9B4A-45F999CABE72}" presName="compNode" presStyleCnt="0"/>
      <dgm:spPr/>
    </dgm:pt>
    <dgm:pt modelId="{61D61CBA-056C-455D-AECC-D7E185CFB780}" type="pres">
      <dgm:prSet presAssocID="{7EA94A84-E299-481C-9B4A-45F999CABE72}" presName="bgRect" presStyleLbl="bgShp" presStyleIdx="3" presStyleCnt="4"/>
      <dgm:spPr/>
    </dgm:pt>
    <dgm:pt modelId="{070728C1-78EA-4FAE-A2FC-FF974CA04054}" type="pres">
      <dgm:prSet presAssocID="{7EA94A84-E299-481C-9B4A-45F999CABE7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6281211-A0C6-4930-B35C-70952001E5C4}" type="pres">
      <dgm:prSet presAssocID="{7EA94A84-E299-481C-9B4A-45F999CABE72}" presName="spaceRect" presStyleCnt="0"/>
      <dgm:spPr/>
    </dgm:pt>
    <dgm:pt modelId="{B5F436BE-95FF-4B70-AE19-37DF07A7AB9D}" type="pres">
      <dgm:prSet presAssocID="{7EA94A84-E299-481C-9B4A-45F999CABE7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100C006-94A6-48F5-A1B3-F4329A212D3C}" type="presOf" srcId="{7EA94A84-E299-481C-9B4A-45F999CABE72}" destId="{B5F436BE-95FF-4B70-AE19-37DF07A7AB9D}" srcOrd="0" destOrd="0" presId="urn:microsoft.com/office/officeart/2018/2/layout/IconVerticalSolidList"/>
    <dgm:cxn modelId="{75E6D013-5ED2-4CCE-8D64-98CF21ED0869}" type="presOf" srcId="{7F792619-8B55-420D-83B1-6BAC3318F533}" destId="{21DC9156-2BB7-4383-B5B8-A3C1239706C2}" srcOrd="0" destOrd="0" presId="urn:microsoft.com/office/officeart/2018/2/layout/IconVerticalSolidList"/>
    <dgm:cxn modelId="{E8450F77-47D1-451F-BF25-5D792DA09988}" type="presOf" srcId="{5E39D1B5-40D5-4922-9292-F9E1058B562E}" destId="{49DD60A9-7A9E-4CA1-B46E-73CC4D49104F}" srcOrd="0" destOrd="0" presId="urn:microsoft.com/office/officeart/2018/2/layout/IconVerticalSolidList"/>
    <dgm:cxn modelId="{C5F6957D-6DFA-47C1-9B7A-0605BF0961B3}" srcId="{757849EE-4A32-41BC-ACCB-24FDDD11CFDA}" destId="{7EA94A84-E299-481C-9B4A-45F999CABE72}" srcOrd="3" destOrd="0" parTransId="{F33BF41F-6EAD-456E-8CAD-1160EADD4086}" sibTransId="{35C3C940-071A-46BD-A607-124F325B3115}"/>
    <dgm:cxn modelId="{F20D5F9D-394D-4DA9-987C-39A1C6174ACD}" srcId="{757849EE-4A32-41BC-ACCB-24FDDD11CFDA}" destId="{7F792619-8B55-420D-83B1-6BAC3318F533}" srcOrd="1" destOrd="0" parTransId="{F36E7020-F0AE-4DF6-8A0E-492960CE029D}" sibTransId="{685A3D8A-0083-4359-B61A-E5EDCE84C212}"/>
    <dgm:cxn modelId="{BFA00EB0-8C84-408F-AC99-00D44DEA09F0}" srcId="{757849EE-4A32-41BC-ACCB-24FDDD11CFDA}" destId="{5E39D1B5-40D5-4922-9292-F9E1058B562E}" srcOrd="0" destOrd="0" parTransId="{00BB32CB-F8A5-412B-94C5-E267748C8221}" sibTransId="{7DD2C2CF-F5D1-427A-B639-1D1CD20A7E4A}"/>
    <dgm:cxn modelId="{B042B2C8-6DFD-40A7-8B59-6450DE1504AC}" type="presOf" srcId="{757849EE-4A32-41BC-ACCB-24FDDD11CFDA}" destId="{577CB054-0179-40CE-945C-9A4FDBD40F7D}" srcOrd="0" destOrd="0" presId="urn:microsoft.com/office/officeart/2018/2/layout/IconVerticalSolidList"/>
    <dgm:cxn modelId="{AAB9A7D7-1F21-4E51-A3B4-EF55B044AA74}" srcId="{757849EE-4A32-41BC-ACCB-24FDDD11CFDA}" destId="{E0370D40-B244-422F-9B37-441BE631835F}" srcOrd="2" destOrd="0" parTransId="{0A885E64-C3A2-4552-A5B4-4742F553ABE2}" sibTransId="{C22E85CF-335B-4BEB-A8A4-79DC8A318447}"/>
    <dgm:cxn modelId="{FE59F5E5-04D3-472B-9CF6-97DB3EAD485D}" type="presOf" srcId="{E0370D40-B244-422F-9B37-441BE631835F}" destId="{01D46BE2-4A0C-4ECD-8D15-6A3F32CE1F85}" srcOrd="0" destOrd="0" presId="urn:microsoft.com/office/officeart/2018/2/layout/IconVerticalSolidList"/>
    <dgm:cxn modelId="{6A929C9E-8134-4A6C-85CC-0277908BA267}" type="presParOf" srcId="{577CB054-0179-40CE-945C-9A4FDBD40F7D}" destId="{56EDB572-C9C6-4F50-A35D-0B115B5F4478}" srcOrd="0" destOrd="0" presId="urn:microsoft.com/office/officeart/2018/2/layout/IconVerticalSolidList"/>
    <dgm:cxn modelId="{633E10AC-A2CB-4A82-813E-6903FD078153}" type="presParOf" srcId="{56EDB572-C9C6-4F50-A35D-0B115B5F4478}" destId="{9057B9AF-27F9-4220-9B6B-2EA148FEEF82}" srcOrd="0" destOrd="0" presId="urn:microsoft.com/office/officeart/2018/2/layout/IconVerticalSolidList"/>
    <dgm:cxn modelId="{C2D62E16-2726-4481-966F-3F0503F3271D}" type="presParOf" srcId="{56EDB572-C9C6-4F50-A35D-0B115B5F4478}" destId="{5A420F4B-53D6-486E-9A42-22B6A063F502}" srcOrd="1" destOrd="0" presId="urn:microsoft.com/office/officeart/2018/2/layout/IconVerticalSolidList"/>
    <dgm:cxn modelId="{957B17B0-B00F-44B6-820F-CFA418A217F7}" type="presParOf" srcId="{56EDB572-C9C6-4F50-A35D-0B115B5F4478}" destId="{B93674A7-CDE0-42C2-B6AA-E7F140FB462C}" srcOrd="2" destOrd="0" presId="urn:microsoft.com/office/officeart/2018/2/layout/IconVerticalSolidList"/>
    <dgm:cxn modelId="{F2DF0A97-6AD5-461B-81AA-3425B9D8C451}" type="presParOf" srcId="{56EDB572-C9C6-4F50-A35D-0B115B5F4478}" destId="{49DD60A9-7A9E-4CA1-B46E-73CC4D49104F}" srcOrd="3" destOrd="0" presId="urn:microsoft.com/office/officeart/2018/2/layout/IconVerticalSolidList"/>
    <dgm:cxn modelId="{2F8464E0-13E3-4842-B631-80BDDCC30A3B}" type="presParOf" srcId="{577CB054-0179-40CE-945C-9A4FDBD40F7D}" destId="{5E518B10-DF69-4C62-8F9F-76168B0C31DE}" srcOrd="1" destOrd="0" presId="urn:microsoft.com/office/officeart/2018/2/layout/IconVerticalSolidList"/>
    <dgm:cxn modelId="{2AD63C73-34C5-4E20-AF8E-CB478E993D80}" type="presParOf" srcId="{577CB054-0179-40CE-945C-9A4FDBD40F7D}" destId="{BCFAC1CB-B9A5-404E-8B03-69B534A6D9E7}" srcOrd="2" destOrd="0" presId="urn:microsoft.com/office/officeart/2018/2/layout/IconVerticalSolidList"/>
    <dgm:cxn modelId="{5BA55B47-67B0-45FF-B12F-90497EFC3E9C}" type="presParOf" srcId="{BCFAC1CB-B9A5-404E-8B03-69B534A6D9E7}" destId="{72CA1E14-AD6C-45A6-AA5C-E98EA17C81E2}" srcOrd="0" destOrd="0" presId="urn:microsoft.com/office/officeart/2018/2/layout/IconVerticalSolidList"/>
    <dgm:cxn modelId="{11AD2E24-665E-4AC1-A2EB-2187F397112F}" type="presParOf" srcId="{BCFAC1CB-B9A5-404E-8B03-69B534A6D9E7}" destId="{EA1F9E5F-59E9-47D2-AEF6-2DFF2C682342}" srcOrd="1" destOrd="0" presId="urn:microsoft.com/office/officeart/2018/2/layout/IconVerticalSolidList"/>
    <dgm:cxn modelId="{FC5437BD-4DDA-41CA-A664-8C9C009B3CB5}" type="presParOf" srcId="{BCFAC1CB-B9A5-404E-8B03-69B534A6D9E7}" destId="{BBDC137E-F98A-4561-8299-EDB79FFD08F1}" srcOrd="2" destOrd="0" presId="urn:microsoft.com/office/officeart/2018/2/layout/IconVerticalSolidList"/>
    <dgm:cxn modelId="{70F52489-1E40-42C9-985C-2B45EC82BB22}" type="presParOf" srcId="{BCFAC1CB-B9A5-404E-8B03-69B534A6D9E7}" destId="{21DC9156-2BB7-4383-B5B8-A3C1239706C2}" srcOrd="3" destOrd="0" presId="urn:microsoft.com/office/officeart/2018/2/layout/IconVerticalSolidList"/>
    <dgm:cxn modelId="{722E0CD2-283A-4236-B34D-09A0F8365775}" type="presParOf" srcId="{577CB054-0179-40CE-945C-9A4FDBD40F7D}" destId="{A000D941-06CA-4C53-8BAD-2199143C4468}" srcOrd="3" destOrd="0" presId="urn:microsoft.com/office/officeart/2018/2/layout/IconVerticalSolidList"/>
    <dgm:cxn modelId="{6D255F28-9AB4-47C6-963B-5C35CE8714E2}" type="presParOf" srcId="{577CB054-0179-40CE-945C-9A4FDBD40F7D}" destId="{8A506E29-24FC-4D8D-9030-8FA5AD8B810A}" srcOrd="4" destOrd="0" presId="urn:microsoft.com/office/officeart/2018/2/layout/IconVerticalSolidList"/>
    <dgm:cxn modelId="{7E74E040-F1C8-45F8-8C0C-191EE8D4F007}" type="presParOf" srcId="{8A506E29-24FC-4D8D-9030-8FA5AD8B810A}" destId="{8137DE61-2DD3-42FD-B4CB-AFE008EC007F}" srcOrd="0" destOrd="0" presId="urn:microsoft.com/office/officeart/2018/2/layout/IconVerticalSolidList"/>
    <dgm:cxn modelId="{21CE5DC1-36F8-42C2-9F57-B7547AB97B4E}" type="presParOf" srcId="{8A506E29-24FC-4D8D-9030-8FA5AD8B810A}" destId="{15B4D11B-D432-4456-9EFE-0804A5C6576A}" srcOrd="1" destOrd="0" presId="urn:microsoft.com/office/officeart/2018/2/layout/IconVerticalSolidList"/>
    <dgm:cxn modelId="{5F07CF7A-3302-41CF-823A-EFCD5B06963D}" type="presParOf" srcId="{8A506E29-24FC-4D8D-9030-8FA5AD8B810A}" destId="{4CE1ED0A-C7CC-4ECF-B783-01FC0864EFD2}" srcOrd="2" destOrd="0" presId="urn:microsoft.com/office/officeart/2018/2/layout/IconVerticalSolidList"/>
    <dgm:cxn modelId="{8B03721B-F637-4B57-AA34-30BC978FA9EE}" type="presParOf" srcId="{8A506E29-24FC-4D8D-9030-8FA5AD8B810A}" destId="{01D46BE2-4A0C-4ECD-8D15-6A3F32CE1F85}" srcOrd="3" destOrd="0" presId="urn:microsoft.com/office/officeart/2018/2/layout/IconVerticalSolidList"/>
    <dgm:cxn modelId="{6085AA8C-EDB2-4780-858E-03B453AD1256}" type="presParOf" srcId="{577CB054-0179-40CE-945C-9A4FDBD40F7D}" destId="{9BEC6049-E283-41CA-92D2-3DB8BDA0F7BC}" srcOrd="5" destOrd="0" presId="urn:microsoft.com/office/officeart/2018/2/layout/IconVerticalSolidList"/>
    <dgm:cxn modelId="{9255C69B-B4AE-4C8B-A0D1-95BBD5DF74FE}" type="presParOf" srcId="{577CB054-0179-40CE-945C-9A4FDBD40F7D}" destId="{B7330EBC-7179-4778-9259-9DA4411C35D1}" srcOrd="6" destOrd="0" presId="urn:microsoft.com/office/officeart/2018/2/layout/IconVerticalSolidList"/>
    <dgm:cxn modelId="{391305FA-EC56-4344-B17F-1DFF6B90B3D9}" type="presParOf" srcId="{B7330EBC-7179-4778-9259-9DA4411C35D1}" destId="{61D61CBA-056C-455D-AECC-D7E185CFB780}" srcOrd="0" destOrd="0" presId="urn:microsoft.com/office/officeart/2018/2/layout/IconVerticalSolidList"/>
    <dgm:cxn modelId="{77B13E34-396E-4D53-8CB6-588E75E948DA}" type="presParOf" srcId="{B7330EBC-7179-4778-9259-9DA4411C35D1}" destId="{070728C1-78EA-4FAE-A2FC-FF974CA04054}" srcOrd="1" destOrd="0" presId="urn:microsoft.com/office/officeart/2018/2/layout/IconVerticalSolidList"/>
    <dgm:cxn modelId="{736A44E8-8EFE-411B-ABA6-C1E815785E07}" type="presParOf" srcId="{B7330EBC-7179-4778-9259-9DA4411C35D1}" destId="{F6281211-A0C6-4930-B35C-70952001E5C4}" srcOrd="2" destOrd="0" presId="urn:microsoft.com/office/officeart/2018/2/layout/IconVerticalSolidList"/>
    <dgm:cxn modelId="{F5A0CCDD-066E-4106-97FD-3F8B51ED1E79}" type="presParOf" srcId="{B7330EBC-7179-4778-9259-9DA4411C35D1}" destId="{B5F436BE-95FF-4B70-AE19-37DF07A7AB9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E2FC57-BF10-409F-A0ED-A63F9489FACB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1E630-B306-47E0-B047-A73EE2A91410}">
      <dsp:nvSpPr>
        <dsp:cNvPr id="0" name=""/>
        <dsp:cNvSpPr/>
      </dsp:nvSpPr>
      <dsp:spPr>
        <a:xfrm>
          <a:off x="0" y="0"/>
          <a:ext cx="6245265" cy="2794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"The essence of effective teamwork is to create a product through collective effort that exceeds the quality of an individual endeavour?</a:t>
          </a:r>
          <a:endParaRPr lang="en-US" sz="3400" kern="1200"/>
        </a:p>
      </dsp:txBody>
      <dsp:txXfrm>
        <a:off x="0" y="0"/>
        <a:ext cx="6245265" cy="2794673"/>
      </dsp:txXfrm>
    </dsp:sp>
    <dsp:sp modelId="{894E8138-0E45-4A56-87A5-99DEE9FD79DD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EEDED1-E487-47EE-AEAA-AA7AE695256C}">
      <dsp:nvSpPr>
        <dsp:cNvPr id="0" name=""/>
        <dsp:cNvSpPr/>
      </dsp:nvSpPr>
      <dsp:spPr>
        <a:xfrm>
          <a:off x="0" y="2794673"/>
          <a:ext cx="6245265" cy="2794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Communication in Cross-Functional Teams, Karl Smart and Carol Barnum</a:t>
          </a:r>
          <a:endParaRPr lang="en-US" sz="3400" kern="1200"/>
        </a:p>
      </dsp:txBody>
      <dsp:txXfrm>
        <a:off x="0" y="2794673"/>
        <a:ext cx="6245265" cy="27946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D1FE52-F9EE-4165-AC6D-950F7F698FD5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4115F2-C086-442F-92DF-6935C96E0A60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5644EE-8CF9-47AD-AA59-6E954BC2D361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Psychological safety</a:t>
          </a:r>
          <a:endParaRPr lang="en-US" sz="1900" kern="1200"/>
        </a:p>
      </dsp:txBody>
      <dsp:txXfrm>
        <a:off x="1074268" y="4366"/>
        <a:ext cx="5170996" cy="930102"/>
      </dsp:txXfrm>
    </dsp:sp>
    <dsp:sp modelId="{C217A9E2-E002-4951-B229-4A2E8B311691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329011-E1C0-4A80-8295-C285E9800098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751B59-184C-42D7-91E7-8DFB24A01E54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Dependability</a:t>
          </a:r>
          <a:endParaRPr lang="en-US" sz="1900" kern="1200"/>
        </a:p>
      </dsp:txBody>
      <dsp:txXfrm>
        <a:off x="1074268" y="1166994"/>
        <a:ext cx="5170996" cy="930102"/>
      </dsp:txXfrm>
    </dsp:sp>
    <dsp:sp modelId="{275ECFFC-A227-445C-88F8-82F8A6CACB49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2B5509-9A17-41AB-8F1B-920B909C45C8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26B98-12AC-4CA3-9307-70632FD7105B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Structure and clarity</a:t>
          </a:r>
          <a:endParaRPr lang="en-US" sz="1900" kern="1200"/>
        </a:p>
      </dsp:txBody>
      <dsp:txXfrm>
        <a:off x="1074268" y="2329622"/>
        <a:ext cx="5170996" cy="930102"/>
      </dsp:txXfrm>
    </dsp:sp>
    <dsp:sp modelId="{798F3770-5930-47DB-A1A3-018AC147B5B8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B802A6-C79C-4DF1-9930-FE7FB1ADFF4C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BA424-A750-49F6-ADB1-22CAA2C7BB82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Meaning</a:t>
          </a:r>
          <a:endParaRPr lang="en-US" sz="1900" kern="1200"/>
        </a:p>
      </dsp:txBody>
      <dsp:txXfrm>
        <a:off x="1074268" y="3492250"/>
        <a:ext cx="5170996" cy="930102"/>
      </dsp:txXfrm>
    </dsp:sp>
    <dsp:sp modelId="{01F369D8-10E1-4715-A8E9-A324F1F90936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E887D9-DBC5-409F-BBE1-7C15329685A1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93CF12-55C8-4255-8406-0087A54C04AC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Impact</a:t>
          </a:r>
          <a:endParaRPr lang="en-US" sz="1900" kern="1200"/>
        </a:p>
      </dsp:txBody>
      <dsp:txXfrm>
        <a:off x="1074268" y="4654878"/>
        <a:ext cx="5170996" cy="9301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47A588-B09C-43D9-95A0-1A4303A57CBD}">
      <dsp:nvSpPr>
        <dsp:cNvPr id="0" name=""/>
        <dsp:cNvSpPr/>
      </dsp:nvSpPr>
      <dsp:spPr>
        <a:xfrm>
          <a:off x="0" y="682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A3549-7AD9-43CE-A227-03B3054DF246}">
      <dsp:nvSpPr>
        <dsp:cNvPr id="0" name=""/>
        <dsp:cNvSpPr/>
      </dsp:nvSpPr>
      <dsp:spPr>
        <a:xfrm>
          <a:off x="0" y="682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Many of identified smaller teams (less than 10) as being optimal (Katzenbach &amp; Smith, 1993; Moreland, Levine &amp; Wingert, 1996)</a:t>
          </a:r>
          <a:endParaRPr lang="en-US" sz="2100" kern="1200"/>
        </a:p>
      </dsp:txBody>
      <dsp:txXfrm>
        <a:off x="0" y="682"/>
        <a:ext cx="6245265" cy="1117596"/>
      </dsp:txXfrm>
    </dsp:sp>
    <dsp:sp modelId="{92C714D1-D910-4D1D-8C70-0D5EE83ABE01}">
      <dsp:nvSpPr>
        <dsp:cNvPr id="0" name=""/>
        <dsp:cNvSpPr/>
      </dsp:nvSpPr>
      <dsp:spPr>
        <a:xfrm>
          <a:off x="0" y="1118278"/>
          <a:ext cx="6245265" cy="0"/>
        </a:xfrm>
        <a:prstGeom prst="line">
          <a:avLst/>
        </a:prstGeom>
        <a:solidFill>
          <a:schemeClr val="accent2">
            <a:hueOff val="1540825"/>
            <a:satOff val="0"/>
            <a:lumOff val="4657"/>
            <a:alphaOff val="0"/>
          </a:schemeClr>
        </a:solidFill>
        <a:ln w="12700" cap="flat" cmpd="sng" algn="ctr">
          <a:solidFill>
            <a:schemeClr val="accent2">
              <a:hueOff val="1540825"/>
              <a:satOff val="0"/>
              <a:lumOff val="46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306520-10FC-4834-949C-14C27A24A2EE}">
      <dsp:nvSpPr>
        <dsp:cNvPr id="0" name=""/>
        <dsp:cNvSpPr/>
      </dsp:nvSpPr>
      <dsp:spPr>
        <a:xfrm>
          <a:off x="0" y="1118278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Others found smaller teams experience better work-life quality (Campion et al, 1993)</a:t>
          </a:r>
          <a:endParaRPr lang="en-US" sz="2100" kern="1200"/>
        </a:p>
      </dsp:txBody>
      <dsp:txXfrm>
        <a:off x="0" y="1118278"/>
        <a:ext cx="6245265" cy="1117596"/>
      </dsp:txXfrm>
    </dsp:sp>
    <dsp:sp modelId="{2045626B-E04A-4635-B041-AAC73066091E}">
      <dsp:nvSpPr>
        <dsp:cNvPr id="0" name=""/>
        <dsp:cNvSpPr/>
      </dsp:nvSpPr>
      <dsp:spPr>
        <a:xfrm>
          <a:off x="0" y="2235875"/>
          <a:ext cx="6245265" cy="0"/>
        </a:xfrm>
        <a:prstGeom prst="line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accent2">
              <a:hueOff val="3081649"/>
              <a:satOff val="0"/>
              <a:lumOff val="9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A6BE64-ECDE-4A4C-B84B-CA68C4777A32}">
      <dsp:nvSpPr>
        <dsp:cNvPr id="0" name=""/>
        <dsp:cNvSpPr/>
      </dsp:nvSpPr>
      <dsp:spPr>
        <a:xfrm>
          <a:off x="0" y="2235875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Work outcomes (Aube et al, 2011)</a:t>
          </a:r>
          <a:endParaRPr lang="en-US" sz="2100" kern="1200"/>
        </a:p>
      </dsp:txBody>
      <dsp:txXfrm>
        <a:off x="0" y="2235875"/>
        <a:ext cx="6245265" cy="1117596"/>
      </dsp:txXfrm>
    </dsp:sp>
    <dsp:sp modelId="{F0A9B170-B526-4F51-A364-CA3C2A1AF56C}">
      <dsp:nvSpPr>
        <dsp:cNvPr id="0" name=""/>
        <dsp:cNvSpPr/>
      </dsp:nvSpPr>
      <dsp:spPr>
        <a:xfrm>
          <a:off x="0" y="3353471"/>
          <a:ext cx="6245265" cy="0"/>
        </a:xfrm>
        <a:prstGeom prst="line">
          <a:avLst/>
        </a:prstGeom>
        <a:solidFill>
          <a:schemeClr val="accent2">
            <a:hueOff val="4622474"/>
            <a:satOff val="0"/>
            <a:lumOff val="13971"/>
            <a:alphaOff val="0"/>
          </a:schemeClr>
        </a:solidFill>
        <a:ln w="12700" cap="flat" cmpd="sng" algn="ctr">
          <a:solidFill>
            <a:schemeClr val="accent2">
              <a:hueOff val="4622474"/>
              <a:satOff val="0"/>
              <a:lumOff val="139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EDDC24-64F6-4D07-879F-064F07676840}">
      <dsp:nvSpPr>
        <dsp:cNvPr id="0" name=""/>
        <dsp:cNvSpPr/>
      </dsp:nvSpPr>
      <dsp:spPr>
        <a:xfrm>
          <a:off x="0" y="3353471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Less conflict (Moreland &amp; Levine 1992)</a:t>
          </a:r>
          <a:endParaRPr lang="en-US" sz="2100" kern="1200"/>
        </a:p>
      </dsp:txBody>
      <dsp:txXfrm>
        <a:off x="0" y="3353471"/>
        <a:ext cx="6245265" cy="1117596"/>
      </dsp:txXfrm>
    </dsp:sp>
    <dsp:sp modelId="{F3509C8B-51D5-43E5-B52B-3EEC73F0C83D}">
      <dsp:nvSpPr>
        <dsp:cNvPr id="0" name=""/>
        <dsp:cNvSpPr/>
      </dsp:nvSpPr>
      <dsp:spPr>
        <a:xfrm>
          <a:off x="0" y="4471068"/>
          <a:ext cx="6245265" cy="0"/>
        </a:xfrm>
        <a:prstGeom prst="line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6782C-D105-454C-A9DE-8A667A5EA38B}">
      <dsp:nvSpPr>
        <dsp:cNvPr id="0" name=""/>
        <dsp:cNvSpPr/>
      </dsp:nvSpPr>
      <dsp:spPr>
        <a:xfrm>
          <a:off x="0" y="4471068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More organisational citizenship (Pearce and Herbik, 2004)</a:t>
          </a:r>
          <a:endParaRPr lang="en-US" sz="2100" kern="1200"/>
        </a:p>
      </dsp:txBody>
      <dsp:txXfrm>
        <a:off x="0" y="4471068"/>
        <a:ext cx="6245265" cy="11175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F0CBD-5469-47C6-8F6B-8356BD80343F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266D8D-3CB3-42C7-B7FB-EEB287225C60}">
      <dsp:nvSpPr>
        <dsp:cNvPr id="0" name=""/>
        <dsp:cNvSpPr/>
      </dsp:nvSpPr>
      <dsp:spPr>
        <a:xfrm>
          <a:off x="0" y="0"/>
          <a:ext cx="6245265" cy="2794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Lawton 1998 describes ethics as a "set of principles often defined as a code that acts as a guide for conduct .  This set a principles provide a framework for acting"</a:t>
          </a:r>
          <a:endParaRPr lang="en-US" sz="3400" kern="1200"/>
        </a:p>
      </dsp:txBody>
      <dsp:txXfrm>
        <a:off x="0" y="0"/>
        <a:ext cx="6245265" cy="2794673"/>
      </dsp:txXfrm>
    </dsp:sp>
    <dsp:sp modelId="{76640619-F302-48A5-960B-D2B2CFCCB883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E8776-2698-4CC0-8657-B03BD0E162C2}">
      <dsp:nvSpPr>
        <dsp:cNvPr id="0" name=""/>
        <dsp:cNvSpPr/>
      </dsp:nvSpPr>
      <dsp:spPr>
        <a:xfrm>
          <a:off x="0" y="2794673"/>
          <a:ext cx="6245265" cy="2794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Morals, however, are concerned with actions and how a person lives up the demands of what is perceived to be the right thing to do.</a:t>
          </a:r>
          <a:endParaRPr lang="en-US" sz="3400" kern="1200"/>
        </a:p>
      </dsp:txBody>
      <dsp:txXfrm>
        <a:off x="0" y="2794673"/>
        <a:ext cx="6245265" cy="27946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8FB1B2-06BD-4521-BE20-E916DE7261F9}">
      <dsp:nvSpPr>
        <dsp:cNvPr id="0" name=""/>
        <dsp:cNvSpPr/>
      </dsp:nvSpPr>
      <dsp:spPr>
        <a:xfrm>
          <a:off x="327958" y="0"/>
          <a:ext cx="5589347" cy="5589347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4B57E7-7E99-44C0-838B-116A99903BAB}">
      <dsp:nvSpPr>
        <dsp:cNvPr id="0" name=""/>
        <dsp:cNvSpPr/>
      </dsp:nvSpPr>
      <dsp:spPr>
        <a:xfrm>
          <a:off x="858946" y="530987"/>
          <a:ext cx="2179845" cy="217984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Three key reasons that support attention to ethics:</a:t>
          </a:r>
          <a:endParaRPr lang="en-US" sz="2300" kern="1200"/>
        </a:p>
      </dsp:txBody>
      <dsp:txXfrm>
        <a:off x="965357" y="637398"/>
        <a:ext cx="1967023" cy="1967023"/>
      </dsp:txXfrm>
    </dsp:sp>
    <dsp:sp modelId="{03826B9F-C367-40C2-8C7E-8D2ACC86CF89}">
      <dsp:nvSpPr>
        <dsp:cNvPr id="0" name=""/>
        <dsp:cNvSpPr/>
      </dsp:nvSpPr>
      <dsp:spPr>
        <a:xfrm>
          <a:off x="3206472" y="530987"/>
          <a:ext cx="2179845" cy="217984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Self-interest (eg caring about own reputation)</a:t>
          </a:r>
          <a:endParaRPr lang="en-US" sz="2300" kern="1200"/>
        </a:p>
      </dsp:txBody>
      <dsp:txXfrm>
        <a:off x="3312883" y="637398"/>
        <a:ext cx="1967023" cy="1967023"/>
      </dsp:txXfrm>
    </dsp:sp>
    <dsp:sp modelId="{C46D1158-D5D6-41AF-A466-851FB0F2CB09}">
      <dsp:nvSpPr>
        <dsp:cNvPr id="0" name=""/>
        <dsp:cNvSpPr/>
      </dsp:nvSpPr>
      <dsp:spPr>
        <a:xfrm>
          <a:off x="858946" y="2878513"/>
          <a:ext cx="2179845" cy="217984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Mutual interest </a:t>
          </a:r>
          <a:endParaRPr lang="en-US" sz="2300" kern="1200"/>
        </a:p>
      </dsp:txBody>
      <dsp:txXfrm>
        <a:off x="965357" y="2984924"/>
        <a:ext cx="1967023" cy="1967023"/>
      </dsp:txXfrm>
    </dsp:sp>
    <dsp:sp modelId="{3E4FE704-05F5-4ED6-9F5F-295E62FE2295}">
      <dsp:nvSpPr>
        <dsp:cNvPr id="0" name=""/>
        <dsp:cNvSpPr/>
      </dsp:nvSpPr>
      <dsp:spPr>
        <a:xfrm>
          <a:off x="3206472" y="2878513"/>
          <a:ext cx="2179845" cy="217984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Common good – wider environment </a:t>
          </a:r>
          <a:br>
            <a:rPr lang="en-GB" sz="2300" kern="1200"/>
          </a:br>
          <a:endParaRPr lang="en-US" sz="2300" kern="1200"/>
        </a:p>
      </dsp:txBody>
      <dsp:txXfrm>
        <a:off x="3312883" y="2984924"/>
        <a:ext cx="1967023" cy="196702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6C532B-43CF-41A6-B8FE-F2040A845CE7}">
      <dsp:nvSpPr>
        <dsp:cNvPr id="0" name=""/>
        <dsp:cNvSpPr/>
      </dsp:nvSpPr>
      <dsp:spPr>
        <a:xfrm>
          <a:off x="0" y="226433"/>
          <a:ext cx="6245265" cy="1221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Deontology "doing the right thing" based on justice, fairness and equality</a:t>
          </a:r>
          <a:endParaRPr lang="en-US" sz="2900" kern="1200"/>
        </a:p>
      </dsp:txBody>
      <dsp:txXfrm>
        <a:off x="59628" y="286061"/>
        <a:ext cx="6126009" cy="1102224"/>
      </dsp:txXfrm>
    </dsp:sp>
    <dsp:sp modelId="{878398E0-98E2-4D2B-AF6E-CAE85686042E}">
      <dsp:nvSpPr>
        <dsp:cNvPr id="0" name=""/>
        <dsp:cNvSpPr/>
      </dsp:nvSpPr>
      <dsp:spPr>
        <a:xfrm>
          <a:off x="0" y="1531433"/>
          <a:ext cx="6245265" cy="1221480"/>
        </a:xfrm>
        <a:prstGeom prst="roundRect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Teleology or consequentialism "actions must be judged by their consequences"</a:t>
          </a:r>
          <a:endParaRPr lang="en-US" sz="2900" kern="1200"/>
        </a:p>
      </dsp:txBody>
      <dsp:txXfrm>
        <a:off x="59628" y="1591061"/>
        <a:ext cx="6126009" cy="1102224"/>
      </dsp:txXfrm>
    </dsp:sp>
    <dsp:sp modelId="{BB996CA7-E7A1-47EB-9287-727DAA7B3DD7}">
      <dsp:nvSpPr>
        <dsp:cNvPr id="0" name=""/>
        <dsp:cNvSpPr/>
      </dsp:nvSpPr>
      <dsp:spPr>
        <a:xfrm>
          <a:off x="0" y="2836433"/>
          <a:ext cx="6245265" cy="1221480"/>
        </a:xfrm>
        <a:prstGeom prst="roundRect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Utilitarianism "aim for the greatest good for the greatest number"</a:t>
          </a:r>
          <a:endParaRPr lang="en-US" sz="2900" kern="1200"/>
        </a:p>
      </dsp:txBody>
      <dsp:txXfrm>
        <a:off x="59628" y="2896061"/>
        <a:ext cx="6126009" cy="1102224"/>
      </dsp:txXfrm>
    </dsp:sp>
    <dsp:sp modelId="{E384F93F-627E-46D5-9E5A-6D9D638BA752}">
      <dsp:nvSpPr>
        <dsp:cNvPr id="0" name=""/>
        <dsp:cNvSpPr/>
      </dsp:nvSpPr>
      <dsp:spPr>
        <a:xfrm>
          <a:off x="0" y="4141433"/>
          <a:ext cx="6245265" cy="1221480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Helps us understand or interpret our own or others' behaviour </a:t>
          </a:r>
          <a:endParaRPr lang="en-US" sz="2900" kern="1200"/>
        </a:p>
      </dsp:txBody>
      <dsp:txXfrm>
        <a:off x="59628" y="4201061"/>
        <a:ext cx="6126009" cy="11022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3DD24A-E14F-424E-BC88-415125DEFE6B}">
      <dsp:nvSpPr>
        <dsp:cNvPr id="0" name=""/>
        <dsp:cNvSpPr/>
      </dsp:nvSpPr>
      <dsp:spPr>
        <a:xfrm>
          <a:off x="0" y="682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5F30A3-25EB-49FC-850D-DC7E16B201F7}">
      <dsp:nvSpPr>
        <dsp:cNvPr id="0" name=""/>
        <dsp:cNvSpPr/>
      </dsp:nvSpPr>
      <dsp:spPr>
        <a:xfrm>
          <a:off x="0" y="682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System of rules, practices and processes by which a company is directed and controlled (Corporate Governance Institute)</a:t>
          </a:r>
          <a:endParaRPr lang="en-US" sz="2100" kern="1200"/>
        </a:p>
      </dsp:txBody>
      <dsp:txXfrm>
        <a:off x="0" y="682"/>
        <a:ext cx="6245265" cy="1117596"/>
      </dsp:txXfrm>
    </dsp:sp>
    <dsp:sp modelId="{94BA7F81-1837-4D33-9BDC-B1855D267D54}">
      <dsp:nvSpPr>
        <dsp:cNvPr id="0" name=""/>
        <dsp:cNvSpPr/>
      </dsp:nvSpPr>
      <dsp:spPr>
        <a:xfrm>
          <a:off x="0" y="1118278"/>
          <a:ext cx="624526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0E288-4758-4021-B098-06E07012ADCC}">
      <dsp:nvSpPr>
        <dsp:cNvPr id="0" name=""/>
        <dsp:cNvSpPr/>
      </dsp:nvSpPr>
      <dsp:spPr>
        <a:xfrm>
          <a:off x="0" y="1118278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Shows accountability, power, and decision-making</a:t>
          </a:r>
          <a:endParaRPr lang="en-US" sz="2100" kern="1200"/>
        </a:p>
      </dsp:txBody>
      <dsp:txXfrm>
        <a:off x="0" y="1118278"/>
        <a:ext cx="6245265" cy="1117596"/>
      </dsp:txXfrm>
    </dsp:sp>
    <dsp:sp modelId="{23FF969E-36C2-40D8-AC42-542DCC9BB6E9}">
      <dsp:nvSpPr>
        <dsp:cNvPr id="0" name=""/>
        <dsp:cNvSpPr/>
      </dsp:nvSpPr>
      <dsp:spPr>
        <a:xfrm>
          <a:off x="0" y="2235875"/>
          <a:ext cx="624526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650268-9E52-40C3-8A77-2A13372C5721}">
      <dsp:nvSpPr>
        <dsp:cNvPr id="0" name=""/>
        <dsp:cNvSpPr/>
      </dsp:nvSpPr>
      <dsp:spPr>
        <a:xfrm>
          <a:off x="0" y="2235875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Monitored by the Financial Reporting Council and applies to those companies on the London Stock Exchange</a:t>
          </a:r>
          <a:endParaRPr lang="en-US" sz="2100" kern="1200"/>
        </a:p>
      </dsp:txBody>
      <dsp:txXfrm>
        <a:off x="0" y="2235875"/>
        <a:ext cx="6245265" cy="1117596"/>
      </dsp:txXfrm>
    </dsp:sp>
    <dsp:sp modelId="{F14F1470-D72A-4EFD-9550-FFAD06174184}">
      <dsp:nvSpPr>
        <dsp:cNvPr id="0" name=""/>
        <dsp:cNvSpPr/>
      </dsp:nvSpPr>
      <dsp:spPr>
        <a:xfrm>
          <a:off x="0" y="3353471"/>
          <a:ext cx="624526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1FE445-543C-4010-9C5B-9C28E6D603C1}">
      <dsp:nvSpPr>
        <dsp:cNvPr id="0" name=""/>
        <dsp:cNvSpPr/>
      </dsp:nvSpPr>
      <dsp:spPr>
        <a:xfrm>
          <a:off x="0" y="3353471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All companies should have appropriate systems, policies and practices in place</a:t>
          </a:r>
          <a:endParaRPr lang="en-US" sz="2100" kern="1200"/>
        </a:p>
      </dsp:txBody>
      <dsp:txXfrm>
        <a:off x="0" y="3353471"/>
        <a:ext cx="6245265" cy="1117596"/>
      </dsp:txXfrm>
    </dsp:sp>
    <dsp:sp modelId="{386D67DA-244F-4D29-AC55-411AE02B2DC6}">
      <dsp:nvSpPr>
        <dsp:cNvPr id="0" name=""/>
        <dsp:cNvSpPr/>
      </dsp:nvSpPr>
      <dsp:spPr>
        <a:xfrm>
          <a:off x="0" y="4471068"/>
          <a:ext cx="624526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579B3-80B7-40F3-9826-D00539ECFAA9}">
      <dsp:nvSpPr>
        <dsp:cNvPr id="0" name=""/>
        <dsp:cNvSpPr/>
      </dsp:nvSpPr>
      <dsp:spPr>
        <a:xfrm>
          <a:off x="0" y="4471068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https://www.frc.org.uk/directors/corporate-governance/uk-corporate-governance-code#who-does-the-uk-corporate-governance-code-apply-to</a:t>
          </a:r>
          <a:endParaRPr lang="en-US" sz="2100" kern="1200"/>
        </a:p>
      </dsp:txBody>
      <dsp:txXfrm>
        <a:off x="0" y="4471068"/>
        <a:ext cx="6245265" cy="111759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1FBB1D-978D-43CF-A8D2-852965B0EF5A}">
      <dsp:nvSpPr>
        <dsp:cNvPr id="0" name=""/>
        <dsp:cNvSpPr/>
      </dsp:nvSpPr>
      <dsp:spPr>
        <a:xfrm>
          <a:off x="0" y="123473"/>
          <a:ext cx="6245265" cy="842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UK Govt: "it is illegal to offer, promise, give, request, agree, receive or accept bribes"</a:t>
          </a:r>
          <a:endParaRPr lang="en-US" sz="2000" kern="1200"/>
        </a:p>
      </dsp:txBody>
      <dsp:txXfrm>
        <a:off x="41123" y="164596"/>
        <a:ext cx="6163019" cy="760154"/>
      </dsp:txXfrm>
    </dsp:sp>
    <dsp:sp modelId="{B028C26B-49C7-4DA3-A718-9E7B0FA75363}">
      <dsp:nvSpPr>
        <dsp:cNvPr id="0" name=""/>
        <dsp:cNvSpPr/>
      </dsp:nvSpPr>
      <dsp:spPr>
        <a:xfrm>
          <a:off x="0" y="1023473"/>
          <a:ext cx="6245265" cy="842400"/>
        </a:xfrm>
        <a:prstGeom prst="roundRect">
          <a:avLst/>
        </a:prstGeom>
        <a:solidFill>
          <a:schemeClr val="accent2">
            <a:hueOff val="1232660"/>
            <a:satOff val="0"/>
            <a:lumOff val="3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Bribery Act 2010</a:t>
          </a:r>
          <a:endParaRPr lang="en-US" sz="2000" kern="1200"/>
        </a:p>
      </dsp:txBody>
      <dsp:txXfrm>
        <a:off x="41123" y="1064596"/>
        <a:ext cx="6163019" cy="760154"/>
      </dsp:txXfrm>
    </dsp:sp>
    <dsp:sp modelId="{655D7D3C-D8F7-4717-BD21-257F0836EF2C}">
      <dsp:nvSpPr>
        <dsp:cNvPr id="0" name=""/>
        <dsp:cNvSpPr/>
      </dsp:nvSpPr>
      <dsp:spPr>
        <a:xfrm>
          <a:off x="0" y="1923473"/>
          <a:ext cx="6245265" cy="842400"/>
        </a:xfrm>
        <a:prstGeom prst="roundRect">
          <a:avLst/>
        </a:prstGeom>
        <a:solidFill>
          <a:schemeClr val="accent2">
            <a:hueOff val="2465319"/>
            <a:satOff val="0"/>
            <a:lumOff val="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Companies should adopt anti-bribery policies</a:t>
          </a:r>
          <a:endParaRPr lang="en-US" sz="2000" kern="1200"/>
        </a:p>
      </dsp:txBody>
      <dsp:txXfrm>
        <a:off x="41123" y="1964596"/>
        <a:ext cx="6163019" cy="760154"/>
      </dsp:txXfrm>
    </dsp:sp>
    <dsp:sp modelId="{EDDCFB47-4342-4678-9753-9F2369B1E27B}">
      <dsp:nvSpPr>
        <dsp:cNvPr id="0" name=""/>
        <dsp:cNvSpPr/>
      </dsp:nvSpPr>
      <dsp:spPr>
        <a:xfrm>
          <a:off x="0" y="2823473"/>
          <a:ext cx="6245265" cy="842400"/>
        </a:xfrm>
        <a:prstGeom prst="roundRect">
          <a:avLst/>
        </a:prstGeom>
        <a:solidFill>
          <a:schemeClr val="accent2">
            <a:hueOff val="3697979"/>
            <a:satOff val="0"/>
            <a:lumOff val="1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Guidance should be given around gifts and hospitality</a:t>
          </a:r>
          <a:endParaRPr lang="en-US" sz="2000" kern="1200"/>
        </a:p>
      </dsp:txBody>
      <dsp:txXfrm>
        <a:off x="41123" y="2864596"/>
        <a:ext cx="6163019" cy="760154"/>
      </dsp:txXfrm>
    </dsp:sp>
    <dsp:sp modelId="{001A0BBB-760F-450C-992E-B3D4D676CE39}">
      <dsp:nvSpPr>
        <dsp:cNvPr id="0" name=""/>
        <dsp:cNvSpPr/>
      </dsp:nvSpPr>
      <dsp:spPr>
        <a:xfrm>
          <a:off x="0" y="3723473"/>
          <a:ext cx="6245265" cy="842400"/>
        </a:xfrm>
        <a:prstGeom prst="roundRect">
          <a:avLst/>
        </a:prstGeom>
        <a:solidFill>
          <a:schemeClr val="accent2">
            <a:hueOff val="4930638"/>
            <a:satOff val="0"/>
            <a:lumOff val="1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Whistleblowing </a:t>
          </a:r>
          <a:endParaRPr lang="en-US" sz="2000" kern="1200"/>
        </a:p>
      </dsp:txBody>
      <dsp:txXfrm>
        <a:off x="41123" y="3764596"/>
        <a:ext cx="6163019" cy="760154"/>
      </dsp:txXfrm>
    </dsp:sp>
    <dsp:sp modelId="{BB61E38D-472F-4FB3-9789-7629F5B9274D}">
      <dsp:nvSpPr>
        <dsp:cNvPr id="0" name=""/>
        <dsp:cNvSpPr/>
      </dsp:nvSpPr>
      <dsp:spPr>
        <a:xfrm>
          <a:off x="0" y="4623473"/>
          <a:ext cx="6245265" cy="842400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Codes of Conduct</a:t>
          </a:r>
          <a:endParaRPr lang="en-US" sz="2000" kern="1200"/>
        </a:p>
      </dsp:txBody>
      <dsp:txXfrm>
        <a:off x="41123" y="4664596"/>
        <a:ext cx="6163019" cy="76015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12E628-2ED4-44CD-83A0-075728E54745}">
      <dsp:nvSpPr>
        <dsp:cNvPr id="0" name=""/>
        <dsp:cNvSpPr/>
      </dsp:nvSpPr>
      <dsp:spPr>
        <a:xfrm>
          <a:off x="0" y="2729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35250-09A9-4E5D-85B0-F27F962111C8}">
      <dsp:nvSpPr>
        <dsp:cNvPr id="0" name=""/>
        <dsp:cNvSpPr/>
      </dsp:nvSpPr>
      <dsp:spPr>
        <a:xfrm>
          <a:off x="0" y="2729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Impact an organisation makes on society, environment and economy</a:t>
          </a:r>
          <a:endParaRPr lang="en-US" sz="3200" kern="1200"/>
        </a:p>
      </dsp:txBody>
      <dsp:txXfrm>
        <a:off x="0" y="2729"/>
        <a:ext cx="6245265" cy="1861296"/>
      </dsp:txXfrm>
    </dsp:sp>
    <dsp:sp modelId="{DB76CF9E-CFC1-4454-B5D5-BE9CF5F6BAFA}">
      <dsp:nvSpPr>
        <dsp:cNvPr id="0" name=""/>
        <dsp:cNvSpPr/>
      </dsp:nvSpPr>
      <dsp:spPr>
        <a:xfrm>
          <a:off x="0" y="1864025"/>
          <a:ext cx="6245265" cy="0"/>
        </a:xfrm>
        <a:prstGeom prst="line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accent2">
              <a:hueOff val="3081649"/>
              <a:satOff val="0"/>
              <a:lumOff val="9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8DC866-2E58-4E39-A342-C2EF4DAB01C3}">
      <dsp:nvSpPr>
        <dsp:cNvPr id="0" name=""/>
        <dsp:cNvSpPr/>
      </dsp:nvSpPr>
      <dsp:spPr>
        <a:xfrm>
          <a:off x="0" y="1864025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Ethics that drive an organisation's activities and how it operates so that it is viable over the longer term</a:t>
          </a:r>
          <a:endParaRPr lang="en-US" sz="3200" kern="1200"/>
        </a:p>
      </dsp:txBody>
      <dsp:txXfrm>
        <a:off x="0" y="1864025"/>
        <a:ext cx="6245265" cy="1861296"/>
      </dsp:txXfrm>
    </dsp:sp>
    <dsp:sp modelId="{24CDCE99-12E4-4466-85FF-85AC4ED582AC}">
      <dsp:nvSpPr>
        <dsp:cNvPr id="0" name=""/>
        <dsp:cNvSpPr/>
      </dsp:nvSpPr>
      <dsp:spPr>
        <a:xfrm>
          <a:off x="0" y="3725321"/>
          <a:ext cx="6245265" cy="0"/>
        </a:xfrm>
        <a:prstGeom prst="line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EE596E-3344-4361-A0DB-5ED8417D25F0}">
      <dsp:nvSpPr>
        <dsp:cNvPr id="0" name=""/>
        <dsp:cNvSpPr/>
      </dsp:nvSpPr>
      <dsp:spPr>
        <a:xfrm>
          <a:off x="0" y="3725321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 business which damages systems on which it depends will be unsustainable</a:t>
          </a:r>
          <a:endParaRPr lang="en-US" sz="3200" kern="1200"/>
        </a:p>
      </dsp:txBody>
      <dsp:txXfrm>
        <a:off x="0" y="3725321"/>
        <a:ext cx="6245265" cy="186129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6B60D3-27A7-4CF8-A1FF-1B1812F0C741}">
      <dsp:nvSpPr>
        <dsp:cNvPr id="0" name=""/>
        <dsp:cNvSpPr/>
      </dsp:nvSpPr>
      <dsp:spPr>
        <a:xfrm>
          <a:off x="0" y="477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AD07EF-B02E-49B0-864D-01077CA06997}">
      <dsp:nvSpPr>
        <dsp:cNvPr id="0" name=""/>
        <dsp:cNvSpPr/>
      </dsp:nvSpPr>
      <dsp:spPr>
        <a:xfrm>
          <a:off x="198881" y="148405"/>
          <a:ext cx="361601" cy="361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2E0C44-1D27-4720-BB9E-3E181877B6CF}">
      <dsp:nvSpPr>
        <dsp:cNvPr id="0" name=""/>
        <dsp:cNvSpPr/>
      </dsp:nvSpPr>
      <dsp:spPr>
        <a:xfrm>
          <a:off x="759363" y="477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Stakeholder mapping and identify their interests</a:t>
          </a:r>
          <a:endParaRPr lang="en-US" sz="1600" kern="1200"/>
        </a:p>
      </dsp:txBody>
      <dsp:txXfrm>
        <a:off x="759363" y="477"/>
        <a:ext cx="5485901" cy="657457"/>
      </dsp:txXfrm>
    </dsp:sp>
    <dsp:sp modelId="{FAD64901-24C7-4676-85BB-020D0144BFC2}">
      <dsp:nvSpPr>
        <dsp:cNvPr id="0" name=""/>
        <dsp:cNvSpPr/>
      </dsp:nvSpPr>
      <dsp:spPr>
        <a:xfrm>
          <a:off x="0" y="822299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23DD0F-E647-45AC-90E7-271F28B57435}">
      <dsp:nvSpPr>
        <dsp:cNvPr id="0" name=""/>
        <dsp:cNvSpPr/>
      </dsp:nvSpPr>
      <dsp:spPr>
        <a:xfrm>
          <a:off x="198881" y="970227"/>
          <a:ext cx="361601" cy="361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252491-C42C-4DE0-B82D-EB1EE35BF211}">
      <dsp:nvSpPr>
        <dsp:cNvPr id="0" name=""/>
        <dsp:cNvSpPr/>
      </dsp:nvSpPr>
      <dsp:spPr>
        <a:xfrm>
          <a:off x="759363" y="82229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Clarify areas of relevant CR eg supply chains, environmental</a:t>
          </a:r>
          <a:endParaRPr lang="en-US" sz="1600" kern="1200"/>
        </a:p>
      </dsp:txBody>
      <dsp:txXfrm>
        <a:off x="759363" y="822299"/>
        <a:ext cx="5485901" cy="657457"/>
      </dsp:txXfrm>
    </dsp:sp>
    <dsp:sp modelId="{478F48BD-4EE6-4230-9237-CDC5879EE5AD}">
      <dsp:nvSpPr>
        <dsp:cNvPr id="0" name=""/>
        <dsp:cNvSpPr/>
      </dsp:nvSpPr>
      <dsp:spPr>
        <a:xfrm>
          <a:off x="0" y="1644122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0187F7-9AC3-41D1-81B3-A39FC1C6BF1B}">
      <dsp:nvSpPr>
        <dsp:cNvPr id="0" name=""/>
        <dsp:cNvSpPr/>
      </dsp:nvSpPr>
      <dsp:spPr>
        <a:xfrm>
          <a:off x="198881" y="1792050"/>
          <a:ext cx="361601" cy="361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8D7AF8-BDBA-4520-97BF-5524915D1BAE}">
      <dsp:nvSpPr>
        <dsp:cNvPr id="0" name=""/>
        <dsp:cNvSpPr/>
      </dsp:nvSpPr>
      <dsp:spPr>
        <a:xfrm>
          <a:off x="759363" y="1644122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Align CR to corporate objectives</a:t>
          </a:r>
          <a:endParaRPr lang="en-US" sz="1600" kern="1200"/>
        </a:p>
      </dsp:txBody>
      <dsp:txXfrm>
        <a:off x="759363" y="1644122"/>
        <a:ext cx="5485901" cy="657457"/>
      </dsp:txXfrm>
    </dsp:sp>
    <dsp:sp modelId="{E23AA541-C612-4F98-BA00-531F8074D526}">
      <dsp:nvSpPr>
        <dsp:cNvPr id="0" name=""/>
        <dsp:cNvSpPr/>
      </dsp:nvSpPr>
      <dsp:spPr>
        <a:xfrm>
          <a:off x="0" y="2465944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457E23-DA3C-4221-A7E2-02547414018D}">
      <dsp:nvSpPr>
        <dsp:cNvPr id="0" name=""/>
        <dsp:cNvSpPr/>
      </dsp:nvSpPr>
      <dsp:spPr>
        <a:xfrm>
          <a:off x="198881" y="2613872"/>
          <a:ext cx="361601" cy="3616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30293B-E02C-4AB3-B9A2-E1CFD51469D5}">
      <dsp:nvSpPr>
        <dsp:cNvPr id="0" name=""/>
        <dsp:cNvSpPr/>
      </dsp:nvSpPr>
      <dsp:spPr>
        <a:xfrm>
          <a:off x="759363" y="2465944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Led from the top</a:t>
          </a:r>
          <a:endParaRPr lang="en-US" sz="1600" kern="1200"/>
        </a:p>
      </dsp:txBody>
      <dsp:txXfrm>
        <a:off x="759363" y="2465944"/>
        <a:ext cx="5485901" cy="657457"/>
      </dsp:txXfrm>
    </dsp:sp>
    <dsp:sp modelId="{C8816342-4361-4FE5-A882-28B701210CBC}">
      <dsp:nvSpPr>
        <dsp:cNvPr id="0" name=""/>
        <dsp:cNvSpPr/>
      </dsp:nvSpPr>
      <dsp:spPr>
        <a:xfrm>
          <a:off x="0" y="3287766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966655-51C4-4CA6-A31B-F3D6DFB88110}">
      <dsp:nvSpPr>
        <dsp:cNvPr id="0" name=""/>
        <dsp:cNvSpPr/>
      </dsp:nvSpPr>
      <dsp:spPr>
        <a:xfrm>
          <a:off x="198881" y="3435694"/>
          <a:ext cx="361601" cy="3616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1DA10E-DDE6-499E-9ECF-F66AF4DA61A3}">
      <dsp:nvSpPr>
        <dsp:cNvPr id="0" name=""/>
        <dsp:cNvSpPr/>
      </dsp:nvSpPr>
      <dsp:spPr>
        <a:xfrm>
          <a:off x="759363" y="3287766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Include in induction, performance management and training</a:t>
          </a:r>
          <a:endParaRPr lang="en-US" sz="1600" kern="1200"/>
        </a:p>
      </dsp:txBody>
      <dsp:txXfrm>
        <a:off x="759363" y="3287766"/>
        <a:ext cx="5485901" cy="657457"/>
      </dsp:txXfrm>
    </dsp:sp>
    <dsp:sp modelId="{3C428103-B9B2-4F8E-A916-CADA405701BE}">
      <dsp:nvSpPr>
        <dsp:cNvPr id="0" name=""/>
        <dsp:cNvSpPr/>
      </dsp:nvSpPr>
      <dsp:spPr>
        <a:xfrm>
          <a:off x="0" y="4109589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652D4A-DC0E-4F52-86E5-18D09B8AA52B}">
      <dsp:nvSpPr>
        <dsp:cNvPr id="0" name=""/>
        <dsp:cNvSpPr/>
      </dsp:nvSpPr>
      <dsp:spPr>
        <a:xfrm>
          <a:off x="198881" y="4257517"/>
          <a:ext cx="361601" cy="36160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ED70C-8B2F-4C08-9E9E-119068CAB37B}">
      <dsp:nvSpPr>
        <dsp:cNvPr id="0" name=""/>
        <dsp:cNvSpPr/>
      </dsp:nvSpPr>
      <dsp:spPr>
        <a:xfrm>
          <a:off x="759363" y="410958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Measure and evaluate CR performance</a:t>
          </a:r>
          <a:endParaRPr lang="en-US" sz="1600" kern="1200"/>
        </a:p>
      </dsp:txBody>
      <dsp:txXfrm>
        <a:off x="759363" y="4109589"/>
        <a:ext cx="5485901" cy="657457"/>
      </dsp:txXfrm>
    </dsp:sp>
    <dsp:sp modelId="{EBD0E78F-E77C-44A3-94D2-F90382767E3A}">
      <dsp:nvSpPr>
        <dsp:cNvPr id="0" name=""/>
        <dsp:cNvSpPr/>
      </dsp:nvSpPr>
      <dsp:spPr>
        <a:xfrm>
          <a:off x="0" y="4931411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1442B2-F999-417E-814F-E2BAE5DA6F84}">
      <dsp:nvSpPr>
        <dsp:cNvPr id="0" name=""/>
        <dsp:cNvSpPr/>
      </dsp:nvSpPr>
      <dsp:spPr>
        <a:xfrm>
          <a:off x="198881" y="5079339"/>
          <a:ext cx="361601" cy="36160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66EC23-C869-4E02-A02A-DA40469FC080}">
      <dsp:nvSpPr>
        <dsp:cNvPr id="0" name=""/>
        <dsp:cNvSpPr/>
      </dsp:nvSpPr>
      <dsp:spPr>
        <a:xfrm>
          <a:off x="759363" y="4931411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Publicise and promote successes</a:t>
          </a:r>
          <a:endParaRPr lang="en-US" sz="1600" kern="1200"/>
        </a:p>
      </dsp:txBody>
      <dsp:txXfrm>
        <a:off x="759363" y="4931411"/>
        <a:ext cx="5485901" cy="65745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3E9992-3B04-4E26-8307-F8A8F6D78057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729AA7-D0E8-4F86-8D74-3FD0D7B0FEA4}">
      <dsp:nvSpPr>
        <dsp:cNvPr id="0" name=""/>
        <dsp:cNvSpPr/>
      </dsp:nvSpPr>
      <dsp:spPr>
        <a:xfrm>
          <a:off x="0" y="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Equality Act 2010 (UK) </a:t>
          </a:r>
          <a:endParaRPr lang="en-US" sz="3700" kern="1200"/>
        </a:p>
      </dsp:txBody>
      <dsp:txXfrm>
        <a:off x="0" y="0"/>
        <a:ext cx="6245265" cy="1397336"/>
      </dsp:txXfrm>
    </dsp:sp>
    <dsp:sp modelId="{608E02B2-F9DB-4A88-8533-A3CDE9D16D4D}">
      <dsp:nvSpPr>
        <dsp:cNvPr id="0" name=""/>
        <dsp:cNvSpPr/>
      </dsp:nvSpPr>
      <dsp:spPr>
        <a:xfrm>
          <a:off x="0" y="1397336"/>
          <a:ext cx="6245265" cy="0"/>
        </a:xfrm>
        <a:prstGeom prst="line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accent2">
              <a:hueOff val="2054433"/>
              <a:satOff val="0"/>
              <a:lumOff val="62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D16778-B6C9-4442-8A53-977BA484BE7E}">
      <dsp:nvSpPr>
        <dsp:cNvPr id="0" name=""/>
        <dsp:cNvSpPr/>
      </dsp:nvSpPr>
      <dsp:spPr>
        <a:xfrm>
          <a:off x="0" y="1397336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Effective EDI strategy goes beyond compliance</a:t>
          </a:r>
          <a:endParaRPr lang="en-US" sz="3700" kern="1200"/>
        </a:p>
      </dsp:txBody>
      <dsp:txXfrm>
        <a:off x="0" y="1397336"/>
        <a:ext cx="6245265" cy="1397336"/>
      </dsp:txXfrm>
    </dsp:sp>
    <dsp:sp modelId="{2BAFAF72-E203-4C15-84B6-AA4364106B12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accent2">
              <a:hueOff val="4108866"/>
              <a:satOff val="0"/>
              <a:lumOff val="124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D2611-5DF8-4B62-AA69-917435BE3FFD}">
      <dsp:nvSpPr>
        <dsp:cNvPr id="0" name=""/>
        <dsp:cNvSpPr/>
      </dsp:nvSpPr>
      <dsp:spPr>
        <a:xfrm>
          <a:off x="0" y="2794673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In the UK: ensuring equality of access to goods and services</a:t>
          </a:r>
          <a:endParaRPr lang="en-US" sz="3700" kern="1200"/>
        </a:p>
      </dsp:txBody>
      <dsp:txXfrm>
        <a:off x="0" y="2794673"/>
        <a:ext cx="6245265" cy="1397336"/>
      </dsp:txXfrm>
    </dsp:sp>
    <dsp:sp modelId="{E6A3C56C-046E-493D-80D8-9BD59A841A00}">
      <dsp:nvSpPr>
        <dsp:cNvPr id="0" name=""/>
        <dsp:cNvSpPr/>
      </dsp:nvSpPr>
      <dsp:spPr>
        <a:xfrm>
          <a:off x="0" y="4192010"/>
          <a:ext cx="6245265" cy="0"/>
        </a:xfrm>
        <a:prstGeom prst="line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E0159-DE1B-4BA3-9C18-F9442DEB303B}">
      <dsp:nvSpPr>
        <dsp:cNvPr id="0" name=""/>
        <dsp:cNvSpPr/>
      </dsp:nvSpPr>
      <dsp:spPr>
        <a:xfrm>
          <a:off x="0" y="419201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Equality is not the same as equity</a:t>
          </a:r>
          <a:endParaRPr lang="en-US" sz="3700" kern="1200"/>
        </a:p>
      </dsp:txBody>
      <dsp:txXfrm>
        <a:off x="0" y="4192010"/>
        <a:ext cx="6245265" cy="139733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A6093E-523F-4412-9CD2-2B50C091962E}">
      <dsp:nvSpPr>
        <dsp:cNvPr id="0" name=""/>
        <dsp:cNvSpPr/>
      </dsp:nvSpPr>
      <dsp:spPr>
        <a:xfrm>
          <a:off x="0" y="2729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42F53-68DF-4E89-B330-89404970163A}">
      <dsp:nvSpPr>
        <dsp:cNvPr id="0" name=""/>
        <dsp:cNvSpPr/>
      </dsp:nvSpPr>
      <dsp:spPr>
        <a:xfrm>
          <a:off x="0" y="2729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Diversity recognises everyone is different in a variety of visible and non-visible ways</a:t>
          </a:r>
          <a:endParaRPr lang="en-US" sz="2900" kern="1200"/>
        </a:p>
      </dsp:txBody>
      <dsp:txXfrm>
        <a:off x="0" y="2729"/>
        <a:ext cx="6245265" cy="1861296"/>
      </dsp:txXfrm>
    </dsp:sp>
    <dsp:sp modelId="{E1E6A822-32CB-455C-86D7-D5488FB8510E}">
      <dsp:nvSpPr>
        <dsp:cNvPr id="0" name=""/>
        <dsp:cNvSpPr/>
      </dsp:nvSpPr>
      <dsp:spPr>
        <a:xfrm>
          <a:off x="0" y="1864025"/>
          <a:ext cx="624526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553D9-E339-4661-9773-722F82FF5CDE}">
      <dsp:nvSpPr>
        <dsp:cNvPr id="0" name=""/>
        <dsp:cNvSpPr/>
      </dsp:nvSpPr>
      <dsp:spPr>
        <a:xfrm>
          <a:off x="0" y="1864025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Research shows that diverse workforces are better for decision-making, innovation and problem solving</a:t>
          </a:r>
          <a:endParaRPr lang="en-US" sz="2900" kern="1200"/>
        </a:p>
      </dsp:txBody>
      <dsp:txXfrm>
        <a:off x="0" y="1864025"/>
        <a:ext cx="6245265" cy="1861296"/>
      </dsp:txXfrm>
    </dsp:sp>
    <dsp:sp modelId="{B99A92AC-6BE4-47B4-8AF9-7FF323BCC4FA}">
      <dsp:nvSpPr>
        <dsp:cNvPr id="0" name=""/>
        <dsp:cNvSpPr/>
      </dsp:nvSpPr>
      <dsp:spPr>
        <a:xfrm>
          <a:off x="0" y="3725321"/>
          <a:ext cx="624526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170CE1-186A-49EB-A835-4DA096468787}">
      <dsp:nvSpPr>
        <dsp:cNvPr id="0" name=""/>
        <dsp:cNvSpPr/>
      </dsp:nvSpPr>
      <dsp:spPr>
        <a:xfrm>
          <a:off x="0" y="3725321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People must feel empowered, feel a sense of belonging, and have psychological safety</a:t>
          </a:r>
          <a:endParaRPr lang="en-US" sz="2900" kern="1200"/>
        </a:p>
      </dsp:txBody>
      <dsp:txXfrm>
        <a:off x="0" y="3725321"/>
        <a:ext cx="6245265" cy="186129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7D56A6-2267-4A72-A119-94FBEA72B48B}">
      <dsp:nvSpPr>
        <dsp:cNvPr id="0" name=""/>
        <dsp:cNvSpPr/>
      </dsp:nvSpPr>
      <dsp:spPr>
        <a:xfrm>
          <a:off x="0" y="682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61FEA8-D947-449A-9D1D-1E0E34A607AA}">
      <dsp:nvSpPr>
        <dsp:cNvPr id="0" name=""/>
        <dsp:cNvSpPr/>
      </dsp:nvSpPr>
      <dsp:spPr>
        <a:xfrm>
          <a:off x="0" y="682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Leaders should examine people management processes, diversity data to understand where barriers lie</a:t>
          </a:r>
          <a:endParaRPr lang="en-US" sz="2100" kern="1200"/>
        </a:p>
      </dsp:txBody>
      <dsp:txXfrm>
        <a:off x="0" y="682"/>
        <a:ext cx="6245265" cy="1117596"/>
      </dsp:txXfrm>
    </dsp:sp>
    <dsp:sp modelId="{5CAB5EBD-2F99-4A2F-9031-BE78D2A479AB}">
      <dsp:nvSpPr>
        <dsp:cNvPr id="0" name=""/>
        <dsp:cNvSpPr/>
      </dsp:nvSpPr>
      <dsp:spPr>
        <a:xfrm>
          <a:off x="0" y="1118278"/>
          <a:ext cx="624526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15B3FB-31C8-4AEB-8E85-0930FEB321B8}">
      <dsp:nvSpPr>
        <dsp:cNvPr id="0" name=""/>
        <dsp:cNvSpPr/>
      </dsp:nvSpPr>
      <dsp:spPr>
        <a:xfrm>
          <a:off x="0" y="1118278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 legal requirement to have a written policy, but essential to have</a:t>
          </a:r>
          <a:endParaRPr lang="en-US" sz="2100" kern="1200"/>
        </a:p>
      </dsp:txBody>
      <dsp:txXfrm>
        <a:off x="0" y="1118278"/>
        <a:ext cx="6245265" cy="1117596"/>
      </dsp:txXfrm>
    </dsp:sp>
    <dsp:sp modelId="{6B545420-231B-4E77-86A3-0DB699683EAA}">
      <dsp:nvSpPr>
        <dsp:cNvPr id="0" name=""/>
        <dsp:cNvSpPr/>
      </dsp:nvSpPr>
      <dsp:spPr>
        <a:xfrm>
          <a:off x="0" y="2235875"/>
          <a:ext cx="624526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182BA-673B-4C7D-921A-0941C8AA5D05}">
      <dsp:nvSpPr>
        <dsp:cNvPr id="0" name=""/>
        <dsp:cNvSpPr/>
      </dsp:nvSpPr>
      <dsp:spPr>
        <a:xfrm>
          <a:off x="0" y="2235875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Legal and moral obligations</a:t>
          </a:r>
          <a:endParaRPr lang="en-US" sz="2100" kern="1200"/>
        </a:p>
      </dsp:txBody>
      <dsp:txXfrm>
        <a:off x="0" y="2235875"/>
        <a:ext cx="6245265" cy="1117596"/>
      </dsp:txXfrm>
    </dsp:sp>
    <dsp:sp modelId="{5240F98E-50ED-4B4C-AD99-FB80263ECFB5}">
      <dsp:nvSpPr>
        <dsp:cNvPr id="0" name=""/>
        <dsp:cNvSpPr/>
      </dsp:nvSpPr>
      <dsp:spPr>
        <a:xfrm>
          <a:off x="0" y="3353471"/>
          <a:ext cx="624526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06818-53B2-4CC2-A7AC-E8E6D86056A4}">
      <dsp:nvSpPr>
        <dsp:cNvPr id="0" name=""/>
        <dsp:cNvSpPr/>
      </dsp:nvSpPr>
      <dsp:spPr>
        <a:xfrm>
          <a:off x="0" y="3353471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Ideally co-produced by people with lived experience </a:t>
          </a:r>
          <a:endParaRPr lang="en-US" sz="2100" kern="1200"/>
        </a:p>
      </dsp:txBody>
      <dsp:txXfrm>
        <a:off x="0" y="3353471"/>
        <a:ext cx="6245265" cy="1117596"/>
      </dsp:txXfrm>
    </dsp:sp>
    <dsp:sp modelId="{835CE88A-A06B-4F2E-B1EE-EC6BFBD82D38}">
      <dsp:nvSpPr>
        <dsp:cNvPr id="0" name=""/>
        <dsp:cNvSpPr/>
      </dsp:nvSpPr>
      <dsp:spPr>
        <a:xfrm>
          <a:off x="0" y="4471068"/>
          <a:ext cx="624526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ACC308-59B8-4C65-B20B-82C4C63496E5}">
      <dsp:nvSpPr>
        <dsp:cNvPr id="0" name=""/>
        <dsp:cNvSpPr/>
      </dsp:nvSpPr>
      <dsp:spPr>
        <a:xfrm>
          <a:off x="0" y="4471068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International organisations must take account of local norms, legislation and social issues</a:t>
          </a:r>
          <a:endParaRPr lang="en-US" sz="2100" kern="1200"/>
        </a:p>
      </dsp:txBody>
      <dsp:txXfrm>
        <a:off x="0" y="4471068"/>
        <a:ext cx="6245265" cy="111759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57B9AF-27F9-4220-9B6B-2EA148FEEF82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420F4B-53D6-486E-9A42-22B6A063F502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DD60A9-7A9E-4CA1-B46E-73CC4D49104F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Recruitment and selection</a:t>
          </a:r>
          <a:endParaRPr lang="en-US" sz="2200" kern="1200"/>
        </a:p>
      </dsp:txBody>
      <dsp:txXfrm>
        <a:off x="1357965" y="2319"/>
        <a:ext cx="4887299" cy="1175727"/>
      </dsp:txXfrm>
    </dsp:sp>
    <dsp:sp modelId="{72CA1E14-AD6C-45A6-AA5C-E98EA17C81E2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1F9E5F-59E9-47D2-AEF6-2DFF2C682342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DC9156-2BB7-4383-B5B8-A3C1239706C2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Employee engagement</a:t>
          </a:r>
          <a:endParaRPr lang="en-US" sz="2200" kern="1200"/>
        </a:p>
      </dsp:txBody>
      <dsp:txXfrm>
        <a:off x="1357965" y="1471979"/>
        <a:ext cx="4887299" cy="1175727"/>
      </dsp:txXfrm>
    </dsp:sp>
    <dsp:sp modelId="{8137DE61-2DD3-42FD-B4CB-AFE008EC007F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B4D11B-D432-4456-9EFE-0804A5C6576A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D46BE2-4A0C-4ECD-8D15-6A3F32CE1F85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Succession Planning</a:t>
          </a:r>
          <a:endParaRPr lang="en-US" sz="2200" kern="1200"/>
        </a:p>
      </dsp:txBody>
      <dsp:txXfrm>
        <a:off x="1357965" y="2941639"/>
        <a:ext cx="4887299" cy="1175727"/>
      </dsp:txXfrm>
    </dsp:sp>
    <dsp:sp modelId="{61D61CBA-056C-455D-AECC-D7E185CFB780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0728C1-78EA-4FAE-A2FC-FF974CA04054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F436BE-95FF-4B70-AE19-37DF07A7AB9D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Training</a:t>
          </a:r>
          <a:endParaRPr lang="en-US" sz="2200" kern="1200"/>
        </a:p>
      </dsp:txBody>
      <dsp:txXfrm>
        <a:off x="1357965" y="4411299"/>
        <a:ext cx="4887299" cy="11757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BA3248A-FCBA-4538-91BB-8EA1C8C575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CFD71-1B38-4263-B845-13ED0170C9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5D02A6-1DEC-41EB-81A1-F35E40B39432}" type="datetime1">
              <a:rPr lang="en-GB" smtClean="0"/>
              <a:t>20/11/2023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44538B-F3ED-44C7-B9D3-4566ABB9783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54B66-A131-4DAC-BEFE-11AFA7521B4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95C10-1B97-4631-BBA9-B116D8CE3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39257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57704-6EDB-46AC-8852-2827E769FDB2}" type="datetime1">
              <a:rPr lang="en-GB" smtClean="0"/>
              <a:pPr/>
              <a:t>20/11/2023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DB08D-32FE-4C56-95DB-2741485080A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030388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8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3952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736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9263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4505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5696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0197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0867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3348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2103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047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0131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727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63" r:id="rId2"/>
    <p:sldLayoutId id="2147483664" r:id="rId3"/>
    <p:sldLayoutId id="2147483665" r:id="rId4"/>
    <p:sldLayoutId id="2147483666" r:id="rId5"/>
    <p:sldLayoutId id="2147483679" r:id="rId6"/>
    <p:sldLayoutId id="2147483678" r:id="rId7"/>
    <p:sldLayoutId id="2147483677" r:id="rId8"/>
    <p:sldLayoutId id="2147483676" r:id="rId9"/>
    <p:sldLayoutId id="2147483675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AfGb-AYx6I?feature=oembe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4680660-7E23-4F0F-A679-BF913E94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846D22-68E8-A4FA-9241-BCCAABE97C9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949" r="-2" b="2780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80430" y="583345"/>
            <a:ext cx="7160357" cy="4164820"/>
          </a:xfrm>
        </p:spPr>
        <p:txBody>
          <a:bodyPr rtlCol="0" anchor="t">
            <a:normAutofit/>
          </a:bodyPr>
          <a:lstStyle/>
          <a:p>
            <a:pPr algn="r"/>
            <a:r>
              <a:rPr lang="en-GB" sz="5600">
                <a:solidFill>
                  <a:srgbClr val="FFFFFF"/>
                </a:solidFill>
              </a:rPr>
              <a:t>Teams, Ethics &amp; Professionalism, Equality &amp; Diversity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8228" y="5972174"/>
            <a:ext cx="8578699" cy="504825"/>
          </a:xfrm>
        </p:spPr>
        <p:txBody>
          <a:bodyPr rtlCol="0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Our final session!</a:t>
            </a:r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5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3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5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326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3584D1-BB71-B8C5-0ED1-9124B16D6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/>
              <a:t>Why Teams?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D4EBC0-BA91-0323-FB07-6C679A41AA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014659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5280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31A7D-E089-DBF4-2A69-1B9F9E1C4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6100">
                <a:solidFill>
                  <a:schemeClr val="bg1"/>
                </a:solidFill>
              </a:rPr>
              <a:t>Deloitte University Press (2016)</a:t>
            </a:r>
          </a:p>
        </p:txBody>
      </p:sp>
      <p:sp>
        <p:nvSpPr>
          <p:cNvPr id="3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17EBA-8645-EF24-A5B5-12A2CC4E3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/>
              <a:t>The ability to quickly build, deploy, disband, and reform teams is a critical skill for today's organisations</a:t>
            </a:r>
          </a:p>
        </p:txBody>
      </p:sp>
      <p:sp>
        <p:nvSpPr>
          <p:cNvPr id="3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5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93887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D33B50-DCFC-4FC8-86E6-220C10042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B0C822EA-49C6-4B57-89F4-2F6A54365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2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AA6ED1D6-F8CB-3ECE-3C48-0F7AA227E0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21042" r="-2" b="-2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478B79-EB67-A24D-41F0-8C6948E1F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268" y="698643"/>
            <a:ext cx="5243394" cy="5189746"/>
          </a:xfrm>
        </p:spPr>
        <p:txBody>
          <a:bodyPr anchor="t">
            <a:normAutofit/>
          </a:bodyPr>
          <a:lstStyle/>
          <a:p>
            <a:r>
              <a:rPr lang="en-GB" sz="7200">
                <a:solidFill>
                  <a:srgbClr val="FFFFFF"/>
                </a:solidFill>
              </a:rPr>
              <a:t>More on Teams</a:t>
            </a:r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0016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8796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4476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19" name="Straight Connector">
            <a:extLst>
              <a:ext uri="{FF2B5EF4-FFF2-40B4-BE49-F238E27FC236}">
                <a16:creationId xmlns:a16="http://schemas.microsoft.com/office/drawing/2014/main" id="{C27ECE09-20A7-4AE8-973B-F66776C11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C95FE-26E3-BB3B-6B5D-024FF935E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042" y="698643"/>
            <a:ext cx="4124758" cy="53014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Teams offer diversity of strengths and perspectives</a:t>
            </a:r>
          </a:p>
          <a:p>
            <a:r>
              <a:rPr lang="en-GB" sz="1800">
                <a:solidFill>
                  <a:srgbClr val="FFFFFF"/>
                </a:solidFill>
              </a:rPr>
              <a:t>Teams promote learning opportunities </a:t>
            </a:r>
          </a:p>
          <a:p>
            <a:r>
              <a:rPr lang="en-GB" sz="1800">
                <a:solidFill>
                  <a:srgbClr val="FFFFFF"/>
                </a:solidFill>
              </a:rPr>
              <a:t>Teams can solve more complex problems (Ernst &amp; Young, 2013)</a:t>
            </a:r>
          </a:p>
          <a:p>
            <a:r>
              <a:rPr lang="en-GB" sz="1800">
                <a:solidFill>
                  <a:srgbClr val="FFFFFF"/>
                </a:solidFill>
              </a:rPr>
              <a:t>Teams offer flexibility </a:t>
            </a:r>
          </a:p>
          <a:p>
            <a:r>
              <a:rPr lang="en-GB" sz="1800">
                <a:solidFill>
                  <a:srgbClr val="FFFFFF"/>
                </a:solidFill>
              </a:rPr>
              <a:t>Teams deliver faster results</a:t>
            </a:r>
          </a:p>
          <a:p>
            <a:r>
              <a:rPr lang="en-GB" sz="1800">
                <a:solidFill>
                  <a:srgbClr val="FFFFFF"/>
                </a:solidFill>
              </a:rPr>
              <a:t>Teams can mirror organisational values</a:t>
            </a:r>
          </a:p>
          <a:p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2236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AB240E-F45D-1EB4-7928-7D5E5EB71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000">
                <a:solidFill>
                  <a:schemeClr val="bg1"/>
                </a:solidFill>
              </a:rPr>
              <a:t>Google's Project Aristotle 2012 (the whole is greater than the sum of its parts)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B4E97-E288-2579-2109-3FA6FAFE6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/>
              <a:t>Distinguished a work group from a team: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/>
              <a:t>Work group – little interdependence, meet periodically and based on a managerial hierarchy 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/>
              <a:t>Teams – highly interdependent, plan work, solve problems, make decisions, need each other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8129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F6112-229B-11FF-3B56-B476480FC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</a:rPr>
              <a:t>Traits of effective teams (Google still)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DD6E70-B73F-BBF4-C002-43BE234AA4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552107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0881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51635-1E7B-06C5-908C-F38AB19ED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chemeClr val="bg1"/>
                </a:solidFill>
              </a:rPr>
              <a:t>Things which did not significantly impact team </a:t>
            </a:r>
            <a:br>
              <a:rPr lang="en-GB" sz="4400">
                <a:solidFill>
                  <a:schemeClr val="bg1"/>
                </a:solidFill>
              </a:rPr>
            </a:br>
            <a:r>
              <a:rPr lang="en-GB" sz="4400">
                <a:solidFill>
                  <a:schemeClr val="bg1"/>
                </a:solidFill>
              </a:rPr>
              <a:t>effectiveness at Google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06C71-8C51-7C07-96D4-7CC7515E3A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/>
              <a:t>Co-location</a:t>
            </a:r>
          </a:p>
          <a:p>
            <a:r>
              <a:rPr lang="en-GB" sz="1800"/>
              <a:t>Consensus-driven decision making</a:t>
            </a:r>
          </a:p>
          <a:p>
            <a:r>
              <a:rPr lang="en-GB" sz="1800"/>
              <a:t>Extroversion of team members</a:t>
            </a:r>
          </a:p>
          <a:p>
            <a:r>
              <a:rPr lang="en-GB" sz="1800"/>
              <a:t>Individual performance of team members</a:t>
            </a:r>
          </a:p>
          <a:p>
            <a:r>
              <a:rPr lang="en-GB" sz="1800"/>
              <a:t>Workload</a:t>
            </a:r>
          </a:p>
          <a:p>
            <a:r>
              <a:rPr lang="en-GB" sz="1800"/>
              <a:t>Seniority</a:t>
            </a:r>
          </a:p>
          <a:p>
            <a:r>
              <a:rPr lang="en-GB" sz="1800"/>
              <a:t>Size of team</a:t>
            </a:r>
          </a:p>
          <a:p>
            <a:r>
              <a:rPr lang="en-GB" sz="1800"/>
              <a:t>tenure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4228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4BF4A-B076-F06B-709A-48DC9C5DD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/>
              <a:t>Size of team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FE1218-7FE8-9A71-C8E5-370F509194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339827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23497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B7169B8-2507-43F4-A148-FA791CD9C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506245-9993-B65E-D724-F0B192AC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81934"/>
            <a:ext cx="5257801" cy="5181523"/>
          </a:xfrm>
        </p:spPr>
        <p:txBody>
          <a:bodyPr anchor="b">
            <a:normAutofit/>
          </a:bodyPr>
          <a:lstStyle/>
          <a:p>
            <a:r>
              <a:rPr lang="en-GB" sz="6700"/>
              <a:t>Havard Business Review 2016 – When things go wrong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2814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1594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7274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7FB0E-9C47-E82B-AA13-C08D5FE78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042" y="698643"/>
            <a:ext cx="4124758" cy="53014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1800"/>
              <a:t>Collaborative overload</a:t>
            </a:r>
          </a:p>
          <a:p>
            <a:r>
              <a:rPr lang="en-GB" sz="1800"/>
              <a:t>Collaborators in highest demand had lowest engagement scores</a:t>
            </a:r>
          </a:p>
          <a:p>
            <a:r>
              <a:rPr lang="en-GB" sz="1800"/>
              <a:t>People underperform when overwhelmed</a:t>
            </a:r>
          </a:p>
        </p:txBody>
      </p:sp>
    </p:spTree>
    <p:extLst>
      <p:ext uri="{BB962C8B-B14F-4D97-AF65-F5344CB8AC3E}">
        <p14:creationId xmlns:p14="http://schemas.microsoft.com/office/powerpoint/2010/main" val="1204616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CF0CC2-658D-4A87-9D2E-154B0ABE1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796C2CE2-29C3-4EBD-A8BB-82C6CC069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5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63FF8CC0-2E8D-654B-1C37-CAAEBD4677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1296" r="-2" b="4307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F6EF08-7809-EB61-9A50-807D6BEE7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6617" y="381935"/>
            <a:ext cx="5366040" cy="2344840"/>
          </a:xfrm>
        </p:spPr>
        <p:txBody>
          <a:bodyPr anchor="b">
            <a:normAutofit/>
          </a:bodyPr>
          <a:lstStyle/>
          <a:p>
            <a:r>
              <a:rPr lang="en-GB" sz="6700">
                <a:solidFill>
                  <a:srgbClr val="FFFFFF"/>
                </a:solidFill>
              </a:rPr>
              <a:t>HBR recommended</a:t>
            </a:r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9609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rgbClr val="FFFFFF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6116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2748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rgbClr val="FFFFFF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19" name="Straight Connector">
            <a:extLst>
              <a:ext uri="{FF2B5EF4-FFF2-40B4-BE49-F238E27FC236}">
                <a16:creationId xmlns:a16="http://schemas.microsoft.com/office/drawing/2014/main" id="{BF76EB78-6E9D-49A9-ADC5-7BCCD6F1F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177F3-290D-798E-9AB7-4FA537470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6617" y="3175552"/>
            <a:ext cx="5366041" cy="28091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Make conscious decisions when allocating work</a:t>
            </a:r>
          </a:p>
          <a:p>
            <a:r>
              <a:rPr lang="en-GB" sz="1800">
                <a:solidFill>
                  <a:srgbClr val="FFFFFF"/>
                </a:solidFill>
              </a:rPr>
              <a:t>Protect the meaning of a team: needs a common identity or purpose</a:t>
            </a:r>
          </a:p>
          <a:p>
            <a:r>
              <a:rPr lang="en-GB" sz="1800">
                <a:solidFill>
                  <a:srgbClr val="FFFFFF"/>
                </a:solidFill>
              </a:rPr>
              <a:t>Positive team environment requires reflection: what worked well and what behaviours benefited the team</a:t>
            </a:r>
          </a:p>
        </p:txBody>
      </p:sp>
    </p:spTree>
    <p:extLst>
      <p:ext uri="{BB962C8B-B14F-4D97-AF65-F5344CB8AC3E}">
        <p14:creationId xmlns:p14="http://schemas.microsoft.com/office/powerpoint/2010/main" val="3427493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DA9906-56DE-DE33-5242-FBE186713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5" y="1106007"/>
            <a:ext cx="10550025" cy="1182927"/>
          </a:xfrm>
        </p:spPr>
        <p:txBody>
          <a:bodyPr anchor="b">
            <a:normAutofit/>
          </a:bodyPr>
          <a:lstStyle/>
          <a:p>
            <a:r>
              <a:rPr lang="en-GB" sz="3600"/>
              <a:t>Belbin's Team roles – 9 required to build high performing teams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3764" y="232542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F86C8-0A19-E2BF-763F-67D20AC421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5" y="2598947"/>
            <a:ext cx="10550025" cy="36773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Resource Investigator </a:t>
            </a:r>
          </a:p>
          <a:p>
            <a:r>
              <a:rPr lang="en-GB" sz="1800"/>
              <a:t>Teamworker </a:t>
            </a:r>
          </a:p>
          <a:p>
            <a:r>
              <a:rPr lang="en-GB" sz="1800"/>
              <a:t> Co-ordinator</a:t>
            </a:r>
          </a:p>
          <a:p>
            <a:r>
              <a:rPr lang="en-GB" sz="1800"/>
              <a:t>Plant</a:t>
            </a:r>
          </a:p>
          <a:p>
            <a:r>
              <a:rPr lang="en-GB" sz="1800"/>
              <a:t>Monitor Evaluator </a:t>
            </a:r>
          </a:p>
          <a:p>
            <a:r>
              <a:rPr lang="en-GB" sz="1800"/>
              <a:t>Specialist </a:t>
            </a:r>
          </a:p>
          <a:p>
            <a:r>
              <a:rPr lang="en-GB" sz="1800"/>
              <a:t>Shaper</a:t>
            </a:r>
          </a:p>
          <a:p>
            <a:r>
              <a:rPr lang="en-GB" sz="1800"/>
              <a:t>Implementer </a:t>
            </a:r>
          </a:p>
          <a:p>
            <a:r>
              <a:rPr lang="en-GB" sz="1800"/>
              <a:t>Completer Finisher</a:t>
            </a:r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62544" y="255471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8224" y="306986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694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able&#10;&#10;Description automatically generated">
            <a:extLst>
              <a:ext uri="{FF2B5EF4-FFF2-40B4-BE49-F238E27FC236}">
                <a16:creationId xmlns:a16="http://schemas.microsoft.com/office/drawing/2014/main" id="{9AF42522-CE2B-69A0-6CE0-ADAB989800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712" y="196458"/>
            <a:ext cx="8146473" cy="6504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5267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C762E5-D5AB-3031-A589-ED69ABE32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159" y="1377146"/>
            <a:ext cx="4076460" cy="362621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6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Building Teams – Simon Senek</a:t>
            </a:r>
          </a:p>
        </p:txBody>
      </p:sp>
      <p:sp>
        <p:nvSpPr>
          <p:cNvPr id="13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7738" y="81499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6518" y="104429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42198" y="1268720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9322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nline Media 5" title="Building Trusting Teams">
            <a:hlinkClick r:id="" action="ppaction://media"/>
            <a:extLst>
              <a:ext uri="{FF2B5EF4-FFF2-40B4-BE49-F238E27FC236}">
                <a16:creationId xmlns:a16="http://schemas.microsoft.com/office/drawing/2014/main" id="{AFE79211-B40C-0604-C9AA-DC27E10F5F0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868051" y="1909050"/>
            <a:ext cx="4572000" cy="3429000"/>
          </a:xfrm>
        </p:spPr>
      </p:pic>
    </p:spTree>
    <p:extLst>
      <p:ext uri="{BB962C8B-B14F-4D97-AF65-F5344CB8AC3E}">
        <p14:creationId xmlns:p14="http://schemas.microsoft.com/office/powerpoint/2010/main" val="16749075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CF0CC2-658D-4A87-9D2E-154B0ABE1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796C2CE2-29C3-4EBD-A8BB-82C6CC069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5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CAD9628E-2B15-C76D-2DDA-12EF17617E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1296" r="-2" b="4307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94EF7C8-9EE8-680E-4F6E-AE7E568FB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6617" y="381935"/>
            <a:ext cx="5366040" cy="2344840"/>
          </a:xfrm>
        </p:spPr>
        <p:txBody>
          <a:bodyPr anchor="b">
            <a:normAutofit/>
          </a:bodyPr>
          <a:lstStyle/>
          <a:p>
            <a:r>
              <a:rPr lang="en-GB" sz="6700">
                <a:solidFill>
                  <a:srgbClr val="FFFFFF"/>
                </a:solidFill>
              </a:rPr>
              <a:t>CIPD: Building Better Teams</a:t>
            </a:r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9609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rgbClr val="FFFFFF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6116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2748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rgbClr val="FFFFFF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19" name="Straight Connector">
            <a:extLst>
              <a:ext uri="{FF2B5EF4-FFF2-40B4-BE49-F238E27FC236}">
                <a16:creationId xmlns:a16="http://schemas.microsoft.com/office/drawing/2014/main" id="{BF76EB78-6E9D-49A9-ADC5-7BCCD6F1F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B57E1-52A4-005E-92AA-44CD22F18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6617" y="3175552"/>
            <a:ext cx="5366041" cy="28091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Clarify purpose</a:t>
            </a:r>
          </a:p>
          <a:p>
            <a:r>
              <a:rPr lang="en-GB" sz="1800">
                <a:solidFill>
                  <a:srgbClr val="FFFFFF"/>
                </a:solidFill>
              </a:rPr>
              <a:t>Selection of team members</a:t>
            </a:r>
          </a:p>
          <a:p>
            <a:r>
              <a:rPr lang="en-GB" sz="1800">
                <a:solidFill>
                  <a:srgbClr val="FFFFFF"/>
                </a:solidFill>
              </a:rPr>
              <a:t>Develop relationships</a:t>
            </a:r>
          </a:p>
          <a:p>
            <a:r>
              <a:rPr lang="en-GB" sz="1800">
                <a:solidFill>
                  <a:srgbClr val="FFFFFF"/>
                </a:solidFill>
              </a:rPr>
              <a:t>Observe team disciplines</a:t>
            </a:r>
          </a:p>
          <a:p>
            <a:r>
              <a:rPr lang="en-GB" sz="1800">
                <a:solidFill>
                  <a:srgbClr val="FFFFFF"/>
                </a:solidFill>
              </a:rPr>
              <a:t>Keep on it – teambuilding never ends</a:t>
            </a:r>
          </a:p>
        </p:txBody>
      </p:sp>
    </p:spTree>
    <p:extLst>
      <p:ext uri="{BB962C8B-B14F-4D97-AF65-F5344CB8AC3E}">
        <p14:creationId xmlns:p14="http://schemas.microsoft.com/office/powerpoint/2010/main" val="9501527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422BD-2CBF-A79B-43BC-CD56AB2B9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Tuckman's Model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B2098B5D-3433-BF62-3494-14A27D78F7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65378" y="1684060"/>
            <a:ext cx="9595633" cy="3674547"/>
          </a:xfrm>
        </p:spPr>
      </p:pic>
    </p:spTree>
    <p:extLst>
      <p:ext uri="{BB962C8B-B14F-4D97-AF65-F5344CB8AC3E}">
        <p14:creationId xmlns:p14="http://schemas.microsoft.com/office/powerpoint/2010/main" val="2296525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52166BF-0946-419E-A3F5-F3510C5B2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!!Rectangle">
            <a:extLst>
              <a:ext uri="{FF2B5EF4-FFF2-40B4-BE49-F238E27FC236}">
                <a16:creationId xmlns:a16="http://schemas.microsoft.com/office/drawing/2014/main" id="{1E902070-A0E4-4756-B623-BA0AC4066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4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n early morning coffee with bread and a newspaper on top of the table">
            <a:extLst>
              <a:ext uri="{FF2B5EF4-FFF2-40B4-BE49-F238E27FC236}">
                <a16:creationId xmlns:a16="http://schemas.microsoft.com/office/drawing/2014/main" id="{3908E5B0-DA51-58A3-5A6D-0E74DC8DFE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9019" r="-2" b="6583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2814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1594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0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7274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2D9260-4A6D-548A-FB46-91B071FAE138}"/>
              </a:ext>
            </a:extLst>
          </p:cNvPr>
          <p:cNvSpPr txBox="1"/>
          <p:nvPr/>
        </p:nvSpPr>
        <p:spPr>
          <a:xfrm>
            <a:off x="7229042" y="698643"/>
            <a:ext cx="4124758" cy="53014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4321425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F97C7-3BDA-3176-F02F-E931A10B4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4500"/>
              <a:t>Ethics and Professionalism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285599-DD36-329F-86C9-DD6596E46E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147035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29223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AE7C0F-A915-1165-FAA6-BFA8F0162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</a:rPr>
              <a:t>Robinson and Dowson (2011)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E269C8-159E-7F56-5566-0AA5865BE5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136005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72461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F30B8E-CA04-CA16-F97E-F9C575B97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Ethical perspectives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7A9BFC-0F34-4494-2341-B20C5B959E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261410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496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1F2F7-BE46-84C2-17AE-A34B20E67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600">
                <a:solidFill>
                  <a:schemeClr val="bg1"/>
                </a:solidFill>
              </a:rPr>
              <a:t>Corporate Governance</a:t>
            </a:r>
            <a:endParaRPr lang="en-US" sz="5600">
              <a:solidFill>
                <a:schemeClr val="bg1"/>
              </a:solidFill>
            </a:endParaRP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CAEDAE-1547-00DD-CDAF-700F2069BB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669965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13618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F611B-761C-57D2-1AD0-BAE8558B8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100">
                <a:solidFill>
                  <a:schemeClr val="bg1"/>
                </a:solidFill>
              </a:rPr>
              <a:t>Bribery and Corruption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75FDF9-DFBF-5FB4-B78A-233B759044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698484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47201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70C11-FC96-F669-FB91-53BEFDFE8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000">
                <a:solidFill>
                  <a:schemeClr val="bg1"/>
                </a:solidFill>
              </a:rPr>
              <a:t>Corporate Social Responsibility 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21B60B-3549-85B1-A336-1BFBD89D34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223573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89490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134AE-93CD-2599-B46F-712FEC00A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CSR – 4 main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1AD3A-52C9-BC18-30AC-301FA1FF33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Workplace: what's the best way to look after employees and other workers in the value chain?</a:t>
            </a:r>
          </a:p>
          <a:p>
            <a:r>
              <a:rPr lang="en-GB"/>
              <a:t>Marketplace: what impact does the organisation's products or services have?  Do they comply with fair trading, corporate taxes, modern-day slavery and anti-bribery?</a:t>
            </a:r>
          </a:p>
          <a:p>
            <a:r>
              <a:rPr lang="en-GB"/>
              <a:t>Environment: How can impact be minimised or improved?</a:t>
            </a:r>
          </a:p>
          <a:p>
            <a:r>
              <a:rPr lang="en-GB"/>
              <a:t>Community: How can the organisation contribute positively to society?</a:t>
            </a:r>
          </a:p>
        </p:txBody>
      </p:sp>
    </p:spTree>
    <p:extLst>
      <p:ext uri="{BB962C8B-B14F-4D97-AF65-F5344CB8AC3E}">
        <p14:creationId xmlns:p14="http://schemas.microsoft.com/office/powerpoint/2010/main" val="19471433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E24FFB-FCC4-E5BA-9DDA-2A39ED7A6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7200">
                <a:solidFill>
                  <a:schemeClr val="bg1"/>
                </a:solidFill>
              </a:rPr>
              <a:t>Drivers of CSR</a:t>
            </a:r>
          </a:p>
        </p:txBody>
      </p:sp>
      <p:sp>
        <p:nvSpPr>
          <p:cNvPr id="4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5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A59DCFE9-6E98-ABEE-5A25-CCF46DE50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/>
              <a:t>Creating value for stakeholders</a:t>
            </a:r>
          </a:p>
          <a:p>
            <a:r>
              <a:rPr lang="en-GB" sz="1800"/>
              <a:t>Legal and voluntary measures</a:t>
            </a:r>
          </a:p>
          <a:p>
            <a:r>
              <a:rPr lang="en-GB" sz="1800"/>
              <a:t>United Nations 2030 Agenda for Sustainable Development: 17 sustainable development goals</a:t>
            </a:r>
          </a:p>
          <a:p>
            <a:endParaRPr lang="en-GB" sz="1800"/>
          </a:p>
          <a:p>
            <a:r>
              <a:rPr lang="en-GB" sz="1800">
                <a:ea typeface="+mn-lt"/>
                <a:cs typeface="+mn-lt"/>
              </a:rPr>
              <a:t>https://sdgs.un.org/2030agenda</a:t>
            </a:r>
            <a:endParaRPr lang="en-GB" sz="1800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08640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C5516-8B8F-97A7-EB29-F13EE33C8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000"/>
              <a:t>Implementing a CR strategy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93B6A3-7016-A336-B705-CC0B625430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951213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54244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D34E7-F9AD-A6EE-4267-5B9108ED2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your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823F1-BF88-A30D-178A-6FFB4219B2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Gender Pay Gap Reporting</a:t>
            </a:r>
          </a:p>
          <a:p>
            <a:r>
              <a:rPr lang="en-GB" dirty="0"/>
              <a:t>Modern Day </a:t>
            </a:r>
            <a:r>
              <a:rPr lang="en-GB"/>
              <a:t>Slavery</a:t>
            </a:r>
          </a:p>
          <a:p>
            <a:r>
              <a:rPr lang="en-GB"/>
              <a:t>Net Zero/Environment</a:t>
            </a:r>
            <a:endParaRPr lang="en-GB" dirty="0"/>
          </a:p>
          <a:p>
            <a:r>
              <a:rPr lang="en-GB" dirty="0"/>
              <a:t>Community Impact</a:t>
            </a:r>
          </a:p>
          <a:p>
            <a:endParaRPr lang="en-GB" dirty="0"/>
          </a:p>
          <a:p>
            <a:r>
              <a:rPr lang="en-GB" dirty="0"/>
              <a:t>What do organisations need to do?</a:t>
            </a:r>
          </a:p>
        </p:txBody>
      </p:sp>
    </p:spTree>
    <p:extLst>
      <p:ext uri="{BB962C8B-B14F-4D97-AF65-F5344CB8AC3E}">
        <p14:creationId xmlns:p14="http://schemas.microsoft.com/office/powerpoint/2010/main" val="30581403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E2C42-CBA7-FCC9-CA68-E2C7B79F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/>
              <a:t>Equality, Diversity and Inclusion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112820-ECF8-2A07-8DF3-E99F6CF8B4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2755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54331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0C3B63-2709-C25C-8F3C-3162878A2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</a:rPr>
              <a:t>Diversity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4EA66D-6866-738C-FC6E-1585B8ED89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219079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06709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BDDDB-1B89-7893-E99B-811EB3CA9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6100">
                <a:solidFill>
                  <a:schemeClr val="bg1"/>
                </a:solidFill>
              </a:rPr>
              <a:t>Inclusive Workplace culture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02645-AA57-AE96-1027-183635649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/>
              <a:t>The practice of including people in a way that is fair for all, values differences and empowers and enables people to be themselves and achieve their full potential.</a:t>
            </a:r>
            <a:endParaRPr lang="en-US" sz="1800"/>
          </a:p>
          <a:p>
            <a:r>
              <a:rPr lang="en-GB" sz="1800"/>
              <a:t>Where they feel their contribution matters</a:t>
            </a:r>
          </a:p>
          <a:p>
            <a:r>
              <a:rPr lang="en-GB" sz="1800"/>
              <a:t>Vital for the sustainability of businesses and economies</a:t>
            </a:r>
          </a:p>
          <a:p>
            <a:r>
              <a:rPr lang="en-GB" sz="1800"/>
              <a:t>Everyone benefits when we embrace the value of diversity of thoughts and ideas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79642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14377A-5512-62AA-721E-43F917DF1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</a:rPr>
              <a:t>Managing EDI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1D7BBF-314C-7DA9-0CAD-75D95E0F7D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09219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16897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ED32B-E991-2ACD-5E2E-F54F81134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GB" sz="5400"/>
              <a:t>Workplace behaviour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CBB912BA-C9B8-290A-CCD0-05D182A46E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1F87F-1CAA-6246-5108-6F019709B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500"/>
              <a:t>Train everyone in the workplace</a:t>
            </a:r>
          </a:p>
          <a:p>
            <a:r>
              <a:rPr lang="en-GB" sz="1500"/>
              <a:t>Ensure EDI runs through all values and policies</a:t>
            </a:r>
          </a:p>
          <a:p>
            <a:r>
              <a:rPr lang="en-GB" sz="1500"/>
              <a:t>Describe desirable behaviours</a:t>
            </a:r>
          </a:p>
          <a:p>
            <a:r>
              <a:rPr lang="en-GB" sz="1500"/>
              <a:t>Make it clear everyone has a personal responsibility to uphold standards </a:t>
            </a:r>
          </a:p>
          <a:p>
            <a:r>
              <a:rPr lang="en-GB" sz="1500"/>
              <a:t>Embed in performance management</a:t>
            </a:r>
          </a:p>
          <a:p>
            <a:r>
              <a:rPr lang="en-GB" sz="1500"/>
              <a:t>Ensure there are mechanism to deal with complaints of bullying and harassment</a:t>
            </a:r>
          </a:p>
          <a:p>
            <a:r>
              <a:rPr lang="en-GB" sz="1500"/>
              <a:t>Monitor and review</a:t>
            </a:r>
          </a:p>
          <a:p>
            <a:r>
              <a:rPr lang="en-GB" sz="1500"/>
              <a:t>Network with other organisations and benchmark progress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98864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8C8B01-7C4D-B2D7-8B9A-348C5A8DD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600">
                <a:solidFill>
                  <a:schemeClr val="bg1"/>
                </a:solidFill>
              </a:rPr>
              <a:t>How can you build inclusive workplaces?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AA8F35-7FCD-02D5-C56C-1D7EC57F46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75224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597583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Ion Boardroom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TF00001243</Template>
  <Application>Microsoft Office PowerPoint</Application>
  <PresentationFormat>Widescreen</PresentationFormat>
  <Slides>32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GradientVTI</vt:lpstr>
      <vt:lpstr>Teams, Ethics &amp; Professionalism, Equality &amp; Diversity </vt:lpstr>
      <vt:lpstr>Why Teams?</vt:lpstr>
      <vt:lpstr>Deloitte University Press (2016)</vt:lpstr>
      <vt:lpstr>More on Teams</vt:lpstr>
      <vt:lpstr>Google's Project Aristotle 2012 (the whole is greater than the sum of its parts)</vt:lpstr>
      <vt:lpstr>Traits of effective teams (Google still)</vt:lpstr>
      <vt:lpstr>Things which did not significantly impact team  effectiveness at Google</vt:lpstr>
      <vt:lpstr>Size of team</vt:lpstr>
      <vt:lpstr>Havard Business Review 2016 – When things go wrong</vt:lpstr>
      <vt:lpstr>HBR recommended</vt:lpstr>
      <vt:lpstr>Belbin's Team roles – 9 required to build high performing teams</vt:lpstr>
      <vt:lpstr>PowerPoint Presentation</vt:lpstr>
      <vt:lpstr>Building Teams – Simon Senek</vt:lpstr>
      <vt:lpstr>CIPD: Building Better Teams</vt:lpstr>
      <vt:lpstr>Tuckman's Model</vt:lpstr>
      <vt:lpstr>PowerPoint Presentation</vt:lpstr>
      <vt:lpstr>Ethics and Professionalism</vt:lpstr>
      <vt:lpstr>Robinson and Dowson (2011)</vt:lpstr>
      <vt:lpstr>Ethical perspectives</vt:lpstr>
      <vt:lpstr>Corporate Governance</vt:lpstr>
      <vt:lpstr>Bribery and Corruption</vt:lpstr>
      <vt:lpstr>Corporate Social Responsibility </vt:lpstr>
      <vt:lpstr>CSR – 4 main areas</vt:lpstr>
      <vt:lpstr>Drivers of CSR</vt:lpstr>
      <vt:lpstr>Implementing a CR strategy</vt:lpstr>
      <vt:lpstr>In your groups</vt:lpstr>
      <vt:lpstr>Equality, Diversity and Inclusion</vt:lpstr>
      <vt:lpstr>Diversity</vt:lpstr>
      <vt:lpstr>Inclusive Workplace culture</vt:lpstr>
      <vt:lpstr>Managing EDI</vt:lpstr>
      <vt:lpstr>Workplace behaviour</vt:lpstr>
      <vt:lpstr>How can you build inclusive workplaces?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25</cp:revision>
  <dcterms:created xsi:type="dcterms:W3CDTF">2023-03-25T19:53:33Z</dcterms:created>
  <dcterms:modified xsi:type="dcterms:W3CDTF">2023-11-20T20:13:52Z</dcterms:modified>
</cp:coreProperties>
</file>