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theme/themeOverride1.xml" ContentType="application/vnd.openxmlformats-officedocument.themeOverr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96" r:id="rId2"/>
  </p:sldMasterIdLst>
  <p:sldIdLst>
    <p:sldId id="256" r:id="rId3"/>
    <p:sldId id="257" r:id="rId4"/>
    <p:sldId id="271" r:id="rId5"/>
    <p:sldId id="301" r:id="rId6"/>
    <p:sldId id="291" r:id="rId7"/>
    <p:sldId id="258" r:id="rId8"/>
    <p:sldId id="292" r:id="rId9"/>
    <p:sldId id="293" r:id="rId10"/>
    <p:sldId id="296" r:id="rId11"/>
    <p:sldId id="288" r:id="rId12"/>
    <p:sldId id="272" r:id="rId13"/>
    <p:sldId id="306" r:id="rId14"/>
    <p:sldId id="304" r:id="rId15"/>
    <p:sldId id="274" r:id="rId16"/>
    <p:sldId id="275" r:id="rId17"/>
    <p:sldId id="261" r:id="rId18"/>
    <p:sldId id="294" r:id="rId19"/>
    <p:sldId id="280" r:id="rId20"/>
    <p:sldId id="281" r:id="rId21"/>
    <p:sldId id="265" r:id="rId22"/>
    <p:sldId id="289" r:id="rId23"/>
    <p:sldId id="267" r:id="rId24"/>
    <p:sldId id="276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中度样式 2 - 强调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BDBED569-4797-4DF1-A0F4-6AAB3CD982D8}" styleName="浅色样式 3 - 强调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279" autoAdjust="0"/>
    <p:restoredTop sz="94660"/>
  </p:normalViewPr>
  <p:slideViewPr>
    <p:cSldViewPr snapToGrid="0">
      <p:cViewPr varScale="1">
        <p:scale>
          <a:sx n="72" d="100"/>
          <a:sy n="72" d="100"/>
        </p:scale>
        <p:origin x="972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5">
  <dgm:title val=""/>
  <dgm:desc val=""/>
  <dgm:catLst>
    <dgm:cat type="accent1" pri="11500"/>
  </dgm:catLst>
  <dgm:styleLbl name="node0">
    <dgm:fillClrLst meth="cycle"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1">
        <a:alpha val="90000"/>
      </a:schemeClr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alpha val="90000"/>
      </a:schemeClr>
      <a:schemeClr val="accent1">
        <a:alpha val="5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/>
    <dgm:txEffectClrLst/>
  </dgm:styleLbl>
  <dgm:styleLbl name="lnNode1">
    <dgm:fillClrLst>
      <a:schemeClr val="accent1">
        <a:shade val="90000"/>
      </a:schemeClr>
      <a:schemeClr val="accent1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  <a:alpha val="90000"/>
      </a:schemeClr>
      <a:schemeClr val="accent1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1">
        <a:alpha val="90000"/>
        <a:tint val="40000"/>
      </a:schemeClr>
      <a:schemeClr val="accent1">
        <a:alpha val="5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3">
  <dgm:title val=""/>
  <dgm:desc val=""/>
  <dgm:catLst>
    <dgm:cat type="accent1" pri="11300"/>
  </dgm:catLst>
  <dgm:styleLbl name="node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shade val="80000"/>
      </a:schemeClr>
      <a:schemeClr val="accent1">
        <a:tint val="7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/>
    <dgm:txEffectClrLst/>
  </dgm:styleLbl>
  <dgm:styleLbl name="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9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8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5">
  <dgm:title val=""/>
  <dgm:desc val=""/>
  <dgm:catLst>
    <dgm:cat type="accent1" pri="11500"/>
  </dgm:catLst>
  <dgm:styleLbl name="node0">
    <dgm:fillClrLst meth="cycle"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1">
        <a:alpha val="90000"/>
      </a:schemeClr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alpha val="90000"/>
      </a:schemeClr>
      <a:schemeClr val="accent1">
        <a:alpha val="5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/>
    <dgm:txEffectClrLst/>
  </dgm:styleLbl>
  <dgm:styleLbl name="lnNode1">
    <dgm:fillClrLst>
      <a:schemeClr val="accent1">
        <a:shade val="90000"/>
      </a:schemeClr>
      <a:schemeClr val="accent1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  <a:alpha val="90000"/>
      </a:schemeClr>
      <a:schemeClr val="accent1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1">
        <a:alpha val="90000"/>
        <a:tint val="40000"/>
      </a:schemeClr>
      <a:schemeClr val="accent1">
        <a:alpha val="5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5_3">
  <dgm:title val=""/>
  <dgm:desc val=""/>
  <dgm:catLst>
    <dgm:cat type="accent5" pri="11300"/>
  </dgm:catLst>
  <dgm:styleLbl name="node0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>
        <a:shade val="80000"/>
      </a:schemeClr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>
        <a:shade val="80000"/>
      </a:schemeClr>
      <a:schemeClr val="accent5">
        <a:tint val="7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/>
    <dgm:txEffectClrLst/>
  </dgm:styleLbl>
  <dgm:styleLbl name="lnNode1">
    <dgm:fillClrLst>
      <a:schemeClr val="accent5">
        <a:shade val="80000"/>
      </a:schemeClr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shade val="80000"/>
        <a:alpha val="50000"/>
      </a:schemeClr>
      <a:schemeClr val="accent5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/>
    <dgm:txEffectClrLst/>
  </dgm:styleLbl>
  <dgm:styleLbl name="fgSibTrans2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5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>
        <a:tint val="99000"/>
      </a:schemeClr>
    </dgm:fillClrLst>
    <dgm:linClrLst meth="repeat">
      <a:schemeClr val="accent5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>
        <a:tint val="80000"/>
      </a:schemeClr>
    </dgm:fillClrLst>
    <dgm:linClrLst meth="repeat">
      <a:schemeClr val="accent5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4_1">
  <dgm:title val=""/>
  <dgm:desc val=""/>
  <dgm:catLst>
    <dgm:cat type="accent4" pri="11100"/>
  </dgm:catLst>
  <dgm:styleLbl name="node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4">
        <a:alpha val="4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accent1_5">
  <dgm:title val=""/>
  <dgm:desc val=""/>
  <dgm:catLst>
    <dgm:cat type="accent1" pri="11500"/>
  </dgm:catLst>
  <dgm:styleLbl name="node0">
    <dgm:fillClrLst meth="cycle"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1">
        <a:alpha val="90000"/>
      </a:schemeClr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alpha val="90000"/>
      </a:schemeClr>
      <a:schemeClr val="accent1">
        <a:alpha val="5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/>
    <dgm:txEffectClrLst/>
  </dgm:styleLbl>
  <dgm:styleLbl name="lnNode1">
    <dgm:fillClrLst>
      <a:schemeClr val="accent1">
        <a:shade val="90000"/>
      </a:schemeClr>
      <a:schemeClr val="accent1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  <a:alpha val="90000"/>
      </a:schemeClr>
      <a:schemeClr val="accent1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1">
        <a:alpha val="90000"/>
        <a:tint val="40000"/>
      </a:schemeClr>
      <a:schemeClr val="accent1">
        <a:alpha val="5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accent5_4">
  <dgm:title val=""/>
  <dgm:desc val=""/>
  <dgm:catLst>
    <dgm:cat type="accent5" pri="11400"/>
  </dgm:catLst>
  <dgm:styleLbl name="node0">
    <dgm:fillClrLst meth="cycle">
      <a:schemeClr val="accent5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5">
        <a:shade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5">
        <a:shade val="50000"/>
      </a:schemeClr>
      <a:schemeClr val="accent5">
        <a:tint val="55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5">
        <a:shade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5">
        <a:shade val="80000"/>
        <a:alpha val="50000"/>
      </a:schemeClr>
      <a:schemeClr val="accent5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5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55000"/>
      </a:schemeClr>
    </dgm:fillClrLst>
    <dgm:linClrLst meth="repeat">
      <a:schemeClr val="accent5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55000"/>
      </a:schemeClr>
    </dgm:fillClrLst>
    <dgm:linClrLst meth="repeat">
      <a:schemeClr val="accent5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55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9E5812F-99C7-41FB-A211-1CB40E599986}" type="doc">
      <dgm:prSet loTypeId="urn:microsoft.com/office/officeart/2005/8/layout/hProcess11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zh-CN" altLang="en-US"/>
        </a:p>
      </dgm:t>
    </dgm:pt>
    <dgm:pt modelId="{A919F11F-B445-4032-9BC6-BE2E4CBFA1A5}">
      <dgm:prSet/>
      <dgm:spPr/>
      <dgm:t>
        <a:bodyPr/>
        <a:lstStyle/>
        <a:p>
          <a:r>
            <a:rPr lang="en-GB"/>
            <a:t>Aims</a:t>
          </a:r>
          <a:endParaRPr lang="zh-CN"/>
        </a:p>
      </dgm:t>
    </dgm:pt>
    <dgm:pt modelId="{07E91EB0-7C6D-4530-BE45-47DD27825C2F}" type="parTrans" cxnId="{C873CD53-B0F1-4249-8237-7AA88B7FED97}">
      <dgm:prSet/>
      <dgm:spPr/>
      <dgm:t>
        <a:bodyPr/>
        <a:lstStyle/>
        <a:p>
          <a:endParaRPr lang="zh-CN" altLang="en-US"/>
        </a:p>
      </dgm:t>
    </dgm:pt>
    <dgm:pt modelId="{DEE7CF4D-6DDE-4D71-B557-9870048957FC}" type="sibTrans" cxnId="{C873CD53-B0F1-4249-8237-7AA88B7FED97}">
      <dgm:prSet/>
      <dgm:spPr/>
      <dgm:t>
        <a:bodyPr/>
        <a:lstStyle/>
        <a:p>
          <a:endParaRPr lang="zh-CN" altLang="en-US"/>
        </a:p>
      </dgm:t>
    </dgm:pt>
    <dgm:pt modelId="{D5C83401-CF02-4CB7-BC8C-05EE6D05D5C0}">
      <dgm:prSet/>
      <dgm:spPr/>
      <dgm:t>
        <a:bodyPr/>
        <a:lstStyle/>
        <a:p>
          <a:r>
            <a:rPr lang="en-GB" dirty="0"/>
            <a:t>The Rationale and Main Conceptual Themes</a:t>
          </a:r>
          <a:endParaRPr lang="zh-CN" dirty="0"/>
        </a:p>
      </dgm:t>
    </dgm:pt>
    <dgm:pt modelId="{BCEF7926-4E8A-4476-A26B-164E6E427A77}" type="parTrans" cxnId="{621E7B7F-63BC-4DC1-AEC2-07F8486EC0A5}">
      <dgm:prSet/>
      <dgm:spPr/>
      <dgm:t>
        <a:bodyPr/>
        <a:lstStyle/>
        <a:p>
          <a:endParaRPr lang="zh-CN" altLang="en-US"/>
        </a:p>
      </dgm:t>
    </dgm:pt>
    <dgm:pt modelId="{E536DF49-6F52-4966-83BB-77905BE9D5C4}" type="sibTrans" cxnId="{621E7B7F-63BC-4DC1-AEC2-07F8486EC0A5}">
      <dgm:prSet/>
      <dgm:spPr/>
      <dgm:t>
        <a:bodyPr/>
        <a:lstStyle/>
        <a:p>
          <a:endParaRPr lang="zh-CN" altLang="en-US"/>
        </a:p>
      </dgm:t>
    </dgm:pt>
    <dgm:pt modelId="{9BEA659C-C247-404D-85D9-324E62BC00C0}">
      <dgm:prSet/>
      <dgm:spPr/>
      <dgm:t>
        <a:bodyPr/>
        <a:lstStyle/>
        <a:p>
          <a:r>
            <a:rPr lang="en-US"/>
            <a:t>Research Design</a:t>
          </a:r>
          <a:endParaRPr lang="zh-CN"/>
        </a:p>
      </dgm:t>
    </dgm:pt>
    <dgm:pt modelId="{7A68D8B2-3E1B-40BD-A97C-4C3C7F51EE34}" type="parTrans" cxnId="{5F9C0282-21AA-4691-9217-DD196F535CCF}">
      <dgm:prSet/>
      <dgm:spPr/>
      <dgm:t>
        <a:bodyPr/>
        <a:lstStyle/>
        <a:p>
          <a:endParaRPr lang="zh-CN" altLang="en-US"/>
        </a:p>
      </dgm:t>
    </dgm:pt>
    <dgm:pt modelId="{0E17B35D-863D-4550-96B3-41A997B119C4}" type="sibTrans" cxnId="{5F9C0282-21AA-4691-9217-DD196F535CCF}">
      <dgm:prSet/>
      <dgm:spPr/>
      <dgm:t>
        <a:bodyPr/>
        <a:lstStyle/>
        <a:p>
          <a:endParaRPr lang="zh-CN" altLang="en-US"/>
        </a:p>
      </dgm:t>
    </dgm:pt>
    <dgm:pt modelId="{45455C4E-A40B-4C9D-A7DC-3FC9391802E8}">
      <dgm:prSet/>
      <dgm:spPr/>
      <dgm:t>
        <a:bodyPr/>
        <a:lstStyle/>
        <a:p>
          <a:r>
            <a:rPr lang="en-GB" dirty="0"/>
            <a:t>Ethical Issues </a:t>
          </a:r>
          <a:endParaRPr lang="zh-CN" dirty="0"/>
        </a:p>
      </dgm:t>
    </dgm:pt>
    <dgm:pt modelId="{CDECD21E-2962-48E0-AC57-906EC6C1E16D}" type="parTrans" cxnId="{212F5F1C-303A-466E-ACE3-03470AC69B13}">
      <dgm:prSet/>
      <dgm:spPr/>
      <dgm:t>
        <a:bodyPr/>
        <a:lstStyle/>
        <a:p>
          <a:endParaRPr lang="zh-CN" altLang="en-US"/>
        </a:p>
      </dgm:t>
    </dgm:pt>
    <dgm:pt modelId="{224BD1C7-D1F7-4C42-ADDA-3726519FB4B0}" type="sibTrans" cxnId="{212F5F1C-303A-466E-ACE3-03470AC69B13}">
      <dgm:prSet/>
      <dgm:spPr/>
      <dgm:t>
        <a:bodyPr/>
        <a:lstStyle/>
        <a:p>
          <a:endParaRPr lang="zh-CN" altLang="en-US"/>
        </a:p>
      </dgm:t>
    </dgm:pt>
    <dgm:pt modelId="{4CD209D7-4F3B-419D-86F3-B9AED1DC7E41}">
      <dgm:prSet/>
      <dgm:spPr/>
      <dgm:t>
        <a:bodyPr/>
        <a:lstStyle/>
        <a:p>
          <a:r>
            <a:rPr lang="en-US" dirty="0"/>
            <a:t>Data Collection  and Analysis</a:t>
          </a:r>
          <a:endParaRPr lang="zh-CN" dirty="0"/>
        </a:p>
      </dgm:t>
    </dgm:pt>
    <dgm:pt modelId="{83696A71-AA89-42CA-B850-14A30489DA28}" type="parTrans" cxnId="{8BE7AF7C-5C4A-4477-BC36-3114A8871F1F}">
      <dgm:prSet/>
      <dgm:spPr/>
      <dgm:t>
        <a:bodyPr/>
        <a:lstStyle/>
        <a:p>
          <a:endParaRPr lang="zh-CN" altLang="en-US"/>
        </a:p>
      </dgm:t>
    </dgm:pt>
    <dgm:pt modelId="{A1905073-F72A-4B4E-B777-57F6B638A4C1}" type="sibTrans" cxnId="{8BE7AF7C-5C4A-4477-BC36-3114A8871F1F}">
      <dgm:prSet/>
      <dgm:spPr/>
      <dgm:t>
        <a:bodyPr/>
        <a:lstStyle/>
        <a:p>
          <a:endParaRPr lang="zh-CN" altLang="en-US"/>
        </a:p>
      </dgm:t>
    </dgm:pt>
    <dgm:pt modelId="{885AFA0E-37C1-41F7-BE4F-52CB1C2DD85C}">
      <dgm:prSet/>
      <dgm:spPr/>
      <dgm:t>
        <a:bodyPr/>
        <a:lstStyle/>
        <a:p>
          <a:r>
            <a:rPr lang="en-GB" dirty="0"/>
            <a:t>Timetable (12-MONTH)</a:t>
          </a:r>
          <a:endParaRPr lang="zh-CN" dirty="0"/>
        </a:p>
      </dgm:t>
    </dgm:pt>
    <dgm:pt modelId="{C1A20B56-895A-479D-A568-56C3E13EDF95}" type="parTrans" cxnId="{77662008-AD58-4267-8EEB-A47CCF10A6B9}">
      <dgm:prSet/>
      <dgm:spPr/>
      <dgm:t>
        <a:bodyPr/>
        <a:lstStyle/>
        <a:p>
          <a:endParaRPr lang="zh-CN" altLang="en-US"/>
        </a:p>
      </dgm:t>
    </dgm:pt>
    <dgm:pt modelId="{F55B51C0-93E8-4CBF-953F-BC9D7FE02D53}" type="sibTrans" cxnId="{77662008-AD58-4267-8EEB-A47CCF10A6B9}">
      <dgm:prSet/>
      <dgm:spPr/>
      <dgm:t>
        <a:bodyPr/>
        <a:lstStyle/>
        <a:p>
          <a:endParaRPr lang="zh-CN" altLang="en-US"/>
        </a:p>
      </dgm:t>
    </dgm:pt>
    <dgm:pt modelId="{E7734593-C9D9-4FB7-93EF-3429BC577DEA}" type="pres">
      <dgm:prSet presAssocID="{69E5812F-99C7-41FB-A211-1CB40E599986}" presName="Name0" presStyleCnt="0">
        <dgm:presLayoutVars>
          <dgm:dir/>
          <dgm:resizeHandles val="exact"/>
        </dgm:presLayoutVars>
      </dgm:prSet>
      <dgm:spPr/>
    </dgm:pt>
    <dgm:pt modelId="{DE89A24A-4416-4FD3-9EB2-375C59487386}" type="pres">
      <dgm:prSet presAssocID="{69E5812F-99C7-41FB-A211-1CB40E599986}" presName="arrow" presStyleLbl="bgShp" presStyleIdx="0" presStyleCnt="1"/>
      <dgm:spPr/>
    </dgm:pt>
    <dgm:pt modelId="{56DD6F24-1C35-454D-BCF6-BC44CAAAF0B7}" type="pres">
      <dgm:prSet presAssocID="{69E5812F-99C7-41FB-A211-1CB40E599986}" presName="points" presStyleCnt="0"/>
      <dgm:spPr/>
    </dgm:pt>
    <dgm:pt modelId="{C3745C30-7D98-4140-835C-F2B590C83D9B}" type="pres">
      <dgm:prSet presAssocID="{A919F11F-B445-4032-9BC6-BE2E4CBFA1A5}" presName="compositeA" presStyleCnt="0"/>
      <dgm:spPr/>
    </dgm:pt>
    <dgm:pt modelId="{6CAAD95E-4648-429F-B87D-7DF11B840934}" type="pres">
      <dgm:prSet presAssocID="{A919F11F-B445-4032-9BC6-BE2E4CBFA1A5}" presName="textA" presStyleLbl="revTx" presStyleIdx="0" presStyleCnt="6">
        <dgm:presLayoutVars>
          <dgm:bulletEnabled val="1"/>
        </dgm:presLayoutVars>
      </dgm:prSet>
      <dgm:spPr/>
    </dgm:pt>
    <dgm:pt modelId="{38ABC525-9160-43C3-AEF1-19EF608C96D9}" type="pres">
      <dgm:prSet presAssocID="{A919F11F-B445-4032-9BC6-BE2E4CBFA1A5}" presName="circleA" presStyleLbl="node1" presStyleIdx="0" presStyleCnt="6"/>
      <dgm:spPr/>
    </dgm:pt>
    <dgm:pt modelId="{07AE24E0-1C16-4029-8F71-84B8910A86A5}" type="pres">
      <dgm:prSet presAssocID="{A919F11F-B445-4032-9BC6-BE2E4CBFA1A5}" presName="spaceA" presStyleCnt="0"/>
      <dgm:spPr/>
    </dgm:pt>
    <dgm:pt modelId="{CA2D5F66-2290-48D3-B0A3-64ADA0538539}" type="pres">
      <dgm:prSet presAssocID="{DEE7CF4D-6DDE-4D71-B557-9870048957FC}" presName="space" presStyleCnt="0"/>
      <dgm:spPr/>
    </dgm:pt>
    <dgm:pt modelId="{BBC92E8D-50DA-4D50-846E-27872E41C6F7}" type="pres">
      <dgm:prSet presAssocID="{D5C83401-CF02-4CB7-BC8C-05EE6D05D5C0}" presName="compositeB" presStyleCnt="0"/>
      <dgm:spPr/>
    </dgm:pt>
    <dgm:pt modelId="{0C166381-DD76-4EF1-8175-33D95069596A}" type="pres">
      <dgm:prSet presAssocID="{D5C83401-CF02-4CB7-BC8C-05EE6D05D5C0}" presName="textB" presStyleLbl="revTx" presStyleIdx="1" presStyleCnt="6" custScaleX="182286">
        <dgm:presLayoutVars>
          <dgm:bulletEnabled val="1"/>
        </dgm:presLayoutVars>
      </dgm:prSet>
      <dgm:spPr/>
    </dgm:pt>
    <dgm:pt modelId="{9165D872-C2C3-4CF6-8526-A16F22138128}" type="pres">
      <dgm:prSet presAssocID="{D5C83401-CF02-4CB7-BC8C-05EE6D05D5C0}" presName="circleB" presStyleLbl="node1" presStyleIdx="1" presStyleCnt="6"/>
      <dgm:spPr/>
    </dgm:pt>
    <dgm:pt modelId="{83AB0DB5-9E53-4ECA-A242-5C196A16EFEA}" type="pres">
      <dgm:prSet presAssocID="{D5C83401-CF02-4CB7-BC8C-05EE6D05D5C0}" presName="spaceB" presStyleCnt="0"/>
      <dgm:spPr/>
    </dgm:pt>
    <dgm:pt modelId="{889C07E2-D5A3-4ED6-B8E6-E09940FE307B}" type="pres">
      <dgm:prSet presAssocID="{E536DF49-6F52-4966-83BB-77905BE9D5C4}" presName="space" presStyleCnt="0"/>
      <dgm:spPr/>
    </dgm:pt>
    <dgm:pt modelId="{15237A85-5377-4267-8B92-80CD6788154B}" type="pres">
      <dgm:prSet presAssocID="{9BEA659C-C247-404D-85D9-324E62BC00C0}" presName="compositeA" presStyleCnt="0"/>
      <dgm:spPr/>
    </dgm:pt>
    <dgm:pt modelId="{14924E77-9147-4437-8B31-16CA879D5F0F}" type="pres">
      <dgm:prSet presAssocID="{9BEA659C-C247-404D-85D9-324E62BC00C0}" presName="textA" presStyleLbl="revTx" presStyleIdx="2" presStyleCnt="6">
        <dgm:presLayoutVars>
          <dgm:bulletEnabled val="1"/>
        </dgm:presLayoutVars>
      </dgm:prSet>
      <dgm:spPr/>
    </dgm:pt>
    <dgm:pt modelId="{B6E33E2C-A9A9-4546-AB1B-399FB9054608}" type="pres">
      <dgm:prSet presAssocID="{9BEA659C-C247-404D-85D9-324E62BC00C0}" presName="circleA" presStyleLbl="node1" presStyleIdx="2" presStyleCnt="6"/>
      <dgm:spPr/>
    </dgm:pt>
    <dgm:pt modelId="{D44BF36D-A5A0-4BF4-9C81-AFEFFF03B55B}" type="pres">
      <dgm:prSet presAssocID="{9BEA659C-C247-404D-85D9-324E62BC00C0}" presName="spaceA" presStyleCnt="0"/>
      <dgm:spPr/>
    </dgm:pt>
    <dgm:pt modelId="{41820CB8-28B9-4A81-BA6B-B67E9E26DFF2}" type="pres">
      <dgm:prSet presAssocID="{0E17B35D-863D-4550-96B3-41A997B119C4}" presName="space" presStyleCnt="0"/>
      <dgm:spPr/>
    </dgm:pt>
    <dgm:pt modelId="{99F50D6F-237A-458D-BECF-EB11191B595E}" type="pres">
      <dgm:prSet presAssocID="{45455C4E-A40B-4C9D-A7DC-3FC9391802E8}" presName="compositeB" presStyleCnt="0"/>
      <dgm:spPr/>
    </dgm:pt>
    <dgm:pt modelId="{15351BCF-9C69-4C9B-B3CD-211F5FB1FF47}" type="pres">
      <dgm:prSet presAssocID="{45455C4E-A40B-4C9D-A7DC-3FC9391802E8}" presName="textB" presStyleLbl="revTx" presStyleIdx="3" presStyleCnt="6">
        <dgm:presLayoutVars>
          <dgm:bulletEnabled val="1"/>
        </dgm:presLayoutVars>
      </dgm:prSet>
      <dgm:spPr/>
    </dgm:pt>
    <dgm:pt modelId="{FD1706FC-3D67-42F2-9FF5-8EF7036D9AA7}" type="pres">
      <dgm:prSet presAssocID="{45455C4E-A40B-4C9D-A7DC-3FC9391802E8}" presName="circleB" presStyleLbl="node1" presStyleIdx="3" presStyleCnt="6"/>
      <dgm:spPr/>
    </dgm:pt>
    <dgm:pt modelId="{6B53C2EC-45BE-4C5B-A1A9-E9C19585126F}" type="pres">
      <dgm:prSet presAssocID="{45455C4E-A40B-4C9D-A7DC-3FC9391802E8}" presName="spaceB" presStyleCnt="0"/>
      <dgm:spPr/>
    </dgm:pt>
    <dgm:pt modelId="{FDFA3309-395C-4EEE-A487-3A1BAFFAB40C}" type="pres">
      <dgm:prSet presAssocID="{224BD1C7-D1F7-4C42-ADDA-3726519FB4B0}" presName="space" presStyleCnt="0"/>
      <dgm:spPr/>
    </dgm:pt>
    <dgm:pt modelId="{74304F5F-62B4-4C0D-9301-7AB2E8FB993C}" type="pres">
      <dgm:prSet presAssocID="{4CD209D7-4F3B-419D-86F3-B9AED1DC7E41}" presName="compositeA" presStyleCnt="0"/>
      <dgm:spPr/>
    </dgm:pt>
    <dgm:pt modelId="{98891635-544E-4F35-A94A-15F13984F044}" type="pres">
      <dgm:prSet presAssocID="{4CD209D7-4F3B-419D-86F3-B9AED1DC7E41}" presName="textA" presStyleLbl="revTx" presStyleIdx="4" presStyleCnt="6" custScaleX="142982">
        <dgm:presLayoutVars>
          <dgm:bulletEnabled val="1"/>
        </dgm:presLayoutVars>
      </dgm:prSet>
      <dgm:spPr/>
    </dgm:pt>
    <dgm:pt modelId="{A691F722-FBD0-46FD-B222-A5ECAB23FCE5}" type="pres">
      <dgm:prSet presAssocID="{4CD209D7-4F3B-419D-86F3-B9AED1DC7E41}" presName="circleA" presStyleLbl="node1" presStyleIdx="4" presStyleCnt="6"/>
      <dgm:spPr/>
    </dgm:pt>
    <dgm:pt modelId="{E3425600-6D24-42E4-92FE-4C1D80F321B8}" type="pres">
      <dgm:prSet presAssocID="{4CD209D7-4F3B-419D-86F3-B9AED1DC7E41}" presName="spaceA" presStyleCnt="0"/>
      <dgm:spPr/>
    </dgm:pt>
    <dgm:pt modelId="{EFD2D56B-81E6-4C38-BDBE-C353A763E11B}" type="pres">
      <dgm:prSet presAssocID="{A1905073-F72A-4B4E-B777-57F6B638A4C1}" presName="space" presStyleCnt="0"/>
      <dgm:spPr/>
    </dgm:pt>
    <dgm:pt modelId="{6AAB94BC-99CA-48BC-83B0-82B4B3226414}" type="pres">
      <dgm:prSet presAssocID="{885AFA0E-37C1-41F7-BE4F-52CB1C2DD85C}" presName="compositeB" presStyleCnt="0"/>
      <dgm:spPr/>
    </dgm:pt>
    <dgm:pt modelId="{F2A44BBC-8058-45FC-87D2-9AE751211367}" type="pres">
      <dgm:prSet presAssocID="{885AFA0E-37C1-41F7-BE4F-52CB1C2DD85C}" presName="textB" presStyleLbl="revTx" presStyleIdx="5" presStyleCnt="6" custScaleX="123563">
        <dgm:presLayoutVars>
          <dgm:bulletEnabled val="1"/>
        </dgm:presLayoutVars>
      </dgm:prSet>
      <dgm:spPr/>
    </dgm:pt>
    <dgm:pt modelId="{BEAC44A4-DF37-41F2-A0B0-21F8856A6659}" type="pres">
      <dgm:prSet presAssocID="{885AFA0E-37C1-41F7-BE4F-52CB1C2DD85C}" presName="circleB" presStyleLbl="node1" presStyleIdx="5" presStyleCnt="6"/>
      <dgm:spPr/>
    </dgm:pt>
    <dgm:pt modelId="{36D0D019-7619-423E-9E32-B2383980D35D}" type="pres">
      <dgm:prSet presAssocID="{885AFA0E-37C1-41F7-BE4F-52CB1C2DD85C}" presName="spaceB" presStyleCnt="0"/>
      <dgm:spPr/>
    </dgm:pt>
  </dgm:ptLst>
  <dgm:cxnLst>
    <dgm:cxn modelId="{77662008-AD58-4267-8EEB-A47CCF10A6B9}" srcId="{69E5812F-99C7-41FB-A211-1CB40E599986}" destId="{885AFA0E-37C1-41F7-BE4F-52CB1C2DD85C}" srcOrd="5" destOrd="0" parTransId="{C1A20B56-895A-479D-A568-56C3E13EDF95}" sibTransId="{F55B51C0-93E8-4CBF-953F-BC9D7FE02D53}"/>
    <dgm:cxn modelId="{97611F16-D258-44AC-B6C6-1D81D7333708}" type="presOf" srcId="{A919F11F-B445-4032-9BC6-BE2E4CBFA1A5}" destId="{6CAAD95E-4648-429F-B87D-7DF11B840934}" srcOrd="0" destOrd="0" presId="urn:microsoft.com/office/officeart/2005/8/layout/hProcess11"/>
    <dgm:cxn modelId="{212F5F1C-303A-466E-ACE3-03470AC69B13}" srcId="{69E5812F-99C7-41FB-A211-1CB40E599986}" destId="{45455C4E-A40B-4C9D-A7DC-3FC9391802E8}" srcOrd="3" destOrd="0" parTransId="{CDECD21E-2962-48E0-AC57-906EC6C1E16D}" sibTransId="{224BD1C7-D1F7-4C42-ADDA-3726519FB4B0}"/>
    <dgm:cxn modelId="{18460C22-AF4D-4334-B54B-2CC458BD29F8}" type="presOf" srcId="{D5C83401-CF02-4CB7-BC8C-05EE6D05D5C0}" destId="{0C166381-DD76-4EF1-8175-33D95069596A}" srcOrd="0" destOrd="0" presId="urn:microsoft.com/office/officeart/2005/8/layout/hProcess11"/>
    <dgm:cxn modelId="{AD58EB3C-936E-4793-B6A6-399B79C3C0CE}" type="presOf" srcId="{9BEA659C-C247-404D-85D9-324E62BC00C0}" destId="{14924E77-9147-4437-8B31-16CA879D5F0F}" srcOrd="0" destOrd="0" presId="urn:microsoft.com/office/officeart/2005/8/layout/hProcess11"/>
    <dgm:cxn modelId="{42F20251-8CED-47F7-B48F-9A1086B64080}" type="presOf" srcId="{885AFA0E-37C1-41F7-BE4F-52CB1C2DD85C}" destId="{F2A44BBC-8058-45FC-87D2-9AE751211367}" srcOrd="0" destOrd="0" presId="urn:microsoft.com/office/officeart/2005/8/layout/hProcess11"/>
    <dgm:cxn modelId="{C873CD53-B0F1-4249-8237-7AA88B7FED97}" srcId="{69E5812F-99C7-41FB-A211-1CB40E599986}" destId="{A919F11F-B445-4032-9BC6-BE2E4CBFA1A5}" srcOrd="0" destOrd="0" parTransId="{07E91EB0-7C6D-4530-BE45-47DD27825C2F}" sibTransId="{DEE7CF4D-6DDE-4D71-B557-9870048957FC}"/>
    <dgm:cxn modelId="{8BE7AF7C-5C4A-4477-BC36-3114A8871F1F}" srcId="{69E5812F-99C7-41FB-A211-1CB40E599986}" destId="{4CD209D7-4F3B-419D-86F3-B9AED1DC7E41}" srcOrd="4" destOrd="0" parTransId="{83696A71-AA89-42CA-B850-14A30489DA28}" sibTransId="{A1905073-F72A-4B4E-B777-57F6B638A4C1}"/>
    <dgm:cxn modelId="{621E7B7F-63BC-4DC1-AEC2-07F8486EC0A5}" srcId="{69E5812F-99C7-41FB-A211-1CB40E599986}" destId="{D5C83401-CF02-4CB7-BC8C-05EE6D05D5C0}" srcOrd="1" destOrd="0" parTransId="{BCEF7926-4E8A-4476-A26B-164E6E427A77}" sibTransId="{E536DF49-6F52-4966-83BB-77905BE9D5C4}"/>
    <dgm:cxn modelId="{5F9C0282-21AA-4691-9217-DD196F535CCF}" srcId="{69E5812F-99C7-41FB-A211-1CB40E599986}" destId="{9BEA659C-C247-404D-85D9-324E62BC00C0}" srcOrd="2" destOrd="0" parTransId="{7A68D8B2-3E1B-40BD-A97C-4C3C7F51EE34}" sibTransId="{0E17B35D-863D-4550-96B3-41A997B119C4}"/>
    <dgm:cxn modelId="{194B20A5-1109-4C1F-9B16-08F86F753B23}" type="presOf" srcId="{45455C4E-A40B-4C9D-A7DC-3FC9391802E8}" destId="{15351BCF-9C69-4C9B-B3CD-211F5FB1FF47}" srcOrd="0" destOrd="0" presId="urn:microsoft.com/office/officeart/2005/8/layout/hProcess11"/>
    <dgm:cxn modelId="{2BA3DBA9-8509-42E5-8D88-977E3A37EF25}" type="presOf" srcId="{69E5812F-99C7-41FB-A211-1CB40E599986}" destId="{E7734593-C9D9-4FB7-93EF-3429BC577DEA}" srcOrd="0" destOrd="0" presId="urn:microsoft.com/office/officeart/2005/8/layout/hProcess11"/>
    <dgm:cxn modelId="{2CD45FB8-06FA-4F03-9FFE-8261F8DB988F}" type="presOf" srcId="{4CD209D7-4F3B-419D-86F3-B9AED1DC7E41}" destId="{98891635-544E-4F35-A94A-15F13984F044}" srcOrd="0" destOrd="0" presId="urn:microsoft.com/office/officeart/2005/8/layout/hProcess11"/>
    <dgm:cxn modelId="{D5C156EC-CE57-41F5-9081-F0283AFB945A}" type="presParOf" srcId="{E7734593-C9D9-4FB7-93EF-3429BC577DEA}" destId="{DE89A24A-4416-4FD3-9EB2-375C59487386}" srcOrd="0" destOrd="0" presId="urn:microsoft.com/office/officeart/2005/8/layout/hProcess11"/>
    <dgm:cxn modelId="{ADA85400-C4DD-4DFC-8CBA-92065BAEE081}" type="presParOf" srcId="{E7734593-C9D9-4FB7-93EF-3429BC577DEA}" destId="{56DD6F24-1C35-454D-BCF6-BC44CAAAF0B7}" srcOrd="1" destOrd="0" presId="urn:microsoft.com/office/officeart/2005/8/layout/hProcess11"/>
    <dgm:cxn modelId="{DE2F59FF-F586-4E08-A2E0-575007E062B5}" type="presParOf" srcId="{56DD6F24-1C35-454D-BCF6-BC44CAAAF0B7}" destId="{C3745C30-7D98-4140-835C-F2B590C83D9B}" srcOrd="0" destOrd="0" presId="urn:microsoft.com/office/officeart/2005/8/layout/hProcess11"/>
    <dgm:cxn modelId="{271E5BA7-3BFD-48FD-B761-58BCA5C4FCA5}" type="presParOf" srcId="{C3745C30-7D98-4140-835C-F2B590C83D9B}" destId="{6CAAD95E-4648-429F-B87D-7DF11B840934}" srcOrd="0" destOrd="0" presId="urn:microsoft.com/office/officeart/2005/8/layout/hProcess11"/>
    <dgm:cxn modelId="{141B045B-8670-4DA5-8224-3DEDE8AEB1D4}" type="presParOf" srcId="{C3745C30-7D98-4140-835C-F2B590C83D9B}" destId="{38ABC525-9160-43C3-AEF1-19EF608C96D9}" srcOrd="1" destOrd="0" presId="urn:microsoft.com/office/officeart/2005/8/layout/hProcess11"/>
    <dgm:cxn modelId="{18CF9145-B31D-4857-83CD-B92842034AEE}" type="presParOf" srcId="{C3745C30-7D98-4140-835C-F2B590C83D9B}" destId="{07AE24E0-1C16-4029-8F71-84B8910A86A5}" srcOrd="2" destOrd="0" presId="urn:microsoft.com/office/officeart/2005/8/layout/hProcess11"/>
    <dgm:cxn modelId="{58387318-DF6F-44E1-8766-EA693460542E}" type="presParOf" srcId="{56DD6F24-1C35-454D-BCF6-BC44CAAAF0B7}" destId="{CA2D5F66-2290-48D3-B0A3-64ADA0538539}" srcOrd="1" destOrd="0" presId="urn:microsoft.com/office/officeart/2005/8/layout/hProcess11"/>
    <dgm:cxn modelId="{C65D49A6-F240-425C-A0E9-D1A20303DE06}" type="presParOf" srcId="{56DD6F24-1C35-454D-BCF6-BC44CAAAF0B7}" destId="{BBC92E8D-50DA-4D50-846E-27872E41C6F7}" srcOrd="2" destOrd="0" presId="urn:microsoft.com/office/officeart/2005/8/layout/hProcess11"/>
    <dgm:cxn modelId="{84B8D9F6-2C44-4C7E-AD87-F79992CE30A5}" type="presParOf" srcId="{BBC92E8D-50DA-4D50-846E-27872E41C6F7}" destId="{0C166381-DD76-4EF1-8175-33D95069596A}" srcOrd="0" destOrd="0" presId="urn:microsoft.com/office/officeart/2005/8/layout/hProcess11"/>
    <dgm:cxn modelId="{3938D834-48EE-48BB-A510-36F32CE6D699}" type="presParOf" srcId="{BBC92E8D-50DA-4D50-846E-27872E41C6F7}" destId="{9165D872-C2C3-4CF6-8526-A16F22138128}" srcOrd="1" destOrd="0" presId="urn:microsoft.com/office/officeart/2005/8/layout/hProcess11"/>
    <dgm:cxn modelId="{4E857797-8374-4D60-9AA0-18573D95A7C5}" type="presParOf" srcId="{BBC92E8D-50DA-4D50-846E-27872E41C6F7}" destId="{83AB0DB5-9E53-4ECA-A242-5C196A16EFEA}" srcOrd="2" destOrd="0" presId="urn:microsoft.com/office/officeart/2005/8/layout/hProcess11"/>
    <dgm:cxn modelId="{5A32C469-6AFE-4B66-B5D6-B1641120A8E5}" type="presParOf" srcId="{56DD6F24-1C35-454D-BCF6-BC44CAAAF0B7}" destId="{889C07E2-D5A3-4ED6-B8E6-E09940FE307B}" srcOrd="3" destOrd="0" presId="urn:microsoft.com/office/officeart/2005/8/layout/hProcess11"/>
    <dgm:cxn modelId="{44364524-5066-4890-8A21-EF3386B93932}" type="presParOf" srcId="{56DD6F24-1C35-454D-BCF6-BC44CAAAF0B7}" destId="{15237A85-5377-4267-8B92-80CD6788154B}" srcOrd="4" destOrd="0" presId="urn:microsoft.com/office/officeart/2005/8/layout/hProcess11"/>
    <dgm:cxn modelId="{7863D2A4-F18F-4DCA-BCC5-F1DAB0AFA726}" type="presParOf" srcId="{15237A85-5377-4267-8B92-80CD6788154B}" destId="{14924E77-9147-4437-8B31-16CA879D5F0F}" srcOrd="0" destOrd="0" presId="urn:microsoft.com/office/officeart/2005/8/layout/hProcess11"/>
    <dgm:cxn modelId="{EA1261B3-88CA-450E-8AB4-4EE951A98728}" type="presParOf" srcId="{15237A85-5377-4267-8B92-80CD6788154B}" destId="{B6E33E2C-A9A9-4546-AB1B-399FB9054608}" srcOrd="1" destOrd="0" presId="urn:microsoft.com/office/officeart/2005/8/layout/hProcess11"/>
    <dgm:cxn modelId="{6BE317F1-A8FA-4365-A3F1-69520F4498C8}" type="presParOf" srcId="{15237A85-5377-4267-8B92-80CD6788154B}" destId="{D44BF36D-A5A0-4BF4-9C81-AFEFFF03B55B}" srcOrd="2" destOrd="0" presId="urn:microsoft.com/office/officeart/2005/8/layout/hProcess11"/>
    <dgm:cxn modelId="{30161632-090C-410C-AAE3-6C99BF009875}" type="presParOf" srcId="{56DD6F24-1C35-454D-BCF6-BC44CAAAF0B7}" destId="{41820CB8-28B9-4A81-BA6B-B67E9E26DFF2}" srcOrd="5" destOrd="0" presId="urn:microsoft.com/office/officeart/2005/8/layout/hProcess11"/>
    <dgm:cxn modelId="{FCF48E4B-BC11-4C4C-B1C9-1A20BEDDA501}" type="presParOf" srcId="{56DD6F24-1C35-454D-BCF6-BC44CAAAF0B7}" destId="{99F50D6F-237A-458D-BECF-EB11191B595E}" srcOrd="6" destOrd="0" presId="urn:microsoft.com/office/officeart/2005/8/layout/hProcess11"/>
    <dgm:cxn modelId="{E03F76BC-59A6-4687-95A1-D5D9FE9CC7D8}" type="presParOf" srcId="{99F50D6F-237A-458D-BECF-EB11191B595E}" destId="{15351BCF-9C69-4C9B-B3CD-211F5FB1FF47}" srcOrd="0" destOrd="0" presId="urn:microsoft.com/office/officeart/2005/8/layout/hProcess11"/>
    <dgm:cxn modelId="{E4E8BFD5-D0C1-4233-B941-DBF630FB3B57}" type="presParOf" srcId="{99F50D6F-237A-458D-BECF-EB11191B595E}" destId="{FD1706FC-3D67-42F2-9FF5-8EF7036D9AA7}" srcOrd="1" destOrd="0" presId="urn:microsoft.com/office/officeart/2005/8/layout/hProcess11"/>
    <dgm:cxn modelId="{02B08E72-4041-4F5C-8C5A-65DDF8F252CF}" type="presParOf" srcId="{99F50D6F-237A-458D-BECF-EB11191B595E}" destId="{6B53C2EC-45BE-4C5B-A1A9-E9C19585126F}" srcOrd="2" destOrd="0" presId="urn:microsoft.com/office/officeart/2005/8/layout/hProcess11"/>
    <dgm:cxn modelId="{64BCDC44-A03B-483C-9320-2268EE424A18}" type="presParOf" srcId="{56DD6F24-1C35-454D-BCF6-BC44CAAAF0B7}" destId="{FDFA3309-395C-4EEE-A487-3A1BAFFAB40C}" srcOrd="7" destOrd="0" presId="urn:microsoft.com/office/officeart/2005/8/layout/hProcess11"/>
    <dgm:cxn modelId="{F09FB063-93EA-48E2-A29F-6F8155E38A7D}" type="presParOf" srcId="{56DD6F24-1C35-454D-BCF6-BC44CAAAF0B7}" destId="{74304F5F-62B4-4C0D-9301-7AB2E8FB993C}" srcOrd="8" destOrd="0" presId="urn:microsoft.com/office/officeart/2005/8/layout/hProcess11"/>
    <dgm:cxn modelId="{24F34371-864D-4B52-8604-AB967B848A6F}" type="presParOf" srcId="{74304F5F-62B4-4C0D-9301-7AB2E8FB993C}" destId="{98891635-544E-4F35-A94A-15F13984F044}" srcOrd="0" destOrd="0" presId="urn:microsoft.com/office/officeart/2005/8/layout/hProcess11"/>
    <dgm:cxn modelId="{E6E17311-1EF0-4209-B4B6-2790691EC015}" type="presParOf" srcId="{74304F5F-62B4-4C0D-9301-7AB2E8FB993C}" destId="{A691F722-FBD0-46FD-B222-A5ECAB23FCE5}" srcOrd="1" destOrd="0" presId="urn:microsoft.com/office/officeart/2005/8/layout/hProcess11"/>
    <dgm:cxn modelId="{54AD8181-8C48-4AF1-BB09-F0C9B91F7EF4}" type="presParOf" srcId="{74304F5F-62B4-4C0D-9301-7AB2E8FB993C}" destId="{E3425600-6D24-42E4-92FE-4C1D80F321B8}" srcOrd="2" destOrd="0" presId="urn:microsoft.com/office/officeart/2005/8/layout/hProcess11"/>
    <dgm:cxn modelId="{97C1907A-5483-4FF9-8C96-3EEEE8A99319}" type="presParOf" srcId="{56DD6F24-1C35-454D-BCF6-BC44CAAAF0B7}" destId="{EFD2D56B-81E6-4C38-BDBE-C353A763E11B}" srcOrd="9" destOrd="0" presId="urn:microsoft.com/office/officeart/2005/8/layout/hProcess11"/>
    <dgm:cxn modelId="{D1AD9E97-DE95-4F6F-A235-6F6883CE5128}" type="presParOf" srcId="{56DD6F24-1C35-454D-BCF6-BC44CAAAF0B7}" destId="{6AAB94BC-99CA-48BC-83B0-82B4B3226414}" srcOrd="10" destOrd="0" presId="urn:microsoft.com/office/officeart/2005/8/layout/hProcess11"/>
    <dgm:cxn modelId="{3FE10422-4BE9-4D1D-A387-C742B77AF0E9}" type="presParOf" srcId="{6AAB94BC-99CA-48BC-83B0-82B4B3226414}" destId="{F2A44BBC-8058-45FC-87D2-9AE751211367}" srcOrd="0" destOrd="0" presId="urn:microsoft.com/office/officeart/2005/8/layout/hProcess11"/>
    <dgm:cxn modelId="{6E20961A-613F-4DDD-9F37-7DEFA29DB019}" type="presParOf" srcId="{6AAB94BC-99CA-48BC-83B0-82B4B3226414}" destId="{BEAC44A4-DF37-41F2-A0B0-21F8856A6659}" srcOrd="1" destOrd="0" presId="urn:microsoft.com/office/officeart/2005/8/layout/hProcess11"/>
    <dgm:cxn modelId="{B67935AF-443F-4DC9-94A4-00384132CD08}" type="presParOf" srcId="{6AAB94BC-99CA-48BC-83B0-82B4B3226414}" destId="{36D0D019-7619-423E-9E32-B2383980D35D}" srcOrd="2" destOrd="0" presId="urn:microsoft.com/office/officeart/2005/8/layout/hProcess1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C00EC81-035D-45E9-ABA7-94EFFFD31EC5}" type="doc">
      <dgm:prSet loTypeId="urn:microsoft.com/office/officeart/2008/layout/VerticalCurvedList" loCatId="list" qsTypeId="urn:microsoft.com/office/officeart/2005/8/quickstyle/simple3" qsCatId="simple" csTypeId="urn:microsoft.com/office/officeart/2005/8/colors/accent1_5" csCatId="accent1" phldr="1"/>
      <dgm:spPr/>
      <dgm:t>
        <a:bodyPr/>
        <a:lstStyle/>
        <a:p>
          <a:endParaRPr lang="zh-CN" altLang="en-US"/>
        </a:p>
      </dgm:t>
    </dgm:pt>
    <dgm:pt modelId="{3283F431-2844-43E2-8463-17B688D203BC}">
      <dgm:prSet/>
      <dgm:spPr/>
      <dgm:t>
        <a:bodyPr/>
        <a:lstStyle/>
        <a:p>
          <a:r>
            <a:rPr lang="en-US"/>
            <a:t>Books and articles summarized the cooperative learning methods, but effectiveness of specific cooperative learning procedures was not tested</a:t>
          </a:r>
          <a:endParaRPr lang="zh-CN"/>
        </a:p>
      </dgm:t>
    </dgm:pt>
    <dgm:pt modelId="{F0E8DE39-7E39-48F4-866A-9F2705F72B4D}" type="parTrans" cxnId="{C5527B4B-247C-4178-A177-09B737CA0731}">
      <dgm:prSet/>
      <dgm:spPr/>
      <dgm:t>
        <a:bodyPr/>
        <a:lstStyle/>
        <a:p>
          <a:endParaRPr lang="zh-CN" altLang="en-US"/>
        </a:p>
      </dgm:t>
    </dgm:pt>
    <dgm:pt modelId="{ABB6EFD9-2B8A-4B2F-95EB-1B3921A9151E}" type="sibTrans" cxnId="{C5527B4B-247C-4178-A177-09B737CA0731}">
      <dgm:prSet/>
      <dgm:spPr/>
      <dgm:t>
        <a:bodyPr/>
        <a:lstStyle/>
        <a:p>
          <a:endParaRPr lang="zh-CN" altLang="en-US"/>
        </a:p>
      </dgm:t>
    </dgm:pt>
    <dgm:pt modelId="{935F6988-F1C6-477B-AF46-31BE6DB245A3}">
      <dgm:prSet/>
      <dgm:spPr/>
      <dgm:t>
        <a:bodyPr/>
        <a:lstStyle/>
        <a:p>
          <a:r>
            <a:rPr lang="en-US" dirty="0"/>
            <a:t>Methods of cooperative learning were mixed-used </a:t>
          </a:r>
          <a:r>
            <a:rPr lang="en-US" altLang="zh-CN" dirty="0"/>
            <a:t>so </a:t>
          </a:r>
          <a:r>
            <a:rPr lang="en-US" dirty="0"/>
            <a:t>the effectiveness of a certain one is not clear</a:t>
          </a:r>
          <a:endParaRPr lang="zh-CN" dirty="0"/>
        </a:p>
      </dgm:t>
    </dgm:pt>
    <dgm:pt modelId="{C5746E74-6D3B-4C56-84F4-E418240A19FD}" type="parTrans" cxnId="{74B8D2AE-CC93-4BF0-A941-5EFAD600A2D3}">
      <dgm:prSet/>
      <dgm:spPr/>
      <dgm:t>
        <a:bodyPr/>
        <a:lstStyle/>
        <a:p>
          <a:endParaRPr lang="zh-CN" altLang="en-US"/>
        </a:p>
      </dgm:t>
    </dgm:pt>
    <dgm:pt modelId="{007DAB9D-B4BF-462B-BE78-BE14A6303A2B}" type="sibTrans" cxnId="{74B8D2AE-CC93-4BF0-A941-5EFAD600A2D3}">
      <dgm:prSet/>
      <dgm:spPr/>
      <dgm:t>
        <a:bodyPr/>
        <a:lstStyle/>
        <a:p>
          <a:endParaRPr lang="zh-CN" altLang="en-US"/>
        </a:p>
      </dgm:t>
    </dgm:pt>
    <dgm:pt modelId="{83F7A0F1-6776-4DFA-9833-7F2F4BC9D993}">
      <dgm:prSet/>
      <dgm:spPr/>
      <dgm:t>
        <a:bodyPr/>
        <a:lstStyle/>
        <a:p>
          <a:r>
            <a:rPr lang="en-US" dirty="0"/>
            <a:t>Many in the field of science </a:t>
          </a:r>
          <a:endParaRPr lang="zh-CN" dirty="0"/>
        </a:p>
      </dgm:t>
    </dgm:pt>
    <dgm:pt modelId="{C195F639-1CB0-479B-8F7E-46B7C154FFB5}" type="parTrans" cxnId="{C0002DC4-0C38-48F3-88C8-0117C5FC7C6B}">
      <dgm:prSet/>
      <dgm:spPr/>
      <dgm:t>
        <a:bodyPr/>
        <a:lstStyle/>
        <a:p>
          <a:endParaRPr lang="zh-CN" altLang="en-US"/>
        </a:p>
      </dgm:t>
    </dgm:pt>
    <dgm:pt modelId="{98E88A38-0944-4700-B720-F2865A5C135A}" type="sibTrans" cxnId="{C0002DC4-0C38-48F3-88C8-0117C5FC7C6B}">
      <dgm:prSet/>
      <dgm:spPr/>
      <dgm:t>
        <a:bodyPr/>
        <a:lstStyle/>
        <a:p>
          <a:endParaRPr lang="zh-CN" altLang="en-US"/>
        </a:p>
      </dgm:t>
    </dgm:pt>
    <dgm:pt modelId="{0F63F545-66CD-4274-8DA5-B916AA183946}">
      <dgm:prSet/>
      <dgm:spPr/>
      <dgm:t>
        <a:bodyPr/>
        <a:lstStyle/>
        <a:p>
          <a:r>
            <a:rPr lang="en-US" dirty="0"/>
            <a:t>Many were quantitative ones</a:t>
          </a:r>
          <a:endParaRPr lang="zh-CN" dirty="0"/>
        </a:p>
      </dgm:t>
    </dgm:pt>
    <dgm:pt modelId="{800B09B5-EB51-479C-881F-334A86A2980A}" type="parTrans" cxnId="{113315E7-8A4A-4CAF-A4E7-393A64D90F79}">
      <dgm:prSet/>
      <dgm:spPr/>
      <dgm:t>
        <a:bodyPr/>
        <a:lstStyle/>
        <a:p>
          <a:endParaRPr lang="zh-CN" altLang="en-US"/>
        </a:p>
      </dgm:t>
    </dgm:pt>
    <dgm:pt modelId="{CF2390C1-3592-49A2-A646-4A5E8ED0B704}" type="sibTrans" cxnId="{113315E7-8A4A-4CAF-A4E7-393A64D90F79}">
      <dgm:prSet/>
      <dgm:spPr/>
      <dgm:t>
        <a:bodyPr/>
        <a:lstStyle/>
        <a:p>
          <a:endParaRPr lang="zh-CN" altLang="en-US"/>
        </a:p>
      </dgm:t>
    </dgm:pt>
    <dgm:pt modelId="{7957E000-071E-489E-9656-4B2074151587}">
      <dgm:prSet/>
      <dgm:spPr/>
      <dgm:t>
        <a:bodyPr/>
        <a:lstStyle/>
        <a:p>
          <a:r>
            <a:rPr lang="en-US"/>
            <a:t>The empirical evidence is conflicting regarding the effectiveness of cooperative learning for high-achievers. </a:t>
          </a:r>
          <a:endParaRPr lang="zh-CN"/>
        </a:p>
      </dgm:t>
    </dgm:pt>
    <dgm:pt modelId="{3779CB7D-56BD-4D3E-8409-AC6DE8887849}" type="parTrans" cxnId="{D593FFBD-7AF4-4642-8C5F-6EE4A980391F}">
      <dgm:prSet/>
      <dgm:spPr/>
      <dgm:t>
        <a:bodyPr/>
        <a:lstStyle/>
        <a:p>
          <a:endParaRPr lang="zh-CN" altLang="en-US"/>
        </a:p>
      </dgm:t>
    </dgm:pt>
    <dgm:pt modelId="{58337DB3-1A91-4DFD-B823-B02F36850118}" type="sibTrans" cxnId="{D593FFBD-7AF4-4642-8C5F-6EE4A980391F}">
      <dgm:prSet/>
      <dgm:spPr/>
      <dgm:t>
        <a:bodyPr/>
        <a:lstStyle/>
        <a:p>
          <a:endParaRPr lang="zh-CN" altLang="en-US"/>
        </a:p>
      </dgm:t>
    </dgm:pt>
    <dgm:pt modelId="{73876C9A-C6A2-4DC3-A216-F0465A3F21BC}" type="pres">
      <dgm:prSet presAssocID="{EC00EC81-035D-45E9-ABA7-94EFFFD31EC5}" presName="Name0" presStyleCnt="0">
        <dgm:presLayoutVars>
          <dgm:chMax val="7"/>
          <dgm:chPref val="7"/>
          <dgm:dir/>
        </dgm:presLayoutVars>
      </dgm:prSet>
      <dgm:spPr/>
    </dgm:pt>
    <dgm:pt modelId="{E4B1C7D5-21FF-4099-82FF-66F2372D61C8}" type="pres">
      <dgm:prSet presAssocID="{EC00EC81-035D-45E9-ABA7-94EFFFD31EC5}" presName="Name1" presStyleCnt="0"/>
      <dgm:spPr/>
    </dgm:pt>
    <dgm:pt modelId="{95BFD497-384C-4B66-ABF5-FF73E45F17D9}" type="pres">
      <dgm:prSet presAssocID="{EC00EC81-035D-45E9-ABA7-94EFFFD31EC5}" presName="cycle" presStyleCnt="0"/>
      <dgm:spPr/>
    </dgm:pt>
    <dgm:pt modelId="{A168364A-9E21-4532-994C-29DFC80A2CC0}" type="pres">
      <dgm:prSet presAssocID="{EC00EC81-035D-45E9-ABA7-94EFFFD31EC5}" presName="srcNode" presStyleLbl="node1" presStyleIdx="0" presStyleCnt="5"/>
      <dgm:spPr/>
    </dgm:pt>
    <dgm:pt modelId="{F1170569-F413-4691-A303-79EDAE0E26B4}" type="pres">
      <dgm:prSet presAssocID="{EC00EC81-035D-45E9-ABA7-94EFFFD31EC5}" presName="conn" presStyleLbl="parChTrans1D2" presStyleIdx="0" presStyleCnt="1"/>
      <dgm:spPr/>
    </dgm:pt>
    <dgm:pt modelId="{DF9CF926-C4AD-4408-9120-9DA77F9D068F}" type="pres">
      <dgm:prSet presAssocID="{EC00EC81-035D-45E9-ABA7-94EFFFD31EC5}" presName="extraNode" presStyleLbl="node1" presStyleIdx="0" presStyleCnt="5"/>
      <dgm:spPr/>
    </dgm:pt>
    <dgm:pt modelId="{F870B2ED-7D38-4082-BE44-B1A81DCF2B4E}" type="pres">
      <dgm:prSet presAssocID="{EC00EC81-035D-45E9-ABA7-94EFFFD31EC5}" presName="dstNode" presStyleLbl="node1" presStyleIdx="0" presStyleCnt="5"/>
      <dgm:spPr/>
    </dgm:pt>
    <dgm:pt modelId="{10E47B47-AE75-46E8-937B-05D947E26392}" type="pres">
      <dgm:prSet presAssocID="{3283F431-2844-43E2-8463-17B688D203BC}" presName="text_1" presStyleLbl="node1" presStyleIdx="0" presStyleCnt="5">
        <dgm:presLayoutVars>
          <dgm:bulletEnabled val="1"/>
        </dgm:presLayoutVars>
      </dgm:prSet>
      <dgm:spPr/>
    </dgm:pt>
    <dgm:pt modelId="{27A805C1-AA2B-4E64-AD2E-6BAC614A6F9D}" type="pres">
      <dgm:prSet presAssocID="{3283F431-2844-43E2-8463-17B688D203BC}" presName="accent_1" presStyleCnt="0"/>
      <dgm:spPr/>
    </dgm:pt>
    <dgm:pt modelId="{88EB0026-7ECF-48A4-A12A-F1803CF1D1EC}" type="pres">
      <dgm:prSet presAssocID="{3283F431-2844-43E2-8463-17B688D203BC}" presName="accentRepeatNode" presStyleLbl="solidFgAcc1" presStyleIdx="0" presStyleCnt="5"/>
      <dgm:spPr/>
    </dgm:pt>
    <dgm:pt modelId="{1BF05C6A-8F44-4DFF-8688-D4AB9B8482DE}" type="pres">
      <dgm:prSet presAssocID="{935F6988-F1C6-477B-AF46-31BE6DB245A3}" presName="text_2" presStyleLbl="node1" presStyleIdx="1" presStyleCnt="5">
        <dgm:presLayoutVars>
          <dgm:bulletEnabled val="1"/>
        </dgm:presLayoutVars>
      </dgm:prSet>
      <dgm:spPr/>
    </dgm:pt>
    <dgm:pt modelId="{54DCCD78-45B4-40A1-B24A-B34875A0B8F3}" type="pres">
      <dgm:prSet presAssocID="{935F6988-F1C6-477B-AF46-31BE6DB245A3}" presName="accent_2" presStyleCnt="0"/>
      <dgm:spPr/>
    </dgm:pt>
    <dgm:pt modelId="{2D89E733-CDF0-4D43-93ED-36DA7CE43737}" type="pres">
      <dgm:prSet presAssocID="{935F6988-F1C6-477B-AF46-31BE6DB245A3}" presName="accentRepeatNode" presStyleLbl="solidFgAcc1" presStyleIdx="1" presStyleCnt="5"/>
      <dgm:spPr/>
    </dgm:pt>
    <dgm:pt modelId="{7ECE0CA8-9F86-4EC9-B899-FCE6485A6D21}" type="pres">
      <dgm:prSet presAssocID="{83F7A0F1-6776-4DFA-9833-7F2F4BC9D993}" presName="text_3" presStyleLbl="node1" presStyleIdx="2" presStyleCnt="5">
        <dgm:presLayoutVars>
          <dgm:bulletEnabled val="1"/>
        </dgm:presLayoutVars>
      </dgm:prSet>
      <dgm:spPr/>
    </dgm:pt>
    <dgm:pt modelId="{809BBDFD-FC4A-4738-8603-3283F872B18C}" type="pres">
      <dgm:prSet presAssocID="{83F7A0F1-6776-4DFA-9833-7F2F4BC9D993}" presName="accent_3" presStyleCnt="0"/>
      <dgm:spPr/>
    </dgm:pt>
    <dgm:pt modelId="{6055EEBB-46D2-44CD-BF5A-AC811EA13539}" type="pres">
      <dgm:prSet presAssocID="{83F7A0F1-6776-4DFA-9833-7F2F4BC9D993}" presName="accentRepeatNode" presStyleLbl="solidFgAcc1" presStyleIdx="2" presStyleCnt="5"/>
      <dgm:spPr/>
    </dgm:pt>
    <dgm:pt modelId="{8DBFA33B-B47A-4FAA-8EDA-21F73F0682AB}" type="pres">
      <dgm:prSet presAssocID="{0F63F545-66CD-4274-8DA5-B916AA183946}" presName="text_4" presStyleLbl="node1" presStyleIdx="3" presStyleCnt="5">
        <dgm:presLayoutVars>
          <dgm:bulletEnabled val="1"/>
        </dgm:presLayoutVars>
      </dgm:prSet>
      <dgm:spPr/>
    </dgm:pt>
    <dgm:pt modelId="{12A7C7DE-C527-4E9D-9F33-B42C46FDAD9C}" type="pres">
      <dgm:prSet presAssocID="{0F63F545-66CD-4274-8DA5-B916AA183946}" presName="accent_4" presStyleCnt="0"/>
      <dgm:spPr/>
    </dgm:pt>
    <dgm:pt modelId="{189EE4BC-A84A-47C2-A7DF-5242DFD517CC}" type="pres">
      <dgm:prSet presAssocID="{0F63F545-66CD-4274-8DA5-B916AA183946}" presName="accentRepeatNode" presStyleLbl="solidFgAcc1" presStyleIdx="3" presStyleCnt="5"/>
      <dgm:spPr/>
    </dgm:pt>
    <dgm:pt modelId="{9DE3C20F-7105-443F-9545-234ACDDF5C08}" type="pres">
      <dgm:prSet presAssocID="{7957E000-071E-489E-9656-4B2074151587}" presName="text_5" presStyleLbl="node1" presStyleIdx="4" presStyleCnt="5">
        <dgm:presLayoutVars>
          <dgm:bulletEnabled val="1"/>
        </dgm:presLayoutVars>
      </dgm:prSet>
      <dgm:spPr/>
    </dgm:pt>
    <dgm:pt modelId="{03200065-8137-4D3D-81A9-F83F24121D9B}" type="pres">
      <dgm:prSet presAssocID="{7957E000-071E-489E-9656-4B2074151587}" presName="accent_5" presStyleCnt="0"/>
      <dgm:spPr/>
    </dgm:pt>
    <dgm:pt modelId="{BA36D77E-7EA7-4430-8EC7-5D8F0D2D110E}" type="pres">
      <dgm:prSet presAssocID="{7957E000-071E-489E-9656-4B2074151587}" presName="accentRepeatNode" presStyleLbl="solidFgAcc1" presStyleIdx="4" presStyleCnt="5"/>
      <dgm:spPr/>
    </dgm:pt>
  </dgm:ptLst>
  <dgm:cxnLst>
    <dgm:cxn modelId="{4804C211-879D-4961-82F3-3F8659218CE5}" type="presOf" srcId="{7957E000-071E-489E-9656-4B2074151587}" destId="{9DE3C20F-7105-443F-9545-234ACDDF5C08}" srcOrd="0" destOrd="0" presId="urn:microsoft.com/office/officeart/2008/layout/VerticalCurvedList"/>
    <dgm:cxn modelId="{C5527B4B-247C-4178-A177-09B737CA0731}" srcId="{EC00EC81-035D-45E9-ABA7-94EFFFD31EC5}" destId="{3283F431-2844-43E2-8463-17B688D203BC}" srcOrd="0" destOrd="0" parTransId="{F0E8DE39-7E39-48F4-866A-9F2705F72B4D}" sibTransId="{ABB6EFD9-2B8A-4B2F-95EB-1B3921A9151E}"/>
    <dgm:cxn modelId="{925B2484-23A2-4A16-93CC-F52BCF1BE921}" type="presOf" srcId="{935F6988-F1C6-477B-AF46-31BE6DB245A3}" destId="{1BF05C6A-8F44-4DFF-8688-D4AB9B8482DE}" srcOrd="0" destOrd="0" presId="urn:microsoft.com/office/officeart/2008/layout/VerticalCurvedList"/>
    <dgm:cxn modelId="{74B8D2AE-CC93-4BF0-A941-5EFAD600A2D3}" srcId="{EC00EC81-035D-45E9-ABA7-94EFFFD31EC5}" destId="{935F6988-F1C6-477B-AF46-31BE6DB245A3}" srcOrd="1" destOrd="0" parTransId="{C5746E74-6D3B-4C56-84F4-E418240A19FD}" sibTransId="{007DAB9D-B4BF-462B-BE78-BE14A6303A2B}"/>
    <dgm:cxn modelId="{E2173AB6-6218-4C85-9D20-F172CE71FDFD}" type="presOf" srcId="{ABB6EFD9-2B8A-4B2F-95EB-1B3921A9151E}" destId="{F1170569-F413-4691-A303-79EDAE0E26B4}" srcOrd="0" destOrd="0" presId="urn:microsoft.com/office/officeart/2008/layout/VerticalCurvedList"/>
    <dgm:cxn modelId="{D593FFBD-7AF4-4642-8C5F-6EE4A980391F}" srcId="{EC00EC81-035D-45E9-ABA7-94EFFFD31EC5}" destId="{7957E000-071E-489E-9656-4B2074151587}" srcOrd="4" destOrd="0" parTransId="{3779CB7D-56BD-4D3E-8409-AC6DE8887849}" sibTransId="{58337DB3-1A91-4DFD-B823-B02F36850118}"/>
    <dgm:cxn modelId="{C0002DC4-0C38-48F3-88C8-0117C5FC7C6B}" srcId="{EC00EC81-035D-45E9-ABA7-94EFFFD31EC5}" destId="{83F7A0F1-6776-4DFA-9833-7F2F4BC9D993}" srcOrd="2" destOrd="0" parTransId="{C195F639-1CB0-479B-8F7E-46B7C154FFB5}" sibTransId="{98E88A38-0944-4700-B720-F2865A5C135A}"/>
    <dgm:cxn modelId="{4D0480C6-4A9A-4571-9E1E-2724DAD083F3}" type="presOf" srcId="{3283F431-2844-43E2-8463-17B688D203BC}" destId="{10E47B47-AE75-46E8-937B-05D947E26392}" srcOrd="0" destOrd="0" presId="urn:microsoft.com/office/officeart/2008/layout/VerticalCurvedList"/>
    <dgm:cxn modelId="{113315E7-8A4A-4CAF-A4E7-393A64D90F79}" srcId="{EC00EC81-035D-45E9-ABA7-94EFFFD31EC5}" destId="{0F63F545-66CD-4274-8DA5-B916AA183946}" srcOrd="3" destOrd="0" parTransId="{800B09B5-EB51-479C-881F-334A86A2980A}" sibTransId="{CF2390C1-3592-49A2-A646-4A5E8ED0B704}"/>
    <dgm:cxn modelId="{6BD848ED-2982-427F-819A-BF4E625E04DA}" type="presOf" srcId="{EC00EC81-035D-45E9-ABA7-94EFFFD31EC5}" destId="{73876C9A-C6A2-4DC3-A216-F0465A3F21BC}" srcOrd="0" destOrd="0" presId="urn:microsoft.com/office/officeart/2008/layout/VerticalCurvedList"/>
    <dgm:cxn modelId="{A3A698F3-5142-4F17-8AD3-45EE09242D1B}" type="presOf" srcId="{0F63F545-66CD-4274-8DA5-B916AA183946}" destId="{8DBFA33B-B47A-4FAA-8EDA-21F73F0682AB}" srcOrd="0" destOrd="0" presId="urn:microsoft.com/office/officeart/2008/layout/VerticalCurvedList"/>
    <dgm:cxn modelId="{EDE8BBFE-D88D-4EBF-A7B3-223A72C7CAD8}" type="presOf" srcId="{83F7A0F1-6776-4DFA-9833-7F2F4BC9D993}" destId="{7ECE0CA8-9F86-4EC9-B899-FCE6485A6D21}" srcOrd="0" destOrd="0" presId="urn:microsoft.com/office/officeart/2008/layout/VerticalCurvedList"/>
    <dgm:cxn modelId="{BD0B4863-831C-4C61-9027-5B91E6F7BD79}" type="presParOf" srcId="{73876C9A-C6A2-4DC3-A216-F0465A3F21BC}" destId="{E4B1C7D5-21FF-4099-82FF-66F2372D61C8}" srcOrd="0" destOrd="0" presId="urn:microsoft.com/office/officeart/2008/layout/VerticalCurvedList"/>
    <dgm:cxn modelId="{E796AE46-FCD5-43CE-945F-28D2A19639A5}" type="presParOf" srcId="{E4B1C7D5-21FF-4099-82FF-66F2372D61C8}" destId="{95BFD497-384C-4B66-ABF5-FF73E45F17D9}" srcOrd="0" destOrd="0" presId="urn:microsoft.com/office/officeart/2008/layout/VerticalCurvedList"/>
    <dgm:cxn modelId="{9A04F59F-C0F4-4C3B-A5E7-610CF6BDF52D}" type="presParOf" srcId="{95BFD497-384C-4B66-ABF5-FF73E45F17D9}" destId="{A168364A-9E21-4532-994C-29DFC80A2CC0}" srcOrd="0" destOrd="0" presId="urn:microsoft.com/office/officeart/2008/layout/VerticalCurvedList"/>
    <dgm:cxn modelId="{9FD36D54-BE34-4655-8111-E233CC1A6CEF}" type="presParOf" srcId="{95BFD497-384C-4B66-ABF5-FF73E45F17D9}" destId="{F1170569-F413-4691-A303-79EDAE0E26B4}" srcOrd="1" destOrd="0" presId="urn:microsoft.com/office/officeart/2008/layout/VerticalCurvedList"/>
    <dgm:cxn modelId="{AC1279A1-7008-407F-B118-DED763C4E41C}" type="presParOf" srcId="{95BFD497-384C-4B66-ABF5-FF73E45F17D9}" destId="{DF9CF926-C4AD-4408-9120-9DA77F9D068F}" srcOrd="2" destOrd="0" presId="urn:microsoft.com/office/officeart/2008/layout/VerticalCurvedList"/>
    <dgm:cxn modelId="{18378C37-33DF-4CBD-9E6B-9DCC454550FF}" type="presParOf" srcId="{95BFD497-384C-4B66-ABF5-FF73E45F17D9}" destId="{F870B2ED-7D38-4082-BE44-B1A81DCF2B4E}" srcOrd="3" destOrd="0" presId="urn:microsoft.com/office/officeart/2008/layout/VerticalCurvedList"/>
    <dgm:cxn modelId="{79DFE88F-8EC6-48A2-A976-AD09C0856BE7}" type="presParOf" srcId="{E4B1C7D5-21FF-4099-82FF-66F2372D61C8}" destId="{10E47B47-AE75-46E8-937B-05D947E26392}" srcOrd="1" destOrd="0" presId="urn:microsoft.com/office/officeart/2008/layout/VerticalCurvedList"/>
    <dgm:cxn modelId="{4952D818-E592-4E07-9814-12B901670381}" type="presParOf" srcId="{E4B1C7D5-21FF-4099-82FF-66F2372D61C8}" destId="{27A805C1-AA2B-4E64-AD2E-6BAC614A6F9D}" srcOrd="2" destOrd="0" presId="urn:microsoft.com/office/officeart/2008/layout/VerticalCurvedList"/>
    <dgm:cxn modelId="{87AE0CF1-8CF0-4595-AFF5-90F337DC75EA}" type="presParOf" srcId="{27A805C1-AA2B-4E64-AD2E-6BAC614A6F9D}" destId="{88EB0026-7ECF-48A4-A12A-F1803CF1D1EC}" srcOrd="0" destOrd="0" presId="urn:microsoft.com/office/officeart/2008/layout/VerticalCurvedList"/>
    <dgm:cxn modelId="{29B4562C-50BA-451A-91FD-9A250C4307FE}" type="presParOf" srcId="{E4B1C7D5-21FF-4099-82FF-66F2372D61C8}" destId="{1BF05C6A-8F44-4DFF-8688-D4AB9B8482DE}" srcOrd="3" destOrd="0" presId="urn:microsoft.com/office/officeart/2008/layout/VerticalCurvedList"/>
    <dgm:cxn modelId="{B02A67D2-BCDE-480A-A3A0-B6F4C2D4B357}" type="presParOf" srcId="{E4B1C7D5-21FF-4099-82FF-66F2372D61C8}" destId="{54DCCD78-45B4-40A1-B24A-B34875A0B8F3}" srcOrd="4" destOrd="0" presId="urn:microsoft.com/office/officeart/2008/layout/VerticalCurvedList"/>
    <dgm:cxn modelId="{AF869CB5-851F-4FAB-A0D6-26791C3A2C9D}" type="presParOf" srcId="{54DCCD78-45B4-40A1-B24A-B34875A0B8F3}" destId="{2D89E733-CDF0-4D43-93ED-36DA7CE43737}" srcOrd="0" destOrd="0" presId="urn:microsoft.com/office/officeart/2008/layout/VerticalCurvedList"/>
    <dgm:cxn modelId="{19FFC11D-D232-4582-96F4-EF0082307CF8}" type="presParOf" srcId="{E4B1C7D5-21FF-4099-82FF-66F2372D61C8}" destId="{7ECE0CA8-9F86-4EC9-B899-FCE6485A6D21}" srcOrd="5" destOrd="0" presId="urn:microsoft.com/office/officeart/2008/layout/VerticalCurvedList"/>
    <dgm:cxn modelId="{3B05D62A-E1F0-40AB-8A6F-34E32A5E2295}" type="presParOf" srcId="{E4B1C7D5-21FF-4099-82FF-66F2372D61C8}" destId="{809BBDFD-FC4A-4738-8603-3283F872B18C}" srcOrd="6" destOrd="0" presId="urn:microsoft.com/office/officeart/2008/layout/VerticalCurvedList"/>
    <dgm:cxn modelId="{6C8373CD-55BA-4F4D-9CBC-29B9C6DA70C8}" type="presParOf" srcId="{809BBDFD-FC4A-4738-8603-3283F872B18C}" destId="{6055EEBB-46D2-44CD-BF5A-AC811EA13539}" srcOrd="0" destOrd="0" presId="urn:microsoft.com/office/officeart/2008/layout/VerticalCurvedList"/>
    <dgm:cxn modelId="{EE715C82-C0CC-4F6F-B97D-FFEA2365092F}" type="presParOf" srcId="{E4B1C7D5-21FF-4099-82FF-66F2372D61C8}" destId="{8DBFA33B-B47A-4FAA-8EDA-21F73F0682AB}" srcOrd="7" destOrd="0" presId="urn:microsoft.com/office/officeart/2008/layout/VerticalCurvedList"/>
    <dgm:cxn modelId="{24824135-2A5D-436D-91FF-99CC8940D08F}" type="presParOf" srcId="{E4B1C7D5-21FF-4099-82FF-66F2372D61C8}" destId="{12A7C7DE-C527-4E9D-9F33-B42C46FDAD9C}" srcOrd="8" destOrd="0" presId="urn:microsoft.com/office/officeart/2008/layout/VerticalCurvedList"/>
    <dgm:cxn modelId="{B0A8D16F-A349-4C57-85FB-37F81EEBAA0F}" type="presParOf" srcId="{12A7C7DE-C527-4E9D-9F33-B42C46FDAD9C}" destId="{189EE4BC-A84A-47C2-A7DF-5242DFD517CC}" srcOrd="0" destOrd="0" presId="urn:microsoft.com/office/officeart/2008/layout/VerticalCurvedList"/>
    <dgm:cxn modelId="{AB134113-71B0-4E1C-8F3C-29DA0F9EB2B5}" type="presParOf" srcId="{E4B1C7D5-21FF-4099-82FF-66F2372D61C8}" destId="{9DE3C20F-7105-443F-9545-234ACDDF5C08}" srcOrd="9" destOrd="0" presId="urn:microsoft.com/office/officeart/2008/layout/VerticalCurvedList"/>
    <dgm:cxn modelId="{D69398A4-8F2E-41F8-960A-087044D00E78}" type="presParOf" srcId="{E4B1C7D5-21FF-4099-82FF-66F2372D61C8}" destId="{03200065-8137-4D3D-81A9-F83F24121D9B}" srcOrd="10" destOrd="0" presId="urn:microsoft.com/office/officeart/2008/layout/VerticalCurvedList"/>
    <dgm:cxn modelId="{9FC7457D-D946-48AA-B70A-12B9F509C88F}" type="presParOf" srcId="{03200065-8137-4D3D-81A9-F83F24121D9B}" destId="{BA36D77E-7EA7-4430-8EC7-5D8F0D2D110E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884D0B6-573F-48C7-B96A-979FA4DFE389}" type="doc">
      <dgm:prSet loTypeId="urn:microsoft.com/office/officeart/2005/8/layout/radial5" loCatId="cycle" qsTypeId="urn:microsoft.com/office/officeart/2005/8/quickstyle/simple3" qsCatId="simple" csTypeId="urn:microsoft.com/office/officeart/2005/8/colors/accent1_1" csCatId="accent1" phldr="1"/>
      <dgm:spPr/>
      <dgm:t>
        <a:bodyPr/>
        <a:lstStyle/>
        <a:p>
          <a:endParaRPr lang="zh-CN" altLang="en-US"/>
        </a:p>
      </dgm:t>
    </dgm:pt>
    <dgm:pt modelId="{39A22AE1-F90D-4EEA-BE56-76FEFDB806A5}">
      <dgm:prSet/>
      <dgm:spPr/>
      <dgm:t>
        <a:bodyPr/>
        <a:lstStyle/>
        <a:p>
          <a:r>
            <a:rPr lang="en-US" dirty="0"/>
            <a:t>Improving students’ academic achievement.</a:t>
          </a:r>
          <a:endParaRPr lang="zh-CN" dirty="0"/>
        </a:p>
      </dgm:t>
    </dgm:pt>
    <dgm:pt modelId="{717F02C7-9C6D-4487-98DD-6B0DCD479A22}" type="parTrans" cxnId="{E655199F-13A0-42CC-8064-1B787D820743}">
      <dgm:prSet/>
      <dgm:spPr/>
      <dgm:t>
        <a:bodyPr/>
        <a:lstStyle/>
        <a:p>
          <a:endParaRPr lang="zh-CN" altLang="en-US"/>
        </a:p>
      </dgm:t>
    </dgm:pt>
    <dgm:pt modelId="{CE80F17D-3B72-4CAD-A036-53D9432EF9AE}" type="sibTrans" cxnId="{E655199F-13A0-42CC-8064-1B787D820743}">
      <dgm:prSet/>
      <dgm:spPr/>
      <dgm:t>
        <a:bodyPr/>
        <a:lstStyle/>
        <a:p>
          <a:endParaRPr lang="zh-CN" altLang="en-US"/>
        </a:p>
      </dgm:t>
    </dgm:pt>
    <dgm:pt modelId="{0CE07F11-8729-479C-9598-849A31C9DD3E}">
      <dgm:prSet/>
      <dgm:spPr/>
      <dgm:t>
        <a:bodyPr/>
        <a:lstStyle/>
        <a:p>
          <a:r>
            <a:rPr lang="en-US" dirty="0"/>
            <a:t>Promoting student motivation</a:t>
          </a:r>
          <a:endParaRPr lang="zh-CN" dirty="0"/>
        </a:p>
      </dgm:t>
    </dgm:pt>
    <dgm:pt modelId="{18DA272B-1247-4999-9CE3-97A15BFA1F0F}" type="parTrans" cxnId="{3E11DD8F-29FD-4B4D-8EBB-D558184943F4}">
      <dgm:prSet/>
      <dgm:spPr/>
      <dgm:t>
        <a:bodyPr/>
        <a:lstStyle/>
        <a:p>
          <a:endParaRPr lang="zh-CN" altLang="en-US"/>
        </a:p>
      </dgm:t>
    </dgm:pt>
    <dgm:pt modelId="{9AEF09D5-4E0E-4A74-B899-D450F0332D5B}" type="sibTrans" cxnId="{3E11DD8F-29FD-4B4D-8EBB-D558184943F4}">
      <dgm:prSet/>
      <dgm:spPr/>
      <dgm:t>
        <a:bodyPr/>
        <a:lstStyle/>
        <a:p>
          <a:endParaRPr lang="zh-CN" altLang="en-US"/>
        </a:p>
      </dgm:t>
    </dgm:pt>
    <dgm:pt modelId="{0EAF97CA-7EE6-4F59-9D9A-2EB9ED416777}">
      <dgm:prSet/>
      <dgm:spPr/>
      <dgm:t>
        <a:bodyPr/>
        <a:lstStyle/>
        <a:p>
          <a:r>
            <a:rPr lang="en-US" dirty="0"/>
            <a:t>Encouraging group processes</a:t>
          </a:r>
          <a:endParaRPr lang="zh-CN" dirty="0"/>
        </a:p>
      </dgm:t>
    </dgm:pt>
    <dgm:pt modelId="{18DF2AF4-CC97-42FA-BD7B-2B250DC6C3BB}" type="parTrans" cxnId="{D2C9FAD8-4BCD-4313-8E53-D35C5395F270}">
      <dgm:prSet/>
      <dgm:spPr/>
      <dgm:t>
        <a:bodyPr/>
        <a:lstStyle/>
        <a:p>
          <a:endParaRPr lang="zh-CN" altLang="en-US"/>
        </a:p>
      </dgm:t>
    </dgm:pt>
    <dgm:pt modelId="{780B867A-74F9-4F72-BFFB-06D019747AE2}" type="sibTrans" cxnId="{D2C9FAD8-4BCD-4313-8E53-D35C5395F270}">
      <dgm:prSet/>
      <dgm:spPr/>
      <dgm:t>
        <a:bodyPr/>
        <a:lstStyle/>
        <a:p>
          <a:endParaRPr lang="zh-CN" altLang="en-US"/>
        </a:p>
      </dgm:t>
    </dgm:pt>
    <dgm:pt modelId="{C38F029C-A67D-4BD3-A101-7D28ABA159BB}">
      <dgm:prSet/>
      <dgm:spPr/>
      <dgm:t>
        <a:bodyPr/>
        <a:lstStyle/>
        <a:p>
          <a:r>
            <a:rPr lang="en-US" dirty="0"/>
            <a:t>Enhancing social and academic interaction among students. </a:t>
          </a:r>
          <a:endParaRPr lang="zh-CN" dirty="0"/>
        </a:p>
      </dgm:t>
    </dgm:pt>
    <dgm:pt modelId="{9D183D4B-5D0C-4921-8E36-4C7E7E326F03}" type="parTrans" cxnId="{02731B75-4B86-416B-87BE-70729147D9FF}">
      <dgm:prSet/>
      <dgm:spPr/>
      <dgm:t>
        <a:bodyPr/>
        <a:lstStyle/>
        <a:p>
          <a:endParaRPr lang="zh-CN" altLang="en-US"/>
        </a:p>
      </dgm:t>
    </dgm:pt>
    <dgm:pt modelId="{0BC25F59-1BB7-4F4A-AE8E-DEAE0ECCC74C}" type="sibTrans" cxnId="{02731B75-4B86-416B-87BE-70729147D9FF}">
      <dgm:prSet/>
      <dgm:spPr/>
      <dgm:t>
        <a:bodyPr/>
        <a:lstStyle/>
        <a:p>
          <a:endParaRPr lang="zh-CN" altLang="en-US"/>
        </a:p>
      </dgm:t>
    </dgm:pt>
    <dgm:pt modelId="{B13EDD0F-6D0E-422A-B19A-7A2A96D92601}">
      <dgm:prSet>
        <dgm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en-US" dirty="0"/>
            <a:t>Cooperative learning is effective</a:t>
          </a:r>
          <a:endParaRPr lang="zh-CN" b="1" dirty="0"/>
        </a:p>
      </dgm:t>
    </dgm:pt>
    <dgm:pt modelId="{3F07F773-CECE-479D-B374-28C876DB6C05}" type="parTrans" cxnId="{4807EEC9-8848-417A-9114-1117649309A2}">
      <dgm:prSet/>
      <dgm:spPr/>
      <dgm:t>
        <a:bodyPr/>
        <a:lstStyle/>
        <a:p>
          <a:endParaRPr lang="zh-CN" altLang="en-US"/>
        </a:p>
      </dgm:t>
    </dgm:pt>
    <dgm:pt modelId="{0BC857C1-CD0D-429A-94E5-B25B871E07B6}" type="sibTrans" cxnId="{4807EEC9-8848-417A-9114-1117649309A2}">
      <dgm:prSet/>
      <dgm:spPr/>
      <dgm:t>
        <a:bodyPr/>
        <a:lstStyle/>
        <a:p>
          <a:endParaRPr lang="zh-CN" altLang="en-US"/>
        </a:p>
      </dgm:t>
    </dgm:pt>
    <dgm:pt modelId="{8CC616B0-1613-475C-8267-9F3853BFE882}" type="pres">
      <dgm:prSet presAssocID="{4884D0B6-573F-48C7-B96A-979FA4DFE389}" presName="Name0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AA2DD256-546C-408E-B695-C9273BC50D29}" type="pres">
      <dgm:prSet presAssocID="{B13EDD0F-6D0E-422A-B19A-7A2A96D92601}" presName="centerShape" presStyleLbl="node0" presStyleIdx="0" presStyleCnt="1"/>
      <dgm:spPr/>
    </dgm:pt>
    <dgm:pt modelId="{89DDF16B-259F-4E5B-AB52-3CFC10C46AF5}" type="pres">
      <dgm:prSet presAssocID="{717F02C7-9C6D-4487-98DD-6B0DCD479A22}" presName="parTrans" presStyleLbl="sibTrans2D1" presStyleIdx="0" presStyleCnt="4"/>
      <dgm:spPr/>
    </dgm:pt>
    <dgm:pt modelId="{827EF0EB-6454-44BE-9043-01931058480F}" type="pres">
      <dgm:prSet presAssocID="{717F02C7-9C6D-4487-98DD-6B0DCD479A22}" presName="connectorText" presStyleLbl="sibTrans2D1" presStyleIdx="0" presStyleCnt="4"/>
      <dgm:spPr/>
    </dgm:pt>
    <dgm:pt modelId="{BC5E11BC-F0CD-4869-9758-261065439CB4}" type="pres">
      <dgm:prSet presAssocID="{39A22AE1-F90D-4EEA-BE56-76FEFDB806A5}" presName="node" presStyleLbl="node1" presStyleIdx="0" presStyleCnt="4">
        <dgm:presLayoutVars>
          <dgm:bulletEnabled val="1"/>
        </dgm:presLayoutVars>
      </dgm:prSet>
      <dgm:spPr/>
    </dgm:pt>
    <dgm:pt modelId="{190BC627-D120-4F5A-B6CF-02F0D8D7AE62}" type="pres">
      <dgm:prSet presAssocID="{18DA272B-1247-4999-9CE3-97A15BFA1F0F}" presName="parTrans" presStyleLbl="sibTrans2D1" presStyleIdx="1" presStyleCnt="4"/>
      <dgm:spPr/>
    </dgm:pt>
    <dgm:pt modelId="{859BD0C3-7044-4475-8484-FA48B3CAD147}" type="pres">
      <dgm:prSet presAssocID="{18DA272B-1247-4999-9CE3-97A15BFA1F0F}" presName="connectorText" presStyleLbl="sibTrans2D1" presStyleIdx="1" presStyleCnt="4"/>
      <dgm:spPr/>
    </dgm:pt>
    <dgm:pt modelId="{0AF62A30-943A-4268-B9DF-B21DA499D339}" type="pres">
      <dgm:prSet presAssocID="{0CE07F11-8729-479C-9598-849A31C9DD3E}" presName="node" presStyleLbl="node1" presStyleIdx="1" presStyleCnt="4">
        <dgm:presLayoutVars>
          <dgm:bulletEnabled val="1"/>
        </dgm:presLayoutVars>
      </dgm:prSet>
      <dgm:spPr/>
    </dgm:pt>
    <dgm:pt modelId="{D7BFC47D-0B9D-494B-A2BE-B3AD715B2CC9}" type="pres">
      <dgm:prSet presAssocID="{18DF2AF4-CC97-42FA-BD7B-2B250DC6C3BB}" presName="parTrans" presStyleLbl="sibTrans2D1" presStyleIdx="2" presStyleCnt="4"/>
      <dgm:spPr/>
    </dgm:pt>
    <dgm:pt modelId="{B26DF243-5EF0-4E28-905C-6076F66E9F6B}" type="pres">
      <dgm:prSet presAssocID="{18DF2AF4-CC97-42FA-BD7B-2B250DC6C3BB}" presName="connectorText" presStyleLbl="sibTrans2D1" presStyleIdx="2" presStyleCnt="4"/>
      <dgm:spPr/>
    </dgm:pt>
    <dgm:pt modelId="{3EC0C56C-2FE1-416F-A4AD-1FB548F3CCAA}" type="pres">
      <dgm:prSet presAssocID="{0EAF97CA-7EE6-4F59-9D9A-2EB9ED416777}" presName="node" presStyleLbl="node1" presStyleIdx="2" presStyleCnt="4">
        <dgm:presLayoutVars>
          <dgm:bulletEnabled val="1"/>
        </dgm:presLayoutVars>
      </dgm:prSet>
      <dgm:spPr/>
    </dgm:pt>
    <dgm:pt modelId="{6A97F7E8-0FC2-4089-88A5-D4DC7CF7DFAF}" type="pres">
      <dgm:prSet presAssocID="{9D183D4B-5D0C-4921-8E36-4C7E7E326F03}" presName="parTrans" presStyleLbl="sibTrans2D1" presStyleIdx="3" presStyleCnt="4"/>
      <dgm:spPr/>
    </dgm:pt>
    <dgm:pt modelId="{01082331-80BC-4CCB-98AD-168103218771}" type="pres">
      <dgm:prSet presAssocID="{9D183D4B-5D0C-4921-8E36-4C7E7E326F03}" presName="connectorText" presStyleLbl="sibTrans2D1" presStyleIdx="3" presStyleCnt="4"/>
      <dgm:spPr/>
    </dgm:pt>
    <dgm:pt modelId="{AEA75B1E-2F73-44EF-BA9B-67325C303F1C}" type="pres">
      <dgm:prSet presAssocID="{C38F029C-A67D-4BD3-A101-7D28ABA159BB}" presName="node" presStyleLbl="node1" presStyleIdx="3" presStyleCnt="4">
        <dgm:presLayoutVars>
          <dgm:bulletEnabled val="1"/>
        </dgm:presLayoutVars>
      </dgm:prSet>
      <dgm:spPr/>
    </dgm:pt>
  </dgm:ptLst>
  <dgm:cxnLst>
    <dgm:cxn modelId="{C5DD1706-BBA5-4988-B9BB-B908EB5CF957}" type="presOf" srcId="{18DA272B-1247-4999-9CE3-97A15BFA1F0F}" destId="{190BC627-D120-4F5A-B6CF-02F0D8D7AE62}" srcOrd="0" destOrd="0" presId="urn:microsoft.com/office/officeart/2005/8/layout/radial5"/>
    <dgm:cxn modelId="{DD4A080F-0127-41AE-94DB-4DABF076DB1D}" type="presOf" srcId="{C38F029C-A67D-4BD3-A101-7D28ABA159BB}" destId="{AEA75B1E-2F73-44EF-BA9B-67325C303F1C}" srcOrd="0" destOrd="0" presId="urn:microsoft.com/office/officeart/2005/8/layout/radial5"/>
    <dgm:cxn modelId="{B6FE7C2D-10DD-4D37-9CC8-5F26B0AA1B3E}" type="presOf" srcId="{18DA272B-1247-4999-9CE3-97A15BFA1F0F}" destId="{859BD0C3-7044-4475-8484-FA48B3CAD147}" srcOrd="1" destOrd="0" presId="urn:microsoft.com/office/officeart/2005/8/layout/radial5"/>
    <dgm:cxn modelId="{1797735F-3A19-47D4-BCAB-4B6C888288C4}" type="presOf" srcId="{0EAF97CA-7EE6-4F59-9D9A-2EB9ED416777}" destId="{3EC0C56C-2FE1-416F-A4AD-1FB548F3CCAA}" srcOrd="0" destOrd="0" presId="urn:microsoft.com/office/officeart/2005/8/layout/radial5"/>
    <dgm:cxn modelId="{8A59E441-3C88-4968-BC44-E4FC5BE6D1CA}" type="presOf" srcId="{9D183D4B-5D0C-4921-8E36-4C7E7E326F03}" destId="{01082331-80BC-4CCB-98AD-168103218771}" srcOrd="1" destOrd="0" presId="urn:microsoft.com/office/officeart/2005/8/layout/radial5"/>
    <dgm:cxn modelId="{BC8E1D62-71BB-49D5-A290-DD9895F235F6}" type="presOf" srcId="{0CE07F11-8729-479C-9598-849A31C9DD3E}" destId="{0AF62A30-943A-4268-B9DF-B21DA499D339}" srcOrd="0" destOrd="0" presId="urn:microsoft.com/office/officeart/2005/8/layout/radial5"/>
    <dgm:cxn modelId="{E5D3984A-20E9-433B-85FA-F3136F2470B8}" type="presOf" srcId="{18DF2AF4-CC97-42FA-BD7B-2B250DC6C3BB}" destId="{B26DF243-5EF0-4E28-905C-6076F66E9F6B}" srcOrd="1" destOrd="0" presId="urn:microsoft.com/office/officeart/2005/8/layout/radial5"/>
    <dgm:cxn modelId="{02731B75-4B86-416B-87BE-70729147D9FF}" srcId="{B13EDD0F-6D0E-422A-B19A-7A2A96D92601}" destId="{C38F029C-A67D-4BD3-A101-7D28ABA159BB}" srcOrd="3" destOrd="0" parTransId="{9D183D4B-5D0C-4921-8E36-4C7E7E326F03}" sibTransId="{0BC25F59-1BB7-4F4A-AE8E-DEAE0ECCC74C}"/>
    <dgm:cxn modelId="{0E7CBC59-A5FF-404D-BD7C-BC98B21711E8}" type="presOf" srcId="{717F02C7-9C6D-4487-98DD-6B0DCD479A22}" destId="{827EF0EB-6454-44BE-9043-01931058480F}" srcOrd="1" destOrd="0" presId="urn:microsoft.com/office/officeart/2005/8/layout/radial5"/>
    <dgm:cxn modelId="{3E11DD8F-29FD-4B4D-8EBB-D558184943F4}" srcId="{B13EDD0F-6D0E-422A-B19A-7A2A96D92601}" destId="{0CE07F11-8729-479C-9598-849A31C9DD3E}" srcOrd="1" destOrd="0" parTransId="{18DA272B-1247-4999-9CE3-97A15BFA1F0F}" sibTransId="{9AEF09D5-4E0E-4A74-B899-D450F0332D5B}"/>
    <dgm:cxn modelId="{EDA33197-66D2-476D-813E-FB92BA125EE3}" type="presOf" srcId="{4884D0B6-573F-48C7-B96A-979FA4DFE389}" destId="{8CC616B0-1613-475C-8267-9F3853BFE882}" srcOrd="0" destOrd="0" presId="urn:microsoft.com/office/officeart/2005/8/layout/radial5"/>
    <dgm:cxn modelId="{E655199F-13A0-42CC-8064-1B787D820743}" srcId="{B13EDD0F-6D0E-422A-B19A-7A2A96D92601}" destId="{39A22AE1-F90D-4EEA-BE56-76FEFDB806A5}" srcOrd="0" destOrd="0" parTransId="{717F02C7-9C6D-4487-98DD-6B0DCD479A22}" sibTransId="{CE80F17D-3B72-4CAD-A036-53D9432EF9AE}"/>
    <dgm:cxn modelId="{110280AA-DF41-4D63-8E4C-374C51B58937}" type="presOf" srcId="{B13EDD0F-6D0E-422A-B19A-7A2A96D92601}" destId="{AA2DD256-546C-408E-B695-C9273BC50D29}" srcOrd="0" destOrd="0" presId="urn:microsoft.com/office/officeart/2005/8/layout/radial5"/>
    <dgm:cxn modelId="{4807EEC9-8848-417A-9114-1117649309A2}" srcId="{4884D0B6-573F-48C7-B96A-979FA4DFE389}" destId="{B13EDD0F-6D0E-422A-B19A-7A2A96D92601}" srcOrd="0" destOrd="0" parTransId="{3F07F773-CECE-479D-B374-28C876DB6C05}" sibTransId="{0BC857C1-CD0D-429A-94E5-B25B871E07B6}"/>
    <dgm:cxn modelId="{E0380BD0-0460-4AAC-A3A2-75703DFEFFA8}" type="presOf" srcId="{717F02C7-9C6D-4487-98DD-6B0DCD479A22}" destId="{89DDF16B-259F-4E5B-AB52-3CFC10C46AF5}" srcOrd="0" destOrd="0" presId="urn:microsoft.com/office/officeart/2005/8/layout/radial5"/>
    <dgm:cxn modelId="{871A07D3-C0BE-4DC3-88F4-62DD457264EE}" type="presOf" srcId="{39A22AE1-F90D-4EEA-BE56-76FEFDB806A5}" destId="{BC5E11BC-F0CD-4869-9758-261065439CB4}" srcOrd="0" destOrd="0" presId="urn:microsoft.com/office/officeart/2005/8/layout/radial5"/>
    <dgm:cxn modelId="{D3E057D4-D7F3-439B-A4BE-761F28D9F4B5}" type="presOf" srcId="{9D183D4B-5D0C-4921-8E36-4C7E7E326F03}" destId="{6A97F7E8-0FC2-4089-88A5-D4DC7CF7DFAF}" srcOrd="0" destOrd="0" presId="urn:microsoft.com/office/officeart/2005/8/layout/radial5"/>
    <dgm:cxn modelId="{D2C9FAD8-4BCD-4313-8E53-D35C5395F270}" srcId="{B13EDD0F-6D0E-422A-B19A-7A2A96D92601}" destId="{0EAF97CA-7EE6-4F59-9D9A-2EB9ED416777}" srcOrd="2" destOrd="0" parTransId="{18DF2AF4-CC97-42FA-BD7B-2B250DC6C3BB}" sibTransId="{780B867A-74F9-4F72-BFFB-06D019747AE2}"/>
    <dgm:cxn modelId="{8E4EC0F8-0824-4F12-8C87-8E2829A5D197}" type="presOf" srcId="{18DF2AF4-CC97-42FA-BD7B-2B250DC6C3BB}" destId="{D7BFC47D-0B9D-494B-A2BE-B3AD715B2CC9}" srcOrd="0" destOrd="0" presId="urn:microsoft.com/office/officeart/2005/8/layout/radial5"/>
    <dgm:cxn modelId="{217047A0-569A-47C6-9436-058A2C9A7B92}" type="presParOf" srcId="{8CC616B0-1613-475C-8267-9F3853BFE882}" destId="{AA2DD256-546C-408E-B695-C9273BC50D29}" srcOrd="0" destOrd="0" presId="urn:microsoft.com/office/officeart/2005/8/layout/radial5"/>
    <dgm:cxn modelId="{48370695-C107-40A7-993A-F190550ADC70}" type="presParOf" srcId="{8CC616B0-1613-475C-8267-9F3853BFE882}" destId="{89DDF16B-259F-4E5B-AB52-3CFC10C46AF5}" srcOrd="1" destOrd="0" presId="urn:microsoft.com/office/officeart/2005/8/layout/radial5"/>
    <dgm:cxn modelId="{7BA6F193-1CE8-4CB5-B99A-6C00FE607DB2}" type="presParOf" srcId="{89DDF16B-259F-4E5B-AB52-3CFC10C46AF5}" destId="{827EF0EB-6454-44BE-9043-01931058480F}" srcOrd="0" destOrd="0" presId="urn:microsoft.com/office/officeart/2005/8/layout/radial5"/>
    <dgm:cxn modelId="{0E9CD307-E829-4DCD-8E1D-FBA76ACB9D50}" type="presParOf" srcId="{8CC616B0-1613-475C-8267-9F3853BFE882}" destId="{BC5E11BC-F0CD-4869-9758-261065439CB4}" srcOrd="2" destOrd="0" presId="urn:microsoft.com/office/officeart/2005/8/layout/radial5"/>
    <dgm:cxn modelId="{F8FC87A2-6142-40A2-A279-2EFE23943A72}" type="presParOf" srcId="{8CC616B0-1613-475C-8267-9F3853BFE882}" destId="{190BC627-D120-4F5A-B6CF-02F0D8D7AE62}" srcOrd="3" destOrd="0" presId="urn:microsoft.com/office/officeart/2005/8/layout/radial5"/>
    <dgm:cxn modelId="{D0401A17-2D77-45AB-A699-7F25AC5B33FF}" type="presParOf" srcId="{190BC627-D120-4F5A-B6CF-02F0D8D7AE62}" destId="{859BD0C3-7044-4475-8484-FA48B3CAD147}" srcOrd="0" destOrd="0" presId="urn:microsoft.com/office/officeart/2005/8/layout/radial5"/>
    <dgm:cxn modelId="{62A934B0-D86E-479C-A5A7-6C0008C161BE}" type="presParOf" srcId="{8CC616B0-1613-475C-8267-9F3853BFE882}" destId="{0AF62A30-943A-4268-B9DF-B21DA499D339}" srcOrd="4" destOrd="0" presId="urn:microsoft.com/office/officeart/2005/8/layout/radial5"/>
    <dgm:cxn modelId="{E0BB9CD3-E064-4387-AC94-172F74344F23}" type="presParOf" srcId="{8CC616B0-1613-475C-8267-9F3853BFE882}" destId="{D7BFC47D-0B9D-494B-A2BE-B3AD715B2CC9}" srcOrd="5" destOrd="0" presId="urn:microsoft.com/office/officeart/2005/8/layout/radial5"/>
    <dgm:cxn modelId="{E15BB128-9A84-4FD0-9DA2-A9FBCA51D1B0}" type="presParOf" srcId="{D7BFC47D-0B9D-494B-A2BE-B3AD715B2CC9}" destId="{B26DF243-5EF0-4E28-905C-6076F66E9F6B}" srcOrd="0" destOrd="0" presId="urn:microsoft.com/office/officeart/2005/8/layout/radial5"/>
    <dgm:cxn modelId="{9DC7579D-959C-4621-B51E-7F4D8376027D}" type="presParOf" srcId="{8CC616B0-1613-475C-8267-9F3853BFE882}" destId="{3EC0C56C-2FE1-416F-A4AD-1FB548F3CCAA}" srcOrd="6" destOrd="0" presId="urn:microsoft.com/office/officeart/2005/8/layout/radial5"/>
    <dgm:cxn modelId="{AACBECD1-96FA-4071-9FD0-E774565CC424}" type="presParOf" srcId="{8CC616B0-1613-475C-8267-9F3853BFE882}" destId="{6A97F7E8-0FC2-4089-88A5-D4DC7CF7DFAF}" srcOrd="7" destOrd="0" presId="urn:microsoft.com/office/officeart/2005/8/layout/radial5"/>
    <dgm:cxn modelId="{3624E59E-9A9B-49F2-B61D-C4D4E445E62E}" type="presParOf" srcId="{6A97F7E8-0FC2-4089-88A5-D4DC7CF7DFAF}" destId="{01082331-80BC-4CCB-98AD-168103218771}" srcOrd="0" destOrd="0" presId="urn:microsoft.com/office/officeart/2005/8/layout/radial5"/>
    <dgm:cxn modelId="{896A7458-22E1-4EA4-9C8A-7DF41CA6058F}" type="presParOf" srcId="{8CC616B0-1613-475C-8267-9F3853BFE882}" destId="{AEA75B1E-2F73-44EF-BA9B-67325C303F1C}" srcOrd="8" destOrd="0" presId="urn:microsoft.com/office/officeart/2005/8/layout/radial5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C1D19A7-6530-4485-9927-471CA8F6E16E}" type="doc">
      <dgm:prSet loTypeId="urn:microsoft.com/office/officeart/2005/8/layout/chevron2" loCatId="list" qsTypeId="urn:microsoft.com/office/officeart/2005/8/quickstyle/simple2" qsCatId="simple" csTypeId="urn:microsoft.com/office/officeart/2005/8/colors/accent1_3" csCatId="accent1" phldr="1"/>
      <dgm:spPr/>
      <dgm:t>
        <a:bodyPr/>
        <a:lstStyle/>
        <a:p>
          <a:endParaRPr lang="zh-CN" altLang="en-US"/>
        </a:p>
      </dgm:t>
    </dgm:pt>
    <dgm:pt modelId="{9B8F1120-40A8-47C5-A35B-51AB981F8265}">
      <dgm:prSet/>
      <dgm:spPr/>
      <dgm:t>
        <a:bodyPr/>
        <a:lstStyle/>
        <a:p>
          <a:r>
            <a:rPr lang="en-US" dirty="0"/>
            <a:t>Quantitative Study</a:t>
          </a:r>
          <a:endParaRPr lang="zh-CN" dirty="0"/>
        </a:p>
      </dgm:t>
    </dgm:pt>
    <dgm:pt modelId="{F86A4B59-BDA5-4FB8-8D27-547CDA34ED5F}" type="parTrans" cxnId="{785E1975-38F6-402F-88BE-EC249195884A}">
      <dgm:prSet/>
      <dgm:spPr/>
      <dgm:t>
        <a:bodyPr/>
        <a:lstStyle/>
        <a:p>
          <a:endParaRPr lang="zh-CN" altLang="en-US"/>
        </a:p>
      </dgm:t>
    </dgm:pt>
    <dgm:pt modelId="{F2CD98BD-3D8E-483E-8D23-3329C2C0A7AC}" type="sibTrans" cxnId="{785E1975-38F6-402F-88BE-EC249195884A}">
      <dgm:prSet/>
      <dgm:spPr/>
      <dgm:t>
        <a:bodyPr/>
        <a:lstStyle/>
        <a:p>
          <a:endParaRPr lang="zh-CN" altLang="en-US"/>
        </a:p>
      </dgm:t>
    </dgm:pt>
    <dgm:pt modelId="{EC2E702C-B5C0-460A-A729-D7ECAF4B04F2}">
      <dgm:prSet/>
      <dgm:spPr/>
      <dgm:t>
        <a:bodyPr/>
        <a:lstStyle/>
        <a:p>
          <a:pPr algn="just"/>
          <a:r>
            <a:rPr lang="en-US" dirty="0"/>
            <a:t>Is cooperative learning—SCCL (Student-Centered Cooperative Learning ) more effective in improving the written productions of Chinese students in EFL situation than the traditional instruction (competitive learning)? </a:t>
          </a:r>
          <a:endParaRPr lang="zh-CN" dirty="0"/>
        </a:p>
      </dgm:t>
    </dgm:pt>
    <dgm:pt modelId="{99400C12-A6E5-4AB6-8F7B-F6298727FF1F}" type="parTrans" cxnId="{A9D46378-4858-4B1B-A4E6-C52C4326E73B}">
      <dgm:prSet/>
      <dgm:spPr/>
      <dgm:t>
        <a:bodyPr/>
        <a:lstStyle/>
        <a:p>
          <a:endParaRPr lang="zh-CN" altLang="en-US"/>
        </a:p>
      </dgm:t>
    </dgm:pt>
    <dgm:pt modelId="{96619E27-7965-4B25-8586-49A63038ED5B}" type="sibTrans" cxnId="{A9D46378-4858-4B1B-A4E6-C52C4326E73B}">
      <dgm:prSet/>
      <dgm:spPr/>
      <dgm:t>
        <a:bodyPr/>
        <a:lstStyle/>
        <a:p>
          <a:endParaRPr lang="zh-CN" altLang="en-US"/>
        </a:p>
      </dgm:t>
    </dgm:pt>
    <dgm:pt modelId="{8794A19F-4C31-4C6E-9829-9318D4D2E1D2}">
      <dgm:prSet/>
      <dgm:spPr/>
      <dgm:t>
        <a:bodyPr/>
        <a:lstStyle/>
        <a:p>
          <a:r>
            <a:rPr lang="en-US"/>
            <a:t>Qualitative Study</a:t>
          </a:r>
          <a:endParaRPr lang="zh-CN"/>
        </a:p>
      </dgm:t>
    </dgm:pt>
    <dgm:pt modelId="{1CE7FCA9-9147-4A5D-853B-859552E5F2C0}" type="parTrans" cxnId="{4CAA8597-23BD-4D48-9A66-FCFB88B64AF5}">
      <dgm:prSet/>
      <dgm:spPr/>
      <dgm:t>
        <a:bodyPr/>
        <a:lstStyle/>
        <a:p>
          <a:endParaRPr lang="zh-CN" altLang="en-US"/>
        </a:p>
      </dgm:t>
    </dgm:pt>
    <dgm:pt modelId="{9917C03F-3DCA-4CEF-BDC3-D16402A8ADC2}" type="sibTrans" cxnId="{4CAA8597-23BD-4D48-9A66-FCFB88B64AF5}">
      <dgm:prSet/>
      <dgm:spPr/>
      <dgm:t>
        <a:bodyPr/>
        <a:lstStyle/>
        <a:p>
          <a:endParaRPr lang="zh-CN" altLang="en-US"/>
        </a:p>
      </dgm:t>
    </dgm:pt>
    <dgm:pt modelId="{ED7508B7-420A-4E80-A8C4-AEBC6CF1EBF9}">
      <dgm:prSet/>
      <dgm:spPr/>
      <dgm:t>
        <a:bodyPr/>
        <a:lstStyle/>
        <a:p>
          <a:pPr algn="just"/>
          <a:r>
            <a:rPr lang="en-US" dirty="0"/>
            <a:t>How is EFL writing affected by cooperative learning? </a:t>
          </a:r>
          <a:endParaRPr lang="zh-CN" dirty="0"/>
        </a:p>
      </dgm:t>
    </dgm:pt>
    <dgm:pt modelId="{0B726130-5033-4639-87A4-DD499726E3E6}" type="parTrans" cxnId="{C78BE72D-DA2E-405D-B2B0-96209201759F}">
      <dgm:prSet/>
      <dgm:spPr/>
      <dgm:t>
        <a:bodyPr/>
        <a:lstStyle/>
        <a:p>
          <a:endParaRPr lang="zh-CN" altLang="en-US"/>
        </a:p>
      </dgm:t>
    </dgm:pt>
    <dgm:pt modelId="{CE77CE16-EF2A-440A-BB9D-89C1671D6818}" type="sibTrans" cxnId="{C78BE72D-DA2E-405D-B2B0-96209201759F}">
      <dgm:prSet/>
      <dgm:spPr/>
      <dgm:t>
        <a:bodyPr/>
        <a:lstStyle/>
        <a:p>
          <a:endParaRPr lang="zh-CN" altLang="en-US"/>
        </a:p>
      </dgm:t>
    </dgm:pt>
    <dgm:pt modelId="{310A7092-4EA5-4EDB-BF53-78EFC22E0B3A}">
      <dgm:prSet/>
      <dgm:spPr/>
      <dgm:t>
        <a:bodyPr/>
        <a:lstStyle/>
        <a:p>
          <a:pPr algn="just"/>
          <a:r>
            <a:rPr lang="en-US" dirty="0"/>
            <a:t>Are high-achievers in the group also benefited from cooperative learning?</a:t>
          </a:r>
          <a:endParaRPr lang="zh-CN" dirty="0"/>
        </a:p>
      </dgm:t>
    </dgm:pt>
    <dgm:pt modelId="{42AB2F5E-5C67-4D4B-946B-73E009884E9F}" type="parTrans" cxnId="{B4463287-2036-448E-954D-18E5EBC952A6}">
      <dgm:prSet/>
      <dgm:spPr/>
      <dgm:t>
        <a:bodyPr/>
        <a:lstStyle/>
        <a:p>
          <a:endParaRPr lang="zh-CN" altLang="en-US"/>
        </a:p>
      </dgm:t>
    </dgm:pt>
    <dgm:pt modelId="{1AEE3BA0-314F-4EDD-A4A3-284D457939FA}" type="sibTrans" cxnId="{B4463287-2036-448E-954D-18E5EBC952A6}">
      <dgm:prSet/>
      <dgm:spPr/>
      <dgm:t>
        <a:bodyPr/>
        <a:lstStyle/>
        <a:p>
          <a:endParaRPr lang="zh-CN" altLang="en-US"/>
        </a:p>
      </dgm:t>
    </dgm:pt>
    <dgm:pt modelId="{94ABCFB3-C24B-4211-963A-95919E056864}" type="pres">
      <dgm:prSet presAssocID="{AC1D19A7-6530-4485-9927-471CA8F6E16E}" presName="linearFlow" presStyleCnt="0">
        <dgm:presLayoutVars>
          <dgm:dir/>
          <dgm:animLvl val="lvl"/>
          <dgm:resizeHandles val="exact"/>
        </dgm:presLayoutVars>
      </dgm:prSet>
      <dgm:spPr/>
    </dgm:pt>
    <dgm:pt modelId="{3A59B9AA-A3B7-47FE-9D23-C7B1D462598A}" type="pres">
      <dgm:prSet presAssocID="{9B8F1120-40A8-47C5-A35B-51AB981F8265}" presName="composite" presStyleCnt="0"/>
      <dgm:spPr/>
    </dgm:pt>
    <dgm:pt modelId="{12EF785F-C998-4A3C-BFFD-FA0469F1CC81}" type="pres">
      <dgm:prSet presAssocID="{9B8F1120-40A8-47C5-A35B-51AB981F8265}" presName="parentText" presStyleLbl="alignNode1" presStyleIdx="0" presStyleCnt="2">
        <dgm:presLayoutVars>
          <dgm:chMax val="1"/>
          <dgm:bulletEnabled val="1"/>
        </dgm:presLayoutVars>
      </dgm:prSet>
      <dgm:spPr/>
    </dgm:pt>
    <dgm:pt modelId="{4763B402-F387-4616-BFAA-5D1B0384E191}" type="pres">
      <dgm:prSet presAssocID="{9B8F1120-40A8-47C5-A35B-51AB981F8265}" presName="descendantText" presStyleLbl="alignAcc1" presStyleIdx="0" presStyleCnt="2">
        <dgm:presLayoutVars>
          <dgm:bulletEnabled val="1"/>
        </dgm:presLayoutVars>
      </dgm:prSet>
      <dgm:spPr/>
    </dgm:pt>
    <dgm:pt modelId="{868E6213-1079-460C-A1E8-DCEE62F381FF}" type="pres">
      <dgm:prSet presAssocID="{F2CD98BD-3D8E-483E-8D23-3329C2C0A7AC}" presName="sp" presStyleCnt="0"/>
      <dgm:spPr/>
    </dgm:pt>
    <dgm:pt modelId="{A0AD8AB2-6341-41D3-9CFC-1153961060DB}" type="pres">
      <dgm:prSet presAssocID="{8794A19F-4C31-4C6E-9829-9318D4D2E1D2}" presName="composite" presStyleCnt="0"/>
      <dgm:spPr/>
    </dgm:pt>
    <dgm:pt modelId="{A1426112-CFFC-441F-8523-9E01063ECB9B}" type="pres">
      <dgm:prSet presAssocID="{8794A19F-4C31-4C6E-9829-9318D4D2E1D2}" presName="parentText" presStyleLbl="alignNode1" presStyleIdx="1" presStyleCnt="2">
        <dgm:presLayoutVars>
          <dgm:chMax val="1"/>
          <dgm:bulletEnabled val="1"/>
        </dgm:presLayoutVars>
      </dgm:prSet>
      <dgm:spPr/>
    </dgm:pt>
    <dgm:pt modelId="{B2C578D0-FEB9-4799-86BF-A5DFDD803E05}" type="pres">
      <dgm:prSet presAssocID="{8794A19F-4C31-4C6E-9829-9318D4D2E1D2}" presName="descendantText" presStyleLbl="alignAcc1" presStyleIdx="1" presStyleCnt="2">
        <dgm:presLayoutVars>
          <dgm:bulletEnabled val="1"/>
        </dgm:presLayoutVars>
      </dgm:prSet>
      <dgm:spPr/>
    </dgm:pt>
  </dgm:ptLst>
  <dgm:cxnLst>
    <dgm:cxn modelId="{94248C1E-6602-4CF8-BF3D-2C33723C7C36}" type="presOf" srcId="{EC2E702C-B5C0-460A-A729-D7ECAF4B04F2}" destId="{4763B402-F387-4616-BFAA-5D1B0384E191}" srcOrd="0" destOrd="0" presId="urn:microsoft.com/office/officeart/2005/8/layout/chevron2"/>
    <dgm:cxn modelId="{C78BE72D-DA2E-405D-B2B0-96209201759F}" srcId="{8794A19F-4C31-4C6E-9829-9318D4D2E1D2}" destId="{ED7508B7-420A-4E80-A8C4-AEBC6CF1EBF9}" srcOrd="0" destOrd="0" parTransId="{0B726130-5033-4639-87A4-DD499726E3E6}" sibTransId="{CE77CE16-EF2A-440A-BB9D-89C1671D6818}"/>
    <dgm:cxn modelId="{785E1975-38F6-402F-88BE-EC249195884A}" srcId="{AC1D19A7-6530-4485-9927-471CA8F6E16E}" destId="{9B8F1120-40A8-47C5-A35B-51AB981F8265}" srcOrd="0" destOrd="0" parTransId="{F86A4B59-BDA5-4FB8-8D27-547CDA34ED5F}" sibTransId="{F2CD98BD-3D8E-483E-8D23-3329C2C0A7AC}"/>
    <dgm:cxn modelId="{A9D46378-4858-4B1B-A4E6-C52C4326E73B}" srcId="{9B8F1120-40A8-47C5-A35B-51AB981F8265}" destId="{EC2E702C-B5C0-460A-A729-D7ECAF4B04F2}" srcOrd="0" destOrd="0" parTransId="{99400C12-A6E5-4AB6-8F7B-F6298727FF1F}" sibTransId="{96619E27-7965-4B25-8586-49A63038ED5B}"/>
    <dgm:cxn modelId="{6002E458-14E9-4E5D-BB7F-80844906CD00}" type="presOf" srcId="{ED7508B7-420A-4E80-A8C4-AEBC6CF1EBF9}" destId="{B2C578D0-FEB9-4799-86BF-A5DFDD803E05}" srcOrd="0" destOrd="0" presId="urn:microsoft.com/office/officeart/2005/8/layout/chevron2"/>
    <dgm:cxn modelId="{24543087-0B79-4AD8-AEB5-8C33F9469121}" type="presOf" srcId="{8794A19F-4C31-4C6E-9829-9318D4D2E1D2}" destId="{A1426112-CFFC-441F-8523-9E01063ECB9B}" srcOrd="0" destOrd="0" presId="urn:microsoft.com/office/officeart/2005/8/layout/chevron2"/>
    <dgm:cxn modelId="{B4463287-2036-448E-954D-18E5EBC952A6}" srcId="{8794A19F-4C31-4C6E-9829-9318D4D2E1D2}" destId="{310A7092-4EA5-4EDB-BF53-78EFC22E0B3A}" srcOrd="1" destOrd="0" parTransId="{42AB2F5E-5C67-4D4B-946B-73E009884E9F}" sibTransId="{1AEE3BA0-314F-4EDD-A4A3-284D457939FA}"/>
    <dgm:cxn modelId="{4939108D-5822-4D23-B076-A09557D2A83A}" type="presOf" srcId="{310A7092-4EA5-4EDB-BF53-78EFC22E0B3A}" destId="{B2C578D0-FEB9-4799-86BF-A5DFDD803E05}" srcOrd="0" destOrd="1" presId="urn:microsoft.com/office/officeart/2005/8/layout/chevron2"/>
    <dgm:cxn modelId="{4CAA8597-23BD-4D48-9A66-FCFB88B64AF5}" srcId="{AC1D19A7-6530-4485-9927-471CA8F6E16E}" destId="{8794A19F-4C31-4C6E-9829-9318D4D2E1D2}" srcOrd="1" destOrd="0" parTransId="{1CE7FCA9-9147-4A5D-853B-859552E5F2C0}" sibTransId="{9917C03F-3DCA-4CEF-BDC3-D16402A8ADC2}"/>
    <dgm:cxn modelId="{920494A1-81DD-4B78-A35F-0FAF63FD2A01}" type="presOf" srcId="{9B8F1120-40A8-47C5-A35B-51AB981F8265}" destId="{12EF785F-C998-4A3C-BFFD-FA0469F1CC81}" srcOrd="0" destOrd="0" presId="urn:microsoft.com/office/officeart/2005/8/layout/chevron2"/>
    <dgm:cxn modelId="{5574B0AB-061C-4DF7-A6CD-CAC6C4081EB1}" type="presOf" srcId="{AC1D19A7-6530-4485-9927-471CA8F6E16E}" destId="{94ABCFB3-C24B-4211-963A-95919E056864}" srcOrd="0" destOrd="0" presId="urn:microsoft.com/office/officeart/2005/8/layout/chevron2"/>
    <dgm:cxn modelId="{3F5B7035-F6BA-4432-A3BB-949D32F90B8D}" type="presParOf" srcId="{94ABCFB3-C24B-4211-963A-95919E056864}" destId="{3A59B9AA-A3B7-47FE-9D23-C7B1D462598A}" srcOrd="0" destOrd="0" presId="urn:microsoft.com/office/officeart/2005/8/layout/chevron2"/>
    <dgm:cxn modelId="{0F4337CC-22BB-4F2B-BC84-1A610A904B31}" type="presParOf" srcId="{3A59B9AA-A3B7-47FE-9D23-C7B1D462598A}" destId="{12EF785F-C998-4A3C-BFFD-FA0469F1CC81}" srcOrd="0" destOrd="0" presId="urn:microsoft.com/office/officeart/2005/8/layout/chevron2"/>
    <dgm:cxn modelId="{76DAD2E8-8533-4391-A9D4-87C3E468DDDB}" type="presParOf" srcId="{3A59B9AA-A3B7-47FE-9D23-C7B1D462598A}" destId="{4763B402-F387-4616-BFAA-5D1B0384E191}" srcOrd="1" destOrd="0" presId="urn:microsoft.com/office/officeart/2005/8/layout/chevron2"/>
    <dgm:cxn modelId="{5433BBC4-638C-43AB-BC72-5B603B7F5866}" type="presParOf" srcId="{94ABCFB3-C24B-4211-963A-95919E056864}" destId="{868E6213-1079-460C-A1E8-DCEE62F381FF}" srcOrd="1" destOrd="0" presId="urn:microsoft.com/office/officeart/2005/8/layout/chevron2"/>
    <dgm:cxn modelId="{FCD9BAE6-0DEB-411D-B387-B075B793CF60}" type="presParOf" srcId="{94ABCFB3-C24B-4211-963A-95919E056864}" destId="{A0AD8AB2-6341-41D3-9CFC-1153961060DB}" srcOrd="2" destOrd="0" presId="urn:microsoft.com/office/officeart/2005/8/layout/chevron2"/>
    <dgm:cxn modelId="{5ECC35B2-0B8B-4545-8EAD-3C0A173C4F38}" type="presParOf" srcId="{A0AD8AB2-6341-41D3-9CFC-1153961060DB}" destId="{A1426112-CFFC-441F-8523-9E01063ECB9B}" srcOrd="0" destOrd="0" presId="urn:microsoft.com/office/officeart/2005/8/layout/chevron2"/>
    <dgm:cxn modelId="{8D3FBE47-AFC2-4B2C-ABB4-731888B586C5}" type="presParOf" srcId="{A0AD8AB2-6341-41D3-9CFC-1153961060DB}" destId="{B2C578D0-FEB9-4799-86BF-A5DFDD803E05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911AE62-37CE-4C36-A1CF-2BEFC1DC819C}" type="doc">
      <dgm:prSet loTypeId="urn:microsoft.com/office/officeart/2005/8/layout/process4" loCatId="list" qsTypeId="urn:microsoft.com/office/officeart/2005/8/quickstyle/simple3" qsCatId="simple" csTypeId="urn:microsoft.com/office/officeart/2005/8/colors/colorful2" csCatId="colorful" phldr="1"/>
      <dgm:spPr/>
      <dgm:t>
        <a:bodyPr/>
        <a:lstStyle/>
        <a:p>
          <a:endParaRPr lang="zh-CN" altLang="en-US"/>
        </a:p>
      </dgm:t>
    </dgm:pt>
    <dgm:pt modelId="{C33D031C-11C2-4245-8858-7B7F50BC6882}">
      <dgm:prSet/>
      <dgm:spPr/>
      <dgm:t>
        <a:bodyPr/>
        <a:lstStyle/>
        <a:p>
          <a:r>
            <a:rPr lang="en-US" dirty="0"/>
            <a:t>Does EFL learners’ writing show significant difference in Student-Centered Cooperative Learning approach ? </a:t>
          </a:r>
          <a:endParaRPr lang="zh-CN" dirty="0"/>
        </a:p>
      </dgm:t>
    </dgm:pt>
    <dgm:pt modelId="{6B2EE27B-20A7-474D-8617-A01E5B80AC34}" type="parTrans" cxnId="{1E0441A9-4142-4F94-A247-4FCC4D6986CF}">
      <dgm:prSet/>
      <dgm:spPr/>
      <dgm:t>
        <a:bodyPr/>
        <a:lstStyle/>
        <a:p>
          <a:endParaRPr lang="zh-CN" altLang="en-US"/>
        </a:p>
      </dgm:t>
    </dgm:pt>
    <dgm:pt modelId="{47025884-F97D-4F9F-BF4D-44B89118E315}" type="sibTrans" cxnId="{1E0441A9-4142-4F94-A247-4FCC4D6986CF}">
      <dgm:prSet/>
      <dgm:spPr/>
      <dgm:t>
        <a:bodyPr/>
        <a:lstStyle/>
        <a:p>
          <a:endParaRPr lang="zh-CN" altLang="en-US"/>
        </a:p>
      </dgm:t>
    </dgm:pt>
    <dgm:pt modelId="{76C8A469-B1EF-44E5-B5D4-2C2FE2D4A4D8}">
      <dgm:prSet/>
      <dgm:spPr/>
      <dgm:t>
        <a:bodyPr/>
        <a:lstStyle/>
        <a:p>
          <a:r>
            <a:rPr lang="en-US" dirty="0"/>
            <a:t>Do EFL learners make fewer </a:t>
          </a:r>
          <a:r>
            <a:rPr lang="en-US" altLang="zh-CN" dirty="0"/>
            <a:t>English</a:t>
          </a:r>
          <a:r>
            <a:rPr lang="en-US" dirty="0"/>
            <a:t> use errors in Student-Centered Cooperative Learning approach compared with the traditional instruction? </a:t>
          </a:r>
          <a:endParaRPr lang="zh-CN" dirty="0"/>
        </a:p>
      </dgm:t>
    </dgm:pt>
    <dgm:pt modelId="{597F2A85-7032-47FB-918C-94D8EEDCCD6E}" type="parTrans" cxnId="{7A31456A-F23E-4660-8894-38490D66EA09}">
      <dgm:prSet/>
      <dgm:spPr/>
      <dgm:t>
        <a:bodyPr/>
        <a:lstStyle/>
        <a:p>
          <a:endParaRPr lang="zh-CN" altLang="en-US"/>
        </a:p>
      </dgm:t>
    </dgm:pt>
    <dgm:pt modelId="{6A272405-8C8A-44EF-9961-4C3116192AE6}" type="sibTrans" cxnId="{7A31456A-F23E-4660-8894-38490D66EA09}">
      <dgm:prSet/>
      <dgm:spPr/>
      <dgm:t>
        <a:bodyPr/>
        <a:lstStyle/>
        <a:p>
          <a:endParaRPr lang="zh-CN" altLang="en-US"/>
        </a:p>
      </dgm:t>
    </dgm:pt>
    <dgm:pt modelId="{6BAD8464-56AA-444F-94E4-608F88088367}">
      <dgm:prSet/>
      <dgm:spPr/>
      <dgm:t>
        <a:bodyPr/>
        <a:lstStyle/>
        <a:p>
          <a:r>
            <a:rPr lang="en-US" dirty="0"/>
            <a:t>How does Student-Centered Cooperative Learning approach affect EFL use?</a:t>
          </a:r>
          <a:endParaRPr lang="zh-CN" dirty="0"/>
        </a:p>
      </dgm:t>
    </dgm:pt>
    <dgm:pt modelId="{0F7AAC09-2843-4327-B7DA-08829B146BF6}" type="parTrans" cxnId="{883B6C2A-54C7-4D80-A856-95ED4C4B0278}">
      <dgm:prSet/>
      <dgm:spPr/>
      <dgm:t>
        <a:bodyPr/>
        <a:lstStyle/>
        <a:p>
          <a:endParaRPr lang="zh-CN" altLang="en-US"/>
        </a:p>
      </dgm:t>
    </dgm:pt>
    <dgm:pt modelId="{81B04A95-0798-46D0-B875-5F96A8CB5D7D}" type="sibTrans" cxnId="{883B6C2A-54C7-4D80-A856-95ED4C4B0278}">
      <dgm:prSet/>
      <dgm:spPr/>
      <dgm:t>
        <a:bodyPr/>
        <a:lstStyle/>
        <a:p>
          <a:endParaRPr lang="zh-CN" altLang="en-US"/>
        </a:p>
      </dgm:t>
    </dgm:pt>
    <dgm:pt modelId="{E919356C-EA2C-4826-AB5E-1C3D6D21C66A}">
      <dgm:prSet/>
      <dgm:spPr/>
      <dgm:t>
        <a:bodyPr/>
        <a:lstStyle/>
        <a:p>
          <a:r>
            <a:rPr lang="en-US"/>
            <a:t>Are high-achievers in the group benefited from cooperative learning?</a:t>
          </a:r>
          <a:endParaRPr lang="zh-CN"/>
        </a:p>
      </dgm:t>
    </dgm:pt>
    <dgm:pt modelId="{319C72A4-DD62-4073-80B7-FE264B32AEF2}" type="parTrans" cxnId="{A5970440-3AB6-4DBC-A255-A15A212AE80F}">
      <dgm:prSet/>
      <dgm:spPr/>
      <dgm:t>
        <a:bodyPr/>
        <a:lstStyle/>
        <a:p>
          <a:endParaRPr lang="zh-CN" altLang="en-US"/>
        </a:p>
      </dgm:t>
    </dgm:pt>
    <dgm:pt modelId="{EE22DC23-9B84-4518-B002-CD9861B20EC8}" type="sibTrans" cxnId="{A5970440-3AB6-4DBC-A255-A15A212AE80F}">
      <dgm:prSet/>
      <dgm:spPr/>
      <dgm:t>
        <a:bodyPr/>
        <a:lstStyle/>
        <a:p>
          <a:endParaRPr lang="zh-CN" altLang="en-US"/>
        </a:p>
      </dgm:t>
    </dgm:pt>
    <dgm:pt modelId="{D2A96F33-992F-429A-970D-DD9D1C74B9A1}" type="pres">
      <dgm:prSet presAssocID="{D911AE62-37CE-4C36-A1CF-2BEFC1DC819C}" presName="Name0" presStyleCnt="0">
        <dgm:presLayoutVars>
          <dgm:dir/>
          <dgm:animLvl val="lvl"/>
          <dgm:resizeHandles val="exact"/>
        </dgm:presLayoutVars>
      </dgm:prSet>
      <dgm:spPr/>
    </dgm:pt>
    <dgm:pt modelId="{A6EBE20C-85C0-46CC-8ED4-A6F4E6B859DE}" type="pres">
      <dgm:prSet presAssocID="{E919356C-EA2C-4826-AB5E-1C3D6D21C66A}" presName="boxAndChildren" presStyleCnt="0"/>
      <dgm:spPr/>
    </dgm:pt>
    <dgm:pt modelId="{A84A5B43-F3F3-4707-9352-68F1D298EDE6}" type="pres">
      <dgm:prSet presAssocID="{E919356C-EA2C-4826-AB5E-1C3D6D21C66A}" presName="parentTextBox" presStyleLbl="node1" presStyleIdx="0" presStyleCnt="4"/>
      <dgm:spPr/>
    </dgm:pt>
    <dgm:pt modelId="{36B745B4-8DD5-4BE6-8314-BDEAB73232FA}" type="pres">
      <dgm:prSet presAssocID="{81B04A95-0798-46D0-B875-5F96A8CB5D7D}" presName="sp" presStyleCnt="0"/>
      <dgm:spPr/>
    </dgm:pt>
    <dgm:pt modelId="{88F29913-53F8-4669-A6C9-D9EBFF27AA7D}" type="pres">
      <dgm:prSet presAssocID="{6BAD8464-56AA-444F-94E4-608F88088367}" presName="arrowAndChildren" presStyleCnt="0"/>
      <dgm:spPr/>
    </dgm:pt>
    <dgm:pt modelId="{35CBB3C4-BAC8-4B68-B25D-42EDFF39F9A5}" type="pres">
      <dgm:prSet presAssocID="{6BAD8464-56AA-444F-94E4-608F88088367}" presName="parentTextArrow" presStyleLbl="node1" presStyleIdx="1" presStyleCnt="4"/>
      <dgm:spPr/>
    </dgm:pt>
    <dgm:pt modelId="{18CAFDF3-C7E4-4966-BC76-0F9517B28553}" type="pres">
      <dgm:prSet presAssocID="{6A272405-8C8A-44EF-9961-4C3116192AE6}" presName="sp" presStyleCnt="0"/>
      <dgm:spPr/>
    </dgm:pt>
    <dgm:pt modelId="{24C2E29C-349A-446B-8B45-691DD2388887}" type="pres">
      <dgm:prSet presAssocID="{76C8A469-B1EF-44E5-B5D4-2C2FE2D4A4D8}" presName="arrowAndChildren" presStyleCnt="0"/>
      <dgm:spPr/>
    </dgm:pt>
    <dgm:pt modelId="{65071C9F-0709-4C83-830F-7389EA3C75C3}" type="pres">
      <dgm:prSet presAssocID="{76C8A469-B1EF-44E5-B5D4-2C2FE2D4A4D8}" presName="parentTextArrow" presStyleLbl="node1" presStyleIdx="2" presStyleCnt="4"/>
      <dgm:spPr/>
    </dgm:pt>
    <dgm:pt modelId="{9FE4C4A1-4AEB-40B6-A80C-46D46B12A4F9}" type="pres">
      <dgm:prSet presAssocID="{47025884-F97D-4F9F-BF4D-44B89118E315}" presName="sp" presStyleCnt="0"/>
      <dgm:spPr/>
    </dgm:pt>
    <dgm:pt modelId="{DA2DC0B4-1369-4795-B077-30A10D2CDFE1}" type="pres">
      <dgm:prSet presAssocID="{C33D031C-11C2-4245-8858-7B7F50BC6882}" presName="arrowAndChildren" presStyleCnt="0"/>
      <dgm:spPr/>
    </dgm:pt>
    <dgm:pt modelId="{943AF070-D084-420B-B05E-7C93D0D619D0}" type="pres">
      <dgm:prSet presAssocID="{C33D031C-11C2-4245-8858-7B7F50BC6882}" presName="parentTextArrow" presStyleLbl="node1" presStyleIdx="3" presStyleCnt="4"/>
      <dgm:spPr/>
    </dgm:pt>
  </dgm:ptLst>
  <dgm:cxnLst>
    <dgm:cxn modelId="{883B6C2A-54C7-4D80-A856-95ED4C4B0278}" srcId="{D911AE62-37CE-4C36-A1CF-2BEFC1DC819C}" destId="{6BAD8464-56AA-444F-94E4-608F88088367}" srcOrd="2" destOrd="0" parTransId="{0F7AAC09-2843-4327-B7DA-08829B146BF6}" sibTransId="{81B04A95-0798-46D0-B875-5F96A8CB5D7D}"/>
    <dgm:cxn modelId="{04523C36-4494-47D2-94F6-319A8E69EA60}" type="presOf" srcId="{76C8A469-B1EF-44E5-B5D4-2C2FE2D4A4D8}" destId="{65071C9F-0709-4C83-830F-7389EA3C75C3}" srcOrd="0" destOrd="0" presId="urn:microsoft.com/office/officeart/2005/8/layout/process4"/>
    <dgm:cxn modelId="{A5970440-3AB6-4DBC-A255-A15A212AE80F}" srcId="{D911AE62-37CE-4C36-A1CF-2BEFC1DC819C}" destId="{E919356C-EA2C-4826-AB5E-1C3D6D21C66A}" srcOrd="3" destOrd="0" parTransId="{319C72A4-DD62-4073-80B7-FE264B32AEF2}" sibTransId="{EE22DC23-9B84-4518-B002-CD9861B20EC8}"/>
    <dgm:cxn modelId="{050B7347-6536-4110-840C-4D36F3E1F8AA}" type="presOf" srcId="{E919356C-EA2C-4826-AB5E-1C3D6D21C66A}" destId="{A84A5B43-F3F3-4707-9352-68F1D298EDE6}" srcOrd="0" destOrd="0" presId="urn:microsoft.com/office/officeart/2005/8/layout/process4"/>
    <dgm:cxn modelId="{7A31456A-F23E-4660-8894-38490D66EA09}" srcId="{D911AE62-37CE-4C36-A1CF-2BEFC1DC819C}" destId="{76C8A469-B1EF-44E5-B5D4-2C2FE2D4A4D8}" srcOrd="1" destOrd="0" parTransId="{597F2A85-7032-47FB-918C-94D8EEDCCD6E}" sibTransId="{6A272405-8C8A-44EF-9961-4C3116192AE6}"/>
    <dgm:cxn modelId="{D2E99375-CE11-4895-B3D9-51B4A3CC0311}" type="presOf" srcId="{D911AE62-37CE-4C36-A1CF-2BEFC1DC819C}" destId="{D2A96F33-992F-429A-970D-DD9D1C74B9A1}" srcOrd="0" destOrd="0" presId="urn:microsoft.com/office/officeart/2005/8/layout/process4"/>
    <dgm:cxn modelId="{90F91287-296B-47E4-87A4-C4C3C1D63E47}" type="presOf" srcId="{6BAD8464-56AA-444F-94E4-608F88088367}" destId="{35CBB3C4-BAC8-4B68-B25D-42EDFF39F9A5}" srcOrd="0" destOrd="0" presId="urn:microsoft.com/office/officeart/2005/8/layout/process4"/>
    <dgm:cxn modelId="{531A9F8B-560D-4B0C-8035-26A75BA8A0C8}" type="presOf" srcId="{C33D031C-11C2-4245-8858-7B7F50BC6882}" destId="{943AF070-D084-420B-B05E-7C93D0D619D0}" srcOrd="0" destOrd="0" presId="urn:microsoft.com/office/officeart/2005/8/layout/process4"/>
    <dgm:cxn modelId="{1E0441A9-4142-4F94-A247-4FCC4D6986CF}" srcId="{D911AE62-37CE-4C36-A1CF-2BEFC1DC819C}" destId="{C33D031C-11C2-4245-8858-7B7F50BC6882}" srcOrd="0" destOrd="0" parTransId="{6B2EE27B-20A7-474D-8617-A01E5B80AC34}" sibTransId="{47025884-F97D-4F9F-BF4D-44B89118E315}"/>
    <dgm:cxn modelId="{8DFA3B5A-0024-40BB-9425-9B979DE5B9A7}" type="presParOf" srcId="{D2A96F33-992F-429A-970D-DD9D1C74B9A1}" destId="{A6EBE20C-85C0-46CC-8ED4-A6F4E6B859DE}" srcOrd="0" destOrd="0" presId="urn:microsoft.com/office/officeart/2005/8/layout/process4"/>
    <dgm:cxn modelId="{A20A5017-D880-43AB-86F8-9878780C8DE7}" type="presParOf" srcId="{A6EBE20C-85C0-46CC-8ED4-A6F4E6B859DE}" destId="{A84A5B43-F3F3-4707-9352-68F1D298EDE6}" srcOrd="0" destOrd="0" presId="urn:microsoft.com/office/officeart/2005/8/layout/process4"/>
    <dgm:cxn modelId="{2D41492F-ECF6-4D44-9A31-938BB054BFCF}" type="presParOf" srcId="{D2A96F33-992F-429A-970D-DD9D1C74B9A1}" destId="{36B745B4-8DD5-4BE6-8314-BDEAB73232FA}" srcOrd="1" destOrd="0" presId="urn:microsoft.com/office/officeart/2005/8/layout/process4"/>
    <dgm:cxn modelId="{490E5A38-75E1-41B0-BC86-6475323B636A}" type="presParOf" srcId="{D2A96F33-992F-429A-970D-DD9D1C74B9A1}" destId="{88F29913-53F8-4669-A6C9-D9EBFF27AA7D}" srcOrd="2" destOrd="0" presId="urn:microsoft.com/office/officeart/2005/8/layout/process4"/>
    <dgm:cxn modelId="{7541D64B-D91B-4E38-A601-456A51E5E8EE}" type="presParOf" srcId="{88F29913-53F8-4669-A6C9-D9EBFF27AA7D}" destId="{35CBB3C4-BAC8-4B68-B25D-42EDFF39F9A5}" srcOrd="0" destOrd="0" presId="urn:microsoft.com/office/officeart/2005/8/layout/process4"/>
    <dgm:cxn modelId="{DD7ACA99-4F59-4B90-AFE8-1459DE57FF82}" type="presParOf" srcId="{D2A96F33-992F-429A-970D-DD9D1C74B9A1}" destId="{18CAFDF3-C7E4-4966-BC76-0F9517B28553}" srcOrd="3" destOrd="0" presId="urn:microsoft.com/office/officeart/2005/8/layout/process4"/>
    <dgm:cxn modelId="{0B508D09-48DA-4C6E-9A68-E2CC1656885F}" type="presParOf" srcId="{D2A96F33-992F-429A-970D-DD9D1C74B9A1}" destId="{24C2E29C-349A-446B-8B45-691DD2388887}" srcOrd="4" destOrd="0" presId="urn:microsoft.com/office/officeart/2005/8/layout/process4"/>
    <dgm:cxn modelId="{672B3D25-6194-48BC-8D81-30EE34932792}" type="presParOf" srcId="{24C2E29C-349A-446B-8B45-691DD2388887}" destId="{65071C9F-0709-4C83-830F-7389EA3C75C3}" srcOrd="0" destOrd="0" presId="urn:microsoft.com/office/officeart/2005/8/layout/process4"/>
    <dgm:cxn modelId="{640DCA0B-9922-4AB4-A0A6-D72AAADB1DDE}" type="presParOf" srcId="{D2A96F33-992F-429A-970D-DD9D1C74B9A1}" destId="{9FE4C4A1-4AEB-40B6-A80C-46D46B12A4F9}" srcOrd="5" destOrd="0" presId="urn:microsoft.com/office/officeart/2005/8/layout/process4"/>
    <dgm:cxn modelId="{693CF3A0-B603-4E34-90E8-CC2DBDDB3521}" type="presParOf" srcId="{D2A96F33-992F-429A-970D-DD9D1C74B9A1}" destId="{DA2DC0B4-1369-4795-B077-30A10D2CDFE1}" srcOrd="6" destOrd="0" presId="urn:microsoft.com/office/officeart/2005/8/layout/process4"/>
    <dgm:cxn modelId="{957C3141-A00D-42B2-B2A0-7F765FB230A7}" type="presParOf" srcId="{DA2DC0B4-1369-4795-B077-30A10D2CDFE1}" destId="{943AF070-D084-420B-B05E-7C93D0D619D0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22800095-FA3D-4444-9EE9-932BCC3ECE42}" type="doc">
      <dgm:prSet loTypeId="urn:microsoft.com/office/officeart/2008/layout/VerticalCurvedList" loCatId="list" qsTypeId="urn:microsoft.com/office/officeart/2005/8/quickstyle/simple3" qsCatId="simple" csTypeId="urn:microsoft.com/office/officeart/2005/8/colors/accent1_5" csCatId="accent1" phldr="1"/>
      <dgm:spPr/>
      <dgm:t>
        <a:bodyPr/>
        <a:lstStyle/>
        <a:p>
          <a:endParaRPr lang="zh-CN" altLang="en-US"/>
        </a:p>
      </dgm:t>
    </dgm:pt>
    <dgm:pt modelId="{066A78E2-C96B-419B-B770-08F006B5D1D1}">
      <dgm:prSet custT="1"/>
      <dgm:spPr/>
      <dgm:t>
        <a:bodyPr/>
        <a:lstStyle/>
        <a:p>
          <a:pPr algn="just"/>
          <a:r>
            <a:rPr lang="en-US" sz="2400" dirty="0"/>
            <a:t>Student-Centered Cooperative Learning approach has a positive effect on EFL learners’ writing. </a:t>
          </a:r>
          <a:endParaRPr lang="zh-CN" sz="2400" dirty="0"/>
        </a:p>
      </dgm:t>
    </dgm:pt>
    <dgm:pt modelId="{DB8BCA2C-1C2B-489F-B2D3-22EE1AB492D5}" type="parTrans" cxnId="{6696EE1A-0E69-4E3D-81E6-AD9AC6023812}">
      <dgm:prSet/>
      <dgm:spPr/>
      <dgm:t>
        <a:bodyPr/>
        <a:lstStyle/>
        <a:p>
          <a:endParaRPr lang="zh-CN" altLang="en-US"/>
        </a:p>
      </dgm:t>
    </dgm:pt>
    <dgm:pt modelId="{BDC1A448-772B-42C2-9A10-81D53EA8447F}" type="sibTrans" cxnId="{6696EE1A-0E69-4E3D-81E6-AD9AC6023812}">
      <dgm:prSet/>
      <dgm:spPr/>
      <dgm:t>
        <a:bodyPr/>
        <a:lstStyle/>
        <a:p>
          <a:endParaRPr lang="zh-CN" altLang="en-US"/>
        </a:p>
      </dgm:t>
    </dgm:pt>
    <dgm:pt modelId="{24E13CEA-AF26-42F0-8D14-AD395CD78418}">
      <dgm:prSet custT="1"/>
      <dgm:spPr/>
      <dgm:t>
        <a:bodyPr/>
        <a:lstStyle/>
        <a:p>
          <a:pPr algn="just"/>
          <a:r>
            <a:rPr lang="en-US" sz="2400" dirty="0"/>
            <a:t>Chinese learners of English would produce fewer errors when they write English in Student-Centered Cooperative Learning approach. </a:t>
          </a:r>
          <a:endParaRPr lang="zh-CN" sz="2400" dirty="0"/>
        </a:p>
      </dgm:t>
    </dgm:pt>
    <dgm:pt modelId="{E7B34387-4433-4EC8-B609-2874F08E6EE6}" type="parTrans" cxnId="{BBBA86EB-2940-40C7-91F4-B05AC8B3D77C}">
      <dgm:prSet/>
      <dgm:spPr/>
      <dgm:t>
        <a:bodyPr/>
        <a:lstStyle/>
        <a:p>
          <a:endParaRPr lang="zh-CN" altLang="en-US"/>
        </a:p>
      </dgm:t>
    </dgm:pt>
    <dgm:pt modelId="{95C25A47-946D-4D4C-8C96-BB4FD527EA5E}" type="sibTrans" cxnId="{BBBA86EB-2940-40C7-91F4-B05AC8B3D77C}">
      <dgm:prSet/>
      <dgm:spPr/>
      <dgm:t>
        <a:bodyPr/>
        <a:lstStyle/>
        <a:p>
          <a:endParaRPr lang="zh-CN" altLang="en-US"/>
        </a:p>
      </dgm:t>
    </dgm:pt>
    <dgm:pt modelId="{04CF13F5-92D1-4500-A352-783A0D62F56D}">
      <dgm:prSet custT="1"/>
      <dgm:spPr/>
      <dgm:t>
        <a:bodyPr/>
        <a:lstStyle/>
        <a:p>
          <a:pPr algn="just"/>
          <a:r>
            <a:rPr lang="en-US" sz="2400" dirty="0"/>
            <a:t>High-achievers in the group are also benefited from cooperative learning.</a:t>
          </a:r>
          <a:endParaRPr lang="zh-CN" sz="2400" dirty="0"/>
        </a:p>
      </dgm:t>
    </dgm:pt>
    <dgm:pt modelId="{883BF41D-36E6-4A55-8135-25F8ED91A46B}" type="parTrans" cxnId="{2BC4601A-8258-484B-AEA7-6B3ADCE4D9EA}">
      <dgm:prSet/>
      <dgm:spPr/>
      <dgm:t>
        <a:bodyPr/>
        <a:lstStyle/>
        <a:p>
          <a:endParaRPr lang="zh-CN" altLang="en-US"/>
        </a:p>
      </dgm:t>
    </dgm:pt>
    <dgm:pt modelId="{0EB106A5-8E88-4AD7-8EFB-A439A2DCC8B1}" type="sibTrans" cxnId="{2BC4601A-8258-484B-AEA7-6B3ADCE4D9EA}">
      <dgm:prSet/>
      <dgm:spPr/>
      <dgm:t>
        <a:bodyPr/>
        <a:lstStyle/>
        <a:p>
          <a:endParaRPr lang="zh-CN" altLang="en-US"/>
        </a:p>
      </dgm:t>
    </dgm:pt>
    <dgm:pt modelId="{C2B637E2-64E1-44E9-A255-6CFF6D734C93}" type="pres">
      <dgm:prSet presAssocID="{22800095-FA3D-4444-9EE9-932BCC3ECE42}" presName="Name0" presStyleCnt="0">
        <dgm:presLayoutVars>
          <dgm:chMax val="7"/>
          <dgm:chPref val="7"/>
          <dgm:dir/>
        </dgm:presLayoutVars>
      </dgm:prSet>
      <dgm:spPr/>
    </dgm:pt>
    <dgm:pt modelId="{604B5D1B-D928-4E77-BFA4-8C9FEF2F2A16}" type="pres">
      <dgm:prSet presAssocID="{22800095-FA3D-4444-9EE9-932BCC3ECE42}" presName="Name1" presStyleCnt="0"/>
      <dgm:spPr/>
    </dgm:pt>
    <dgm:pt modelId="{8511F064-8350-4242-9F23-6692D67B913B}" type="pres">
      <dgm:prSet presAssocID="{22800095-FA3D-4444-9EE9-932BCC3ECE42}" presName="cycle" presStyleCnt="0"/>
      <dgm:spPr/>
    </dgm:pt>
    <dgm:pt modelId="{3F759D4E-A4C5-452E-8CA6-2619DDA1266F}" type="pres">
      <dgm:prSet presAssocID="{22800095-FA3D-4444-9EE9-932BCC3ECE42}" presName="srcNode" presStyleLbl="node1" presStyleIdx="0" presStyleCnt="3"/>
      <dgm:spPr/>
    </dgm:pt>
    <dgm:pt modelId="{21C99686-7BED-4397-9A95-1F94C193997B}" type="pres">
      <dgm:prSet presAssocID="{22800095-FA3D-4444-9EE9-932BCC3ECE42}" presName="conn" presStyleLbl="parChTrans1D2" presStyleIdx="0" presStyleCnt="1"/>
      <dgm:spPr/>
    </dgm:pt>
    <dgm:pt modelId="{540A9033-C1C0-4027-B3B3-AEC5FC31E3C3}" type="pres">
      <dgm:prSet presAssocID="{22800095-FA3D-4444-9EE9-932BCC3ECE42}" presName="extraNode" presStyleLbl="node1" presStyleIdx="0" presStyleCnt="3"/>
      <dgm:spPr/>
    </dgm:pt>
    <dgm:pt modelId="{9DC05E6B-AC47-4078-8D8A-A7D495439BF7}" type="pres">
      <dgm:prSet presAssocID="{22800095-FA3D-4444-9EE9-932BCC3ECE42}" presName="dstNode" presStyleLbl="node1" presStyleIdx="0" presStyleCnt="3"/>
      <dgm:spPr/>
    </dgm:pt>
    <dgm:pt modelId="{D137FA8C-57FE-4089-A3A0-3501573752DB}" type="pres">
      <dgm:prSet presAssocID="{066A78E2-C96B-419B-B770-08F006B5D1D1}" presName="text_1" presStyleLbl="node1" presStyleIdx="0" presStyleCnt="3">
        <dgm:presLayoutVars>
          <dgm:bulletEnabled val="1"/>
        </dgm:presLayoutVars>
      </dgm:prSet>
      <dgm:spPr/>
    </dgm:pt>
    <dgm:pt modelId="{1AC259E4-2352-4A90-972B-C611FD8DF49F}" type="pres">
      <dgm:prSet presAssocID="{066A78E2-C96B-419B-B770-08F006B5D1D1}" presName="accent_1" presStyleCnt="0"/>
      <dgm:spPr/>
    </dgm:pt>
    <dgm:pt modelId="{2F6FBE15-D058-4031-A543-B1A33B354DAB}" type="pres">
      <dgm:prSet presAssocID="{066A78E2-C96B-419B-B770-08F006B5D1D1}" presName="accentRepeatNode" presStyleLbl="solidFgAcc1" presStyleIdx="0" presStyleCnt="3"/>
      <dgm:spPr/>
    </dgm:pt>
    <dgm:pt modelId="{B1A0F149-EDB7-4D58-9917-FDA071DFF0A2}" type="pres">
      <dgm:prSet presAssocID="{24E13CEA-AF26-42F0-8D14-AD395CD78418}" presName="text_2" presStyleLbl="node1" presStyleIdx="1" presStyleCnt="3">
        <dgm:presLayoutVars>
          <dgm:bulletEnabled val="1"/>
        </dgm:presLayoutVars>
      </dgm:prSet>
      <dgm:spPr/>
    </dgm:pt>
    <dgm:pt modelId="{5D83C5D7-E687-48B1-A1CB-E38BD4CE96C9}" type="pres">
      <dgm:prSet presAssocID="{24E13CEA-AF26-42F0-8D14-AD395CD78418}" presName="accent_2" presStyleCnt="0"/>
      <dgm:spPr/>
    </dgm:pt>
    <dgm:pt modelId="{1520E114-F710-4E4B-86BD-9798F5252B73}" type="pres">
      <dgm:prSet presAssocID="{24E13CEA-AF26-42F0-8D14-AD395CD78418}" presName="accentRepeatNode" presStyleLbl="solidFgAcc1" presStyleIdx="1" presStyleCnt="3"/>
      <dgm:spPr/>
    </dgm:pt>
    <dgm:pt modelId="{3CDBC6A3-2E62-4A52-B67C-E556206AD62A}" type="pres">
      <dgm:prSet presAssocID="{04CF13F5-92D1-4500-A352-783A0D62F56D}" presName="text_3" presStyleLbl="node1" presStyleIdx="2" presStyleCnt="3">
        <dgm:presLayoutVars>
          <dgm:bulletEnabled val="1"/>
        </dgm:presLayoutVars>
      </dgm:prSet>
      <dgm:spPr/>
    </dgm:pt>
    <dgm:pt modelId="{0272D47A-EB13-4A0E-8720-5C4CA705A89D}" type="pres">
      <dgm:prSet presAssocID="{04CF13F5-92D1-4500-A352-783A0D62F56D}" presName="accent_3" presStyleCnt="0"/>
      <dgm:spPr/>
    </dgm:pt>
    <dgm:pt modelId="{106BE692-E651-424E-B0E5-A2F66BA525ED}" type="pres">
      <dgm:prSet presAssocID="{04CF13F5-92D1-4500-A352-783A0D62F56D}" presName="accentRepeatNode" presStyleLbl="solidFgAcc1" presStyleIdx="2" presStyleCnt="3"/>
      <dgm:spPr/>
    </dgm:pt>
  </dgm:ptLst>
  <dgm:cxnLst>
    <dgm:cxn modelId="{1B32A50A-B55C-4CF8-B219-77A1BF722621}" type="presOf" srcId="{066A78E2-C96B-419B-B770-08F006B5D1D1}" destId="{D137FA8C-57FE-4089-A3A0-3501573752DB}" srcOrd="0" destOrd="0" presId="urn:microsoft.com/office/officeart/2008/layout/VerticalCurvedList"/>
    <dgm:cxn modelId="{2BC4601A-8258-484B-AEA7-6B3ADCE4D9EA}" srcId="{22800095-FA3D-4444-9EE9-932BCC3ECE42}" destId="{04CF13F5-92D1-4500-A352-783A0D62F56D}" srcOrd="2" destOrd="0" parTransId="{883BF41D-36E6-4A55-8135-25F8ED91A46B}" sibTransId="{0EB106A5-8E88-4AD7-8EFB-A439A2DCC8B1}"/>
    <dgm:cxn modelId="{6696EE1A-0E69-4E3D-81E6-AD9AC6023812}" srcId="{22800095-FA3D-4444-9EE9-932BCC3ECE42}" destId="{066A78E2-C96B-419B-B770-08F006B5D1D1}" srcOrd="0" destOrd="0" parTransId="{DB8BCA2C-1C2B-489F-B2D3-22EE1AB492D5}" sibTransId="{BDC1A448-772B-42C2-9A10-81D53EA8447F}"/>
    <dgm:cxn modelId="{77F2FC40-840C-4373-B78B-F25D19F3B858}" type="presOf" srcId="{04CF13F5-92D1-4500-A352-783A0D62F56D}" destId="{3CDBC6A3-2E62-4A52-B67C-E556206AD62A}" srcOrd="0" destOrd="0" presId="urn:microsoft.com/office/officeart/2008/layout/VerticalCurvedList"/>
    <dgm:cxn modelId="{794C3161-EED4-47CD-9265-66ADBBECF132}" type="presOf" srcId="{24E13CEA-AF26-42F0-8D14-AD395CD78418}" destId="{B1A0F149-EDB7-4D58-9917-FDA071DFF0A2}" srcOrd="0" destOrd="0" presId="urn:microsoft.com/office/officeart/2008/layout/VerticalCurvedList"/>
    <dgm:cxn modelId="{EED724DC-2135-4D8F-8F56-5313C46CD356}" type="presOf" srcId="{BDC1A448-772B-42C2-9A10-81D53EA8447F}" destId="{21C99686-7BED-4397-9A95-1F94C193997B}" srcOrd="0" destOrd="0" presId="urn:microsoft.com/office/officeart/2008/layout/VerticalCurvedList"/>
    <dgm:cxn modelId="{09DF3AE8-9A5B-44DF-8FBF-C8D2E555EF46}" type="presOf" srcId="{22800095-FA3D-4444-9EE9-932BCC3ECE42}" destId="{C2B637E2-64E1-44E9-A255-6CFF6D734C93}" srcOrd="0" destOrd="0" presId="urn:microsoft.com/office/officeart/2008/layout/VerticalCurvedList"/>
    <dgm:cxn modelId="{BBBA86EB-2940-40C7-91F4-B05AC8B3D77C}" srcId="{22800095-FA3D-4444-9EE9-932BCC3ECE42}" destId="{24E13CEA-AF26-42F0-8D14-AD395CD78418}" srcOrd="1" destOrd="0" parTransId="{E7B34387-4433-4EC8-B609-2874F08E6EE6}" sibTransId="{95C25A47-946D-4D4C-8C96-BB4FD527EA5E}"/>
    <dgm:cxn modelId="{FCF474EA-3B40-4213-973D-31653A7FE353}" type="presParOf" srcId="{C2B637E2-64E1-44E9-A255-6CFF6D734C93}" destId="{604B5D1B-D928-4E77-BFA4-8C9FEF2F2A16}" srcOrd="0" destOrd="0" presId="urn:microsoft.com/office/officeart/2008/layout/VerticalCurvedList"/>
    <dgm:cxn modelId="{4DA5B70A-46A7-42BB-B8AF-8304F64B4DB1}" type="presParOf" srcId="{604B5D1B-D928-4E77-BFA4-8C9FEF2F2A16}" destId="{8511F064-8350-4242-9F23-6692D67B913B}" srcOrd="0" destOrd="0" presId="urn:microsoft.com/office/officeart/2008/layout/VerticalCurvedList"/>
    <dgm:cxn modelId="{9E3DB573-1E7C-40EF-92A3-250611DC2393}" type="presParOf" srcId="{8511F064-8350-4242-9F23-6692D67B913B}" destId="{3F759D4E-A4C5-452E-8CA6-2619DDA1266F}" srcOrd="0" destOrd="0" presId="urn:microsoft.com/office/officeart/2008/layout/VerticalCurvedList"/>
    <dgm:cxn modelId="{76468865-13BF-4C96-9E55-89719A418DF6}" type="presParOf" srcId="{8511F064-8350-4242-9F23-6692D67B913B}" destId="{21C99686-7BED-4397-9A95-1F94C193997B}" srcOrd="1" destOrd="0" presId="urn:microsoft.com/office/officeart/2008/layout/VerticalCurvedList"/>
    <dgm:cxn modelId="{9C10BB00-4606-4BEB-A546-9B6DF16A2F4B}" type="presParOf" srcId="{8511F064-8350-4242-9F23-6692D67B913B}" destId="{540A9033-C1C0-4027-B3B3-AEC5FC31E3C3}" srcOrd="2" destOrd="0" presId="urn:microsoft.com/office/officeart/2008/layout/VerticalCurvedList"/>
    <dgm:cxn modelId="{10E956F3-48A2-4664-9E9B-2AC7730515C1}" type="presParOf" srcId="{8511F064-8350-4242-9F23-6692D67B913B}" destId="{9DC05E6B-AC47-4078-8D8A-A7D495439BF7}" srcOrd="3" destOrd="0" presId="urn:microsoft.com/office/officeart/2008/layout/VerticalCurvedList"/>
    <dgm:cxn modelId="{5C83AADC-24E6-4449-9AF5-55EB1B6A7874}" type="presParOf" srcId="{604B5D1B-D928-4E77-BFA4-8C9FEF2F2A16}" destId="{D137FA8C-57FE-4089-A3A0-3501573752DB}" srcOrd="1" destOrd="0" presId="urn:microsoft.com/office/officeart/2008/layout/VerticalCurvedList"/>
    <dgm:cxn modelId="{13BFFCFF-B8B0-4F5D-9112-12E5706F4B97}" type="presParOf" srcId="{604B5D1B-D928-4E77-BFA4-8C9FEF2F2A16}" destId="{1AC259E4-2352-4A90-972B-C611FD8DF49F}" srcOrd="2" destOrd="0" presId="urn:microsoft.com/office/officeart/2008/layout/VerticalCurvedList"/>
    <dgm:cxn modelId="{317C026C-9AF0-461F-A4C3-80D722FCDCC4}" type="presParOf" srcId="{1AC259E4-2352-4A90-972B-C611FD8DF49F}" destId="{2F6FBE15-D058-4031-A543-B1A33B354DAB}" srcOrd="0" destOrd="0" presId="urn:microsoft.com/office/officeart/2008/layout/VerticalCurvedList"/>
    <dgm:cxn modelId="{6177F1B4-95DA-490C-B989-6C0D7A60E6F8}" type="presParOf" srcId="{604B5D1B-D928-4E77-BFA4-8C9FEF2F2A16}" destId="{B1A0F149-EDB7-4D58-9917-FDA071DFF0A2}" srcOrd="3" destOrd="0" presId="urn:microsoft.com/office/officeart/2008/layout/VerticalCurvedList"/>
    <dgm:cxn modelId="{77741809-CA27-4108-9F68-52B23DA37592}" type="presParOf" srcId="{604B5D1B-D928-4E77-BFA4-8C9FEF2F2A16}" destId="{5D83C5D7-E687-48B1-A1CB-E38BD4CE96C9}" srcOrd="4" destOrd="0" presId="urn:microsoft.com/office/officeart/2008/layout/VerticalCurvedList"/>
    <dgm:cxn modelId="{2969D70C-2334-4055-9F70-8430B174F52E}" type="presParOf" srcId="{5D83C5D7-E687-48B1-A1CB-E38BD4CE96C9}" destId="{1520E114-F710-4E4B-86BD-9798F5252B73}" srcOrd="0" destOrd="0" presId="urn:microsoft.com/office/officeart/2008/layout/VerticalCurvedList"/>
    <dgm:cxn modelId="{85C4DB3B-7F3D-4725-8A54-62A40A802264}" type="presParOf" srcId="{604B5D1B-D928-4E77-BFA4-8C9FEF2F2A16}" destId="{3CDBC6A3-2E62-4A52-B67C-E556206AD62A}" srcOrd="5" destOrd="0" presId="urn:microsoft.com/office/officeart/2008/layout/VerticalCurvedList"/>
    <dgm:cxn modelId="{93C4AEED-8C48-442D-BF21-6EC569F2617E}" type="presParOf" srcId="{604B5D1B-D928-4E77-BFA4-8C9FEF2F2A16}" destId="{0272D47A-EB13-4A0E-8720-5C4CA705A89D}" srcOrd="6" destOrd="0" presId="urn:microsoft.com/office/officeart/2008/layout/VerticalCurvedList"/>
    <dgm:cxn modelId="{618CF4D2-29DE-4EB7-813B-7E527B550C3C}" type="presParOf" srcId="{0272D47A-EB13-4A0E-8720-5C4CA705A89D}" destId="{106BE692-E651-424E-B0E5-A2F66BA525ED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9E4B1F94-54FF-4A80-A60F-AD89BBABF539}" type="doc">
      <dgm:prSet loTypeId="urn:microsoft.com/office/officeart/2005/8/layout/hierarchy1" loCatId="hierarchy" qsTypeId="urn:microsoft.com/office/officeart/2005/8/quickstyle/simple3" qsCatId="simple" csTypeId="urn:microsoft.com/office/officeart/2005/8/colors/accent1_4" csCatId="accent1" phldr="1"/>
      <dgm:spPr/>
      <dgm:t>
        <a:bodyPr/>
        <a:lstStyle/>
        <a:p>
          <a:endParaRPr lang="zh-CN" altLang="en-US"/>
        </a:p>
      </dgm:t>
    </dgm:pt>
    <dgm:pt modelId="{E6A06010-453A-4FBF-88FF-1D236E5BAB4B}">
      <dgm:prSet phldrT="[文本]"/>
      <dgm:spPr/>
      <dgm:t>
        <a:bodyPr/>
        <a:lstStyle/>
        <a:p>
          <a:r>
            <a:rPr lang="en-US" altLang="zh-CN" dirty="0"/>
            <a:t>Conditions</a:t>
          </a:r>
          <a:endParaRPr lang="zh-CN" altLang="en-US" dirty="0"/>
        </a:p>
      </dgm:t>
    </dgm:pt>
    <dgm:pt modelId="{DFDA7567-172C-4A73-86F0-F3B0DB525617}" type="parTrans" cxnId="{424269C0-9604-4A7D-AFD8-859C11548FF9}">
      <dgm:prSet/>
      <dgm:spPr/>
      <dgm:t>
        <a:bodyPr/>
        <a:lstStyle/>
        <a:p>
          <a:endParaRPr lang="zh-CN" altLang="en-US"/>
        </a:p>
      </dgm:t>
    </dgm:pt>
    <dgm:pt modelId="{55D242AF-F399-476A-AC7C-05DE3ED8466F}" type="sibTrans" cxnId="{424269C0-9604-4A7D-AFD8-859C11548FF9}">
      <dgm:prSet/>
      <dgm:spPr/>
      <dgm:t>
        <a:bodyPr/>
        <a:lstStyle/>
        <a:p>
          <a:endParaRPr lang="zh-CN" altLang="en-US"/>
        </a:p>
      </dgm:t>
    </dgm:pt>
    <dgm:pt modelId="{A7EAABAA-AEBD-448C-8926-9A61D371C710}">
      <dgm:prSet phldrT="[文本]"/>
      <dgm:spPr/>
      <dgm:t>
        <a:bodyPr/>
        <a:lstStyle/>
        <a:p>
          <a:r>
            <a:rPr lang="en-US" altLang="zh-CN" dirty="0"/>
            <a:t>Competitive Learning</a:t>
          </a:r>
          <a:endParaRPr lang="zh-CN" altLang="en-US" dirty="0"/>
        </a:p>
      </dgm:t>
    </dgm:pt>
    <dgm:pt modelId="{0F52AE17-137E-4962-B3A5-984CF2D6CE82}" type="parTrans" cxnId="{D678A51C-813D-4B44-8F82-61A545F79CEB}">
      <dgm:prSet/>
      <dgm:spPr/>
      <dgm:t>
        <a:bodyPr/>
        <a:lstStyle/>
        <a:p>
          <a:endParaRPr lang="zh-CN" altLang="en-US"/>
        </a:p>
      </dgm:t>
    </dgm:pt>
    <dgm:pt modelId="{F0A80A74-5050-41E5-9CD0-2A532A0A0600}" type="sibTrans" cxnId="{D678A51C-813D-4B44-8F82-61A545F79CEB}">
      <dgm:prSet/>
      <dgm:spPr/>
      <dgm:t>
        <a:bodyPr/>
        <a:lstStyle/>
        <a:p>
          <a:endParaRPr lang="zh-CN" altLang="en-US"/>
        </a:p>
      </dgm:t>
    </dgm:pt>
    <dgm:pt modelId="{6BF19B27-EE85-4FF4-80BB-2E4CE6ADA541}">
      <dgm:prSet phldrT="[文本]"/>
      <dgm:spPr/>
      <dgm:t>
        <a:bodyPr/>
        <a:lstStyle/>
        <a:p>
          <a:r>
            <a:rPr lang="en-US" altLang="zh-CN" dirty="0"/>
            <a:t>Written production 1</a:t>
          </a:r>
          <a:endParaRPr lang="zh-CN" altLang="en-US" dirty="0"/>
        </a:p>
      </dgm:t>
    </dgm:pt>
    <dgm:pt modelId="{CAAA29CA-88B9-4084-BBD7-D7A32C2EE05B}" type="parTrans" cxnId="{90CE65DA-DAB2-4D5A-A9EB-455D54C04FA2}">
      <dgm:prSet/>
      <dgm:spPr/>
      <dgm:t>
        <a:bodyPr/>
        <a:lstStyle/>
        <a:p>
          <a:endParaRPr lang="zh-CN" altLang="en-US"/>
        </a:p>
      </dgm:t>
    </dgm:pt>
    <dgm:pt modelId="{76AE6DAE-93D0-4AE5-8DC6-21EC66CA5619}" type="sibTrans" cxnId="{90CE65DA-DAB2-4D5A-A9EB-455D54C04FA2}">
      <dgm:prSet/>
      <dgm:spPr/>
      <dgm:t>
        <a:bodyPr/>
        <a:lstStyle/>
        <a:p>
          <a:endParaRPr lang="zh-CN" altLang="en-US"/>
        </a:p>
      </dgm:t>
    </dgm:pt>
    <dgm:pt modelId="{7D220FEE-E277-4C06-9794-55A860F028F0}">
      <dgm:prSet phldrT="[文本]"/>
      <dgm:spPr/>
      <dgm:t>
        <a:bodyPr/>
        <a:lstStyle/>
        <a:p>
          <a:r>
            <a:rPr lang="en-US" altLang="zh-CN" dirty="0"/>
            <a:t>Student-centered Cooperative Learning</a:t>
          </a:r>
          <a:endParaRPr lang="zh-CN" altLang="en-US" dirty="0"/>
        </a:p>
      </dgm:t>
    </dgm:pt>
    <dgm:pt modelId="{3BF4F9D7-A16E-4D5A-A5BF-3CDF526E12E5}" type="parTrans" cxnId="{131FF829-B12D-43DA-82D0-30198B96FE91}">
      <dgm:prSet/>
      <dgm:spPr/>
      <dgm:t>
        <a:bodyPr/>
        <a:lstStyle/>
        <a:p>
          <a:endParaRPr lang="zh-CN" altLang="en-US"/>
        </a:p>
      </dgm:t>
    </dgm:pt>
    <dgm:pt modelId="{C735B61F-BBE6-4396-893F-DF31C62B9604}" type="sibTrans" cxnId="{131FF829-B12D-43DA-82D0-30198B96FE91}">
      <dgm:prSet/>
      <dgm:spPr/>
      <dgm:t>
        <a:bodyPr/>
        <a:lstStyle/>
        <a:p>
          <a:endParaRPr lang="zh-CN" altLang="en-US"/>
        </a:p>
      </dgm:t>
    </dgm:pt>
    <dgm:pt modelId="{6BFA1BED-D152-4E99-8C18-8C0886F23671}">
      <dgm:prSet phldrT="[文本]"/>
      <dgm:spPr/>
      <dgm:t>
        <a:bodyPr/>
        <a:lstStyle/>
        <a:p>
          <a:r>
            <a:rPr lang="en-US" altLang="zh-CN" dirty="0"/>
            <a:t>Written production 2</a:t>
          </a:r>
          <a:endParaRPr lang="zh-CN" altLang="en-US" dirty="0"/>
        </a:p>
      </dgm:t>
    </dgm:pt>
    <dgm:pt modelId="{ACA94317-1B47-4391-928F-973FE694E9E3}" type="parTrans" cxnId="{E66D94E2-C4FD-4188-8711-24A85A4E4671}">
      <dgm:prSet/>
      <dgm:spPr/>
      <dgm:t>
        <a:bodyPr/>
        <a:lstStyle/>
        <a:p>
          <a:endParaRPr lang="zh-CN" altLang="en-US"/>
        </a:p>
      </dgm:t>
    </dgm:pt>
    <dgm:pt modelId="{4F37D1C4-CDEF-49A9-BFFA-45ECCBDEFF95}" type="sibTrans" cxnId="{E66D94E2-C4FD-4188-8711-24A85A4E4671}">
      <dgm:prSet/>
      <dgm:spPr/>
      <dgm:t>
        <a:bodyPr/>
        <a:lstStyle/>
        <a:p>
          <a:endParaRPr lang="zh-CN" altLang="en-US"/>
        </a:p>
      </dgm:t>
    </dgm:pt>
    <dgm:pt modelId="{1A90DFE7-466E-428D-BF12-A2E760FCC80A}" type="pres">
      <dgm:prSet presAssocID="{9E4B1F94-54FF-4A80-A60F-AD89BBABF539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B3F2F717-32B0-42D5-8C34-3CE10C64E913}" type="pres">
      <dgm:prSet presAssocID="{E6A06010-453A-4FBF-88FF-1D236E5BAB4B}" presName="hierRoot1" presStyleCnt="0"/>
      <dgm:spPr/>
    </dgm:pt>
    <dgm:pt modelId="{50A297C1-7FC8-43A4-AB4F-725DA12A51F3}" type="pres">
      <dgm:prSet presAssocID="{E6A06010-453A-4FBF-88FF-1D236E5BAB4B}" presName="composite" presStyleCnt="0"/>
      <dgm:spPr/>
    </dgm:pt>
    <dgm:pt modelId="{7D177210-5DCA-453D-82D0-DC1C6B7032B8}" type="pres">
      <dgm:prSet presAssocID="{E6A06010-453A-4FBF-88FF-1D236E5BAB4B}" presName="background" presStyleLbl="node0" presStyleIdx="0" presStyleCnt="1"/>
      <dgm:spPr/>
    </dgm:pt>
    <dgm:pt modelId="{E07F4404-C698-42AE-B2F5-B55820FA84DD}" type="pres">
      <dgm:prSet presAssocID="{E6A06010-453A-4FBF-88FF-1D236E5BAB4B}" presName="text" presStyleLbl="fgAcc0" presStyleIdx="0" presStyleCnt="1">
        <dgm:presLayoutVars>
          <dgm:chPref val="3"/>
        </dgm:presLayoutVars>
      </dgm:prSet>
      <dgm:spPr/>
    </dgm:pt>
    <dgm:pt modelId="{D73BEFDA-4458-44E0-A800-378C0AEC7D1E}" type="pres">
      <dgm:prSet presAssocID="{E6A06010-453A-4FBF-88FF-1D236E5BAB4B}" presName="hierChild2" presStyleCnt="0"/>
      <dgm:spPr/>
    </dgm:pt>
    <dgm:pt modelId="{12B3442C-4881-4C54-A6E6-35EDA44B9DFE}" type="pres">
      <dgm:prSet presAssocID="{0F52AE17-137E-4962-B3A5-984CF2D6CE82}" presName="Name10" presStyleLbl="parChTrans1D2" presStyleIdx="0" presStyleCnt="2"/>
      <dgm:spPr/>
    </dgm:pt>
    <dgm:pt modelId="{247BC41E-178F-467E-951D-33BA207AA757}" type="pres">
      <dgm:prSet presAssocID="{A7EAABAA-AEBD-448C-8926-9A61D371C710}" presName="hierRoot2" presStyleCnt="0"/>
      <dgm:spPr/>
    </dgm:pt>
    <dgm:pt modelId="{C33FCA0F-9C7E-45CA-B4F8-841DDA054D4E}" type="pres">
      <dgm:prSet presAssocID="{A7EAABAA-AEBD-448C-8926-9A61D371C710}" presName="composite2" presStyleCnt="0"/>
      <dgm:spPr/>
    </dgm:pt>
    <dgm:pt modelId="{EC4A9522-8A8B-4D57-9111-6E19A41505E3}" type="pres">
      <dgm:prSet presAssocID="{A7EAABAA-AEBD-448C-8926-9A61D371C710}" presName="background2" presStyleLbl="node2" presStyleIdx="0" presStyleCnt="2"/>
      <dgm:spPr/>
    </dgm:pt>
    <dgm:pt modelId="{2A9E491E-B46B-41CE-8FC4-0F1A1E30C375}" type="pres">
      <dgm:prSet presAssocID="{A7EAABAA-AEBD-448C-8926-9A61D371C710}" presName="text2" presStyleLbl="fgAcc2" presStyleIdx="0" presStyleCnt="2" custScaleX="148849">
        <dgm:presLayoutVars>
          <dgm:chPref val="3"/>
        </dgm:presLayoutVars>
      </dgm:prSet>
      <dgm:spPr/>
    </dgm:pt>
    <dgm:pt modelId="{2449A5C3-60A2-4CF0-8169-F58AD59445D5}" type="pres">
      <dgm:prSet presAssocID="{A7EAABAA-AEBD-448C-8926-9A61D371C710}" presName="hierChild3" presStyleCnt="0"/>
      <dgm:spPr/>
    </dgm:pt>
    <dgm:pt modelId="{61031D96-1B77-4A25-853C-93D5EA4840B7}" type="pres">
      <dgm:prSet presAssocID="{CAAA29CA-88B9-4084-BBD7-D7A32C2EE05B}" presName="Name17" presStyleLbl="parChTrans1D3" presStyleIdx="0" presStyleCnt="2"/>
      <dgm:spPr/>
    </dgm:pt>
    <dgm:pt modelId="{F73B266C-2FD6-4FA2-95B1-2178C204DC0F}" type="pres">
      <dgm:prSet presAssocID="{6BF19B27-EE85-4FF4-80BB-2E4CE6ADA541}" presName="hierRoot3" presStyleCnt="0"/>
      <dgm:spPr/>
    </dgm:pt>
    <dgm:pt modelId="{2356F863-2DDA-47EA-95E0-AA4584F06C59}" type="pres">
      <dgm:prSet presAssocID="{6BF19B27-EE85-4FF4-80BB-2E4CE6ADA541}" presName="composite3" presStyleCnt="0"/>
      <dgm:spPr/>
    </dgm:pt>
    <dgm:pt modelId="{81E1CD8F-9977-4E87-A5FC-95F21ED0873D}" type="pres">
      <dgm:prSet presAssocID="{6BF19B27-EE85-4FF4-80BB-2E4CE6ADA541}" presName="background3" presStyleLbl="node3" presStyleIdx="0" presStyleCnt="2"/>
      <dgm:spPr/>
    </dgm:pt>
    <dgm:pt modelId="{09D840A1-60C0-48B0-864D-75D9DFBB47BB}" type="pres">
      <dgm:prSet presAssocID="{6BF19B27-EE85-4FF4-80BB-2E4CE6ADA541}" presName="text3" presStyleLbl="fgAcc3" presStyleIdx="0" presStyleCnt="2">
        <dgm:presLayoutVars>
          <dgm:chPref val="3"/>
        </dgm:presLayoutVars>
      </dgm:prSet>
      <dgm:spPr/>
    </dgm:pt>
    <dgm:pt modelId="{02A121E5-077D-4F90-9AE4-2035BC0A8433}" type="pres">
      <dgm:prSet presAssocID="{6BF19B27-EE85-4FF4-80BB-2E4CE6ADA541}" presName="hierChild4" presStyleCnt="0"/>
      <dgm:spPr/>
    </dgm:pt>
    <dgm:pt modelId="{EF4686CF-FF96-481E-9E07-03BC59709CC4}" type="pres">
      <dgm:prSet presAssocID="{3BF4F9D7-A16E-4D5A-A5BF-3CDF526E12E5}" presName="Name10" presStyleLbl="parChTrans1D2" presStyleIdx="1" presStyleCnt="2"/>
      <dgm:spPr/>
    </dgm:pt>
    <dgm:pt modelId="{1231574D-13E4-40C5-8A4E-FF9072591400}" type="pres">
      <dgm:prSet presAssocID="{7D220FEE-E277-4C06-9794-55A860F028F0}" presName="hierRoot2" presStyleCnt="0"/>
      <dgm:spPr/>
    </dgm:pt>
    <dgm:pt modelId="{AE81468A-8F86-42C3-A852-5162D662A34E}" type="pres">
      <dgm:prSet presAssocID="{7D220FEE-E277-4C06-9794-55A860F028F0}" presName="composite2" presStyleCnt="0"/>
      <dgm:spPr/>
    </dgm:pt>
    <dgm:pt modelId="{68E93656-DB66-4DBA-986A-7E808BE0E876}" type="pres">
      <dgm:prSet presAssocID="{7D220FEE-E277-4C06-9794-55A860F028F0}" presName="background2" presStyleLbl="node2" presStyleIdx="1" presStyleCnt="2"/>
      <dgm:spPr/>
    </dgm:pt>
    <dgm:pt modelId="{56B7E12A-1B8A-4BF9-B141-12F169C70902}" type="pres">
      <dgm:prSet presAssocID="{7D220FEE-E277-4C06-9794-55A860F028F0}" presName="text2" presStyleLbl="fgAcc2" presStyleIdx="1" presStyleCnt="2" custScaleX="144223">
        <dgm:presLayoutVars>
          <dgm:chPref val="3"/>
        </dgm:presLayoutVars>
      </dgm:prSet>
      <dgm:spPr/>
    </dgm:pt>
    <dgm:pt modelId="{6699ECDE-D14C-4134-A0A7-2140192016BD}" type="pres">
      <dgm:prSet presAssocID="{7D220FEE-E277-4C06-9794-55A860F028F0}" presName="hierChild3" presStyleCnt="0"/>
      <dgm:spPr/>
    </dgm:pt>
    <dgm:pt modelId="{316CC17B-5198-464E-B2AD-DF8B382A2459}" type="pres">
      <dgm:prSet presAssocID="{ACA94317-1B47-4391-928F-973FE694E9E3}" presName="Name17" presStyleLbl="parChTrans1D3" presStyleIdx="1" presStyleCnt="2"/>
      <dgm:spPr/>
    </dgm:pt>
    <dgm:pt modelId="{AA7564CF-EA1D-467E-88C5-F56521640AA6}" type="pres">
      <dgm:prSet presAssocID="{6BFA1BED-D152-4E99-8C18-8C0886F23671}" presName="hierRoot3" presStyleCnt="0"/>
      <dgm:spPr/>
    </dgm:pt>
    <dgm:pt modelId="{F445552F-980F-4426-877F-7C353C601FE8}" type="pres">
      <dgm:prSet presAssocID="{6BFA1BED-D152-4E99-8C18-8C0886F23671}" presName="composite3" presStyleCnt="0"/>
      <dgm:spPr/>
    </dgm:pt>
    <dgm:pt modelId="{FE0C152C-B0AE-4021-9D0F-7251A0C5102A}" type="pres">
      <dgm:prSet presAssocID="{6BFA1BED-D152-4E99-8C18-8C0886F23671}" presName="background3" presStyleLbl="node3" presStyleIdx="1" presStyleCnt="2"/>
      <dgm:spPr/>
    </dgm:pt>
    <dgm:pt modelId="{8F653725-0EAA-49D7-9DF8-6CF450C06076}" type="pres">
      <dgm:prSet presAssocID="{6BFA1BED-D152-4E99-8C18-8C0886F23671}" presName="text3" presStyleLbl="fgAcc3" presStyleIdx="1" presStyleCnt="2">
        <dgm:presLayoutVars>
          <dgm:chPref val="3"/>
        </dgm:presLayoutVars>
      </dgm:prSet>
      <dgm:spPr/>
    </dgm:pt>
    <dgm:pt modelId="{4C55727B-6667-42ED-B8CC-5F9DE19F8538}" type="pres">
      <dgm:prSet presAssocID="{6BFA1BED-D152-4E99-8C18-8C0886F23671}" presName="hierChild4" presStyleCnt="0"/>
      <dgm:spPr/>
    </dgm:pt>
  </dgm:ptLst>
  <dgm:cxnLst>
    <dgm:cxn modelId="{CA7F0709-BC22-4516-A7DB-415BC851993F}" type="presOf" srcId="{7D220FEE-E277-4C06-9794-55A860F028F0}" destId="{56B7E12A-1B8A-4BF9-B141-12F169C70902}" srcOrd="0" destOrd="0" presId="urn:microsoft.com/office/officeart/2005/8/layout/hierarchy1"/>
    <dgm:cxn modelId="{D678A51C-813D-4B44-8F82-61A545F79CEB}" srcId="{E6A06010-453A-4FBF-88FF-1D236E5BAB4B}" destId="{A7EAABAA-AEBD-448C-8926-9A61D371C710}" srcOrd="0" destOrd="0" parTransId="{0F52AE17-137E-4962-B3A5-984CF2D6CE82}" sibTransId="{F0A80A74-5050-41E5-9CD0-2A532A0A0600}"/>
    <dgm:cxn modelId="{131FF829-B12D-43DA-82D0-30198B96FE91}" srcId="{E6A06010-453A-4FBF-88FF-1D236E5BAB4B}" destId="{7D220FEE-E277-4C06-9794-55A860F028F0}" srcOrd="1" destOrd="0" parTransId="{3BF4F9D7-A16E-4D5A-A5BF-3CDF526E12E5}" sibTransId="{C735B61F-BBE6-4396-893F-DF31C62B9604}"/>
    <dgm:cxn modelId="{DE0ECF2A-C80F-41BE-A0B4-A2EECDED92E0}" type="presOf" srcId="{CAAA29CA-88B9-4084-BBD7-D7A32C2EE05B}" destId="{61031D96-1B77-4A25-853C-93D5EA4840B7}" srcOrd="0" destOrd="0" presId="urn:microsoft.com/office/officeart/2005/8/layout/hierarchy1"/>
    <dgm:cxn modelId="{8A30E435-C4F2-464C-94BF-C2E233E50163}" type="presOf" srcId="{A7EAABAA-AEBD-448C-8926-9A61D371C710}" destId="{2A9E491E-B46B-41CE-8FC4-0F1A1E30C375}" srcOrd="0" destOrd="0" presId="urn:microsoft.com/office/officeart/2005/8/layout/hierarchy1"/>
    <dgm:cxn modelId="{29016B36-F30F-486B-8831-D804FB7DE661}" type="presOf" srcId="{0F52AE17-137E-4962-B3A5-984CF2D6CE82}" destId="{12B3442C-4881-4C54-A6E6-35EDA44B9DFE}" srcOrd="0" destOrd="0" presId="urn:microsoft.com/office/officeart/2005/8/layout/hierarchy1"/>
    <dgm:cxn modelId="{0331DB42-1F54-4CE9-BAC5-F4121AA4742D}" type="presOf" srcId="{3BF4F9D7-A16E-4D5A-A5BF-3CDF526E12E5}" destId="{EF4686CF-FF96-481E-9E07-03BC59709CC4}" srcOrd="0" destOrd="0" presId="urn:microsoft.com/office/officeart/2005/8/layout/hierarchy1"/>
    <dgm:cxn modelId="{2637C250-713D-4AE7-9D25-8476004AF4DA}" type="presOf" srcId="{ACA94317-1B47-4391-928F-973FE694E9E3}" destId="{316CC17B-5198-464E-B2AD-DF8B382A2459}" srcOrd="0" destOrd="0" presId="urn:microsoft.com/office/officeart/2005/8/layout/hierarchy1"/>
    <dgm:cxn modelId="{ADD7DE8B-14BF-4ED2-BC17-7F22392652A7}" type="presOf" srcId="{9E4B1F94-54FF-4A80-A60F-AD89BBABF539}" destId="{1A90DFE7-466E-428D-BF12-A2E760FCC80A}" srcOrd="0" destOrd="0" presId="urn:microsoft.com/office/officeart/2005/8/layout/hierarchy1"/>
    <dgm:cxn modelId="{7E1D89A8-FCD0-46FD-B21B-7EE6CBFBA1D3}" type="presOf" srcId="{6BFA1BED-D152-4E99-8C18-8C0886F23671}" destId="{8F653725-0EAA-49D7-9DF8-6CF450C06076}" srcOrd="0" destOrd="0" presId="urn:microsoft.com/office/officeart/2005/8/layout/hierarchy1"/>
    <dgm:cxn modelId="{2CB17FBE-AB9E-49BC-BE42-40F426572A78}" type="presOf" srcId="{6BF19B27-EE85-4FF4-80BB-2E4CE6ADA541}" destId="{09D840A1-60C0-48B0-864D-75D9DFBB47BB}" srcOrd="0" destOrd="0" presId="urn:microsoft.com/office/officeart/2005/8/layout/hierarchy1"/>
    <dgm:cxn modelId="{424269C0-9604-4A7D-AFD8-859C11548FF9}" srcId="{9E4B1F94-54FF-4A80-A60F-AD89BBABF539}" destId="{E6A06010-453A-4FBF-88FF-1D236E5BAB4B}" srcOrd="0" destOrd="0" parTransId="{DFDA7567-172C-4A73-86F0-F3B0DB525617}" sibTransId="{55D242AF-F399-476A-AC7C-05DE3ED8466F}"/>
    <dgm:cxn modelId="{90CE65DA-DAB2-4D5A-A9EB-455D54C04FA2}" srcId="{A7EAABAA-AEBD-448C-8926-9A61D371C710}" destId="{6BF19B27-EE85-4FF4-80BB-2E4CE6ADA541}" srcOrd="0" destOrd="0" parTransId="{CAAA29CA-88B9-4084-BBD7-D7A32C2EE05B}" sibTransId="{76AE6DAE-93D0-4AE5-8DC6-21EC66CA5619}"/>
    <dgm:cxn modelId="{E66D94E2-C4FD-4188-8711-24A85A4E4671}" srcId="{7D220FEE-E277-4C06-9794-55A860F028F0}" destId="{6BFA1BED-D152-4E99-8C18-8C0886F23671}" srcOrd="0" destOrd="0" parTransId="{ACA94317-1B47-4391-928F-973FE694E9E3}" sibTransId="{4F37D1C4-CDEF-49A9-BFFA-45ECCBDEFF95}"/>
    <dgm:cxn modelId="{A5EEF3EB-5B34-45E1-BAC1-E56C6759C505}" type="presOf" srcId="{E6A06010-453A-4FBF-88FF-1D236E5BAB4B}" destId="{E07F4404-C698-42AE-B2F5-B55820FA84DD}" srcOrd="0" destOrd="0" presId="urn:microsoft.com/office/officeart/2005/8/layout/hierarchy1"/>
    <dgm:cxn modelId="{00A3187A-3057-4E0E-9B04-C4E8BA852920}" type="presParOf" srcId="{1A90DFE7-466E-428D-BF12-A2E760FCC80A}" destId="{B3F2F717-32B0-42D5-8C34-3CE10C64E913}" srcOrd="0" destOrd="0" presId="urn:microsoft.com/office/officeart/2005/8/layout/hierarchy1"/>
    <dgm:cxn modelId="{B555F1C1-883A-42C4-8324-8E30981C211C}" type="presParOf" srcId="{B3F2F717-32B0-42D5-8C34-3CE10C64E913}" destId="{50A297C1-7FC8-43A4-AB4F-725DA12A51F3}" srcOrd="0" destOrd="0" presId="urn:microsoft.com/office/officeart/2005/8/layout/hierarchy1"/>
    <dgm:cxn modelId="{53A6441C-F682-4353-A3DD-96104F7A628D}" type="presParOf" srcId="{50A297C1-7FC8-43A4-AB4F-725DA12A51F3}" destId="{7D177210-5DCA-453D-82D0-DC1C6B7032B8}" srcOrd="0" destOrd="0" presId="urn:microsoft.com/office/officeart/2005/8/layout/hierarchy1"/>
    <dgm:cxn modelId="{54F0DA8C-7282-4C38-B40A-0220E51128D0}" type="presParOf" srcId="{50A297C1-7FC8-43A4-AB4F-725DA12A51F3}" destId="{E07F4404-C698-42AE-B2F5-B55820FA84DD}" srcOrd="1" destOrd="0" presId="urn:microsoft.com/office/officeart/2005/8/layout/hierarchy1"/>
    <dgm:cxn modelId="{B0B01C57-DBB1-431E-81C0-0D50649ECF1A}" type="presParOf" srcId="{B3F2F717-32B0-42D5-8C34-3CE10C64E913}" destId="{D73BEFDA-4458-44E0-A800-378C0AEC7D1E}" srcOrd="1" destOrd="0" presId="urn:microsoft.com/office/officeart/2005/8/layout/hierarchy1"/>
    <dgm:cxn modelId="{047B2A5F-2984-4D5D-8A8D-FDDF938CC6E5}" type="presParOf" srcId="{D73BEFDA-4458-44E0-A800-378C0AEC7D1E}" destId="{12B3442C-4881-4C54-A6E6-35EDA44B9DFE}" srcOrd="0" destOrd="0" presId="urn:microsoft.com/office/officeart/2005/8/layout/hierarchy1"/>
    <dgm:cxn modelId="{92E4F84B-6F2B-42EF-918F-079D5A074ABB}" type="presParOf" srcId="{D73BEFDA-4458-44E0-A800-378C0AEC7D1E}" destId="{247BC41E-178F-467E-951D-33BA207AA757}" srcOrd="1" destOrd="0" presId="urn:microsoft.com/office/officeart/2005/8/layout/hierarchy1"/>
    <dgm:cxn modelId="{FC3C9DE4-D3DC-43FA-A429-2872690DD012}" type="presParOf" srcId="{247BC41E-178F-467E-951D-33BA207AA757}" destId="{C33FCA0F-9C7E-45CA-B4F8-841DDA054D4E}" srcOrd="0" destOrd="0" presId="urn:microsoft.com/office/officeart/2005/8/layout/hierarchy1"/>
    <dgm:cxn modelId="{8392E601-DDFD-4130-8384-AD3969B84B24}" type="presParOf" srcId="{C33FCA0F-9C7E-45CA-B4F8-841DDA054D4E}" destId="{EC4A9522-8A8B-4D57-9111-6E19A41505E3}" srcOrd="0" destOrd="0" presId="urn:microsoft.com/office/officeart/2005/8/layout/hierarchy1"/>
    <dgm:cxn modelId="{367FE220-82D0-4DC7-9D8F-3B3CCE9F1C1B}" type="presParOf" srcId="{C33FCA0F-9C7E-45CA-B4F8-841DDA054D4E}" destId="{2A9E491E-B46B-41CE-8FC4-0F1A1E30C375}" srcOrd="1" destOrd="0" presId="urn:microsoft.com/office/officeart/2005/8/layout/hierarchy1"/>
    <dgm:cxn modelId="{BAA8EC61-8205-42A7-8069-099418376A2A}" type="presParOf" srcId="{247BC41E-178F-467E-951D-33BA207AA757}" destId="{2449A5C3-60A2-4CF0-8169-F58AD59445D5}" srcOrd="1" destOrd="0" presId="urn:microsoft.com/office/officeart/2005/8/layout/hierarchy1"/>
    <dgm:cxn modelId="{72C32AA8-97FF-4E49-88C2-5D96BBD8A483}" type="presParOf" srcId="{2449A5C3-60A2-4CF0-8169-F58AD59445D5}" destId="{61031D96-1B77-4A25-853C-93D5EA4840B7}" srcOrd="0" destOrd="0" presId="urn:microsoft.com/office/officeart/2005/8/layout/hierarchy1"/>
    <dgm:cxn modelId="{FC0F7404-3D96-478F-9830-D327A150F795}" type="presParOf" srcId="{2449A5C3-60A2-4CF0-8169-F58AD59445D5}" destId="{F73B266C-2FD6-4FA2-95B1-2178C204DC0F}" srcOrd="1" destOrd="0" presId="urn:microsoft.com/office/officeart/2005/8/layout/hierarchy1"/>
    <dgm:cxn modelId="{77B2C223-2434-4E5C-8038-FBC521CDB73B}" type="presParOf" srcId="{F73B266C-2FD6-4FA2-95B1-2178C204DC0F}" destId="{2356F863-2DDA-47EA-95E0-AA4584F06C59}" srcOrd="0" destOrd="0" presId="urn:microsoft.com/office/officeart/2005/8/layout/hierarchy1"/>
    <dgm:cxn modelId="{A9717892-5D27-4FDA-9CA7-E479DEDD53FA}" type="presParOf" srcId="{2356F863-2DDA-47EA-95E0-AA4584F06C59}" destId="{81E1CD8F-9977-4E87-A5FC-95F21ED0873D}" srcOrd="0" destOrd="0" presId="urn:microsoft.com/office/officeart/2005/8/layout/hierarchy1"/>
    <dgm:cxn modelId="{5661789E-C664-42E8-892F-4EB357C9000D}" type="presParOf" srcId="{2356F863-2DDA-47EA-95E0-AA4584F06C59}" destId="{09D840A1-60C0-48B0-864D-75D9DFBB47BB}" srcOrd="1" destOrd="0" presId="urn:microsoft.com/office/officeart/2005/8/layout/hierarchy1"/>
    <dgm:cxn modelId="{C931724E-A33C-4A5D-ACA6-608D0941682B}" type="presParOf" srcId="{F73B266C-2FD6-4FA2-95B1-2178C204DC0F}" destId="{02A121E5-077D-4F90-9AE4-2035BC0A8433}" srcOrd="1" destOrd="0" presId="urn:microsoft.com/office/officeart/2005/8/layout/hierarchy1"/>
    <dgm:cxn modelId="{5F9AF983-399F-43BE-B0CE-48584A5B594A}" type="presParOf" srcId="{D73BEFDA-4458-44E0-A800-378C0AEC7D1E}" destId="{EF4686CF-FF96-481E-9E07-03BC59709CC4}" srcOrd="2" destOrd="0" presId="urn:microsoft.com/office/officeart/2005/8/layout/hierarchy1"/>
    <dgm:cxn modelId="{5E2AC8AA-76EE-4D4B-8709-FA37F8472C6D}" type="presParOf" srcId="{D73BEFDA-4458-44E0-A800-378C0AEC7D1E}" destId="{1231574D-13E4-40C5-8A4E-FF9072591400}" srcOrd="3" destOrd="0" presId="urn:microsoft.com/office/officeart/2005/8/layout/hierarchy1"/>
    <dgm:cxn modelId="{0AC34298-5C6E-48A3-82AC-36879A5B6DC9}" type="presParOf" srcId="{1231574D-13E4-40C5-8A4E-FF9072591400}" destId="{AE81468A-8F86-42C3-A852-5162D662A34E}" srcOrd="0" destOrd="0" presId="urn:microsoft.com/office/officeart/2005/8/layout/hierarchy1"/>
    <dgm:cxn modelId="{903AD1CD-21EE-4E7E-A336-037A206DF1E6}" type="presParOf" srcId="{AE81468A-8F86-42C3-A852-5162D662A34E}" destId="{68E93656-DB66-4DBA-986A-7E808BE0E876}" srcOrd="0" destOrd="0" presId="urn:microsoft.com/office/officeart/2005/8/layout/hierarchy1"/>
    <dgm:cxn modelId="{24F66D0C-E1C6-4FAD-84B8-B288B4A85D63}" type="presParOf" srcId="{AE81468A-8F86-42C3-A852-5162D662A34E}" destId="{56B7E12A-1B8A-4BF9-B141-12F169C70902}" srcOrd="1" destOrd="0" presId="urn:microsoft.com/office/officeart/2005/8/layout/hierarchy1"/>
    <dgm:cxn modelId="{E570FCA1-EC8A-4575-B0CE-0BA0B84A2205}" type="presParOf" srcId="{1231574D-13E4-40C5-8A4E-FF9072591400}" destId="{6699ECDE-D14C-4134-A0A7-2140192016BD}" srcOrd="1" destOrd="0" presId="urn:microsoft.com/office/officeart/2005/8/layout/hierarchy1"/>
    <dgm:cxn modelId="{D2EE170B-AEA9-40A0-8C1B-4E09D6DC4579}" type="presParOf" srcId="{6699ECDE-D14C-4134-A0A7-2140192016BD}" destId="{316CC17B-5198-464E-B2AD-DF8B382A2459}" srcOrd="0" destOrd="0" presId="urn:microsoft.com/office/officeart/2005/8/layout/hierarchy1"/>
    <dgm:cxn modelId="{936B4ED0-CE20-4D11-9C8A-DB377A2EA669}" type="presParOf" srcId="{6699ECDE-D14C-4134-A0A7-2140192016BD}" destId="{AA7564CF-EA1D-467E-88C5-F56521640AA6}" srcOrd="1" destOrd="0" presId="urn:microsoft.com/office/officeart/2005/8/layout/hierarchy1"/>
    <dgm:cxn modelId="{BD4275D4-5A46-4971-84B8-245C75B4681A}" type="presParOf" srcId="{AA7564CF-EA1D-467E-88C5-F56521640AA6}" destId="{F445552F-980F-4426-877F-7C353C601FE8}" srcOrd="0" destOrd="0" presId="urn:microsoft.com/office/officeart/2005/8/layout/hierarchy1"/>
    <dgm:cxn modelId="{A5503914-307C-41AE-8687-48A0CF7F815F}" type="presParOf" srcId="{F445552F-980F-4426-877F-7C353C601FE8}" destId="{FE0C152C-B0AE-4021-9D0F-7251A0C5102A}" srcOrd="0" destOrd="0" presId="urn:microsoft.com/office/officeart/2005/8/layout/hierarchy1"/>
    <dgm:cxn modelId="{E3B65251-7434-4E04-9E52-0D5F6F101420}" type="presParOf" srcId="{F445552F-980F-4426-877F-7C353C601FE8}" destId="{8F653725-0EAA-49D7-9DF8-6CF450C06076}" srcOrd="1" destOrd="0" presId="urn:microsoft.com/office/officeart/2005/8/layout/hierarchy1"/>
    <dgm:cxn modelId="{9FECDEA5-2D0D-4585-9BE7-5B5445F35DF4}" type="presParOf" srcId="{AA7564CF-EA1D-467E-88C5-F56521640AA6}" destId="{4C55727B-6667-42ED-B8CC-5F9DE19F8538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9E4B1F94-54FF-4A80-A60F-AD89BBABF539}" type="doc">
      <dgm:prSet loTypeId="urn:microsoft.com/office/officeart/2005/8/layout/hierarchy1" loCatId="hierarchy" qsTypeId="urn:microsoft.com/office/officeart/2005/8/quickstyle/simple3" qsCatId="simple" csTypeId="urn:microsoft.com/office/officeart/2005/8/colors/accent1_4" csCatId="accent1" phldr="1"/>
      <dgm:spPr/>
      <dgm:t>
        <a:bodyPr/>
        <a:lstStyle/>
        <a:p>
          <a:endParaRPr lang="zh-CN" altLang="en-US"/>
        </a:p>
      </dgm:t>
    </dgm:pt>
    <dgm:pt modelId="{E6A06010-453A-4FBF-88FF-1D236E5BAB4B}">
      <dgm:prSet phldrT="[文本]"/>
      <dgm:spPr/>
      <dgm:t>
        <a:bodyPr/>
        <a:lstStyle/>
        <a:p>
          <a:r>
            <a:rPr lang="en-US" altLang="zh-CN" dirty="0"/>
            <a:t>Pretest</a:t>
          </a:r>
          <a:endParaRPr lang="zh-CN" altLang="en-US" dirty="0"/>
        </a:p>
      </dgm:t>
    </dgm:pt>
    <dgm:pt modelId="{DFDA7567-172C-4A73-86F0-F3B0DB525617}" type="parTrans" cxnId="{424269C0-9604-4A7D-AFD8-859C11548FF9}">
      <dgm:prSet/>
      <dgm:spPr/>
      <dgm:t>
        <a:bodyPr/>
        <a:lstStyle/>
        <a:p>
          <a:endParaRPr lang="zh-CN" altLang="en-US"/>
        </a:p>
      </dgm:t>
    </dgm:pt>
    <dgm:pt modelId="{55D242AF-F399-476A-AC7C-05DE3ED8466F}" type="sibTrans" cxnId="{424269C0-9604-4A7D-AFD8-859C11548FF9}">
      <dgm:prSet/>
      <dgm:spPr/>
      <dgm:t>
        <a:bodyPr/>
        <a:lstStyle/>
        <a:p>
          <a:endParaRPr lang="zh-CN" altLang="en-US"/>
        </a:p>
      </dgm:t>
    </dgm:pt>
    <dgm:pt modelId="{A7EAABAA-AEBD-448C-8926-9A61D371C710}">
      <dgm:prSet phldrT="[文本]"/>
      <dgm:spPr/>
      <dgm:t>
        <a:bodyPr/>
        <a:lstStyle/>
        <a:p>
          <a:r>
            <a:rPr lang="en-US" altLang="zh-CN" dirty="0"/>
            <a:t>Phase 1:</a:t>
          </a:r>
        </a:p>
        <a:p>
          <a:r>
            <a:rPr lang="en-US" altLang="zh-CN" dirty="0"/>
            <a:t>Competitive Learning</a:t>
          </a:r>
          <a:endParaRPr lang="zh-CN" altLang="en-US" dirty="0"/>
        </a:p>
      </dgm:t>
    </dgm:pt>
    <dgm:pt modelId="{0F52AE17-137E-4962-B3A5-984CF2D6CE82}" type="parTrans" cxnId="{D678A51C-813D-4B44-8F82-61A545F79CEB}">
      <dgm:prSet/>
      <dgm:spPr/>
      <dgm:t>
        <a:bodyPr/>
        <a:lstStyle/>
        <a:p>
          <a:endParaRPr lang="zh-CN" altLang="en-US"/>
        </a:p>
      </dgm:t>
    </dgm:pt>
    <dgm:pt modelId="{F0A80A74-5050-41E5-9CD0-2A532A0A0600}" type="sibTrans" cxnId="{D678A51C-813D-4B44-8F82-61A545F79CEB}">
      <dgm:prSet/>
      <dgm:spPr/>
      <dgm:t>
        <a:bodyPr/>
        <a:lstStyle/>
        <a:p>
          <a:endParaRPr lang="zh-CN" altLang="en-US"/>
        </a:p>
      </dgm:t>
    </dgm:pt>
    <dgm:pt modelId="{6BF19B27-EE85-4FF4-80BB-2E4CE6ADA541}">
      <dgm:prSet phldrT="[文本]"/>
      <dgm:spPr/>
      <dgm:t>
        <a:bodyPr/>
        <a:lstStyle/>
        <a:p>
          <a:r>
            <a:rPr lang="en-US" altLang="zh-CN" dirty="0"/>
            <a:t>Post-test 1</a:t>
          </a:r>
          <a:endParaRPr lang="zh-CN" altLang="en-US" dirty="0"/>
        </a:p>
      </dgm:t>
    </dgm:pt>
    <dgm:pt modelId="{CAAA29CA-88B9-4084-BBD7-D7A32C2EE05B}" type="parTrans" cxnId="{90CE65DA-DAB2-4D5A-A9EB-455D54C04FA2}">
      <dgm:prSet/>
      <dgm:spPr/>
      <dgm:t>
        <a:bodyPr/>
        <a:lstStyle/>
        <a:p>
          <a:endParaRPr lang="zh-CN" altLang="en-US"/>
        </a:p>
      </dgm:t>
    </dgm:pt>
    <dgm:pt modelId="{76AE6DAE-93D0-4AE5-8DC6-21EC66CA5619}" type="sibTrans" cxnId="{90CE65DA-DAB2-4D5A-A9EB-455D54C04FA2}">
      <dgm:prSet/>
      <dgm:spPr/>
      <dgm:t>
        <a:bodyPr/>
        <a:lstStyle/>
        <a:p>
          <a:endParaRPr lang="zh-CN" altLang="en-US"/>
        </a:p>
      </dgm:t>
    </dgm:pt>
    <dgm:pt modelId="{7D220FEE-E277-4C06-9794-55A860F028F0}">
      <dgm:prSet phldrT="[文本]"/>
      <dgm:spPr/>
      <dgm:t>
        <a:bodyPr/>
        <a:lstStyle/>
        <a:p>
          <a:r>
            <a:rPr lang="en-US" altLang="zh-CN" dirty="0"/>
            <a:t>Phase 2:</a:t>
          </a:r>
        </a:p>
        <a:p>
          <a:r>
            <a:rPr lang="en-US" altLang="zh-CN" dirty="0"/>
            <a:t>Student-centered Cooperative Learning</a:t>
          </a:r>
          <a:endParaRPr lang="zh-CN" altLang="en-US" dirty="0"/>
        </a:p>
      </dgm:t>
    </dgm:pt>
    <dgm:pt modelId="{3BF4F9D7-A16E-4D5A-A5BF-3CDF526E12E5}" type="parTrans" cxnId="{131FF829-B12D-43DA-82D0-30198B96FE91}">
      <dgm:prSet/>
      <dgm:spPr/>
      <dgm:t>
        <a:bodyPr/>
        <a:lstStyle/>
        <a:p>
          <a:endParaRPr lang="zh-CN" altLang="en-US"/>
        </a:p>
      </dgm:t>
    </dgm:pt>
    <dgm:pt modelId="{C735B61F-BBE6-4396-893F-DF31C62B9604}" type="sibTrans" cxnId="{131FF829-B12D-43DA-82D0-30198B96FE91}">
      <dgm:prSet/>
      <dgm:spPr/>
      <dgm:t>
        <a:bodyPr/>
        <a:lstStyle/>
        <a:p>
          <a:endParaRPr lang="zh-CN" altLang="en-US"/>
        </a:p>
      </dgm:t>
    </dgm:pt>
    <dgm:pt modelId="{6BFA1BED-D152-4E99-8C18-8C0886F23671}">
      <dgm:prSet phldrT="[文本]"/>
      <dgm:spPr/>
      <dgm:t>
        <a:bodyPr/>
        <a:lstStyle/>
        <a:p>
          <a:r>
            <a:rPr lang="en-US" altLang="zh-CN" dirty="0"/>
            <a:t>Post-test 2</a:t>
          </a:r>
          <a:endParaRPr lang="zh-CN" altLang="en-US" dirty="0"/>
        </a:p>
      </dgm:t>
    </dgm:pt>
    <dgm:pt modelId="{ACA94317-1B47-4391-928F-973FE694E9E3}" type="parTrans" cxnId="{E66D94E2-C4FD-4188-8711-24A85A4E4671}">
      <dgm:prSet/>
      <dgm:spPr/>
      <dgm:t>
        <a:bodyPr/>
        <a:lstStyle/>
        <a:p>
          <a:endParaRPr lang="zh-CN" altLang="en-US"/>
        </a:p>
      </dgm:t>
    </dgm:pt>
    <dgm:pt modelId="{4F37D1C4-CDEF-49A9-BFFA-45ECCBDEFF95}" type="sibTrans" cxnId="{E66D94E2-C4FD-4188-8711-24A85A4E4671}">
      <dgm:prSet/>
      <dgm:spPr/>
      <dgm:t>
        <a:bodyPr/>
        <a:lstStyle/>
        <a:p>
          <a:endParaRPr lang="zh-CN" altLang="en-US"/>
        </a:p>
      </dgm:t>
    </dgm:pt>
    <dgm:pt modelId="{C4A37431-E489-41FF-B5B9-5C21B0AC48B5}">
      <dgm:prSet phldrT="[文本]"/>
      <dgm:spPr/>
      <dgm:t>
        <a:bodyPr/>
        <a:lstStyle/>
        <a:p>
          <a:r>
            <a:rPr lang="en-US" altLang="zh-CN" dirty="0"/>
            <a:t>Questionnaire</a:t>
          </a:r>
          <a:endParaRPr lang="zh-CN" altLang="en-US" dirty="0"/>
        </a:p>
      </dgm:t>
    </dgm:pt>
    <dgm:pt modelId="{956599A1-BC32-493D-A30E-9165A480E3BB}" type="parTrans" cxnId="{97C264C0-16A8-4323-AC55-9EDF550B3459}">
      <dgm:prSet/>
      <dgm:spPr/>
      <dgm:t>
        <a:bodyPr/>
        <a:lstStyle/>
        <a:p>
          <a:endParaRPr lang="zh-CN" altLang="en-US"/>
        </a:p>
      </dgm:t>
    </dgm:pt>
    <dgm:pt modelId="{DC7A1D64-CD53-451B-A138-01A29F99B188}" type="sibTrans" cxnId="{97C264C0-16A8-4323-AC55-9EDF550B3459}">
      <dgm:prSet/>
      <dgm:spPr/>
      <dgm:t>
        <a:bodyPr/>
        <a:lstStyle/>
        <a:p>
          <a:endParaRPr lang="zh-CN" altLang="en-US"/>
        </a:p>
      </dgm:t>
    </dgm:pt>
    <dgm:pt modelId="{00F1BB97-236E-48F8-8595-82870C9691DF}">
      <dgm:prSet phldrT="[文本]"/>
      <dgm:spPr/>
      <dgm:t>
        <a:bodyPr/>
        <a:lstStyle/>
        <a:p>
          <a:r>
            <a:rPr lang="en-US" altLang="zh-CN" dirty="0"/>
            <a:t>Questionnaire</a:t>
          </a:r>
          <a:endParaRPr lang="zh-CN" altLang="en-US" dirty="0"/>
        </a:p>
      </dgm:t>
    </dgm:pt>
    <dgm:pt modelId="{7691B919-02CF-4F2C-A6B8-7E0311A1B71F}" type="parTrans" cxnId="{140A8081-CCA8-4333-BC1C-9070C4A13E18}">
      <dgm:prSet/>
      <dgm:spPr/>
      <dgm:t>
        <a:bodyPr/>
        <a:lstStyle/>
        <a:p>
          <a:endParaRPr lang="zh-CN" altLang="en-US"/>
        </a:p>
      </dgm:t>
    </dgm:pt>
    <dgm:pt modelId="{37648A97-170B-4FD8-9742-48B50C58D73D}" type="sibTrans" cxnId="{140A8081-CCA8-4333-BC1C-9070C4A13E18}">
      <dgm:prSet/>
      <dgm:spPr/>
      <dgm:t>
        <a:bodyPr/>
        <a:lstStyle/>
        <a:p>
          <a:endParaRPr lang="zh-CN" altLang="en-US"/>
        </a:p>
      </dgm:t>
    </dgm:pt>
    <dgm:pt modelId="{7E43611C-D4DD-4F6F-BC47-4EFFED2FF6FD}">
      <dgm:prSet phldrT="[文本]"/>
      <dgm:spPr/>
      <dgm:t>
        <a:bodyPr/>
        <a:lstStyle/>
        <a:p>
          <a:r>
            <a:rPr lang="en-US" altLang="zh-CN" dirty="0"/>
            <a:t>Interview</a:t>
          </a:r>
          <a:endParaRPr lang="zh-CN" altLang="en-US" dirty="0"/>
        </a:p>
      </dgm:t>
    </dgm:pt>
    <dgm:pt modelId="{F6C6F7FF-8CD2-42F1-88D2-346356C4F037}" type="parTrans" cxnId="{5A228B5A-D789-4BFD-853A-9F98D9501854}">
      <dgm:prSet/>
      <dgm:spPr/>
      <dgm:t>
        <a:bodyPr/>
        <a:lstStyle/>
        <a:p>
          <a:endParaRPr lang="zh-CN" altLang="en-US"/>
        </a:p>
      </dgm:t>
    </dgm:pt>
    <dgm:pt modelId="{A7B86894-5E0B-4CED-B0B0-369F3DA35DF6}" type="sibTrans" cxnId="{5A228B5A-D789-4BFD-853A-9F98D9501854}">
      <dgm:prSet/>
      <dgm:spPr/>
      <dgm:t>
        <a:bodyPr/>
        <a:lstStyle/>
        <a:p>
          <a:endParaRPr lang="zh-CN" altLang="en-US"/>
        </a:p>
      </dgm:t>
    </dgm:pt>
    <dgm:pt modelId="{2424B6C3-C1EA-44F9-A3A8-20B8269F03C4}">
      <dgm:prSet phldrT="[文本]"/>
      <dgm:spPr/>
      <dgm:t>
        <a:bodyPr/>
        <a:lstStyle/>
        <a:p>
          <a:r>
            <a:rPr lang="en-US" altLang="zh-CN" dirty="0"/>
            <a:t>Interview</a:t>
          </a:r>
          <a:endParaRPr lang="zh-CN" altLang="en-US" dirty="0"/>
        </a:p>
      </dgm:t>
    </dgm:pt>
    <dgm:pt modelId="{CDAD4285-BC81-4B2F-8148-4867B28A38AD}" type="parTrans" cxnId="{C4966A82-F076-4912-935B-8BD517237D9C}">
      <dgm:prSet/>
      <dgm:spPr/>
      <dgm:t>
        <a:bodyPr/>
        <a:lstStyle/>
        <a:p>
          <a:endParaRPr lang="zh-CN" altLang="en-US"/>
        </a:p>
      </dgm:t>
    </dgm:pt>
    <dgm:pt modelId="{C615CA1A-2B04-4F1E-B9C1-7F8F2E55AF64}" type="sibTrans" cxnId="{C4966A82-F076-4912-935B-8BD517237D9C}">
      <dgm:prSet/>
      <dgm:spPr/>
      <dgm:t>
        <a:bodyPr/>
        <a:lstStyle/>
        <a:p>
          <a:endParaRPr lang="zh-CN" altLang="en-US"/>
        </a:p>
      </dgm:t>
    </dgm:pt>
    <dgm:pt modelId="{6ECA6243-59CC-4A94-9C62-AF0CB44FB9FA}">
      <dgm:prSet/>
      <dgm:spPr/>
      <dgm:t>
        <a:bodyPr/>
        <a:lstStyle/>
        <a:p>
          <a:r>
            <a:rPr lang="en-US" altLang="zh-CN" dirty="0"/>
            <a:t>Pilot Study</a:t>
          </a:r>
          <a:endParaRPr lang="zh-CN" altLang="en-US" dirty="0"/>
        </a:p>
      </dgm:t>
    </dgm:pt>
    <dgm:pt modelId="{87D522C3-D538-4A2D-8A9D-06CD88E788AA}" type="parTrans" cxnId="{2A55D6DC-2461-4556-806F-BF3A29557A74}">
      <dgm:prSet/>
      <dgm:spPr/>
      <dgm:t>
        <a:bodyPr/>
        <a:lstStyle/>
        <a:p>
          <a:endParaRPr lang="zh-CN" altLang="en-US"/>
        </a:p>
      </dgm:t>
    </dgm:pt>
    <dgm:pt modelId="{95EE704D-5E57-4A52-A7EC-6D2D1150B5FC}" type="sibTrans" cxnId="{2A55D6DC-2461-4556-806F-BF3A29557A74}">
      <dgm:prSet/>
      <dgm:spPr/>
      <dgm:t>
        <a:bodyPr/>
        <a:lstStyle/>
        <a:p>
          <a:endParaRPr lang="zh-CN" altLang="en-US"/>
        </a:p>
      </dgm:t>
    </dgm:pt>
    <dgm:pt modelId="{3869652B-9E19-4D8C-A775-6F22B2CC722D}" type="pres">
      <dgm:prSet presAssocID="{9E4B1F94-54FF-4A80-A60F-AD89BBABF539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20CD179A-C5EF-48A3-A722-5343361B07EE}" type="pres">
      <dgm:prSet presAssocID="{6ECA6243-59CC-4A94-9C62-AF0CB44FB9FA}" presName="hierRoot1" presStyleCnt="0"/>
      <dgm:spPr/>
    </dgm:pt>
    <dgm:pt modelId="{10561BCD-2BE0-4804-BE9D-01F2BCA82CD7}" type="pres">
      <dgm:prSet presAssocID="{6ECA6243-59CC-4A94-9C62-AF0CB44FB9FA}" presName="composite" presStyleCnt="0"/>
      <dgm:spPr/>
    </dgm:pt>
    <dgm:pt modelId="{3F4ECACD-50B6-4D9B-B978-6A3EE32BB9E9}" type="pres">
      <dgm:prSet presAssocID="{6ECA6243-59CC-4A94-9C62-AF0CB44FB9FA}" presName="background" presStyleLbl="node0" presStyleIdx="0" presStyleCnt="1"/>
      <dgm:spPr/>
    </dgm:pt>
    <dgm:pt modelId="{9B4575EC-C6A0-4290-9717-CFD9716E5127}" type="pres">
      <dgm:prSet presAssocID="{6ECA6243-59CC-4A94-9C62-AF0CB44FB9FA}" presName="text" presStyleLbl="fgAcc0" presStyleIdx="0" presStyleCnt="1">
        <dgm:presLayoutVars>
          <dgm:chPref val="3"/>
        </dgm:presLayoutVars>
      </dgm:prSet>
      <dgm:spPr/>
    </dgm:pt>
    <dgm:pt modelId="{6F4F7E81-B1B9-46F7-8DE5-767E2A83C233}" type="pres">
      <dgm:prSet presAssocID="{6ECA6243-59CC-4A94-9C62-AF0CB44FB9FA}" presName="hierChild2" presStyleCnt="0"/>
      <dgm:spPr/>
    </dgm:pt>
    <dgm:pt modelId="{22F99BEE-CB1A-4877-901D-33BFCC05A544}" type="pres">
      <dgm:prSet presAssocID="{DFDA7567-172C-4A73-86F0-F3B0DB525617}" presName="Name10" presStyleLbl="parChTrans1D2" presStyleIdx="0" presStyleCnt="1"/>
      <dgm:spPr/>
    </dgm:pt>
    <dgm:pt modelId="{B949DBCC-3897-4C60-BEB3-65D0723F8C02}" type="pres">
      <dgm:prSet presAssocID="{E6A06010-453A-4FBF-88FF-1D236E5BAB4B}" presName="hierRoot2" presStyleCnt="0"/>
      <dgm:spPr/>
    </dgm:pt>
    <dgm:pt modelId="{650DC9EF-93BD-4B4F-9FD9-1BD27D024B48}" type="pres">
      <dgm:prSet presAssocID="{E6A06010-453A-4FBF-88FF-1D236E5BAB4B}" presName="composite2" presStyleCnt="0"/>
      <dgm:spPr/>
    </dgm:pt>
    <dgm:pt modelId="{1C8BA38A-060F-4522-A20B-51143DE0AF40}" type="pres">
      <dgm:prSet presAssocID="{E6A06010-453A-4FBF-88FF-1D236E5BAB4B}" presName="background2" presStyleLbl="node2" presStyleIdx="0" presStyleCnt="1"/>
      <dgm:spPr/>
    </dgm:pt>
    <dgm:pt modelId="{6866239D-3038-433C-8489-E2C66D498BB3}" type="pres">
      <dgm:prSet presAssocID="{E6A06010-453A-4FBF-88FF-1D236E5BAB4B}" presName="text2" presStyleLbl="fgAcc2" presStyleIdx="0" presStyleCnt="1">
        <dgm:presLayoutVars>
          <dgm:chPref val="3"/>
        </dgm:presLayoutVars>
      </dgm:prSet>
      <dgm:spPr/>
    </dgm:pt>
    <dgm:pt modelId="{C0F2C2E0-16B6-43C8-84FF-4CC82EB86080}" type="pres">
      <dgm:prSet presAssocID="{E6A06010-453A-4FBF-88FF-1D236E5BAB4B}" presName="hierChild3" presStyleCnt="0"/>
      <dgm:spPr/>
    </dgm:pt>
    <dgm:pt modelId="{E271E658-AE7C-4887-B06D-2BE51AC27606}" type="pres">
      <dgm:prSet presAssocID="{0F52AE17-137E-4962-B3A5-984CF2D6CE82}" presName="Name17" presStyleLbl="parChTrans1D3" presStyleIdx="0" presStyleCnt="2"/>
      <dgm:spPr/>
    </dgm:pt>
    <dgm:pt modelId="{C52B7FBC-B954-4E75-9FC5-4F05460C2D9A}" type="pres">
      <dgm:prSet presAssocID="{A7EAABAA-AEBD-448C-8926-9A61D371C710}" presName="hierRoot3" presStyleCnt="0"/>
      <dgm:spPr/>
    </dgm:pt>
    <dgm:pt modelId="{FC43C2DE-82E1-4B59-B33D-5ED653D1EB96}" type="pres">
      <dgm:prSet presAssocID="{A7EAABAA-AEBD-448C-8926-9A61D371C710}" presName="composite3" presStyleCnt="0"/>
      <dgm:spPr/>
    </dgm:pt>
    <dgm:pt modelId="{7A534C8F-5D38-45E9-A8F3-81EED73D768F}" type="pres">
      <dgm:prSet presAssocID="{A7EAABAA-AEBD-448C-8926-9A61D371C710}" presName="background3" presStyleLbl="node3" presStyleIdx="0" presStyleCnt="2"/>
      <dgm:spPr/>
    </dgm:pt>
    <dgm:pt modelId="{AA26D433-5BB8-47E0-BF6F-42BA1DE903B7}" type="pres">
      <dgm:prSet presAssocID="{A7EAABAA-AEBD-448C-8926-9A61D371C710}" presName="text3" presStyleLbl="fgAcc3" presStyleIdx="0" presStyleCnt="2">
        <dgm:presLayoutVars>
          <dgm:chPref val="3"/>
        </dgm:presLayoutVars>
      </dgm:prSet>
      <dgm:spPr/>
    </dgm:pt>
    <dgm:pt modelId="{5CDA1213-0F71-4302-8041-C7EBA4F1B901}" type="pres">
      <dgm:prSet presAssocID="{A7EAABAA-AEBD-448C-8926-9A61D371C710}" presName="hierChild4" presStyleCnt="0"/>
      <dgm:spPr/>
    </dgm:pt>
    <dgm:pt modelId="{C999D066-D90B-4FE9-ACF1-31C68AAEB6FC}" type="pres">
      <dgm:prSet presAssocID="{CAAA29CA-88B9-4084-BBD7-D7A32C2EE05B}" presName="Name23" presStyleLbl="parChTrans1D4" presStyleIdx="0" presStyleCnt="6"/>
      <dgm:spPr/>
    </dgm:pt>
    <dgm:pt modelId="{C4326487-B950-486E-BEB3-68F8E3354E35}" type="pres">
      <dgm:prSet presAssocID="{6BF19B27-EE85-4FF4-80BB-2E4CE6ADA541}" presName="hierRoot4" presStyleCnt="0"/>
      <dgm:spPr/>
    </dgm:pt>
    <dgm:pt modelId="{8FB59CCE-5507-4297-BA81-A0972E21A162}" type="pres">
      <dgm:prSet presAssocID="{6BF19B27-EE85-4FF4-80BB-2E4CE6ADA541}" presName="composite4" presStyleCnt="0"/>
      <dgm:spPr/>
    </dgm:pt>
    <dgm:pt modelId="{2B4B14F2-7346-43FE-ADAF-2DA21470E724}" type="pres">
      <dgm:prSet presAssocID="{6BF19B27-EE85-4FF4-80BB-2E4CE6ADA541}" presName="background4" presStyleLbl="node4" presStyleIdx="0" presStyleCnt="6"/>
      <dgm:spPr/>
    </dgm:pt>
    <dgm:pt modelId="{EE858F20-B126-4DB8-985A-A17A478870DC}" type="pres">
      <dgm:prSet presAssocID="{6BF19B27-EE85-4FF4-80BB-2E4CE6ADA541}" presName="text4" presStyleLbl="fgAcc4" presStyleIdx="0" presStyleCnt="6">
        <dgm:presLayoutVars>
          <dgm:chPref val="3"/>
        </dgm:presLayoutVars>
      </dgm:prSet>
      <dgm:spPr/>
    </dgm:pt>
    <dgm:pt modelId="{56B122A0-27AA-4D6D-8732-F4913A4A0E99}" type="pres">
      <dgm:prSet presAssocID="{6BF19B27-EE85-4FF4-80BB-2E4CE6ADA541}" presName="hierChild5" presStyleCnt="0"/>
      <dgm:spPr/>
    </dgm:pt>
    <dgm:pt modelId="{40A27413-B921-450C-A021-F1F0BCF82FBB}" type="pres">
      <dgm:prSet presAssocID="{956599A1-BC32-493D-A30E-9165A480E3BB}" presName="Name23" presStyleLbl="parChTrans1D4" presStyleIdx="1" presStyleCnt="6"/>
      <dgm:spPr/>
    </dgm:pt>
    <dgm:pt modelId="{12EC3EB4-3C1B-4504-8229-FC020F4593B4}" type="pres">
      <dgm:prSet presAssocID="{C4A37431-E489-41FF-B5B9-5C21B0AC48B5}" presName="hierRoot4" presStyleCnt="0"/>
      <dgm:spPr/>
    </dgm:pt>
    <dgm:pt modelId="{E0AD08F4-56F4-45DB-9A5B-5E6775BC62D2}" type="pres">
      <dgm:prSet presAssocID="{C4A37431-E489-41FF-B5B9-5C21B0AC48B5}" presName="composite4" presStyleCnt="0"/>
      <dgm:spPr/>
    </dgm:pt>
    <dgm:pt modelId="{F4CEFB56-2504-4A20-86AC-5EC1DE2DD14F}" type="pres">
      <dgm:prSet presAssocID="{C4A37431-E489-41FF-B5B9-5C21B0AC48B5}" presName="background4" presStyleLbl="node4" presStyleIdx="1" presStyleCnt="6"/>
      <dgm:spPr/>
    </dgm:pt>
    <dgm:pt modelId="{FBE1C2F5-433F-4595-9D57-0077F4F9066D}" type="pres">
      <dgm:prSet presAssocID="{C4A37431-E489-41FF-B5B9-5C21B0AC48B5}" presName="text4" presStyleLbl="fgAcc4" presStyleIdx="1" presStyleCnt="6">
        <dgm:presLayoutVars>
          <dgm:chPref val="3"/>
        </dgm:presLayoutVars>
      </dgm:prSet>
      <dgm:spPr/>
    </dgm:pt>
    <dgm:pt modelId="{55A483B2-B7F0-431A-BEFE-2DCF2D2CC45F}" type="pres">
      <dgm:prSet presAssocID="{C4A37431-E489-41FF-B5B9-5C21B0AC48B5}" presName="hierChild5" presStyleCnt="0"/>
      <dgm:spPr/>
    </dgm:pt>
    <dgm:pt modelId="{E8ADD7D7-6F30-4406-9C50-F42536123EFC}" type="pres">
      <dgm:prSet presAssocID="{F6C6F7FF-8CD2-42F1-88D2-346356C4F037}" presName="Name23" presStyleLbl="parChTrans1D4" presStyleIdx="2" presStyleCnt="6"/>
      <dgm:spPr/>
    </dgm:pt>
    <dgm:pt modelId="{C022BC0E-DDED-43E6-BAB5-41D004040EA1}" type="pres">
      <dgm:prSet presAssocID="{7E43611C-D4DD-4F6F-BC47-4EFFED2FF6FD}" presName="hierRoot4" presStyleCnt="0"/>
      <dgm:spPr/>
    </dgm:pt>
    <dgm:pt modelId="{B3E950E7-E00D-4159-836A-01A242F26305}" type="pres">
      <dgm:prSet presAssocID="{7E43611C-D4DD-4F6F-BC47-4EFFED2FF6FD}" presName="composite4" presStyleCnt="0"/>
      <dgm:spPr/>
    </dgm:pt>
    <dgm:pt modelId="{606294B2-1C62-4BA4-9B62-D8EBAC257544}" type="pres">
      <dgm:prSet presAssocID="{7E43611C-D4DD-4F6F-BC47-4EFFED2FF6FD}" presName="background4" presStyleLbl="node4" presStyleIdx="2" presStyleCnt="6"/>
      <dgm:spPr/>
    </dgm:pt>
    <dgm:pt modelId="{F9149ED0-1DB7-44DC-971D-9CFD6C5CD555}" type="pres">
      <dgm:prSet presAssocID="{7E43611C-D4DD-4F6F-BC47-4EFFED2FF6FD}" presName="text4" presStyleLbl="fgAcc4" presStyleIdx="2" presStyleCnt="6">
        <dgm:presLayoutVars>
          <dgm:chPref val="3"/>
        </dgm:presLayoutVars>
      </dgm:prSet>
      <dgm:spPr/>
    </dgm:pt>
    <dgm:pt modelId="{EC2917BC-C5A2-49C8-994E-25EEEFAFEB4B}" type="pres">
      <dgm:prSet presAssocID="{7E43611C-D4DD-4F6F-BC47-4EFFED2FF6FD}" presName="hierChild5" presStyleCnt="0"/>
      <dgm:spPr/>
    </dgm:pt>
    <dgm:pt modelId="{C200A02F-9335-4494-9826-F394B92B33BF}" type="pres">
      <dgm:prSet presAssocID="{3BF4F9D7-A16E-4D5A-A5BF-3CDF526E12E5}" presName="Name17" presStyleLbl="parChTrans1D3" presStyleIdx="1" presStyleCnt="2"/>
      <dgm:spPr/>
    </dgm:pt>
    <dgm:pt modelId="{71246424-FE76-4EA6-951C-6A56C8908F9B}" type="pres">
      <dgm:prSet presAssocID="{7D220FEE-E277-4C06-9794-55A860F028F0}" presName="hierRoot3" presStyleCnt="0"/>
      <dgm:spPr/>
    </dgm:pt>
    <dgm:pt modelId="{49A4B325-D834-4739-B8B0-F614E9A75B3C}" type="pres">
      <dgm:prSet presAssocID="{7D220FEE-E277-4C06-9794-55A860F028F0}" presName="composite3" presStyleCnt="0"/>
      <dgm:spPr/>
    </dgm:pt>
    <dgm:pt modelId="{7A02CF21-3FFF-4636-A5B7-45D69E09B185}" type="pres">
      <dgm:prSet presAssocID="{7D220FEE-E277-4C06-9794-55A860F028F0}" presName="background3" presStyleLbl="node3" presStyleIdx="1" presStyleCnt="2"/>
      <dgm:spPr/>
    </dgm:pt>
    <dgm:pt modelId="{13B2DFD6-30EF-44BD-8905-C39FB375AFC2}" type="pres">
      <dgm:prSet presAssocID="{7D220FEE-E277-4C06-9794-55A860F028F0}" presName="text3" presStyleLbl="fgAcc3" presStyleIdx="1" presStyleCnt="2">
        <dgm:presLayoutVars>
          <dgm:chPref val="3"/>
        </dgm:presLayoutVars>
      </dgm:prSet>
      <dgm:spPr/>
    </dgm:pt>
    <dgm:pt modelId="{1C622A3B-4D0F-4F7A-A625-1143E11DAD0A}" type="pres">
      <dgm:prSet presAssocID="{7D220FEE-E277-4C06-9794-55A860F028F0}" presName="hierChild4" presStyleCnt="0"/>
      <dgm:spPr/>
    </dgm:pt>
    <dgm:pt modelId="{441F4935-B999-406D-BD55-2516D36E58F3}" type="pres">
      <dgm:prSet presAssocID="{ACA94317-1B47-4391-928F-973FE694E9E3}" presName="Name23" presStyleLbl="parChTrans1D4" presStyleIdx="3" presStyleCnt="6"/>
      <dgm:spPr/>
    </dgm:pt>
    <dgm:pt modelId="{8A1638DA-C099-4266-82A6-E7ABBED05B8A}" type="pres">
      <dgm:prSet presAssocID="{6BFA1BED-D152-4E99-8C18-8C0886F23671}" presName="hierRoot4" presStyleCnt="0"/>
      <dgm:spPr/>
    </dgm:pt>
    <dgm:pt modelId="{4FE48D66-ADC9-402B-9DEF-78FA2941C28F}" type="pres">
      <dgm:prSet presAssocID="{6BFA1BED-D152-4E99-8C18-8C0886F23671}" presName="composite4" presStyleCnt="0"/>
      <dgm:spPr/>
    </dgm:pt>
    <dgm:pt modelId="{4C539245-1352-42F8-BCB4-9E99A19AE422}" type="pres">
      <dgm:prSet presAssocID="{6BFA1BED-D152-4E99-8C18-8C0886F23671}" presName="background4" presStyleLbl="node4" presStyleIdx="3" presStyleCnt="6"/>
      <dgm:spPr/>
    </dgm:pt>
    <dgm:pt modelId="{C16435CE-FD58-405B-887E-AA612DD4ADB3}" type="pres">
      <dgm:prSet presAssocID="{6BFA1BED-D152-4E99-8C18-8C0886F23671}" presName="text4" presStyleLbl="fgAcc4" presStyleIdx="3" presStyleCnt="6">
        <dgm:presLayoutVars>
          <dgm:chPref val="3"/>
        </dgm:presLayoutVars>
      </dgm:prSet>
      <dgm:spPr/>
    </dgm:pt>
    <dgm:pt modelId="{587ABEC9-2199-4C50-B192-EE0EA3439727}" type="pres">
      <dgm:prSet presAssocID="{6BFA1BED-D152-4E99-8C18-8C0886F23671}" presName="hierChild5" presStyleCnt="0"/>
      <dgm:spPr/>
    </dgm:pt>
    <dgm:pt modelId="{5D3E84BD-B0E0-4BBE-B3B4-63C5E35A5C12}" type="pres">
      <dgm:prSet presAssocID="{7691B919-02CF-4F2C-A6B8-7E0311A1B71F}" presName="Name23" presStyleLbl="parChTrans1D4" presStyleIdx="4" presStyleCnt="6"/>
      <dgm:spPr/>
    </dgm:pt>
    <dgm:pt modelId="{01696F9C-5413-4921-B1A0-F12E188364FE}" type="pres">
      <dgm:prSet presAssocID="{00F1BB97-236E-48F8-8595-82870C9691DF}" presName="hierRoot4" presStyleCnt="0"/>
      <dgm:spPr/>
    </dgm:pt>
    <dgm:pt modelId="{51CE1DA6-C610-49EE-9C54-223B79F79D6D}" type="pres">
      <dgm:prSet presAssocID="{00F1BB97-236E-48F8-8595-82870C9691DF}" presName="composite4" presStyleCnt="0"/>
      <dgm:spPr/>
    </dgm:pt>
    <dgm:pt modelId="{C254AE15-E5A4-4F75-A7F1-1FC84149A15B}" type="pres">
      <dgm:prSet presAssocID="{00F1BB97-236E-48F8-8595-82870C9691DF}" presName="background4" presStyleLbl="node4" presStyleIdx="4" presStyleCnt="6"/>
      <dgm:spPr/>
    </dgm:pt>
    <dgm:pt modelId="{000A2EFC-33B5-405A-B085-39DC2103594F}" type="pres">
      <dgm:prSet presAssocID="{00F1BB97-236E-48F8-8595-82870C9691DF}" presName="text4" presStyleLbl="fgAcc4" presStyleIdx="4" presStyleCnt="6">
        <dgm:presLayoutVars>
          <dgm:chPref val="3"/>
        </dgm:presLayoutVars>
      </dgm:prSet>
      <dgm:spPr/>
    </dgm:pt>
    <dgm:pt modelId="{1C5F7EFB-9103-4792-926C-609A71C08FE9}" type="pres">
      <dgm:prSet presAssocID="{00F1BB97-236E-48F8-8595-82870C9691DF}" presName="hierChild5" presStyleCnt="0"/>
      <dgm:spPr/>
    </dgm:pt>
    <dgm:pt modelId="{AF257563-8C5F-44D2-92A4-F2276FA37979}" type="pres">
      <dgm:prSet presAssocID="{CDAD4285-BC81-4B2F-8148-4867B28A38AD}" presName="Name23" presStyleLbl="parChTrans1D4" presStyleIdx="5" presStyleCnt="6"/>
      <dgm:spPr/>
    </dgm:pt>
    <dgm:pt modelId="{B2BD42A4-8AFC-4653-8EBE-900760299EFB}" type="pres">
      <dgm:prSet presAssocID="{2424B6C3-C1EA-44F9-A3A8-20B8269F03C4}" presName="hierRoot4" presStyleCnt="0"/>
      <dgm:spPr/>
    </dgm:pt>
    <dgm:pt modelId="{D282254A-495B-4B59-9BEF-596D90549A38}" type="pres">
      <dgm:prSet presAssocID="{2424B6C3-C1EA-44F9-A3A8-20B8269F03C4}" presName="composite4" presStyleCnt="0"/>
      <dgm:spPr/>
    </dgm:pt>
    <dgm:pt modelId="{FFD609F2-A3A0-486B-886D-A529608003E5}" type="pres">
      <dgm:prSet presAssocID="{2424B6C3-C1EA-44F9-A3A8-20B8269F03C4}" presName="background4" presStyleLbl="node4" presStyleIdx="5" presStyleCnt="6"/>
      <dgm:spPr/>
    </dgm:pt>
    <dgm:pt modelId="{EC8820C2-2D11-48DD-BD65-D648BD173751}" type="pres">
      <dgm:prSet presAssocID="{2424B6C3-C1EA-44F9-A3A8-20B8269F03C4}" presName="text4" presStyleLbl="fgAcc4" presStyleIdx="5" presStyleCnt="6">
        <dgm:presLayoutVars>
          <dgm:chPref val="3"/>
        </dgm:presLayoutVars>
      </dgm:prSet>
      <dgm:spPr/>
    </dgm:pt>
    <dgm:pt modelId="{2C692D7A-9DC6-4F1C-979F-AE5A72F84FC2}" type="pres">
      <dgm:prSet presAssocID="{2424B6C3-C1EA-44F9-A3A8-20B8269F03C4}" presName="hierChild5" presStyleCnt="0"/>
      <dgm:spPr/>
    </dgm:pt>
  </dgm:ptLst>
  <dgm:cxnLst>
    <dgm:cxn modelId="{07781012-3EE5-4A93-8165-AE6E619BECDA}" type="presOf" srcId="{956599A1-BC32-493D-A30E-9165A480E3BB}" destId="{40A27413-B921-450C-A021-F1F0BCF82FBB}" srcOrd="0" destOrd="0" presId="urn:microsoft.com/office/officeart/2005/8/layout/hierarchy1"/>
    <dgm:cxn modelId="{4D501218-F7C0-4D38-AE2E-DE75CD77F3D8}" type="presOf" srcId="{9E4B1F94-54FF-4A80-A60F-AD89BBABF539}" destId="{3869652B-9E19-4D8C-A775-6F22B2CC722D}" srcOrd="0" destOrd="0" presId="urn:microsoft.com/office/officeart/2005/8/layout/hierarchy1"/>
    <dgm:cxn modelId="{D678A51C-813D-4B44-8F82-61A545F79CEB}" srcId="{E6A06010-453A-4FBF-88FF-1D236E5BAB4B}" destId="{A7EAABAA-AEBD-448C-8926-9A61D371C710}" srcOrd="0" destOrd="0" parTransId="{0F52AE17-137E-4962-B3A5-984CF2D6CE82}" sibTransId="{F0A80A74-5050-41E5-9CD0-2A532A0A0600}"/>
    <dgm:cxn modelId="{131FF829-B12D-43DA-82D0-30198B96FE91}" srcId="{E6A06010-453A-4FBF-88FF-1D236E5BAB4B}" destId="{7D220FEE-E277-4C06-9794-55A860F028F0}" srcOrd="1" destOrd="0" parTransId="{3BF4F9D7-A16E-4D5A-A5BF-3CDF526E12E5}" sibTransId="{C735B61F-BBE6-4396-893F-DF31C62B9604}"/>
    <dgm:cxn modelId="{139F422B-D2BA-4763-8F4D-1B9DA9340F07}" type="presOf" srcId="{E6A06010-453A-4FBF-88FF-1D236E5BAB4B}" destId="{6866239D-3038-433C-8489-E2C66D498BB3}" srcOrd="0" destOrd="0" presId="urn:microsoft.com/office/officeart/2005/8/layout/hierarchy1"/>
    <dgm:cxn modelId="{255D8A35-6560-44B7-BDA0-350EEC5A147E}" type="presOf" srcId="{7E43611C-D4DD-4F6F-BC47-4EFFED2FF6FD}" destId="{F9149ED0-1DB7-44DC-971D-9CFD6C5CD555}" srcOrd="0" destOrd="0" presId="urn:microsoft.com/office/officeart/2005/8/layout/hierarchy1"/>
    <dgm:cxn modelId="{ABDEA74E-1434-4496-827E-6D06BDAC43CB}" type="presOf" srcId="{A7EAABAA-AEBD-448C-8926-9A61D371C710}" destId="{AA26D433-5BB8-47E0-BF6F-42BA1DE903B7}" srcOrd="0" destOrd="0" presId="urn:microsoft.com/office/officeart/2005/8/layout/hierarchy1"/>
    <dgm:cxn modelId="{7E17824F-882B-4456-8BB5-B794D09CBEBB}" type="presOf" srcId="{00F1BB97-236E-48F8-8595-82870C9691DF}" destId="{000A2EFC-33B5-405A-B085-39DC2103594F}" srcOrd="0" destOrd="0" presId="urn:microsoft.com/office/officeart/2005/8/layout/hierarchy1"/>
    <dgm:cxn modelId="{ED1E8473-D953-4852-B8E4-805A8F2F63B6}" type="presOf" srcId="{CAAA29CA-88B9-4084-BBD7-D7A32C2EE05B}" destId="{C999D066-D90B-4FE9-ACF1-31C68AAEB6FC}" srcOrd="0" destOrd="0" presId="urn:microsoft.com/office/officeart/2005/8/layout/hierarchy1"/>
    <dgm:cxn modelId="{5A228B5A-D789-4BFD-853A-9F98D9501854}" srcId="{6BF19B27-EE85-4FF4-80BB-2E4CE6ADA541}" destId="{7E43611C-D4DD-4F6F-BC47-4EFFED2FF6FD}" srcOrd="1" destOrd="0" parTransId="{F6C6F7FF-8CD2-42F1-88D2-346356C4F037}" sibTransId="{A7B86894-5E0B-4CED-B0B0-369F3DA35DF6}"/>
    <dgm:cxn modelId="{6C32FE5A-7109-4762-9692-AE752B32FBE6}" type="presOf" srcId="{6BFA1BED-D152-4E99-8C18-8C0886F23671}" destId="{C16435CE-FD58-405B-887E-AA612DD4ADB3}" srcOrd="0" destOrd="0" presId="urn:microsoft.com/office/officeart/2005/8/layout/hierarchy1"/>
    <dgm:cxn modelId="{CA1F617B-9F5D-46AE-B90A-859F71CF5D7C}" type="presOf" srcId="{6BF19B27-EE85-4FF4-80BB-2E4CE6ADA541}" destId="{EE858F20-B126-4DB8-985A-A17A478870DC}" srcOrd="0" destOrd="0" presId="urn:microsoft.com/office/officeart/2005/8/layout/hierarchy1"/>
    <dgm:cxn modelId="{6B3C467B-EC59-4163-9DC1-6EC38026D85D}" type="presOf" srcId="{6ECA6243-59CC-4A94-9C62-AF0CB44FB9FA}" destId="{9B4575EC-C6A0-4290-9717-CFD9716E5127}" srcOrd="0" destOrd="0" presId="urn:microsoft.com/office/officeart/2005/8/layout/hierarchy1"/>
    <dgm:cxn modelId="{140A8081-CCA8-4333-BC1C-9070C4A13E18}" srcId="{6BFA1BED-D152-4E99-8C18-8C0886F23671}" destId="{00F1BB97-236E-48F8-8595-82870C9691DF}" srcOrd="0" destOrd="0" parTransId="{7691B919-02CF-4F2C-A6B8-7E0311A1B71F}" sibTransId="{37648A97-170B-4FD8-9742-48B50C58D73D}"/>
    <dgm:cxn modelId="{C4966A82-F076-4912-935B-8BD517237D9C}" srcId="{6BFA1BED-D152-4E99-8C18-8C0886F23671}" destId="{2424B6C3-C1EA-44F9-A3A8-20B8269F03C4}" srcOrd="1" destOrd="0" parTransId="{CDAD4285-BC81-4B2F-8148-4867B28A38AD}" sibTransId="{C615CA1A-2B04-4F1E-B9C1-7F8F2E55AF64}"/>
    <dgm:cxn modelId="{4536A88A-C202-4D9B-9D5E-005604790009}" type="presOf" srcId="{C4A37431-E489-41FF-B5B9-5C21B0AC48B5}" destId="{FBE1C2F5-433F-4595-9D57-0077F4F9066D}" srcOrd="0" destOrd="0" presId="urn:microsoft.com/office/officeart/2005/8/layout/hierarchy1"/>
    <dgm:cxn modelId="{1F299F96-9239-4A0F-BBDC-54167CA86073}" type="presOf" srcId="{DFDA7567-172C-4A73-86F0-F3B0DB525617}" destId="{22F99BEE-CB1A-4877-901D-33BFCC05A544}" srcOrd="0" destOrd="0" presId="urn:microsoft.com/office/officeart/2005/8/layout/hierarchy1"/>
    <dgm:cxn modelId="{2907B09A-0A6F-4F41-AADE-5C36D857FB2C}" type="presOf" srcId="{F6C6F7FF-8CD2-42F1-88D2-346356C4F037}" destId="{E8ADD7D7-6F30-4406-9C50-F42536123EFC}" srcOrd="0" destOrd="0" presId="urn:microsoft.com/office/officeart/2005/8/layout/hierarchy1"/>
    <dgm:cxn modelId="{E94E47B3-6B2A-4442-AD44-D790DA182AED}" type="presOf" srcId="{ACA94317-1B47-4391-928F-973FE694E9E3}" destId="{441F4935-B999-406D-BD55-2516D36E58F3}" srcOrd="0" destOrd="0" presId="urn:microsoft.com/office/officeart/2005/8/layout/hierarchy1"/>
    <dgm:cxn modelId="{5A1C7EB6-5C59-455F-900A-F4DCA16BB75F}" type="presOf" srcId="{2424B6C3-C1EA-44F9-A3A8-20B8269F03C4}" destId="{EC8820C2-2D11-48DD-BD65-D648BD173751}" srcOrd="0" destOrd="0" presId="urn:microsoft.com/office/officeart/2005/8/layout/hierarchy1"/>
    <dgm:cxn modelId="{97C264C0-16A8-4323-AC55-9EDF550B3459}" srcId="{6BF19B27-EE85-4FF4-80BB-2E4CE6ADA541}" destId="{C4A37431-E489-41FF-B5B9-5C21B0AC48B5}" srcOrd="0" destOrd="0" parTransId="{956599A1-BC32-493D-A30E-9165A480E3BB}" sibTransId="{DC7A1D64-CD53-451B-A138-01A29F99B188}"/>
    <dgm:cxn modelId="{424269C0-9604-4A7D-AFD8-859C11548FF9}" srcId="{6ECA6243-59CC-4A94-9C62-AF0CB44FB9FA}" destId="{E6A06010-453A-4FBF-88FF-1D236E5BAB4B}" srcOrd="0" destOrd="0" parTransId="{DFDA7567-172C-4A73-86F0-F3B0DB525617}" sibTransId="{55D242AF-F399-476A-AC7C-05DE3ED8466F}"/>
    <dgm:cxn modelId="{B909B5C1-055A-4842-81BF-709C392B3698}" type="presOf" srcId="{CDAD4285-BC81-4B2F-8148-4867B28A38AD}" destId="{AF257563-8C5F-44D2-92A4-F2276FA37979}" srcOrd="0" destOrd="0" presId="urn:microsoft.com/office/officeart/2005/8/layout/hierarchy1"/>
    <dgm:cxn modelId="{4E0AB8C7-0B7E-496B-9D66-57C8E1700351}" type="presOf" srcId="{7691B919-02CF-4F2C-A6B8-7E0311A1B71F}" destId="{5D3E84BD-B0E0-4BBE-B3B4-63C5E35A5C12}" srcOrd="0" destOrd="0" presId="urn:microsoft.com/office/officeart/2005/8/layout/hierarchy1"/>
    <dgm:cxn modelId="{E0896ED7-8B80-40AC-9B0F-A3FDB8959CC6}" type="presOf" srcId="{3BF4F9D7-A16E-4D5A-A5BF-3CDF526E12E5}" destId="{C200A02F-9335-4494-9826-F394B92B33BF}" srcOrd="0" destOrd="0" presId="urn:microsoft.com/office/officeart/2005/8/layout/hierarchy1"/>
    <dgm:cxn modelId="{90CE65DA-DAB2-4D5A-A9EB-455D54C04FA2}" srcId="{A7EAABAA-AEBD-448C-8926-9A61D371C710}" destId="{6BF19B27-EE85-4FF4-80BB-2E4CE6ADA541}" srcOrd="0" destOrd="0" parTransId="{CAAA29CA-88B9-4084-BBD7-D7A32C2EE05B}" sibTransId="{76AE6DAE-93D0-4AE5-8DC6-21EC66CA5619}"/>
    <dgm:cxn modelId="{2A55D6DC-2461-4556-806F-BF3A29557A74}" srcId="{9E4B1F94-54FF-4A80-A60F-AD89BBABF539}" destId="{6ECA6243-59CC-4A94-9C62-AF0CB44FB9FA}" srcOrd="0" destOrd="0" parTransId="{87D522C3-D538-4A2D-8A9D-06CD88E788AA}" sibTransId="{95EE704D-5E57-4A52-A7EC-6D2D1150B5FC}"/>
    <dgm:cxn modelId="{E66D94E2-C4FD-4188-8711-24A85A4E4671}" srcId="{7D220FEE-E277-4C06-9794-55A860F028F0}" destId="{6BFA1BED-D152-4E99-8C18-8C0886F23671}" srcOrd="0" destOrd="0" parTransId="{ACA94317-1B47-4391-928F-973FE694E9E3}" sibTransId="{4F37D1C4-CDEF-49A9-BFFA-45ECCBDEFF95}"/>
    <dgm:cxn modelId="{2E489FEB-B6BF-4C54-8E9E-BCB3D8043124}" type="presOf" srcId="{7D220FEE-E277-4C06-9794-55A860F028F0}" destId="{13B2DFD6-30EF-44BD-8905-C39FB375AFC2}" srcOrd="0" destOrd="0" presId="urn:microsoft.com/office/officeart/2005/8/layout/hierarchy1"/>
    <dgm:cxn modelId="{5DBFFFF6-F003-4EB4-A691-F8AC149A8228}" type="presOf" srcId="{0F52AE17-137E-4962-B3A5-984CF2D6CE82}" destId="{E271E658-AE7C-4887-B06D-2BE51AC27606}" srcOrd="0" destOrd="0" presId="urn:microsoft.com/office/officeart/2005/8/layout/hierarchy1"/>
    <dgm:cxn modelId="{DC5D7877-0ABD-4FBB-A70E-BC26964D67D8}" type="presParOf" srcId="{3869652B-9E19-4D8C-A775-6F22B2CC722D}" destId="{20CD179A-C5EF-48A3-A722-5343361B07EE}" srcOrd="0" destOrd="0" presId="urn:microsoft.com/office/officeart/2005/8/layout/hierarchy1"/>
    <dgm:cxn modelId="{F75EA9B7-7DD1-4541-AEB5-2FD829DA287F}" type="presParOf" srcId="{20CD179A-C5EF-48A3-A722-5343361B07EE}" destId="{10561BCD-2BE0-4804-BE9D-01F2BCA82CD7}" srcOrd="0" destOrd="0" presId="urn:microsoft.com/office/officeart/2005/8/layout/hierarchy1"/>
    <dgm:cxn modelId="{5370BFE1-75D1-4180-9266-8C05A0C766C4}" type="presParOf" srcId="{10561BCD-2BE0-4804-BE9D-01F2BCA82CD7}" destId="{3F4ECACD-50B6-4D9B-B978-6A3EE32BB9E9}" srcOrd="0" destOrd="0" presId="urn:microsoft.com/office/officeart/2005/8/layout/hierarchy1"/>
    <dgm:cxn modelId="{B69ACBE6-7607-435A-B6BD-6165E2EE2E11}" type="presParOf" srcId="{10561BCD-2BE0-4804-BE9D-01F2BCA82CD7}" destId="{9B4575EC-C6A0-4290-9717-CFD9716E5127}" srcOrd="1" destOrd="0" presId="urn:microsoft.com/office/officeart/2005/8/layout/hierarchy1"/>
    <dgm:cxn modelId="{AF0330E9-92B9-4C8B-9A1E-04B5A06ADBE9}" type="presParOf" srcId="{20CD179A-C5EF-48A3-A722-5343361B07EE}" destId="{6F4F7E81-B1B9-46F7-8DE5-767E2A83C233}" srcOrd="1" destOrd="0" presId="urn:microsoft.com/office/officeart/2005/8/layout/hierarchy1"/>
    <dgm:cxn modelId="{1888F93D-5D5C-4C12-9650-4E46DDC183EC}" type="presParOf" srcId="{6F4F7E81-B1B9-46F7-8DE5-767E2A83C233}" destId="{22F99BEE-CB1A-4877-901D-33BFCC05A544}" srcOrd="0" destOrd="0" presId="urn:microsoft.com/office/officeart/2005/8/layout/hierarchy1"/>
    <dgm:cxn modelId="{A9AB79AC-375A-4F33-848D-24EC1EA50A7D}" type="presParOf" srcId="{6F4F7E81-B1B9-46F7-8DE5-767E2A83C233}" destId="{B949DBCC-3897-4C60-BEB3-65D0723F8C02}" srcOrd="1" destOrd="0" presId="urn:microsoft.com/office/officeart/2005/8/layout/hierarchy1"/>
    <dgm:cxn modelId="{7FED5C45-AC57-478B-8DFD-4ACD58D5A7D0}" type="presParOf" srcId="{B949DBCC-3897-4C60-BEB3-65D0723F8C02}" destId="{650DC9EF-93BD-4B4F-9FD9-1BD27D024B48}" srcOrd="0" destOrd="0" presId="urn:microsoft.com/office/officeart/2005/8/layout/hierarchy1"/>
    <dgm:cxn modelId="{7A708915-367F-4465-BB69-9527A38DD20C}" type="presParOf" srcId="{650DC9EF-93BD-4B4F-9FD9-1BD27D024B48}" destId="{1C8BA38A-060F-4522-A20B-51143DE0AF40}" srcOrd="0" destOrd="0" presId="urn:microsoft.com/office/officeart/2005/8/layout/hierarchy1"/>
    <dgm:cxn modelId="{57ABEC03-08A3-46A9-B8F8-2E99BB788F90}" type="presParOf" srcId="{650DC9EF-93BD-4B4F-9FD9-1BD27D024B48}" destId="{6866239D-3038-433C-8489-E2C66D498BB3}" srcOrd="1" destOrd="0" presId="urn:microsoft.com/office/officeart/2005/8/layout/hierarchy1"/>
    <dgm:cxn modelId="{FDC133AE-A68E-42E1-A2BB-890913F6B328}" type="presParOf" srcId="{B949DBCC-3897-4C60-BEB3-65D0723F8C02}" destId="{C0F2C2E0-16B6-43C8-84FF-4CC82EB86080}" srcOrd="1" destOrd="0" presId="urn:microsoft.com/office/officeart/2005/8/layout/hierarchy1"/>
    <dgm:cxn modelId="{DDAB1164-5A36-4B8C-A3FC-1DA536ECBE59}" type="presParOf" srcId="{C0F2C2E0-16B6-43C8-84FF-4CC82EB86080}" destId="{E271E658-AE7C-4887-B06D-2BE51AC27606}" srcOrd="0" destOrd="0" presId="urn:microsoft.com/office/officeart/2005/8/layout/hierarchy1"/>
    <dgm:cxn modelId="{02862BAC-498F-46AB-94FF-293C9FB8EFAC}" type="presParOf" srcId="{C0F2C2E0-16B6-43C8-84FF-4CC82EB86080}" destId="{C52B7FBC-B954-4E75-9FC5-4F05460C2D9A}" srcOrd="1" destOrd="0" presId="urn:microsoft.com/office/officeart/2005/8/layout/hierarchy1"/>
    <dgm:cxn modelId="{99539341-8643-4BC5-8155-9ED44AF6BDC9}" type="presParOf" srcId="{C52B7FBC-B954-4E75-9FC5-4F05460C2D9A}" destId="{FC43C2DE-82E1-4B59-B33D-5ED653D1EB96}" srcOrd="0" destOrd="0" presId="urn:microsoft.com/office/officeart/2005/8/layout/hierarchy1"/>
    <dgm:cxn modelId="{B74A406B-D166-4949-80E3-33ABFFCED9DC}" type="presParOf" srcId="{FC43C2DE-82E1-4B59-B33D-5ED653D1EB96}" destId="{7A534C8F-5D38-45E9-A8F3-81EED73D768F}" srcOrd="0" destOrd="0" presId="urn:microsoft.com/office/officeart/2005/8/layout/hierarchy1"/>
    <dgm:cxn modelId="{111E5895-91D1-4590-9E0E-46D0E2026816}" type="presParOf" srcId="{FC43C2DE-82E1-4B59-B33D-5ED653D1EB96}" destId="{AA26D433-5BB8-47E0-BF6F-42BA1DE903B7}" srcOrd="1" destOrd="0" presId="urn:microsoft.com/office/officeart/2005/8/layout/hierarchy1"/>
    <dgm:cxn modelId="{89639086-4BF1-4ECA-8E26-F568C80C9DED}" type="presParOf" srcId="{C52B7FBC-B954-4E75-9FC5-4F05460C2D9A}" destId="{5CDA1213-0F71-4302-8041-C7EBA4F1B901}" srcOrd="1" destOrd="0" presId="urn:microsoft.com/office/officeart/2005/8/layout/hierarchy1"/>
    <dgm:cxn modelId="{1544B304-7272-44B2-99B0-DA979B39F313}" type="presParOf" srcId="{5CDA1213-0F71-4302-8041-C7EBA4F1B901}" destId="{C999D066-D90B-4FE9-ACF1-31C68AAEB6FC}" srcOrd="0" destOrd="0" presId="urn:microsoft.com/office/officeart/2005/8/layout/hierarchy1"/>
    <dgm:cxn modelId="{92B739A0-8EA7-4FD3-B6DB-B2EE40774C43}" type="presParOf" srcId="{5CDA1213-0F71-4302-8041-C7EBA4F1B901}" destId="{C4326487-B950-486E-BEB3-68F8E3354E35}" srcOrd="1" destOrd="0" presId="urn:microsoft.com/office/officeart/2005/8/layout/hierarchy1"/>
    <dgm:cxn modelId="{928B37E4-66AB-4A2B-A20E-6E692E74036E}" type="presParOf" srcId="{C4326487-B950-486E-BEB3-68F8E3354E35}" destId="{8FB59CCE-5507-4297-BA81-A0972E21A162}" srcOrd="0" destOrd="0" presId="urn:microsoft.com/office/officeart/2005/8/layout/hierarchy1"/>
    <dgm:cxn modelId="{74B99057-B131-4418-A7B9-D1C415204E15}" type="presParOf" srcId="{8FB59CCE-5507-4297-BA81-A0972E21A162}" destId="{2B4B14F2-7346-43FE-ADAF-2DA21470E724}" srcOrd="0" destOrd="0" presId="urn:microsoft.com/office/officeart/2005/8/layout/hierarchy1"/>
    <dgm:cxn modelId="{F71CF5A6-017D-4DB8-83FD-8A08844F5BCD}" type="presParOf" srcId="{8FB59CCE-5507-4297-BA81-A0972E21A162}" destId="{EE858F20-B126-4DB8-985A-A17A478870DC}" srcOrd="1" destOrd="0" presId="urn:microsoft.com/office/officeart/2005/8/layout/hierarchy1"/>
    <dgm:cxn modelId="{74F79F84-80AE-4217-9B7C-1E7CD6D62C4A}" type="presParOf" srcId="{C4326487-B950-486E-BEB3-68F8E3354E35}" destId="{56B122A0-27AA-4D6D-8732-F4913A4A0E99}" srcOrd="1" destOrd="0" presId="urn:microsoft.com/office/officeart/2005/8/layout/hierarchy1"/>
    <dgm:cxn modelId="{73D57CD1-97F5-4803-B73B-53A68E1F2B2A}" type="presParOf" srcId="{56B122A0-27AA-4D6D-8732-F4913A4A0E99}" destId="{40A27413-B921-450C-A021-F1F0BCF82FBB}" srcOrd="0" destOrd="0" presId="urn:microsoft.com/office/officeart/2005/8/layout/hierarchy1"/>
    <dgm:cxn modelId="{6B835DF1-9CE0-4904-B288-D4F1DA59BC52}" type="presParOf" srcId="{56B122A0-27AA-4D6D-8732-F4913A4A0E99}" destId="{12EC3EB4-3C1B-4504-8229-FC020F4593B4}" srcOrd="1" destOrd="0" presId="urn:microsoft.com/office/officeart/2005/8/layout/hierarchy1"/>
    <dgm:cxn modelId="{90284E3C-A3FE-429B-B493-30E571C39C6E}" type="presParOf" srcId="{12EC3EB4-3C1B-4504-8229-FC020F4593B4}" destId="{E0AD08F4-56F4-45DB-9A5B-5E6775BC62D2}" srcOrd="0" destOrd="0" presId="urn:microsoft.com/office/officeart/2005/8/layout/hierarchy1"/>
    <dgm:cxn modelId="{0A6AD40D-9D50-42C9-8DDC-45C0EF7E8CB9}" type="presParOf" srcId="{E0AD08F4-56F4-45DB-9A5B-5E6775BC62D2}" destId="{F4CEFB56-2504-4A20-86AC-5EC1DE2DD14F}" srcOrd="0" destOrd="0" presId="urn:microsoft.com/office/officeart/2005/8/layout/hierarchy1"/>
    <dgm:cxn modelId="{9DD02970-1AA0-4D44-8C73-042D1F745FA1}" type="presParOf" srcId="{E0AD08F4-56F4-45DB-9A5B-5E6775BC62D2}" destId="{FBE1C2F5-433F-4595-9D57-0077F4F9066D}" srcOrd="1" destOrd="0" presId="urn:microsoft.com/office/officeart/2005/8/layout/hierarchy1"/>
    <dgm:cxn modelId="{02A20745-037C-4303-B79C-3E064FFE8ED8}" type="presParOf" srcId="{12EC3EB4-3C1B-4504-8229-FC020F4593B4}" destId="{55A483B2-B7F0-431A-BEFE-2DCF2D2CC45F}" srcOrd="1" destOrd="0" presId="urn:microsoft.com/office/officeart/2005/8/layout/hierarchy1"/>
    <dgm:cxn modelId="{FC09EF71-4ED5-4C92-A76A-31DE24F477AF}" type="presParOf" srcId="{56B122A0-27AA-4D6D-8732-F4913A4A0E99}" destId="{E8ADD7D7-6F30-4406-9C50-F42536123EFC}" srcOrd="2" destOrd="0" presId="urn:microsoft.com/office/officeart/2005/8/layout/hierarchy1"/>
    <dgm:cxn modelId="{E445D9DB-552B-47EC-96C9-AF33B24A506E}" type="presParOf" srcId="{56B122A0-27AA-4D6D-8732-F4913A4A0E99}" destId="{C022BC0E-DDED-43E6-BAB5-41D004040EA1}" srcOrd="3" destOrd="0" presId="urn:microsoft.com/office/officeart/2005/8/layout/hierarchy1"/>
    <dgm:cxn modelId="{C68A61B2-F612-4C60-9A6C-424AEC245A1E}" type="presParOf" srcId="{C022BC0E-DDED-43E6-BAB5-41D004040EA1}" destId="{B3E950E7-E00D-4159-836A-01A242F26305}" srcOrd="0" destOrd="0" presId="urn:microsoft.com/office/officeart/2005/8/layout/hierarchy1"/>
    <dgm:cxn modelId="{965DFF16-9E31-4075-A918-0388AB5B0D8F}" type="presParOf" srcId="{B3E950E7-E00D-4159-836A-01A242F26305}" destId="{606294B2-1C62-4BA4-9B62-D8EBAC257544}" srcOrd="0" destOrd="0" presId="urn:microsoft.com/office/officeart/2005/8/layout/hierarchy1"/>
    <dgm:cxn modelId="{F75DFAF4-053C-4061-8784-A90833EF7FAD}" type="presParOf" srcId="{B3E950E7-E00D-4159-836A-01A242F26305}" destId="{F9149ED0-1DB7-44DC-971D-9CFD6C5CD555}" srcOrd="1" destOrd="0" presId="urn:microsoft.com/office/officeart/2005/8/layout/hierarchy1"/>
    <dgm:cxn modelId="{AA05184B-D42E-44D3-A073-9E1FD3FE3AAF}" type="presParOf" srcId="{C022BC0E-DDED-43E6-BAB5-41D004040EA1}" destId="{EC2917BC-C5A2-49C8-994E-25EEEFAFEB4B}" srcOrd="1" destOrd="0" presId="urn:microsoft.com/office/officeart/2005/8/layout/hierarchy1"/>
    <dgm:cxn modelId="{EE2A37CF-EEB7-4ADC-B847-8DEBB9B645D9}" type="presParOf" srcId="{C0F2C2E0-16B6-43C8-84FF-4CC82EB86080}" destId="{C200A02F-9335-4494-9826-F394B92B33BF}" srcOrd="2" destOrd="0" presId="urn:microsoft.com/office/officeart/2005/8/layout/hierarchy1"/>
    <dgm:cxn modelId="{3AED441C-04B9-4F4D-90B0-B31ECCFE4A83}" type="presParOf" srcId="{C0F2C2E0-16B6-43C8-84FF-4CC82EB86080}" destId="{71246424-FE76-4EA6-951C-6A56C8908F9B}" srcOrd="3" destOrd="0" presId="urn:microsoft.com/office/officeart/2005/8/layout/hierarchy1"/>
    <dgm:cxn modelId="{9280E659-0D21-4640-BB54-095D17768EB3}" type="presParOf" srcId="{71246424-FE76-4EA6-951C-6A56C8908F9B}" destId="{49A4B325-D834-4739-B8B0-F614E9A75B3C}" srcOrd="0" destOrd="0" presId="urn:microsoft.com/office/officeart/2005/8/layout/hierarchy1"/>
    <dgm:cxn modelId="{66D5E624-5FF4-421F-AB9A-91E2AB7C0195}" type="presParOf" srcId="{49A4B325-D834-4739-B8B0-F614E9A75B3C}" destId="{7A02CF21-3FFF-4636-A5B7-45D69E09B185}" srcOrd="0" destOrd="0" presId="urn:microsoft.com/office/officeart/2005/8/layout/hierarchy1"/>
    <dgm:cxn modelId="{503954C7-1992-49A7-B3B4-B156CAD8ADB0}" type="presParOf" srcId="{49A4B325-D834-4739-B8B0-F614E9A75B3C}" destId="{13B2DFD6-30EF-44BD-8905-C39FB375AFC2}" srcOrd="1" destOrd="0" presId="urn:microsoft.com/office/officeart/2005/8/layout/hierarchy1"/>
    <dgm:cxn modelId="{A7DAA892-0A8D-41CE-A51E-3C34630C9B9B}" type="presParOf" srcId="{71246424-FE76-4EA6-951C-6A56C8908F9B}" destId="{1C622A3B-4D0F-4F7A-A625-1143E11DAD0A}" srcOrd="1" destOrd="0" presId="urn:microsoft.com/office/officeart/2005/8/layout/hierarchy1"/>
    <dgm:cxn modelId="{52EBC444-22DB-4166-8C2C-26544AE0139B}" type="presParOf" srcId="{1C622A3B-4D0F-4F7A-A625-1143E11DAD0A}" destId="{441F4935-B999-406D-BD55-2516D36E58F3}" srcOrd="0" destOrd="0" presId="urn:microsoft.com/office/officeart/2005/8/layout/hierarchy1"/>
    <dgm:cxn modelId="{14E2BD26-DEA7-48F4-A2F6-FDB168553BAD}" type="presParOf" srcId="{1C622A3B-4D0F-4F7A-A625-1143E11DAD0A}" destId="{8A1638DA-C099-4266-82A6-E7ABBED05B8A}" srcOrd="1" destOrd="0" presId="urn:microsoft.com/office/officeart/2005/8/layout/hierarchy1"/>
    <dgm:cxn modelId="{BF513781-DB2D-4348-9356-0F0671E65DFF}" type="presParOf" srcId="{8A1638DA-C099-4266-82A6-E7ABBED05B8A}" destId="{4FE48D66-ADC9-402B-9DEF-78FA2941C28F}" srcOrd="0" destOrd="0" presId="urn:microsoft.com/office/officeart/2005/8/layout/hierarchy1"/>
    <dgm:cxn modelId="{DFFABFD9-2C12-48B2-B8CF-A9D20AE4A6D2}" type="presParOf" srcId="{4FE48D66-ADC9-402B-9DEF-78FA2941C28F}" destId="{4C539245-1352-42F8-BCB4-9E99A19AE422}" srcOrd="0" destOrd="0" presId="urn:microsoft.com/office/officeart/2005/8/layout/hierarchy1"/>
    <dgm:cxn modelId="{721B8441-9B82-4142-B19C-183BD548E2DD}" type="presParOf" srcId="{4FE48D66-ADC9-402B-9DEF-78FA2941C28F}" destId="{C16435CE-FD58-405B-887E-AA612DD4ADB3}" srcOrd="1" destOrd="0" presId="urn:microsoft.com/office/officeart/2005/8/layout/hierarchy1"/>
    <dgm:cxn modelId="{181C659D-D74B-4834-BDDE-DE9A7BB71AB3}" type="presParOf" srcId="{8A1638DA-C099-4266-82A6-E7ABBED05B8A}" destId="{587ABEC9-2199-4C50-B192-EE0EA3439727}" srcOrd="1" destOrd="0" presId="urn:microsoft.com/office/officeart/2005/8/layout/hierarchy1"/>
    <dgm:cxn modelId="{161CB4A2-B39B-4547-B869-42F81FCED3AD}" type="presParOf" srcId="{587ABEC9-2199-4C50-B192-EE0EA3439727}" destId="{5D3E84BD-B0E0-4BBE-B3B4-63C5E35A5C12}" srcOrd="0" destOrd="0" presId="urn:microsoft.com/office/officeart/2005/8/layout/hierarchy1"/>
    <dgm:cxn modelId="{650F72A9-620F-489C-B75F-F1C7512D3CC2}" type="presParOf" srcId="{587ABEC9-2199-4C50-B192-EE0EA3439727}" destId="{01696F9C-5413-4921-B1A0-F12E188364FE}" srcOrd="1" destOrd="0" presId="urn:microsoft.com/office/officeart/2005/8/layout/hierarchy1"/>
    <dgm:cxn modelId="{A67B954D-834F-4E09-A1DD-0057F6338269}" type="presParOf" srcId="{01696F9C-5413-4921-B1A0-F12E188364FE}" destId="{51CE1DA6-C610-49EE-9C54-223B79F79D6D}" srcOrd="0" destOrd="0" presId="urn:microsoft.com/office/officeart/2005/8/layout/hierarchy1"/>
    <dgm:cxn modelId="{81929973-C412-49A4-BEBB-2630E00983E0}" type="presParOf" srcId="{51CE1DA6-C610-49EE-9C54-223B79F79D6D}" destId="{C254AE15-E5A4-4F75-A7F1-1FC84149A15B}" srcOrd="0" destOrd="0" presId="urn:microsoft.com/office/officeart/2005/8/layout/hierarchy1"/>
    <dgm:cxn modelId="{EDD7C8C6-02C9-4FCD-B924-3D497A4506E7}" type="presParOf" srcId="{51CE1DA6-C610-49EE-9C54-223B79F79D6D}" destId="{000A2EFC-33B5-405A-B085-39DC2103594F}" srcOrd="1" destOrd="0" presId="urn:microsoft.com/office/officeart/2005/8/layout/hierarchy1"/>
    <dgm:cxn modelId="{CBC7154B-53D8-4A0A-AAD1-CDD0380B81BE}" type="presParOf" srcId="{01696F9C-5413-4921-B1A0-F12E188364FE}" destId="{1C5F7EFB-9103-4792-926C-609A71C08FE9}" srcOrd="1" destOrd="0" presId="urn:microsoft.com/office/officeart/2005/8/layout/hierarchy1"/>
    <dgm:cxn modelId="{A5797DB6-4044-43F7-B112-015A878B2153}" type="presParOf" srcId="{587ABEC9-2199-4C50-B192-EE0EA3439727}" destId="{AF257563-8C5F-44D2-92A4-F2276FA37979}" srcOrd="2" destOrd="0" presId="urn:microsoft.com/office/officeart/2005/8/layout/hierarchy1"/>
    <dgm:cxn modelId="{BC8E1DCB-D7F4-4183-A3FC-E5043B7EC38A}" type="presParOf" srcId="{587ABEC9-2199-4C50-B192-EE0EA3439727}" destId="{B2BD42A4-8AFC-4653-8EBE-900760299EFB}" srcOrd="3" destOrd="0" presId="urn:microsoft.com/office/officeart/2005/8/layout/hierarchy1"/>
    <dgm:cxn modelId="{D2999506-6112-44DD-BF8C-6DAAF5B36F3A}" type="presParOf" srcId="{B2BD42A4-8AFC-4653-8EBE-900760299EFB}" destId="{D282254A-495B-4B59-9BEF-596D90549A38}" srcOrd="0" destOrd="0" presId="urn:microsoft.com/office/officeart/2005/8/layout/hierarchy1"/>
    <dgm:cxn modelId="{49414AB8-11D7-43FF-A1FF-650DC73D6ACA}" type="presParOf" srcId="{D282254A-495B-4B59-9BEF-596D90549A38}" destId="{FFD609F2-A3A0-486B-886D-A529608003E5}" srcOrd="0" destOrd="0" presId="urn:microsoft.com/office/officeart/2005/8/layout/hierarchy1"/>
    <dgm:cxn modelId="{07519B36-3E17-4589-89B6-25E40BCFC77A}" type="presParOf" srcId="{D282254A-495B-4B59-9BEF-596D90549A38}" destId="{EC8820C2-2D11-48DD-BD65-D648BD173751}" srcOrd="1" destOrd="0" presId="urn:microsoft.com/office/officeart/2005/8/layout/hierarchy1"/>
    <dgm:cxn modelId="{44D4A0BD-E886-4553-8099-8066F99B5783}" type="presParOf" srcId="{B2BD42A4-8AFC-4653-8EBE-900760299EFB}" destId="{2C692D7A-9DC6-4F1C-979F-AE5A72F84FC2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9110190D-DB31-48A3-B31C-BC81A267284D}" type="doc">
      <dgm:prSet loTypeId="urn:microsoft.com/office/officeart/2005/8/layout/process4" loCatId="process" qsTypeId="urn:microsoft.com/office/officeart/2005/8/quickstyle/simple3" qsCatId="simple" csTypeId="urn:microsoft.com/office/officeart/2005/8/colors/accent5_3" csCatId="accent5" phldr="1"/>
      <dgm:spPr/>
      <dgm:t>
        <a:bodyPr/>
        <a:lstStyle/>
        <a:p>
          <a:endParaRPr lang="zh-CN" altLang="en-US"/>
        </a:p>
      </dgm:t>
    </dgm:pt>
    <dgm:pt modelId="{6BB4E2F4-5702-49AE-A56A-52BA58C5D3CB}">
      <dgm:prSet/>
      <dgm:spPr/>
      <dgm:t>
        <a:bodyPr/>
        <a:lstStyle/>
        <a:p>
          <a:r>
            <a:rPr lang="en-US"/>
            <a:t>Students will take the writing test in the pretest individually</a:t>
          </a:r>
          <a:endParaRPr lang="zh-CN"/>
        </a:p>
      </dgm:t>
    </dgm:pt>
    <dgm:pt modelId="{9D1CF9D3-7EC7-4E26-8D77-BCFE2677318E}" type="parTrans" cxnId="{DC2F869F-26FA-4261-A73E-D986BB75C136}">
      <dgm:prSet/>
      <dgm:spPr/>
      <dgm:t>
        <a:bodyPr/>
        <a:lstStyle/>
        <a:p>
          <a:endParaRPr lang="zh-CN" altLang="en-US"/>
        </a:p>
      </dgm:t>
    </dgm:pt>
    <dgm:pt modelId="{32AA2391-6B86-40FF-AEA3-19A284993AB0}" type="sibTrans" cxnId="{DC2F869F-26FA-4261-A73E-D986BB75C136}">
      <dgm:prSet/>
      <dgm:spPr/>
      <dgm:t>
        <a:bodyPr/>
        <a:lstStyle/>
        <a:p>
          <a:endParaRPr lang="zh-CN" altLang="en-US"/>
        </a:p>
      </dgm:t>
    </dgm:pt>
    <dgm:pt modelId="{C0D285E6-DD74-402C-B008-DA5941460602}">
      <dgm:prSet/>
      <dgm:spPr/>
      <dgm:t>
        <a:bodyPr/>
        <a:lstStyle/>
        <a:p>
          <a:r>
            <a:rPr lang="en-US"/>
            <a:t>The 1</a:t>
          </a:r>
          <a:r>
            <a:rPr lang="en-US" baseline="30000"/>
            <a:t>st</a:t>
          </a:r>
          <a:r>
            <a:rPr lang="en-US"/>
            <a:t> phase : students will receive traditional instructions.</a:t>
          </a:r>
          <a:endParaRPr lang="zh-CN"/>
        </a:p>
      </dgm:t>
    </dgm:pt>
    <dgm:pt modelId="{0C911193-8477-42F0-893F-13533B93C312}" type="parTrans" cxnId="{3E29671F-68FE-4481-9F6A-CFC9B5AD60F2}">
      <dgm:prSet/>
      <dgm:spPr/>
      <dgm:t>
        <a:bodyPr/>
        <a:lstStyle/>
        <a:p>
          <a:endParaRPr lang="zh-CN" altLang="en-US"/>
        </a:p>
      </dgm:t>
    </dgm:pt>
    <dgm:pt modelId="{DD4EE7F3-E378-4EDC-A602-F652B916F8F3}" type="sibTrans" cxnId="{3E29671F-68FE-4481-9F6A-CFC9B5AD60F2}">
      <dgm:prSet/>
      <dgm:spPr/>
      <dgm:t>
        <a:bodyPr/>
        <a:lstStyle/>
        <a:p>
          <a:endParaRPr lang="zh-CN" altLang="en-US"/>
        </a:p>
      </dgm:t>
    </dgm:pt>
    <dgm:pt modelId="{CBE19F39-091A-4593-8C89-486E0632E061}">
      <dgm:prSet/>
      <dgm:spPr/>
      <dgm:t>
        <a:bodyPr/>
        <a:lstStyle/>
        <a:p>
          <a:r>
            <a:rPr lang="en-US"/>
            <a:t>The 2</a:t>
          </a:r>
          <a:r>
            <a:rPr lang="en-US" baseline="30000"/>
            <a:t>nd</a:t>
          </a:r>
          <a:r>
            <a:rPr lang="en-US"/>
            <a:t> phase: students will receive student-centered cooperative learning(SCCL)</a:t>
          </a:r>
          <a:endParaRPr lang="zh-CN"/>
        </a:p>
      </dgm:t>
    </dgm:pt>
    <dgm:pt modelId="{28ECCEF1-D9DF-4F7F-ACA6-DD909DF1AE7C}" type="parTrans" cxnId="{FCCCBC7F-98E3-4DA0-A4CB-98023193C188}">
      <dgm:prSet/>
      <dgm:spPr/>
      <dgm:t>
        <a:bodyPr/>
        <a:lstStyle/>
        <a:p>
          <a:endParaRPr lang="zh-CN" altLang="en-US"/>
        </a:p>
      </dgm:t>
    </dgm:pt>
    <dgm:pt modelId="{3887262B-9E48-4E8B-A946-BD5596FD2EFB}" type="sibTrans" cxnId="{FCCCBC7F-98E3-4DA0-A4CB-98023193C188}">
      <dgm:prSet/>
      <dgm:spPr/>
      <dgm:t>
        <a:bodyPr/>
        <a:lstStyle/>
        <a:p>
          <a:endParaRPr lang="zh-CN" altLang="en-US"/>
        </a:p>
      </dgm:t>
    </dgm:pt>
    <dgm:pt modelId="{5B9257A3-BE36-4F56-899F-C8837E3591A7}">
      <dgm:prSet/>
      <dgm:spPr/>
      <dgm:t>
        <a:bodyPr/>
        <a:lstStyle/>
        <a:p>
          <a:r>
            <a:rPr lang="en-US"/>
            <a:t>They will take the writing test after each phases individually.</a:t>
          </a:r>
          <a:endParaRPr lang="zh-CN"/>
        </a:p>
      </dgm:t>
    </dgm:pt>
    <dgm:pt modelId="{3FB80AB0-B404-4C6E-9CE4-DD5A3BD857D7}" type="parTrans" cxnId="{FD752DBF-CCF1-4E86-BB71-DA9D15C7779A}">
      <dgm:prSet/>
      <dgm:spPr/>
      <dgm:t>
        <a:bodyPr/>
        <a:lstStyle/>
        <a:p>
          <a:endParaRPr lang="zh-CN" altLang="en-US"/>
        </a:p>
      </dgm:t>
    </dgm:pt>
    <dgm:pt modelId="{0432EBE3-797D-42A4-9D0E-AB8D5BA1026F}" type="sibTrans" cxnId="{FD752DBF-CCF1-4E86-BB71-DA9D15C7779A}">
      <dgm:prSet/>
      <dgm:spPr/>
      <dgm:t>
        <a:bodyPr/>
        <a:lstStyle/>
        <a:p>
          <a:endParaRPr lang="zh-CN" altLang="en-US"/>
        </a:p>
      </dgm:t>
    </dgm:pt>
    <dgm:pt modelId="{15F66B9A-EBF1-4345-975A-BF74ECD98136}">
      <dgm:prSet/>
      <dgm:spPr/>
      <dgm:t>
        <a:bodyPr/>
        <a:lstStyle/>
        <a:p>
          <a:r>
            <a:rPr lang="en-US" dirty="0"/>
            <a:t>In the end learners are required to finish a questionnaire to administer their improvements on other aspects.</a:t>
          </a:r>
          <a:endParaRPr lang="zh-CN" dirty="0"/>
        </a:p>
      </dgm:t>
    </dgm:pt>
    <dgm:pt modelId="{B319A14D-94BF-483C-897A-1BFB75629DF5}" type="parTrans" cxnId="{00408BE0-F3C6-48BE-BDC7-B17F807FDFAE}">
      <dgm:prSet/>
      <dgm:spPr/>
      <dgm:t>
        <a:bodyPr/>
        <a:lstStyle/>
        <a:p>
          <a:endParaRPr lang="zh-CN" altLang="en-US"/>
        </a:p>
      </dgm:t>
    </dgm:pt>
    <dgm:pt modelId="{AC7CC826-3730-4BD1-B2CA-371A8FF84760}" type="sibTrans" cxnId="{00408BE0-F3C6-48BE-BDC7-B17F807FDFAE}">
      <dgm:prSet/>
      <dgm:spPr/>
      <dgm:t>
        <a:bodyPr/>
        <a:lstStyle/>
        <a:p>
          <a:endParaRPr lang="zh-CN" altLang="en-US"/>
        </a:p>
      </dgm:t>
    </dgm:pt>
    <dgm:pt modelId="{70351AF4-BE2B-45D0-AB82-32E7FAD54761}">
      <dgm:prSet/>
      <dgm:spPr/>
      <dgm:t>
        <a:bodyPr/>
        <a:lstStyle/>
        <a:p>
          <a:r>
            <a:rPr lang="en-US"/>
            <a:t>They will also receive a interview respectively with a set of questions </a:t>
          </a:r>
          <a:endParaRPr lang="zh-CN"/>
        </a:p>
      </dgm:t>
    </dgm:pt>
    <dgm:pt modelId="{3AEFC8FA-F741-4759-92E3-EC06FAF76B5D}" type="parTrans" cxnId="{E4F42C26-7A95-41EC-B73A-0BB4CA47F08A}">
      <dgm:prSet/>
      <dgm:spPr/>
      <dgm:t>
        <a:bodyPr/>
        <a:lstStyle/>
        <a:p>
          <a:endParaRPr lang="zh-CN" altLang="en-US"/>
        </a:p>
      </dgm:t>
    </dgm:pt>
    <dgm:pt modelId="{2D0BFD80-AFFA-4D80-865B-3241889B8DF6}" type="sibTrans" cxnId="{E4F42C26-7A95-41EC-B73A-0BB4CA47F08A}">
      <dgm:prSet/>
      <dgm:spPr/>
      <dgm:t>
        <a:bodyPr/>
        <a:lstStyle/>
        <a:p>
          <a:endParaRPr lang="zh-CN" altLang="en-US"/>
        </a:p>
      </dgm:t>
    </dgm:pt>
    <dgm:pt modelId="{629755CB-4063-4BFA-ABDA-326DDB149EDA}" type="pres">
      <dgm:prSet presAssocID="{9110190D-DB31-48A3-B31C-BC81A267284D}" presName="Name0" presStyleCnt="0">
        <dgm:presLayoutVars>
          <dgm:dir/>
          <dgm:animLvl val="lvl"/>
          <dgm:resizeHandles val="exact"/>
        </dgm:presLayoutVars>
      </dgm:prSet>
      <dgm:spPr/>
    </dgm:pt>
    <dgm:pt modelId="{7DAB731B-0E0D-42AD-A893-18CF39296B05}" type="pres">
      <dgm:prSet presAssocID="{70351AF4-BE2B-45D0-AB82-32E7FAD54761}" presName="boxAndChildren" presStyleCnt="0"/>
      <dgm:spPr/>
    </dgm:pt>
    <dgm:pt modelId="{177055F1-1337-4AA5-85CE-0696CD3CE075}" type="pres">
      <dgm:prSet presAssocID="{70351AF4-BE2B-45D0-AB82-32E7FAD54761}" presName="parentTextBox" presStyleLbl="node1" presStyleIdx="0" presStyleCnt="6"/>
      <dgm:spPr/>
    </dgm:pt>
    <dgm:pt modelId="{D0BF7BE6-CF84-4DCA-BEB8-1571618AAA80}" type="pres">
      <dgm:prSet presAssocID="{AC7CC826-3730-4BD1-B2CA-371A8FF84760}" presName="sp" presStyleCnt="0"/>
      <dgm:spPr/>
    </dgm:pt>
    <dgm:pt modelId="{1FC285CC-A165-474F-A4A2-82CDDA0FD6AE}" type="pres">
      <dgm:prSet presAssocID="{15F66B9A-EBF1-4345-975A-BF74ECD98136}" presName="arrowAndChildren" presStyleCnt="0"/>
      <dgm:spPr/>
    </dgm:pt>
    <dgm:pt modelId="{D1C11E68-9A47-487E-9082-6E80B2B08611}" type="pres">
      <dgm:prSet presAssocID="{15F66B9A-EBF1-4345-975A-BF74ECD98136}" presName="parentTextArrow" presStyleLbl="node1" presStyleIdx="1" presStyleCnt="6"/>
      <dgm:spPr/>
    </dgm:pt>
    <dgm:pt modelId="{086DDE24-F671-4B8A-ABDC-37474C4723C4}" type="pres">
      <dgm:prSet presAssocID="{0432EBE3-797D-42A4-9D0E-AB8D5BA1026F}" presName="sp" presStyleCnt="0"/>
      <dgm:spPr/>
    </dgm:pt>
    <dgm:pt modelId="{EA79D490-ECA5-4569-ACD8-B1A57B4B131A}" type="pres">
      <dgm:prSet presAssocID="{5B9257A3-BE36-4F56-899F-C8837E3591A7}" presName="arrowAndChildren" presStyleCnt="0"/>
      <dgm:spPr/>
    </dgm:pt>
    <dgm:pt modelId="{F4DB8EF6-73A3-467A-9B78-A678A75A679B}" type="pres">
      <dgm:prSet presAssocID="{5B9257A3-BE36-4F56-899F-C8837E3591A7}" presName="parentTextArrow" presStyleLbl="node1" presStyleIdx="2" presStyleCnt="6"/>
      <dgm:spPr/>
    </dgm:pt>
    <dgm:pt modelId="{065AA201-4A72-4E09-A9D5-34DAB0610DF0}" type="pres">
      <dgm:prSet presAssocID="{3887262B-9E48-4E8B-A946-BD5596FD2EFB}" presName="sp" presStyleCnt="0"/>
      <dgm:spPr/>
    </dgm:pt>
    <dgm:pt modelId="{18AB7BF6-80DE-49E9-8638-795E089DC63E}" type="pres">
      <dgm:prSet presAssocID="{CBE19F39-091A-4593-8C89-486E0632E061}" presName="arrowAndChildren" presStyleCnt="0"/>
      <dgm:spPr/>
    </dgm:pt>
    <dgm:pt modelId="{60E3D537-CFDC-46A3-A9A0-E45E14BD415F}" type="pres">
      <dgm:prSet presAssocID="{CBE19F39-091A-4593-8C89-486E0632E061}" presName="parentTextArrow" presStyleLbl="node1" presStyleIdx="3" presStyleCnt="6"/>
      <dgm:spPr/>
    </dgm:pt>
    <dgm:pt modelId="{31418A07-1D81-4294-B0C5-4F731BCFF5A4}" type="pres">
      <dgm:prSet presAssocID="{DD4EE7F3-E378-4EDC-A602-F652B916F8F3}" presName="sp" presStyleCnt="0"/>
      <dgm:spPr/>
    </dgm:pt>
    <dgm:pt modelId="{3AFDEA1F-A86B-488C-B2A9-3FB2F725DC71}" type="pres">
      <dgm:prSet presAssocID="{C0D285E6-DD74-402C-B008-DA5941460602}" presName="arrowAndChildren" presStyleCnt="0"/>
      <dgm:spPr/>
    </dgm:pt>
    <dgm:pt modelId="{3BDD74EB-F8D5-4172-9050-99E9807D840A}" type="pres">
      <dgm:prSet presAssocID="{C0D285E6-DD74-402C-B008-DA5941460602}" presName="parentTextArrow" presStyleLbl="node1" presStyleIdx="4" presStyleCnt="6"/>
      <dgm:spPr/>
    </dgm:pt>
    <dgm:pt modelId="{C9CD01A1-5312-437F-BFAC-0DFD86706499}" type="pres">
      <dgm:prSet presAssocID="{32AA2391-6B86-40FF-AEA3-19A284993AB0}" presName="sp" presStyleCnt="0"/>
      <dgm:spPr/>
    </dgm:pt>
    <dgm:pt modelId="{E8CD2258-4E79-473A-9D20-D5C1C01199FD}" type="pres">
      <dgm:prSet presAssocID="{6BB4E2F4-5702-49AE-A56A-52BA58C5D3CB}" presName="arrowAndChildren" presStyleCnt="0"/>
      <dgm:spPr/>
    </dgm:pt>
    <dgm:pt modelId="{1A28EE17-B825-41A2-AB77-DAFA1A3CD8AC}" type="pres">
      <dgm:prSet presAssocID="{6BB4E2F4-5702-49AE-A56A-52BA58C5D3CB}" presName="parentTextArrow" presStyleLbl="node1" presStyleIdx="5" presStyleCnt="6"/>
      <dgm:spPr/>
    </dgm:pt>
  </dgm:ptLst>
  <dgm:cxnLst>
    <dgm:cxn modelId="{F228B012-2C87-427B-BB43-E5B62868FE91}" type="presOf" srcId="{6BB4E2F4-5702-49AE-A56A-52BA58C5D3CB}" destId="{1A28EE17-B825-41A2-AB77-DAFA1A3CD8AC}" srcOrd="0" destOrd="0" presId="urn:microsoft.com/office/officeart/2005/8/layout/process4"/>
    <dgm:cxn modelId="{3E29671F-68FE-4481-9F6A-CFC9B5AD60F2}" srcId="{9110190D-DB31-48A3-B31C-BC81A267284D}" destId="{C0D285E6-DD74-402C-B008-DA5941460602}" srcOrd="1" destOrd="0" parTransId="{0C911193-8477-42F0-893F-13533B93C312}" sibTransId="{DD4EE7F3-E378-4EDC-A602-F652B916F8F3}"/>
    <dgm:cxn modelId="{E4F42C26-7A95-41EC-B73A-0BB4CA47F08A}" srcId="{9110190D-DB31-48A3-B31C-BC81A267284D}" destId="{70351AF4-BE2B-45D0-AB82-32E7FAD54761}" srcOrd="5" destOrd="0" parTransId="{3AEFC8FA-F741-4759-92E3-EC06FAF76B5D}" sibTransId="{2D0BFD80-AFFA-4D80-865B-3241889B8DF6}"/>
    <dgm:cxn modelId="{0A677D32-5A56-4702-AE11-06E0440D1ADC}" type="presOf" srcId="{5B9257A3-BE36-4F56-899F-C8837E3591A7}" destId="{F4DB8EF6-73A3-467A-9B78-A678A75A679B}" srcOrd="0" destOrd="0" presId="urn:microsoft.com/office/officeart/2005/8/layout/process4"/>
    <dgm:cxn modelId="{BC12C75F-EF16-4BA1-B6F0-52E6F3D544FF}" type="presOf" srcId="{70351AF4-BE2B-45D0-AB82-32E7FAD54761}" destId="{177055F1-1337-4AA5-85CE-0696CD3CE075}" srcOrd="0" destOrd="0" presId="urn:microsoft.com/office/officeart/2005/8/layout/process4"/>
    <dgm:cxn modelId="{0088FD68-CC70-4975-964D-9F792E616FAA}" type="presOf" srcId="{C0D285E6-DD74-402C-B008-DA5941460602}" destId="{3BDD74EB-F8D5-4172-9050-99E9807D840A}" srcOrd="0" destOrd="0" presId="urn:microsoft.com/office/officeart/2005/8/layout/process4"/>
    <dgm:cxn modelId="{FCCCBC7F-98E3-4DA0-A4CB-98023193C188}" srcId="{9110190D-DB31-48A3-B31C-BC81A267284D}" destId="{CBE19F39-091A-4593-8C89-486E0632E061}" srcOrd="2" destOrd="0" parTransId="{28ECCEF1-D9DF-4F7F-ACA6-DD909DF1AE7C}" sibTransId="{3887262B-9E48-4E8B-A946-BD5596FD2EFB}"/>
    <dgm:cxn modelId="{52099582-8B8D-46D7-9C8E-759C5B349481}" type="presOf" srcId="{15F66B9A-EBF1-4345-975A-BF74ECD98136}" destId="{D1C11E68-9A47-487E-9082-6E80B2B08611}" srcOrd="0" destOrd="0" presId="urn:microsoft.com/office/officeart/2005/8/layout/process4"/>
    <dgm:cxn modelId="{F6E1069B-26BA-4CBD-B663-77A6BFDA959E}" type="presOf" srcId="{9110190D-DB31-48A3-B31C-BC81A267284D}" destId="{629755CB-4063-4BFA-ABDA-326DDB149EDA}" srcOrd="0" destOrd="0" presId="urn:microsoft.com/office/officeart/2005/8/layout/process4"/>
    <dgm:cxn modelId="{DC2F869F-26FA-4261-A73E-D986BB75C136}" srcId="{9110190D-DB31-48A3-B31C-BC81A267284D}" destId="{6BB4E2F4-5702-49AE-A56A-52BA58C5D3CB}" srcOrd="0" destOrd="0" parTransId="{9D1CF9D3-7EC7-4E26-8D77-BCFE2677318E}" sibTransId="{32AA2391-6B86-40FF-AEA3-19A284993AB0}"/>
    <dgm:cxn modelId="{FD752DBF-CCF1-4E86-BB71-DA9D15C7779A}" srcId="{9110190D-DB31-48A3-B31C-BC81A267284D}" destId="{5B9257A3-BE36-4F56-899F-C8837E3591A7}" srcOrd="3" destOrd="0" parTransId="{3FB80AB0-B404-4C6E-9CE4-DD5A3BD857D7}" sibTransId="{0432EBE3-797D-42A4-9D0E-AB8D5BA1026F}"/>
    <dgm:cxn modelId="{D073A1DA-6CE9-410D-B1D6-087765E76BC9}" type="presOf" srcId="{CBE19F39-091A-4593-8C89-486E0632E061}" destId="{60E3D537-CFDC-46A3-A9A0-E45E14BD415F}" srcOrd="0" destOrd="0" presId="urn:microsoft.com/office/officeart/2005/8/layout/process4"/>
    <dgm:cxn modelId="{00408BE0-F3C6-48BE-BDC7-B17F807FDFAE}" srcId="{9110190D-DB31-48A3-B31C-BC81A267284D}" destId="{15F66B9A-EBF1-4345-975A-BF74ECD98136}" srcOrd="4" destOrd="0" parTransId="{B319A14D-94BF-483C-897A-1BFB75629DF5}" sibTransId="{AC7CC826-3730-4BD1-B2CA-371A8FF84760}"/>
    <dgm:cxn modelId="{042ACF76-8A6B-4770-9A0F-C29897BCB726}" type="presParOf" srcId="{629755CB-4063-4BFA-ABDA-326DDB149EDA}" destId="{7DAB731B-0E0D-42AD-A893-18CF39296B05}" srcOrd="0" destOrd="0" presId="urn:microsoft.com/office/officeart/2005/8/layout/process4"/>
    <dgm:cxn modelId="{90D297F6-81F6-4310-9035-A1169D8277B2}" type="presParOf" srcId="{7DAB731B-0E0D-42AD-A893-18CF39296B05}" destId="{177055F1-1337-4AA5-85CE-0696CD3CE075}" srcOrd="0" destOrd="0" presId="urn:microsoft.com/office/officeart/2005/8/layout/process4"/>
    <dgm:cxn modelId="{4DB444A1-21ED-4605-9C5D-DE71E3B5C148}" type="presParOf" srcId="{629755CB-4063-4BFA-ABDA-326DDB149EDA}" destId="{D0BF7BE6-CF84-4DCA-BEB8-1571618AAA80}" srcOrd="1" destOrd="0" presId="urn:microsoft.com/office/officeart/2005/8/layout/process4"/>
    <dgm:cxn modelId="{BA5C3BB4-0977-460D-83C2-95B628CB11E1}" type="presParOf" srcId="{629755CB-4063-4BFA-ABDA-326DDB149EDA}" destId="{1FC285CC-A165-474F-A4A2-82CDDA0FD6AE}" srcOrd="2" destOrd="0" presId="urn:microsoft.com/office/officeart/2005/8/layout/process4"/>
    <dgm:cxn modelId="{74A77B09-2EEE-4DE3-B83B-C9F9E24FDDFA}" type="presParOf" srcId="{1FC285CC-A165-474F-A4A2-82CDDA0FD6AE}" destId="{D1C11E68-9A47-487E-9082-6E80B2B08611}" srcOrd="0" destOrd="0" presId="urn:microsoft.com/office/officeart/2005/8/layout/process4"/>
    <dgm:cxn modelId="{83F671CC-008C-4EA9-885F-AEE05C59EDBB}" type="presParOf" srcId="{629755CB-4063-4BFA-ABDA-326DDB149EDA}" destId="{086DDE24-F671-4B8A-ABDC-37474C4723C4}" srcOrd="3" destOrd="0" presId="urn:microsoft.com/office/officeart/2005/8/layout/process4"/>
    <dgm:cxn modelId="{12D05601-B365-4763-8EFE-AC9F549DD579}" type="presParOf" srcId="{629755CB-4063-4BFA-ABDA-326DDB149EDA}" destId="{EA79D490-ECA5-4569-ACD8-B1A57B4B131A}" srcOrd="4" destOrd="0" presId="urn:microsoft.com/office/officeart/2005/8/layout/process4"/>
    <dgm:cxn modelId="{95CE5525-B763-40F8-809F-098E174F9C46}" type="presParOf" srcId="{EA79D490-ECA5-4569-ACD8-B1A57B4B131A}" destId="{F4DB8EF6-73A3-467A-9B78-A678A75A679B}" srcOrd="0" destOrd="0" presId="urn:microsoft.com/office/officeart/2005/8/layout/process4"/>
    <dgm:cxn modelId="{89923083-9E15-41B3-8397-0DEB8E38B82D}" type="presParOf" srcId="{629755CB-4063-4BFA-ABDA-326DDB149EDA}" destId="{065AA201-4A72-4E09-A9D5-34DAB0610DF0}" srcOrd="5" destOrd="0" presId="urn:microsoft.com/office/officeart/2005/8/layout/process4"/>
    <dgm:cxn modelId="{ED1806F2-E5B8-40C6-A04E-30128618F2C8}" type="presParOf" srcId="{629755CB-4063-4BFA-ABDA-326DDB149EDA}" destId="{18AB7BF6-80DE-49E9-8638-795E089DC63E}" srcOrd="6" destOrd="0" presId="urn:microsoft.com/office/officeart/2005/8/layout/process4"/>
    <dgm:cxn modelId="{9F3C996C-FD2B-4246-AA2D-20872FF8B23B}" type="presParOf" srcId="{18AB7BF6-80DE-49E9-8638-795E089DC63E}" destId="{60E3D537-CFDC-46A3-A9A0-E45E14BD415F}" srcOrd="0" destOrd="0" presId="urn:microsoft.com/office/officeart/2005/8/layout/process4"/>
    <dgm:cxn modelId="{6583F2B4-BC40-44BF-837B-E5017B5FCBF5}" type="presParOf" srcId="{629755CB-4063-4BFA-ABDA-326DDB149EDA}" destId="{31418A07-1D81-4294-B0C5-4F731BCFF5A4}" srcOrd="7" destOrd="0" presId="urn:microsoft.com/office/officeart/2005/8/layout/process4"/>
    <dgm:cxn modelId="{4ECB7D78-A462-4ADE-B532-AE01EE424D53}" type="presParOf" srcId="{629755CB-4063-4BFA-ABDA-326DDB149EDA}" destId="{3AFDEA1F-A86B-488C-B2A9-3FB2F725DC71}" srcOrd="8" destOrd="0" presId="urn:microsoft.com/office/officeart/2005/8/layout/process4"/>
    <dgm:cxn modelId="{B5907604-80D2-4748-8E74-4A3AA90C5612}" type="presParOf" srcId="{3AFDEA1F-A86B-488C-B2A9-3FB2F725DC71}" destId="{3BDD74EB-F8D5-4172-9050-99E9807D840A}" srcOrd="0" destOrd="0" presId="urn:microsoft.com/office/officeart/2005/8/layout/process4"/>
    <dgm:cxn modelId="{4D554F83-88AD-4FB7-8925-3106B19A5FD4}" type="presParOf" srcId="{629755CB-4063-4BFA-ABDA-326DDB149EDA}" destId="{C9CD01A1-5312-437F-BFAC-0DFD86706499}" srcOrd="9" destOrd="0" presId="urn:microsoft.com/office/officeart/2005/8/layout/process4"/>
    <dgm:cxn modelId="{C2B1852E-5CA4-47EE-B96B-B17ED4BBC0E9}" type="presParOf" srcId="{629755CB-4063-4BFA-ABDA-326DDB149EDA}" destId="{E8CD2258-4E79-473A-9D20-D5C1C01199FD}" srcOrd="10" destOrd="0" presId="urn:microsoft.com/office/officeart/2005/8/layout/process4"/>
    <dgm:cxn modelId="{F289947F-6785-4201-8953-5F11ED9F5269}" type="presParOf" srcId="{E8CD2258-4E79-473A-9D20-D5C1C01199FD}" destId="{1A28EE17-B825-41A2-AB77-DAFA1A3CD8AC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B1D62F4D-02CC-42DD-B67C-33E179C3FFA1}" type="doc">
      <dgm:prSet loTypeId="urn:microsoft.com/office/officeart/2005/8/layout/venn3" loCatId="relationship" qsTypeId="urn:microsoft.com/office/officeart/2005/8/quickstyle/simple3" qsCatId="simple" csTypeId="urn:microsoft.com/office/officeart/2005/8/colors/colorful5" csCatId="colorful"/>
      <dgm:spPr/>
      <dgm:t>
        <a:bodyPr/>
        <a:lstStyle/>
        <a:p>
          <a:endParaRPr lang="zh-CN" altLang="en-US"/>
        </a:p>
      </dgm:t>
    </dgm:pt>
    <dgm:pt modelId="{A2E78570-AD84-4F70-9AF7-8FDB18F294D5}">
      <dgm:prSet/>
      <dgm:spPr/>
      <dgm:t>
        <a:bodyPr/>
        <a:lstStyle/>
        <a:p>
          <a:r>
            <a:rPr lang="en-US"/>
            <a:t>Cooperative learning</a:t>
          </a:r>
          <a:endParaRPr lang="zh-CN"/>
        </a:p>
      </dgm:t>
    </dgm:pt>
    <dgm:pt modelId="{63AE34B8-FC33-4E55-8D09-0757D70FF864}" type="parTrans" cxnId="{A38F184C-0C57-4F96-AF9E-AF3816F69B3B}">
      <dgm:prSet/>
      <dgm:spPr/>
      <dgm:t>
        <a:bodyPr/>
        <a:lstStyle/>
        <a:p>
          <a:endParaRPr lang="zh-CN" altLang="en-US"/>
        </a:p>
      </dgm:t>
    </dgm:pt>
    <dgm:pt modelId="{39C3F521-C828-4327-BF99-8C149FD24B77}" type="sibTrans" cxnId="{A38F184C-0C57-4F96-AF9E-AF3816F69B3B}">
      <dgm:prSet/>
      <dgm:spPr/>
      <dgm:t>
        <a:bodyPr/>
        <a:lstStyle/>
        <a:p>
          <a:endParaRPr lang="zh-CN" altLang="en-US"/>
        </a:p>
      </dgm:t>
    </dgm:pt>
    <dgm:pt modelId="{FE25C1B2-A64D-4F57-B500-DB79AB4C6272}">
      <dgm:prSet/>
      <dgm:spPr/>
      <dgm:t>
        <a:bodyPr/>
        <a:lstStyle/>
        <a:p>
          <a:r>
            <a:rPr lang="en-US"/>
            <a:t>Competitive learning</a:t>
          </a:r>
          <a:endParaRPr lang="zh-CN"/>
        </a:p>
      </dgm:t>
    </dgm:pt>
    <dgm:pt modelId="{A4304932-AAA9-4A0A-9456-6ED7ADF8EC08}" type="parTrans" cxnId="{E3DB6A18-CFC4-4B40-AA1E-9157D9B750F6}">
      <dgm:prSet/>
      <dgm:spPr/>
      <dgm:t>
        <a:bodyPr/>
        <a:lstStyle/>
        <a:p>
          <a:endParaRPr lang="zh-CN" altLang="en-US"/>
        </a:p>
      </dgm:t>
    </dgm:pt>
    <dgm:pt modelId="{DF518207-3A82-4EAA-AC3F-D687BC866B95}" type="sibTrans" cxnId="{E3DB6A18-CFC4-4B40-AA1E-9157D9B750F6}">
      <dgm:prSet/>
      <dgm:spPr/>
      <dgm:t>
        <a:bodyPr/>
        <a:lstStyle/>
        <a:p>
          <a:endParaRPr lang="zh-CN" altLang="en-US"/>
        </a:p>
      </dgm:t>
    </dgm:pt>
    <dgm:pt modelId="{6407E17D-605D-47B5-BC2D-4741B93A2346}">
      <dgm:prSet/>
      <dgm:spPr/>
      <dgm:t>
        <a:bodyPr/>
        <a:lstStyle/>
        <a:p>
          <a:r>
            <a:rPr lang="en-US"/>
            <a:t>Written production</a:t>
          </a:r>
          <a:endParaRPr lang="zh-CN"/>
        </a:p>
      </dgm:t>
    </dgm:pt>
    <dgm:pt modelId="{1DC5FA71-A2DD-470C-8698-D1170F42C966}" type="parTrans" cxnId="{0F54E152-A19C-4846-BAE8-8A0602A44556}">
      <dgm:prSet/>
      <dgm:spPr/>
      <dgm:t>
        <a:bodyPr/>
        <a:lstStyle/>
        <a:p>
          <a:endParaRPr lang="zh-CN" altLang="en-US"/>
        </a:p>
      </dgm:t>
    </dgm:pt>
    <dgm:pt modelId="{12234EC0-DA05-4D48-9D15-F208A32329E9}" type="sibTrans" cxnId="{0F54E152-A19C-4846-BAE8-8A0602A44556}">
      <dgm:prSet/>
      <dgm:spPr/>
      <dgm:t>
        <a:bodyPr/>
        <a:lstStyle/>
        <a:p>
          <a:endParaRPr lang="zh-CN" altLang="en-US"/>
        </a:p>
      </dgm:t>
    </dgm:pt>
    <dgm:pt modelId="{B8BD339E-3566-4B0A-B55E-3F5919529A19}" type="pres">
      <dgm:prSet presAssocID="{B1D62F4D-02CC-42DD-B67C-33E179C3FFA1}" presName="Name0" presStyleCnt="0">
        <dgm:presLayoutVars>
          <dgm:dir/>
          <dgm:resizeHandles val="exact"/>
        </dgm:presLayoutVars>
      </dgm:prSet>
      <dgm:spPr/>
    </dgm:pt>
    <dgm:pt modelId="{7E8AAD89-1502-4C71-9618-E029C8041A21}" type="pres">
      <dgm:prSet presAssocID="{A2E78570-AD84-4F70-9AF7-8FDB18F294D5}" presName="Name5" presStyleLbl="vennNode1" presStyleIdx="0" presStyleCnt="3">
        <dgm:presLayoutVars>
          <dgm:bulletEnabled val="1"/>
        </dgm:presLayoutVars>
      </dgm:prSet>
      <dgm:spPr/>
    </dgm:pt>
    <dgm:pt modelId="{1A9F4395-4B02-43CD-A2E0-09970F1BC1F6}" type="pres">
      <dgm:prSet presAssocID="{39C3F521-C828-4327-BF99-8C149FD24B77}" presName="space" presStyleCnt="0"/>
      <dgm:spPr/>
    </dgm:pt>
    <dgm:pt modelId="{6F62C932-08C1-4051-9060-93E592AFACCE}" type="pres">
      <dgm:prSet presAssocID="{FE25C1B2-A64D-4F57-B500-DB79AB4C6272}" presName="Name5" presStyleLbl="vennNode1" presStyleIdx="1" presStyleCnt="3">
        <dgm:presLayoutVars>
          <dgm:bulletEnabled val="1"/>
        </dgm:presLayoutVars>
      </dgm:prSet>
      <dgm:spPr/>
    </dgm:pt>
    <dgm:pt modelId="{EEE4D946-E8CB-4F90-B49B-372382730FF3}" type="pres">
      <dgm:prSet presAssocID="{DF518207-3A82-4EAA-AC3F-D687BC866B95}" presName="space" presStyleCnt="0"/>
      <dgm:spPr/>
    </dgm:pt>
    <dgm:pt modelId="{1E0B2B2E-3541-492E-B21D-C6EE0FEB5F4E}" type="pres">
      <dgm:prSet presAssocID="{6407E17D-605D-47B5-BC2D-4741B93A2346}" presName="Name5" presStyleLbl="vennNode1" presStyleIdx="2" presStyleCnt="3">
        <dgm:presLayoutVars>
          <dgm:bulletEnabled val="1"/>
        </dgm:presLayoutVars>
      </dgm:prSet>
      <dgm:spPr/>
    </dgm:pt>
  </dgm:ptLst>
  <dgm:cxnLst>
    <dgm:cxn modelId="{E3DB6A18-CFC4-4B40-AA1E-9157D9B750F6}" srcId="{B1D62F4D-02CC-42DD-B67C-33E179C3FFA1}" destId="{FE25C1B2-A64D-4F57-B500-DB79AB4C6272}" srcOrd="1" destOrd="0" parTransId="{A4304932-AAA9-4A0A-9456-6ED7ADF8EC08}" sibTransId="{DF518207-3A82-4EAA-AC3F-D687BC866B95}"/>
    <dgm:cxn modelId="{0150CC25-77A2-4726-B4DD-5035DF69B813}" type="presOf" srcId="{FE25C1B2-A64D-4F57-B500-DB79AB4C6272}" destId="{6F62C932-08C1-4051-9060-93E592AFACCE}" srcOrd="0" destOrd="0" presId="urn:microsoft.com/office/officeart/2005/8/layout/venn3"/>
    <dgm:cxn modelId="{144AF764-A21C-41D8-97B9-DD6AF6F444D8}" type="presOf" srcId="{B1D62F4D-02CC-42DD-B67C-33E179C3FFA1}" destId="{B8BD339E-3566-4B0A-B55E-3F5919529A19}" srcOrd="0" destOrd="0" presId="urn:microsoft.com/office/officeart/2005/8/layout/venn3"/>
    <dgm:cxn modelId="{A38F184C-0C57-4F96-AF9E-AF3816F69B3B}" srcId="{B1D62F4D-02CC-42DD-B67C-33E179C3FFA1}" destId="{A2E78570-AD84-4F70-9AF7-8FDB18F294D5}" srcOrd="0" destOrd="0" parTransId="{63AE34B8-FC33-4E55-8D09-0757D70FF864}" sibTransId="{39C3F521-C828-4327-BF99-8C149FD24B77}"/>
    <dgm:cxn modelId="{0F54E152-A19C-4846-BAE8-8A0602A44556}" srcId="{B1D62F4D-02CC-42DD-B67C-33E179C3FFA1}" destId="{6407E17D-605D-47B5-BC2D-4741B93A2346}" srcOrd="2" destOrd="0" parTransId="{1DC5FA71-A2DD-470C-8698-D1170F42C966}" sibTransId="{12234EC0-DA05-4D48-9D15-F208A32329E9}"/>
    <dgm:cxn modelId="{42D4C488-6422-4806-9E08-7B69D6A162DD}" type="presOf" srcId="{A2E78570-AD84-4F70-9AF7-8FDB18F294D5}" destId="{7E8AAD89-1502-4C71-9618-E029C8041A21}" srcOrd="0" destOrd="0" presId="urn:microsoft.com/office/officeart/2005/8/layout/venn3"/>
    <dgm:cxn modelId="{23F615E9-68AC-42DD-9D24-DABFF151E780}" type="presOf" srcId="{6407E17D-605D-47B5-BC2D-4741B93A2346}" destId="{1E0B2B2E-3541-492E-B21D-C6EE0FEB5F4E}" srcOrd="0" destOrd="0" presId="urn:microsoft.com/office/officeart/2005/8/layout/venn3"/>
    <dgm:cxn modelId="{BE78E6C8-C1EC-43D1-BBE5-1F857AD799FF}" type="presParOf" srcId="{B8BD339E-3566-4B0A-B55E-3F5919529A19}" destId="{7E8AAD89-1502-4C71-9618-E029C8041A21}" srcOrd="0" destOrd="0" presId="urn:microsoft.com/office/officeart/2005/8/layout/venn3"/>
    <dgm:cxn modelId="{098FA7CA-8E39-4F38-82F0-260B9A9361CC}" type="presParOf" srcId="{B8BD339E-3566-4B0A-B55E-3F5919529A19}" destId="{1A9F4395-4B02-43CD-A2E0-09970F1BC1F6}" srcOrd="1" destOrd="0" presId="urn:microsoft.com/office/officeart/2005/8/layout/venn3"/>
    <dgm:cxn modelId="{29BEA64D-1079-40B9-A4C3-EFE58DF5E641}" type="presParOf" srcId="{B8BD339E-3566-4B0A-B55E-3F5919529A19}" destId="{6F62C932-08C1-4051-9060-93E592AFACCE}" srcOrd="2" destOrd="0" presId="urn:microsoft.com/office/officeart/2005/8/layout/venn3"/>
    <dgm:cxn modelId="{BCDE6420-4588-48E9-BCB5-40B0557B66FD}" type="presParOf" srcId="{B8BD339E-3566-4B0A-B55E-3F5919529A19}" destId="{EEE4D946-E8CB-4F90-B49B-372382730FF3}" srcOrd="3" destOrd="0" presId="urn:microsoft.com/office/officeart/2005/8/layout/venn3"/>
    <dgm:cxn modelId="{04DC5AE2-DF6F-49CC-B63C-2CD46EFBED22}" type="presParOf" srcId="{B8BD339E-3566-4B0A-B55E-3F5919529A19}" destId="{1E0B2B2E-3541-492E-B21D-C6EE0FEB5F4E}" srcOrd="4" destOrd="0" presId="urn:microsoft.com/office/officeart/2005/8/layout/venn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7C665063-CE08-43F8-BEDC-41B05E4D5D10}" type="doc">
      <dgm:prSet loTypeId="urn:microsoft.com/office/officeart/2005/8/layout/venn3" loCatId="relationship" qsTypeId="urn:microsoft.com/office/officeart/2005/8/quickstyle/simple3" qsCatId="simple" csTypeId="urn:microsoft.com/office/officeart/2005/8/colors/colorful5" csCatId="colorful" phldr="1"/>
      <dgm:spPr/>
      <dgm:t>
        <a:bodyPr/>
        <a:lstStyle/>
        <a:p>
          <a:endParaRPr lang="zh-CN" altLang="en-US"/>
        </a:p>
      </dgm:t>
    </dgm:pt>
    <dgm:pt modelId="{4CFF1CCE-8F10-4E6C-ACAF-409D2FA2A327}">
      <dgm:prSet/>
      <dgm:spPr/>
      <dgm:t>
        <a:bodyPr/>
        <a:lstStyle/>
        <a:p>
          <a:r>
            <a:rPr lang="en-US" dirty="0"/>
            <a:t>Small groups</a:t>
          </a:r>
          <a:endParaRPr lang="zh-CN" dirty="0"/>
        </a:p>
      </dgm:t>
    </dgm:pt>
    <dgm:pt modelId="{935860D8-1FEF-4A83-AF79-F41990E14FD1}" type="parTrans" cxnId="{8B28915C-EBC9-4B2D-BCE5-58DE3959E8C2}">
      <dgm:prSet/>
      <dgm:spPr/>
      <dgm:t>
        <a:bodyPr/>
        <a:lstStyle/>
        <a:p>
          <a:endParaRPr lang="zh-CN" altLang="en-US"/>
        </a:p>
      </dgm:t>
    </dgm:pt>
    <dgm:pt modelId="{3D89379D-02F1-4538-9AEC-5360DA8D493E}" type="sibTrans" cxnId="{8B28915C-EBC9-4B2D-BCE5-58DE3959E8C2}">
      <dgm:prSet/>
      <dgm:spPr/>
      <dgm:t>
        <a:bodyPr/>
        <a:lstStyle/>
        <a:p>
          <a:endParaRPr lang="zh-CN" altLang="en-US"/>
        </a:p>
      </dgm:t>
    </dgm:pt>
    <dgm:pt modelId="{1CE9FF6C-75FF-4C1F-94E2-9DDF0DC03AE4}">
      <dgm:prSet/>
      <dgm:spPr/>
      <dgm:t>
        <a:bodyPr/>
        <a:lstStyle/>
        <a:p>
          <a:r>
            <a:rPr lang="en-US" dirty="0"/>
            <a:t>Cooperation and interdependence of learners</a:t>
          </a:r>
          <a:endParaRPr lang="zh-CN" dirty="0"/>
        </a:p>
      </dgm:t>
    </dgm:pt>
    <dgm:pt modelId="{F8420AF4-3F77-4302-9E91-98892A1E028D}" type="parTrans" cxnId="{5DE66D75-B050-4B39-A3B9-F4386B650A08}">
      <dgm:prSet/>
      <dgm:spPr/>
      <dgm:t>
        <a:bodyPr/>
        <a:lstStyle/>
        <a:p>
          <a:endParaRPr lang="zh-CN" altLang="en-US"/>
        </a:p>
      </dgm:t>
    </dgm:pt>
    <dgm:pt modelId="{4752D60D-17E7-4F30-B83D-F2A2AD19FD9D}" type="sibTrans" cxnId="{5DE66D75-B050-4B39-A3B9-F4386B650A08}">
      <dgm:prSet/>
      <dgm:spPr/>
      <dgm:t>
        <a:bodyPr/>
        <a:lstStyle/>
        <a:p>
          <a:endParaRPr lang="zh-CN" altLang="en-US"/>
        </a:p>
      </dgm:t>
    </dgm:pt>
    <dgm:pt modelId="{027079EF-E804-471D-B091-DC618C9A8C19}">
      <dgm:prSet/>
      <dgm:spPr/>
      <dgm:t>
        <a:bodyPr/>
        <a:lstStyle/>
        <a:p>
          <a:r>
            <a:rPr lang="en-US" dirty="0"/>
            <a:t>The shared goal</a:t>
          </a:r>
          <a:endParaRPr lang="zh-CN" dirty="0"/>
        </a:p>
      </dgm:t>
    </dgm:pt>
    <dgm:pt modelId="{875E1536-0DD8-4DDD-AD4C-126D878EA0F2}" type="parTrans" cxnId="{5E92A91F-0037-47C2-BD25-620BD1A12E3B}">
      <dgm:prSet/>
      <dgm:spPr/>
      <dgm:t>
        <a:bodyPr/>
        <a:lstStyle/>
        <a:p>
          <a:endParaRPr lang="zh-CN" altLang="en-US"/>
        </a:p>
      </dgm:t>
    </dgm:pt>
    <dgm:pt modelId="{C7FB4B7B-8246-4455-90F6-8FC44FB37957}" type="sibTrans" cxnId="{5E92A91F-0037-47C2-BD25-620BD1A12E3B}">
      <dgm:prSet/>
      <dgm:spPr/>
      <dgm:t>
        <a:bodyPr/>
        <a:lstStyle/>
        <a:p>
          <a:endParaRPr lang="zh-CN" altLang="en-US"/>
        </a:p>
      </dgm:t>
    </dgm:pt>
    <dgm:pt modelId="{9E432712-FF7A-4FB2-9C82-8426DFF9779F}" type="pres">
      <dgm:prSet presAssocID="{7C665063-CE08-43F8-BEDC-41B05E4D5D10}" presName="Name0" presStyleCnt="0">
        <dgm:presLayoutVars>
          <dgm:dir/>
          <dgm:resizeHandles val="exact"/>
        </dgm:presLayoutVars>
      </dgm:prSet>
      <dgm:spPr/>
    </dgm:pt>
    <dgm:pt modelId="{4B72C41D-93AC-4C2A-809F-FC44F00EABD1}" type="pres">
      <dgm:prSet presAssocID="{4CFF1CCE-8F10-4E6C-ACAF-409D2FA2A327}" presName="Name5" presStyleLbl="vennNode1" presStyleIdx="0" presStyleCnt="3">
        <dgm:presLayoutVars>
          <dgm:bulletEnabled val="1"/>
        </dgm:presLayoutVars>
      </dgm:prSet>
      <dgm:spPr/>
    </dgm:pt>
    <dgm:pt modelId="{85E9C6DF-370B-426D-AB2F-77EEAFAC313E}" type="pres">
      <dgm:prSet presAssocID="{3D89379D-02F1-4538-9AEC-5360DA8D493E}" presName="space" presStyleCnt="0"/>
      <dgm:spPr/>
    </dgm:pt>
    <dgm:pt modelId="{F003A1AB-5132-4177-AA45-5830F15CE90C}" type="pres">
      <dgm:prSet presAssocID="{1CE9FF6C-75FF-4C1F-94E2-9DDF0DC03AE4}" presName="Name5" presStyleLbl="vennNode1" presStyleIdx="1" presStyleCnt="3">
        <dgm:presLayoutVars>
          <dgm:bulletEnabled val="1"/>
        </dgm:presLayoutVars>
      </dgm:prSet>
      <dgm:spPr/>
    </dgm:pt>
    <dgm:pt modelId="{ABC0386A-14D8-45B7-AFF7-C36376400F2E}" type="pres">
      <dgm:prSet presAssocID="{4752D60D-17E7-4F30-B83D-F2A2AD19FD9D}" presName="space" presStyleCnt="0"/>
      <dgm:spPr/>
    </dgm:pt>
    <dgm:pt modelId="{0C6FB30C-6923-4DB7-918A-5B942AFB2780}" type="pres">
      <dgm:prSet presAssocID="{027079EF-E804-471D-B091-DC618C9A8C19}" presName="Name5" presStyleLbl="vennNode1" presStyleIdx="2" presStyleCnt="3">
        <dgm:presLayoutVars>
          <dgm:bulletEnabled val="1"/>
        </dgm:presLayoutVars>
      </dgm:prSet>
      <dgm:spPr/>
    </dgm:pt>
  </dgm:ptLst>
  <dgm:cxnLst>
    <dgm:cxn modelId="{5260261D-EFD0-4662-8688-F146CC42AD7B}" type="presOf" srcId="{1CE9FF6C-75FF-4C1F-94E2-9DDF0DC03AE4}" destId="{F003A1AB-5132-4177-AA45-5830F15CE90C}" srcOrd="0" destOrd="0" presId="urn:microsoft.com/office/officeart/2005/8/layout/venn3"/>
    <dgm:cxn modelId="{5E92A91F-0037-47C2-BD25-620BD1A12E3B}" srcId="{7C665063-CE08-43F8-BEDC-41B05E4D5D10}" destId="{027079EF-E804-471D-B091-DC618C9A8C19}" srcOrd="2" destOrd="0" parTransId="{875E1536-0DD8-4DDD-AD4C-126D878EA0F2}" sibTransId="{C7FB4B7B-8246-4455-90F6-8FC44FB37957}"/>
    <dgm:cxn modelId="{D655A035-4D95-4AA9-8C95-FEE97F7EDBE7}" type="presOf" srcId="{4CFF1CCE-8F10-4E6C-ACAF-409D2FA2A327}" destId="{4B72C41D-93AC-4C2A-809F-FC44F00EABD1}" srcOrd="0" destOrd="0" presId="urn:microsoft.com/office/officeart/2005/8/layout/venn3"/>
    <dgm:cxn modelId="{8B28915C-EBC9-4B2D-BCE5-58DE3959E8C2}" srcId="{7C665063-CE08-43F8-BEDC-41B05E4D5D10}" destId="{4CFF1CCE-8F10-4E6C-ACAF-409D2FA2A327}" srcOrd="0" destOrd="0" parTransId="{935860D8-1FEF-4A83-AF79-F41990E14FD1}" sibTransId="{3D89379D-02F1-4538-9AEC-5360DA8D493E}"/>
    <dgm:cxn modelId="{5DE66D75-B050-4B39-A3B9-F4386B650A08}" srcId="{7C665063-CE08-43F8-BEDC-41B05E4D5D10}" destId="{1CE9FF6C-75FF-4C1F-94E2-9DDF0DC03AE4}" srcOrd="1" destOrd="0" parTransId="{F8420AF4-3F77-4302-9E91-98892A1E028D}" sibTransId="{4752D60D-17E7-4F30-B83D-F2A2AD19FD9D}"/>
    <dgm:cxn modelId="{6DD735AB-56DD-4979-83B3-B11BCC5C6351}" type="presOf" srcId="{027079EF-E804-471D-B091-DC618C9A8C19}" destId="{0C6FB30C-6923-4DB7-918A-5B942AFB2780}" srcOrd="0" destOrd="0" presId="urn:microsoft.com/office/officeart/2005/8/layout/venn3"/>
    <dgm:cxn modelId="{0831A1EE-59C6-4BCF-883E-BC57A98229E2}" type="presOf" srcId="{7C665063-CE08-43F8-BEDC-41B05E4D5D10}" destId="{9E432712-FF7A-4FB2-9C82-8426DFF9779F}" srcOrd="0" destOrd="0" presId="urn:microsoft.com/office/officeart/2005/8/layout/venn3"/>
    <dgm:cxn modelId="{C616F6F1-A3E6-43EE-A1A5-1F487CD1D893}" type="presParOf" srcId="{9E432712-FF7A-4FB2-9C82-8426DFF9779F}" destId="{4B72C41D-93AC-4C2A-809F-FC44F00EABD1}" srcOrd="0" destOrd="0" presId="urn:microsoft.com/office/officeart/2005/8/layout/venn3"/>
    <dgm:cxn modelId="{2757F248-792B-4DFA-B6E5-88D70EFE0D35}" type="presParOf" srcId="{9E432712-FF7A-4FB2-9C82-8426DFF9779F}" destId="{85E9C6DF-370B-426D-AB2F-77EEAFAC313E}" srcOrd="1" destOrd="0" presId="urn:microsoft.com/office/officeart/2005/8/layout/venn3"/>
    <dgm:cxn modelId="{E7C0F5F3-AB83-41A7-9AC7-49FB802F9B5D}" type="presParOf" srcId="{9E432712-FF7A-4FB2-9C82-8426DFF9779F}" destId="{F003A1AB-5132-4177-AA45-5830F15CE90C}" srcOrd="2" destOrd="0" presId="urn:microsoft.com/office/officeart/2005/8/layout/venn3"/>
    <dgm:cxn modelId="{6C394102-F6F8-4CC7-BFA4-A72A27CE5F5E}" type="presParOf" srcId="{9E432712-FF7A-4FB2-9C82-8426DFF9779F}" destId="{ABC0386A-14D8-45B7-AFF7-C36376400F2E}" srcOrd="3" destOrd="0" presId="urn:microsoft.com/office/officeart/2005/8/layout/venn3"/>
    <dgm:cxn modelId="{D73A953E-2F46-44B8-A418-DA493AFB5D27}" type="presParOf" srcId="{9E432712-FF7A-4FB2-9C82-8426DFF9779F}" destId="{0C6FB30C-6923-4DB7-918A-5B942AFB2780}" srcOrd="4" destOrd="0" presId="urn:microsoft.com/office/officeart/2005/8/layout/venn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20ED8197-6166-49BF-BCB0-B6AB3E21C3F2}" type="doc">
      <dgm:prSet loTypeId="urn:microsoft.com/office/officeart/2005/8/layout/hList6" loCatId="list" qsTypeId="urn:microsoft.com/office/officeart/2005/8/quickstyle/simple3" qsCatId="simple" csTypeId="urn:microsoft.com/office/officeart/2005/8/colors/accent1_4" csCatId="accent1"/>
      <dgm:spPr/>
      <dgm:t>
        <a:bodyPr/>
        <a:lstStyle/>
        <a:p>
          <a:endParaRPr lang="zh-CN" altLang="en-US"/>
        </a:p>
      </dgm:t>
    </dgm:pt>
    <dgm:pt modelId="{6CEABD69-AC4B-4FC3-B505-FA6C5B5E6098}">
      <dgm:prSet/>
      <dgm:spPr/>
      <dgm:t>
        <a:bodyPr/>
        <a:lstStyle/>
        <a:p>
          <a:r>
            <a:rPr lang="en-US"/>
            <a:t>Stresses the progress and achievement of individuals instead of the whole group </a:t>
          </a:r>
          <a:endParaRPr lang="zh-CN"/>
        </a:p>
      </dgm:t>
    </dgm:pt>
    <dgm:pt modelId="{8AF8EF43-8383-4161-8FB5-B1C9046D686F}" type="parTrans" cxnId="{A68E41F9-97C7-4E03-8CB1-0755C01646C1}">
      <dgm:prSet/>
      <dgm:spPr/>
      <dgm:t>
        <a:bodyPr/>
        <a:lstStyle/>
        <a:p>
          <a:endParaRPr lang="zh-CN" altLang="en-US"/>
        </a:p>
      </dgm:t>
    </dgm:pt>
    <dgm:pt modelId="{19F5176E-2CF2-4C16-8BCC-87732B89E367}" type="sibTrans" cxnId="{A68E41F9-97C7-4E03-8CB1-0755C01646C1}">
      <dgm:prSet/>
      <dgm:spPr/>
      <dgm:t>
        <a:bodyPr/>
        <a:lstStyle/>
        <a:p>
          <a:endParaRPr lang="zh-CN" altLang="en-US"/>
        </a:p>
      </dgm:t>
    </dgm:pt>
    <dgm:pt modelId="{6793C5D6-559C-4AB7-9AE2-B96E32985923}">
      <dgm:prSet/>
      <dgm:spPr/>
      <dgm:t>
        <a:bodyPr/>
        <a:lstStyle/>
        <a:p>
          <a:r>
            <a:rPr lang="en-US" dirty="0"/>
            <a:t>Encourages competition among learners rather than cooperation and interaction. </a:t>
          </a:r>
          <a:endParaRPr lang="zh-CN" dirty="0"/>
        </a:p>
      </dgm:t>
    </dgm:pt>
    <dgm:pt modelId="{BB6DB5C7-6B57-4CB0-9022-82596E704EDF}" type="parTrans" cxnId="{497DDF35-A379-4E73-A8B6-C6B6DB03522F}">
      <dgm:prSet/>
      <dgm:spPr/>
      <dgm:t>
        <a:bodyPr/>
        <a:lstStyle/>
        <a:p>
          <a:endParaRPr lang="zh-CN" altLang="en-US"/>
        </a:p>
      </dgm:t>
    </dgm:pt>
    <dgm:pt modelId="{4D5A5B0D-55E2-48A1-80CD-FDE4F1851FBF}" type="sibTrans" cxnId="{497DDF35-A379-4E73-A8B6-C6B6DB03522F}">
      <dgm:prSet/>
      <dgm:spPr/>
      <dgm:t>
        <a:bodyPr/>
        <a:lstStyle/>
        <a:p>
          <a:endParaRPr lang="zh-CN" altLang="en-US"/>
        </a:p>
      </dgm:t>
    </dgm:pt>
    <dgm:pt modelId="{2A733061-3D20-45B2-AC5A-300F442FE390}" type="pres">
      <dgm:prSet presAssocID="{20ED8197-6166-49BF-BCB0-B6AB3E21C3F2}" presName="Name0" presStyleCnt="0">
        <dgm:presLayoutVars>
          <dgm:dir/>
          <dgm:resizeHandles val="exact"/>
        </dgm:presLayoutVars>
      </dgm:prSet>
      <dgm:spPr/>
    </dgm:pt>
    <dgm:pt modelId="{9A765E52-FA36-4EF4-8AC3-130492E775F4}" type="pres">
      <dgm:prSet presAssocID="{6CEABD69-AC4B-4FC3-B505-FA6C5B5E6098}" presName="node" presStyleLbl="node1" presStyleIdx="0" presStyleCnt="2">
        <dgm:presLayoutVars>
          <dgm:bulletEnabled val="1"/>
        </dgm:presLayoutVars>
      </dgm:prSet>
      <dgm:spPr/>
    </dgm:pt>
    <dgm:pt modelId="{75A9F275-43FA-424C-A2A0-D6D4D00F565D}" type="pres">
      <dgm:prSet presAssocID="{19F5176E-2CF2-4C16-8BCC-87732B89E367}" presName="sibTrans" presStyleCnt="0"/>
      <dgm:spPr/>
    </dgm:pt>
    <dgm:pt modelId="{5263FAFA-04BD-42A1-88E9-703BD2D0F17D}" type="pres">
      <dgm:prSet presAssocID="{6793C5D6-559C-4AB7-9AE2-B96E32985923}" presName="node" presStyleLbl="node1" presStyleIdx="1" presStyleCnt="2">
        <dgm:presLayoutVars>
          <dgm:bulletEnabled val="1"/>
        </dgm:presLayoutVars>
      </dgm:prSet>
      <dgm:spPr/>
    </dgm:pt>
  </dgm:ptLst>
  <dgm:cxnLst>
    <dgm:cxn modelId="{70CED207-5A13-4DCC-8E85-528A2A8D7989}" type="presOf" srcId="{20ED8197-6166-49BF-BCB0-B6AB3E21C3F2}" destId="{2A733061-3D20-45B2-AC5A-300F442FE390}" srcOrd="0" destOrd="0" presId="urn:microsoft.com/office/officeart/2005/8/layout/hList6"/>
    <dgm:cxn modelId="{497DDF35-A379-4E73-A8B6-C6B6DB03522F}" srcId="{20ED8197-6166-49BF-BCB0-B6AB3E21C3F2}" destId="{6793C5D6-559C-4AB7-9AE2-B96E32985923}" srcOrd="1" destOrd="0" parTransId="{BB6DB5C7-6B57-4CB0-9022-82596E704EDF}" sibTransId="{4D5A5B0D-55E2-48A1-80CD-FDE4F1851FBF}"/>
    <dgm:cxn modelId="{D9028381-F00F-4074-BBBD-BDE5EB817FAB}" type="presOf" srcId="{6793C5D6-559C-4AB7-9AE2-B96E32985923}" destId="{5263FAFA-04BD-42A1-88E9-703BD2D0F17D}" srcOrd="0" destOrd="0" presId="urn:microsoft.com/office/officeart/2005/8/layout/hList6"/>
    <dgm:cxn modelId="{204624DE-474F-4303-8D03-CCF71E8C1657}" type="presOf" srcId="{6CEABD69-AC4B-4FC3-B505-FA6C5B5E6098}" destId="{9A765E52-FA36-4EF4-8AC3-130492E775F4}" srcOrd="0" destOrd="0" presId="urn:microsoft.com/office/officeart/2005/8/layout/hList6"/>
    <dgm:cxn modelId="{A68E41F9-97C7-4E03-8CB1-0755C01646C1}" srcId="{20ED8197-6166-49BF-BCB0-B6AB3E21C3F2}" destId="{6CEABD69-AC4B-4FC3-B505-FA6C5B5E6098}" srcOrd="0" destOrd="0" parTransId="{8AF8EF43-8383-4161-8FB5-B1C9046D686F}" sibTransId="{19F5176E-2CF2-4C16-8BCC-87732B89E367}"/>
    <dgm:cxn modelId="{52F86ACE-1F01-469A-8C12-B087DFE216FD}" type="presParOf" srcId="{2A733061-3D20-45B2-AC5A-300F442FE390}" destId="{9A765E52-FA36-4EF4-8AC3-130492E775F4}" srcOrd="0" destOrd="0" presId="urn:microsoft.com/office/officeart/2005/8/layout/hList6"/>
    <dgm:cxn modelId="{2587964B-70A2-42AC-9BF3-B1F553B2006B}" type="presParOf" srcId="{2A733061-3D20-45B2-AC5A-300F442FE390}" destId="{75A9F275-43FA-424C-A2A0-D6D4D00F565D}" srcOrd="1" destOrd="0" presId="urn:microsoft.com/office/officeart/2005/8/layout/hList6"/>
    <dgm:cxn modelId="{620698A1-D3CF-4BD1-9DD2-5E6E5EC0EF01}" type="presParOf" srcId="{2A733061-3D20-45B2-AC5A-300F442FE390}" destId="{5263FAFA-04BD-42A1-88E9-703BD2D0F17D}" srcOrd="2" destOrd="0" presId="urn:microsoft.com/office/officeart/2005/8/layout/hList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81A19C3E-A3A3-4EB4-B5B6-33525901EB16}" type="doc">
      <dgm:prSet loTypeId="urn:microsoft.com/office/officeart/2005/8/layout/venn1" loCatId="relationship" qsTypeId="urn:microsoft.com/office/officeart/2005/8/quickstyle/simple3" qsCatId="simple" csTypeId="urn:microsoft.com/office/officeart/2005/8/colors/accent1_4" csCatId="accent1"/>
      <dgm:spPr/>
      <dgm:t>
        <a:bodyPr/>
        <a:lstStyle/>
        <a:p>
          <a:endParaRPr lang="zh-CN" altLang="en-US"/>
        </a:p>
      </dgm:t>
    </dgm:pt>
    <dgm:pt modelId="{2EF5080F-1664-475A-A873-D19208BB6A16}">
      <dgm:prSet/>
      <dgm:spPr/>
      <dgm:t>
        <a:bodyPr/>
        <a:lstStyle/>
        <a:p>
          <a:r>
            <a:rPr lang="en-US"/>
            <a:t>Grammatical accuracy </a:t>
          </a:r>
          <a:endParaRPr lang="zh-CN"/>
        </a:p>
      </dgm:t>
    </dgm:pt>
    <dgm:pt modelId="{2EC0A630-1816-4A02-91CE-96FFB0996DEA}" type="parTrans" cxnId="{522296D7-A08C-43E2-A9CE-1A711BA0AE73}">
      <dgm:prSet/>
      <dgm:spPr/>
      <dgm:t>
        <a:bodyPr/>
        <a:lstStyle/>
        <a:p>
          <a:endParaRPr lang="zh-CN" altLang="en-US"/>
        </a:p>
      </dgm:t>
    </dgm:pt>
    <dgm:pt modelId="{FB2AC0A0-3808-4B1D-ACE8-5CD6EDE952C3}" type="sibTrans" cxnId="{522296D7-A08C-43E2-A9CE-1A711BA0AE73}">
      <dgm:prSet/>
      <dgm:spPr/>
      <dgm:t>
        <a:bodyPr/>
        <a:lstStyle/>
        <a:p>
          <a:endParaRPr lang="zh-CN" altLang="en-US"/>
        </a:p>
      </dgm:t>
    </dgm:pt>
    <dgm:pt modelId="{7CD50D4F-A3AC-469D-801E-CF496B87FE35}">
      <dgm:prSet/>
      <dgm:spPr/>
      <dgm:t>
        <a:bodyPr/>
        <a:lstStyle/>
        <a:p>
          <a:r>
            <a:rPr lang="en-US"/>
            <a:t>Vocabulary (correctness)</a:t>
          </a:r>
          <a:endParaRPr lang="zh-CN"/>
        </a:p>
      </dgm:t>
    </dgm:pt>
    <dgm:pt modelId="{A639A5A7-DFF8-4F4B-9AF8-FF41332D8EF9}" type="parTrans" cxnId="{0D14B84D-D72B-4F53-AAF2-DFC8CC1D3133}">
      <dgm:prSet/>
      <dgm:spPr/>
      <dgm:t>
        <a:bodyPr/>
        <a:lstStyle/>
        <a:p>
          <a:endParaRPr lang="zh-CN" altLang="en-US"/>
        </a:p>
      </dgm:t>
    </dgm:pt>
    <dgm:pt modelId="{5DC4EB85-713D-4835-9872-FDBF9B271FC4}" type="sibTrans" cxnId="{0D14B84D-D72B-4F53-AAF2-DFC8CC1D3133}">
      <dgm:prSet/>
      <dgm:spPr/>
      <dgm:t>
        <a:bodyPr/>
        <a:lstStyle/>
        <a:p>
          <a:endParaRPr lang="zh-CN" altLang="en-US"/>
        </a:p>
      </dgm:t>
    </dgm:pt>
    <dgm:pt modelId="{C0DAA736-6D37-47DF-8704-F39A46635BA1}" type="pres">
      <dgm:prSet presAssocID="{81A19C3E-A3A3-4EB4-B5B6-33525901EB16}" presName="compositeShape" presStyleCnt="0">
        <dgm:presLayoutVars>
          <dgm:chMax val="7"/>
          <dgm:dir/>
          <dgm:resizeHandles val="exact"/>
        </dgm:presLayoutVars>
      </dgm:prSet>
      <dgm:spPr/>
    </dgm:pt>
    <dgm:pt modelId="{725B1D34-2030-4ED6-98B6-E53489DB1127}" type="pres">
      <dgm:prSet presAssocID="{2EF5080F-1664-475A-A873-D19208BB6A16}" presName="circ1" presStyleLbl="vennNode1" presStyleIdx="0" presStyleCnt="2"/>
      <dgm:spPr/>
    </dgm:pt>
    <dgm:pt modelId="{5F283ED3-ABA8-4301-93EE-AF30937FC938}" type="pres">
      <dgm:prSet presAssocID="{2EF5080F-1664-475A-A873-D19208BB6A16}" presName="circ1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D146EB59-0B1D-4890-9ECB-663D356B6894}" type="pres">
      <dgm:prSet presAssocID="{7CD50D4F-A3AC-469D-801E-CF496B87FE35}" presName="circ2" presStyleLbl="vennNode1" presStyleIdx="1" presStyleCnt="2"/>
      <dgm:spPr/>
    </dgm:pt>
    <dgm:pt modelId="{9CE7A28E-3A5E-43C8-BB91-8EC6905B18A7}" type="pres">
      <dgm:prSet presAssocID="{7CD50D4F-A3AC-469D-801E-CF496B87FE35}" presName="circ2Tx" presStyleLbl="revTx" presStyleIdx="0" presStyleCnt="0">
        <dgm:presLayoutVars>
          <dgm:chMax val="0"/>
          <dgm:chPref val="0"/>
          <dgm:bulletEnabled val="1"/>
        </dgm:presLayoutVars>
      </dgm:prSet>
      <dgm:spPr/>
    </dgm:pt>
  </dgm:ptLst>
  <dgm:cxnLst>
    <dgm:cxn modelId="{676F5C09-B3EB-4BB2-8AFC-8B29BDC90914}" type="presOf" srcId="{2EF5080F-1664-475A-A873-D19208BB6A16}" destId="{5F283ED3-ABA8-4301-93EE-AF30937FC938}" srcOrd="1" destOrd="0" presId="urn:microsoft.com/office/officeart/2005/8/layout/venn1"/>
    <dgm:cxn modelId="{EAA0B511-44AC-4B11-9924-76696D0B9986}" type="presOf" srcId="{2EF5080F-1664-475A-A873-D19208BB6A16}" destId="{725B1D34-2030-4ED6-98B6-E53489DB1127}" srcOrd="0" destOrd="0" presId="urn:microsoft.com/office/officeart/2005/8/layout/venn1"/>
    <dgm:cxn modelId="{63A59C2A-EDD8-444D-82BA-229CBEC06CC8}" type="presOf" srcId="{7CD50D4F-A3AC-469D-801E-CF496B87FE35}" destId="{D146EB59-0B1D-4890-9ECB-663D356B6894}" srcOrd="0" destOrd="0" presId="urn:microsoft.com/office/officeart/2005/8/layout/venn1"/>
    <dgm:cxn modelId="{0D14B84D-D72B-4F53-AAF2-DFC8CC1D3133}" srcId="{81A19C3E-A3A3-4EB4-B5B6-33525901EB16}" destId="{7CD50D4F-A3AC-469D-801E-CF496B87FE35}" srcOrd="1" destOrd="0" parTransId="{A639A5A7-DFF8-4F4B-9AF8-FF41332D8EF9}" sibTransId="{5DC4EB85-713D-4835-9872-FDBF9B271FC4}"/>
    <dgm:cxn modelId="{2F817896-E15C-4A95-89B7-7B7E74EB0D60}" type="presOf" srcId="{81A19C3E-A3A3-4EB4-B5B6-33525901EB16}" destId="{C0DAA736-6D37-47DF-8704-F39A46635BA1}" srcOrd="0" destOrd="0" presId="urn:microsoft.com/office/officeart/2005/8/layout/venn1"/>
    <dgm:cxn modelId="{522296D7-A08C-43E2-A9CE-1A711BA0AE73}" srcId="{81A19C3E-A3A3-4EB4-B5B6-33525901EB16}" destId="{2EF5080F-1664-475A-A873-D19208BB6A16}" srcOrd="0" destOrd="0" parTransId="{2EC0A630-1816-4A02-91CE-96FFB0996DEA}" sibTransId="{FB2AC0A0-3808-4B1D-ACE8-5CD6EDE952C3}"/>
    <dgm:cxn modelId="{FAAAB8FD-166D-427D-BEA2-2985F781BA86}" type="presOf" srcId="{7CD50D4F-A3AC-469D-801E-CF496B87FE35}" destId="{9CE7A28E-3A5E-43C8-BB91-8EC6905B18A7}" srcOrd="1" destOrd="0" presId="urn:microsoft.com/office/officeart/2005/8/layout/venn1"/>
    <dgm:cxn modelId="{6AC39474-3CC6-422E-B4F7-D98902DE3218}" type="presParOf" srcId="{C0DAA736-6D37-47DF-8704-F39A46635BA1}" destId="{725B1D34-2030-4ED6-98B6-E53489DB1127}" srcOrd="0" destOrd="0" presId="urn:microsoft.com/office/officeart/2005/8/layout/venn1"/>
    <dgm:cxn modelId="{FE240BB2-C409-4F58-B80D-C2B50359B14D}" type="presParOf" srcId="{C0DAA736-6D37-47DF-8704-F39A46635BA1}" destId="{5F283ED3-ABA8-4301-93EE-AF30937FC938}" srcOrd="1" destOrd="0" presId="urn:microsoft.com/office/officeart/2005/8/layout/venn1"/>
    <dgm:cxn modelId="{4BB207F7-DA8A-4B16-A580-AF8A267C7CF9}" type="presParOf" srcId="{C0DAA736-6D37-47DF-8704-F39A46635BA1}" destId="{D146EB59-0B1D-4890-9ECB-663D356B6894}" srcOrd="2" destOrd="0" presId="urn:microsoft.com/office/officeart/2005/8/layout/venn1"/>
    <dgm:cxn modelId="{261F3AA2-C004-4D1D-A25D-AAE27A797903}" type="presParOf" srcId="{C0DAA736-6D37-47DF-8704-F39A46635BA1}" destId="{9CE7A28E-3A5E-43C8-BB91-8EC6905B18A7}" srcOrd="3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C0A8453E-B5A7-4A6C-83C0-B49A42A40213}" type="doc">
      <dgm:prSet loTypeId="urn:microsoft.com/office/officeart/2005/8/layout/pyramid2" loCatId="pyramid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zh-CN" altLang="en-US"/>
        </a:p>
      </dgm:t>
    </dgm:pt>
    <dgm:pt modelId="{B96684E3-763E-47A6-835A-6C4C5CC11F58}">
      <dgm:prSet/>
      <dgm:spPr/>
      <dgm:t>
        <a:bodyPr/>
        <a:lstStyle/>
        <a:p>
          <a:r>
            <a:rPr lang="en-GB"/>
            <a:t>Responses to interviews</a:t>
          </a:r>
          <a:endParaRPr lang="zh-CN"/>
        </a:p>
      </dgm:t>
    </dgm:pt>
    <dgm:pt modelId="{00652DD6-43D9-4890-BCC9-3FE223E462C4}" type="parTrans" cxnId="{C4848993-E171-424C-96BA-B297A7CE30B3}">
      <dgm:prSet/>
      <dgm:spPr/>
      <dgm:t>
        <a:bodyPr/>
        <a:lstStyle/>
        <a:p>
          <a:endParaRPr lang="zh-CN" altLang="en-US"/>
        </a:p>
      </dgm:t>
    </dgm:pt>
    <dgm:pt modelId="{B0BAA7F3-08D3-4BD5-BEE8-C05D9C158989}" type="sibTrans" cxnId="{C4848993-E171-424C-96BA-B297A7CE30B3}">
      <dgm:prSet/>
      <dgm:spPr/>
      <dgm:t>
        <a:bodyPr/>
        <a:lstStyle/>
        <a:p>
          <a:endParaRPr lang="zh-CN" altLang="en-US"/>
        </a:p>
      </dgm:t>
    </dgm:pt>
    <dgm:pt modelId="{E6E1BF57-CB98-459F-A444-C22D19EDAABB}">
      <dgm:prSet/>
      <dgm:spPr/>
      <dgm:t>
        <a:bodyPr/>
        <a:lstStyle/>
        <a:p>
          <a:r>
            <a:rPr lang="en-GB"/>
            <a:t>Responses to questionnaires</a:t>
          </a:r>
          <a:endParaRPr lang="zh-CN"/>
        </a:p>
      </dgm:t>
    </dgm:pt>
    <dgm:pt modelId="{A1F90A2C-CD39-41EB-8C36-D67388AAF842}" type="parTrans" cxnId="{C62234DB-E7BA-4F6D-8BD1-9BD045FB8F7C}">
      <dgm:prSet/>
      <dgm:spPr/>
      <dgm:t>
        <a:bodyPr/>
        <a:lstStyle/>
        <a:p>
          <a:endParaRPr lang="zh-CN" altLang="en-US"/>
        </a:p>
      </dgm:t>
    </dgm:pt>
    <dgm:pt modelId="{32BA2A2E-AB43-4C2D-9BD7-D73A5D93A1E1}" type="sibTrans" cxnId="{C62234DB-E7BA-4F6D-8BD1-9BD045FB8F7C}">
      <dgm:prSet/>
      <dgm:spPr/>
      <dgm:t>
        <a:bodyPr/>
        <a:lstStyle/>
        <a:p>
          <a:endParaRPr lang="zh-CN" altLang="en-US"/>
        </a:p>
      </dgm:t>
    </dgm:pt>
    <dgm:pt modelId="{8C09B6FC-7061-4315-A81E-D3FBFD48C38E}">
      <dgm:prSet/>
      <dgm:spPr/>
      <dgm:t>
        <a:bodyPr/>
        <a:lstStyle/>
        <a:p>
          <a:r>
            <a:rPr lang="en-GB"/>
            <a:t>TEFL texts (students’ work)</a:t>
          </a:r>
          <a:endParaRPr lang="zh-CN"/>
        </a:p>
      </dgm:t>
    </dgm:pt>
    <dgm:pt modelId="{06462C97-D68F-49F4-8B9D-C676D4B47DEE}" type="parTrans" cxnId="{E19B89C2-89EF-4F0A-9692-3210918E5A5E}">
      <dgm:prSet/>
      <dgm:spPr/>
      <dgm:t>
        <a:bodyPr/>
        <a:lstStyle/>
        <a:p>
          <a:endParaRPr lang="zh-CN" altLang="en-US"/>
        </a:p>
      </dgm:t>
    </dgm:pt>
    <dgm:pt modelId="{35BDAD6E-2A0F-4330-B783-00C1C2DE2E94}" type="sibTrans" cxnId="{E19B89C2-89EF-4F0A-9692-3210918E5A5E}">
      <dgm:prSet/>
      <dgm:spPr/>
      <dgm:t>
        <a:bodyPr/>
        <a:lstStyle/>
        <a:p>
          <a:endParaRPr lang="zh-CN" altLang="en-US"/>
        </a:p>
      </dgm:t>
    </dgm:pt>
    <dgm:pt modelId="{54B51FA8-3239-43BC-BCF2-9C5FDE3CEDD7}" type="pres">
      <dgm:prSet presAssocID="{C0A8453E-B5A7-4A6C-83C0-B49A42A40213}" presName="compositeShape" presStyleCnt="0">
        <dgm:presLayoutVars>
          <dgm:dir/>
          <dgm:resizeHandles/>
        </dgm:presLayoutVars>
      </dgm:prSet>
      <dgm:spPr/>
    </dgm:pt>
    <dgm:pt modelId="{B7901BFE-C166-43A9-94BE-9B5A317D8B8E}" type="pres">
      <dgm:prSet presAssocID="{C0A8453E-B5A7-4A6C-83C0-B49A42A40213}" presName="pyramid" presStyleLbl="node1" presStyleIdx="0" presStyleCnt="1"/>
      <dgm:spPr/>
    </dgm:pt>
    <dgm:pt modelId="{D00E3A45-2474-4795-8133-FAAB6FE5B64A}" type="pres">
      <dgm:prSet presAssocID="{C0A8453E-B5A7-4A6C-83C0-B49A42A40213}" presName="theList" presStyleCnt="0"/>
      <dgm:spPr/>
    </dgm:pt>
    <dgm:pt modelId="{41C97E0A-A4CD-4516-985F-0B5C6C045C82}" type="pres">
      <dgm:prSet presAssocID="{B96684E3-763E-47A6-835A-6C4C5CC11F58}" presName="aNode" presStyleLbl="fgAcc1" presStyleIdx="0" presStyleCnt="3">
        <dgm:presLayoutVars>
          <dgm:bulletEnabled val="1"/>
        </dgm:presLayoutVars>
      </dgm:prSet>
      <dgm:spPr/>
    </dgm:pt>
    <dgm:pt modelId="{7BED437D-0E91-42AF-BC1E-64A139E670EF}" type="pres">
      <dgm:prSet presAssocID="{B96684E3-763E-47A6-835A-6C4C5CC11F58}" presName="aSpace" presStyleCnt="0"/>
      <dgm:spPr/>
    </dgm:pt>
    <dgm:pt modelId="{2A10C0E6-B00C-43C0-B777-6DAFE1C8AB35}" type="pres">
      <dgm:prSet presAssocID="{E6E1BF57-CB98-459F-A444-C22D19EDAABB}" presName="aNode" presStyleLbl="fgAcc1" presStyleIdx="1" presStyleCnt="3">
        <dgm:presLayoutVars>
          <dgm:bulletEnabled val="1"/>
        </dgm:presLayoutVars>
      </dgm:prSet>
      <dgm:spPr/>
    </dgm:pt>
    <dgm:pt modelId="{20FF588C-F086-456A-B33C-898C45951371}" type="pres">
      <dgm:prSet presAssocID="{E6E1BF57-CB98-459F-A444-C22D19EDAABB}" presName="aSpace" presStyleCnt="0"/>
      <dgm:spPr/>
    </dgm:pt>
    <dgm:pt modelId="{4FA43013-F3FE-436C-8500-DCC3841F980A}" type="pres">
      <dgm:prSet presAssocID="{8C09B6FC-7061-4315-A81E-D3FBFD48C38E}" presName="aNode" presStyleLbl="fgAcc1" presStyleIdx="2" presStyleCnt="3">
        <dgm:presLayoutVars>
          <dgm:bulletEnabled val="1"/>
        </dgm:presLayoutVars>
      </dgm:prSet>
      <dgm:spPr/>
    </dgm:pt>
    <dgm:pt modelId="{B61A53B1-1027-44B4-8C7C-DAE9F386B874}" type="pres">
      <dgm:prSet presAssocID="{8C09B6FC-7061-4315-A81E-D3FBFD48C38E}" presName="aSpace" presStyleCnt="0"/>
      <dgm:spPr/>
    </dgm:pt>
  </dgm:ptLst>
  <dgm:cxnLst>
    <dgm:cxn modelId="{2E6B8167-ADD6-4C68-92CA-C62B941BADE8}" type="presOf" srcId="{B96684E3-763E-47A6-835A-6C4C5CC11F58}" destId="{41C97E0A-A4CD-4516-985F-0B5C6C045C82}" srcOrd="0" destOrd="0" presId="urn:microsoft.com/office/officeart/2005/8/layout/pyramid2"/>
    <dgm:cxn modelId="{17E40375-D435-489A-951E-F76BE5178A01}" type="presOf" srcId="{C0A8453E-B5A7-4A6C-83C0-B49A42A40213}" destId="{54B51FA8-3239-43BC-BCF2-9C5FDE3CEDD7}" srcOrd="0" destOrd="0" presId="urn:microsoft.com/office/officeart/2005/8/layout/pyramid2"/>
    <dgm:cxn modelId="{C4848993-E171-424C-96BA-B297A7CE30B3}" srcId="{C0A8453E-B5A7-4A6C-83C0-B49A42A40213}" destId="{B96684E3-763E-47A6-835A-6C4C5CC11F58}" srcOrd="0" destOrd="0" parTransId="{00652DD6-43D9-4890-BCC9-3FE223E462C4}" sibTransId="{B0BAA7F3-08D3-4BD5-BEE8-C05D9C158989}"/>
    <dgm:cxn modelId="{01BA09B2-AB69-4043-9557-FEEA2B84A025}" type="presOf" srcId="{8C09B6FC-7061-4315-A81E-D3FBFD48C38E}" destId="{4FA43013-F3FE-436C-8500-DCC3841F980A}" srcOrd="0" destOrd="0" presId="urn:microsoft.com/office/officeart/2005/8/layout/pyramid2"/>
    <dgm:cxn modelId="{E19B89C2-89EF-4F0A-9692-3210918E5A5E}" srcId="{C0A8453E-B5A7-4A6C-83C0-B49A42A40213}" destId="{8C09B6FC-7061-4315-A81E-D3FBFD48C38E}" srcOrd="2" destOrd="0" parTransId="{06462C97-D68F-49F4-8B9D-C676D4B47DEE}" sibTransId="{35BDAD6E-2A0F-4330-B783-00C1C2DE2E94}"/>
    <dgm:cxn modelId="{C62234DB-E7BA-4F6D-8BD1-9BD045FB8F7C}" srcId="{C0A8453E-B5A7-4A6C-83C0-B49A42A40213}" destId="{E6E1BF57-CB98-459F-A444-C22D19EDAABB}" srcOrd="1" destOrd="0" parTransId="{A1F90A2C-CD39-41EB-8C36-D67388AAF842}" sibTransId="{32BA2A2E-AB43-4C2D-9BD7-D73A5D93A1E1}"/>
    <dgm:cxn modelId="{C76F79FD-9C87-4402-8EC3-867CA152CCCC}" type="presOf" srcId="{E6E1BF57-CB98-459F-A444-C22D19EDAABB}" destId="{2A10C0E6-B00C-43C0-B777-6DAFE1C8AB35}" srcOrd="0" destOrd="0" presId="urn:microsoft.com/office/officeart/2005/8/layout/pyramid2"/>
    <dgm:cxn modelId="{77C8F3F1-4E70-4720-BC1B-32945E32956F}" type="presParOf" srcId="{54B51FA8-3239-43BC-BCF2-9C5FDE3CEDD7}" destId="{B7901BFE-C166-43A9-94BE-9B5A317D8B8E}" srcOrd="0" destOrd="0" presId="urn:microsoft.com/office/officeart/2005/8/layout/pyramid2"/>
    <dgm:cxn modelId="{14B16077-2A28-4DAC-AE20-22D5C7FFF527}" type="presParOf" srcId="{54B51FA8-3239-43BC-BCF2-9C5FDE3CEDD7}" destId="{D00E3A45-2474-4795-8133-FAAB6FE5B64A}" srcOrd="1" destOrd="0" presId="urn:microsoft.com/office/officeart/2005/8/layout/pyramid2"/>
    <dgm:cxn modelId="{37CBD28C-C4D0-459D-A0B5-F03FD45BB1FC}" type="presParOf" srcId="{D00E3A45-2474-4795-8133-FAAB6FE5B64A}" destId="{41C97E0A-A4CD-4516-985F-0B5C6C045C82}" srcOrd="0" destOrd="0" presId="urn:microsoft.com/office/officeart/2005/8/layout/pyramid2"/>
    <dgm:cxn modelId="{93AEF295-D3AA-4BD4-8311-4A2DD6562D23}" type="presParOf" srcId="{D00E3A45-2474-4795-8133-FAAB6FE5B64A}" destId="{7BED437D-0E91-42AF-BC1E-64A139E670EF}" srcOrd="1" destOrd="0" presId="urn:microsoft.com/office/officeart/2005/8/layout/pyramid2"/>
    <dgm:cxn modelId="{C43C8751-186B-4C5F-8AA4-6F989CC382E1}" type="presParOf" srcId="{D00E3A45-2474-4795-8133-FAAB6FE5B64A}" destId="{2A10C0E6-B00C-43C0-B777-6DAFE1C8AB35}" srcOrd="2" destOrd="0" presId="urn:microsoft.com/office/officeart/2005/8/layout/pyramid2"/>
    <dgm:cxn modelId="{FE593A16-17BB-4113-811A-D04798592934}" type="presParOf" srcId="{D00E3A45-2474-4795-8133-FAAB6FE5B64A}" destId="{20FF588C-F086-456A-B33C-898C45951371}" srcOrd="3" destOrd="0" presId="urn:microsoft.com/office/officeart/2005/8/layout/pyramid2"/>
    <dgm:cxn modelId="{D0F8DD56-D93D-4DAC-8F73-5640E7574B03}" type="presParOf" srcId="{D00E3A45-2474-4795-8133-FAAB6FE5B64A}" destId="{4FA43013-F3FE-436C-8500-DCC3841F980A}" srcOrd="4" destOrd="0" presId="urn:microsoft.com/office/officeart/2005/8/layout/pyramid2"/>
    <dgm:cxn modelId="{BD87A4BF-1B2E-4FDD-A653-0F65CCB0E65F}" type="presParOf" srcId="{D00E3A45-2474-4795-8133-FAAB6FE5B64A}" destId="{B61A53B1-1027-44B4-8C7C-DAE9F386B874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0F01F0B3-A473-4542-8CA3-008DC46E41F4}" type="doc">
      <dgm:prSet loTypeId="urn:microsoft.com/office/officeart/2005/8/layout/hList1" loCatId="list" qsTypeId="urn:microsoft.com/office/officeart/2005/8/quickstyle/simple3" qsCatId="simple" csTypeId="urn:microsoft.com/office/officeart/2005/8/colors/accent4_1" csCatId="accent4" phldr="1"/>
      <dgm:spPr/>
      <dgm:t>
        <a:bodyPr/>
        <a:lstStyle/>
        <a:p>
          <a:endParaRPr lang="zh-CN" altLang="en-US"/>
        </a:p>
      </dgm:t>
    </dgm:pt>
    <dgm:pt modelId="{F464BDF1-7F59-4C01-87C2-DA6860C913B9}">
      <dgm:prSet phldrT="[文本]"/>
      <dgm:spPr>
        <a:solidFill>
          <a:schemeClr val="accent2">
            <a:lumMod val="40000"/>
            <a:lumOff val="60000"/>
          </a:schemeClr>
        </a:solidFill>
      </dgm:spPr>
      <dgm:t>
        <a:bodyPr/>
        <a:lstStyle/>
        <a:p>
          <a:r>
            <a:rPr lang="en-US" altLang="zh-CN" dirty="0"/>
            <a:t>Quantitative</a:t>
          </a:r>
          <a:endParaRPr lang="zh-CN" altLang="en-US" dirty="0"/>
        </a:p>
      </dgm:t>
    </dgm:pt>
    <dgm:pt modelId="{8926CA5A-CFFD-4D10-B0A5-1FEDA028ADEF}" type="parTrans" cxnId="{58A18EC4-5329-42F6-88E1-C15ABE3EE8ED}">
      <dgm:prSet/>
      <dgm:spPr/>
      <dgm:t>
        <a:bodyPr/>
        <a:lstStyle/>
        <a:p>
          <a:endParaRPr lang="zh-CN" altLang="en-US"/>
        </a:p>
      </dgm:t>
    </dgm:pt>
    <dgm:pt modelId="{8AD95724-E359-4525-B070-434CC388D53F}" type="sibTrans" cxnId="{58A18EC4-5329-42F6-88E1-C15ABE3EE8ED}">
      <dgm:prSet/>
      <dgm:spPr/>
      <dgm:t>
        <a:bodyPr/>
        <a:lstStyle/>
        <a:p>
          <a:endParaRPr lang="zh-CN" altLang="en-US"/>
        </a:p>
      </dgm:t>
    </dgm:pt>
    <dgm:pt modelId="{10429729-BD7B-419B-B40A-3D311B5AAA63}">
      <dgm:prSet phldrT="[文本]"/>
      <dgm:spPr/>
      <dgm:t>
        <a:bodyPr/>
        <a:lstStyle/>
        <a:p>
          <a:r>
            <a:rPr lang="en-US" altLang="zh-CN" dirty="0"/>
            <a:t>Pretest</a:t>
          </a:r>
          <a:endParaRPr lang="zh-CN" altLang="en-US" dirty="0"/>
        </a:p>
      </dgm:t>
    </dgm:pt>
    <dgm:pt modelId="{0D3F98DC-4792-4536-85C6-65507C776CFB}" type="parTrans" cxnId="{0A751D83-3649-4C7A-872D-93BCE230C1E6}">
      <dgm:prSet/>
      <dgm:spPr/>
      <dgm:t>
        <a:bodyPr/>
        <a:lstStyle/>
        <a:p>
          <a:endParaRPr lang="zh-CN" altLang="en-US"/>
        </a:p>
      </dgm:t>
    </dgm:pt>
    <dgm:pt modelId="{1D71471A-A1EB-41F8-AC6D-5DB6BB252B31}" type="sibTrans" cxnId="{0A751D83-3649-4C7A-872D-93BCE230C1E6}">
      <dgm:prSet/>
      <dgm:spPr/>
      <dgm:t>
        <a:bodyPr/>
        <a:lstStyle/>
        <a:p>
          <a:endParaRPr lang="zh-CN" altLang="en-US"/>
        </a:p>
      </dgm:t>
    </dgm:pt>
    <dgm:pt modelId="{DC848C7A-CF41-4A94-A6BB-1D7FCB2022D8}">
      <dgm:prSet phldrT="[文本]"/>
      <dgm:spPr>
        <a:solidFill>
          <a:schemeClr val="accent3">
            <a:lumMod val="95000"/>
          </a:schemeClr>
        </a:solidFill>
      </dgm:spPr>
      <dgm:t>
        <a:bodyPr/>
        <a:lstStyle/>
        <a:p>
          <a:r>
            <a:rPr lang="en-US" altLang="zh-CN" dirty="0"/>
            <a:t>Qualitative</a:t>
          </a:r>
          <a:endParaRPr lang="zh-CN" altLang="en-US" dirty="0"/>
        </a:p>
      </dgm:t>
    </dgm:pt>
    <dgm:pt modelId="{352F828A-5144-4AF8-8A17-A3266F1FC41B}" type="parTrans" cxnId="{E8D34975-DA0B-4CBE-B0D7-BE787B48074D}">
      <dgm:prSet/>
      <dgm:spPr/>
      <dgm:t>
        <a:bodyPr/>
        <a:lstStyle/>
        <a:p>
          <a:endParaRPr lang="zh-CN" altLang="en-US"/>
        </a:p>
      </dgm:t>
    </dgm:pt>
    <dgm:pt modelId="{6D1256E2-6DCD-40B9-8BFA-A3FF3805F2E8}" type="sibTrans" cxnId="{E8D34975-DA0B-4CBE-B0D7-BE787B48074D}">
      <dgm:prSet/>
      <dgm:spPr/>
      <dgm:t>
        <a:bodyPr/>
        <a:lstStyle/>
        <a:p>
          <a:endParaRPr lang="zh-CN" altLang="en-US"/>
        </a:p>
      </dgm:t>
    </dgm:pt>
    <dgm:pt modelId="{B8F6A4C6-92C7-4DA4-BB75-D8D2E9E8406F}">
      <dgm:prSet phldrT="[文本]"/>
      <dgm:spPr/>
      <dgm:t>
        <a:bodyPr/>
        <a:lstStyle/>
        <a:p>
          <a:r>
            <a:rPr lang="en-US" altLang="zh-CN" dirty="0"/>
            <a:t>Questionnaires</a:t>
          </a:r>
          <a:endParaRPr lang="zh-CN" altLang="en-US" dirty="0"/>
        </a:p>
      </dgm:t>
    </dgm:pt>
    <dgm:pt modelId="{AEA882ED-DBAA-4163-802F-82D093FAF0E0}" type="parTrans" cxnId="{A7FBF2EB-A5E7-4EA8-A73E-106454DE1659}">
      <dgm:prSet/>
      <dgm:spPr/>
      <dgm:t>
        <a:bodyPr/>
        <a:lstStyle/>
        <a:p>
          <a:endParaRPr lang="zh-CN" altLang="en-US"/>
        </a:p>
      </dgm:t>
    </dgm:pt>
    <dgm:pt modelId="{7190EEE2-8927-428A-8685-26888BAA8155}" type="sibTrans" cxnId="{A7FBF2EB-A5E7-4EA8-A73E-106454DE1659}">
      <dgm:prSet/>
      <dgm:spPr/>
      <dgm:t>
        <a:bodyPr/>
        <a:lstStyle/>
        <a:p>
          <a:endParaRPr lang="zh-CN" altLang="en-US"/>
        </a:p>
      </dgm:t>
    </dgm:pt>
    <dgm:pt modelId="{9394CEC9-4D0C-4F9D-BA32-640A631C8BFE}">
      <dgm:prSet phldrT="[文本]"/>
      <dgm:spPr/>
      <dgm:t>
        <a:bodyPr/>
        <a:lstStyle/>
        <a:p>
          <a:r>
            <a:rPr lang="en-US" altLang="zh-CN" dirty="0"/>
            <a:t>Interviews</a:t>
          </a:r>
          <a:endParaRPr lang="zh-CN" altLang="en-US" dirty="0"/>
        </a:p>
      </dgm:t>
    </dgm:pt>
    <dgm:pt modelId="{D0149C8D-0049-4C9D-B0A1-F77147184E63}" type="parTrans" cxnId="{E83EA048-4D28-4A96-90C9-BA832BEB3AB6}">
      <dgm:prSet/>
      <dgm:spPr/>
      <dgm:t>
        <a:bodyPr/>
        <a:lstStyle/>
        <a:p>
          <a:endParaRPr lang="zh-CN" altLang="en-US"/>
        </a:p>
      </dgm:t>
    </dgm:pt>
    <dgm:pt modelId="{1EB62E4A-C7F4-4F70-A659-0E7C11B60D14}" type="sibTrans" cxnId="{E83EA048-4D28-4A96-90C9-BA832BEB3AB6}">
      <dgm:prSet/>
      <dgm:spPr/>
      <dgm:t>
        <a:bodyPr/>
        <a:lstStyle/>
        <a:p>
          <a:endParaRPr lang="zh-CN" altLang="en-US"/>
        </a:p>
      </dgm:t>
    </dgm:pt>
    <dgm:pt modelId="{683E95F5-F2D9-4BEC-B354-DE5BC49CDC5A}">
      <dgm:prSet phldrT="[文本]"/>
      <dgm:spPr/>
      <dgm:t>
        <a:bodyPr/>
        <a:lstStyle/>
        <a:p>
          <a:endParaRPr lang="zh-CN" altLang="en-US" dirty="0"/>
        </a:p>
      </dgm:t>
    </dgm:pt>
    <dgm:pt modelId="{B2AB988A-F35D-4D33-83F4-1F7CA8DBF069}" type="parTrans" cxnId="{06588362-47A0-4E34-8D22-5668D3814C0A}">
      <dgm:prSet/>
      <dgm:spPr/>
      <dgm:t>
        <a:bodyPr/>
        <a:lstStyle/>
        <a:p>
          <a:endParaRPr lang="zh-CN" altLang="en-US"/>
        </a:p>
      </dgm:t>
    </dgm:pt>
    <dgm:pt modelId="{4A1013EA-3EBA-4092-9B23-BE77F8AC23E6}" type="sibTrans" cxnId="{06588362-47A0-4E34-8D22-5668D3814C0A}">
      <dgm:prSet/>
      <dgm:spPr/>
      <dgm:t>
        <a:bodyPr/>
        <a:lstStyle/>
        <a:p>
          <a:endParaRPr lang="zh-CN" altLang="en-US"/>
        </a:p>
      </dgm:t>
    </dgm:pt>
    <dgm:pt modelId="{6B052D31-1402-4DD7-8E72-0ED610C5CD24}">
      <dgm:prSet phldrT="[文本]"/>
      <dgm:spPr/>
      <dgm:t>
        <a:bodyPr/>
        <a:lstStyle/>
        <a:p>
          <a:r>
            <a:rPr lang="en-US" altLang="zh-CN" dirty="0"/>
            <a:t>Posttest 1</a:t>
          </a:r>
          <a:endParaRPr lang="zh-CN" altLang="en-US" dirty="0"/>
        </a:p>
      </dgm:t>
    </dgm:pt>
    <dgm:pt modelId="{5A96E80E-D0D1-4F80-BF45-0E3CED8F06FD}" type="parTrans" cxnId="{68FC660C-F3AE-411D-BA70-07417F28E59E}">
      <dgm:prSet/>
      <dgm:spPr/>
      <dgm:t>
        <a:bodyPr/>
        <a:lstStyle/>
        <a:p>
          <a:endParaRPr lang="zh-CN" altLang="en-US"/>
        </a:p>
      </dgm:t>
    </dgm:pt>
    <dgm:pt modelId="{2B4C66C4-3028-4CF0-8F30-F7509DE18119}" type="sibTrans" cxnId="{68FC660C-F3AE-411D-BA70-07417F28E59E}">
      <dgm:prSet/>
      <dgm:spPr/>
      <dgm:t>
        <a:bodyPr/>
        <a:lstStyle/>
        <a:p>
          <a:endParaRPr lang="zh-CN" altLang="en-US"/>
        </a:p>
      </dgm:t>
    </dgm:pt>
    <dgm:pt modelId="{856A5227-93E3-46BE-95CC-8CA7D1140CD4}">
      <dgm:prSet phldrT="[文本]"/>
      <dgm:spPr/>
      <dgm:t>
        <a:bodyPr/>
        <a:lstStyle/>
        <a:p>
          <a:r>
            <a:rPr lang="en-US" altLang="zh-CN" dirty="0"/>
            <a:t>Posttest 2</a:t>
          </a:r>
          <a:endParaRPr lang="zh-CN" altLang="en-US" dirty="0"/>
        </a:p>
      </dgm:t>
    </dgm:pt>
    <dgm:pt modelId="{54A5DBD0-B946-4AC5-B8B2-23CCF3882EAE}" type="parTrans" cxnId="{129F216E-6185-406B-8EC9-26322BE85AF1}">
      <dgm:prSet/>
      <dgm:spPr/>
      <dgm:t>
        <a:bodyPr/>
        <a:lstStyle/>
        <a:p>
          <a:endParaRPr lang="zh-CN" altLang="en-US"/>
        </a:p>
      </dgm:t>
    </dgm:pt>
    <dgm:pt modelId="{7D18E54D-5289-4CA6-9962-CEEADC803062}" type="sibTrans" cxnId="{129F216E-6185-406B-8EC9-26322BE85AF1}">
      <dgm:prSet/>
      <dgm:spPr/>
      <dgm:t>
        <a:bodyPr/>
        <a:lstStyle/>
        <a:p>
          <a:endParaRPr lang="zh-CN" altLang="en-US"/>
        </a:p>
      </dgm:t>
    </dgm:pt>
    <dgm:pt modelId="{3905BF19-6337-456F-A4F4-DBF140C68542}" type="pres">
      <dgm:prSet presAssocID="{0F01F0B3-A473-4542-8CA3-008DC46E41F4}" presName="Name0" presStyleCnt="0">
        <dgm:presLayoutVars>
          <dgm:dir/>
          <dgm:animLvl val="lvl"/>
          <dgm:resizeHandles val="exact"/>
        </dgm:presLayoutVars>
      </dgm:prSet>
      <dgm:spPr/>
    </dgm:pt>
    <dgm:pt modelId="{2C58EBBE-B084-4803-A224-846D2BC063E6}" type="pres">
      <dgm:prSet presAssocID="{F464BDF1-7F59-4C01-87C2-DA6860C913B9}" presName="composite" presStyleCnt="0"/>
      <dgm:spPr/>
    </dgm:pt>
    <dgm:pt modelId="{14575F96-47B7-46BA-917E-A4C071F8C6B6}" type="pres">
      <dgm:prSet presAssocID="{F464BDF1-7F59-4C01-87C2-DA6860C913B9}" presName="parTx" presStyleLbl="alignNode1" presStyleIdx="0" presStyleCnt="2">
        <dgm:presLayoutVars>
          <dgm:chMax val="0"/>
          <dgm:chPref val="0"/>
          <dgm:bulletEnabled val="1"/>
        </dgm:presLayoutVars>
      </dgm:prSet>
      <dgm:spPr/>
    </dgm:pt>
    <dgm:pt modelId="{12734B6F-FF2D-493B-B80D-E5E3A1A9FAD7}" type="pres">
      <dgm:prSet presAssocID="{F464BDF1-7F59-4C01-87C2-DA6860C913B9}" presName="desTx" presStyleLbl="alignAccFollowNode1" presStyleIdx="0" presStyleCnt="2">
        <dgm:presLayoutVars>
          <dgm:bulletEnabled val="1"/>
        </dgm:presLayoutVars>
      </dgm:prSet>
      <dgm:spPr/>
    </dgm:pt>
    <dgm:pt modelId="{98CA31BB-D42D-4DFF-A741-A5D60FA0EFD1}" type="pres">
      <dgm:prSet presAssocID="{8AD95724-E359-4525-B070-434CC388D53F}" presName="space" presStyleCnt="0"/>
      <dgm:spPr/>
    </dgm:pt>
    <dgm:pt modelId="{F4A6B2F1-6119-41A2-81FD-D75618C29C58}" type="pres">
      <dgm:prSet presAssocID="{DC848C7A-CF41-4A94-A6BB-1D7FCB2022D8}" presName="composite" presStyleCnt="0"/>
      <dgm:spPr/>
    </dgm:pt>
    <dgm:pt modelId="{F476A8C1-3FD1-431B-8F46-5408394A04CD}" type="pres">
      <dgm:prSet presAssocID="{DC848C7A-CF41-4A94-A6BB-1D7FCB2022D8}" presName="parTx" presStyleLbl="alignNode1" presStyleIdx="1" presStyleCnt="2">
        <dgm:presLayoutVars>
          <dgm:chMax val="0"/>
          <dgm:chPref val="0"/>
          <dgm:bulletEnabled val="1"/>
        </dgm:presLayoutVars>
      </dgm:prSet>
      <dgm:spPr/>
    </dgm:pt>
    <dgm:pt modelId="{B94C8EC6-80C5-41A0-BFEC-2DF326725077}" type="pres">
      <dgm:prSet presAssocID="{DC848C7A-CF41-4A94-A6BB-1D7FCB2022D8}" presName="desTx" presStyleLbl="alignAccFollowNode1" presStyleIdx="1" presStyleCnt="2">
        <dgm:presLayoutVars>
          <dgm:bulletEnabled val="1"/>
        </dgm:presLayoutVars>
      </dgm:prSet>
      <dgm:spPr/>
    </dgm:pt>
  </dgm:ptLst>
  <dgm:cxnLst>
    <dgm:cxn modelId="{68FC660C-F3AE-411D-BA70-07417F28E59E}" srcId="{F464BDF1-7F59-4C01-87C2-DA6860C913B9}" destId="{6B052D31-1402-4DD7-8E72-0ED610C5CD24}" srcOrd="1" destOrd="0" parTransId="{5A96E80E-D0D1-4F80-BF45-0E3CED8F06FD}" sibTransId="{2B4C66C4-3028-4CF0-8F30-F7509DE18119}"/>
    <dgm:cxn modelId="{FFD7E016-BA3C-448A-8397-5522A63ADD30}" type="presOf" srcId="{9394CEC9-4D0C-4F9D-BA32-640A631C8BFE}" destId="{B94C8EC6-80C5-41A0-BFEC-2DF326725077}" srcOrd="0" destOrd="1" presId="urn:microsoft.com/office/officeart/2005/8/layout/hList1"/>
    <dgm:cxn modelId="{F4830331-574C-464F-A8E4-9A2F36D07A6A}" type="presOf" srcId="{683E95F5-F2D9-4BEC-B354-DE5BC49CDC5A}" destId="{12734B6F-FF2D-493B-B80D-E5E3A1A9FAD7}" srcOrd="0" destOrd="3" presId="urn:microsoft.com/office/officeart/2005/8/layout/hList1"/>
    <dgm:cxn modelId="{BA2A0633-2856-4A90-816B-A186FB339E45}" type="presOf" srcId="{10429729-BD7B-419B-B40A-3D311B5AAA63}" destId="{12734B6F-FF2D-493B-B80D-E5E3A1A9FAD7}" srcOrd="0" destOrd="0" presId="urn:microsoft.com/office/officeart/2005/8/layout/hList1"/>
    <dgm:cxn modelId="{B8479D3F-FCFD-4656-9799-5609316AF57E}" type="presOf" srcId="{DC848C7A-CF41-4A94-A6BB-1D7FCB2022D8}" destId="{F476A8C1-3FD1-431B-8F46-5408394A04CD}" srcOrd="0" destOrd="0" presId="urn:microsoft.com/office/officeart/2005/8/layout/hList1"/>
    <dgm:cxn modelId="{7C277D41-8AEC-4D9B-B72B-0D7E132168CB}" type="presOf" srcId="{0F01F0B3-A473-4542-8CA3-008DC46E41F4}" destId="{3905BF19-6337-456F-A4F4-DBF140C68542}" srcOrd="0" destOrd="0" presId="urn:microsoft.com/office/officeart/2005/8/layout/hList1"/>
    <dgm:cxn modelId="{06588362-47A0-4E34-8D22-5668D3814C0A}" srcId="{F464BDF1-7F59-4C01-87C2-DA6860C913B9}" destId="{683E95F5-F2D9-4BEC-B354-DE5BC49CDC5A}" srcOrd="3" destOrd="0" parTransId="{B2AB988A-F35D-4D33-83F4-1F7CA8DBF069}" sibTransId="{4A1013EA-3EBA-4092-9B23-BE77F8AC23E6}"/>
    <dgm:cxn modelId="{E83EA048-4D28-4A96-90C9-BA832BEB3AB6}" srcId="{DC848C7A-CF41-4A94-A6BB-1D7FCB2022D8}" destId="{9394CEC9-4D0C-4F9D-BA32-640A631C8BFE}" srcOrd="1" destOrd="0" parTransId="{D0149C8D-0049-4C9D-B0A1-F77147184E63}" sibTransId="{1EB62E4A-C7F4-4F70-A659-0E7C11B60D14}"/>
    <dgm:cxn modelId="{59F3554D-580B-4409-A8C3-3DE792292F3B}" type="presOf" srcId="{F464BDF1-7F59-4C01-87C2-DA6860C913B9}" destId="{14575F96-47B7-46BA-917E-A4C071F8C6B6}" srcOrd="0" destOrd="0" presId="urn:microsoft.com/office/officeart/2005/8/layout/hList1"/>
    <dgm:cxn modelId="{129F216E-6185-406B-8EC9-26322BE85AF1}" srcId="{F464BDF1-7F59-4C01-87C2-DA6860C913B9}" destId="{856A5227-93E3-46BE-95CC-8CA7D1140CD4}" srcOrd="2" destOrd="0" parTransId="{54A5DBD0-B946-4AC5-B8B2-23CCF3882EAE}" sibTransId="{7D18E54D-5289-4CA6-9962-CEEADC803062}"/>
    <dgm:cxn modelId="{E8D34975-DA0B-4CBE-B0D7-BE787B48074D}" srcId="{0F01F0B3-A473-4542-8CA3-008DC46E41F4}" destId="{DC848C7A-CF41-4A94-A6BB-1D7FCB2022D8}" srcOrd="1" destOrd="0" parTransId="{352F828A-5144-4AF8-8A17-A3266F1FC41B}" sibTransId="{6D1256E2-6DCD-40B9-8BFA-A3FF3805F2E8}"/>
    <dgm:cxn modelId="{7B08C557-3A76-4639-B765-F2BA3C66A510}" type="presOf" srcId="{6B052D31-1402-4DD7-8E72-0ED610C5CD24}" destId="{12734B6F-FF2D-493B-B80D-E5E3A1A9FAD7}" srcOrd="0" destOrd="1" presId="urn:microsoft.com/office/officeart/2005/8/layout/hList1"/>
    <dgm:cxn modelId="{0A751D83-3649-4C7A-872D-93BCE230C1E6}" srcId="{F464BDF1-7F59-4C01-87C2-DA6860C913B9}" destId="{10429729-BD7B-419B-B40A-3D311B5AAA63}" srcOrd="0" destOrd="0" parTransId="{0D3F98DC-4792-4536-85C6-65507C776CFB}" sibTransId="{1D71471A-A1EB-41F8-AC6D-5DB6BB252B31}"/>
    <dgm:cxn modelId="{6F92B19F-995E-4191-8B14-14EF33CC230C}" type="presOf" srcId="{B8F6A4C6-92C7-4DA4-BB75-D8D2E9E8406F}" destId="{B94C8EC6-80C5-41A0-BFEC-2DF326725077}" srcOrd="0" destOrd="0" presId="urn:microsoft.com/office/officeart/2005/8/layout/hList1"/>
    <dgm:cxn modelId="{58A18EC4-5329-42F6-88E1-C15ABE3EE8ED}" srcId="{0F01F0B3-A473-4542-8CA3-008DC46E41F4}" destId="{F464BDF1-7F59-4C01-87C2-DA6860C913B9}" srcOrd="0" destOrd="0" parTransId="{8926CA5A-CFFD-4D10-B0A5-1FEDA028ADEF}" sibTransId="{8AD95724-E359-4525-B070-434CC388D53F}"/>
    <dgm:cxn modelId="{B99E4ECB-8D18-42CD-AAB8-A41EDA52980F}" type="presOf" srcId="{856A5227-93E3-46BE-95CC-8CA7D1140CD4}" destId="{12734B6F-FF2D-493B-B80D-E5E3A1A9FAD7}" srcOrd="0" destOrd="2" presId="urn:microsoft.com/office/officeart/2005/8/layout/hList1"/>
    <dgm:cxn modelId="{A7FBF2EB-A5E7-4EA8-A73E-106454DE1659}" srcId="{DC848C7A-CF41-4A94-A6BB-1D7FCB2022D8}" destId="{B8F6A4C6-92C7-4DA4-BB75-D8D2E9E8406F}" srcOrd="0" destOrd="0" parTransId="{AEA882ED-DBAA-4163-802F-82D093FAF0E0}" sibTransId="{7190EEE2-8927-428A-8685-26888BAA8155}"/>
    <dgm:cxn modelId="{6CFC3265-6545-42F5-9756-A3F501F38CFF}" type="presParOf" srcId="{3905BF19-6337-456F-A4F4-DBF140C68542}" destId="{2C58EBBE-B084-4803-A224-846D2BC063E6}" srcOrd="0" destOrd="0" presId="urn:microsoft.com/office/officeart/2005/8/layout/hList1"/>
    <dgm:cxn modelId="{5A7D379B-3ADD-42EC-911D-4282FE99364B}" type="presParOf" srcId="{2C58EBBE-B084-4803-A224-846D2BC063E6}" destId="{14575F96-47B7-46BA-917E-A4C071F8C6B6}" srcOrd="0" destOrd="0" presId="urn:microsoft.com/office/officeart/2005/8/layout/hList1"/>
    <dgm:cxn modelId="{3FE41B84-55DA-40BA-A0A4-9D705905419B}" type="presParOf" srcId="{2C58EBBE-B084-4803-A224-846D2BC063E6}" destId="{12734B6F-FF2D-493B-B80D-E5E3A1A9FAD7}" srcOrd="1" destOrd="0" presId="urn:microsoft.com/office/officeart/2005/8/layout/hList1"/>
    <dgm:cxn modelId="{8B9DE2AF-B1A7-487C-A0F2-573BE1908F41}" type="presParOf" srcId="{3905BF19-6337-456F-A4F4-DBF140C68542}" destId="{98CA31BB-D42D-4DFF-A741-A5D60FA0EFD1}" srcOrd="1" destOrd="0" presId="urn:microsoft.com/office/officeart/2005/8/layout/hList1"/>
    <dgm:cxn modelId="{0E6DA7A1-2A37-4502-ABA3-7F5C33EF8595}" type="presParOf" srcId="{3905BF19-6337-456F-A4F4-DBF140C68542}" destId="{F4A6B2F1-6119-41A2-81FD-D75618C29C58}" srcOrd="2" destOrd="0" presId="urn:microsoft.com/office/officeart/2005/8/layout/hList1"/>
    <dgm:cxn modelId="{BD4BE7B5-87D9-496C-9339-E77DE7C1A1B3}" type="presParOf" srcId="{F4A6B2F1-6119-41A2-81FD-D75618C29C58}" destId="{F476A8C1-3FD1-431B-8F46-5408394A04CD}" srcOrd="0" destOrd="0" presId="urn:microsoft.com/office/officeart/2005/8/layout/hList1"/>
    <dgm:cxn modelId="{69678F62-879B-4D3B-A5AE-9E36AD35AFD3}" type="presParOf" srcId="{F4A6B2F1-6119-41A2-81FD-D75618C29C58}" destId="{B94C8EC6-80C5-41A0-BFEC-2DF326725077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636346CC-A522-4FD1-96AC-570443E4C6F3}" type="doc">
      <dgm:prSet loTypeId="urn:microsoft.com/office/officeart/2005/8/layout/hierarchy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zh-CN" altLang="en-US"/>
        </a:p>
      </dgm:t>
    </dgm:pt>
    <dgm:pt modelId="{46E6E3A3-C542-47DA-B4DD-3AB8B4D2C097}">
      <dgm:prSet/>
      <dgm:spPr/>
      <dgm:t>
        <a:bodyPr/>
        <a:lstStyle/>
        <a:p>
          <a:r>
            <a:rPr lang="en-US" dirty="0"/>
            <a:t>The independent variable</a:t>
          </a:r>
          <a:endParaRPr lang="zh-CN" dirty="0"/>
        </a:p>
      </dgm:t>
    </dgm:pt>
    <dgm:pt modelId="{86EBBD25-EB53-49FD-9074-6DD51964CE7C}" type="parTrans" cxnId="{65DF6155-ECBD-4E7C-B7E8-DCB8292822F4}">
      <dgm:prSet/>
      <dgm:spPr/>
      <dgm:t>
        <a:bodyPr/>
        <a:lstStyle/>
        <a:p>
          <a:endParaRPr lang="zh-CN" altLang="en-US"/>
        </a:p>
      </dgm:t>
    </dgm:pt>
    <dgm:pt modelId="{828E476D-DEDB-499A-A5E5-639868033E1B}" type="sibTrans" cxnId="{65DF6155-ECBD-4E7C-B7E8-DCB8292822F4}">
      <dgm:prSet/>
      <dgm:spPr/>
      <dgm:t>
        <a:bodyPr/>
        <a:lstStyle/>
        <a:p>
          <a:endParaRPr lang="zh-CN" altLang="en-US"/>
        </a:p>
      </dgm:t>
    </dgm:pt>
    <dgm:pt modelId="{923DC803-FA7A-4D1B-8C22-36E15D9391D7}">
      <dgm:prSet/>
      <dgm:spPr>
        <a:solidFill>
          <a:schemeClr val="accent2">
            <a:lumMod val="40000"/>
            <a:lumOff val="60000"/>
          </a:schemeClr>
        </a:solidFill>
      </dgm:spPr>
      <dgm:t>
        <a:bodyPr/>
        <a:lstStyle/>
        <a:p>
          <a:r>
            <a:rPr lang="en-US" dirty="0"/>
            <a:t>The moderating variable</a:t>
          </a:r>
          <a:endParaRPr lang="zh-CN" dirty="0"/>
        </a:p>
      </dgm:t>
    </dgm:pt>
    <dgm:pt modelId="{82628D96-62BE-48BC-896B-18C6D96D8420}" type="parTrans" cxnId="{8F2ABE0D-1F6F-44B2-9178-411F665806B2}">
      <dgm:prSet/>
      <dgm:spPr/>
      <dgm:t>
        <a:bodyPr/>
        <a:lstStyle/>
        <a:p>
          <a:endParaRPr lang="zh-CN" altLang="en-US"/>
        </a:p>
      </dgm:t>
    </dgm:pt>
    <dgm:pt modelId="{0DC22A0D-2AF5-4D77-AABD-70EEB5420957}" type="sibTrans" cxnId="{8F2ABE0D-1F6F-44B2-9178-411F665806B2}">
      <dgm:prSet/>
      <dgm:spPr/>
      <dgm:t>
        <a:bodyPr/>
        <a:lstStyle/>
        <a:p>
          <a:endParaRPr lang="zh-CN" altLang="en-US"/>
        </a:p>
      </dgm:t>
    </dgm:pt>
    <dgm:pt modelId="{6FBD5CF9-9C7F-4E99-B94B-ADA71857A51E}">
      <dgm:prSet/>
      <dgm:spPr>
        <a:solidFill>
          <a:schemeClr val="accent3">
            <a:lumMod val="95000"/>
          </a:schemeClr>
        </a:solidFill>
      </dgm:spPr>
      <dgm:t>
        <a:bodyPr/>
        <a:lstStyle/>
        <a:p>
          <a:r>
            <a:rPr lang="en-US" dirty="0"/>
            <a:t>The dependent variable</a:t>
          </a:r>
          <a:endParaRPr lang="zh-CN" dirty="0"/>
        </a:p>
      </dgm:t>
    </dgm:pt>
    <dgm:pt modelId="{36480697-67CC-47FA-8F5F-5118BE09E6A8}" type="parTrans" cxnId="{A5698E39-3116-4BAE-9FF3-3559F5ABC28C}">
      <dgm:prSet/>
      <dgm:spPr/>
      <dgm:t>
        <a:bodyPr/>
        <a:lstStyle/>
        <a:p>
          <a:endParaRPr lang="zh-CN" altLang="en-US"/>
        </a:p>
      </dgm:t>
    </dgm:pt>
    <dgm:pt modelId="{661CE896-801F-4364-A075-ACCC03EB39CD}" type="sibTrans" cxnId="{A5698E39-3116-4BAE-9FF3-3559F5ABC28C}">
      <dgm:prSet/>
      <dgm:spPr/>
      <dgm:t>
        <a:bodyPr/>
        <a:lstStyle/>
        <a:p>
          <a:endParaRPr lang="zh-CN" altLang="en-US"/>
        </a:p>
      </dgm:t>
    </dgm:pt>
    <dgm:pt modelId="{A117DAC1-41A5-4964-B09D-6E4415BD0CEC}">
      <dgm:prSet/>
      <dgm:spPr/>
      <dgm:t>
        <a:bodyPr/>
        <a:lstStyle/>
        <a:p>
          <a:r>
            <a:rPr lang="en-US" dirty="0"/>
            <a:t>Student-centered cooperative learning</a:t>
          </a:r>
          <a:endParaRPr lang="zh-CN" dirty="0"/>
        </a:p>
      </dgm:t>
    </dgm:pt>
    <dgm:pt modelId="{ED3FA0C8-579A-4D23-A9BB-DEBE9FEFACEB}" type="parTrans" cxnId="{20BB9252-0B88-4F6D-AAFD-D243FDB6AE4D}">
      <dgm:prSet/>
      <dgm:spPr/>
      <dgm:t>
        <a:bodyPr/>
        <a:lstStyle/>
        <a:p>
          <a:endParaRPr lang="zh-CN" altLang="en-US"/>
        </a:p>
      </dgm:t>
    </dgm:pt>
    <dgm:pt modelId="{B4A49124-656D-4849-A343-AFCE55832F26}" type="sibTrans" cxnId="{20BB9252-0B88-4F6D-AAFD-D243FDB6AE4D}">
      <dgm:prSet/>
      <dgm:spPr/>
      <dgm:t>
        <a:bodyPr/>
        <a:lstStyle/>
        <a:p>
          <a:endParaRPr lang="zh-CN" altLang="en-US"/>
        </a:p>
      </dgm:t>
    </dgm:pt>
    <dgm:pt modelId="{29F5B51A-848A-470D-9F40-7CEB8F7EAF27}">
      <dgm:prSet/>
      <dgm:spPr/>
      <dgm:t>
        <a:bodyPr/>
        <a:lstStyle/>
        <a:p>
          <a:r>
            <a:rPr lang="en-US" dirty="0"/>
            <a:t>Prior writing score</a:t>
          </a:r>
          <a:endParaRPr lang="zh-CN" dirty="0"/>
        </a:p>
      </dgm:t>
    </dgm:pt>
    <dgm:pt modelId="{5351DC46-47DB-4969-AC7C-173EC9EA0CA0}" type="parTrans" cxnId="{2D66EDC0-6F25-44E8-9A13-BBDC5E09FFB8}">
      <dgm:prSet/>
      <dgm:spPr/>
      <dgm:t>
        <a:bodyPr/>
        <a:lstStyle/>
        <a:p>
          <a:endParaRPr lang="zh-CN" altLang="en-US"/>
        </a:p>
      </dgm:t>
    </dgm:pt>
    <dgm:pt modelId="{63671523-17CA-42A1-ABC5-C29C70EC34FC}" type="sibTrans" cxnId="{2D66EDC0-6F25-44E8-9A13-BBDC5E09FFB8}">
      <dgm:prSet/>
      <dgm:spPr/>
      <dgm:t>
        <a:bodyPr/>
        <a:lstStyle/>
        <a:p>
          <a:endParaRPr lang="zh-CN" altLang="en-US"/>
        </a:p>
      </dgm:t>
    </dgm:pt>
    <dgm:pt modelId="{401D42BB-0508-4E9D-859C-EADB7E1E9165}">
      <dgm:prSet/>
      <dgm:spPr/>
      <dgm:t>
        <a:bodyPr/>
        <a:lstStyle/>
        <a:p>
          <a:r>
            <a:rPr lang="en-US" dirty="0"/>
            <a:t>Post writing score.</a:t>
          </a:r>
          <a:endParaRPr lang="zh-CN" dirty="0"/>
        </a:p>
      </dgm:t>
    </dgm:pt>
    <dgm:pt modelId="{FD59914F-E698-45B5-BD86-EFB36C40AA11}" type="parTrans" cxnId="{167B4066-5576-4F92-ACE1-7C9DDF24C247}">
      <dgm:prSet/>
      <dgm:spPr/>
      <dgm:t>
        <a:bodyPr/>
        <a:lstStyle/>
        <a:p>
          <a:endParaRPr lang="zh-CN" altLang="en-US"/>
        </a:p>
      </dgm:t>
    </dgm:pt>
    <dgm:pt modelId="{F07BC1B5-06F0-42E9-A313-1F7C3FC788B1}" type="sibTrans" cxnId="{167B4066-5576-4F92-ACE1-7C9DDF24C247}">
      <dgm:prSet/>
      <dgm:spPr/>
      <dgm:t>
        <a:bodyPr/>
        <a:lstStyle/>
        <a:p>
          <a:endParaRPr lang="zh-CN" altLang="en-US"/>
        </a:p>
      </dgm:t>
    </dgm:pt>
    <dgm:pt modelId="{1A1D3214-C693-4CE2-8937-74CC5FCA5560}" type="pres">
      <dgm:prSet presAssocID="{636346CC-A522-4FD1-96AC-570443E4C6F3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903BDC89-046B-4E42-8080-244491380D55}" type="pres">
      <dgm:prSet presAssocID="{46E6E3A3-C542-47DA-B4DD-3AB8B4D2C097}" presName="root" presStyleCnt="0"/>
      <dgm:spPr/>
    </dgm:pt>
    <dgm:pt modelId="{09F7E19F-C247-4221-B81F-A34D1654515E}" type="pres">
      <dgm:prSet presAssocID="{46E6E3A3-C542-47DA-B4DD-3AB8B4D2C097}" presName="rootComposite" presStyleCnt="0"/>
      <dgm:spPr/>
    </dgm:pt>
    <dgm:pt modelId="{8DA77EE6-7F69-4D55-B0C8-B43A88CEE1AD}" type="pres">
      <dgm:prSet presAssocID="{46E6E3A3-C542-47DA-B4DD-3AB8B4D2C097}" presName="rootText" presStyleLbl="node1" presStyleIdx="0" presStyleCnt="3"/>
      <dgm:spPr/>
    </dgm:pt>
    <dgm:pt modelId="{8D54E602-CAE8-49DF-915A-B5EAC9E4CD2D}" type="pres">
      <dgm:prSet presAssocID="{46E6E3A3-C542-47DA-B4DD-3AB8B4D2C097}" presName="rootConnector" presStyleLbl="node1" presStyleIdx="0" presStyleCnt="3"/>
      <dgm:spPr/>
    </dgm:pt>
    <dgm:pt modelId="{A59950B3-ED63-476E-B032-5B0316A5A012}" type="pres">
      <dgm:prSet presAssocID="{46E6E3A3-C542-47DA-B4DD-3AB8B4D2C097}" presName="childShape" presStyleCnt="0"/>
      <dgm:spPr/>
    </dgm:pt>
    <dgm:pt modelId="{A8F29361-920B-47D1-A26E-9B44AFF93055}" type="pres">
      <dgm:prSet presAssocID="{ED3FA0C8-579A-4D23-A9BB-DEBE9FEFACEB}" presName="Name13" presStyleLbl="parChTrans1D2" presStyleIdx="0" presStyleCnt="3"/>
      <dgm:spPr/>
    </dgm:pt>
    <dgm:pt modelId="{E3B6C784-2100-45E2-A568-D5A9535C38EA}" type="pres">
      <dgm:prSet presAssocID="{A117DAC1-41A5-4964-B09D-6E4415BD0CEC}" presName="childText" presStyleLbl="bgAcc1" presStyleIdx="0" presStyleCnt="3">
        <dgm:presLayoutVars>
          <dgm:bulletEnabled val="1"/>
        </dgm:presLayoutVars>
      </dgm:prSet>
      <dgm:spPr/>
    </dgm:pt>
    <dgm:pt modelId="{16677FDD-FDBC-4204-80B0-34163F8488FB}" type="pres">
      <dgm:prSet presAssocID="{923DC803-FA7A-4D1B-8C22-36E15D9391D7}" presName="root" presStyleCnt="0"/>
      <dgm:spPr/>
    </dgm:pt>
    <dgm:pt modelId="{A61A4A15-B4EC-4A5D-A62E-86F93D2D3744}" type="pres">
      <dgm:prSet presAssocID="{923DC803-FA7A-4D1B-8C22-36E15D9391D7}" presName="rootComposite" presStyleCnt="0"/>
      <dgm:spPr/>
    </dgm:pt>
    <dgm:pt modelId="{598D6381-CA58-4E7A-A849-C7DFC170BE6A}" type="pres">
      <dgm:prSet presAssocID="{923DC803-FA7A-4D1B-8C22-36E15D9391D7}" presName="rootText" presStyleLbl="node1" presStyleIdx="1" presStyleCnt="3"/>
      <dgm:spPr/>
    </dgm:pt>
    <dgm:pt modelId="{337FC07B-8EB2-4A93-9F9A-492C4FA2A1BD}" type="pres">
      <dgm:prSet presAssocID="{923DC803-FA7A-4D1B-8C22-36E15D9391D7}" presName="rootConnector" presStyleLbl="node1" presStyleIdx="1" presStyleCnt="3"/>
      <dgm:spPr/>
    </dgm:pt>
    <dgm:pt modelId="{360BFAAE-72CD-4E0F-8F28-A8E488C5C926}" type="pres">
      <dgm:prSet presAssocID="{923DC803-FA7A-4D1B-8C22-36E15D9391D7}" presName="childShape" presStyleCnt="0"/>
      <dgm:spPr/>
    </dgm:pt>
    <dgm:pt modelId="{B99C4AEA-1007-45C1-AA9D-5D0303D8EB6F}" type="pres">
      <dgm:prSet presAssocID="{5351DC46-47DB-4969-AC7C-173EC9EA0CA0}" presName="Name13" presStyleLbl="parChTrans1D2" presStyleIdx="1" presStyleCnt="3"/>
      <dgm:spPr/>
    </dgm:pt>
    <dgm:pt modelId="{2A00D75C-1457-48AF-A192-01BFA63C7C11}" type="pres">
      <dgm:prSet presAssocID="{29F5B51A-848A-470D-9F40-7CEB8F7EAF27}" presName="childText" presStyleLbl="bgAcc1" presStyleIdx="1" presStyleCnt="3">
        <dgm:presLayoutVars>
          <dgm:bulletEnabled val="1"/>
        </dgm:presLayoutVars>
      </dgm:prSet>
      <dgm:spPr/>
    </dgm:pt>
    <dgm:pt modelId="{0C8A86B1-7F42-4E2A-903C-6ECCF7AB17ED}" type="pres">
      <dgm:prSet presAssocID="{6FBD5CF9-9C7F-4E99-B94B-ADA71857A51E}" presName="root" presStyleCnt="0"/>
      <dgm:spPr/>
    </dgm:pt>
    <dgm:pt modelId="{4DB8F4CD-CE06-495E-9A32-1F6959B5FD42}" type="pres">
      <dgm:prSet presAssocID="{6FBD5CF9-9C7F-4E99-B94B-ADA71857A51E}" presName="rootComposite" presStyleCnt="0"/>
      <dgm:spPr/>
    </dgm:pt>
    <dgm:pt modelId="{86EB991D-4A09-424B-964D-8805CF1305A1}" type="pres">
      <dgm:prSet presAssocID="{6FBD5CF9-9C7F-4E99-B94B-ADA71857A51E}" presName="rootText" presStyleLbl="node1" presStyleIdx="2" presStyleCnt="3"/>
      <dgm:spPr/>
    </dgm:pt>
    <dgm:pt modelId="{C5CD5D9D-F1E9-463D-A180-A25AEDA2F09D}" type="pres">
      <dgm:prSet presAssocID="{6FBD5CF9-9C7F-4E99-B94B-ADA71857A51E}" presName="rootConnector" presStyleLbl="node1" presStyleIdx="2" presStyleCnt="3"/>
      <dgm:spPr/>
    </dgm:pt>
    <dgm:pt modelId="{7DB3BC0C-BE62-4535-A495-2D7930C12EB0}" type="pres">
      <dgm:prSet presAssocID="{6FBD5CF9-9C7F-4E99-B94B-ADA71857A51E}" presName="childShape" presStyleCnt="0"/>
      <dgm:spPr/>
    </dgm:pt>
    <dgm:pt modelId="{61264628-7CB8-45A8-82E6-86A77DCA8B39}" type="pres">
      <dgm:prSet presAssocID="{FD59914F-E698-45B5-BD86-EFB36C40AA11}" presName="Name13" presStyleLbl="parChTrans1D2" presStyleIdx="2" presStyleCnt="3"/>
      <dgm:spPr/>
    </dgm:pt>
    <dgm:pt modelId="{B4D69A39-9205-4960-A0C5-9D6D364612B4}" type="pres">
      <dgm:prSet presAssocID="{401D42BB-0508-4E9D-859C-EADB7E1E9165}" presName="childText" presStyleLbl="bgAcc1" presStyleIdx="2" presStyleCnt="3">
        <dgm:presLayoutVars>
          <dgm:bulletEnabled val="1"/>
        </dgm:presLayoutVars>
      </dgm:prSet>
      <dgm:spPr/>
    </dgm:pt>
  </dgm:ptLst>
  <dgm:cxnLst>
    <dgm:cxn modelId="{8F2ABE0D-1F6F-44B2-9178-411F665806B2}" srcId="{636346CC-A522-4FD1-96AC-570443E4C6F3}" destId="{923DC803-FA7A-4D1B-8C22-36E15D9391D7}" srcOrd="1" destOrd="0" parTransId="{82628D96-62BE-48BC-896B-18C6D96D8420}" sibTransId="{0DC22A0D-2AF5-4D77-AABD-70EEB5420957}"/>
    <dgm:cxn modelId="{782C441B-EC0A-491C-95D1-AD8D7A7212CE}" type="presOf" srcId="{A117DAC1-41A5-4964-B09D-6E4415BD0CEC}" destId="{E3B6C784-2100-45E2-A568-D5A9535C38EA}" srcOrd="0" destOrd="0" presId="urn:microsoft.com/office/officeart/2005/8/layout/hierarchy3"/>
    <dgm:cxn modelId="{946D3A28-C823-4F64-9DBE-FF576FC87DC4}" type="presOf" srcId="{6FBD5CF9-9C7F-4E99-B94B-ADA71857A51E}" destId="{C5CD5D9D-F1E9-463D-A180-A25AEDA2F09D}" srcOrd="1" destOrd="0" presId="urn:microsoft.com/office/officeart/2005/8/layout/hierarchy3"/>
    <dgm:cxn modelId="{0146152F-5D04-4A60-91CA-BCDA87E12A41}" type="presOf" srcId="{923DC803-FA7A-4D1B-8C22-36E15D9391D7}" destId="{337FC07B-8EB2-4A93-9F9A-492C4FA2A1BD}" srcOrd="1" destOrd="0" presId="urn:microsoft.com/office/officeart/2005/8/layout/hierarchy3"/>
    <dgm:cxn modelId="{A5698E39-3116-4BAE-9FF3-3559F5ABC28C}" srcId="{636346CC-A522-4FD1-96AC-570443E4C6F3}" destId="{6FBD5CF9-9C7F-4E99-B94B-ADA71857A51E}" srcOrd="2" destOrd="0" parTransId="{36480697-67CC-47FA-8F5F-5118BE09E6A8}" sibTransId="{661CE896-801F-4364-A075-ACCC03EB39CD}"/>
    <dgm:cxn modelId="{5EF9E65E-EED0-47AA-A4B6-9F378FD34720}" type="presOf" srcId="{46E6E3A3-C542-47DA-B4DD-3AB8B4D2C097}" destId="{8D54E602-CAE8-49DF-915A-B5EAC9E4CD2D}" srcOrd="1" destOrd="0" presId="urn:microsoft.com/office/officeart/2005/8/layout/hierarchy3"/>
    <dgm:cxn modelId="{C0503D42-9E48-43B6-A270-48EA90F78DCC}" type="presOf" srcId="{29F5B51A-848A-470D-9F40-7CEB8F7EAF27}" destId="{2A00D75C-1457-48AF-A192-01BFA63C7C11}" srcOrd="0" destOrd="0" presId="urn:microsoft.com/office/officeart/2005/8/layout/hierarchy3"/>
    <dgm:cxn modelId="{BD035A63-4B55-49C6-818B-0E139A0139F0}" type="presOf" srcId="{46E6E3A3-C542-47DA-B4DD-3AB8B4D2C097}" destId="{8DA77EE6-7F69-4D55-B0C8-B43A88CEE1AD}" srcOrd="0" destOrd="0" presId="urn:microsoft.com/office/officeart/2005/8/layout/hierarchy3"/>
    <dgm:cxn modelId="{167B4066-5576-4F92-ACE1-7C9DDF24C247}" srcId="{6FBD5CF9-9C7F-4E99-B94B-ADA71857A51E}" destId="{401D42BB-0508-4E9D-859C-EADB7E1E9165}" srcOrd="0" destOrd="0" parTransId="{FD59914F-E698-45B5-BD86-EFB36C40AA11}" sibTransId="{F07BC1B5-06F0-42E9-A313-1F7C3FC788B1}"/>
    <dgm:cxn modelId="{20BB9252-0B88-4F6D-AAFD-D243FDB6AE4D}" srcId="{46E6E3A3-C542-47DA-B4DD-3AB8B4D2C097}" destId="{A117DAC1-41A5-4964-B09D-6E4415BD0CEC}" srcOrd="0" destOrd="0" parTransId="{ED3FA0C8-579A-4D23-A9BB-DEBE9FEFACEB}" sibTransId="{B4A49124-656D-4849-A343-AFCE55832F26}"/>
    <dgm:cxn modelId="{65DF6155-ECBD-4E7C-B7E8-DCB8292822F4}" srcId="{636346CC-A522-4FD1-96AC-570443E4C6F3}" destId="{46E6E3A3-C542-47DA-B4DD-3AB8B4D2C097}" srcOrd="0" destOrd="0" parTransId="{86EBBD25-EB53-49FD-9074-6DD51964CE7C}" sibTransId="{828E476D-DEDB-499A-A5E5-639868033E1B}"/>
    <dgm:cxn modelId="{FE2FB07D-2CC9-4B59-9EB1-6737A32063FE}" type="presOf" srcId="{636346CC-A522-4FD1-96AC-570443E4C6F3}" destId="{1A1D3214-C693-4CE2-8937-74CC5FCA5560}" srcOrd="0" destOrd="0" presId="urn:microsoft.com/office/officeart/2005/8/layout/hierarchy3"/>
    <dgm:cxn modelId="{C35DE883-C638-4B1C-A5AF-0BF83B08517F}" type="presOf" srcId="{ED3FA0C8-579A-4D23-A9BB-DEBE9FEFACEB}" destId="{A8F29361-920B-47D1-A26E-9B44AFF93055}" srcOrd="0" destOrd="0" presId="urn:microsoft.com/office/officeart/2005/8/layout/hierarchy3"/>
    <dgm:cxn modelId="{2C8221A3-DCD4-4D24-A6D1-EA59E00511C8}" type="presOf" srcId="{401D42BB-0508-4E9D-859C-EADB7E1E9165}" destId="{B4D69A39-9205-4960-A0C5-9D6D364612B4}" srcOrd="0" destOrd="0" presId="urn:microsoft.com/office/officeart/2005/8/layout/hierarchy3"/>
    <dgm:cxn modelId="{5E114AA8-3D0C-40EF-9055-E286761CD73F}" type="presOf" srcId="{5351DC46-47DB-4969-AC7C-173EC9EA0CA0}" destId="{B99C4AEA-1007-45C1-AA9D-5D0303D8EB6F}" srcOrd="0" destOrd="0" presId="urn:microsoft.com/office/officeart/2005/8/layout/hierarchy3"/>
    <dgm:cxn modelId="{2D66EDC0-6F25-44E8-9A13-BBDC5E09FFB8}" srcId="{923DC803-FA7A-4D1B-8C22-36E15D9391D7}" destId="{29F5B51A-848A-470D-9F40-7CEB8F7EAF27}" srcOrd="0" destOrd="0" parTransId="{5351DC46-47DB-4969-AC7C-173EC9EA0CA0}" sibTransId="{63671523-17CA-42A1-ABC5-C29C70EC34FC}"/>
    <dgm:cxn modelId="{A1B7F0D6-7375-4D90-A4BE-044AE1414ADF}" type="presOf" srcId="{FD59914F-E698-45B5-BD86-EFB36C40AA11}" destId="{61264628-7CB8-45A8-82E6-86A77DCA8B39}" srcOrd="0" destOrd="0" presId="urn:microsoft.com/office/officeart/2005/8/layout/hierarchy3"/>
    <dgm:cxn modelId="{73DB79EB-3CF0-46C7-ACD9-9B3179280EAD}" type="presOf" srcId="{6FBD5CF9-9C7F-4E99-B94B-ADA71857A51E}" destId="{86EB991D-4A09-424B-964D-8805CF1305A1}" srcOrd="0" destOrd="0" presId="urn:microsoft.com/office/officeart/2005/8/layout/hierarchy3"/>
    <dgm:cxn modelId="{218272F5-0B0F-4ECC-AFC3-FE0EF510C581}" type="presOf" srcId="{923DC803-FA7A-4D1B-8C22-36E15D9391D7}" destId="{598D6381-CA58-4E7A-A849-C7DFC170BE6A}" srcOrd="0" destOrd="0" presId="urn:microsoft.com/office/officeart/2005/8/layout/hierarchy3"/>
    <dgm:cxn modelId="{7DE3F7BE-787B-4916-B2CA-3130E33D0E59}" type="presParOf" srcId="{1A1D3214-C693-4CE2-8937-74CC5FCA5560}" destId="{903BDC89-046B-4E42-8080-244491380D55}" srcOrd="0" destOrd="0" presId="urn:microsoft.com/office/officeart/2005/8/layout/hierarchy3"/>
    <dgm:cxn modelId="{F08964C0-F1AC-44B9-84B7-94DAB18A354F}" type="presParOf" srcId="{903BDC89-046B-4E42-8080-244491380D55}" destId="{09F7E19F-C247-4221-B81F-A34D1654515E}" srcOrd="0" destOrd="0" presId="urn:microsoft.com/office/officeart/2005/8/layout/hierarchy3"/>
    <dgm:cxn modelId="{C60562B7-DE57-4FE1-91F9-2F6F07C75883}" type="presParOf" srcId="{09F7E19F-C247-4221-B81F-A34D1654515E}" destId="{8DA77EE6-7F69-4D55-B0C8-B43A88CEE1AD}" srcOrd="0" destOrd="0" presId="urn:microsoft.com/office/officeart/2005/8/layout/hierarchy3"/>
    <dgm:cxn modelId="{064BD50A-08DF-440C-8D2D-1DFDD07AC7FC}" type="presParOf" srcId="{09F7E19F-C247-4221-B81F-A34D1654515E}" destId="{8D54E602-CAE8-49DF-915A-B5EAC9E4CD2D}" srcOrd="1" destOrd="0" presId="urn:microsoft.com/office/officeart/2005/8/layout/hierarchy3"/>
    <dgm:cxn modelId="{F1D2232D-7818-4557-AFE1-23FF16F4C7CE}" type="presParOf" srcId="{903BDC89-046B-4E42-8080-244491380D55}" destId="{A59950B3-ED63-476E-B032-5B0316A5A012}" srcOrd="1" destOrd="0" presId="urn:microsoft.com/office/officeart/2005/8/layout/hierarchy3"/>
    <dgm:cxn modelId="{9541E8B4-C510-436D-BB52-7976743BA101}" type="presParOf" srcId="{A59950B3-ED63-476E-B032-5B0316A5A012}" destId="{A8F29361-920B-47D1-A26E-9B44AFF93055}" srcOrd="0" destOrd="0" presId="urn:microsoft.com/office/officeart/2005/8/layout/hierarchy3"/>
    <dgm:cxn modelId="{1FD9A7D7-7125-41F1-A51B-56C260659B85}" type="presParOf" srcId="{A59950B3-ED63-476E-B032-5B0316A5A012}" destId="{E3B6C784-2100-45E2-A568-D5A9535C38EA}" srcOrd="1" destOrd="0" presId="urn:microsoft.com/office/officeart/2005/8/layout/hierarchy3"/>
    <dgm:cxn modelId="{9DAD5B0B-C6DC-42B1-AE96-A2BC2F24C5AF}" type="presParOf" srcId="{1A1D3214-C693-4CE2-8937-74CC5FCA5560}" destId="{16677FDD-FDBC-4204-80B0-34163F8488FB}" srcOrd="1" destOrd="0" presId="urn:microsoft.com/office/officeart/2005/8/layout/hierarchy3"/>
    <dgm:cxn modelId="{37AA698E-CD57-453A-B61C-D4D4F3480321}" type="presParOf" srcId="{16677FDD-FDBC-4204-80B0-34163F8488FB}" destId="{A61A4A15-B4EC-4A5D-A62E-86F93D2D3744}" srcOrd="0" destOrd="0" presId="urn:microsoft.com/office/officeart/2005/8/layout/hierarchy3"/>
    <dgm:cxn modelId="{99038CB6-08D4-4042-A5BE-6960F4B30977}" type="presParOf" srcId="{A61A4A15-B4EC-4A5D-A62E-86F93D2D3744}" destId="{598D6381-CA58-4E7A-A849-C7DFC170BE6A}" srcOrd="0" destOrd="0" presId="urn:microsoft.com/office/officeart/2005/8/layout/hierarchy3"/>
    <dgm:cxn modelId="{622B2FE8-5CD9-4613-9FF3-6EE7C7F27580}" type="presParOf" srcId="{A61A4A15-B4EC-4A5D-A62E-86F93D2D3744}" destId="{337FC07B-8EB2-4A93-9F9A-492C4FA2A1BD}" srcOrd="1" destOrd="0" presId="urn:microsoft.com/office/officeart/2005/8/layout/hierarchy3"/>
    <dgm:cxn modelId="{FD43091F-AC01-4D2F-A9B1-063606341D69}" type="presParOf" srcId="{16677FDD-FDBC-4204-80B0-34163F8488FB}" destId="{360BFAAE-72CD-4E0F-8F28-A8E488C5C926}" srcOrd="1" destOrd="0" presId="urn:microsoft.com/office/officeart/2005/8/layout/hierarchy3"/>
    <dgm:cxn modelId="{4EBFEAC0-BD55-433E-851E-5387EC1D3D64}" type="presParOf" srcId="{360BFAAE-72CD-4E0F-8F28-A8E488C5C926}" destId="{B99C4AEA-1007-45C1-AA9D-5D0303D8EB6F}" srcOrd="0" destOrd="0" presId="urn:microsoft.com/office/officeart/2005/8/layout/hierarchy3"/>
    <dgm:cxn modelId="{9483D551-566E-4E9B-B7ED-FB3801E454F8}" type="presParOf" srcId="{360BFAAE-72CD-4E0F-8F28-A8E488C5C926}" destId="{2A00D75C-1457-48AF-A192-01BFA63C7C11}" srcOrd="1" destOrd="0" presId="urn:microsoft.com/office/officeart/2005/8/layout/hierarchy3"/>
    <dgm:cxn modelId="{49850260-4D61-4F5F-9C42-4C0AD9B716BF}" type="presParOf" srcId="{1A1D3214-C693-4CE2-8937-74CC5FCA5560}" destId="{0C8A86B1-7F42-4E2A-903C-6ECCF7AB17ED}" srcOrd="2" destOrd="0" presId="urn:microsoft.com/office/officeart/2005/8/layout/hierarchy3"/>
    <dgm:cxn modelId="{A902C10D-4D8B-4703-AE1F-C3BE278E09F9}" type="presParOf" srcId="{0C8A86B1-7F42-4E2A-903C-6ECCF7AB17ED}" destId="{4DB8F4CD-CE06-495E-9A32-1F6959B5FD42}" srcOrd="0" destOrd="0" presId="urn:microsoft.com/office/officeart/2005/8/layout/hierarchy3"/>
    <dgm:cxn modelId="{7D88CE45-2CDF-4F91-AAD2-68E94FD89627}" type="presParOf" srcId="{4DB8F4CD-CE06-495E-9A32-1F6959B5FD42}" destId="{86EB991D-4A09-424B-964D-8805CF1305A1}" srcOrd="0" destOrd="0" presId="urn:microsoft.com/office/officeart/2005/8/layout/hierarchy3"/>
    <dgm:cxn modelId="{E38A3C0E-B5BC-43D8-ACE4-E5A5D22B11F5}" type="presParOf" srcId="{4DB8F4CD-CE06-495E-9A32-1F6959B5FD42}" destId="{C5CD5D9D-F1E9-463D-A180-A25AEDA2F09D}" srcOrd="1" destOrd="0" presId="urn:microsoft.com/office/officeart/2005/8/layout/hierarchy3"/>
    <dgm:cxn modelId="{A2BD981A-613F-4E39-8827-6ACF63DC87C6}" type="presParOf" srcId="{0C8A86B1-7F42-4E2A-903C-6ECCF7AB17ED}" destId="{7DB3BC0C-BE62-4535-A495-2D7930C12EB0}" srcOrd="1" destOrd="0" presId="urn:microsoft.com/office/officeart/2005/8/layout/hierarchy3"/>
    <dgm:cxn modelId="{7AC4E7C9-F988-4AC1-B1A7-4D097635A532}" type="presParOf" srcId="{7DB3BC0C-BE62-4535-A495-2D7930C12EB0}" destId="{61264628-7CB8-45A8-82E6-86A77DCA8B39}" srcOrd="0" destOrd="0" presId="urn:microsoft.com/office/officeart/2005/8/layout/hierarchy3"/>
    <dgm:cxn modelId="{1142EACB-C572-46A4-BAAF-ACC89F93B25F}" type="presParOf" srcId="{7DB3BC0C-BE62-4535-A495-2D7930C12EB0}" destId="{B4D69A39-9205-4960-A0C5-9D6D364612B4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2A70C24E-0987-41AC-A611-FF5EA84D57A2}" type="doc">
      <dgm:prSet loTypeId="urn:microsoft.com/office/officeart/2005/8/layout/chart3" loCatId="relationship" qsTypeId="urn:microsoft.com/office/officeart/2005/8/quickstyle/simple3" qsCatId="simple" csTypeId="urn:microsoft.com/office/officeart/2005/8/colors/accent1_5" csCatId="accent1" phldr="1"/>
      <dgm:spPr/>
      <dgm:t>
        <a:bodyPr/>
        <a:lstStyle/>
        <a:p>
          <a:endParaRPr lang="zh-CN" altLang="en-US"/>
        </a:p>
      </dgm:t>
    </dgm:pt>
    <dgm:pt modelId="{C7FE5233-94FF-4EED-A6C4-1722E1BDA933}">
      <dgm:prSet/>
      <dgm:spPr>
        <a:solidFill>
          <a:schemeClr val="accent2">
            <a:lumMod val="60000"/>
            <a:lumOff val="40000"/>
          </a:schemeClr>
        </a:solidFill>
      </dgm:spPr>
      <dgm:t>
        <a:bodyPr/>
        <a:lstStyle/>
        <a:p>
          <a:r>
            <a:rPr lang="en-GB"/>
            <a:t>The consent of students</a:t>
          </a:r>
          <a:endParaRPr lang="zh-CN"/>
        </a:p>
      </dgm:t>
    </dgm:pt>
    <dgm:pt modelId="{1391E801-8E1F-428E-8512-AC093F6733E5}" type="parTrans" cxnId="{4A9DFE32-EBBC-4682-A5F3-B9D981172B56}">
      <dgm:prSet/>
      <dgm:spPr/>
      <dgm:t>
        <a:bodyPr/>
        <a:lstStyle/>
        <a:p>
          <a:endParaRPr lang="zh-CN" altLang="en-US"/>
        </a:p>
      </dgm:t>
    </dgm:pt>
    <dgm:pt modelId="{5D59E6E7-1C56-406A-9168-D163FDB79FF3}" type="sibTrans" cxnId="{4A9DFE32-EBBC-4682-A5F3-B9D981172B56}">
      <dgm:prSet/>
      <dgm:spPr/>
      <dgm:t>
        <a:bodyPr/>
        <a:lstStyle/>
        <a:p>
          <a:endParaRPr lang="zh-CN" altLang="en-US"/>
        </a:p>
      </dgm:t>
    </dgm:pt>
    <dgm:pt modelId="{5332200B-19A5-4358-A586-958DF5C0B185}">
      <dgm:prSet/>
      <dgm:spPr/>
      <dgm:t>
        <a:bodyPr/>
        <a:lstStyle/>
        <a:p>
          <a:r>
            <a:rPr lang="en-GB" dirty="0"/>
            <a:t>The privacy of students </a:t>
          </a:r>
          <a:endParaRPr lang="zh-CN" dirty="0"/>
        </a:p>
      </dgm:t>
    </dgm:pt>
    <dgm:pt modelId="{42149CCB-010A-4A60-8B64-F3EF6D1B2A07}" type="parTrans" cxnId="{612E657B-BBE3-4C2F-A40F-A63776CCB5A9}">
      <dgm:prSet/>
      <dgm:spPr/>
      <dgm:t>
        <a:bodyPr/>
        <a:lstStyle/>
        <a:p>
          <a:endParaRPr lang="zh-CN" altLang="en-US"/>
        </a:p>
      </dgm:t>
    </dgm:pt>
    <dgm:pt modelId="{4E1DE4C6-632B-45C5-8758-EE5815635CC7}" type="sibTrans" cxnId="{612E657B-BBE3-4C2F-A40F-A63776CCB5A9}">
      <dgm:prSet/>
      <dgm:spPr/>
      <dgm:t>
        <a:bodyPr/>
        <a:lstStyle/>
        <a:p>
          <a:endParaRPr lang="zh-CN" altLang="en-US"/>
        </a:p>
      </dgm:t>
    </dgm:pt>
    <dgm:pt modelId="{165819BE-2034-4BB1-A4D6-48302D5D6083}">
      <dgm:prSet/>
      <dgm:spPr>
        <a:solidFill>
          <a:schemeClr val="accent2">
            <a:lumMod val="20000"/>
            <a:lumOff val="80000"/>
          </a:schemeClr>
        </a:solidFill>
      </dgm:spPr>
      <dgm:t>
        <a:bodyPr/>
        <a:lstStyle/>
        <a:p>
          <a:r>
            <a:rPr lang="en-GB" dirty="0"/>
            <a:t>The confidentiality of relating data to students.</a:t>
          </a:r>
          <a:endParaRPr lang="zh-CN" dirty="0"/>
        </a:p>
      </dgm:t>
    </dgm:pt>
    <dgm:pt modelId="{ED0A38D9-1159-4260-BAED-CB69C26C8506}" type="parTrans" cxnId="{493C0E4E-BCBA-456D-9BF1-AA7F8559BF4F}">
      <dgm:prSet/>
      <dgm:spPr/>
      <dgm:t>
        <a:bodyPr/>
        <a:lstStyle/>
        <a:p>
          <a:endParaRPr lang="zh-CN" altLang="en-US"/>
        </a:p>
      </dgm:t>
    </dgm:pt>
    <dgm:pt modelId="{7FBBC1A7-D67A-49A4-9B3F-71272ABD0862}" type="sibTrans" cxnId="{493C0E4E-BCBA-456D-9BF1-AA7F8559BF4F}">
      <dgm:prSet/>
      <dgm:spPr/>
      <dgm:t>
        <a:bodyPr/>
        <a:lstStyle/>
        <a:p>
          <a:endParaRPr lang="zh-CN" altLang="en-US"/>
        </a:p>
      </dgm:t>
    </dgm:pt>
    <dgm:pt modelId="{D32083E4-ADDA-4E8A-BF6E-16499F64EC23}" type="pres">
      <dgm:prSet presAssocID="{2A70C24E-0987-41AC-A611-FF5EA84D57A2}" presName="compositeShape" presStyleCnt="0">
        <dgm:presLayoutVars>
          <dgm:chMax val="7"/>
          <dgm:dir/>
          <dgm:resizeHandles val="exact"/>
        </dgm:presLayoutVars>
      </dgm:prSet>
      <dgm:spPr/>
    </dgm:pt>
    <dgm:pt modelId="{A9605239-E884-4550-A8F3-6656F88EF9F0}" type="pres">
      <dgm:prSet presAssocID="{2A70C24E-0987-41AC-A611-FF5EA84D57A2}" presName="wedge1" presStyleLbl="node1" presStyleIdx="0" presStyleCnt="3"/>
      <dgm:spPr/>
    </dgm:pt>
    <dgm:pt modelId="{37F0B0C2-2193-4AD2-AFC4-7694C42D27FB}" type="pres">
      <dgm:prSet presAssocID="{2A70C24E-0987-41AC-A611-FF5EA84D57A2}" presName="wedge1Tx" presStyleLbl="node1" presStyleIdx="0" presStyleCnt="3">
        <dgm:presLayoutVars>
          <dgm:chMax val="0"/>
          <dgm:chPref val="0"/>
          <dgm:bulletEnabled val="1"/>
        </dgm:presLayoutVars>
      </dgm:prSet>
      <dgm:spPr/>
    </dgm:pt>
    <dgm:pt modelId="{1BEA117F-D648-4029-B2E2-4E7CBE29E2F9}" type="pres">
      <dgm:prSet presAssocID="{2A70C24E-0987-41AC-A611-FF5EA84D57A2}" presName="wedge2" presStyleLbl="node1" presStyleIdx="1" presStyleCnt="3"/>
      <dgm:spPr/>
    </dgm:pt>
    <dgm:pt modelId="{96B6C804-5219-4271-8F38-EC56FDEDEE42}" type="pres">
      <dgm:prSet presAssocID="{2A70C24E-0987-41AC-A611-FF5EA84D57A2}" presName="wedge2Tx" presStyleLbl="node1" presStyleIdx="1" presStyleCnt="3">
        <dgm:presLayoutVars>
          <dgm:chMax val="0"/>
          <dgm:chPref val="0"/>
          <dgm:bulletEnabled val="1"/>
        </dgm:presLayoutVars>
      </dgm:prSet>
      <dgm:spPr/>
    </dgm:pt>
    <dgm:pt modelId="{337CBE16-8CCA-498B-878C-44E5CEEABC8D}" type="pres">
      <dgm:prSet presAssocID="{2A70C24E-0987-41AC-A611-FF5EA84D57A2}" presName="wedge3" presStyleLbl="node1" presStyleIdx="2" presStyleCnt="3"/>
      <dgm:spPr/>
    </dgm:pt>
    <dgm:pt modelId="{775DB7C1-885A-4EDB-B30C-6304377DEE69}" type="pres">
      <dgm:prSet presAssocID="{2A70C24E-0987-41AC-A611-FF5EA84D57A2}" presName="wedge3Tx" presStyleLbl="node1" presStyleIdx="2" presStyleCnt="3">
        <dgm:presLayoutVars>
          <dgm:chMax val="0"/>
          <dgm:chPref val="0"/>
          <dgm:bulletEnabled val="1"/>
        </dgm:presLayoutVars>
      </dgm:prSet>
      <dgm:spPr/>
    </dgm:pt>
  </dgm:ptLst>
  <dgm:cxnLst>
    <dgm:cxn modelId="{E3C0C62F-BC12-4FD2-B966-859AD4B99CD8}" type="presOf" srcId="{5332200B-19A5-4358-A586-958DF5C0B185}" destId="{1BEA117F-D648-4029-B2E2-4E7CBE29E2F9}" srcOrd="0" destOrd="0" presId="urn:microsoft.com/office/officeart/2005/8/layout/chart3"/>
    <dgm:cxn modelId="{4A9DFE32-EBBC-4682-A5F3-B9D981172B56}" srcId="{2A70C24E-0987-41AC-A611-FF5EA84D57A2}" destId="{C7FE5233-94FF-4EED-A6C4-1722E1BDA933}" srcOrd="0" destOrd="0" parTransId="{1391E801-8E1F-428E-8512-AC093F6733E5}" sibTransId="{5D59E6E7-1C56-406A-9168-D163FDB79FF3}"/>
    <dgm:cxn modelId="{40C0423F-1BBA-4395-8532-E52DDC63B515}" type="presOf" srcId="{165819BE-2034-4BB1-A4D6-48302D5D6083}" destId="{337CBE16-8CCA-498B-878C-44E5CEEABC8D}" srcOrd="0" destOrd="0" presId="urn:microsoft.com/office/officeart/2005/8/layout/chart3"/>
    <dgm:cxn modelId="{2F06E83F-5909-4363-BAC0-D6EBEEB06206}" type="presOf" srcId="{C7FE5233-94FF-4EED-A6C4-1722E1BDA933}" destId="{A9605239-E884-4550-A8F3-6656F88EF9F0}" srcOrd="0" destOrd="0" presId="urn:microsoft.com/office/officeart/2005/8/layout/chart3"/>
    <dgm:cxn modelId="{493C0E4E-BCBA-456D-9BF1-AA7F8559BF4F}" srcId="{2A70C24E-0987-41AC-A611-FF5EA84D57A2}" destId="{165819BE-2034-4BB1-A4D6-48302D5D6083}" srcOrd="2" destOrd="0" parTransId="{ED0A38D9-1159-4260-BAED-CB69C26C8506}" sibTransId="{7FBBC1A7-D67A-49A4-9B3F-71272ABD0862}"/>
    <dgm:cxn modelId="{A500C072-5D97-40C0-AB50-616DE45B84A1}" type="presOf" srcId="{2A70C24E-0987-41AC-A611-FF5EA84D57A2}" destId="{D32083E4-ADDA-4E8A-BF6E-16499F64EC23}" srcOrd="0" destOrd="0" presId="urn:microsoft.com/office/officeart/2005/8/layout/chart3"/>
    <dgm:cxn modelId="{5DFB4C59-4179-469B-80EF-199A261DB70B}" type="presOf" srcId="{C7FE5233-94FF-4EED-A6C4-1722E1BDA933}" destId="{37F0B0C2-2193-4AD2-AFC4-7694C42D27FB}" srcOrd="1" destOrd="0" presId="urn:microsoft.com/office/officeart/2005/8/layout/chart3"/>
    <dgm:cxn modelId="{612E657B-BBE3-4C2F-A40F-A63776CCB5A9}" srcId="{2A70C24E-0987-41AC-A611-FF5EA84D57A2}" destId="{5332200B-19A5-4358-A586-958DF5C0B185}" srcOrd="1" destOrd="0" parTransId="{42149CCB-010A-4A60-8B64-F3EF6D1B2A07}" sibTransId="{4E1DE4C6-632B-45C5-8758-EE5815635CC7}"/>
    <dgm:cxn modelId="{E9145ED0-8E08-4896-9E3F-4123A79E1976}" type="presOf" srcId="{5332200B-19A5-4358-A586-958DF5C0B185}" destId="{96B6C804-5219-4271-8F38-EC56FDEDEE42}" srcOrd="1" destOrd="0" presId="urn:microsoft.com/office/officeart/2005/8/layout/chart3"/>
    <dgm:cxn modelId="{D13586DA-ADEA-40C5-8AC0-9D3F18702E4D}" type="presOf" srcId="{165819BE-2034-4BB1-A4D6-48302D5D6083}" destId="{775DB7C1-885A-4EDB-B30C-6304377DEE69}" srcOrd="1" destOrd="0" presId="urn:microsoft.com/office/officeart/2005/8/layout/chart3"/>
    <dgm:cxn modelId="{69560014-C145-4F20-A29C-83AAD8048372}" type="presParOf" srcId="{D32083E4-ADDA-4E8A-BF6E-16499F64EC23}" destId="{A9605239-E884-4550-A8F3-6656F88EF9F0}" srcOrd="0" destOrd="0" presId="urn:microsoft.com/office/officeart/2005/8/layout/chart3"/>
    <dgm:cxn modelId="{F94508D4-C9F3-4007-B2F3-60C45219108D}" type="presParOf" srcId="{D32083E4-ADDA-4E8A-BF6E-16499F64EC23}" destId="{37F0B0C2-2193-4AD2-AFC4-7694C42D27FB}" srcOrd="1" destOrd="0" presId="urn:microsoft.com/office/officeart/2005/8/layout/chart3"/>
    <dgm:cxn modelId="{362CE13A-A8DA-4D66-8723-2552DFAF5A03}" type="presParOf" srcId="{D32083E4-ADDA-4E8A-BF6E-16499F64EC23}" destId="{1BEA117F-D648-4029-B2E2-4E7CBE29E2F9}" srcOrd="2" destOrd="0" presId="urn:microsoft.com/office/officeart/2005/8/layout/chart3"/>
    <dgm:cxn modelId="{E33AB077-7C6B-4939-8B5A-6719962E4D23}" type="presParOf" srcId="{D32083E4-ADDA-4E8A-BF6E-16499F64EC23}" destId="{96B6C804-5219-4271-8F38-EC56FDEDEE42}" srcOrd="3" destOrd="0" presId="urn:microsoft.com/office/officeart/2005/8/layout/chart3"/>
    <dgm:cxn modelId="{6BF9A634-045D-4F2D-8FCB-66FFA9595077}" type="presParOf" srcId="{D32083E4-ADDA-4E8A-BF6E-16499F64EC23}" destId="{337CBE16-8CCA-498B-878C-44E5CEEABC8D}" srcOrd="4" destOrd="0" presId="urn:microsoft.com/office/officeart/2005/8/layout/chart3"/>
    <dgm:cxn modelId="{0D72B3F9-C8EB-4923-A7E1-F5347BEFED19}" type="presParOf" srcId="{D32083E4-ADDA-4E8A-BF6E-16499F64EC23}" destId="{775DB7C1-885A-4EDB-B30C-6304377DEE69}" srcOrd="5" destOrd="0" presId="urn:microsoft.com/office/officeart/2005/8/layout/char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881A3A5B-998A-44AD-B20B-96778C0C5D4F}" type="doc">
      <dgm:prSet loTypeId="urn:microsoft.com/office/officeart/2009/3/layout/StepUpProcess" loCatId="process" qsTypeId="urn:microsoft.com/office/officeart/2005/8/quickstyle/simple1" qsCatId="simple" csTypeId="urn:microsoft.com/office/officeart/2005/8/colors/accent5_4" csCatId="accent5" phldr="1"/>
      <dgm:spPr/>
      <dgm:t>
        <a:bodyPr/>
        <a:lstStyle/>
        <a:p>
          <a:endParaRPr lang="zh-CN" altLang="en-US"/>
        </a:p>
      </dgm:t>
    </dgm:pt>
    <dgm:pt modelId="{88246D9B-F1EB-4715-96D7-A8B19D4266F1}">
      <dgm:prSet/>
      <dgm:spPr/>
      <dgm:t>
        <a:bodyPr/>
        <a:lstStyle/>
        <a:p>
          <a:r>
            <a:rPr lang="en-US" dirty="0"/>
            <a:t>The pretest and post test are scored and collected by 3 teachers.  </a:t>
          </a:r>
          <a:endParaRPr lang="zh-CN" dirty="0"/>
        </a:p>
      </dgm:t>
    </dgm:pt>
    <dgm:pt modelId="{B6AF1A59-5840-45AD-90D5-E5E0439242D5}" type="parTrans" cxnId="{2EC40D60-F6F9-4E8C-9F4A-42D516565B4D}">
      <dgm:prSet/>
      <dgm:spPr/>
      <dgm:t>
        <a:bodyPr/>
        <a:lstStyle/>
        <a:p>
          <a:endParaRPr lang="zh-CN" altLang="en-US"/>
        </a:p>
      </dgm:t>
    </dgm:pt>
    <dgm:pt modelId="{5EED7B3F-2807-49E0-9567-441BA743D902}" type="sibTrans" cxnId="{2EC40D60-F6F9-4E8C-9F4A-42D516565B4D}">
      <dgm:prSet/>
      <dgm:spPr/>
      <dgm:t>
        <a:bodyPr/>
        <a:lstStyle/>
        <a:p>
          <a:endParaRPr lang="zh-CN" altLang="en-US"/>
        </a:p>
      </dgm:t>
    </dgm:pt>
    <dgm:pt modelId="{5268843F-AE16-4C4C-A2F1-1F82847959B6}">
      <dgm:prSet/>
      <dgm:spPr/>
      <dgm:t>
        <a:bodyPr/>
        <a:lstStyle/>
        <a:p>
          <a:r>
            <a:rPr lang="en-US"/>
            <a:t>After the pretest, the results will be recorded.</a:t>
          </a:r>
          <a:endParaRPr lang="zh-CN"/>
        </a:p>
      </dgm:t>
    </dgm:pt>
    <dgm:pt modelId="{9CB59264-62F3-47CB-A8FE-D45566FE0B0A}" type="parTrans" cxnId="{80EC95AF-F1D8-4A9C-A2FF-18910A8D0C21}">
      <dgm:prSet/>
      <dgm:spPr/>
      <dgm:t>
        <a:bodyPr/>
        <a:lstStyle/>
        <a:p>
          <a:endParaRPr lang="zh-CN" altLang="en-US"/>
        </a:p>
      </dgm:t>
    </dgm:pt>
    <dgm:pt modelId="{248E11FF-0971-4AB8-A5D8-4A247A293480}" type="sibTrans" cxnId="{80EC95AF-F1D8-4A9C-A2FF-18910A8D0C21}">
      <dgm:prSet/>
      <dgm:spPr/>
      <dgm:t>
        <a:bodyPr/>
        <a:lstStyle/>
        <a:p>
          <a:endParaRPr lang="zh-CN" altLang="en-US"/>
        </a:p>
      </dgm:t>
    </dgm:pt>
    <dgm:pt modelId="{AD0F7252-1C17-4BED-95EF-7AEB0E730A99}">
      <dgm:prSet/>
      <dgm:spPr/>
      <dgm:t>
        <a:bodyPr/>
        <a:lstStyle/>
        <a:p>
          <a:r>
            <a:rPr lang="en-US"/>
            <a:t>After the post test, t- test will be used to analyze the improvement of students’ writing achievement and also improvement of high achievers’ writing achievement in 2 phases.</a:t>
          </a:r>
          <a:endParaRPr lang="zh-CN"/>
        </a:p>
      </dgm:t>
    </dgm:pt>
    <dgm:pt modelId="{577E0139-81D4-483C-BEF9-B7800DCA8656}" type="parTrans" cxnId="{E55876BF-F80F-456D-BD90-04CE23B53DDB}">
      <dgm:prSet/>
      <dgm:spPr/>
      <dgm:t>
        <a:bodyPr/>
        <a:lstStyle/>
        <a:p>
          <a:endParaRPr lang="zh-CN" altLang="en-US"/>
        </a:p>
      </dgm:t>
    </dgm:pt>
    <dgm:pt modelId="{A04E49F7-3624-43ED-93BF-8802C1BD2621}" type="sibTrans" cxnId="{E55876BF-F80F-456D-BD90-04CE23B53DDB}">
      <dgm:prSet/>
      <dgm:spPr/>
      <dgm:t>
        <a:bodyPr/>
        <a:lstStyle/>
        <a:p>
          <a:endParaRPr lang="zh-CN" altLang="en-US"/>
        </a:p>
      </dgm:t>
    </dgm:pt>
    <dgm:pt modelId="{A172F13C-1F5B-4E86-B4FB-88D04E6FD0C6}">
      <dgm:prSet/>
      <dgm:spPr/>
      <dgm:t>
        <a:bodyPr/>
        <a:lstStyle/>
        <a:p>
          <a:r>
            <a:rPr lang="en-US" dirty="0"/>
            <a:t>Questionnaires and interviews will also be analyzed to see whether the data are in accordance with the quantitative analysis of the improvement of high achievers in the experimental phase.</a:t>
          </a:r>
          <a:endParaRPr lang="zh-CN" dirty="0"/>
        </a:p>
      </dgm:t>
    </dgm:pt>
    <dgm:pt modelId="{817B3769-9035-45F3-98E2-FF6643DD5766}" type="parTrans" cxnId="{9D04D3CA-0A08-448D-AB96-B6963FEE5C6D}">
      <dgm:prSet/>
      <dgm:spPr/>
      <dgm:t>
        <a:bodyPr/>
        <a:lstStyle/>
        <a:p>
          <a:endParaRPr lang="zh-CN" altLang="en-US"/>
        </a:p>
      </dgm:t>
    </dgm:pt>
    <dgm:pt modelId="{B1C96076-2CB1-48F6-B954-E95EA96F8139}" type="sibTrans" cxnId="{9D04D3CA-0A08-448D-AB96-B6963FEE5C6D}">
      <dgm:prSet/>
      <dgm:spPr/>
      <dgm:t>
        <a:bodyPr/>
        <a:lstStyle/>
        <a:p>
          <a:endParaRPr lang="zh-CN" altLang="en-US"/>
        </a:p>
      </dgm:t>
    </dgm:pt>
    <dgm:pt modelId="{79B2602E-3177-45BF-A71F-28A4700809F5}" type="pres">
      <dgm:prSet presAssocID="{881A3A5B-998A-44AD-B20B-96778C0C5D4F}" presName="rootnode" presStyleCnt="0">
        <dgm:presLayoutVars>
          <dgm:chMax/>
          <dgm:chPref/>
          <dgm:dir/>
          <dgm:animLvl val="lvl"/>
        </dgm:presLayoutVars>
      </dgm:prSet>
      <dgm:spPr/>
    </dgm:pt>
    <dgm:pt modelId="{F9CD1D49-A652-419C-94E7-FFA5EDBB0892}" type="pres">
      <dgm:prSet presAssocID="{88246D9B-F1EB-4715-96D7-A8B19D4266F1}" presName="composite" presStyleCnt="0"/>
      <dgm:spPr/>
    </dgm:pt>
    <dgm:pt modelId="{2FD7DB53-B083-4221-B9D9-FEB1E1D40C01}" type="pres">
      <dgm:prSet presAssocID="{88246D9B-F1EB-4715-96D7-A8B19D4266F1}" presName="LShape" presStyleLbl="alignNode1" presStyleIdx="0" presStyleCnt="7"/>
      <dgm:spPr/>
    </dgm:pt>
    <dgm:pt modelId="{07F72B88-7C76-4FE4-8983-45926BFF365F}" type="pres">
      <dgm:prSet presAssocID="{88246D9B-F1EB-4715-96D7-A8B19D4266F1}" presName="ParentText" presStyleLbl="revTx" presStyleIdx="0" presStyleCnt="4">
        <dgm:presLayoutVars>
          <dgm:chMax val="0"/>
          <dgm:chPref val="0"/>
          <dgm:bulletEnabled val="1"/>
        </dgm:presLayoutVars>
      </dgm:prSet>
      <dgm:spPr/>
    </dgm:pt>
    <dgm:pt modelId="{2DC6B8D3-CE6B-4905-BB10-747837DD1EFF}" type="pres">
      <dgm:prSet presAssocID="{88246D9B-F1EB-4715-96D7-A8B19D4266F1}" presName="Triangle" presStyleLbl="alignNode1" presStyleIdx="1" presStyleCnt="7"/>
      <dgm:spPr/>
    </dgm:pt>
    <dgm:pt modelId="{7248B832-6A86-4D79-932A-045DAAFA91F1}" type="pres">
      <dgm:prSet presAssocID="{5EED7B3F-2807-49E0-9567-441BA743D902}" presName="sibTrans" presStyleCnt="0"/>
      <dgm:spPr/>
    </dgm:pt>
    <dgm:pt modelId="{B6EBB847-FFC2-4961-A160-36462FD24826}" type="pres">
      <dgm:prSet presAssocID="{5EED7B3F-2807-49E0-9567-441BA743D902}" presName="space" presStyleCnt="0"/>
      <dgm:spPr/>
    </dgm:pt>
    <dgm:pt modelId="{C019F160-1188-4224-B70E-F367086AABB2}" type="pres">
      <dgm:prSet presAssocID="{5268843F-AE16-4C4C-A2F1-1F82847959B6}" presName="composite" presStyleCnt="0"/>
      <dgm:spPr/>
    </dgm:pt>
    <dgm:pt modelId="{5018591C-3004-4B52-B0BC-4A737DA6181A}" type="pres">
      <dgm:prSet presAssocID="{5268843F-AE16-4C4C-A2F1-1F82847959B6}" presName="LShape" presStyleLbl="alignNode1" presStyleIdx="2" presStyleCnt="7"/>
      <dgm:spPr/>
    </dgm:pt>
    <dgm:pt modelId="{15348856-A7AF-40D9-AAEC-5EFC37E1ED7D}" type="pres">
      <dgm:prSet presAssocID="{5268843F-AE16-4C4C-A2F1-1F82847959B6}" presName="ParentText" presStyleLbl="revTx" presStyleIdx="1" presStyleCnt="4">
        <dgm:presLayoutVars>
          <dgm:chMax val="0"/>
          <dgm:chPref val="0"/>
          <dgm:bulletEnabled val="1"/>
        </dgm:presLayoutVars>
      </dgm:prSet>
      <dgm:spPr/>
    </dgm:pt>
    <dgm:pt modelId="{B1C37FF1-83D8-4D09-9623-55D2E841DEC1}" type="pres">
      <dgm:prSet presAssocID="{5268843F-AE16-4C4C-A2F1-1F82847959B6}" presName="Triangle" presStyleLbl="alignNode1" presStyleIdx="3" presStyleCnt="7"/>
      <dgm:spPr/>
    </dgm:pt>
    <dgm:pt modelId="{62C199C0-9723-4F66-8CAB-F43A0B166A5D}" type="pres">
      <dgm:prSet presAssocID="{248E11FF-0971-4AB8-A5D8-4A247A293480}" presName="sibTrans" presStyleCnt="0"/>
      <dgm:spPr/>
    </dgm:pt>
    <dgm:pt modelId="{92586142-96FA-47AE-89D2-D63A69D244E4}" type="pres">
      <dgm:prSet presAssocID="{248E11FF-0971-4AB8-A5D8-4A247A293480}" presName="space" presStyleCnt="0"/>
      <dgm:spPr/>
    </dgm:pt>
    <dgm:pt modelId="{1592BCA4-428A-43B4-81D5-D99336A684E0}" type="pres">
      <dgm:prSet presAssocID="{AD0F7252-1C17-4BED-95EF-7AEB0E730A99}" presName="composite" presStyleCnt="0"/>
      <dgm:spPr/>
    </dgm:pt>
    <dgm:pt modelId="{2A352CAD-5539-4CB1-B54B-B03FE6AD5C29}" type="pres">
      <dgm:prSet presAssocID="{AD0F7252-1C17-4BED-95EF-7AEB0E730A99}" presName="LShape" presStyleLbl="alignNode1" presStyleIdx="4" presStyleCnt="7"/>
      <dgm:spPr/>
    </dgm:pt>
    <dgm:pt modelId="{099E2A4E-5E83-4B5A-ACC8-88362FA477BB}" type="pres">
      <dgm:prSet presAssocID="{AD0F7252-1C17-4BED-95EF-7AEB0E730A99}" presName="ParentText" presStyleLbl="revTx" presStyleIdx="2" presStyleCnt="4">
        <dgm:presLayoutVars>
          <dgm:chMax val="0"/>
          <dgm:chPref val="0"/>
          <dgm:bulletEnabled val="1"/>
        </dgm:presLayoutVars>
      </dgm:prSet>
      <dgm:spPr/>
    </dgm:pt>
    <dgm:pt modelId="{0A787DC8-5F36-431D-A16E-81BAA0701CBA}" type="pres">
      <dgm:prSet presAssocID="{AD0F7252-1C17-4BED-95EF-7AEB0E730A99}" presName="Triangle" presStyleLbl="alignNode1" presStyleIdx="5" presStyleCnt="7"/>
      <dgm:spPr/>
    </dgm:pt>
    <dgm:pt modelId="{3682603B-E1DE-47D0-8676-02B1BD1899EC}" type="pres">
      <dgm:prSet presAssocID="{A04E49F7-3624-43ED-93BF-8802C1BD2621}" presName="sibTrans" presStyleCnt="0"/>
      <dgm:spPr/>
    </dgm:pt>
    <dgm:pt modelId="{493BC0D3-66CC-4DA1-9BE1-822A0629714C}" type="pres">
      <dgm:prSet presAssocID="{A04E49F7-3624-43ED-93BF-8802C1BD2621}" presName="space" presStyleCnt="0"/>
      <dgm:spPr/>
    </dgm:pt>
    <dgm:pt modelId="{7E6C1F0F-5FC3-43AD-8465-74DCD05D6C99}" type="pres">
      <dgm:prSet presAssocID="{A172F13C-1F5B-4E86-B4FB-88D04E6FD0C6}" presName="composite" presStyleCnt="0"/>
      <dgm:spPr/>
    </dgm:pt>
    <dgm:pt modelId="{2E93190C-1680-47D7-A3CE-D9FA5C6EE171}" type="pres">
      <dgm:prSet presAssocID="{A172F13C-1F5B-4E86-B4FB-88D04E6FD0C6}" presName="LShape" presStyleLbl="alignNode1" presStyleIdx="6" presStyleCnt="7"/>
      <dgm:spPr/>
    </dgm:pt>
    <dgm:pt modelId="{83AC06CF-590B-42FB-A007-ACC2544562C6}" type="pres">
      <dgm:prSet presAssocID="{A172F13C-1F5B-4E86-B4FB-88D04E6FD0C6}" presName="ParentText" presStyleLbl="revTx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3BBDF12F-B379-457E-ACC3-ABCE34741813}" type="presOf" srcId="{A172F13C-1F5B-4E86-B4FB-88D04E6FD0C6}" destId="{83AC06CF-590B-42FB-A007-ACC2544562C6}" srcOrd="0" destOrd="0" presId="urn:microsoft.com/office/officeart/2009/3/layout/StepUpProcess"/>
    <dgm:cxn modelId="{2EC40D60-F6F9-4E8C-9F4A-42D516565B4D}" srcId="{881A3A5B-998A-44AD-B20B-96778C0C5D4F}" destId="{88246D9B-F1EB-4715-96D7-A8B19D4266F1}" srcOrd="0" destOrd="0" parTransId="{B6AF1A59-5840-45AD-90D5-E5E0439242D5}" sibTransId="{5EED7B3F-2807-49E0-9567-441BA743D902}"/>
    <dgm:cxn modelId="{8EFFCB54-30E9-4FBD-9CC8-C70DB0A88996}" type="presOf" srcId="{5268843F-AE16-4C4C-A2F1-1F82847959B6}" destId="{15348856-A7AF-40D9-AAEC-5EFC37E1ED7D}" srcOrd="0" destOrd="0" presId="urn:microsoft.com/office/officeart/2009/3/layout/StepUpProcess"/>
    <dgm:cxn modelId="{F61C1A89-4FF8-41DA-8FD6-236F241803A8}" type="presOf" srcId="{88246D9B-F1EB-4715-96D7-A8B19D4266F1}" destId="{07F72B88-7C76-4FE4-8983-45926BFF365F}" srcOrd="0" destOrd="0" presId="urn:microsoft.com/office/officeart/2009/3/layout/StepUpProcess"/>
    <dgm:cxn modelId="{4F06FEA8-0402-4BA9-8269-7C2D17357C58}" type="presOf" srcId="{881A3A5B-998A-44AD-B20B-96778C0C5D4F}" destId="{79B2602E-3177-45BF-A71F-28A4700809F5}" srcOrd="0" destOrd="0" presId="urn:microsoft.com/office/officeart/2009/3/layout/StepUpProcess"/>
    <dgm:cxn modelId="{249EC4AA-AA24-4DB7-BCFC-F3D59E391A6F}" type="presOf" srcId="{AD0F7252-1C17-4BED-95EF-7AEB0E730A99}" destId="{099E2A4E-5E83-4B5A-ACC8-88362FA477BB}" srcOrd="0" destOrd="0" presId="urn:microsoft.com/office/officeart/2009/3/layout/StepUpProcess"/>
    <dgm:cxn modelId="{80EC95AF-F1D8-4A9C-A2FF-18910A8D0C21}" srcId="{881A3A5B-998A-44AD-B20B-96778C0C5D4F}" destId="{5268843F-AE16-4C4C-A2F1-1F82847959B6}" srcOrd="1" destOrd="0" parTransId="{9CB59264-62F3-47CB-A8FE-D45566FE0B0A}" sibTransId="{248E11FF-0971-4AB8-A5D8-4A247A293480}"/>
    <dgm:cxn modelId="{E55876BF-F80F-456D-BD90-04CE23B53DDB}" srcId="{881A3A5B-998A-44AD-B20B-96778C0C5D4F}" destId="{AD0F7252-1C17-4BED-95EF-7AEB0E730A99}" srcOrd="2" destOrd="0" parTransId="{577E0139-81D4-483C-BEF9-B7800DCA8656}" sibTransId="{A04E49F7-3624-43ED-93BF-8802C1BD2621}"/>
    <dgm:cxn modelId="{9D04D3CA-0A08-448D-AB96-B6963FEE5C6D}" srcId="{881A3A5B-998A-44AD-B20B-96778C0C5D4F}" destId="{A172F13C-1F5B-4E86-B4FB-88D04E6FD0C6}" srcOrd="3" destOrd="0" parTransId="{817B3769-9035-45F3-98E2-FF6643DD5766}" sibTransId="{B1C96076-2CB1-48F6-B954-E95EA96F8139}"/>
    <dgm:cxn modelId="{2DA4E5AC-4923-4575-A105-CACD7DFE3FC8}" type="presParOf" srcId="{79B2602E-3177-45BF-A71F-28A4700809F5}" destId="{F9CD1D49-A652-419C-94E7-FFA5EDBB0892}" srcOrd="0" destOrd="0" presId="urn:microsoft.com/office/officeart/2009/3/layout/StepUpProcess"/>
    <dgm:cxn modelId="{60BF11C5-EB86-4A81-95D1-4090C912C52A}" type="presParOf" srcId="{F9CD1D49-A652-419C-94E7-FFA5EDBB0892}" destId="{2FD7DB53-B083-4221-B9D9-FEB1E1D40C01}" srcOrd="0" destOrd="0" presId="urn:microsoft.com/office/officeart/2009/3/layout/StepUpProcess"/>
    <dgm:cxn modelId="{DF682297-1E7D-4FAE-8172-CCE1840892A9}" type="presParOf" srcId="{F9CD1D49-A652-419C-94E7-FFA5EDBB0892}" destId="{07F72B88-7C76-4FE4-8983-45926BFF365F}" srcOrd="1" destOrd="0" presId="urn:microsoft.com/office/officeart/2009/3/layout/StepUpProcess"/>
    <dgm:cxn modelId="{ED5B14D4-94BE-46C2-9BD1-C1BEB4124971}" type="presParOf" srcId="{F9CD1D49-A652-419C-94E7-FFA5EDBB0892}" destId="{2DC6B8D3-CE6B-4905-BB10-747837DD1EFF}" srcOrd="2" destOrd="0" presId="urn:microsoft.com/office/officeart/2009/3/layout/StepUpProcess"/>
    <dgm:cxn modelId="{8E04B544-FEB8-4848-9A8F-11B6AF569B8F}" type="presParOf" srcId="{79B2602E-3177-45BF-A71F-28A4700809F5}" destId="{7248B832-6A86-4D79-932A-045DAAFA91F1}" srcOrd="1" destOrd="0" presId="urn:microsoft.com/office/officeart/2009/3/layout/StepUpProcess"/>
    <dgm:cxn modelId="{3B80B591-03CB-4438-95B9-0238A23A6EA8}" type="presParOf" srcId="{7248B832-6A86-4D79-932A-045DAAFA91F1}" destId="{B6EBB847-FFC2-4961-A160-36462FD24826}" srcOrd="0" destOrd="0" presId="urn:microsoft.com/office/officeart/2009/3/layout/StepUpProcess"/>
    <dgm:cxn modelId="{088C0F3C-CEC7-45D2-B859-70EF2A62238A}" type="presParOf" srcId="{79B2602E-3177-45BF-A71F-28A4700809F5}" destId="{C019F160-1188-4224-B70E-F367086AABB2}" srcOrd="2" destOrd="0" presId="urn:microsoft.com/office/officeart/2009/3/layout/StepUpProcess"/>
    <dgm:cxn modelId="{937FE504-6FCF-449B-9B47-BC43A9C95232}" type="presParOf" srcId="{C019F160-1188-4224-B70E-F367086AABB2}" destId="{5018591C-3004-4B52-B0BC-4A737DA6181A}" srcOrd="0" destOrd="0" presId="urn:microsoft.com/office/officeart/2009/3/layout/StepUpProcess"/>
    <dgm:cxn modelId="{64489846-484F-42B9-AE84-F7656F09ADE0}" type="presParOf" srcId="{C019F160-1188-4224-B70E-F367086AABB2}" destId="{15348856-A7AF-40D9-AAEC-5EFC37E1ED7D}" srcOrd="1" destOrd="0" presId="urn:microsoft.com/office/officeart/2009/3/layout/StepUpProcess"/>
    <dgm:cxn modelId="{E288EF0D-CE43-4D9F-9940-7D1ACD2DB012}" type="presParOf" srcId="{C019F160-1188-4224-B70E-F367086AABB2}" destId="{B1C37FF1-83D8-4D09-9623-55D2E841DEC1}" srcOrd="2" destOrd="0" presId="urn:microsoft.com/office/officeart/2009/3/layout/StepUpProcess"/>
    <dgm:cxn modelId="{AA03970C-4A92-4286-96D2-6209616137C7}" type="presParOf" srcId="{79B2602E-3177-45BF-A71F-28A4700809F5}" destId="{62C199C0-9723-4F66-8CAB-F43A0B166A5D}" srcOrd="3" destOrd="0" presId="urn:microsoft.com/office/officeart/2009/3/layout/StepUpProcess"/>
    <dgm:cxn modelId="{458AE2A6-AAE8-4011-AC40-7BE19A146184}" type="presParOf" srcId="{62C199C0-9723-4F66-8CAB-F43A0B166A5D}" destId="{92586142-96FA-47AE-89D2-D63A69D244E4}" srcOrd="0" destOrd="0" presId="urn:microsoft.com/office/officeart/2009/3/layout/StepUpProcess"/>
    <dgm:cxn modelId="{B20EE460-4A5C-41B3-85ED-2B852536896A}" type="presParOf" srcId="{79B2602E-3177-45BF-A71F-28A4700809F5}" destId="{1592BCA4-428A-43B4-81D5-D99336A684E0}" srcOrd="4" destOrd="0" presId="urn:microsoft.com/office/officeart/2009/3/layout/StepUpProcess"/>
    <dgm:cxn modelId="{025CDF58-66D6-4DCA-9E70-EED2ACFB4631}" type="presParOf" srcId="{1592BCA4-428A-43B4-81D5-D99336A684E0}" destId="{2A352CAD-5539-4CB1-B54B-B03FE6AD5C29}" srcOrd="0" destOrd="0" presId="urn:microsoft.com/office/officeart/2009/3/layout/StepUpProcess"/>
    <dgm:cxn modelId="{8DA127EB-9A84-4A8C-9D57-C579E694CD21}" type="presParOf" srcId="{1592BCA4-428A-43B4-81D5-D99336A684E0}" destId="{099E2A4E-5E83-4B5A-ACC8-88362FA477BB}" srcOrd="1" destOrd="0" presId="urn:microsoft.com/office/officeart/2009/3/layout/StepUpProcess"/>
    <dgm:cxn modelId="{2602F832-3146-40C9-81CE-17EE768BDCB7}" type="presParOf" srcId="{1592BCA4-428A-43B4-81D5-D99336A684E0}" destId="{0A787DC8-5F36-431D-A16E-81BAA0701CBA}" srcOrd="2" destOrd="0" presId="urn:microsoft.com/office/officeart/2009/3/layout/StepUpProcess"/>
    <dgm:cxn modelId="{23ADDDBE-1AA8-4028-8293-896C8D32EEC0}" type="presParOf" srcId="{79B2602E-3177-45BF-A71F-28A4700809F5}" destId="{3682603B-E1DE-47D0-8676-02B1BD1899EC}" srcOrd="5" destOrd="0" presId="urn:microsoft.com/office/officeart/2009/3/layout/StepUpProcess"/>
    <dgm:cxn modelId="{5E3E6476-251B-403E-B507-ADCC538DABBB}" type="presParOf" srcId="{3682603B-E1DE-47D0-8676-02B1BD1899EC}" destId="{493BC0D3-66CC-4DA1-9BE1-822A0629714C}" srcOrd="0" destOrd="0" presId="urn:microsoft.com/office/officeart/2009/3/layout/StepUpProcess"/>
    <dgm:cxn modelId="{3ECF7AC5-69CA-4F39-B304-0A818E76D5D5}" type="presParOf" srcId="{79B2602E-3177-45BF-A71F-28A4700809F5}" destId="{7E6C1F0F-5FC3-43AD-8465-74DCD05D6C99}" srcOrd="6" destOrd="0" presId="urn:microsoft.com/office/officeart/2009/3/layout/StepUpProcess"/>
    <dgm:cxn modelId="{028B8434-E039-49B4-87DC-E5667EA32628}" type="presParOf" srcId="{7E6C1F0F-5FC3-43AD-8465-74DCD05D6C99}" destId="{2E93190C-1680-47D7-A3CE-D9FA5C6EE171}" srcOrd="0" destOrd="0" presId="urn:microsoft.com/office/officeart/2009/3/layout/StepUpProcess"/>
    <dgm:cxn modelId="{09CA4510-9E83-4251-889F-3B812CDE11E6}" type="presParOf" srcId="{7E6C1F0F-5FC3-43AD-8465-74DCD05D6C99}" destId="{83AC06CF-590B-42FB-A007-ACC2544562C6}" srcOrd="1" destOrd="0" presId="urn:microsoft.com/office/officeart/2009/3/layout/StepUp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A6AAAFCA-B658-473C-A733-4542E51270D7}" type="doc">
      <dgm:prSet loTypeId="urn:microsoft.com/office/officeart/2005/8/layout/hierarchy1" loCatId="hierarchy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zh-CN" altLang="en-US"/>
        </a:p>
      </dgm:t>
    </dgm:pt>
    <dgm:pt modelId="{1069008C-DD64-4F87-8AC5-F262FF85A0E9}">
      <dgm:prSet phldrT="[文本]"/>
      <dgm:spPr/>
      <dgm:t>
        <a:bodyPr/>
        <a:lstStyle/>
        <a:p>
          <a:r>
            <a:rPr lang="en-US" altLang="zh-CN" dirty="0"/>
            <a:t>Literate review</a:t>
          </a:r>
          <a:endParaRPr lang="zh-CN" altLang="en-US" dirty="0"/>
        </a:p>
      </dgm:t>
    </dgm:pt>
    <dgm:pt modelId="{6126F9C8-3669-4157-BA89-100D27AB011A}" type="parTrans" cxnId="{A016D39B-EC34-497C-A6AB-CBF1C455CE93}">
      <dgm:prSet/>
      <dgm:spPr/>
      <dgm:t>
        <a:bodyPr/>
        <a:lstStyle/>
        <a:p>
          <a:endParaRPr lang="zh-CN" altLang="en-US"/>
        </a:p>
      </dgm:t>
    </dgm:pt>
    <dgm:pt modelId="{E81F53E5-8A36-4011-A048-3F782F25F929}" type="sibTrans" cxnId="{A016D39B-EC34-497C-A6AB-CBF1C455CE93}">
      <dgm:prSet/>
      <dgm:spPr/>
      <dgm:t>
        <a:bodyPr/>
        <a:lstStyle/>
        <a:p>
          <a:endParaRPr lang="zh-CN" altLang="en-US"/>
        </a:p>
      </dgm:t>
    </dgm:pt>
    <dgm:pt modelId="{F9BB94FD-8ECA-4462-9959-FB20C64A7717}">
      <dgm:prSet phldrT="[文本]"/>
      <dgm:spPr/>
      <dgm:t>
        <a:bodyPr/>
        <a:lstStyle/>
        <a:p>
          <a:r>
            <a:rPr lang="en-US" altLang="zh-CN" dirty="0"/>
            <a:t>2-3 months</a:t>
          </a:r>
          <a:endParaRPr lang="zh-CN" altLang="en-US" dirty="0"/>
        </a:p>
      </dgm:t>
    </dgm:pt>
    <dgm:pt modelId="{F1B99394-34DC-4874-8483-3D08E56631DF}" type="parTrans" cxnId="{1DBD3797-4ED2-47CB-A096-CB5231548A33}">
      <dgm:prSet/>
      <dgm:spPr/>
      <dgm:t>
        <a:bodyPr/>
        <a:lstStyle/>
        <a:p>
          <a:endParaRPr lang="zh-CN" altLang="en-US"/>
        </a:p>
      </dgm:t>
    </dgm:pt>
    <dgm:pt modelId="{7B23948F-E8FD-4C43-8110-80AEF5769D90}" type="sibTrans" cxnId="{1DBD3797-4ED2-47CB-A096-CB5231548A33}">
      <dgm:prSet/>
      <dgm:spPr/>
      <dgm:t>
        <a:bodyPr/>
        <a:lstStyle/>
        <a:p>
          <a:endParaRPr lang="zh-CN" altLang="en-US"/>
        </a:p>
      </dgm:t>
    </dgm:pt>
    <dgm:pt modelId="{9484EB58-D636-4E52-85AB-BA48C8719B8D}">
      <dgm:prSet phldrT="[文本]"/>
      <dgm:spPr/>
      <dgm:t>
        <a:bodyPr/>
        <a:lstStyle/>
        <a:p>
          <a:r>
            <a:rPr lang="en-US" altLang="zh-CN" dirty="0"/>
            <a:t>Research design</a:t>
          </a:r>
          <a:endParaRPr lang="zh-CN" altLang="en-US" dirty="0"/>
        </a:p>
      </dgm:t>
    </dgm:pt>
    <dgm:pt modelId="{81685CDE-B5A4-43DC-B7F2-EAC533ADF0A5}" type="parTrans" cxnId="{15455ACF-A831-4ABD-8DBC-26E04084D3CA}">
      <dgm:prSet/>
      <dgm:spPr/>
      <dgm:t>
        <a:bodyPr/>
        <a:lstStyle/>
        <a:p>
          <a:endParaRPr lang="zh-CN" altLang="en-US"/>
        </a:p>
      </dgm:t>
    </dgm:pt>
    <dgm:pt modelId="{0C3F2A01-C04B-4D71-AEBF-44EE6E68210B}" type="sibTrans" cxnId="{15455ACF-A831-4ABD-8DBC-26E04084D3CA}">
      <dgm:prSet/>
      <dgm:spPr/>
      <dgm:t>
        <a:bodyPr/>
        <a:lstStyle/>
        <a:p>
          <a:endParaRPr lang="zh-CN" altLang="en-US"/>
        </a:p>
      </dgm:t>
    </dgm:pt>
    <dgm:pt modelId="{F39CD4F1-6D6C-41D1-AC99-7A1927993180}">
      <dgm:prSet phldrT="[文本]"/>
      <dgm:spPr/>
      <dgm:t>
        <a:bodyPr/>
        <a:lstStyle/>
        <a:p>
          <a:r>
            <a:rPr lang="en-US" altLang="zh-CN" dirty="0"/>
            <a:t>1 months</a:t>
          </a:r>
          <a:endParaRPr lang="zh-CN" altLang="en-US" dirty="0"/>
        </a:p>
      </dgm:t>
    </dgm:pt>
    <dgm:pt modelId="{0C4BBD79-D1F3-442F-9CAC-AE9B7CD03945}" type="parTrans" cxnId="{B4FDE46A-1522-4DB7-81CA-491633D7AA00}">
      <dgm:prSet/>
      <dgm:spPr/>
      <dgm:t>
        <a:bodyPr/>
        <a:lstStyle/>
        <a:p>
          <a:endParaRPr lang="zh-CN" altLang="en-US"/>
        </a:p>
      </dgm:t>
    </dgm:pt>
    <dgm:pt modelId="{155E9A3A-2661-4854-92DE-C99AA1B1249E}" type="sibTrans" cxnId="{B4FDE46A-1522-4DB7-81CA-491633D7AA00}">
      <dgm:prSet/>
      <dgm:spPr/>
      <dgm:t>
        <a:bodyPr/>
        <a:lstStyle/>
        <a:p>
          <a:endParaRPr lang="zh-CN" altLang="en-US"/>
        </a:p>
      </dgm:t>
    </dgm:pt>
    <dgm:pt modelId="{0E88D6CF-68F4-4F11-B0A5-AA2B8640F6B1}">
      <dgm:prSet phldrT="[文本]"/>
      <dgm:spPr/>
      <dgm:t>
        <a:bodyPr/>
        <a:lstStyle/>
        <a:p>
          <a:r>
            <a:rPr lang="en-US" altLang="zh-CN" dirty="0"/>
            <a:t>1 month</a:t>
          </a:r>
          <a:endParaRPr lang="zh-CN" altLang="en-US" dirty="0"/>
        </a:p>
      </dgm:t>
    </dgm:pt>
    <dgm:pt modelId="{79C6FEBF-9A3A-4AB7-8588-EC3CDD80DB21}" type="parTrans" cxnId="{659635AC-30C2-416A-9239-555E106B10D4}">
      <dgm:prSet/>
      <dgm:spPr/>
      <dgm:t>
        <a:bodyPr/>
        <a:lstStyle/>
        <a:p>
          <a:endParaRPr lang="zh-CN" altLang="en-US"/>
        </a:p>
      </dgm:t>
    </dgm:pt>
    <dgm:pt modelId="{093E42D3-DC9E-4BC5-888A-AA193F98C034}" type="sibTrans" cxnId="{659635AC-30C2-416A-9239-555E106B10D4}">
      <dgm:prSet/>
      <dgm:spPr/>
      <dgm:t>
        <a:bodyPr/>
        <a:lstStyle/>
        <a:p>
          <a:endParaRPr lang="zh-CN" altLang="en-US"/>
        </a:p>
      </dgm:t>
    </dgm:pt>
    <dgm:pt modelId="{56E0707C-5C3F-40AE-9840-FE1B82F825F9}">
      <dgm:prSet phldrT="[文本]"/>
      <dgm:spPr/>
      <dgm:t>
        <a:bodyPr/>
        <a:lstStyle/>
        <a:p>
          <a:r>
            <a:rPr lang="en-US" altLang="zh-CN" dirty="0"/>
            <a:t>Report </a:t>
          </a:r>
          <a:endParaRPr lang="zh-CN" altLang="en-US" dirty="0"/>
        </a:p>
      </dgm:t>
    </dgm:pt>
    <dgm:pt modelId="{A9A4D9E4-DDA0-4E91-B632-2F1BC63A5C60}" type="parTrans" cxnId="{F64DB487-68BC-41BD-B1D5-1819781D6FA4}">
      <dgm:prSet/>
      <dgm:spPr/>
      <dgm:t>
        <a:bodyPr/>
        <a:lstStyle/>
        <a:p>
          <a:endParaRPr lang="zh-CN" altLang="en-US"/>
        </a:p>
      </dgm:t>
    </dgm:pt>
    <dgm:pt modelId="{243B4724-C75F-4650-836F-DA34382D10E6}" type="sibTrans" cxnId="{F64DB487-68BC-41BD-B1D5-1819781D6FA4}">
      <dgm:prSet/>
      <dgm:spPr/>
      <dgm:t>
        <a:bodyPr/>
        <a:lstStyle/>
        <a:p>
          <a:endParaRPr lang="zh-CN" altLang="en-US"/>
        </a:p>
      </dgm:t>
    </dgm:pt>
    <dgm:pt modelId="{E9DD55AB-07FF-4C92-9457-CB1EC28F3F80}">
      <dgm:prSet phldrT="[文本]"/>
      <dgm:spPr/>
      <dgm:t>
        <a:bodyPr/>
        <a:lstStyle/>
        <a:p>
          <a:r>
            <a:rPr lang="en-US" altLang="zh-CN" dirty="0"/>
            <a:t>Data analysis</a:t>
          </a:r>
          <a:endParaRPr lang="zh-CN" altLang="en-US" dirty="0"/>
        </a:p>
      </dgm:t>
    </dgm:pt>
    <dgm:pt modelId="{88110473-B6EB-49B5-801C-1D5FE6E1E603}" type="parTrans" cxnId="{24C896DD-55EE-4062-BFD0-62172E6A2CD3}">
      <dgm:prSet/>
      <dgm:spPr/>
      <dgm:t>
        <a:bodyPr/>
        <a:lstStyle/>
        <a:p>
          <a:endParaRPr lang="zh-CN" altLang="en-US"/>
        </a:p>
      </dgm:t>
    </dgm:pt>
    <dgm:pt modelId="{B3F675CE-49A5-455B-8255-87CCCB42D369}" type="sibTrans" cxnId="{24C896DD-55EE-4062-BFD0-62172E6A2CD3}">
      <dgm:prSet/>
      <dgm:spPr/>
      <dgm:t>
        <a:bodyPr/>
        <a:lstStyle/>
        <a:p>
          <a:endParaRPr lang="zh-CN" altLang="en-US"/>
        </a:p>
      </dgm:t>
    </dgm:pt>
    <dgm:pt modelId="{FAD4AC49-2E88-48A4-BE68-A2EE5AE5317B}">
      <dgm:prSet phldrT="[文本]"/>
      <dgm:spPr/>
      <dgm:t>
        <a:bodyPr/>
        <a:lstStyle/>
        <a:p>
          <a:r>
            <a:rPr lang="en-US" altLang="zh-CN" dirty="0"/>
            <a:t>Experiments</a:t>
          </a:r>
          <a:endParaRPr lang="zh-CN" altLang="en-US" dirty="0"/>
        </a:p>
      </dgm:t>
    </dgm:pt>
    <dgm:pt modelId="{2920C0C8-12AB-4DC5-A801-960B778A839C}" type="parTrans" cxnId="{F203D97B-4F7C-434A-97F1-287515679366}">
      <dgm:prSet/>
      <dgm:spPr/>
      <dgm:t>
        <a:bodyPr/>
        <a:lstStyle/>
        <a:p>
          <a:endParaRPr lang="zh-CN" altLang="en-US"/>
        </a:p>
      </dgm:t>
    </dgm:pt>
    <dgm:pt modelId="{81A0CC18-51A9-4C1E-84B7-77EE8999A0F9}" type="sibTrans" cxnId="{F203D97B-4F7C-434A-97F1-287515679366}">
      <dgm:prSet/>
      <dgm:spPr/>
      <dgm:t>
        <a:bodyPr/>
        <a:lstStyle/>
        <a:p>
          <a:endParaRPr lang="zh-CN" altLang="en-US"/>
        </a:p>
      </dgm:t>
    </dgm:pt>
    <dgm:pt modelId="{045FEBC9-C7CE-4D50-A7F1-97D629E7424F}">
      <dgm:prSet phldrT="[文本]"/>
      <dgm:spPr/>
      <dgm:t>
        <a:bodyPr/>
        <a:lstStyle/>
        <a:p>
          <a:r>
            <a:rPr lang="en-US" altLang="zh-CN" dirty="0"/>
            <a:t>Data collection</a:t>
          </a:r>
          <a:endParaRPr lang="zh-CN" altLang="en-US" dirty="0"/>
        </a:p>
      </dgm:t>
    </dgm:pt>
    <dgm:pt modelId="{FBD1DD68-55C5-43E2-A9C5-49C66E4B3376}" type="parTrans" cxnId="{FD60AB48-5E6E-469D-8D66-68756E7F5F09}">
      <dgm:prSet/>
      <dgm:spPr/>
      <dgm:t>
        <a:bodyPr/>
        <a:lstStyle/>
        <a:p>
          <a:endParaRPr lang="zh-CN" altLang="en-US"/>
        </a:p>
      </dgm:t>
    </dgm:pt>
    <dgm:pt modelId="{22845F10-8E22-4B4E-8E57-D2B93AEFE66C}" type="sibTrans" cxnId="{FD60AB48-5E6E-469D-8D66-68756E7F5F09}">
      <dgm:prSet/>
      <dgm:spPr/>
      <dgm:t>
        <a:bodyPr/>
        <a:lstStyle/>
        <a:p>
          <a:endParaRPr lang="zh-CN" altLang="en-US"/>
        </a:p>
      </dgm:t>
    </dgm:pt>
    <dgm:pt modelId="{C9E8B19E-E618-45D3-90BA-C60B029ABE5B}">
      <dgm:prSet phldrT="[文本]"/>
      <dgm:spPr/>
      <dgm:t>
        <a:bodyPr/>
        <a:lstStyle/>
        <a:p>
          <a:r>
            <a:rPr lang="en-US" altLang="zh-CN" dirty="0"/>
            <a:t>5 months</a:t>
          </a:r>
          <a:endParaRPr lang="zh-CN" altLang="en-US" dirty="0"/>
        </a:p>
      </dgm:t>
    </dgm:pt>
    <dgm:pt modelId="{AA0A8FD6-E313-4F23-8250-558A8DDA5B75}" type="parTrans" cxnId="{792302C3-3893-4408-B1E9-F0A3457C927E}">
      <dgm:prSet/>
      <dgm:spPr/>
      <dgm:t>
        <a:bodyPr/>
        <a:lstStyle/>
        <a:p>
          <a:endParaRPr lang="zh-CN" altLang="en-US"/>
        </a:p>
      </dgm:t>
    </dgm:pt>
    <dgm:pt modelId="{9BCF853C-7FB7-48E9-9A77-C4D68CD297A6}" type="sibTrans" cxnId="{792302C3-3893-4408-B1E9-F0A3457C927E}">
      <dgm:prSet/>
      <dgm:spPr/>
      <dgm:t>
        <a:bodyPr/>
        <a:lstStyle/>
        <a:p>
          <a:endParaRPr lang="zh-CN" altLang="en-US"/>
        </a:p>
      </dgm:t>
    </dgm:pt>
    <dgm:pt modelId="{2A5F40B0-6906-4A5C-ADB4-7BB524B7819D}">
      <dgm:prSet phldrT="[文本]"/>
      <dgm:spPr/>
      <dgm:t>
        <a:bodyPr/>
        <a:lstStyle/>
        <a:p>
          <a:r>
            <a:rPr lang="en-US" altLang="zh-CN" dirty="0"/>
            <a:t>1 month</a:t>
          </a:r>
          <a:endParaRPr lang="zh-CN" altLang="en-US" dirty="0"/>
        </a:p>
      </dgm:t>
    </dgm:pt>
    <dgm:pt modelId="{2419AD3C-AB17-42A5-B0E1-91D52490294C}" type="parTrans" cxnId="{F74ED506-3AB7-432F-AF5B-53A0A6EDC60D}">
      <dgm:prSet/>
      <dgm:spPr/>
      <dgm:t>
        <a:bodyPr/>
        <a:lstStyle/>
        <a:p>
          <a:endParaRPr lang="zh-CN" altLang="en-US"/>
        </a:p>
      </dgm:t>
    </dgm:pt>
    <dgm:pt modelId="{EA76DFF8-4B81-4D4B-998E-307905CD42D2}" type="sibTrans" cxnId="{F74ED506-3AB7-432F-AF5B-53A0A6EDC60D}">
      <dgm:prSet/>
      <dgm:spPr/>
      <dgm:t>
        <a:bodyPr/>
        <a:lstStyle/>
        <a:p>
          <a:endParaRPr lang="zh-CN" altLang="en-US"/>
        </a:p>
      </dgm:t>
    </dgm:pt>
    <dgm:pt modelId="{30F349DB-134B-4047-9F24-F1CD44415864}">
      <dgm:prSet phldrT="[文本]"/>
      <dgm:spPr/>
      <dgm:t>
        <a:bodyPr/>
        <a:lstStyle/>
        <a:p>
          <a:r>
            <a:rPr lang="en-US" altLang="zh-CN" dirty="0"/>
            <a:t>1-2 months </a:t>
          </a:r>
          <a:endParaRPr lang="zh-CN" altLang="en-US" dirty="0"/>
        </a:p>
      </dgm:t>
    </dgm:pt>
    <dgm:pt modelId="{D6F1F520-E20E-48A4-89BF-020D29DB3FDF}" type="parTrans" cxnId="{F8B98EBC-EFBA-4B0F-B187-258A7C220511}">
      <dgm:prSet/>
      <dgm:spPr/>
      <dgm:t>
        <a:bodyPr/>
        <a:lstStyle/>
        <a:p>
          <a:endParaRPr lang="zh-CN" altLang="en-US"/>
        </a:p>
      </dgm:t>
    </dgm:pt>
    <dgm:pt modelId="{FFAA9A9C-462B-424F-9817-F0468808E203}" type="sibTrans" cxnId="{F8B98EBC-EFBA-4B0F-B187-258A7C220511}">
      <dgm:prSet/>
      <dgm:spPr/>
      <dgm:t>
        <a:bodyPr/>
        <a:lstStyle/>
        <a:p>
          <a:endParaRPr lang="zh-CN" altLang="en-US"/>
        </a:p>
      </dgm:t>
    </dgm:pt>
    <dgm:pt modelId="{B0D2A124-D8F9-459A-904E-04D0E0FD989F}" type="pres">
      <dgm:prSet presAssocID="{A6AAAFCA-B658-473C-A733-4542E51270D7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687FDDC5-2C99-4D44-8418-7D7FBF1DE14B}" type="pres">
      <dgm:prSet presAssocID="{1069008C-DD64-4F87-8AC5-F262FF85A0E9}" presName="hierRoot1" presStyleCnt="0"/>
      <dgm:spPr/>
    </dgm:pt>
    <dgm:pt modelId="{08F5CC59-0575-4264-8484-6D59B09E4301}" type="pres">
      <dgm:prSet presAssocID="{1069008C-DD64-4F87-8AC5-F262FF85A0E9}" presName="composite" presStyleCnt="0"/>
      <dgm:spPr/>
    </dgm:pt>
    <dgm:pt modelId="{53B46982-EC81-4DF2-9471-74D2BF16541F}" type="pres">
      <dgm:prSet presAssocID="{1069008C-DD64-4F87-8AC5-F262FF85A0E9}" presName="background" presStyleLbl="node0" presStyleIdx="0" presStyleCnt="6"/>
      <dgm:spPr/>
    </dgm:pt>
    <dgm:pt modelId="{0FA68756-BB0B-45E6-92C0-BD6DB8074A63}" type="pres">
      <dgm:prSet presAssocID="{1069008C-DD64-4F87-8AC5-F262FF85A0E9}" presName="text" presStyleLbl="fgAcc0" presStyleIdx="0" presStyleCnt="6">
        <dgm:presLayoutVars>
          <dgm:chPref val="3"/>
        </dgm:presLayoutVars>
      </dgm:prSet>
      <dgm:spPr/>
    </dgm:pt>
    <dgm:pt modelId="{9CC0FFAA-5FCC-490E-A0D6-091656D3BF30}" type="pres">
      <dgm:prSet presAssocID="{1069008C-DD64-4F87-8AC5-F262FF85A0E9}" presName="hierChild2" presStyleCnt="0"/>
      <dgm:spPr/>
    </dgm:pt>
    <dgm:pt modelId="{305B7E8F-A1FC-4F92-9CDC-5A1E00BB9BE2}" type="pres">
      <dgm:prSet presAssocID="{F1B99394-34DC-4874-8483-3D08E56631DF}" presName="Name10" presStyleLbl="parChTrans1D2" presStyleIdx="0" presStyleCnt="6"/>
      <dgm:spPr/>
    </dgm:pt>
    <dgm:pt modelId="{27E6F800-D1F9-4FF4-A710-09AA37B9F780}" type="pres">
      <dgm:prSet presAssocID="{F9BB94FD-8ECA-4462-9959-FB20C64A7717}" presName="hierRoot2" presStyleCnt="0"/>
      <dgm:spPr/>
    </dgm:pt>
    <dgm:pt modelId="{6F1018C5-6A80-438C-9108-28E1F1DADDB3}" type="pres">
      <dgm:prSet presAssocID="{F9BB94FD-8ECA-4462-9959-FB20C64A7717}" presName="composite2" presStyleCnt="0"/>
      <dgm:spPr/>
    </dgm:pt>
    <dgm:pt modelId="{5B2ED729-7255-4BD5-B8C3-6B1ED249FE11}" type="pres">
      <dgm:prSet presAssocID="{F9BB94FD-8ECA-4462-9959-FB20C64A7717}" presName="background2" presStyleLbl="node2" presStyleIdx="0" presStyleCnt="6"/>
      <dgm:spPr/>
    </dgm:pt>
    <dgm:pt modelId="{ABE0BDBC-3CEB-4E3E-BD3E-A841F59AF71E}" type="pres">
      <dgm:prSet presAssocID="{F9BB94FD-8ECA-4462-9959-FB20C64A7717}" presName="text2" presStyleLbl="fgAcc2" presStyleIdx="0" presStyleCnt="6">
        <dgm:presLayoutVars>
          <dgm:chPref val="3"/>
        </dgm:presLayoutVars>
      </dgm:prSet>
      <dgm:spPr/>
    </dgm:pt>
    <dgm:pt modelId="{499DA995-AE46-414D-A984-E5B8B465D478}" type="pres">
      <dgm:prSet presAssocID="{F9BB94FD-8ECA-4462-9959-FB20C64A7717}" presName="hierChild3" presStyleCnt="0"/>
      <dgm:spPr/>
    </dgm:pt>
    <dgm:pt modelId="{54A1547D-0315-4F85-8E37-F9B3C9DB06F9}" type="pres">
      <dgm:prSet presAssocID="{9484EB58-D636-4E52-85AB-BA48C8719B8D}" presName="hierRoot1" presStyleCnt="0"/>
      <dgm:spPr/>
    </dgm:pt>
    <dgm:pt modelId="{8849E7C7-A8F3-424C-A402-41A56BBD8EC0}" type="pres">
      <dgm:prSet presAssocID="{9484EB58-D636-4E52-85AB-BA48C8719B8D}" presName="composite" presStyleCnt="0"/>
      <dgm:spPr/>
    </dgm:pt>
    <dgm:pt modelId="{DAD2FA63-B6F9-43FA-BF1C-B49334337D8B}" type="pres">
      <dgm:prSet presAssocID="{9484EB58-D636-4E52-85AB-BA48C8719B8D}" presName="background" presStyleLbl="node0" presStyleIdx="1" presStyleCnt="6"/>
      <dgm:spPr/>
    </dgm:pt>
    <dgm:pt modelId="{15B924A1-A517-4EA8-844F-1CE4CF022CEF}" type="pres">
      <dgm:prSet presAssocID="{9484EB58-D636-4E52-85AB-BA48C8719B8D}" presName="text" presStyleLbl="fgAcc0" presStyleIdx="1" presStyleCnt="6">
        <dgm:presLayoutVars>
          <dgm:chPref val="3"/>
        </dgm:presLayoutVars>
      </dgm:prSet>
      <dgm:spPr/>
    </dgm:pt>
    <dgm:pt modelId="{277F6880-9228-4D1F-A907-0AE0B6B2F35C}" type="pres">
      <dgm:prSet presAssocID="{9484EB58-D636-4E52-85AB-BA48C8719B8D}" presName="hierChild2" presStyleCnt="0"/>
      <dgm:spPr/>
    </dgm:pt>
    <dgm:pt modelId="{3A0ABCFF-0B12-4ED6-B89F-603BC9477B33}" type="pres">
      <dgm:prSet presAssocID="{0C4BBD79-D1F3-442F-9CAC-AE9B7CD03945}" presName="Name10" presStyleLbl="parChTrans1D2" presStyleIdx="1" presStyleCnt="6"/>
      <dgm:spPr/>
    </dgm:pt>
    <dgm:pt modelId="{80DEFFAA-FFC9-42CC-8970-6AACD0F4016F}" type="pres">
      <dgm:prSet presAssocID="{F39CD4F1-6D6C-41D1-AC99-7A1927993180}" presName="hierRoot2" presStyleCnt="0"/>
      <dgm:spPr/>
    </dgm:pt>
    <dgm:pt modelId="{5D46A8AA-ABFB-47E5-AF34-9FFCB337CD19}" type="pres">
      <dgm:prSet presAssocID="{F39CD4F1-6D6C-41D1-AC99-7A1927993180}" presName="composite2" presStyleCnt="0"/>
      <dgm:spPr/>
    </dgm:pt>
    <dgm:pt modelId="{D817C643-29CA-498C-BED8-77A240328F58}" type="pres">
      <dgm:prSet presAssocID="{F39CD4F1-6D6C-41D1-AC99-7A1927993180}" presName="background2" presStyleLbl="node2" presStyleIdx="1" presStyleCnt="6"/>
      <dgm:spPr/>
    </dgm:pt>
    <dgm:pt modelId="{BF9B2C66-13FB-44D0-BE5E-E2FA30F9678E}" type="pres">
      <dgm:prSet presAssocID="{F39CD4F1-6D6C-41D1-AC99-7A1927993180}" presName="text2" presStyleLbl="fgAcc2" presStyleIdx="1" presStyleCnt="6">
        <dgm:presLayoutVars>
          <dgm:chPref val="3"/>
        </dgm:presLayoutVars>
      </dgm:prSet>
      <dgm:spPr/>
    </dgm:pt>
    <dgm:pt modelId="{1F14401C-60C4-4656-85BA-7D52E2C3996D}" type="pres">
      <dgm:prSet presAssocID="{F39CD4F1-6D6C-41D1-AC99-7A1927993180}" presName="hierChild3" presStyleCnt="0"/>
      <dgm:spPr/>
    </dgm:pt>
    <dgm:pt modelId="{9AAC6DBD-9E9B-491D-B896-9F21A4F3F4F2}" type="pres">
      <dgm:prSet presAssocID="{FAD4AC49-2E88-48A4-BE68-A2EE5AE5317B}" presName="hierRoot1" presStyleCnt="0"/>
      <dgm:spPr/>
    </dgm:pt>
    <dgm:pt modelId="{1F72C838-1828-43F7-81AE-63CF578088DC}" type="pres">
      <dgm:prSet presAssocID="{FAD4AC49-2E88-48A4-BE68-A2EE5AE5317B}" presName="composite" presStyleCnt="0"/>
      <dgm:spPr/>
    </dgm:pt>
    <dgm:pt modelId="{38B39F27-8489-4112-8E88-56C5B12E4EFA}" type="pres">
      <dgm:prSet presAssocID="{FAD4AC49-2E88-48A4-BE68-A2EE5AE5317B}" presName="background" presStyleLbl="node0" presStyleIdx="2" presStyleCnt="6"/>
      <dgm:spPr/>
    </dgm:pt>
    <dgm:pt modelId="{1DF73B63-1939-4D6D-AE80-3DA19EE10EEF}" type="pres">
      <dgm:prSet presAssocID="{FAD4AC49-2E88-48A4-BE68-A2EE5AE5317B}" presName="text" presStyleLbl="fgAcc0" presStyleIdx="2" presStyleCnt="6">
        <dgm:presLayoutVars>
          <dgm:chPref val="3"/>
        </dgm:presLayoutVars>
      </dgm:prSet>
      <dgm:spPr/>
    </dgm:pt>
    <dgm:pt modelId="{3ECF61EE-A960-4681-A76D-FCA30AFD1E39}" type="pres">
      <dgm:prSet presAssocID="{FAD4AC49-2E88-48A4-BE68-A2EE5AE5317B}" presName="hierChild2" presStyleCnt="0"/>
      <dgm:spPr/>
    </dgm:pt>
    <dgm:pt modelId="{275E6025-D557-45C9-8CCE-866B8FE05D82}" type="pres">
      <dgm:prSet presAssocID="{AA0A8FD6-E313-4F23-8250-558A8DDA5B75}" presName="Name10" presStyleLbl="parChTrans1D2" presStyleIdx="2" presStyleCnt="6"/>
      <dgm:spPr/>
    </dgm:pt>
    <dgm:pt modelId="{BC56AC82-AEF7-43C3-B481-71E4C0EB98D2}" type="pres">
      <dgm:prSet presAssocID="{C9E8B19E-E618-45D3-90BA-C60B029ABE5B}" presName="hierRoot2" presStyleCnt="0"/>
      <dgm:spPr/>
    </dgm:pt>
    <dgm:pt modelId="{A1B9EA8F-4501-4AA4-8B0A-4295839B5B8F}" type="pres">
      <dgm:prSet presAssocID="{C9E8B19E-E618-45D3-90BA-C60B029ABE5B}" presName="composite2" presStyleCnt="0"/>
      <dgm:spPr/>
    </dgm:pt>
    <dgm:pt modelId="{E9D50E0A-F1DC-4872-B41D-86C02890A1AB}" type="pres">
      <dgm:prSet presAssocID="{C9E8B19E-E618-45D3-90BA-C60B029ABE5B}" presName="background2" presStyleLbl="node2" presStyleIdx="2" presStyleCnt="6"/>
      <dgm:spPr/>
    </dgm:pt>
    <dgm:pt modelId="{68B9D2B3-A913-4249-A77E-1156123FD939}" type="pres">
      <dgm:prSet presAssocID="{C9E8B19E-E618-45D3-90BA-C60B029ABE5B}" presName="text2" presStyleLbl="fgAcc2" presStyleIdx="2" presStyleCnt="6">
        <dgm:presLayoutVars>
          <dgm:chPref val="3"/>
        </dgm:presLayoutVars>
      </dgm:prSet>
      <dgm:spPr/>
    </dgm:pt>
    <dgm:pt modelId="{41A1041E-7D9C-400A-B26D-0407D21D9B87}" type="pres">
      <dgm:prSet presAssocID="{C9E8B19E-E618-45D3-90BA-C60B029ABE5B}" presName="hierChild3" presStyleCnt="0"/>
      <dgm:spPr/>
    </dgm:pt>
    <dgm:pt modelId="{175D72E6-09F9-42DD-AC07-4493737DB884}" type="pres">
      <dgm:prSet presAssocID="{045FEBC9-C7CE-4D50-A7F1-97D629E7424F}" presName="hierRoot1" presStyleCnt="0"/>
      <dgm:spPr/>
    </dgm:pt>
    <dgm:pt modelId="{8A3D0055-3A9B-4309-84C3-2FDD7A4E8633}" type="pres">
      <dgm:prSet presAssocID="{045FEBC9-C7CE-4D50-A7F1-97D629E7424F}" presName="composite" presStyleCnt="0"/>
      <dgm:spPr/>
    </dgm:pt>
    <dgm:pt modelId="{0A5DD1FB-1885-480B-89E0-42FC122A1478}" type="pres">
      <dgm:prSet presAssocID="{045FEBC9-C7CE-4D50-A7F1-97D629E7424F}" presName="background" presStyleLbl="node0" presStyleIdx="3" presStyleCnt="6"/>
      <dgm:spPr/>
    </dgm:pt>
    <dgm:pt modelId="{07BFF4EB-E5A0-496A-B220-3EB4AE95AAB5}" type="pres">
      <dgm:prSet presAssocID="{045FEBC9-C7CE-4D50-A7F1-97D629E7424F}" presName="text" presStyleLbl="fgAcc0" presStyleIdx="3" presStyleCnt="6">
        <dgm:presLayoutVars>
          <dgm:chPref val="3"/>
        </dgm:presLayoutVars>
      </dgm:prSet>
      <dgm:spPr/>
    </dgm:pt>
    <dgm:pt modelId="{41D6E3EA-4447-4B6A-BFE1-7BB583542BE3}" type="pres">
      <dgm:prSet presAssocID="{045FEBC9-C7CE-4D50-A7F1-97D629E7424F}" presName="hierChild2" presStyleCnt="0"/>
      <dgm:spPr/>
    </dgm:pt>
    <dgm:pt modelId="{FA0A69B6-FD89-402E-9190-FD0C9F8701AB}" type="pres">
      <dgm:prSet presAssocID="{2419AD3C-AB17-42A5-B0E1-91D52490294C}" presName="Name10" presStyleLbl="parChTrans1D2" presStyleIdx="3" presStyleCnt="6"/>
      <dgm:spPr/>
    </dgm:pt>
    <dgm:pt modelId="{C70C1FA6-6836-4FA6-9AD3-E4F3ED223E1A}" type="pres">
      <dgm:prSet presAssocID="{2A5F40B0-6906-4A5C-ADB4-7BB524B7819D}" presName="hierRoot2" presStyleCnt="0"/>
      <dgm:spPr/>
    </dgm:pt>
    <dgm:pt modelId="{DBF8AC08-9DE2-42D3-B480-A0E4A30E4B90}" type="pres">
      <dgm:prSet presAssocID="{2A5F40B0-6906-4A5C-ADB4-7BB524B7819D}" presName="composite2" presStyleCnt="0"/>
      <dgm:spPr/>
    </dgm:pt>
    <dgm:pt modelId="{6DD21147-7FEE-4750-A6D7-758B01EC542E}" type="pres">
      <dgm:prSet presAssocID="{2A5F40B0-6906-4A5C-ADB4-7BB524B7819D}" presName="background2" presStyleLbl="node2" presStyleIdx="3" presStyleCnt="6"/>
      <dgm:spPr/>
    </dgm:pt>
    <dgm:pt modelId="{4DD88115-06B6-41FA-BF25-E86CAF4D24EE}" type="pres">
      <dgm:prSet presAssocID="{2A5F40B0-6906-4A5C-ADB4-7BB524B7819D}" presName="text2" presStyleLbl="fgAcc2" presStyleIdx="3" presStyleCnt="6">
        <dgm:presLayoutVars>
          <dgm:chPref val="3"/>
        </dgm:presLayoutVars>
      </dgm:prSet>
      <dgm:spPr/>
    </dgm:pt>
    <dgm:pt modelId="{4EF219FD-DD8F-4590-9778-F17E58417F1A}" type="pres">
      <dgm:prSet presAssocID="{2A5F40B0-6906-4A5C-ADB4-7BB524B7819D}" presName="hierChild3" presStyleCnt="0"/>
      <dgm:spPr/>
    </dgm:pt>
    <dgm:pt modelId="{5E379A57-66BE-4D30-9720-4E67CB738D67}" type="pres">
      <dgm:prSet presAssocID="{E9DD55AB-07FF-4C92-9457-CB1EC28F3F80}" presName="hierRoot1" presStyleCnt="0"/>
      <dgm:spPr/>
    </dgm:pt>
    <dgm:pt modelId="{0C2CF090-0C0E-419F-8A48-FDCB07ED2C07}" type="pres">
      <dgm:prSet presAssocID="{E9DD55AB-07FF-4C92-9457-CB1EC28F3F80}" presName="composite" presStyleCnt="0"/>
      <dgm:spPr/>
    </dgm:pt>
    <dgm:pt modelId="{F76E53B8-C3F8-48D9-A1CB-11926E6797C2}" type="pres">
      <dgm:prSet presAssocID="{E9DD55AB-07FF-4C92-9457-CB1EC28F3F80}" presName="background" presStyleLbl="node0" presStyleIdx="4" presStyleCnt="6"/>
      <dgm:spPr/>
    </dgm:pt>
    <dgm:pt modelId="{D0553563-84E9-421A-A496-CD86FDEB5D33}" type="pres">
      <dgm:prSet presAssocID="{E9DD55AB-07FF-4C92-9457-CB1EC28F3F80}" presName="text" presStyleLbl="fgAcc0" presStyleIdx="4" presStyleCnt="6">
        <dgm:presLayoutVars>
          <dgm:chPref val="3"/>
        </dgm:presLayoutVars>
      </dgm:prSet>
      <dgm:spPr/>
    </dgm:pt>
    <dgm:pt modelId="{852C8476-EBDB-454C-BBDA-E5E841E72A97}" type="pres">
      <dgm:prSet presAssocID="{E9DD55AB-07FF-4C92-9457-CB1EC28F3F80}" presName="hierChild2" presStyleCnt="0"/>
      <dgm:spPr/>
    </dgm:pt>
    <dgm:pt modelId="{EB8A5E6D-FF6E-4391-B14E-FA0036FE48D2}" type="pres">
      <dgm:prSet presAssocID="{D6F1F520-E20E-48A4-89BF-020D29DB3FDF}" presName="Name10" presStyleLbl="parChTrans1D2" presStyleIdx="4" presStyleCnt="6"/>
      <dgm:spPr/>
    </dgm:pt>
    <dgm:pt modelId="{AD7E6FA4-DA3F-4833-9B05-648E0F18EA11}" type="pres">
      <dgm:prSet presAssocID="{30F349DB-134B-4047-9F24-F1CD44415864}" presName="hierRoot2" presStyleCnt="0"/>
      <dgm:spPr/>
    </dgm:pt>
    <dgm:pt modelId="{7930A63F-175A-4932-88BD-3DB5040367AA}" type="pres">
      <dgm:prSet presAssocID="{30F349DB-134B-4047-9F24-F1CD44415864}" presName="composite2" presStyleCnt="0"/>
      <dgm:spPr/>
    </dgm:pt>
    <dgm:pt modelId="{09B8920A-A42D-498C-9F10-A0090381E34A}" type="pres">
      <dgm:prSet presAssocID="{30F349DB-134B-4047-9F24-F1CD44415864}" presName="background2" presStyleLbl="node2" presStyleIdx="4" presStyleCnt="6"/>
      <dgm:spPr/>
    </dgm:pt>
    <dgm:pt modelId="{B25B352A-F731-4716-B7EB-35747E973ABB}" type="pres">
      <dgm:prSet presAssocID="{30F349DB-134B-4047-9F24-F1CD44415864}" presName="text2" presStyleLbl="fgAcc2" presStyleIdx="4" presStyleCnt="6">
        <dgm:presLayoutVars>
          <dgm:chPref val="3"/>
        </dgm:presLayoutVars>
      </dgm:prSet>
      <dgm:spPr/>
    </dgm:pt>
    <dgm:pt modelId="{A1AB4A77-F38A-4830-8BD6-B4FE3604B3CF}" type="pres">
      <dgm:prSet presAssocID="{30F349DB-134B-4047-9F24-F1CD44415864}" presName="hierChild3" presStyleCnt="0"/>
      <dgm:spPr/>
    </dgm:pt>
    <dgm:pt modelId="{799AE715-6D45-4708-8DFD-7E5EC7FF3CE5}" type="pres">
      <dgm:prSet presAssocID="{56E0707C-5C3F-40AE-9840-FE1B82F825F9}" presName="hierRoot1" presStyleCnt="0"/>
      <dgm:spPr/>
    </dgm:pt>
    <dgm:pt modelId="{EC8B16EF-3658-410F-B29C-4C079FB05CBF}" type="pres">
      <dgm:prSet presAssocID="{56E0707C-5C3F-40AE-9840-FE1B82F825F9}" presName="composite" presStyleCnt="0"/>
      <dgm:spPr/>
    </dgm:pt>
    <dgm:pt modelId="{1CC5F70A-0141-4EB1-B25E-FA6D6CAB15F5}" type="pres">
      <dgm:prSet presAssocID="{56E0707C-5C3F-40AE-9840-FE1B82F825F9}" presName="background" presStyleLbl="node0" presStyleIdx="5" presStyleCnt="6"/>
      <dgm:spPr/>
    </dgm:pt>
    <dgm:pt modelId="{52CD2DD9-3197-4634-85D5-3941959C4282}" type="pres">
      <dgm:prSet presAssocID="{56E0707C-5C3F-40AE-9840-FE1B82F825F9}" presName="text" presStyleLbl="fgAcc0" presStyleIdx="5" presStyleCnt="6">
        <dgm:presLayoutVars>
          <dgm:chPref val="3"/>
        </dgm:presLayoutVars>
      </dgm:prSet>
      <dgm:spPr/>
    </dgm:pt>
    <dgm:pt modelId="{7BC59A4B-5194-4B8A-8A9C-DD1642E816B8}" type="pres">
      <dgm:prSet presAssocID="{56E0707C-5C3F-40AE-9840-FE1B82F825F9}" presName="hierChild2" presStyleCnt="0"/>
      <dgm:spPr/>
    </dgm:pt>
    <dgm:pt modelId="{E9D900E2-10AE-4936-9A04-21B354958086}" type="pres">
      <dgm:prSet presAssocID="{79C6FEBF-9A3A-4AB7-8588-EC3CDD80DB21}" presName="Name10" presStyleLbl="parChTrans1D2" presStyleIdx="5" presStyleCnt="6"/>
      <dgm:spPr/>
    </dgm:pt>
    <dgm:pt modelId="{6DDB4F71-F173-4AB5-87CF-B4FAE5A05658}" type="pres">
      <dgm:prSet presAssocID="{0E88D6CF-68F4-4F11-B0A5-AA2B8640F6B1}" presName="hierRoot2" presStyleCnt="0"/>
      <dgm:spPr/>
    </dgm:pt>
    <dgm:pt modelId="{EAADB57B-F13D-40EE-85EA-E17A94EE6FCE}" type="pres">
      <dgm:prSet presAssocID="{0E88D6CF-68F4-4F11-B0A5-AA2B8640F6B1}" presName="composite2" presStyleCnt="0"/>
      <dgm:spPr/>
    </dgm:pt>
    <dgm:pt modelId="{C276AE2D-DCD3-4F0F-9F4D-AA4A5B34A4F8}" type="pres">
      <dgm:prSet presAssocID="{0E88D6CF-68F4-4F11-B0A5-AA2B8640F6B1}" presName="background2" presStyleLbl="node2" presStyleIdx="5" presStyleCnt="6"/>
      <dgm:spPr/>
    </dgm:pt>
    <dgm:pt modelId="{99FF83D3-59C1-41CA-A882-17BF507D779F}" type="pres">
      <dgm:prSet presAssocID="{0E88D6CF-68F4-4F11-B0A5-AA2B8640F6B1}" presName="text2" presStyleLbl="fgAcc2" presStyleIdx="5" presStyleCnt="6">
        <dgm:presLayoutVars>
          <dgm:chPref val="3"/>
        </dgm:presLayoutVars>
      </dgm:prSet>
      <dgm:spPr/>
    </dgm:pt>
    <dgm:pt modelId="{EA14EF13-497E-4A83-AA20-D308B68D197D}" type="pres">
      <dgm:prSet presAssocID="{0E88D6CF-68F4-4F11-B0A5-AA2B8640F6B1}" presName="hierChild3" presStyleCnt="0"/>
      <dgm:spPr/>
    </dgm:pt>
  </dgm:ptLst>
  <dgm:cxnLst>
    <dgm:cxn modelId="{F74ED506-3AB7-432F-AF5B-53A0A6EDC60D}" srcId="{045FEBC9-C7CE-4D50-A7F1-97D629E7424F}" destId="{2A5F40B0-6906-4A5C-ADB4-7BB524B7819D}" srcOrd="0" destOrd="0" parTransId="{2419AD3C-AB17-42A5-B0E1-91D52490294C}" sibTransId="{EA76DFF8-4B81-4D4B-998E-307905CD42D2}"/>
    <dgm:cxn modelId="{786C201E-638E-499B-BA22-EB5F66F2C092}" type="presOf" srcId="{30F349DB-134B-4047-9F24-F1CD44415864}" destId="{B25B352A-F731-4716-B7EB-35747E973ABB}" srcOrd="0" destOrd="0" presId="urn:microsoft.com/office/officeart/2005/8/layout/hierarchy1"/>
    <dgm:cxn modelId="{90F5FB20-00ED-4B43-84ED-1D44B2CCAE61}" type="presOf" srcId="{C9E8B19E-E618-45D3-90BA-C60B029ABE5B}" destId="{68B9D2B3-A913-4249-A77E-1156123FD939}" srcOrd="0" destOrd="0" presId="urn:microsoft.com/office/officeart/2005/8/layout/hierarchy1"/>
    <dgm:cxn modelId="{5A50A022-50C6-4C52-9F7B-6D4FAF6A9C4C}" type="presOf" srcId="{56E0707C-5C3F-40AE-9840-FE1B82F825F9}" destId="{52CD2DD9-3197-4634-85D5-3941959C4282}" srcOrd="0" destOrd="0" presId="urn:microsoft.com/office/officeart/2005/8/layout/hierarchy1"/>
    <dgm:cxn modelId="{DA2FD922-4758-47CF-B2EB-F66D7D8EB9AA}" type="presOf" srcId="{E9DD55AB-07FF-4C92-9457-CB1EC28F3F80}" destId="{D0553563-84E9-421A-A496-CD86FDEB5D33}" srcOrd="0" destOrd="0" presId="urn:microsoft.com/office/officeart/2005/8/layout/hierarchy1"/>
    <dgm:cxn modelId="{134CE128-9ADF-4DBB-A7A1-792675C8EF52}" type="presOf" srcId="{1069008C-DD64-4F87-8AC5-F262FF85A0E9}" destId="{0FA68756-BB0B-45E6-92C0-BD6DB8074A63}" srcOrd="0" destOrd="0" presId="urn:microsoft.com/office/officeart/2005/8/layout/hierarchy1"/>
    <dgm:cxn modelId="{46249737-E2DE-40F2-B37C-8ED7CEDAADB7}" type="presOf" srcId="{0E88D6CF-68F4-4F11-B0A5-AA2B8640F6B1}" destId="{99FF83D3-59C1-41CA-A882-17BF507D779F}" srcOrd="0" destOrd="0" presId="urn:microsoft.com/office/officeart/2005/8/layout/hierarchy1"/>
    <dgm:cxn modelId="{E491C95F-CC94-4C6A-9BEA-4A6A2DAB31EA}" type="presOf" srcId="{FAD4AC49-2E88-48A4-BE68-A2EE5AE5317B}" destId="{1DF73B63-1939-4D6D-AE80-3DA19EE10EEF}" srcOrd="0" destOrd="0" presId="urn:microsoft.com/office/officeart/2005/8/layout/hierarchy1"/>
    <dgm:cxn modelId="{FD60AB48-5E6E-469D-8D66-68756E7F5F09}" srcId="{A6AAAFCA-B658-473C-A733-4542E51270D7}" destId="{045FEBC9-C7CE-4D50-A7F1-97D629E7424F}" srcOrd="3" destOrd="0" parTransId="{FBD1DD68-55C5-43E2-A9C5-49C66E4B3376}" sibTransId="{22845F10-8E22-4B4E-8E57-D2B93AEFE66C}"/>
    <dgm:cxn modelId="{DBAFE849-DA76-462A-8488-538E930C6C83}" type="presOf" srcId="{2419AD3C-AB17-42A5-B0E1-91D52490294C}" destId="{FA0A69B6-FD89-402E-9190-FD0C9F8701AB}" srcOrd="0" destOrd="0" presId="urn:microsoft.com/office/officeart/2005/8/layout/hierarchy1"/>
    <dgm:cxn modelId="{B4FDE46A-1522-4DB7-81CA-491633D7AA00}" srcId="{9484EB58-D636-4E52-85AB-BA48C8719B8D}" destId="{F39CD4F1-6D6C-41D1-AC99-7A1927993180}" srcOrd="0" destOrd="0" parTransId="{0C4BBD79-D1F3-442F-9CAC-AE9B7CD03945}" sibTransId="{155E9A3A-2661-4854-92DE-C99AA1B1249E}"/>
    <dgm:cxn modelId="{FFBCE06C-B3D0-4FF3-B42D-26C4CB99E82E}" type="presOf" srcId="{D6F1F520-E20E-48A4-89BF-020D29DB3FDF}" destId="{EB8A5E6D-FF6E-4391-B14E-FA0036FE48D2}" srcOrd="0" destOrd="0" presId="urn:microsoft.com/office/officeart/2005/8/layout/hierarchy1"/>
    <dgm:cxn modelId="{366D4757-6AE9-4676-B105-04AF76104CDB}" type="presOf" srcId="{F1B99394-34DC-4874-8483-3D08E56631DF}" destId="{305B7E8F-A1FC-4F92-9CDC-5A1E00BB9BE2}" srcOrd="0" destOrd="0" presId="urn:microsoft.com/office/officeart/2005/8/layout/hierarchy1"/>
    <dgm:cxn modelId="{5B0C5057-063A-460B-AAE3-50858BFBA367}" type="presOf" srcId="{2A5F40B0-6906-4A5C-ADB4-7BB524B7819D}" destId="{4DD88115-06B6-41FA-BF25-E86CAF4D24EE}" srcOrd="0" destOrd="0" presId="urn:microsoft.com/office/officeart/2005/8/layout/hierarchy1"/>
    <dgm:cxn modelId="{F203D97B-4F7C-434A-97F1-287515679366}" srcId="{A6AAAFCA-B658-473C-A733-4542E51270D7}" destId="{FAD4AC49-2E88-48A4-BE68-A2EE5AE5317B}" srcOrd="2" destOrd="0" parTransId="{2920C0C8-12AB-4DC5-A801-960B778A839C}" sibTransId="{81A0CC18-51A9-4C1E-84B7-77EE8999A0F9}"/>
    <dgm:cxn modelId="{32631281-F1B4-4152-8A1D-7D42158EF016}" type="presOf" srcId="{F9BB94FD-8ECA-4462-9959-FB20C64A7717}" destId="{ABE0BDBC-3CEB-4E3E-BD3E-A841F59AF71E}" srcOrd="0" destOrd="0" presId="urn:microsoft.com/office/officeart/2005/8/layout/hierarchy1"/>
    <dgm:cxn modelId="{F64DB487-68BC-41BD-B1D5-1819781D6FA4}" srcId="{A6AAAFCA-B658-473C-A733-4542E51270D7}" destId="{56E0707C-5C3F-40AE-9840-FE1B82F825F9}" srcOrd="5" destOrd="0" parTransId="{A9A4D9E4-DDA0-4E91-B632-2F1BC63A5C60}" sibTransId="{243B4724-C75F-4650-836F-DA34382D10E6}"/>
    <dgm:cxn modelId="{5B5D3388-1201-4C6A-B51F-EDD12DDAF7CA}" type="presOf" srcId="{AA0A8FD6-E313-4F23-8250-558A8DDA5B75}" destId="{275E6025-D557-45C9-8CCE-866B8FE05D82}" srcOrd="0" destOrd="0" presId="urn:microsoft.com/office/officeart/2005/8/layout/hierarchy1"/>
    <dgm:cxn modelId="{1DBD3797-4ED2-47CB-A096-CB5231548A33}" srcId="{1069008C-DD64-4F87-8AC5-F262FF85A0E9}" destId="{F9BB94FD-8ECA-4462-9959-FB20C64A7717}" srcOrd="0" destOrd="0" parTransId="{F1B99394-34DC-4874-8483-3D08E56631DF}" sibTransId="{7B23948F-E8FD-4C43-8110-80AEF5769D90}"/>
    <dgm:cxn modelId="{A016D39B-EC34-497C-A6AB-CBF1C455CE93}" srcId="{A6AAAFCA-B658-473C-A733-4542E51270D7}" destId="{1069008C-DD64-4F87-8AC5-F262FF85A0E9}" srcOrd="0" destOrd="0" parTransId="{6126F9C8-3669-4157-BA89-100D27AB011A}" sibTransId="{E81F53E5-8A36-4011-A048-3F782F25F929}"/>
    <dgm:cxn modelId="{1CDB809D-F536-438A-8D1F-8B9F3A5D8747}" type="presOf" srcId="{0C4BBD79-D1F3-442F-9CAC-AE9B7CD03945}" destId="{3A0ABCFF-0B12-4ED6-B89F-603BC9477B33}" srcOrd="0" destOrd="0" presId="urn:microsoft.com/office/officeart/2005/8/layout/hierarchy1"/>
    <dgm:cxn modelId="{B2E9B2A2-6B72-49B8-BB83-69A3F53517F2}" type="presOf" srcId="{A6AAAFCA-B658-473C-A733-4542E51270D7}" destId="{B0D2A124-D8F9-459A-904E-04D0E0FD989F}" srcOrd="0" destOrd="0" presId="urn:microsoft.com/office/officeart/2005/8/layout/hierarchy1"/>
    <dgm:cxn modelId="{659635AC-30C2-416A-9239-555E106B10D4}" srcId="{56E0707C-5C3F-40AE-9840-FE1B82F825F9}" destId="{0E88D6CF-68F4-4F11-B0A5-AA2B8640F6B1}" srcOrd="0" destOrd="0" parTransId="{79C6FEBF-9A3A-4AB7-8588-EC3CDD80DB21}" sibTransId="{093E42D3-DC9E-4BC5-888A-AA193F98C034}"/>
    <dgm:cxn modelId="{A16DDBB0-B203-4746-A349-84ABC1D80721}" type="presOf" srcId="{F39CD4F1-6D6C-41D1-AC99-7A1927993180}" destId="{BF9B2C66-13FB-44D0-BE5E-E2FA30F9678E}" srcOrd="0" destOrd="0" presId="urn:microsoft.com/office/officeart/2005/8/layout/hierarchy1"/>
    <dgm:cxn modelId="{C3B1CFB1-0B04-4991-9D12-3F7BC7196367}" type="presOf" srcId="{045FEBC9-C7CE-4D50-A7F1-97D629E7424F}" destId="{07BFF4EB-E5A0-496A-B220-3EB4AE95AAB5}" srcOrd="0" destOrd="0" presId="urn:microsoft.com/office/officeart/2005/8/layout/hierarchy1"/>
    <dgm:cxn modelId="{2D2D1FB6-D381-4F81-AFDB-1AD66D154E09}" type="presOf" srcId="{79C6FEBF-9A3A-4AB7-8588-EC3CDD80DB21}" destId="{E9D900E2-10AE-4936-9A04-21B354958086}" srcOrd="0" destOrd="0" presId="urn:microsoft.com/office/officeart/2005/8/layout/hierarchy1"/>
    <dgm:cxn modelId="{F8B98EBC-EFBA-4B0F-B187-258A7C220511}" srcId="{E9DD55AB-07FF-4C92-9457-CB1EC28F3F80}" destId="{30F349DB-134B-4047-9F24-F1CD44415864}" srcOrd="0" destOrd="0" parTransId="{D6F1F520-E20E-48A4-89BF-020D29DB3FDF}" sibTransId="{FFAA9A9C-462B-424F-9817-F0468808E203}"/>
    <dgm:cxn modelId="{792302C3-3893-4408-B1E9-F0A3457C927E}" srcId="{FAD4AC49-2E88-48A4-BE68-A2EE5AE5317B}" destId="{C9E8B19E-E618-45D3-90BA-C60B029ABE5B}" srcOrd="0" destOrd="0" parTransId="{AA0A8FD6-E313-4F23-8250-558A8DDA5B75}" sibTransId="{9BCF853C-7FB7-48E9-9A77-C4D68CD297A6}"/>
    <dgm:cxn modelId="{141FB3C4-C8AD-4773-8F83-170A2CFE1F88}" type="presOf" srcId="{9484EB58-D636-4E52-85AB-BA48C8719B8D}" destId="{15B924A1-A517-4EA8-844F-1CE4CF022CEF}" srcOrd="0" destOrd="0" presId="urn:microsoft.com/office/officeart/2005/8/layout/hierarchy1"/>
    <dgm:cxn modelId="{15455ACF-A831-4ABD-8DBC-26E04084D3CA}" srcId="{A6AAAFCA-B658-473C-A733-4542E51270D7}" destId="{9484EB58-D636-4E52-85AB-BA48C8719B8D}" srcOrd="1" destOrd="0" parTransId="{81685CDE-B5A4-43DC-B7F2-EAC533ADF0A5}" sibTransId="{0C3F2A01-C04B-4D71-AEBF-44EE6E68210B}"/>
    <dgm:cxn modelId="{24C896DD-55EE-4062-BFD0-62172E6A2CD3}" srcId="{A6AAAFCA-B658-473C-A733-4542E51270D7}" destId="{E9DD55AB-07FF-4C92-9457-CB1EC28F3F80}" srcOrd="4" destOrd="0" parTransId="{88110473-B6EB-49B5-801C-1D5FE6E1E603}" sibTransId="{B3F675CE-49A5-455B-8255-87CCCB42D369}"/>
    <dgm:cxn modelId="{818466E0-0225-4AB6-9783-868442650DE3}" type="presParOf" srcId="{B0D2A124-D8F9-459A-904E-04D0E0FD989F}" destId="{687FDDC5-2C99-4D44-8418-7D7FBF1DE14B}" srcOrd="0" destOrd="0" presId="urn:microsoft.com/office/officeart/2005/8/layout/hierarchy1"/>
    <dgm:cxn modelId="{05DBC831-FEE5-453B-9D1D-4346AE22281C}" type="presParOf" srcId="{687FDDC5-2C99-4D44-8418-7D7FBF1DE14B}" destId="{08F5CC59-0575-4264-8484-6D59B09E4301}" srcOrd="0" destOrd="0" presId="urn:microsoft.com/office/officeart/2005/8/layout/hierarchy1"/>
    <dgm:cxn modelId="{447A95F9-4574-4125-BF14-F6E5CE608EB7}" type="presParOf" srcId="{08F5CC59-0575-4264-8484-6D59B09E4301}" destId="{53B46982-EC81-4DF2-9471-74D2BF16541F}" srcOrd="0" destOrd="0" presId="urn:microsoft.com/office/officeart/2005/8/layout/hierarchy1"/>
    <dgm:cxn modelId="{72B44549-0E96-4394-A7A8-3AFA58AD76B0}" type="presParOf" srcId="{08F5CC59-0575-4264-8484-6D59B09E4301}" destId="{0FA68756-BB0B-45E6-92C0-BD6DB8074A63}" srcOrd="1" destOrd="0" presId="urn:microsoft.com/office/officeart/2005/8/layout/hierarchy1"/>
    <dgm:cxn modelId="{0BDE563C-ECF0-4B95-930C-5CABB6BF51FB}" type="presParOf" srcId="{687FDDC5-2C99-4D44-8418-7D7FBF1DE14B}" destId="{9CC0FFAA-5FCC-490E-A0D6-091656D3BF30}" srcOrd="1" destOrd="0" presId="urn:microsoft.com/office/officeart/2005/8/layout/hierarchy1"/>
    <dgm:cxn modelId="{AE95874C-E194-48FD-A8EF-B1165F5B4DB5}" type="presParOf" srcId="{9CC0FFAA-5FCC-490E-A0D6-091656D3BF30}" destId="{305B7E8F-A1FC-4F92-9CDC-5A1E00BB9BE2}" srcOrd="0" destOrd="0" presId="urn:microsoft.com/office/officeart/2005/8/layout/hierarchy1"/>
    <dgm:cxn modelId="{F3CFF329-0158-484B-A383-4B544D6CEA2D}" type="presParOf" srcId="{9CC0FFAA-5FCC-490E-A0D6-091656D3BF30}" destId="{27E6F800-D1F9-4FF4-A710-09AA37B9F780}" srcOrd="1" destOrd="0" presId="urn:microsoft.com/office/officeart/2005/8/layout/hierarchy1"/>
    <dgm:cxn modelId="{F7A362CC-5D79-47DD-AEF0-821DDC61C39C}" type="presParOf" srcId="{27E6F800-D1F9-4FF4-A710-09AA37B9F780}" destId="{6F1018C5-6A80-438C-9108-28E1F1DADDB3}" srcOrd="0" destOrd="0" presId="urn:microsoft.com/office/officeart/2005/8/layout/hierarchy1"/>
    <dgm:cxn modelId="{C5E6D710-6722-43FA-B96E-40AE5F6AA8AD}" type="presParOf" srcId="{6F1018C5-6A80-438C-9108-28E1F1DADDB3}" destId="{5B2ED729-7255-4BD5-B8C3-6B1ED249FE11}" srcOrd="0" destOrd="0" presId="urn:microsoft.com/office/officeart/2005/8/layout/hierarchy1"/>
    <dgm:cxn modelId="{557D238C-93B2-4ED6-A533-71EF4C9B66E1}" type="presParOf" srcId="{6F1018C5-6A80-438C-9108-28E1F1DADDB3}" destId="{ABE0BDBC-3CEB-4E3E-BD3E-A841F59AF71E}" srcOrd="1" destOrd="0" presId="urn:microsoft.com/office/officeart/2005/8/layout/hierarchy1"/>
    <dgm:cxn modelId="{B3A36931-3CA1-426E-B05F-382FDB2AD7CC}" type="presParOf" srcId="{27E6F800-D1F9-4FF4-A710-09AA37B9F780}" destId="{499DA995-AE46-414D-A984-E5B8B465D478}" srcOrd="1" destOrd="0" presId="urn:microsoft.com/office/officeart/2005/8/layout/hierarchy1"/>
    <dgm:cxn modelId="{FE741602-74AA-491F-878B-24421F824089}" type="presParOf" srcId="{B0D2A124-D8F9-459A-904E-04D0E0FD989F}" destId="{54A1547D-0315-4F85-8E37-F9B3C9DB06F9}" srcOrd="1" destOrd="0" presId="urn:microsoft.com/office/officeart/2005/8/layout/hierarchy1"/>
    <dgm:cxn modelId="{1EACE2A9-BA40-4594-84E0-FE7A4CCE1583}" type="presParOf" srcId="{54A1547D-0315-4F85-8E37-F9B3C9DB06F9}" destId="{8849E7C7-A8F3-424C-A402-41A56BBD8EC0}" srcOrd="0" destOrd="0" presId="urn:microsoft.com/office/officeart/2005/8/layout/hierarchy1"/>
    <dgm:cxn modelId="{5C81AC9A-B5DC-4099-935A-AB68E986B68E}" type="presParOf" srcId="{8849E7C7-A8F3-424C-A402-41A56BBD8EC0}" destId="{DAD2FA63-B6F9-43FA-BF1C-B49334337D8B}" srcOrd="0" destOrd="0" presId="urn:microsoft.com/office/officeart/2005/8/layout/hierarchy1"/>
    <dgm:cxn modelId="{E91DDAB8-2806-4EF5-B0CD-39DA7B2ADBBE}" type="presParOf" srcId="{8849E7C7-A8F3-424C-A402-41A56BBD8EC0}" destId="{15B924A1-A517-4EA8-844F-1CE4CF022CEF}" srcOrd="1" destOrd="0" presId="urn:microsoft.com/office/officeart/2005/8/layout/hierarchy1"/>
    <dgm:cxn modelId="{457F910C-3B67-4617-A1F0-4B43764685C1}" type="presParOf" srcId="{54A1547D-0315-4F85-8E37-F9B3C9DB06F9}" destId="{277F6880-9228-4D1F-A907-0AE0B6B2F35C}" srcOrd="1" destOrd="0" presId="urn:microsoft.com/office/officeart/2005/8/layout/hierarchy1"/>
    <dgm:cxn modelId="{61554D05-6592-4428-AF8C-266AE91EA22D}" type="presParOf" srcId="{277F6880-9228-4D1F-A907-0AE0B6B2F35C}" destId="{3A0ABCFF-0B12-4ED6-B89F-603BC9477B33}" srcOrd="0" destOrd="0" presId="urn:microsoft.com/office/officeart/2005/8/layout/hierarchy1"/>
    <dgm:cxn modelId="{B35963DF-A350-42F1-926E-DE5B22CAE1CB}" type="presParOf" srcId="{277F6880-9228-4D1F-A907-0AE0B6B2F35C}" destId="{80DEFFAA-FFC9-42CC-8970-6AACD0F4016F}" srcOrd="1" destOrd="0" presId="urn:microsoft.com/office/officeart/2005/8/layout/hierarchy1"/>
    <dgm:cxn modelId="{2766DA48-5777-4645-95F9-E1B972E8641A}" type="presParOf" srcId="{80DEFFAA-FFC9-42CC-8970-6AACD0F4016F}" destId="{5D46A8AA-ABFB-47E5-AF34-9FFCB337CD19}" srcOrd="0" destOrd="0" presId="urn:microsoft.com/office/officeart/2005/8/layout/hierarchy1"/>
    <dgm:cxn modelId="{A48FC412-E333-4ECE-B6E9-70176B45BA42}" type="presParOf" srcId="{5D46A8AA-ABFB-47E5-AF34-9FFCB337CD19}" destId="{D817C643-29CA-498C-BED8-77A240328F58}" srcOrd="0" destOrd="0" presId="urn:microsoft.com/office/officeart/2005/8/layout/hierarchy1"/>
    <dgm:cxn modelId="{02442B0B-2561-4F01-84C8-FE3567D3FF8B}" type="presParOf" srcId="{5D46A8AA-ABFB-47E5-AF34-9FFCB337CD19}" destId="{BF9B2C66-13FB-44D0-BE5E-E2FA30F9678E}" srcOrd="1" destOrd="0" presId="urn:microsoft.com/office/officeart/2005/8/layout/hierarchy1"/>
    <dgm:cxn modelId="{A2CB9240-78B7-4F06-884D-CBDEBD178931}" type="presParOf" srcId="{80DEFFAA-FFC9-42CC-8970-6AACD0F4016F}" destId="{1F14401C-60C4-4656-85BA-7D52E2C3996D}" srcOrd="1" destOrd="0" presId="urn:microsoft.com/office/officeart/2005/8/layout/hierarchy1"/>
    <dgm:cxn modelId="{DFE1E948-B745-4F66-AB32-6DD773740597}" type="presParOf" srcId="{B0D2A124-D8F9-459A-904E-04D0E0FD989F}" destId="{9AAC6DBD-9E9B-491D-B896-9F21A4F3F4F2}" srcOrd="2" destOrd="0" presId="urn:microsoft.com/office/officeart/2005/8/layout/hierarchy1"/>
    <dgm:cxn modelId="{285ABC16-8F16-49A7-BA31-8043C0AB0DF8}" type="presParOf" srcId="{9AAC6DBD-9E9B-491D-B896-9F21A4F3F4F2}" destId="{1F72C838-1828-43F7-81AE-63CF578088DC}" srcOrd="0" destOrd="0" presId="urn:microsoft.com/office/officeart/2005/8/layout/hierarchy1"/>
    <dgm:cxn modelId="{228BAB59-54BB-404B-924E-7219E4A88A3F}" type="presParOf" srcId="{1F72C838-1828-43F7-81AE-63CF578088DC}" destId="{38B39F27-8489-4112-8E88-56C5B12E4EFA}" srcOrd="0" destOrd="0" presId="urn:microsoft.com/office/officeart/2005/8/layout/hierarchy1"/>
    <dgm:cxn modelId="{A43E2D74-F2FB-49CC-BBC1-B5389B6440CE}" type="presParOf" srcId="{1F72C838-1828-43F7-81AE-63CF578088DC}" destId="{1DF73B63-1939-4D6D-AE80-3DA19EE10EEF}" srcOrd="1" destOrd="0" presId="urn:microsoft.com/office/officeart/2005/8/layout/hierarchy1"/>
    <dgm:cxn modelId="{BE63A42E-44CC-4D18-817B-310622A51841}" type="presParOf" srcId="{9AAC6DBD-9E9B-491D-B896-9F21A4F3F4F2}" destId="{3ECF61EE-A960-4681-A76D-FCA30AFD1E39}" srcOrd="1" destOrd="0" presId="urn:microsoft.com/office/officeart/2005/8/layout/hierarchy1"/>
    <dgm:cxn modelId="{139AB040-B98D-4FF8-BB14-D5141A9F3540}" type="presParOf" srcId="{3ECF61EE-A960-4681-A76D-FCA30AFD1E39}" destId="{275E6025-D557-45C9-8CCE-866B8FE05D82}" srcOrd="0" destOrd="0" presId="urn:microsoft.com/office/officeart/2005/8/layout/hierarchy1"/>
    <dgm:cxn modelId="{DF21AEE5-93C9-4A74-9A9A-9DC098FA8F2E}" type="presParOf" srcId="{3ECF61EE-A960-4681-A76D-FCA30AFD1E39}" destId="{BC56AC82-AEF7-43C3-B481-71E4C0EB98D2}" srcOrd="1" destOrd="0" presId="urn:microsoft.com/office/officeart/2005/8/layout/hierarchy1"/>
    <dgm:cxn modelId="{93C96A46-1CAC-4DA7-96F4-4DA4E0B8814B}" type="presParOf" srcId="{BC56AC82-AEF7-43C3-B481-71E4C0EB98D2}" destId="{A1B9EA8F-4501-4AA4-8B0A-4295839B5B8F}" srcOrd="0" destOrd="0" presId="urn:microsoft.com/office/officeart/2005/8/layout/hierarchy1"/>
    <dgm:cxn modelId="{BCBE80C9-8F97-44F6-BD17-E08FE9CA45A5}" type="presParOf" srcId="{A1B9EA8F-4501-4AA4-8B0A-4295839B5B8F}" destId="{E9D50E0A-F1DC-4872-B41D-86C02890A1AB}" srcOrd="0" destOrd="0" presId="urn:microsoft.com/office/officeart/2005/8/layout/hierarchy1"/>
    <dgm:cxn modelId="{DB494233-A505-4EF3-8150-59E929BA2D0A}" type="presParOf" srcId="{A1B9EA8F-4501-4AA4-8B0A-4295839B5B8F}" destId="{68B9D2B3-A913-4249-A77E-1156123FD939}" srcOrd="1" destOrd="0" presId="urn:microsoft.com/office/officeart/2005/8/layout/hierarchy1"/>
    <dgm:cxn modelId="{D6EC3ED8-41B5-4081-B4C5-0DA9141187E8}" type="presParOf" srcId="{BC56AC82-AEF7-43C3-B481-71E4C0EB98D2}" destId="{41A1041E-7D9C-400A-B26D-0407D21D9B87}" srcOrd="1" destOrd="0" presId="urn:microsoft.com/office/officeart/2005/8/layout/hierarchy1"/>
    <dgm:cxn modelId="{E2A3D64D-5438-4E58-B2BD-2164BBAD1E27}" type="presParOf" srcId="{B0D2A124-D8F9-459A-904E-04D0E0FD989F}" destId="{175D72E6-09F9-42DD-AC07-4493737DB884}" srcOrd="3" destOrd="0" presId="urn:microsoft.com/office/officeart/2005/8/layout/hierarchy1"/>
    <dgm:cxn modelId="{943C7821-5CA1-4C30-9686-FF234C384F71}" type="presParOf" srcId="{175D72E6-09F9-42DD-AC07-4493737DB884}" destId="{8A3D0055-3A9B-4309-84C3-2FDD7A4E8633}" srcOrd="0" destOrd="0" presId="urn:microsoft.com/office/officeart/2005/8/layout/hierarchy1"/>
    <dgm:cxn modelId="{9A14521B-543D-4C55-A778-268C94D9D8C0}" type="presParOf" srcId="{8A3D0055-3A9B-4309-84C3-2FDD7A4E8633}" destId="{0A5DD1FB-1885-480B-89E0-42FC122A1478}" srcOrd="0" destOrd="0" presId="urn:microsoft.com/office/officeart/2005/8/layout/hierarchy1"/>
    <dgm:cxn modelId="{4C5BC7B2-1FDA-4C43-B6C0-9287889FE083}" type="presParOf" srcId="{8A3D0055-3A9B-4309-84C3-2FDD7A4E8633}" destId="{07BFF4EB-E5A0-496A-B220-3EB4AE95AAB5}" srcOrd="1" destOrd="0" presId="urn:microsoft.com/office/officeart/2005/8/layout/hierarchy1"/>
    <dgm:cxn modelId="{BEC2E81E-1AB6-4736-9E56-4892353F6979}" type="presParOf" srcId="{175D72E6-09F9-42DD-AC07-4493737DB884}" destId="{41D6E3EA-4447-4B6A-BFE1-7BB583542BE3}" srcOrd="1" destOrd="0" presId="urn:microsoft.com/office/officeart/2005/8/layout/hierarchy1"/>
    <dgm:cxn modelId="{379E197F-367D-4382-BA0A-377C04F7BBE4}" type="presParOf" srcId="{41D6E3EA-4447-4B6A-BFE1-7BB583542BE3}" destId="{FA0A69B6-FD89-402E-9190-FD0C9F8701AB}" srcOrd="0" destOrd="0" presId="urn:microsoft.com/office/officeart/2005/8/layout/hierarchy1"/>
    <dgm:cxn modelId="{1EC80D91-07C5-48A6-ACAB-3C9F754515C3}" type="presParOf" srcId="{41D6E3EA-4447-4B6A-BFE1-7BB583542BE3}" destId="{C70C1FA6-6836-4FA6-9AD3-E4F3ED223E1A}" srcOrd="1" destOrd="0" presId="urn:microsoft.com/office/officeart/2005/8/layout/hierarchy1"/>
    <dgm:cxn modelId="{0EA57575-F02D-4FD9-8456-967179D6AAE2}" type="presParOf" srcId="{C70C1FA6-6836-4FA6-9AD3-E4F3ED223E1A}" destId="{DBF8AC08-9DE2-42D3-B480-A0E4A30E4B90}" srcOrd="0" destOrd="0" presId="urn:microsoft.com/office/officeart/2005/8/layout/hierarchy1"/>
    <dgm:cxn modelId="{2314A2E0-AFD9-4ED4-9E92-D63B0D61DC06}" type="presParOf" srcId="{DBF8AC08-9DE2-42D3-B480-A0E4A30E4B90}" destId="{6DD21147-7FEE-4750-A6D7-758B01EC542E}" srcOrd="0" destOrd="0" presId="urn:microsoft.com/office/officeart/2005/8/layout/hierarchy1"/>
    <dgm:cxn modelId="{1401AE83-DAC3-46EB-8D27-E3E6D94F26B7}" type="presParOf" srcId="{DBF8AC08-9DE2-42D3-B480-A0E4A30E4B90}" destId="{4DD88115-06B6-41FA-BF25-E86CAF4D24EE}" srcOrd="1" destOrd="0" presId="urn:microsoft.com/office/officeart/2005/8/layout/hierarchy1"/>
    <dgm:cxn modelId="{9C769807-C806-4B7A-8713-B0880904D744}" type="presParOf" srcId="{C70C1FA6-6836-4FA6-9AD3-E4F3ED223E1A}" destId="{4EF219FD-DD8F-4590-9778-F17E58417F1A}" srcOrd="1" destOrd="0" presId="urn:microsoft.com/office/officeart/2005/8/layout/hierarchy1"/>
    <dgm:cxn modelId="{2B63E4E4-7DCF-42A1-A542-B9852F707FBA}" type="presParOf" srcId="{B0D2A124-D8F9-459A-904E-04D0E0FD989F}" destId="{5E379A57-66BE-4D30-9720-4E67CB738D67}" srcOrd="4" destOrd="0" presId="urn:microsoft.com/office/officeart/2005/8/layout/hierarchy1"/>
    <dgm:cxn modelId="{1431D751-3315-4B98-930C-EBF541F4ABEB}" type="presParOf" srcId="{5E379A57-66BE-4D30-9720-4E67CB738D67}" destId="{0C2CF090-0C0E-419F-8A48-FDCB07ED2C07}" srcOrd="0" destOrd="0" presId="urn:microsoft.com/office/officeart/2005/8/layout/hierarchy1"/>
    <dgm:cxn modelId="{6FB6FA6D-63D0-427F-BF27-4E1C412A3B78}" type="presParOf" srcId="{0C2CF090-0C0E-419F-8A48-FDCB07ED2C07}" destId="{F76E53B8-C3F8-48D9-A1CB-11926E6797C2}" srcOrd="0" destOrd="0" presId="urn:microsoft.com/office/officeart/2005/8/layout/hierarchy1"/>
    <dgm:cxn modelId="{C6625C85-0D51-4545-8F16-E2C3F8A33F82}" type="presParOf" srcId="{0C2CF090-0C0E-419F-8A48-FDCB07ED2C07}" destId="{D0553563-84E9-421A-A496-CD86FDEB5D33}" srcOrd="1" destOrd="0" presId="urn:microsoft.com/office/officeart/2005/8/layout/hierarchy1"/>
    <dgm:cxn modelId="{89758763-0255-488C-97FE-8FB2029C78E9}" type="presParOf" srcId="{5E379A57-66BE-4D30-9720-4E67CB738D67}" destId="{852C8476-EBDB-454C-BBDA-E5E841E72A97}" srcOrd="1" destOrd="0" presId="urn:microsoft.com/office/officeart/2005/8/layout/hierarchy1"/>
    <dgm:cxn modelId="{B29B0311-DE78-4CC0-83BB-30ACBE7787B1}" type="presParOf" srcId="{852C8476-EBDB-454C-BBDA-E5E841E72A97}" destId="{EB8A5E6D-FF6E-4391-B14E-FA0036FE48D2}" srcOrd="0" destOrd="0" presId="urn:microsoft.com/office/officeart/2005/8/layout/hierarchy1"/>
    <dgm:cxn modelId="{9069CC5C-8CAA-4D6C-B91C-E77866C5A0B2}" type="presParOf" srcId="{852C8476-EBDB-454C-BBDA-E5E841E72A97}" destId="{AD7E6FA4-DA3F-4833-9B05-648E0F18EA11}" srcOrd="1" destOrd="0" presId="urn:microsoft.com/office/officeart/2005/8/layout/hierarchy1"/>
    <dgm:cxn modelId="{4B6C30F9-322E-44EE-B180-4DA2DE3C8169}" type="presParOf" srcId="{AD7E6FA4-DA3F-4833-9B05-648E0F18EA11}" destId="{7930A63F-175A-4932-88BD-3DB5040367AA}" srcOrd="0" destOrd="0" presId="urn:microsoft.com/office/officeart/2005/8/layout/hierarchy1"/>
    <dgm:cxn modelId="{B2011DCB-F642-4F3B-BC3C-F3F9588BB3D1}" type="presParOf" srcId="{7930A63F-175A-4932-88BD-3DB5040367AA}" destId="{09B8920A-A42D-498C-9F10-A0090381E34A}" srcOrd="0" destOrd="0" presId="urn:microsoft.com/office/officeart/2005/8/layout/hierarchy1"/>
    <dgm:cxn modelId="{CED44FB5-3C21-46A1-8251-64C0501C23AB}" type="presParOf" srcId="{7930A63F-175A-4932-88BD-3DB5040367AA}" destId="{B25B352A-F731-4716-B7EB-35747E973ABB}" srcOrd="1" destOrd="0" presId="urn:microsoft.com/office/officeart/2005/8/layout/hierarchy1"/>
    <dgm:cxn modelId="{BFD84A22-B034-4396-8A20-A8277CFB00E7}" type="presParOf" srcId="{AD7E6FA4-DA3F-4833-9B05-648E0F18EA11}" destId="{A1AB4A77-F38A-4830-8BD6-B4FE3604B3CF}" srcOrd="1" destOrd="0" presId="urn:microsoft.com/office/officeart/2005/8/layout/hierarchy1"/>
    <dgm:cxn modelId="{31310503-5491-4A5D-BDA2-B6570D515942}" type="presParOf" srcId="{B0D2A124-D8F9-459A-904E-04D0E0FD989F}" destId="{799AE715-6D45-4708-8DFD-7E5EC7FF3CE5}" srcOrd="5" destOrd="0" presId="urn:microsoft.com/office/officeart/2005/8/layout/hierarchy1"/>
    <dgm:cxn modelId="{CC119719-D847-4295-943A-4290F8AD0589}" type="presParOf" srcId="{799AE715-6D45-4708-8DFD-7E5EC7FF3CE5}" destId="{EC8B16EF-3658-410F-B29C-4C079FB05CBF}" srcOrd="0" destOrd="0" presId="urn:microsoft.com/office/officeart/2005/8/layout/hierarchy1"/>
    <dgm:cxn modelId="{4EFEE39D-5724-4AEE-9D4F-08C2BD1514F8}" type="presParOf" srcId="{EC8B16EF-3658-410F-B29C-4C079FB05CBF}" destId="{1CC5F70A-0141-4EB1-B25E-FA6D6CAB15F5}" srcOrd="0" destOrd="0" presId="urn:microsoft.com/office/officeart/2005/8/layout/hierarchy1"/>
    <dgm:cxn modelId="{B4EBAB81-5D9E-4239-8852-322CD479F0DE}" type="presParOf" srcId="{EC8B16EF-3658-410F-B29C-4C079FB05CBF}" destId="{52CD2DD9-3197-4634-85D5-3941959C4282}" srcOrd="1" destOrd="0" presId="urn:microsoft.com/office/officeart/2005/8/layout/hierarchy1"/>
    <dgm:cxn modelId="{17CE3F44-C13C-4C0E-8173-492E07BEE6EB}" type="presParOf" srcId="{799AE715-6D45-4708-8DFD-7E5EC7FF3CE5}" destId="{7BC59A4B-5194-4B8A-8A9C-DD1642E816B8}" srcOrd="1" destOrd="0" presId="urn:microsoft.com/office/officeart/2005/8/layout/hierarchy1"/>
    <dgm:cxn modelId="{253AEAE1-8398-4BDC-AE51-FB626A41125B}" type="presParOf" srcId="{7BC59A4B-5194-4B8A-8A9C-DD1642E816B8}" destId="{E9D900E2-10AE-4936-9A04-21B354958086}" srcOrd="0" destOrd="0" presId="urn:microsoft.com/office/officeart/2005/8/layout/hierarchy1"/>
    <dgm:cxn modelId="{0D7A4228-B4F2-414C-90C3-4D60885A6B31}" type="presParOf" srcId="{7BC59A4B-5194-4B8A-8A9C-DD1642E816B8}" destId="{6DDB4F71-F173-4AB5-87CF-B4FAE5A05658}" srcOrd="1" destOrd="0" presId="urn:microsoft.com/office/officeart/2005/8/layout/hierarchy1"/>
    <dgm:cxn modelId="{F04B86A1-F976-4FF7-B6CB-DCBE925E3446}" type="presParOf" srcId="{6DDB4F71-F173-4AB5-87CF-B4FAE5A05658}" destId="{EAADB57B-F13D-40EE-85EA-E17A94EE6FCE}" srcOrd="0" destOrd="0" presId="urn:microsoft.com/office/officeart/2005/8/layout/hierarchy1"/>
    <dgm:cxn modelId="{1883A51B-DB16-4B02-87A8-34028A3E6DE2}" type="presParOf" srcId="{EAADB57B-F13D-40EE-85EA-E17A94EE6FCE}" destId="{C276AE2D-DCD3-4F0F-9F4D-AA4A5B34A4F8}" srcOrd="0" destOrd="0" presId="urn:microsoft.com/office/officeart/2005/8/layout/hierarchy1"/>
    <dgm:cxn modelId="{36B00A41-5F1D-4B0F-BC17-87D403F05AA3}" type="presParOf" srcId="{EAADB57B-F13D-40EE-85EA-E17A94EE6FCE}" destId="{99FF83D3-59C1-41CA-A882-17BF507D779F}" srcOrd="1" destOrd="0" presId="urn:microsoft.com/office/officeart/2005/8/layout/hierarchy1"/>
    <dgm:cxn modelId="{03E45033-BB96-49F5-B5E8-1A2188D8A611}" type="presParOf" srcId="{6DDB4F71-F173-4AB5-87CF-B4FAE5A05658}" destId="{EA14EF13-497E-4A83-AA20-D308B68D197D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89A24A-4416-4FD3-9EB2-375C59487386}">
      <dsp:nvSpPr>
        <dsp:cNvPr id="0" name=""/>
        <dsp:cNvSpPr/>
      </dsp:nvSpPr>
      <dsp:spPr>
        <a:xfrm>
          <a:off x="0" y="1276113"/>
          <a:ext cx="11496262" cy="1701484"/>
        </a:xfrm>
        <a:prstGeom prst="notchedRightArrow">
          <a:avLst/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CAAD95E-4648-429F-B87D-7DF11B840934}">
      <dsp:nvSpPr>
        <dsp:cNvPr id="0" name=""/>
        <dsp:cNvSpPr/>
      </dsp:nvSpPr>
      <dsp:spPr>
        <a:xfrm>
          <a:off x="3074" y="0"/>
          <a:ext cx="1336272" cy="17014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128" tIns="135128" rIns="135128" bIns="135128" numCol="1" spcCol="1270" anchor="b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Aims</a:t>
          </a:r>
          <a:endParaRPr lang="zh-CN" sz="1900" kern="1200"/>
        </a:p>
      </dsp:txBody>
      <dsp:txXfrm>
        <a:off x="3074" y="0"/>
        <a:ext cx="1336272" cy="1701484"/>
      </dsp:txXfrm>
    </dsp:sp>
    <dsp:sp modelId="{38ABC525-9160-43C3-AEF1-19EF608C96D9}">
      <dsp:nvSpPr>
        <dsp:cNvPr id="0" name=""/>
        <dsp:cNvSpPr/>
      </dsp:nvSpPr>
      <dsp:spPr>
        <a:xfrm>
          <a:off x="458524" y="1914170"/>
          <a:ext cx="425371" cy="425371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166381-DD76-4EF1-8175-33D95069596A}">
      <dsp:nvSpPr>
        <dsp:cNvPr id="0" name=""/>
        <dsp:cNvSpPr/>
      </dsp:nvSpPr>
      <dsp:spPr>
        <a:xfrm>
          <a:off x="1406159" y="2552227"/>
          <a:ext cx="2435836" cy="17014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28016" bIns="128016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The Rationale and Main Conceptual Themes</a:t>
          </a:r>
          <a:endParaRPr lang="zh-CN" sz="1800" kern="1200" dirty="0"/>
        </a:p>
      </dsp:txBody>
      <dsp:txXfrm>
        <a:off x="1406159" y="2552227"/>
        <a:ext cx="2435836" cy="1701484"/>
      </dsp:txXfrm>
    </dsp:sp>
    <dsp:sp modelId="{9165D872-C2C3-4CF6-8526-A16F22138128}">
      <dsp:nvSpPr>
        <dsp:cNvPr id="0" name=""/>
        <dsp:cNvSpPr/>
      </dsp:nvSpPr>
      <dsp:spPr>
        <a:xfrm>
          <a:off x="2411392" y="1914170"/>
          <a:ext cx="425371" cy="425371"/>
        </a:xfrm>
        <a:prstGeom prst="ellipse">
          <a:avLst/>
        </a:prstGeom>
        <a:solidFill>
          <a:schemeClr val="accent5">
            <a:hueOff val="0"/>
            <a:satOff val="-14973"/>
            <a:lumOff val="-525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924E77-9147-4437-8B31-16CA879D5F0F}">
      <dsp:nvSpPr>
        <dsp:cNvPr id="0" name=""/>
        <dsp:cNvSpPr/>
      </dsp:nvSpPr>
      <dsp:spPr>
        <a:xfrm>
          <a:off x="3908810" y="0"/>
          <a:ext cx="1336272" cy="17014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28016" bIns="128016" numCol="1" spcCol="1270" anchor="b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Research Design</a:t>
          </a:r>
          <a:endParaRPr lang="zh-CN" sz="1800" kern="1200"/>
        </a:p>
      </dsp:txBody>
      <dsp:txXfrm>
        <a:off x="3908810" y="0"/>
        <a:ext cx="1336272" cy="1701484"/>
      </dsp:txXfrm>
    </dsp:sp>
    <dsp:sp modelId="{B6E33E2C-A9A9-4546-AB1B-399FB9054608}">
      <dsp:nvSpPr>
        <dsp:cNvPr id="0" name=""/>
        <dsp:cNvSpPr/>
      </dsp:nvSpPr>
      <dsp:spPr>
        <a:xfrm>
          <a:off x="4364260" y="1914170"/>
          <a:ext cx="425371" cy="425371"/>
        </a:xfrm>
        <a:prstGeom prst="ellipse">
          <a:avLst/>
        </a:prstGeom>
        <a:solidFill>
          <a:schemeClr val="accent5">
            <a:hueOff val="0"/>
            <a:satOff val="-29946"/>
            <a:lumOff val="-1051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351BCF-9C69-4C9B-B3CD-211F5FB1FF47}">
      <dsp:nvSpPr>
        <dsp:cNvPr id="0" name=""/>
        <dsp:cNvSpPr/>
      </dsp:nvSpPr>
      <dsp:spPr>
        <a:xfrm>
          <a:off x="5311895" y="2552227"/>
          <a:ext cx="1336272" cy="17014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28016" bIns="128016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Ethical Issues </a:t>
          </a:r>
          <a:endParaRPr lang="zh-CN" sz="1800" kern="1200" dirty="0"/>
        </a:p>
      </dsp:txBody>
      <dsp:txXfrm>
        <a:off x="5311895" y="2552227"/>
        <a:ext cx="1336272" cy="1701484"/>
      </dsp:txXfrm>
    </dsp:sp>
    <dsp:sp modelId="{FD1706FC-3D67-42F2-9FF5-8EF7036D9AA7}">
      <dsp:nvSpPr>
        <dsp:cNvPr id="0" name=""/>
        <dsp:cNvSpPr/>
      </dsp:nvSpPr>
      <dsp:spPr>
        <a:xfrm>
          <a:off x="5767346" y="1914170"/>
          <a:ext cx="425371" cy="425371"/>
        </a:xfrm>
        <a:prstGeom prst="ellipse">
          <a:avLst/>
        </a:prstGeom>
        <a:solidFill>
          <a:schemeClr val="accent5">
            <a:hueOff val="0"/>
            <a:satOff val="-44920"/>
            <a:lumOff val="-15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891635-544E-4F35-A94A-15F13984F044}">
      <dsp:nvSpPr>
        <dsp:cNvPr id="0" name=""/>
        <dsp:cNvSpPr/>
      </dsp:nvSpPr>
      <dsp:spPr>
        <a:xfrm>
          <a:off x="6714981" y="0"/>
          <a:ext cx="1910628" cy="17014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28016" bIns="128016" numCol="1" spcCol="1270" anchor="b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Data Collection  and Analysis</a:t>
          </a:r>
          <a:endParaRPr lang="zh-CN" sz="1800" kern="1200" dirty="0"/>
        </a:p>
      </dsp:txBody>
      <dsp:txXfrm>
        <a:off x="6714981" y="0"/>
        <a:ext cx="1910628" cy="1701484"/>
      </dsp:txXfrm>
    </dsp:sp>
    <dsp:sp modelId="{A691F722-FBD0-46FD-B222-A5ECAB23FCE5}">
      <dsp:nvSpPr>
        <dsp:cNvPr id="0" name=""/>
        <dsp:cNvSpPr/>
      </dsp:nvSpPr>
      <dsp:spPr>
        <a:xfrm>
          <a:off x="7457610" y="1914170"/>
          <a:ext cx="425371" cy="425371"/>
        </a:xfrm>
        <a:prstGeom prst="ellipse">
          <a:avLst/>
        </a:prstGeom>
        <a:solidFill>
          <a:schemeClr val="accent5">
            <a:hueOff val="0"/>
            <a:satOff val="-59893"/>
            <a:lumOff val="-2102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A44BBC-8058-45FC-87D2-9AE751211367}">
      <dsp:nvSpPr>
        <dsp:cNvPr id="0" name=""/>
        <dsp:cNvSpPr/>
      </dsp:nvSpPr>
      <dsp:spPr>
        <a:xfrm>
          <a:off x="8692423" y="2552227"/>
          <a:ext cx="1651137" cy="17014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28016" bIns="128016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Timetable (12-MONTH)</a:t>
          </a:r>
          <a:endParaRPr lang="zh-CN" sz="1800" kern="1200" dirty="0"/>
        </a:p>
      </dsp:txBody>
      <dsp:txXfrm>
        <a:off x="8692423" y="2552227"/>
        <a:ext cx="1651137" cy="1701484"/>
      </dsp:txXfrm>
    </dsp:sp>
    <dsp:sp modelId="{BEAC44A4-DF37-41F2-A0B0-21F8856A6659}">
      <dsp:nvSpPr>
        <dsp:cNvPr id="0" name=""/>
        <dsp:cNvSpPr/>
      </dsp:nvSpPr>
      <dsp:spPr>
        <a:xfrm>
          <a:off x="9305307" y="1914170"/>
          <a:ext cx="425371" cy="425371"/>
        </a:xfrm>
        <a:prstGeom prst="ellipse">
          <a:avLst/>
        </a:prstGeom>
        <a:solidFill>
          <a:schemeClr val="accent5">
            <a:hueOff val="0"/>
            <a:satOff val="-74866"/>
            <a:lumOff val="-2627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1170569-F413-4691-A303-79EDAE0E26B4}">
      <dsp:nvSpPr>
        <dsp:cNvPr id="0" name=""/>
        <dsp:cNvSpPr/>
      </dsp:nvSpPr>
      <dsp:spPr>
        <a:xfrm>
          <a:off x="-6256090" y="-957038"/>
          <a:ext cx="7446860" cy="7446860"/>
        </a:xfrm>
        <a:prstGeom prst="blockArc">
          <a:avLst>
            <a:gd name="adj1" fmla="val 18900000"/>
            <a:gd name="adj2" fmla="val 2700000"/>
            <a:gd name="adj3" fmla="val 290"/>
          </a:avLst>
        </a:prstGeom>
        <a:noFill/>
        <a:ln w="12700" cap="flat" cmpd="sng" algn="ctr">
          <a:solidFill>
            <a:schemeClr val="accent1">
              <a:tint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0E47B47-AE75-46E8-937B-05D947E26392}">
      <dsp:nvSpPr>
        <dsp:cNvPr id="0" name=""/>
        <dsp:cNvSpPr/>
      </dsp:nvSpPr>
      <dsp:spPr>
        <a:xfrm>
          <a:off x="520262" y="345688"/>
          <a:ext cx="5523856" cy="691819"/>
        </a:xfrm>
        <a:prstGeom prst="rect">
          <a:avLst/>
        </a:prstGeom>
        <a:gradFill rotWithShape="0">
          <a:gsLst>
            <a:gs pos="0">
              <a:schemeClr val="accent1">
                <a:alpha val="90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alpha val="90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alpha val="90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49131" tIns="38100" rIns="38100" bIns="3810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Books and articles summarized the cooperative learning methods, but effectiveness of specific cooperative learning procedures was not tested</a:t>
          </a:r>
          <a:endParaRPr lang="zh-CN" sz="1500" kern="1200"/>
        </a:p>
      </dsp:txBody>
      <dsp:txXfrm>
        <a:off x="520262" y="345688"/>
        <a:ext cx="5523856" cy="691819"/>
      </dsp:txXfrm>
    </dsp:sp>
    <dsp:sp modelId="{88EB0026-7ECF-48A4-A12A-F1803CF1D1EC}">
      <dsp:nvSpPr>
        <dsp:cNvPr id="0" name=""/>
        <dsp:cNvSpPr/>
      </dsp:nvSpPr>
      <dsp:spPr>
        <a:xfrm>
          <a:off x="87875" y="259210"/>
          <a:ext cx="864773" cy="864773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  <dsp:sp modelId="{1BF05C6A-8F44-4DFF-8688-D4AB9B8482DE}">
      <dsp:nvSpPr>
        <dsp:cNvPr id="0" name=""/>
        <dsp:cNvSpPr/>
      </dsp:nvSpPr>
      <dsp:spPr>
        <a:xfrm>
          <a:off x="1016000" y="1383085"/>
          <a:ext cx="5028119" cy="691819"/>
        </a:xfrm>
        <a:prstGeom prst="rect">
          <a:avLst/>
        </a:prstGeom>
        <a:gradFill rotWithShape="0">
          <a:gsLst>
            <a:gs pos="0">
              <a:schemeClr val="accent1">
                <a:alpha val="90000"/>
                <a:hueOff val="0"/>
                <a:satOff val="0"/>
                <a:lumOff val="0"/>
                <a:alphaOff val="-10000"/>
                <a:lumMod val="110000"/>
                <a:satMod val="105000"/>
                <a:tint val="67000"/>
              </a:schemeClr>
            </a:gs>
            <a:gs pos="50000">
              <a:schemeClr val="accent1">
                <a:alpha val="90000"/>
                <a:hueOff val="0"/>
                <a:satOff val="0"/>
                <a:lumOff val="0"/>
                <a:alphaOff val="-10000"/>
                <a:lumMod val="105000"/>
                <a:satMod val="103000"/>
                <a:tint val="73000"/>
              </a:schemeClr>
            </a:gs>
            <a:gs pos="100000">
              <a:schemeClr val="accent1">
                <a:alpha val="90000"/>
                <a:hueOff val="0"/>
                <a:satOff val="0"/>
                <a:lumOff val="0"/>
                <a:alphaOff val="-1000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49131" tIns="38100" rIns="38100" bIns="3810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Methods of cooperative learning were mixed-used </a:t>
          </a:r>
          <a:r>
            <a:rPr lang="en-US" altLang="zh-CN" sz="1500" kern="1200" dirty="0"/>
            <a:t>so </a:t>
          </a:r>
          <a:r>
            <a:rPr lang="en-US" sz="1500" kern="1200" dirty="0"/>
            <a:t>the effectiveness of a certain one is not clear</a:t>
          </a:r>
          <a:endParaRPr lang="zh-CN" sz="1500" kern="1200" dirty="0"/>
        </a:p>
      </dsp:txBody>
      <dsp:txXfrm>
        <a:off x="1016000" y="1383085"/>
        <a:ext cx="5028119" cy="691819"/>
      </dsp:txXfrm>
    </dsp:sp>
    <dsp:sp modelId="{2D89E733-CDF0-4D43-93ED-36DA7CE43737}">
      <dsp:nvSpPr>
        <dsp:cNvPr id="0" name=""/>
        <dsp:cNvSpPr/>
      </dsp:nvSpPr>
      <dsp:spPr>
        <a:xfrm>
          <a:off x="583613" y="1296607"/>
          <a:ext cx="864773" cy="864773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alpha val="90000"/>
              <a:hueOff val="0"/>
              <a:satOff val="0"/>
              <a:lumOff val="0"/>
              <a:alphaOff val="-1000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  <dsp:sp modelId="{7ECE0CA8-9F86-4EC9-B899-FCE6485A6D21}">
      <dsp:nvSpPr>
        <dsp:cNvPr id="0" name=""/>
        <dsp:cNvSpPr/>
      </dsp:nvSpPr>
      <dsp:spPr>
        <a:xfrm>
          <a:off x="1168151" y="2420481"/>
          <a:ext cx="4875967" cy="691819"/>
        </a:xfrm>
        <a:prstGeom prst="rect">
          <a:avLst/>
        </a:prstGeom>
        <a:gradFill rotWithShape="0">
          <a:gsLst>
            <a:gs pos="0">
              <a:schemeClr val="accent1">
                <a:alpha val="90000"/>
                <a:hueOff val="0"/>
                <a:satOff val="0"/>
                <a:lumOff val="0"/>
                <a:alphaOff val="-20000"/>
                <a:lumMod val="110000"/>
                <a:satMod val="105000"/>
                <a:tint val="67000"/>
              </a:schemeClr>
            </a:gs>
            <a:gs pos="50000">
              <a:schemeClr val="accent1">
                <a:alpha val="90000"/>
                <a:hueOff val="0"/>
                <a:satOff val="0"/>
                <a:lumOff val="0"/>
                <a:alphaOff val="-20000"/>
                <a:lumMod val="105000"/>
                <a:satMod val="103000"/>
                <a:tint val="73000"/>
              </a:schemeClr>
            </a:gs>
            <a:gs pos="100000">
              <a:schemeClr val="accent1">
                <a:alpha val="90000"/>
                <a:hueOff val="0"/>
                <a:satOff val="0"/>
                <a:lumOff val="0"/>
                <a:alphaOff val="-2000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49131" tIns="38100" rIns="38100" bIns="3810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Many in the field of science </a:t>
          </a:r>
          <a:endParaRPr lang="zh-CN" sz="1500" kern="1200" dirty="0"/>
        </a:p>
      </dsp:txBody>
      <dsp:txXfrm>
        <a:off x="1168151" y="2420481"/>
        <a:ext cx="4875967" cy="691819"/>
      </dsp:txXfrm>
    </dsp:sp>
    <dsp:sp modelId="{6055EEBB-46D2-44CD-BF5A-AC811EA13539}">
      <dsp:nvSpPr>
        <dsp:cNvPr id="0" name=""/>
        <dsp:cNvSpPr/>
      </dsp:nvSpPr>
      <dsp:spPr>
        <a:xfrm>
          <a:off x="735764" y="2334004"/>
          <a:ext cx="864773" cy="864773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alpha val="90000"/>
              <a:hueOff val="0"/>
              <a:satOff val="0"/>
              <a:lumOff val="0"/>
              <a:alphaOff val="-2000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  <dsp:sp modelId="{8DBFA33B-B47A-4FAA-8EDA-21F73F0682AB}">
      <dsp:nvSpPr>
        <dsp:cNvPr id="0" name=""/>
        <dsp:cNvSpPr/>
      </dsp:nvSpPr>
      <dsp:spPr>
        <a:xfrm>
          <a:off x="1016000" y="3457878"/>
          <a:ext cx="5028119" cy="691819"/>
        </a:xfrm>
        <a:prstGeom prst="rect">
          <a:avLst/>
        </a:prstGeom>
        <a:gradFill rotWithShape="0">
          <a:gsLst>
            <a:gs pos="0">
              <a:schemeClr val="accent1">
                <a:alpha val="90000"/>
                <a:hueOff val="0"/>
                <a:satOff val="0"/>
                <a:lumOff val="0"/>
                <a:alphaOff val="-30000"/>
                <a:lumMod val="110000"/>
                <a:satMod val="105000"/>
                <a:tint val="67000"/>
              </a:schemeClr>
            </a:gs>
            <a:gs pos="50000">
              <a:schemeClr val="accent1">
                <a:alpha val="90000"/>
                <a:hueOff val="0"/>
                <a:satOff val="0"/>
                <a:lumOff val="0"/>
                <a:alphaOff val="-30000"/>
                <a:lumMod val="105000"/>
                <a:satMod val="103000"/>
                <a:tint val="73000"/>
              </a:schemeClr>
            </a:gs>
            <a:gs pos="100000">
              <a:schemeClr val="accent1">
                <a:alpha val="90000"/>
                <a:hueOff val="0"/>
                <a:satOff val="0"/>
                <a:lumOff val="0"/>
                <a:alphaOff val="-3000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49131" tIns="38100" rIns="38100" bIns="3810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Many were quantitative ones</a:t>
          </a:r>
          <a:endParaRPr lang="zh-CN" sz="1500" kern="1200" dirty="0"/>
        </a:p>
      </dsp:txBody>
      <dsp:txXfrm>
        <a:off x="1016000" y="3457878"/>
        <a:ext cx="5028119" cy="691819"/>
      </dsp:txXfrm>
    </dsp:sp>
    <dsp:sp modelId="{189EE4BC-A84A-47C2-A7DF-5242DFD517CC}">
      <dsp:nvSpPr>
        <dsp:cNvPr id="0" name=""/>
        <dsp:cNvSpPr/>
      </dsp:nvSpPr>
      <dsp:spPr>
        <a:xfrm>
          <a:off x="583613" y="3371401"/>
          <a:ext cx="864773" cy="864773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alpha val="90000"/>
              <a:hueOff val="0"/>
              <a:satOff val="0"/>
              <a:lumOff val="0"/>
              <a:alphaOff val="-3000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  <dsp:sp modelId="{9DE3C20F-7105-443F-9545-234ACDDF5C08}">
      <dsp:nvSpPr>
        <dsp:cNvPr id="0" name=""/>
        <dsp:cNvSpPr/>
      </dsp:nvSpPr>
      <dsp:spPr>
        <a:xfrm>
          <a:off x="520262" y="4495275"/>
          <a:ext cx="5523856" cy="691819"/>
        </a:xfrm>
        <a:prstGeom prst="rect">
          <a:avLst/>
        </a:prstGeom>
        <a:gradFill rotWithShape="0">
          <a:gsLst>
            <a:gs pos="0">
              <a:schemeClr val="accent1">
                <a:alpha val="90000"/>
                <a:hueOff val="0"/>
                <a:satOff val="0"/>
                <a:lumOff val="0"/>
                <a:alphaOff val="-40000"/>
                <a:lumMod val="110000"/>
                <a:satMod val="105000"/>
                <a:tint val="67000"/>
              </a:schemeClr>
            </a:gs>
            <a:gs pos="50000">
              <a:schemeClr val="accent1">
                <a:alpha val="90000"/>
                <a:hueOff val="0"/>
                <a:satOff val="0"/>
                <a:lumOff val="0"/>
                <a:alphaOff val="-40000"/>
                <a:lumMod val="105000"/>
                <a:satMod val="103000"/>
                <a:tint val="73000"/>
              </a:schemeClr>
            </a:gs>
            <a:gs pos="100000">
              <a:schemeClr val="accent1">
                <a:alpha val="90000"/>
                <a:hueOff val="0"/>
                <a:satOff val="0"/>
                <a:lumOff val="0"/>
                <a:alphaOff val="-4000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49131" tIns="38100" rIns="38100" bIns="3810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The empirical evidence is conflicting regarding the effectiveness of cooperative learning for high-achievers. </a:t>
          </a:r>
          <a:endParaRPr lang="zh-CN" sz="1500" kern="1200"/>
        </a:p>
      </dsp:txBody>
      <dsp:txXfrm>
        <a:off x="520262" y="4495275"/>
        <a:ext cx="5523856" cy="691819"/>
      </dsp:txXfrm>
    </dsp:sp>
    <dsp:sp modelId="{BA36D77E-7EA7-4430-8EC7-5D8F0D2D110E}">
      <dsp:nvSpPr>
        <dsp:cNvPr id="0" name=""/>
        <dsp:cNvSpPr/>
      </dsp:nvSpPr>
      <dsp:spPr>
        <a:xfrm>
          <a:off x="87875" y="4408798"/>
          <a:ext cx="864773" cy="864773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alpha val="90000"/>
              <a:hueOff val="0"/>
              <a:satOff val="0"/>
              <a:lumOff val="0"/>
              <a:alphaOff val="-4000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2DD256-546C-408E-B695-C9273BC50D29}">
      <dsp:nvSpPr>
        <dsp:cNvPr id="0" name=""/>
        <dsp:cNvSpPr/>
      </dsp:nvSpPr>
      <dsp:spPr>
        <a:xfrm>
          <a:off x="2226779" y="2124076"/>
          <a:ext cx="1284630" cy="1284630"/>
        </a:xfrm>
        <a:prstGeom prst="ellipse">
          <a:avLst/>
        </a:prstGeom>
        <a:gradFill rotWithShape="1">
          <a:gsLst>
            <a:gs pos="0">
              <a:schemeClr val="accent5">
                <a:lumMod val="110000"/>
                <a:satMod val="105000"/>
                <a:tint val="67000"/>
              </a:schemeClr>
            </a:gs>
            <a:gs pos="50000">
              <a:schemeClr val="accent5">
                <a:lumMod val="105000"/>
                <a:satMod val="103000"/>
                <a:tint val="73000"/>
              </a:schemeClr>
            </a:gs>
            <a:gs pos="100000">
              <a:schemeClr val="accent5"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5"/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/>
      </dsp:spPr>
      <dsp:style>
        <a:lnRef idx="1">
          <a:schemeClr val="accent5"/>
        </a:lnRef>
        <a:fillRef idx="2">
          <a:schemeClr val="accent5"/>
        </a:fillRef>
        <a:effectRef idx="1">
          <a:schemeClr val="accent5"/>
        </a:effectRef>
        <a:fontRef idx="minor">
          <a:schemeClr val="dk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Cooperative learning is effective</a:t>
          </a:r>
          <a:endParaRPr lang="zh-CN" sz="1200" b="1" kern="1200" dirty="0"/>
        </a:p>
      </dsp:txBody>
      <dsp:txXfrm>
        <a:off x="2414909" y="2312206"/>
        <a:ext cx="908370" cy="908370"/>
      </dsp:txXfrm>
    </dsp:sp>
    <dsp:sp modelId="{89DDF16B-259F-4E5B-AB52-3CFC10C46AF5}">
      <dsp:nvSpPr>
        <dsp:cNvPr id="0" name=""/>
        <dsp:cNvSpPr/>
      </dsp:nvSpPr>
      <dsp:spPr>
        <a:xfrm rot="16200000">
          <a:off x="2732690" y="1656043"/>
          <a:ext cx="272808" cy="436774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zh-CN" altLang="en-US" sz="900" kern="1200"/>
        </a:p>
      </dsp:txBody>
      <dsp:txXfrm>
        <a:off x="2773611" y="1784319"/>
        <a:ext cx="190966" cy="262064"/>
      </dsp:txXfrm>
    </dsp:sp>
    <dsp:sp modelId="{BC5E11BC-F0CD-4869-9758-261065439CB4}">
      <dsp:nvSpPr>
        <dsp:cNvPr id="0" name=""/>
        <dsp:cNvSpPr/>
      </dsp:nvSpPr>
      <dsp:spPr>
        <a:xfrm>
          <a:off x="2066200" y="3554"/>
          <a:ext cx="1605788" cy="1605788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Improving students’ academic achievement.</a:t>
          </a:r>
          <a:endParaRPr lang="zh-CN" sz="1200" kern="1200" dirty="0"/>
        </a:p>
      </dsp:txBody>
      <dsp:txXfrm>
        <a:off x="2301362" y="238716"/>
        <a:ext cx="1135464" cy="1135464"/>
      </dsp:txXfrm>
    </dsp:sp>
    <dsp:sp modelId="{190BC627-D120-4F5A-B6CF-02F0D8D7AE62}">
      <dsp:nvSpPr>
        <dsp:cNvPr id="0" name=""/>
        <dsp:cNvSpPr/>
      </dsp:nvSpPr>
      <dsp:spPr>
        <a:xfrm>
          <a:off x="3624651" y="2548004"/>
          <a:ext cx="272808" cy="436774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zh-CN" altLang="en-US" sz="900" kern="1200"/>
        </a:p>
      </dsp:txBody>
      <dsp:txXfrm>
        <a:off x="3624651" y="2635359"/>
        <a:ext cx="190966" cy="262064"/>
      </dsp:txXfrm>
    </dsp:sp>
    <dsp:sp modelId="{0AF62A30-943A-4268-B9DF-B21DA499D339}">
      <dsp:nvSpPr>
        <dsp:cNvPr id="0" name=""/>
        <dsp:cNvSpPr/>
      </dsp:nvSpPr>
      <dsp:spPr>
        <a:xfrm>
          <a:off x="4026143" y="1963497"/>
          <a:ext cx="1605788" cy="1605788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Promoting student motivation</a:t>
          </a:r>
          <a:endParaRPr lang="zh-CN" sz="1200" kern="1200" dirty="0"/>
        </a:p>
      </dsp:txBody>
      <dsp:txXfrm>
        <a:off x="4261305" y="2198659"/>
        <a:ext cx="1135464" cy="1135464"/>
      </dsp:txXfrm>
    </dsp:sp>
    <dsp:sp modelId="{D7BFC47D-0B9D-494B-A2BE-B3AD715B2CC9}">
      <dsp:nvSpPr>
        <dsp:cNvPr id="0" name=""/>
        <dsp:cNvSpPr/>
      </dsp:nvSpPr>
      <dsp:spPr>
        <a:xfrm rot="5400000">
          <a:off x="2732690" y="3439965"/>
          <a:ext cx="272808" cy="436774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zh-CN" altLang="en-US" sz="900" kern="1200"/>
        </a:p>
      </dsp:txBody>
      <dsp:txXfrm>
        <a:off x="2773611" y="3486399"/>
        <a:ext cx="190966" cy="262064"/>
      </dsp:txXfrm>
    </dsp:sp>
    <dsp:sp modelId="{3EC0C56C-2FE1-416F-A4AD-1FB548F3CCAA}">
      <dsp:nvSpPr>
        <dsp:cNvPr id="0" name=""/>
        <dsp:cNvSpPr/>
      </dsp:nvSpPr>
      <dsp:spPr>
        <a:xfrm>
          <a:off x="2066200" y="3923439"/>
          <a:ext cx="1605788" cy="1605788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Encouraging group processes</a:t>
          </a:r>
          <a:endParaRPr lang="zh-CN" sz="1200" kern="1200" dirty="0"/>
        </a:p>
      </dsp:txBody>
      <dsp:txXfrm>
        <a:off x="2301362" y="4158601"/>
        <a:ext cx="1135464" cy="1135464"/>
      </dsp:txXfrm>
    </dsp:sp>
    <dsp:sp modelId="{6A97F7E8-0FC2-4089-88A5-D4DC7CF7DFAF}">
      <dsp:nvSpPr>
        <dsp:cNvPr id="0" name=""/>
        <dsp:cNvSpPr/>
      </dsp:nvSpPr>
      <dsp:spPr>
        <a:xfrm rot="10800000">
          <a:off x="1840729" y="2548004"/>
          <a:ext cx="272808" cy="436774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zh-CN" altLang="en-US" sz="900" kern="1200"/>
        </a:p>
      </dsp:txBody>
      <dsp:txXfrm rot="10800000">
        <a:off x="1922571" y="2635359"/>
        <a:ext cx="190966" cy="262064"/>
      </dsp:txXfrm>
    </dsp:sp>
    <dsp:sp modelId="{AEA75B1E-2F73-44EF-BA9B-67325C303F1C}">
      <dsp:nvSpPr>
        <dsp:cNvPr id="0" name=""/>
        <dsp:cNvSpPr/>
      </dsp:nvSpPr>
      <dsp:spPr>
        <a:xfrm>
          <a:off x="106257" y="1963497"/>
          <a:ext cx="1605788" cy="1605788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Enhancing social and academic interaction among students. </a:t>
          </a:r>
          <a:endParaRPr lang="zh-CN" sz="1200" kern="1200" dirty="0"/>
        </a:p>
      </dsp:txBody>
      <dsp:txXfrm>
        <a:off x="341419" y="2198659"/>
        <a:ext cx="1135464" cy="113546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EF785F-C998-4A3C-BFFD-FA0469F1CC81}">
      <dsp:nvSpPr>
        <dsp:cNvPr id="0" name=""/>
        <dsp:cNvSpPr/>
      </dsp:nvSpPr>
      <dsp:spPr>
        <a:xfrm rot="5400000">
          <a:off x="-407776" y="408060"/>
          <a:ext cx="2718507" cy="1902955"/>
        </a:xfrm>
        <a:prstGeom prst="chevron">
          <a:avLst/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7145" tIns="17145" rIns="17145" bIns="17145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/>
            <a:t>Quantitative Study</a:t>
          </a:r>
          <a:endParaRPr lang="zh-CN" sz="2700" kern="1200" dirty="0"/>
        </a:p>
      </dsp:txBody>
      <dsp:txXfrm rot="-5400000">
        <a:off x="1" y="951762"/>
        <a:ext cx="1902955" cy="815552"/>
      </dsp:txXfrm>
    </dsp:sp>
    <dsp:sp modelId="{4763B402-F387-4616-BFAA-5D1B0384E191}">
      <dsp:nvSpPr>
        <dsp:cNvPr id="0" name=""/>
        <dsp:cNvSpPr/>
      </dsp:nvSpPr>
      <dsp:spPr>
        <a:xfrm rot="5400000">
          <a:off x="5938676" y="-4035436"/>
          <a:ext cx="1767029" cy="9838471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6248" tIns="18415" rIns="18415" bIns="18415" numCol="1" spcCol="1270" anchor="ctr" anchorCtr="0">
          <a:noAutofit/>
        </a:bodyPr>
        <a:lstStyle/>
        <a:p>
          <a:pPr marL="285750" lvl="1" indent="-285750" algn="just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900" kern="1200" dirty="0"/>
            <a:t>Is cooperative learning—SCCL (Student-Centered Cooperative Learning ) more effective in improving the written productions of Chinese students in EFL situation than the traditional instruction (competitive learning)? </a:t>
          </a:r>
          <a:endParaRPr lang="zh-CN" sz="2900" kern="1200" dirty="0"/>
        </a:p>
      </dsp:txBody>
      <dsp:txXfrm rot="-5400000">
        <a:off x="1902956" y="86543"/>
        <a:ext cx="9752212" cy="1594511"/>
      </dsp:txXfrm>
    </dsp:sp>
    <dsp:sp modelId="{A1426112-CFFC-441F-8523-9E01063ECB9B}">
      <dsp:nvSpPr>
        <dsp:cNvPr id="0" name=""/>
        <dsp:cNvSpPr/>
      </dsp:nvSpPr>
      <dsp:spPr>
        <a:xfrm rot="5400000">
          <a:off x="-407776" y="2844080"/>
          <a:ext cx="2718507" cy="1902955"/>
        </a:xfrm>
        <a:prstGeom prst="chevron">
          <a:avLst/>
        </a:prstGeom>
        <a:solidFill>
          <a:schemeClr val="accent1">
            <a:shade val="80000"/>
            <a:hueOff val="0"/>
            <a:satOff val="33949"/>
            <a:lumOff val="15106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33949"/>
              <a:lumOff val="1510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7145" tIns="17145" rIns="17145" bIns="17145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Qualitative Study</a:t>
          </a:r>
          <a:endParaRPr lang="zh-CN" sz="2700" kern="1200"/>
        </a:p>
      </dsp:txBody>
      <dsp:txXfrm rot="-5400000">
        <a:off x="1" y="3387782"/>
        <a:ext cx="1902955" cy="815552"/>
      </dsp:txXfrm>
    </dsp:sp>
    <dsp:sp modelId="{B2C578D0-FEB9-4799-86BF-A5DFDD803E05}">
      <dsp:nvSpPr>
        <dsp:cNvPr id="0" name=""/>
        <dsp:cNvSpPr/>
      </dsp:nvSpPr>
      <dsp:spPr>
        <a:xfrm rot="5400000">
          <a:off x="5938676" y="-1599416"/>
          <a:ext cx="1767029" cy="9838471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33949"/>
              <a:lumOff val="1510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6248" tIns="18415" rIns="18415" bIns="18415" numCol="1" spcCol="1270" anchor="ctr" anchorCtr="0">
          <a:noAutofit/>
        </a:bodyPr>
        <a:lstStyle/>
        <a:p>
          <a:pPr marL="285750" lvl="1" indent="-285750" algn="just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900" kern="1200" dirty="0"/>
            <a:t>How is EFL writing affected by cooperative learning? </a:t>
          </a:r>
          <a:endParaRPr lang="zh-CN" sz="2900" kern="1200" dirty="0"/>
        </a:p>
        <a:p>
          <a:pPr marL="285750" lvl="1" indent="-285750" algn="just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900" kern="1200" dirty="0"/>
            <a:t>Are high-achievers in the group also benefited from cooperative learning?</a:t>
          </a:r>
          <a:endParaRPr lang="zh-CN" sz="2900" kern="1200" dirty="0"/>
        </a:p>
      </dsp:txBody>
      <dsp:txXfrm rot="-5400000">
        <a:off x="1902956" y="2522563"/>
        <a:ext cx="9752212" cy="159451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4A5B43-F3F3-4707-9352-68F1D298EDE6}">
      <dsp:nvSpPr>
        <dsp:cNvPr id="0" name=""/>
        <dsp:cNvSpPr/>
      </dsp:nvSpPr>
      <dsp:spPr>
        <a:xfrm>
          <a:off x="0" y="4369408"/>
          <a:ext cx="10972800" cy="955919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63576" tIns="163576" rIns="163576" bIns="163576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Are high-achievers in the group benefited from cooperative learning?</a:t>
          </a:r>
          <a:endParaRPr lang="zh-CN" sz="2300" kern="1200"/>
        </a:p>
      </dsp:txBody>
      <dsp:txXfrm>
        <a:off x="0" y="4369408"/>
        <a:ext cx="10972800" cy="955919"/>
      </dsp:txXfrm>
    </dsp:sp>
    <dsp:sp modelId="{35CBB3C4-BAC8-4B68-B25D-42EDFF39F9A5}">
      <dsp:nvSpPr>
        <dsp:cNvPr id="0" name=""/>
        <dsp:cNvSpPr/>
      </dsp:nvSpPr>
      <dsp:spPr>
        <a:xfrm rot="10800000">
          <a:off x="0" y="2913542"/>
          <a:ext cx="10972800" cy="1470204"/>
        </a:xfrm>
        <a:prstGeom prst="upArrowCallout">
          <a:avLst/>
        </a:prstGeom>
        <a:gradFill rotWithShape="0">
          <a:gsLst>
            <a:gs pos="0">
              <a:schemeClr val="accent2">
                <a:hueOff val="-4800000"/>
                <a:satOff val="-11111"/>
                <a:lumOff val="1000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2">
                <a:hueOff val="-4800000"/>
                <a:satOff val="-11111"/>
                <a:lumOff val="1000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2">
                <a:hueOff val="-4800000"/>
                <a:satOff val="-11111"/>
                <a:lumOff val="1000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63576" tIns="163576" rIns="163576" bIns="163576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How does Student-Centered Cooperative Learning approach affect EFL use?</a:t>
          </a:r>
          <a:endParaRPr lang="zh-CN" sz="2300" kern="1200" dirty="0"/>
        </a:p>
      </dsp:txBody>
      <dsp:txXfrm rot="10800000">
        <a:off x="0" y="2913542"/>
        <a:ext cx="10972800" cy="955294"/>
      </dsp:txXfrm>
    </dsp:sp>
    <dsp:sp modelId="{65071C9F-0709-4C83-830F-7389EA3C75C3}">
      <dsp:nvSpPr>
        <dsp:cNvPr id="0" name=""/>
        <dsp:cNvSpPr/>
      </dsp:nvSpPr>
      <dsp:spPr>
        <a:xfrm rot="10800000">
          <a:off x="0" y="1457676"/>
          <a:ext cx="10972800" cy="1470204"/>
        </a:xfrm>
        <a:prstGeom prst="upArrowCallout">
          <a:avLst/>
        </a:prstGeom>
        <a:gradFill rotWithShape="0">
          <a:gsLst>
            <a:gs pos="0">
              <a:schemeClr val="accent2">
                <a:hueOff val="-9600000"/>
                <a:satOff val="-22222"/>
                <a:lumOff val="2000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2">
                <a:hueOff val="-9600000"/>
                <a:satOff val="-22222"/>
                <a:lumOff val="2000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2">
                <a:hueOff val="-9600000"/>
                <a:satOff val="-22222"/>
                <a:lumOff val="2000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63576" tIns="163576" rIns="163576" bIns="163576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Do EFL learners make fewer </a:t>
          </a:r>
          <a:r>
            <a:rPr lang="en-US" altLang="zh-CN" sz="2300" kern="1200" dirty="0"/>
            <a:t>English</a:t>
          </a:r>
          <a:r>
            <a:rPr lang="en-US" sz="2300" kern="1200" dirty="0"/>
            <a:t> use errors in Student-Centered Cooperative Learning approach compared with the traditional instruction? </a:t>
          </a:r>
          <a:endParaRPr lang="zh-CN" sz="2300" kern="1200" dirty="0"/>
        </a:p>
      </dsp:txBody>
      <dsp:txXfrm rot="10800000">
        <a:off x="0" y="1457676"/>
        <a:ext cx="10972800" cy="955294"/>
      </dsp:txXfrm>
    </dsp:sp>
    <dsp:sp modelId="{943AF070-D084-420B-B05E-7C93D0D619D0}">
      <dsp:nvSpPr>
        <dsp:cNvPr id="0" name=""/>
        <dsp:cNvSpPr/>
      </dsp:nvSpPr>
      <dsp:spPr>
        <a:xfrm rot="10800000">
          <a:off x="0" y="1811"/>
          <a:ext cx="10972800" cy="1470204"/>
        </a:xfrm>
        <a:prstGeom prst="upArrowCallout">
          <a:avLst/>
        </a:prstGeom>
        <a:gradFill rotWithShape="0">
          <a:gsLst>
            <a:gs pos="0">
              <a:schemeClr val="accent2">
                <a:hueOff val="-14400000"/>
                <a:satOff val="-33333"/>
                <a:lumOff val="3000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2">
                <a:hueOff val="-14400000"/>
                <a:satOff val="-33333"/>
                <a:lumOff val="3000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2">
                <a:hueOff val="-14400000"/>
                <a:satOff val="-33333"/>
                <a:lumOff val="3000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63576" tIns="163576" rIns="163576" bIns="163576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Does EFL learners’ writing show significant difference in Student-Centered Cooperative Learning approach ? </a:t>
          </a:r>
          <a:endParaRPr lang="zh-CN" sz="2300" kern="1200" dirty="0"/>
        </a:p>
      </dsp:txBody>
      <dsp:txXfrm rot="10800000">
        <a:off x="0" y="1811"/>
        <a:ext cx="10972800" cy="95529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1C99686-7BED-4397-9A95-1F94C193997B}">
      <dsp:nvSpPr>
        <dsp:cNvPr id="0" name=""/>
        <dsp:cNvSpPr/>
      </dsp:nvSpPr>
      <dsp:spPr>
        <a:xfrm>
          <a:off x="-5716052" y="-875103"/>
          <a:ext cx="6806620" cy="6806620"/>
        </a:xfrm>
        <a:prstGeom prst="blockArc">
          <a:avLst>
            <a:gd name="adj1" fmla="val 18900000"/>
            <a:gd name="adj2" fmla="val 2700000"/>
            <a:gd name="adj3" fmla="val 317"/>
          </a:avLst>
        </a:prstGeom>
        <a:noFill/>
        <a:ln w="12700" cap="flat" cmpd="sng" algn="ctr">
          <a:solidFill>
            <a:schemeClr val="accent1">
              <a:tint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137FA8C-57FE-4089-A3A0-3501573752DB}">
      <dsp:nvSpPr>
        <dsp:cNvPr id="0" name=""/>
        <dsp:cNvSpPr/>
      </dsp:nvSpPr>
      <dsp:spPr>
        <a:xfrm>
          <a:off x="701830" y="505641"/>
          <a:ext cx="11096541" cy="1011282"/>
        </a:xfrm>
        <a:prstGeom prst="rect">
          <a:avLst/>
        </a:prstGeom>
        <a:gradFill rotWithShape="0">
          <a:gsLst>
            <a:gs pos="0">
              <a:schemeClr val="accent1">
                <a:alpha val="90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alpha val="90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alpha val="90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02706" tIns="60960" rIns="60960" bIns="60960" numCol="1" spcCol="1270" anchor="ctr" anchorCtr="0">
          <a:noAutofit/>
        </a:bodyPr>
        <a:lstStyle/>
        <a:p>
          <a:pPr marL="0" lvl="0" indent="0" algn="just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Student-Centered Cooperative Learning approach has a positive effect on EFL learners’ writing. </a:t>
          </a:r>
          <a:endParaRPr lang="zh-CN" sz="2400" kern="1200" dirty="0"/>
        </a:p>
      </dsp:txBody>
      <dsp:txXfrm>
        <a:off x="701830" y="505641"/>
        <a:ext cx="11096541" cy="1011282"/>
      </dsp:txXfrm>
    </dsp:sp>
    <dsp:sp modelId="{2F6FBE15-D058-4031-A543-B1A33B354DAB}">
      <dsp:nvSpPr>
        <dsp:cNvPr id="0" name=""/>
        <dsp:cNvSpPr/>
      </dsp:nvSpPr>
      <dsp:spPr>
        <a:xfrm>
          <a:off x="69778" y="379231"/>
          <a:ext cx="1264103" cy="1264103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  <dsp:sp modelId="{B1A0F149-EDB7-4D58-9917-FDA071DFF0A2}">
      <dsp:nvSpPr>
        <dsp:cNvPr id="0" name=""/>
        <dsp:cNvSpPr/>
      </dsp:nvSpPr>
      <dsp:spPr>
        <a:xfrm>
          <a:off x="1069431" y="2022565"/>
          <a:ext cx="10728939" cy="1011282"/>
        </a:xfrm>
        <a:prstGeom prst="rect">
          <a:avLst/>
        </a:prstGeom>
        <a:gradFill rotWithShape="0">
          <a:gsLst>
            <a:gs pos="0">
              <a:schemeClr val="accent1">
                <a:alpha val="90000"/>
                <a:hueOff val="0"/>
                <a:satOff val="0"/>
                <a:lumOff val="0"/>
                <a:alphaOff val="-20000"/>
                <a:lumMod val="110000"/>
                <a:satMod val="105000"/>
                <a:tint val="67000"/>
              </a:schemeClr>
            </a:gs>
            <a:gs pos="50000">
              <a:schemeClr val="accent1">
                <a:alpha val="90000"/>
                <a:hueOff val="0"/>
                <a:satOff val="0"/>
                <a:lumOff val="0"/>
                <a:alphaOff val="-20000"/>
                <a:lumMod val="105000"/>
                <a:satMod val="103000"/>
                <a:tint val="73000"/>
              </a:schemeClr>
            </a:gs>
            <a:gs pos="100000">
              <a:schemeClr val="accent1">
                <a:alpha val="90000"/>
                <a:hueOff val="0"/>
                <a:satOff val="0"/>
                <a:lumOff val="0"/>
                <a:alphaOff val="-2000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02706" tIns="60960" rIns="60960" bIns="60960" numCol="1" spcCol="1270" anchor="ctr" anchorCtr="0">
          <a:noAutofit/>
        </a:bodyPr>
        <a:lstStyle/>
        <a:p>
          <a:pPr marL="0" lvl="0" indent="0" algn="just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Chinese learners of English would produce fewer errors when they write English in Student-Centered Cooperative Learning approach. </a:t>
          </a:r>
          <a:endParaRPr lang="zh-CN" sz="2400" kern="1200" dirty="0"/>
        </a:p>
      </dsp:txBody>
      <dsp:txXfrm>
        <a:off x="1069431" y="2022565"/>
        <a:ext cx="10728939" cy="1011282"/>
      </dsp:txXfrm>
    </dsp:sp>
    <dsp:sp modelId="{1520E114-F710-4E4B-86BD-9798F5252B73}">
      <dsp:nvSpPr>
        <dsp:cNvPr id="0" name=""/>
        <dsp:cNvSpPr/>
      </dsp:nvSpPr>
      <dsp:spPr>
        <a:xfrm>
          <a:off x="437379" y="1896155"/>
          <a:ext cx="1264103" cy="1264103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alpha val="90000"/>
              <a:hueOff val="0"/>
              <a:satOff val="0"/>
              <a:lumOff val="0"/>
              <a:alphaOff val="-2000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  <dsp:sp modelId="{3CDBC6A3-2E62-4A52-B67C-E556206AD62A}">
      <dsp:nvSpPr>
        <dsp:cNvPr id="0" name=""/>
        <dsp:cNvSpPr/>
      </dsp:nvSpPr>
      <dsp:spPr>
        <a:xfrm>
          <a:off x="701830" y="3539489"/>
          <a:ext cx="11096541" cy="1011282"/>
        </a:xfrm>
        <a:prstGeom prst="rect">
          <a:avLst/>
        </a:prstGeom>
        <a:gradFill rotWithShape="0">
          <a:gsLst>
            <a:gs pos="0">
              <a:schemeClr val="accent1">
                <a:alpha val="90000"/>
                <a:hueOff val="0"/>
                <a:satOff val="0"/>
                <a:lumOff val="0"/>
                <a:alphaOff val="-40000"/>
                <a:lumMod val="110000"/>
                <a:satMod val="105000"/>
                <a:tint val="67000"/>
              </a:schemeClr>
            </a:gs>
            <a:gs pos="50000">
              <a:schemeClr val="accent1">
                <a:alpha val="90000"/>
                <a:hueOff val="0"/>
                <a:satOff val="0"/>
                <a:lumOff val="0"/>
                <a:alphaOff val="-40000"/>
                <a:lumMod val="105000"/>
                <a:satMod val="103000"/>
                <a:tint val="73000"/>
              </a:schemeClr>
            </a:gs>
            <a:gs pos="100000">
              <a:schemeClr val="accent1">
                <a:alpha val="90000"/>
                <a:hueOff val="0"/>
                <a:satOff val="0"/>
                <a:lumOff val="0"/>
                <a:alphaOff val="-4000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02706" tIns="60960" rIns="60960" bIns="60960" numCol="1" spcCol="1270" anchor="ctr" anchorCtr="0">
          <a:noAutofit/>
        </a:bodyPr>
        <a:lstStyle/>
        <a:p>
          <a:pPr marL="0" lvl="0" indent="0" algn="just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High-achievers in the group are also benefited from cooperative learning.</a:t>
          </a:r>
          <a:endParaRPr lang="zh-CN" sz="2400" kern="1200" dirty="0"/>
        </a:p>
      </dsp:txBody>
      <dsp:txXfrm>
        <a:off x="701830" y="3539489"/>
        <a:ext cx="11096541" cy="1011282"/>
      </dsp:txXfrm>
    </dsp:sp>
    <dsp:sp modelId="{106BE692-E651-424E-B0E5-A2F66BA525ED}">
      <dsp:nvSpPr>
        <dsp:cNvPr id="0" name=""/>
        <dsp:cNvSpPr/>
      </dsp:nvSpPr>
      <dsp:spPr>
        <a:xfrm>
          <a:off x="69778" y="3413079"/>
          <a:ext cx="1264103" cy="1264103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alpha val="90000"/>
              <a:hueOff val="0"/>
              <a:satOff val="0"/>
              <a:lumOff val="0"/>
              <a:alphaOff val="-4000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6CC17B-5198-464E-B2AD-DF8B382A2459}">
      <dsp:nvSpPr>
        <dsp:cNvPr id="0" name=""/>
        <dsp:cNvSpPr/>
      </dsp:nvSpPr>
      <dsp:spPr>
        <a:xfrm>
          <a:off x="6203817" y="2796537"/>
          <a:ext cx="91440" cy="520857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520857"/>
              </a:lnTo>
            </a:path>
          </a:pathLst>
        </a:custGeom>
        <a:noFill/>
        <a:ln w="12700" cap="flat" cmpd="sng" algn="ctr">
          <a:solidFill>
            <a:schemeClr val="accent1">
              <a:tint val="7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F4686CF-FF96-481E-9E07-03BC59709CC4}">
      <dsp:nvSpPr>
        <dsp:cNvPr id="0" name=""/>
        <dsp:cNvSpPr/>
      </dsp:nvSpPr>
      <dsp:spPr>
        <a:xfrm>
          <a:off x="4717669" y="1138450"/>
          <a:ext cx="1531868" cy="52085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54948"/>
              </a:lnTo>
              <a:lnTo>
                <a:pt x="1531868" y="354948"/>
              </a:lnTo>
              <a:lnTo>
                <a:pt x="1531868" y="520857"/>
              </a:lnTo>
            </a:path>
          </a:pathLst>
        </a:custGeom>
        <a:noFill/>
        <a:ln w="12700" cap="flat" cmpd="sng" algn="ctr">
          <a:solidFill>
            <a:schemeClr val="accent1">
              <a:tint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1031D96-1B77-4A25-853C-93D5EA4840B7}">
      <dsp:nvSpPr>
        <dsp:cNvPr id="0" name=""/>
        <dsp:cNvSpPr/>
      </dsp:nvSpPr>
      <dsp:spPr>
        <a:xfrm>
          <a:off x="3181505" y="2796537"/>
          <a:ext cx="91440" cy="520857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520857"/>
              </a:lnTo>
            </a:path>
          </a:pathLst>
        </a:custGeom>
        <a:noFill/>
        <a:ln w="12700" cap="flat" cmpd="sng" algn="ctr">
          <a:solidFill>
            <a:schemeClr val="accent1">
              <a:tint val="7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2B3442C-4881-4C54-A6E6-35EDA44B9DFE}">
      <dsp:nvSpPr>
        <dsp:cNvPr id="0" name=""/>
        <dsp:cNvSpPr/>
      </dsp:nvSpPr>
      <dsp:spPr>
        <a:xfrm>
          <a:off x="3227225" y="1138450"/>
          <a:ext cx="1490444" cy="520857"/>
        </a:xfrm>
        <a:custGeom>
          <a:avLst/>
          <a:gdLst/>
          <a:ahLst/>
          <a:cxnLst/>
          <a:rect l="0" t="0" r="0" b="0"/>
          <a:pathLst>
            <a:path>
              <a:moveTo>
                <a:pt x="1490444" y="0"/>
              </a:moveTo>
              <a:lnTo>
                <a:pt x="1490444" y="354948"/>
              </a:lnTo>
              <a:lnTo>
                <a:pt x="0" y="354948"/>
              </a:lnTo>
              <a:lnTo>
                <a:pt x="0" y="520857"/>
              </a:lnTo>
            </a:path>
          </a:pathLst>
        </a:custGeom>
        <a:noFill/>
        <a:ln w="12700" cap="flat" cmpd="sng" algn="ctr">
          <a:solidFill>
            <a:schemeClr val="accent1">
              <a:tint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D177210-5DCA-453D-82D0-DC1C6B7032B8}">
      <dsp:nvSpPr>
        <dsp:cNvPr id="0" name=""/>
        <dsp:cNvSpPr/>
      </dsp:nvSpPr>
      <dsp:spPr>
        <a:xfrm>
          <a:off x="3822213" y="1221"/>
          <a:ext cx="1790912" cy="113722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shade val="60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shade val="60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shade val="60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E07F4404-C698-42AE-B2F5-B55820FA84DD}">
      <dsp:nvSpPr>
        <dsp:cNvPr id="0" name=""/>
        <dsp:cNvSpPr/>
      </dsp:nvSpPr>
      <dsp:spPr>
        <a:xfrm>
          <a:off x="4021203" y="190262"/>
          <a:ext cx="1790912" cy="113722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2200" kern="1200" dirty="0"/>
            <a:t>Conditions</a:t>
          </a:r>
          <a:endParaRPr lang="zh-CN" altLang="en-US" sz="2200" kern="1200" dirty="0"/>
        </a:p>
      </dsp:txBody>
      <dsp:txXfrm>
        <a:off x="4054511" y="223570"/>
        <a:ext cx="1724296" cy="1070613"/>
      </dsp:txXfrm>
    </dsp:sp>
    <dsp:sp modelId="{EC4A9522-8A8B-4D57-9111-6E19A41505E3}">
      <dsp:nvSpPr>
        <dsp:cNvPr id="0" name=""/>
        <dsp:cNvSpPr/>
      </dsp:nvSpPr>
      <dsp:spPr>
        <a:xfrm>
          <a:off x="1894347" y="1659307"/>
          <a:ext cx="2665755" cy="113722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shade val="80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shade val="80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shade val="80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A9E491E-B46B-41CE-8FC4-0F1A1E30C375}">
      <dsp:nvSpPr>
        <dsp:cNvPr id="0" name=""/>
        <dsp:cNvSpPr/>
      </dsp:nvSpPr>
      <dsp:spPr>
        <a:xfrm>
          <a:off x="2093337" y="1848348"/>
          <a:ext cx="2665755" cy="113722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tint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2200" kern="1200" dirty="0"/>
            <a:t>Competitive Learning</a:t>
          </a:r>
          <a:endParaRPr lang="zh-CN" altLang="en-US" sz="2200" kern="1200" dirty="0"/>
        </a:p>
      </dsp:txBody>
      <dsp:txXfrm>
        <a:off x="2126645" y="1881656"/>
        <a:ext cx="2599139" cy="1070613"/>
      </dsp:txXfrm>
    </dsp:sp>
    <dsp:sp modelId="{81E1CD8F-9977-4E87-A5FC-95F21ED0873D}">
      <dsp:nvSpPr>
        <dsp:cNvPr id="0" name=""/>
        <dsp:cNvSpPr/>
      </dsp:nvSpPr>
      <dsp:spPr>
        <a:xfrm>
          <a:off x="2331768" y="3317394"/>
          <a:ext cx="1790912" cy="113722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tint val="99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tint val="99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tint val="99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09D840A1-60C0-48B0-864D-75D9DFBB47BB}">
      <dsp:nvSpPr>
        <dsp:cNvPr id="0" name=""/>
        <dsp:cNvSpPr/>
      </dsp:nvSpPr>
      <dsp:spPr>
        <a:xfrm>
          <a:off x="2530759" y="3506435"/>
          <a:ext cx="1790912" cy="113722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tint val="7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2200" kern="1200" dirty="0"/>
            <a:t>Written production 1</a:t>
          </a:r>
          <a:endParaRPr lang="zh-CN" altLang="en-US" sz="2200" kern="1200" dirty="0"/>
        </a:p>
      </dsp:txBody>
      <dsp:txXfrm>
        <a:off x="2564067" y="3539743"/>
        <a:ext cx="1724296" cy="1070613"/>
      </dsp:txXfrm>
    </dsp:sp>
    <dsp:sp modelId="{68E93656-DB66-4DBA-986A-7E808BE0E876}">
      <dsp:nvSpPr>
        <dsp:cNvPr id="0" name=""/>
        <dsp:cNvSpPr/>
      </dsp:nvSpPr>
      <dsp:spPr>
        <a:xfrm>
          <a:off x="4958083" y="1659307"/>
          <a:ext cx="2582907" cy="113722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shade val="80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shade val="80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shade val="80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56B7E12A-1B8A-4BF9-B141-12F169C70902}">
      <dsp:nvSpPr>
        <dsp:cNvPr id="0" name=""/>
        <dsp:cNvSpPr/>
      </dsp:nvSpPr>
      <dsp:spPr>
        <a:xfrm>
          <a:off x="5157073" y="1848348"/>
          <a:ext cx="2582907" cy="113722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tint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2200" kern="1200" dirty="0"/>
            <a:t>Student-centered Cooperative Learning</a:t>
          </a:r>
          <a:endParaRPr lang="zh-CN" altLang="en-US" sz="2200" kern="1200" dirty="0"/>
        </a:p>
      </dsp:txBody>
      <dsp:txXfrm>
        <a:off x="5190381" y="1881656"/>
        <a:ext cx="2516291" cy="1070613"/>
      </dsp:txXfrm>
    </dsp:sp>
    <dsp:sp modelId="{FE0C152C-B0AE-4021-9D0F-7251A0C5102A}">
      <dsp:nvSpPr>
        <dsp:cNvPr id="0" name=""/>
        <dsp:cNvSpPr/>
      </dsp:nvSpPr>
      <dsp:spPr>
        <a:xfrm>
          <a:off x="5354081" y="3317394"/>
          <a:ext cx="1790912" cy="113722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tint val="99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tint val="99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tint val="99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F653725-0EAA-49D7-9DF8-6CF450C06076}">
      <dsp:nvSpPr>
        <dsp:cNvPr id="0" name=""/>
        <dsp:cNvSpPr/>
      </dsp:nvSpPr>
      <dsp:spPr>
        <a:xfrm>
          <a:off x="5553071" y="3506435"/>
          <a:ext cx="1790912" cy="113722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tint val="7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2200" kern="1200" dirty="0"/>
            <a:t>Written production 2</a:t>
          </a:r>
          <a:endParaRPr lang="zh-CN" altLang="en-US" sz="2200" kern="1200" dirty="0"/>
        </a:p>
      </dsp:txBody>
      <dsp:txXfrm>
        <a:off x="5586379" y="3539743"/>
        <a:ext cx="1724296" cy="1070613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F257563-8C5F-44D2-92A4-F2276FA37979}">
      <dsp:nvSpPr>
        <dsp:cNvPr id="0" name=""/>
        <dsp:cNvSpPr/>
      </dsp:nvSpPr>
      <dsp:spPr>
        <a:xfrm>
          <a:off x="6120681" y="4618300"/>
          <a:ext cx="826987" cy="39357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68207"/>
              </a:lnTo>
              <a:lnTo>
                <a:pt x="826987" y="268207"/>
              </a:lnTo>
              <a:lnTo>
                <a:pt x="826987" y="393570"/>
              </a:lnTo>
            </a:path>
          </a:pathLst>
        </a:custGeom>
        <a:noFill/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D3E84BD-B0E0-4BBE-B3B4-63C5E35A5C12}">
      <dsp:nvSpPr>
        <dsp:cNvPr id="0" name=""/>
        <dsp:cNvSpPr/>
      </dsp:nvSpPr>
      <dsp:spPr>
        <a:xfrm>
          <a:off x="5293694" y="4618300"/>
          <a:ext cx="826987" cy="393570"/>
        </a:xfrm>
        <a:custGeom>
          <a:avLst/>
          <a:gdLst/>
          <a:ahLst/>
          <a:cxnLst/>
          <a:rect l="0" t="0" r="0" b="0"/>
          <a:pathLst>
            <a:path>
              <a:moveTo>
                <a:pt x="826987" y="0"/>
              </a:moveTo>
              <a:lnTo>
                <a:pt x="826987" y="268207"/>
              </a:lnTo>
              <a:lnTo>
                <a:pt x="0" y="268207"/>
              </a:lnTo>
              <a:lnTo>
                <a:pt x="0" y="393570"/>
              </a:lnTo>
            </a:path>
          </a:pathLst>
        </a:custGeom>
        <a:noFill/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41F4935-B999-406D-BD55-2516D36E58F3}">
      <dsp:nvSpPr>
        <dsp:cNvPr id="0" name=""/>
        <dsp:cNvSpPr/>
      </dsp:nvSpPr>
      <dsp:spPr>
        <a:xfrm>
          <a:off x="6074961" y="3365414"/>
          <a:ext cx="91440" cy="393570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393570"/>
              </a:lnTo>
            </a:path>
          </a:pathLst>
        </a:custGeom>
        <a:noFill/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200A02F-9335-4494-9826-F394B92B33BF}">
      <dsp:nvSpPr>
        <dsp:cNvPr id="0" name=""/>
        <dsp:cNvSpPr/>
      </dsp:nvSpPr>
      <dsp:spPr>
        <a:xfrm>
          <a:off x="4466707" y="2112529"/>
          <a:ext cx="1653974" cy="39357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68207"/>
              </a:lnTo>
              <a:lnTo>
                <a:pt x="1653974" y="268207"/>
              </a:lnTo>
              <a:lnTo>
                <a:pt x="1653974" y="393570"/>
              </a:lnTo>
            </a:path>
          </a:pathLst>
        </a:custGeom>
        <a:noFill/>
        <a:ln w="12700" cap="flat" cmpd="sng" algn="ctr">
          <a:solidFill>
            <a:schemeClr val="accent1">
              <a:tint val="7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8ADD7D7-6F30-4406-9C50-F42536123EFC}">
      <dsp:nvSpPr>
        <dsp:cNvPr id="0" name=""/>
        <dsp:cNvSpPr/>
      </dsp:nvSpPr>
      <dsp:spPr>
        <a:xfrm>
          <a:off x="2812732" y="4618300"/>
          <a:ext cx="826987" cy="39357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68207"/>
              </a:lnTo>
              <a:lnTo>
                <a:pt x="826987" y="268207"/>
              </a:lnTo>
              <a:lnTo>
                <a:pt x="826987" y="393570"/>
              </a:lnTo>
            </a:path>
          </a:pathLst>
        </a:custGeom>
        <a:noFill/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0A27413-B921-450C-A021-F1F0BCF82FBB}">
      <dsp:nvSpPr>
        <dsp:cNvPr id="0" name=""/>
        <dsp:cNvSpPr/>
      </dsp:nvSpPr>
      <dsp:spPr>
        <a:xfrm>
          <a:off x="1985745" y="4618300"/>
          <a:ext cx="826987" cy="393570"/>
        </a:xfrm>
        <a:custGeom>
          <a:avLst/>
          <a:gdLst/>
          <a:ahLst/>
          <a:cxnLst/>
          <a:rect l="0" t="0" r="0" b="0"/>
          <a:pathLst>
            <a:path>
              <a:moveTo>
                <a:pt x="826987" y="0"/>
              </a:moveTo>
              <a:lnTo>
                <a:pt x="826987" y="268207"/>
              </a:lnTo>
              <a:lnTo>
                <a:pt x="0" y="268207"/>
              </a:lnTo>
              <a:lnTo>
                <a:pt x="0" y="393570"/>
              </a:lnTo>
            </a:path>
          </a:pathLst>
        </a:custGeom>
        <a:noFill/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999D066-D90B-4FE9-ACF1-31C68AAEB6FC}">
      <dsp:nvSpPr>
        <dsp:cNvPr id="0" name=""/>
        <dsp:cNvSpPr/>
      </dsp:nvSpPr>
      <dsp:spPr>
        <a:xfrm>
          <a:off x="2767012" y="3365414"/>
          <a:ext cx="91440" cy="393570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393570"/>
              </a:lnTo>
            </a:path>
          </a:pathLst>
        </a:custGeom>
        <a:noFill/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271E658-AE7C-4887-B06D-2BE51AC27606}">
      <dsp:nvSpPr>
        <dsp:cNvPr id="0" name=""/>
        <dsp:cNvSpPr/>
      </dsp:nvSpPr>
      <dsp:spPr>
        <a:xfrm>
          <a:off x="2812732" y="2112529"/>
          <a:ext cx="1653974" cy="393570"/>
        </a:xfrm>
        <a:custGeom>
          <a:avLst/>
          <a:gdLst/>
          <a:ahLst/>
          <a:cxnLst/>
          <a:rect l="0" t="0" r="0" b="0"/>
          <a:pathLst>
            <a:path>
              <a:moveTo>
                <a:pt x="1653974" y="0"/>
              </a:moveTo>
              <a:lnTo>
                <a:pt x="1653974" y="268207"/>
              </a:lnTo>
              <a:lnTo>
                <a:pt x="0" y="268207"/>
              </a:lnTo>
              <a:lnTo>
                <a:pt x="0" y="393570"/>
              </a:lnTo>
            </a:path>
          </a:pathLst>
        </a:custGeom>
        <a:noFill/>
        <a:ln w="12700" cap="flat" cmpd="sng" algn="ctr">
          <a:solidFill>
            <a:schemeClr val="accent1">
              <a:tint val="7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2F99BEE-CB1A-4877-901D-33BFCC05A544}">
      <dsp:nvSpPr>
        <dsp:cNvPr id="0" name=""/>
        <dsp:cNvSpPr/>
      </dsp:nvSpPr>
      <dsp:spPr>
        <a:xfrm>
          <a:off x="4420987" y="859643"/>
          <a:ext cx="91440" cy="393570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393570"/>
              </a:lnTo>
            </a:path>
          </a:pathLst>
        </a:custGeom>
        <a:noFill/>
        <a:ln w="12700" cap="flat" cmpd="sng" algn="ctr">
          <a:solidFill>
            <a:schemeClr val="accent1">
              <a:tint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F4ECACD-50B6-4D9B-B978-6A3EE32BB9E9}">
      <dsp:nvSpPr>
        <dsp:cNvPr id="0" name=""/>
        <dsp:cNvSpPr/>
      </dsp:nvSpPr>
      <dsp:spPr>
        <a:xfrm>
          <a:off x="3790081" y="328"/>
          <a:ext cx="1353251" cy="85931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shade val="60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shade val="60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shade val="60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9B4575EC-C6A0-4290-9717-CFD9716E5127}">
      <dsp:nvSpPr>
        <dsp:cNvPr id="0" name=""/>
        <dsp:cNvSpPr/>
      </dsp:nvSpPr>
      <dsp:spPr>
        <a:xfrm>
          <a:off x="3940442" y="143171"/>
          <a:ext cx="1353251" cy="85931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1200" kern="1200" dirty="0"/>
            <a:t>Pilot Study</a:t>
          </a:r>
          <a:endParaRPr lang="zh-CN" altLang="en-US" sz="1200" kern="1200" dirty="0"/>
        </a:p>
      </dsp:txBody>
      <dsp:txXfrm>
        <a:off x="3965610" y="168339"/>
        <a:ext cx="1302915" cy="808979"/>
      </dsp:txXfrm>
    </dsp:sp>
    <dsp:sp modelId="{1C8BA38A-060F-4522-A20B-51143DE0AF40}">
      <dsp:nvSpPr>
        <dsp:cNvPr id="0" name=""/>
        <dsp:cNvSpPr/>
      </dsp:nvSpPr>
      <dsp:spPr>
        <a:xfrm>
          <a:off x="3790081" y="1253214"/>
          <a:ext cx="1353251" cy="85931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shade val="80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shade val="80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shade val="80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866239D-3038-433C-8489-E2C66D498BB3}">
      <dsp:nvSpPr>
        <dsp:cNvPr id="0" name=""/>
        <dsp:cNvSpPr/>
      </dsp:nvSpPr>
      <dsp:spPr>
        <a:xfrm>
          <a:off x="3940442" y="1396057"/>
          <a:ext cx="1353251" cy="85931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tint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1200" kern="1200" dirty="0"/>
            <a:t>Pretest</a:t>
          </a:r>
          <a:endParaRPr lang="zh-CN" altLang="en-US" sz="1200" kern="1200" dirty="0"/>
        </a:p>
      </dsp:txBody>
      <dsp:txXfrm>
        <a:off x="3965610" y="1421225"/>
        <a:ext cx="1302915" cy="808979"/>
      </dsp:txXfrm>
    </dsp:sp>
    <dsp:sp modelId="{7A534C8F-5D38-45E9-A8F3-81EED73D768F}">
      <dsp:nvSpPr>
        <dsp:cNvPr id="0" name=""/>
        <dsp:cNvSpPr/>
      </dsp:nvSpPr>
      <dsp:spPr>
        <a:xfrm>
          <a:off x="2136106" y="2506099"/>
          <a:ext cx="1353251" cy="85931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tint val="99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tint val="99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tint val="99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AA26D433-5BB8-47E0-BF6F-42BA1DE903B7}">
      <dsp:nvSpPr>
        <dsp:cNvPr id="0" name=""/>
        <dsp:cNvSpPr/>
      </dsp:nvSpPr>
      <dsp:spPr>
        <a:xfrm>
          <a:off x="2286468" y="2648943"/>
          <a:ext cx="1353251" cy="85931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tint val="7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1200" kern="1200" dirty="0"/>
            <a:t>Phase 1: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1200" kern="1200" dirty="0"/>
            <a:t>Competitive Learning</a:t>
          </a:r>
          <a:endParaRPr lang="zh-CN" altLang="en-US" sz="1200" kern="1200" dirty="0"/>
        </a:p>
      </dsp:txBody>
      <dsp:txXfrm>
        <a:off x="2311636" y="2674111"/>
        <a:ext cx="1302915" cy="808979"/>
      </dsp:txXfrm>
    </dsp:sp>
    <dsp:sp modelId="{2B4B14F2-7346-43FE-ADAF-2DA21470E724}">
      <dsp:nvSpPr>
        <dsp:cNvPr id="0" name=""/>
        <dsp:cNvSpPr/>
      </dsp:nvSpPr>
      <dsp:spPr>
        <a:xfrm>
          <a:off x="2136106" y="3758985"/>
          <a:ext cx="1353251" cy="85931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tint val="70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tint val="70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tint val="70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EE858F20-B126-4DB8-985A-A17A478870DC}">
      <dsp:nvSpPr>
        <dsp:cNvPr id="0" name=""/>
        <dsp:cNvSpPr/>
      </dsp:nvSpPr>
      <dsp:spPr>
        <a:xfrm>
          <a:off x="2286468" y="3901828"/>
          <a:ext cx="1353251" cy="85931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1200" kern="1200" dirty="0"/>
            <a:t>Post-test 1</a:t>
          </a:r>
          <a:endParaRPr lang="zh-CN" altLang="en-US" sz="1200" kern="1200" dirty="0"/>
        </a:p>
      </dsp:txBody>
      <dsp:txXfrm>
        <a:off x="2311636" y="3926996"/>
        <a:ext cx="1302915" cy="808979"/>
      </dsp:txXfrm>
    </dsp:sp>
    <dsp:sp modelId="{F4CEFB56-2504-4A20-86AC-5EC1DE2DD14F}">
      <dsp:nvSpPr>
        <dsp:cNvPr id="0" name=""/>
        <dsp:cNvSpPr/>
      </dsp:nvSpPr>
      <dsp:spPr>
        <a:xfrm>
          <a:off x="1309119" y="5011871"/>
          <a:ext cx="1353251" cy="85931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tint val="70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tint val="70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tint val="70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FBE1C2F5-433F-4595-9D57-0077F4F9066D}">
      <dsp:nvSpPr>
        <dsp:cNvPr id="0" name=""/>
        <dsp:cNvSpPr/>
      </dsp:nvSpPr>
      <dsp:spPr>
        <a:xfrm>
          <a:off x="1459480" y="5154714"/>
          <a:ext cx="1353251" cy="85931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1200" kern="1200" dirty="0"/>
            <a:t>Questionnaire</a:t>
          </a:r>
          <a:endParaRPr lang="zh-CN" altLang="en-US" sz="1200" kern="1200" dirty="0"/>
        </a:p>
      </dsp:txBody>
      <dsp:txXfrm>
        <a:off x="1484648" y="5179882"/>
        <a:ext cx="1302915" cy="808979"/>
      </dsp:txXfrm>
    </dsp:sp>
    <dsp:sp modelId="{606294B2-1C62-4BA4-9B62-D8EBAC257544}">
      <dsp:nvSpPr>
        <dsp:cNvPr id="0" name=""/>
        <dsp:cNvSpPr/>
      </dsp:nvSpPr>
      <dsp:spPr>
        <a:xfrm>
          <a:off x="2963094" y="5011871"/>
          <a:ext cx="1353251" cy="85931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tint val="70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tint val="70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tint val="70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F9149ED0-1DB7-44DC-971D-9CFD6C5CD555}">
      <dsp:nvSpPr>
        <dsp:cNvPr id="0" name=""/>
        <dsp:cNvSpPr/>
      </dsp:nvSpPr>
      <dsp:spPr>
        <a:xfrm>
          <a:off x="3113455" y="5154714"/>
          <a:ext cx="1353251" cy="85931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1200" kern="1200" dirty="0"/>
            <a:t>Interview</a:t>
          </a:r>
          <a:endParaRPr lang="zh-CN" altLang="en-US" sz="1200" kern="1200" dirty="0"/>
        </a:p>
      </dsp:txBody>
      <dsp:txXfrm>
        <a:off x="3138623" y="5179882"/>
        <a:ext cx="1302915" cy="808979"/>
      </dsp:txXfrm>
    </dsp:sp>
    <dsp:sp modelId="{7A02CF21-3FFF-4636-A5B7-45D69E09B185}">
      <dsp:nvSpPr>
        <dsp:cNvPr id="0" name=""/>
        <dsp:cNvSpPr/>
      </dsp:nvSpPr>
      <dsp:spPr>
        <a:xfrm>
          <a:off x="5444055" y="2506099"/>
          <a:ext cx="1353251" cy="85931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tint val="99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tint val="99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tint val="99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13B2DFD6-30EF-44BD-8905-C39FB375AFC2}">
      <dsp:nvSpPr>
        <dsp:cNvPr id="0" name=""/>
        <dsp:cNvSpPr/>
      </dsp:nvSpPr>
      <dsp:spPr>
        <a:xfrm>
          <a:off x="5594417" y="2648943"/>
          <a:ext cx="1353251" cy="85931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tint val="7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1200" kern="1200" dirty="0"/>
            <a:t>Phase 2: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1200" kern="1200" dirty="0"/>
            <a:t>Student-centered Cooperative Learning</a:t>
          </a:r>
          <a:endParaRPr lang="zh-CN" altLang="en-US" sz="1200" kern="1200" dirty="0"/>
        </a:p>
      </dsp:txBody>
      <dsp:txXfrm>
        <a:off x="5619585" y="2674111"/>
        <a:ext cx="1302915" cy="808979"/>
      </dsp:txXfrm>
    </dsp:sp>
    <dsp:sp modelId="{4C539245-1352-42F8-BCB4-9E99A19AE422}">
      <dsp:nvSpPr>
        <dsp:cNvPr id="0" name=""/>
        <dsp:cNvSpPr/>
      </dsp:nvSpPr>
      <dsp:spPr>
        <a:xfrm>
          <a:off x="5444055" y="3758985"/>
          <a:ext cx="1353251" cy="85931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tint val="70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tint val="70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tint val="70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C16435CE-FD58-405B-887E-AA612DD4ADB3}">
      <dsp:nvSpPr>
        <dsp:cNvPr id="0" name=""/>
        <dsp:cNvSpPr/>
      </dsp:nvSpPr>
      <dsp:spPr>
        <a:xfrm>
          <a:off x="5594417" y="3901828"/>
          <a:ext cx="1353251" cy="85931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1200" kern="1200" dirty="0"/>
            <a:t>Post-test 2</a:t>
          </a:r>
          <a:endParaRPr lang="zh-CN" altLang="en-US" sz="1200" kern="1200" dirty="0"/>
        </a:p>
      </dsp:txBody>
      <dsp:txXfrm>
        <a:off x="5619585" y="3926996"/>
        <a:ext cx="1302915" cy="808979"/>
      </dsp:txXfrm>
    </dsp:sp>
    <dsp:sp modelId="{C254AE15-E5A4-4F75-A7F1-1FC84149A15B}">
      <dsp:nvSpPr>
        <dsp:cNvPr id="0" name=""/>
        <dsp:cNvSpPr/>
      </dsp:nvSpPr>
      <dsp:spPr>
        <a:xfrm>
          <a:off x="4617068" y="5011871"/>
          <a:ext cx="1353251" cy="85931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tint val="70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tint val="70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tint val="70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000A2EFC-33B5-405A-B085-39DC2103594F}">
      <dsp:nvSpPr>
        <dsp:cNvPr id="0" name=""/>
        <dsp:cNvSpPr/>
      </dsp:nvSpPr>
      <dsp:spPr>
        <a:xfrm>
          <a:off x="4767429" y="5154714"/>
          <a:ext cx="1353251" cy="85931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1200" kern="1200" dirty="0"/>
            <a:t>Questionnaire</a:t>
          </a:r>
          <a:endParaRPr lang="zh-CN" altLang="en-US" sz="1200" kern="1200" dirty="0"/>
        </a:p>
      </dsp:txBody>
      <dsp:txXfrm>
        <a:off x="4792597" y="5179882"/>
        <a:ext cx="1302915" cy="808979"/>
      </dsp:txXfrm>
    </dsp:sp>
    <dsp:sp modelId="{FFD609F2-A3A0-486B-886D-A529608003E5}">
      <dsp:nvSpPr>
        <dsp:cNvPr id="0" name=""/>
        <dsp:cNvSpPr/>
      </dsp:nvSpPr>
      <dsp:spPr>
        <a:xfrm>
          <a:off x="6271043" y="5011871"/>
          <a:ext cx="1353251" cy="85931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tint val="70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tint val="70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tint val="70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EC8820C2-2D11-48DD-BD65-D648BD173751}">
      <dsp:nvSpPr>
        <dsp:cNvPr id="0" name=""/>
        <dsp:cNvSpPr/>
      </dsp:nvSpPr>
      <dsp:spPr>
        <a:xfrm>
          <a:off x="6421404" y="5154714"/>
          <a:ext cx="1353251" cy="85931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1200" kern="1200" dirty="0"/>
            <a:t>Interview</a:t>
          </a:r>
          <a:endParaRPr lang="zh-CN" altLang="en-US" sz="1200" kern="1200" dirty="0"/>
        </a:p>
      </dsp:txBody>
      <dsp:txXfrm>
        <a:off x="6446572" y="5179882"/>
        <a:ext cx="1302915" cy="808979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7055F1-1337-4AA5-85CE-0696CD3CE075}">
      <dsp:nvSpPr>
        <dsp:cNvPr id="0" name=""/>
        <dsp:cNvSpPr/>
      </dsp:nvSpPr>
      <dsp:spPr>
        <a:xfrm>
          <a:off x="0" y="4497864"/>
          <a:ext cx="11561928" cy="590342"/>
        </a:xfrm>
        <a:prstGeom prst="rect">
          <a:avLst/>
        </a:prstGeom>
        <a:gradFill rotWithShape="0">
          <a:gsLst>
            <a:gs pos="0">
              <a:schemeClr val="accent5">
                <a:shade val="80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shade val="80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shade val="80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They will also receive a interview respectively with a set of questions </a:t>
          </a:r>
          <a:endParaRPr lang="zh-CN" sz="1800" kern="1200"/>
        </a:p>
      </dsp:txBody>
      <dsp:txXfrm>
        <a:off x="0" y="4497864"/>
        <a:ext cx="11561928" cy="590342"/>
      </dsp:txXfrm>
    </dsp:sp>
    <dsp:sp modelId="{D1C11E68-9A47-487E-9082-6E80B2B08611}">
      <dsp:nvSpPr>
        <dsp:cNvPr id="0" name=""/>
        <dsp:cNvSpPr/>
      </dsp:nvSpPr>
      <dsp:spPr>
        <a:xfrm rot="10800000">
          <a:off x="0" y="3598773"/>
          <a:ext cx="11561928" cy="907946"/>
        </a:xfrm>
        <a:prstGeom prst="upArrowCallout">
          <a:avLst/>
        </a:prstGeom>
        <a:gradFill rotWithShape="0">
          <a:gsLst>
            <a:gs pos="0">
              <a:schemeClr val="accent5">
                <a:shade val="80000"/>
                <a:hueOff val="0"/>
                <a:satOff val="9946"/>
                <a:lumOff val="2383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shade val="80000"/>
                <a:hueOff val="0"/>
                <a:satOff val="9946"/>
                <a:lumOff val="2383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shade val="80000"/>
                <a:hueOff val="0"/>
                <a:satOff val="9946"/>
                <a:lumOff val="2383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In the end learners are required to finish a questionnaire to administer their improvements on other aspects.</a:t>
          </a:r>
          <a:endParaRPr lang="zh-CN" sz="1800" kern="1200" dirty="0"/>
        </a:p>
      </dsp:txBody>
      <dsp:txXfrm rot="10800000">
        <a:off x="0" y="3598773"/>
        <a:ext cx="11561928" cy="589956"/>
      </dsp:txXfrm>
    </dsp:sp>
    <dsp:sp modelId="{F4DB8EF6-73A3-467A-9B78-A678A75A679B}">
      <dsp:nvSpPr>
        <dsp:cNvPr id="0" name=""/>
        <dsp:cNvSpPr/>
      </dsp:nvSpPr>
      <dsp:spPr>
        <a:xfrm rot="10800000">
          <a:off x="0" y="2699682"/>
          <a:ext cx="11561928" cy="907946"/>
        </a:xfrm>
        <a:prstGeom prst="upArrowCallout">
          <a:avLst/>
        </a:prstGeom>
        <a:gradFill rotWithShape="0">
          <a:gsLst>
            <a:gs pos="0">
              <a:schemeClr val="accent5">
                <a:shade val="80000"/>
                <a:hueOff val="0"/>
                <a:satOff val="19891"/>
                <a:lumOff val="4765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shade val="80000"/>
                <a:hueOff val="0"/>
                <a:satOff val="19891"/>
                <a:lumOff val="4765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shade val="80000"/>
                <a:hueOff val="0"/>
                <a:satOff val="19891"/>
                <a:lumOff val="4765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They will take the writing test after each phases individually.</a:t>
          </a:r>
          <a:endParaRPr lang="zh-CN" sz="1800" kern="1200"/>
        </a:p>
      </dsp:txBody>
      <dsp:txXfrm rot="10800000">
        <a:off x="0" y="2699682"/>
        <a:ext cx="11561928" cy="589956"/>
      </dsp:txXfrm>
    </dsp:sp>
    <dsp:sp modelId="{60E3D537-CFDC-46A3-A9A0-E45E14BD415F}">
      <dsp:nvSpPr>
        <dsp:cNvPr id="0" name=""/>
        <dsp:cNvSpPr/>
      </dsp:nvSpPr>
      <dsp:spPr>
        <a:xfrm rot="10800000">
          <a:off x="0" y="1800590"/>
          <a:ext cx="11561928" cy="907946"/>
        </a:xfrm>
        <a:prstGeom prst="upArrowCallout">
          <a:avLst/>
        </a:prstGeom>
        <a:gradFill rotWithShape="0">
          <a:gsLst>
            <a:gs pos="0">
              <a:schemeClr val="accent5">
                <a:shade val="80000"/>
                <a:hueOff val="0"/>
                <a:satOff val="29837"/>
                <a:lumOff val="7148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shade val="80000"/>
                <a:hueOff val="0"/>
                <a:satOff val="29837"/>
                <a:lumOff val="7148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shade val="80000"/>
                <a:hueOff val="0"/>
                <a:satOff val="29837"/>
                <a:lumOff val="7148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The 2</a:t>
          </a:r>
          <a:r>
            <a:rPr lang="en-US" sz="1800" kern="1200" baseline="30000"/>
            <a:t>nd</a:t>
          </a:r>
          <a:r>
            <a:rPr lang="en-US" sz="1800" kern="1200"/>
            <a:t> phase: students will receive student-centered cooperative learning(SCCL)</a:t>
          </a:r>
          <a:endParaRPr lang="zh-CN" sz="1800" kern="1200"/>
        </a:p>
      </dsp:txBody>
      <dsp:txXfrm rot="10800000">
        <a:off x="0" y="1800590"/>
        <a:ext cx="11561928" cy="589956"/>
      </dsp:txXfrm>
    </dsp:sp>
    <dsp:sp modelId="{3BDD74EB-F8D5-4172-9050-99E9807D840A}">
      <dsp:nvSpPr>
        <dsp:cNvPr id="0" name=""/>
        <dsp:cNvSpPr/>
      </dsp:nvSpPr>
      <dsp:spPr>
        <a:xfrm rot="10800000">
          <a:off x="0" y="901499"/>
          <a:ext cx="11561928" cy="907946"/>
        </a:xfrm>
        <a:prstGeom prst="upArrowCallout">
          <a:avLst/>
        </a:prstGeom>
        <a:gradFill rotWithShape="0">
          <a:gsLst>
            <a:gs pos="0">
              <a:schemeClr val="accent5">
                <a:shade val="80000"/>
                <a:hueOff val="0"/>
                <a:satOff val="39782"/>
                <a:lumOff val="953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shade val="80000"/>
                <a:hueOff val="0"/>
                <a:satOff val="39782"/>
                <a:lumOff val="953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shade val="80000"/>
                <a:hueOff val="0"/>
                <a:satOff val="39782"/>
                <a:lumOff val="953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The 1</a:t>
          </a:r>
          <a:r>
            <a:rPr lang="en-US" sz="1800" kern="1200" baseline="30000"/>
            <a:t>st</a:t>
          </a:r>
          <a:r>
            <a:rPr lang="en-US" sz="1800" kern="1200"/>
            <a:t> phase : students will receive traditional instructions.</a:t>
          </a:r>
          <a:endParaRPr lang="zh-CN" sz="1800" kern="1200"/>
        </a:p>
      </dsp:txBody>
      <dsp:txXfrm rot="10800000">
        <a:off x="0" y="901499"/>
        <a:ext cx="11561928" cy="589956"/>
      </dsp:txXfrm>
    </dsp:sp>
    <dsp:sp modelId="{1A28EE17-B825-41A2-AB77-DAFA1A3CD8AC}">
      <dsp:nvSpPr>
        <dsp:cNvPr id="0" name=""/>
        <dsp:cNvSpPr/>
      </dsp:nvSpPr>
      <dsp:spPr>
        <a:xfrm rot="10800000">
          <a:off x="0" y="2407"/>
          <a:ext cx="11561928" cy="907946"/>
        </a:xfrm>
        <a:prstGeom prst="upArrowCallout">
          <a:avLst/>
        </a:prstGeom>
        <a:gradFill rotWithShape="0">
          <a:gsLst>
            <a:gs pos="0">
              <a:schemeClr val="accent5">
                <a:shade val="80000"/>
                <a:hueOff val="0"/>
                <a:satOff val="49728"/>
                <a:lumOff val="11913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shade val="80000"/>
                <a:hueOff val="0"/>
                <a:satOff val="49728"/>
                <a:lumOff val="11913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shade val="80000"/>
                <a:hueOff val="0"/>
                <a:satOff val="49728"/>
                <a:lumOff val="11913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Students will take the writing test in the pretest individually</a:t>
          </a:r>
          <a:endParaRPr lang="zh-CN" sz="1800" kern="1200"/>
        </a:p>
      </dsp:txBody>
      <dsp:txXfrm rot="10800000">
        <a:off x="0" y="2407"/>
        <a:ext cx="11561928" cy="589956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E8AAD89-1502-4C71-9618-E029C8041A21}">
      <dsp:nvSpPr>
        <dsp:cNvPr id="0" name=""/>
        <dsp:cNvSpPr/>
      </dsp:nvSpPr>
      <dsp:spPr>
        <a:xfrm>
          <a:off x="436661" y="892"/>
          <a:ext cx="3884414" cy="3884414"/>
        </a:xfrm>
        <a:prstGeom prst="ellipse">
          <a:avLst/>
        </a:prstGeom>
        <a:gradFill rotWithShape="0">
          <a:gsLst>
            <a:gs pos="0">
              <a:schemeClr val="accent5">
                <a:alpha val="50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alpha val="50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alpha val="50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13772" tIns="41910" rIns="213772" bIns="4191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Cooperative learning</a:t>
          </a:r>
          <a:endParaRPr lang="zh-CN" sz="3300" kern="1200"/>
        </a:p>
      </dsp:txBody>
      <dsp:txXfrm>
        <a:off x="1005520" y="569751"/>
        <a:ext cx="2746696" cy="2746696"/>
      </dsp:txXfrm>
    </dsp:sp>
    <dsp:sp modelId="{6F62C932-08C1-4051-9060-93E592AFACCE}">
      <dsp:nvSpPr>
        <dsp:cNvPr id="0" name=""/>
        <dsp:cNvSpPr/>
      </dsp:nvSpPr>
      <dsp:spPr>
        <a:xfrm>
          <a:off x="3544192" y="892"/>
          <a:ext cx="3884414" cy="3884414"/>
        </a:xfrm>
        <a:prstGeom prst="ellipse">
          <a:avLst/>
        </a:prstGeom>
        <a:gradFill rotWithShape="0">
          <a:gsLst>
            <a:gs pos="0">
              <a:schemeClr val="accent5">
                <a:alpha val="50000"/>
                <a:hueOff val="0"/>
                <a:satOff val="-37433"/>
                <a:lumOff val="-13138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alpha val="50000"/>
                <a:hueOff val="0"/>
                <a:satOff val="-37433"/>
                <a:lumOff val="-13138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alpha val="50000"/>
                <a:hueOff val="0"/>
                <a:satOff val="-37433"/>
                <a:lumOff val="-13138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13772" tIns="41910" rIns="213772" bIns="4191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Competitive learning</a:t>
          </a:r>
          <a:endParaRPr lang="zh-CN" sz="3300" kern="1200"/>
        </a:p>
      </dsp:txBody>
      <dsp:txXfrm>
        <a:off x="4113051" y="569751"/>
        <a:ext cx="2746696" cy="2746696"/>
      </dsp:txXfrm>
    </dsp:sp>
    <dsp:sp modelId="{1E0B2B2E-3541-492E-B21D-C6EE0FEB5F4E}">
      <dsp:nvSpPr>
        <dsp:cNvPr id="0" name=""/>
        <dsp:cNvSpPr/>
      </dsp:nvSpPr>
      <dsp:spPr>
        <a:xfrm>
          <a:off x="6651724" y="892"/>
          <a:ext cx="3884414" cy="3884414"/>
        </a:xfrm>
        <a:prstGeom prst="ellipse">
          <a:avLst/>
        </a:prstGeom>
        <a:gradFill rotWithShape="0">
          <a:gsLst>
            <a:gs pos="0">
              <a:schemeClr val="accent5">
                <a:alpha val="50000"/>
                <a:hueOff val="0"/>
                <a:satOff val="-74866"/>
                <a:lumOff val="-26275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alpha val="50000"/>
                <a:hueOff val="0"/>
                <a:satOff val="-74866"/>
                <a:lumOff val="-26275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alpha val="50000"/>
                <a:hueOff val="0"/>
                <a:satOff val="-74866"/>
                <a:lumOff val="-26275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13772" tIns="41910" rIns="213772" bIns="4191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Written production</a:t>
          </a:r>
          <a:endParaRPr lang="zh-CN" sz="3300" kern="1200"/>
        </a:p>
      </dsp:txBody>
      <dsp:txXfrm>
        <a:off x="7220583" y="569751"/>
        <a:ext cx="2746696" cy="2746696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B72C41D-93AC-4C2A-809F-FC44F00EABD1}">
      <dsp:nvSpPr>
        <dsp:cNvPr id="0" name=""/>
        <dsp:cNvSpPr/>
      </dsp:nvSpPr>
      <dsp:spPr>
        <a:xfrm>
          <a:off x="4789" y="453723"/>
          <a:ext cx="4188209" cy="4188209"/>
        </a:xfrm>
        <a:prstGeom prst="ellipse">
          <a:avLst/>
        </a:prstGeom>
        <a:gradFill rotWithShape="0">
          <a:gsLst>
            <a:gs pos="0">
              <a:schemeClr val="accent5">
                <a:alpha val="50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alpha val="50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alpha val="50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30491" tIns="33020" rIns="230491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Small groups</a:t>
          </a:r>
          <a:endParaRPr lang="zh-CN" sz="2600" kern="1200" dirty="0"/>
        </a:p>
      </dsp:txBody>
      <dsp:txXfrm>
        <a:off x="618138" y="1067072"/>
        <a:ext cx="2961511" cy="2961511"/>
      </dsp:txXfrm>
    </dsp:sp>
    <dsp:sp modelId="{F003A1AB-5132-4177-AA45-5830F15CE90C}">
      <dsp:nvSpPr>
        <dsp:cNvPr id="0" name=""/>
        <dsp:cNvSpPr/>
      </dsp:nvSpPr>
      <dsp:spPr>
        <a:xfrm>
          <a:off x="3355357" y="453723"/>
          <a:ext cx="4188209" cy="4188209"/>
        </a:xfrm>
        <a:prstGeom prst="ellipse">
          <a:avLst/>
        </a:prstGeom>
        <a:gradFill rotWithShape="0">
          <a:gsLst>
            <a:gs pos="0">
              <a:schemeClr val="accent5">
                <a:alpha val="50000"/>
                <a:hueOff val="0"/>
                <a:satOff val="-37433"/>
                <a:lumOff val="-13138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alpha val="50000"/>
                <a:hueOff val="0"/>
                <a:satOff val="-37433"/>
                <a:lumOff val="-13138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alpha val="50000"/>
                <a:hueOff val="0"/>
                <a:satOff val="-37433"/>
                <a:lumOff val="-13138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30491" tIns="33020" rIns="230491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Cooperation and interdependence of learners</a:t>
          </a:r>
          <a:endParaRPr lang="zh-CN" sz="2600" kern="1200" dirty="0"/>
        </a:p>
      </dsp:txBody>
      <dsp:txXfrm>
        <a:off x="3968706" y="1067072"/>
        <a:ext cx="2961511" cy="2961511"/>
      </dsp:txXfrm>
    </dsp:sp>
    <dsp:sp modelId="{0C6FB30C-6923-4DB7-918A-5B942AFB2780}">
      <dsp:nvSpPr>
        <dsp:cNvPr id="0" name=""/>
        <dsp:cNvSpPr/>
      </dsp:nvSpPr>
      <dsp:spPr>
        <a:xfrm>
          <a:off x="6705924" y="453723"/>
          <a:ext cx="4188209" cy="4188209"/>
        </a:xfrm>
        <a:prstGeom prst="ellipse">
          <a:avLst/>
        </a:prstGeom>
        <a:gradFill rotWithShape="0">
          <a:gsLst>
            <a:gs pos="0">
              <a:schemeClr val="accent5">
                <a:alpha val="50000"/>
                <a:hueOff val="0"/>
                <a:satOff val="-74866"/>
                <a:lumOff val="-26275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alpha val="50000"/>
                <a:hueOff val="0"/>
                <a:satOff val="-74866"/>
                <a:lumOff val="-26275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alpha val="50000"/>
                <a:hueOff val="0"/>
                <a:satOff val="-74866"/>
                <a:lumOff val="-26275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30491" tIns="33020" rIns="230491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The shared goal</a:t>
          </a:r>
          <a:endParaRPr lang="zh-CN" sz="2600" kern="1200" dirty="0"/>
        </a:p>
      </dsp:txBody>
      <dsp:txXfrm>
        <a:off x="7319273" y="1067072"/>
        <a:ext cx="2961511" cy="2961511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A765E52-FA36-4EF4-8AC3-130492E775F4}">
      <dsp:nvSpPr>
        <dsp:cNvPr id="0" name=""/>
        <dsp:cNvSpPr/>
      </dsp:nvSpPr>
      <dsp:spPr>
        <a:xfrm rot="16200000">
          <a:off x="476737" y="-471617"/>
          <a:ext cx="3982278" cy="4925512"/>
        </a:xfrm>
        <a:prstGeom prst="flowChartManualOperation">
          <a:avLst/>
        </a:prstGeom>
        <a:gradFill rotWithShape="0">
          <a:gsLst>
            <a:gs pos="0">
              <a:schemeClr val="accent1">
                <a:shade val="50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shade val="50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28600" tIns="0" rIns="229319" bIns="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Stresses the progress and achievement of individuals instead of the whole group </a:t>
          </a:r>
          <a:endParaRPr lang="zh-CN" sz="3600" kern="1200"/>
        </a:p>
      </dsp:txBody>
      <dsp:txXfrm rot="5400000">
        <a:off x="5120" y="796456"/>
        <a:ext cx="4925512" cy="2389366"/>
      </dsp:txXfrm>
    </dsp:sp>
    <dsp:sp modelId="{5263FAFA-04BD-42A1-88E9-703BD2D0F17D}">
      <dsp:nvSpPr>
        <dsp:cNvPr id="0" name=""/>
        <dsp:cNvSpPr/>
      </dsp:nvSpPr>
      <dsp:spPr>
        <a:xfrm rot="16200000">
          <a:off x="5771664" y="-471617"/>
          <a:ext cx="3982278" cy="4925512"/>
        </a:xfrm>
        <a:prstGeom prst="flowChartManualOperation">
          <a:avLst/>
        </a:prstGeom>
        <a:gradFill rotWithShape="0">
          <a:gsLst>
            <a:gs pos="0">
              <a:schemeClr val="accent1">
                <a:shade val="50000"/>
                <a:hueOff val="0"/>
                <a:satOff val="63850"/>
                <a:lumOff val="32072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shade val="50000"/>
                <a:hueOff val="0"/>
                <a:satOff val="63850"/>
                <a:lumOff val="32072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shade val="50000"/>
                <a:hueOff val="0"/>
                <a:satOff val="63850"/>
                <a:lumOff val="32072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28600" tIns="0" rIns="229319" bIns="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 dirty="0"/>
            <a:t>Encourages competition among learners rather than cooperation and interaction. </a:t>
          </a:r>
          <a:endParaRPr lang="zh-CN" sz="3600" kern="1200" dirty="0"/>
        </a:p>
      </dsp:txBody>
      <dsp:txXfrm rot="5400000">
        <a:off x="5300047" y="796456"/>
        <a:ext cx="4925512" cy="2389366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25B1D34-2030-4ED6-98B6-E53489DB1127}">
      <dsp:nvSpPr>
        <dsp:cNvPr id="0" name=""/>
        <dsp:cNvSpPr/>
      </dsp:nvSpPr>
      <dsp:spPr>
        <a:xfrm>
          <a:off x="2161056" y="10570"/>
          <a:ext cx="3865059" cy="3865059"/>
        </a:xfrm>
        <a:prstGeom prst="ellipse">
          <a:avLst/>
        </a:prstGeom>
        <a:gradFill rotWithShape="0">
          <a:gsLst>
            <a:gs pos="0">
              <a:schemeClr val="accent1">
                <a:shade val="80000"/>
                <a:alpha val="50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shade val="80000"/>
                <a:alpha val="50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shade val="80000"/>
                <a:alpha val="50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Grammatical accuracy </a:t>
          </a:r>
          <a:endParaRPr lang="zh-CN" sz="3000" kern="1200"/>
        </a:p>
      </dsp:txBody>
      <dsp:txXfrm>
        <a:off x="2700771" y="466344"/>
        <a:ext cx="2228502" cy="2953512"/>
      </dsp:txXfrm>
    </dsp:sp>
    <dsp:sp modelId="{D146EB59-0B1D-4890-9ECB-663D356B6894}">
      <dsp:nvSpPr>
        <dsp:cNvPr id="0" name=""/>
        <dsp:cNvSpPr/>
      </dsp:nvSpPr>
      <dsp:spPr>
        <a:xfrm>
          <a:off x="4946684" y="10570"/>
          <a:ext cx="3865059" cy="3865059"/>
        </a:xfrm>
        <a:prstGeom prst="ellipse">
          <a:avLst/>
        </a:prstGeom>
        <a:gradFill rotWithShape="0">
          <a:gsLst>
            <a:gs pos="0">
              <a:schemeClr val="accent1">
                <a:shade val="80000"/>
                <a:alpha val="50000"/>
                <a:hueOff val="0"/>
                <a:satOff val="33949"/>
                <a:lumOff val="19185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shade val="80000"/>
                <a:alpha val="50000"/>
                <a:hueOff val="0"/>
                <a:satOff val="33949"/>
                <a:lumOff val="19185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shade val="80000"/>
                <a:alpha val="50000"/>
                <a:hueOff val="0"/>
                <a:satOff val="33949"/>
                <a:lumOff val="19185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Vocabulary (correctness)</a:t>
          </a:r>
          <a:endParaRPr lang="zh-CN" sz="3000" kern="1200"/>
        </a:p>
      </dsp:txBody>
      <dsp:txXfrm>
        <a:off x="6043525" y="466344"/>
        <a:ext cx="2228502" cy="2953512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7901BFE-C166-43A9-94BE-9B5A317D8B8E}">
      <dsp:nvSpPr>
        <dsp:cNvPr id="0" name=""/>
        <dsp:cNvSpPr/>
      </dsp:nvSpPr>
      <dsp:spPr>
        <a:xfrm>
          <a:off x="1930510" y="0"/>
          <a:ext cx="4121426" cy="4121426"/>
        </a:xfrm>
        <a:prstGeom prst="triangl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C97E0A-A4CD-4516-985F-0B5C6C045C82}">
      <dsp:nvSpPr>
        <dsp:cNvPr id="0" name=""/>
        <dsp:cNvSpPr/>
      </dsp:nvSpPr>
      <dsp:spPr>
        <a:xfrm>
          <a:off x="3991223" y="414356"/>
          <a:ext cx="2678926" cy="975618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Responses to interviews</a:t>
          </a:r>
          <a:endParaRPr lang="zh-CN" sz="2500" kern="1200"/>
        </a:p>
      </dsp:txBody>
      <dsp:txXfrm>
        <a:off x="4038849" y="461982"/>
        <a:ext cx="2583674" cy="880366"/>
      </dsp:txXfrm>
    </dsp:sp>
    <dsp:sp modelId="{2A10C0E6-B00C-43C0-B777-6DAFE1C8AB35}">
      <dsp:nvSpPr>
        <dsp:cNvPr id="0" name=""/>
        <dsp:cNvSpPr/>
      </dsp:nvSpPr>
      <dsp:spPr>
        <a:xfrm>
          <a:off x="3991223" y="1511927"/>
          <a:ext cx="2678926" cy="975618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-37433"/>
              <a:lumOff val="-1313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Responses to questionnaires</a:t>
          </a:r>
          <a:endParaRPr lang="zh-CN" sz="2500" kern="1200"/>
        </a:p>
      </dsp:txBody>
      <dsp:txXfrm>
        <a:off x="4038849" y="1559553"/>
        <a:ext cx="2583674" cy="880366"/>
      </dsp:txXfrm>
    </dsp:sp>
    <dsp:sp modelId="{4FA43013-F3FE-436C-8500-DCC3841F980A}">
      <dsp:nvSpPr>
        <dsp:cNvPr id="0" name=""/>
        <dsp:cNvSpPr/>
      </dsp:nvSpPr>
      <dsp:spPr>
        <a:xfrm>
          <a:off x="3991223" y="2609498"/>
          <a:ext cx="2678926" cy="975618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-74866"/>
              <a:lumOff val="-2627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TEFL texts (students’ work)</a:t>
          </a:r>
          <a:endParaRPr lang="zh-CN" sz="2500" kern="1200"/>
        </a:p>
      </dsp:txBody>
      <dsp:txXfrm>
        <a:off x="4038849" y="2657124"/>
        <a:ext cx="2583674" cy="880366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4575F96-47B7-46BA-917E-A4C071F8C6B6}">
      <dsp:nvSpPr>
        <dsp:cNvPr id="0" name=""/>
        <dsp:cNvSpPr/>
      </dsp:nvSpPr>
      <dsp:spPr>
        <a:xfrm>
          <a:off x="53" y="13792"/>
          <a:ext cx="5127426" cy="1094400"/>
        </a:xfrm>
        <a:prstGeom prst="rect">
          <a:avLst/>
        </a:prstGeom>
        <a:solidFill>
          <a:schemeClr val="accent2">
            <a:lumMod val="40000"/>
            <a:lumOff val="60000"/>
          </a:schemeClr>
        </a:solidFill>
        <a:ln w="635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70256" tIns="154432" rIns="270256" bIns="154432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3800" kern="1200" dirty="0"/>
            <a:t>Quantitative</a:t>
          </a:r>
          <a:endParaRPr lang="zh-CN" altLang="en-US" sz="3800" kern="1200" dirty="0"/>
        </a:p>
      </dsp:txBody>
      <dsp:txXfrm>
        <a:off x="53" y="13792"/>
        <a:ext cx="5127426" cy="1094400"/>
      </dsp:txXfrm>
    </dsp:sp>
    <dsp:sp modelId="{12734B6F-FF2D-493B-B80D-E5E3A1A9FAD7}">
      <dsp:nvSpPr>
        <dsp:cNvPr id="0" name=""/>
        <dsp:cNvSpPr/>
      </dsp:nvSpPr>
      <dsp:spPr>
        <a:xfrm>
          <a:off x="53" y="1108192"/>
          <a:ext cx="5127426" cy="2764214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4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2692" tIns="202692" rIns="270256" bIns="304038" numCol="1" spcCol="1270" anchor="t" anchorCtr="0">
          <a:noAutofit/>
        </a:bodyPr>
        <a:lstStyle/>
        <a:p>
          <a:pPr marL="285750" lvl="1" indent="-285750" algn="l" defTabSz="1689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altLang="zh-CN" sz="3800" kern="1200" dirty="0"/>
            <a:t>Pretest</a:t>
          </a:r>
          <a:endParaRPr lang="zh-CN" altLang="en-US" sz="3800" kern="1200" dirty="0"/>
        </a:p>
        <a:p>
          <a:pPr marL="285750" lvl="1" indent="-285750" algn="l" defTabSz="1689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altLang="zh-CN" sz="3800" kern="1200" dirty="0"/>
            <a:t>Posttest 1</a:t>
          </a:r>
          <a:endParaRPr lang="zh-CN" altLang="en-US" sz="3800" kern="1200" dirty="0"/>
        </a:p>
        <a:p>
          <a:pPr marL="285750" lvl="1" indent="-285750" algn="l" defTabSz="1689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altLang="zh-CN" sz="3800" kern="1200" dirty="0"/>
            <a:t>Posttest 2</a:t>
          </a:r>
          <a:endParaRPr lang="zh-CN" altLang="en-US" sz="3800" kern="1200" dirty="0"/>
        </a:p>
        <a:p>
          <a:pPr marL="285750" lvl="1" indent="-285750" algn="l" defTabSz="1689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zh-CN" altLang="en-US" sz="3800" kern="1200" dirty="0"/>
        </a:p>
      </dsp:txBody>
      <dsp:txXfrm>
        <a:off x="53" y="1108192"/>
        <a:ext cx="5127426" cy="2764214"/>
      </dsp:txXfrm>
    </dsp:sp>
    <dsp:sp modelId="{F476A8C1-3FD1-431B-8F46-5408394A04CD}">
      <dsp:nvSpPr>
        <dsp:cNvPr id="0" name=""/>
        <dsp:cNvSpPr/>
      </dsp:nvSpPr>
      <dsp:spPr>
        <a:xfrm>
          <a:off x="5845319" y="13792"/>
          <a:ext cx="5127426" cy="1094400"/>
        </a:xfrm>
        <a:prstGeom prst="rect">
          <a:avLst/>
        </a:prstGeom>
        <a:solidFill>
          <a:schemeClr val="accent3">
            <a:lumMod val="95000"/>
          </a:schemeClr>
        </a:solidFill>
        <a:ln w="635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70256" tIns="154432" rIns="270256" bIns="154432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3800" kern="1200" dirty="0"/>
            <a:t>Qualitative</a:t>
          </a:r>
          <a:endParaRPr lang="zh-CN" altLang="en-US" sz="3800" kern="1200" dirty="0"/>
        </a:p>
      </dsp:txBody>
      <dsp:txXfrm>
        <a:off x="5845319" y="13792"/>
        <a:ext cx="5127426" cy="1094400"/>
      </dsp:txXfrm>
    </dsp:sp>
    <dsp:sp modelId="{B94C8EC6-80C5-41A0-BFEC-2DF326725077}">
      <dsp:nvSpPr>
        <dsp:cNvPr id="0" name=""/>
        <dsp:cNvSpPr/>
      </dsp:nvSpPr>
      <dsp:spPr>
        <a:xfrm>
          <a:off x="5845319" y="1108192"/>
          <a:ext cx="5127426" cy="2764214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4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2692" tIns="202692" rIns="270256" bIns="304038" numCol="1" spcCol="1270" anchor="t" anchorCtr="0">
          <a:noAutofit/>
        </a:bodyPr>
        <a:lstStyle/>
        <a:p>
          <a:pPr marL="285750" lvl="1" indent="-285750" algn="l" defTabSz="1689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altLang="zh-CN" sz="3800" kern="1200" dirty="0"/>
            <a:t>Questionnaires</a:t>
          </a:r>
          <a:endParaRPr lang="zh-CN" altLang="en-US" sz="3800" kern="1200" dirty="0"/>
        </a:p>
        <a:p>
          <a:pPr marL="285750" lvl="1" indent="-285750" algn="l" defTabSz="1689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altLang="zh-CN" sz="3800" kern="1200" dirty="0"/>
            <a:t>Interviews</a:t>
          </a:r>
          <a:endParaRPr lang="zh-CN" altLang="en-US" sz="3800" kern="1200" dirty="0"/>
        </a:p>
      </dsp:txBody>
      <dsp:txXfrm>
        <a:off x="5845319" y="1108192"/>
        <a:ext cx="5127426" cy="2764214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DA77EE6-7F69-4D55-B0C8-B43A88CEE1AD}">
      <dsp:nvSpPr>
        <dsp:cNvPr id="0" name=""/>
        <dsp:cNvSpPr/>
      </dsp:nvSpPr>
      <dsp:spPr>
        <a:xfrm>
          <a:off x="1339" y="341516"/>
          <a:ext cx="3134320" cy="156716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6675" tIns="44450" rIns="66675" bIns="444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 dirty="0"/>
            <a:t>The independent variable</a:t>
          </a:r>
          <a:endParaRPr lang="zh-CN" sz="3500" kern="1200" dirty="0"/>
        </a:p>
      </dsp:txBody>
      <dsp:txXfrm>
        <a:off x="47240" y="387417"/>
        <a:ext cx="3042518" cy="1475358"/>
      </dsp:txXfrm>
    </dsp:sp>
    <dsp:sp modelId="{A8F29361-920B-47D1-A26E-9B44AFF93055}">
      <dsp:nvSpPr>
        <dsp:cNvPr id="0" name=""/>
        <dsp:cNvSpPr/>
      </dsp:nvSpPr>
      <dsp:spPr>
        <a:xfrm>
          <a:off x="314771" y="1908676"/>
          <a:ext cx="313432" cy="117537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175370"/>
              </a:lnTo>
              <a:lnTo>
                <a:pt x="313432" y="117537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3B6C784-2100-45E2-A568-D5A9535C38EA}">
      <dsp:nvSpPr>
        <dsp:cNvPr id="0" name=""/>
        <dsp:cNvSpPr/>
      </dsp:nvSpPr>
      <dsp:spPr>
        <a:xfrm>
          <a:off x="628203" y="2300466"/>
          <a:ext cx="2507456" cy="156716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33020" rIns="4953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Student-centered cooperative learning</a:t>
          </a:r>
          <a:endParaRPr lang="zh-CN" sz="2600" kern="1200" dirty="0"/>
        </a:p>
      </dsp:txBody>
      <dsp:txXfrm>
        <a:off x="674104" y="2346367"/>
        <a:ext cx="2415654" cy="1475358"/>
      </dsp:txXfrm>
    </dsp:sp>
    <dsp:sp modelId="{598D6381-CA58-4E7A-A849-C7DFC170BE6A}">
      <dsp:nvSpPr>
        <dsp:cNvPr id="0" name=""/>
        <dsp:cNvSpPr/>
      </dsp:nvSpPr>
      <dsp:spPr>
        <a:xfrm>
          <a:off x="3919239" y="341516"/>
          <a:ext cx="3134320" cy="1567160"/>
        </a:xfrm>
        <a:prstGeom prst="roundRect">
          <a:avLst>
            <a:gd name="adj" fmla="val 10000"/>
          </a:avLst>
        </a:prstGeom>
        <a:solidFill>
          <a:schemeClr val="accent2">
            <a:lumMod val="40000"/>
            <a:lumOff val="6000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6675" tIns="44450" rIns="66675" bIns="444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 dirty="0"/>
            <a:t>The moderating variable</a:t>
          </a:r>
          <a:endParaRPr lang="zh-CN" sz="3500" kern="1200" dirty="0"/>
        </a:p>
      </dsp:txBody>
      <dsp:txXfrm>
        <a:off x="3965140" y="387417"/>
        <a:ext cx="3042518" cy="1475358"/>
      </dsp:txXfrm>
    </dsp:sp>
    <dsp:sp modelId="{B99C4AEA-1007-45C1-AA9D-5D0303D8EB6F}">
      <dsp:nvSpPr>
        <dsp:cNvPr id="0" name=""/>
        <dsp:cNvSpPr/>
      </dsp:nvSpPr>
      <dsp:spPr>
        <a:xfrm>
          <a:off x="4232671" y="1908676"/>
          <a:ext cx="313432" cy="117537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175370"/>
              </a:lnTo>
              <a:lnTo>
                <a:pt x="313432" y="117537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A00D75C-1457-48AF-A192-01BFA63C7C11}">
      <dsp:nvSpPr>
        <dsp:cNvPr id="0" name=""/>
        <dsp:cNvSpPr/>
      </dsp:nvSpPr>
      <dsp:spPr>
        <a:xfrm>
          <a:off x="4546103" y="2300466"/>
          <a:ext cx="2507456" cy="156716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33020" rIns="4953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Prior writing score</a:t>
          </a:r>
          <a:endParaRPr lang="zh-CN" sz="2600" kern="1200" dirty="0"/>
        </a:p>
      </dsp:txBody>
      <dsp:txXfrm>
        <a:off x="4592004" y="2346367"/>
        <a:ext cx="2415654" cy="1475358"/>
      </dsp:txXfrm>
    </dsp:sp>
    <dsp:sp modelId="{86EB991D-4A09-424B-964D-8805CF1305A1}">
      <dsp:nvSpPr>
        <dsp:cNvPr id="0" name=""/>
        <dsp:cNvSpPr/>
      </dsp:nvSpPr>
      <dsp:spPr>
        <a:xfrm>
          <a:off x="7837140" y="341516"/>
          <a:ext cx="3134320" cy="1567160"/>
        </a:xfrm>
        <a:prstGeom prst="roundRect">
          <a:avLst>
            <a:gd name="adj" fmla="val 10000"/>
          </a:avLst>
        </a:prstGeom>
        <a:solidFill>
          <a:schemeClr val="accent3">
            <a:lumMod val="9500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6675" tIns="44450" rIns="66675" bIns="444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 dirty="0"/>
            <a:t>The dependent variable</a:t>
          </a:r>
          <a:endParaRPr lang="zh-CN" sz="3500" kern="1200" dirty="0"/>
        </a:p>
      </dsp:txBody>
      <dsp:txXfrm>
        <a:off x="7883041" y="387417"/>
        <a:ext cx="3042518" cy="1475358"/>
      </dsp:txXfrm>
    </dsp:sp>
    <dsp:sp modelId="{61264628-7CB8-45A8-82E6-86A77DCA8B39}">
      <dsp:nvSpPr>
        <dsp:cNvPr id="0" name=""/>
        <dsp:cNvSpPr/>
      </dsp:nvSpPr>
      <dsp:spPr>
        <a:xfrm>
          <a:off x="8150572" y="1908676"/>
          <a:ext cx="313432" cy="117537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175370"/>
              </a:lnTo>
              <a:lnTo>
                <a:pt x="313432" y="117537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4D69A39-9205-4960-A0C5-9D6D364612B4}">
      <dsp:nvSpPr>
        <dsp:cNvPr id="0" name=""/>
        <dsp:cNvSpPr/>
      </dsp:nvSpPr>
      <dsp:spPr>
        <a:xfrm>
          <a:off x="8464004" y="2300466"/>
          <a:ext cx="2507456" cy="156716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33020" rIns="4953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Post writing score.</a:t>
          </a:r>
          <a:endParaRPr lang="zh-CN" sz="2600" kern="1200" dirty="0"/>
        </a:p>
      </dsp:txBody>
      <dsp:txXfrm>
        <a:off x="8509905" y="2346367"/>
        <a:ext cx="2415654" cy="1475358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9605239-E884-4550-A8F3-6656F88EF9F0}">
      <dsp:nvSpPr>
        <dsp:cNvPr id="0" name=""/>
        <dsp:cNvSpPr/>
      </dsp:nvSpPr>
      <dsp:spPr>
        <a:xfrm>
          <a:off x="3103678" y="423524"/>
          <a:ext cx="5270522" cy="5270522"/>
        </a:xfrm>
        <a:prstGeom prst="pie">
          <a:avLst>
            <a:gd name="adj1" fmla="val 16200000"/>
            <a:gd name="adj2" fmla="val 1800000"/>
          </a:avLst>
        </a:prstGeom>
        <a:solidFill>
          <a:schemeClr val="accent2">
            <a:lumMod val="60000"/>
            <a:lumOff val="4000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The consent of students</a:t>
          </a:r>
          <a:endParaRPr lang="zh-CN" sz="2200" kern="1200"/>
        </a:p>
      </dsp:txBody>
      <dsp:txXfrm>
        <a:off x="5969211" y="1396061"/>
        <a:ext cx="1788213" cy="1756840"/>
      </dsp:txXfrm>
    </dsp:sp>
    <dsp:sp modelId="{1BEA117F-D648-4029-B2E2-4E7CBE29E2F9}">
      <dsp:nvSpPr>
        <dsp:cNvPr id="0" name=""/>
        <dsp:cNvSpPr/>
      </dsp:nvSpPr>
      <dsp:spPr>
        <a:xfrm>
          <a:off x="2831995" y="580384"/>
          <a:ext cx="5270522" cy="5270522"/>
        </a:xfrm>
        <a:prstGeom prst="pie">
          <a:avLst>
            <a:gd name="adj1" fmla="val 1800000"/>
            <a:gd name="adj2" fmla="val 9000000"/>
          </a:avLst>
        </a:prstGeom>
        <a:gradFill rotWithShape="0">
          <a:gsLst>
            <a:gs pos="0">
              <a:schemeClr val="accent1">
                <a:alpha val="90000"/>
                <a:hueOff val="0"/>
                <a:satOff val="0"/>
                <a:lumOff val="0"/>
                <a:alphaOff val="-20000"/>
                <a:lumMod val="110000"/>
                <a:satMod val="105000"/>
                <a:tint val="67000"/>
              </a:schemeClr>
            </a:gs>
            <a:gs pos="50000">
              <a:schemeClr val="accent1">
                <a:alpha val="90000"/>
                <a:hueOff val="0"/>
                <a:satOff val="0"/>
                <a:lumOff val="0"/>
                <a:alphaOff val="-20000"/>
                <a:lumMod val="105000"/>
                <a:satMod val="103000"/>
                <a:tint val="73000"/>
              </a:schemeClr>
            </a:gs>
            <a:gs pos="100000">
              <a:schemeClr val="accent1">
                <a:alpha val="90000"/>
                <a:hueOff val="0"/>
                <a:satOff val="0"/>
                <a:lumOff val="0"/>
                <a:alphaOff val="-2000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The privacy of students </a:t>
          </a:r>
          <a:endParaRPr lang="zh-CN" sz="2200" kern="1200" dirty="0"/>
        </a:p>
      </dsp:txBody>
      <dsp:txXfrm>
        <a:off x="4275114" y="3905833"/>
        <a:ext cx="2384284" cy="1631352"/>
      </dsp:txXfrm>
    </dsp:sp>
    <dsp:sp modelId="{337CBE16-8CCA-498B-878C-44E5CEEABC8D}">
      <dsp:nvSpPr>
        <dsp:cNvPr id="0" name=""/>
        <dsp:cNvSpPr/>
      </dsp:nvSpPr>
      <dsp:spPr>
        <a:xfrm>
          <a:off x="2831995" y="580384"/>
          <a:ext cx="5270522" cy="5270522"/>
        </a:xfrm>
        <a:prstGeom prst="pie">
          <a:avLst>
            <a:gd name="adj1" fmla="val 9000000"/>
            <a:gd name="adj2" fmla="val 16200000"/>
          </a:avLst>
        </a:prstGeom>
        <a:solidFill>
          <a:schemeClr val="accent2">
            <a:lumMod val="20000"/>
            <a:lumOff val="8000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The confidentiality of relating data to students.</a:t>
          </a:r>
          <a:endParaRPr lang="zh-CN" sz="2200" kern="1200" dirty="0"/>
        </a:p>
      </dsp:txBody>
      <dsp:txXfrm>
        <a:off x="3396694" y="1615666"/>
        <a:ext cx="1788213" cy="1756840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FD7DB53-B083-4221-B9D9-FEB1E1D40C01}">
      <dsp:nvSpPr>
        <dsp:cNvPr id="0" name=""/>
        <dsp:cNvSpPr/>
      </dsp:nvSpPr>
      <dsp:spPr>
        <a:xfrm rot="5400000">
          <a:off x="537037" y="1873798"/>
          <a:ext cx="1613622" cy="2685031"/>
        </a:xfrm>
        <a:prstGeom prst="corner">
          <a:avLst>
            <a:gd name="adj1" fmla="val 16120"/>
            <a:gd name="adj2" fmla="val 16110"/>
          </a:avLst>
        </a:prstGeom>
        <a:solidFill>
          <a:schemeClr val="accent5">
            <a:shade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shade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F72B88-7C76-4FE4-8983-45926BFF365F}">
      <dsp:nvSpPr>
        <dsp:cNvPr id="0" name=""/>
        <dsp:cNvSpPr/>
      </dsp:nvSpPr>
      <dsp:spPr>
        <a:xfrm>
          <a:off x="267683" y="2676044"/>
          <a:ext cx="2424061" cy="21248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The pretest and post test are scored and collected by 3 teachers.  </a:t>
          </a:r>
          <a:endParaRPr lang="zh-CN" sz="1600" kern="1200" dirty="0"/>
        </a:p>
      </dsp:txBody>
      <dsp:txXfrm>
        <a:off x="267683" y="2676044"/>
        <a:ext cx="2424061" cy="2124832"/>
      </dsp:txXfrm>
    </dsp:sp>
    <dsp:sp modelId="{2DC6B8D3-CE6B-4905-BB10-747837DD1EFF}">
      <dsp:nvSpPr>
        <dsp:cNvPr id="0" name=""/>
        <dsp:cNvSpPr/>
      </dsp:nvSpPr>
      <dsp:spPr>
        <a:xfrm>
          <a:off x="2234374" y="1676123"/>
          <a:ext cx="457370" cy="457370"/>
        </a:xfrm>
        <a:prstGeom prst="triangle">
          <a:avLst>
            <a:gd name="adj" fmla="val 100000"/>
          </a:avLst>
        </a:prstGeom>
        <a:solidFill>
          <a:schemeClr val="accent5">
            <a:shade val="50000"/>
            <a:hueOff val="0"/>
            <a:satOff val="22077"/>
            <a:lumOff val="8266"/>
            <a:alphaOff val="0"/>
          </a:schemeClr>
        </a:solidFill>
        <a:ln w="12700" cap="flat" cmpd="sng" algn="ctr">
          <a:solidFill>
            <a:schemeClr val="accent5">
              <a:shade val="50000"/>
              <a:hueOff val="0"/>
              <a:satOff val="22077"/>
              <a:lumOff val="826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18591C-3004-4B52-B0BC-4A737DA6181A}">
      <dsp:nvSpPr>
        <dsp:cNvPr id="0" name=""/>
        <dsp:cNvSpPr/>
      </dsp:nvSpPr>
      <dsp:spPr>
        <a:xfrm rot="5400000">
          <a:off x="3504561" y="1139481"/>
          <a:ext cx="1613622" cy="2685031"/>
        </a:xfrm>
        <a:prstGeom prst="corner">
          <a:avLst>
            <a:gd name="adj1" fmla="val 16120"/>
            <a:gd name="adj2" fmla="val 16110"/>
          </a:avLst>
        </a:prstGeom>
        <a:solidFill>
          <a:schemeClr val="accent5">
            <a:shade val="50000"/>
            <a:hueOff val="0"/>
            <a:satOff val="44154"/>
            <a:lumOff val="16532"/>
            <a:alphaOff val="0"/>
          </a:schemeClr>
        </a:solidFill>
        <a:ln w="12700" cap="flat" cmpd="sng" algn="ctr">
          <a:solidFill>
            <a:schemeClr val="accent5">
              <a:shade val="50000"/>
              <a:hueOff val="0"/>
              <a:satOff val="44154"/>
              <a:lumOff val="1653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348856-A7AF-40D9-AAEC-5EFC37E1ED7D}">
      <dsp:nvSpPr>
        <dsp:cNvPr id="0" name=""/>
        <dsp:cNvSpPr/>
      </dsp:nvSpPr>
      <dsp:spPr>
        <a:xfrm>
          <a:off x="3235208" y="1941727"/>
          <a:ext cx="2424061" cy="21248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After the pretest, the results will be recorded.</a:t>
          </a:r>
          <a:endParaRPr lang="zh-CN" sz="1600" kern="1200"/>
        </a:p>
      </dsp:txBody>
      <dsp:txXfrm>
        <a:off x="3235208" y="1941727"/>
        <a:ext cx="2424061" cy="2124832"/>
      </dsp:txXfrm>
    </dsp:sp>
    <dsp:sp modelId="{B1C37FF1-83D8-4D09-9623-55D2E841DEC1}">
      <dsp:nvSpPr>
        <dsp:cNvPr id="0" name=""/>
        <dsp:cNvSpPr/>
      </dsp:nvSpPr>
      <dsp:spPr>
        <a:xfrm>
          <a:off x="5201899" y="941806"/>
          <a:ext cx="457370" cy="457370"/>
        </a:xfrm>
        <a:prstGeom prst="triangle">
          <a:avLst>
            <a:gd name="adj" fmla="val 100000"/>
          </a:avLst>
        </a:prstGeom>
        <a:solidFill>
          <a:schemeClr val="accent5">
            <a:shade val="50000"/>
            <a:hueOff val="0"/>
            <a:satOff val="66231"/>
            <a:lumOff val="24798"/>
            <a:alphaOff val="0"/>
          </a:schemeClr>
        </a:solidFill>
        <a:ln w="12700" cap="flat" cmpd="sng" algn="ctr">
          <a:solidFill>
            <a:schemeClr val="accent5">
              <a:shade val="50000"/>
              <a:hueOff val="0"/>
              <a:satOff val="66231"/>
              <a:lumOff val="2479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352CAD-5539-4CB1-B54B-B03FE6AD5C29}">
      <dsp:nvSpPr>
        <dsp:cNvPr id="0" name=""/>
        <dsp:cNvSpPr/>
      </dsp:nvSpPr>
      <dsp:spPr>
        <a:xfrm rot="5400000">
          <a:off x="6472086" y="405164"/>
          <a:ext cx="1613622" cy="2685031"/>
        </a:xfrm>
        <a:prstGeom prst="corner">
          <a:avLst>
            <a:gd name="adj1" fmla="val 16120"/>
            <a:gd name="adj2" fmla="val 16110"/>
          </a:avLst>
        </a:prstGeom>
        <a:solidFill>
          <a:schemeClr val="accent5">
            <a:shade val="50000"/>
            <a:hueOff val="0"/>
            <a:satOff val="66231"/>
            <a:lumOff val="24798"/>
            <a:alphaOff val="0"/>
          </a:schemeClr>
        </a:solidFill>
        <a:ln w="12700" cap="flat" cmpd="sng" algn="ctr">
          <a:solidFill>
            <a:schemeClr val="accent5">
              <a:shade val="50000"/>
              <a:hueOff val="0"/>
              <a:satOff val="66231"/>
              <a:lumOff val="2479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9E2A4E-5E83-4B5A-ACC8-88362FA477BB}">
      <dsp:nvSpPr>
        <dsp:cNvPr id="0" name=""/>
        <dsp:cNvSpPr/>
      </dsp:nvSpPr>
      <dsp:spPr>
        <a:xfrm>
          <a:off x="6202733" y="1207410"/>
          <a:ext cx="2424061" cy="21248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After the post test, t- test will be used to analyze the improvement of students’ writing achievement and also improvement of high achievers’ writing achievement in 2 phases.</a:t>
          </a:r>
          <a:endParaRPr lang="zh-CN" sz="1600" kern="1200"/>
        </a:p>
      </dsp:txBody>
      <dsp:txXfrm>
        <a:off x="6202733" y="1207410"/>
        <a:ext cx="2424061" cy="2124832"/>
      </dsp:txXfrm>
    </dsp:sp>
    <dsp:sp modelId="{0A787DC8-5F36-431D-A16E-81BAA0701CBA}">
      <dsp:nvSpPr>
        <dsp:cNvPr id="0" name=""/>
        <dsp:cNvSpPr/>
      </dsp:nvSpPr>
      <dsp:spPr>
        <a:xfrm>
          <a:off x="8169424" y="207489"/>
          <a:ext cx="457370" cy="457370"/>
        </a:xfrm>
        <a:prstGeom prst="triangle">
          <a:avLst>
            <a:gd name="adj" fmla="val 100000"/>
          </a:avLst>
        </a:prstGeom>
        <a:solidFill>
          <a:schemeClr val="accent5">
            <a:shade val="50000"/>
            <a:hueOff val="0"/>
            <a:satOff val="44154"/>
            <a:lumOff val="16532"/>
            <a:alphaOff val="0"/>
          </a:schemeClr>
        </a:solidFill>
        <a:ln w="12700" cap="flat" cmpd="sng" algn="ctr">
          <a:solidFill>
            <a:schemeClr val="accent5">
              <a:shade val="50000"/>
              <a:hueOff val="0"/>
              <a:satOff val="44154"/>
              <a:lumOff val="1653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93190C-1680-47D7-A3CE-D9FA5C6EE171}">
      <dsp:nvSpPr>
        <dsp:cNvPr id="0" name=""/>
        <dsp:cNvSpPr/>
      </dsp:nvSpPr>
      <dsp:spPr>
        <a:xfrm rot="5400000">
          <a:off x="9439611" y="-329152"/>
          <a:ext cx="1613622" cy="2685031"/>
        </a:xfrm>
        <a:prstGeom prst="corner">
          <a:avLst>
            <a:gd name="adj1" fmla="val 16120"/>
            <a:gd name="adj2" fmla="val 16110"/>
          </a:avLst>
        </a:prstGeom>
        <a:solidFill>
          <a:schemeClr val="accent5">
            <a:shade val="50000"/>
            <a:hueOff val="0"/>
            <a:satOff val="22077"/>
            <a:lumOff val="8266"/>
            <a:alphaOff val="0"/>
          </a:schemeClr>
        </a:solidFill>
        <a:ln w="12700" cap="flat" cmpd="sng" algn="ctr">
          <a:solidFill>
            <a:schemeClr val="accent5">
              <a:shade val="50000"/>
              <a:hueOff val="0"/>
              <a:satOff val="22077"/>
              <a:lumOff val="826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AC06CF-590B-42FB-A007-ACC2544562C6}">
      <dsp:nvSpPr>
        <dsp:cNvPr id="0" name=""/>
        <dsp:cNvSpPr/>
      </dsp:nvSpPr>
      <dsp:spPr>
        <a:xfrm>
          <a:off x="9170257" y="473093"/>
          <a:ext cx="2424061" cy="21248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Questionnaires and interviews will also be analyzed to see whether the data are in accordance with the quantitative analysis of the improvement of high achievers in the experimental phase.</a:t>
          </a:r>
          <a:endParaRPr lang="zh-CN" sz="1600" kern="1200" dirty="0"/>
        </a:p>
      </dsp:txBody>
      <dsp:txXfrm>
        <a:off x="9170257" y="473093"/>
        <a:ext cx="2424061" cy="2124832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D900E2-10AE-4936-9A04-21B354958086}">
      <dsp:nvSpPr>
        <dsp:cNvPr id="0" name=""/>
        <dsp:cNvSpPr/>
      </dsp:nvSpPr>
      <dsp:spPr>
        <a:xfrm>
          <a:off x="9997499" y="1642054"/>
          <a:ext cx="91440" cy="441758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441758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B8A5E6D-FF6E-4391-B14E-FA0036FE48D2}">
      <dsp:nvSpPr>
        <dsp:cNvPr id="0" name=""/>
        <dsp:cNvSpPr/>
      </dsp:nvSpPr>
      <dsp:spPr>
        <a:xfrm>
          <a:off x="8141017" y="1642054"/>
          <a:ext cx="91440" cy="441758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441758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A0A69B6-FD89-402E-9190-FD0C9F8701AB}">
      <dsp:nvSpPr>
        <dsp:cNvPr id="0" name=""/>
        <dsp:cNvSpPr/>
      </dsp:nvSpPr>
      <dsp:spPr>
        <a:xfrm>
          <a:off x="6284535" y="1642054"/>
          <a:ext cx="91440" cy="441758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441758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75E6025-D557-45C9-8CCE-866B8FE05D82}">
      <dsp:nvSpPr>
        <dsp:cNvPr id="0" name=""/>
        <dsp:cNvSpPr/>
      </dsp:nvSpPr>
      <dsp:spPr>
        <a:xfrm>
          <a:off x="4428053" y="1642054"/>
          <a:ext cx="91440" cy="441758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441758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A0ABCFF-0B12-4ED6-B89F-603BC9477B33}">
      <dsp:nvSpPr>
        <dsp:cNvPr id="0" name=""/>
        <dsp:cNvSpPr/>
      </dsp:nvSpPr>
      <dsp:spPr>
        <a:xfrm>
          <a:off x="2571571" y="1642054"/>
          <a:ext cx="91440" cy="441758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441758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05B7E8F-A1FC-4F92-9CDC-5A1E00BB9BE2}">
      <dsp:nvSpPr>
        <dsp:cNvPr id="0" name=""/>
        <dsp:cNvSpPr/>
      </dsp:nvSpPr>
      <dsp:spPr>
        <a:xfrm>
          <a:off x="715089" y="1642054"/>
          <a:ext cx="91440" cy="441758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441758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3B46982-EC81-4DF2-9471-74D2BF16541F}">
      <dsp:nvSpPr>
        <dsp:cNvPr id="0" name=""/>
        <dsp:cNvSpPr/>
      </dsp:nvSpPr>
      <dsp:spPr>
        <a:xfrm>
          <a:off x="1339" y="677527"/>
          <a:ext cx="1518939" cy="96452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0FA68756-BB0B-45E6-92C0-BD6DB8074A63}">
      <dsp:nvSpPr>
        <dsp:cNvPr id="0" name=""/>
        <dsp:cNvSpPr/>
      </dsp:nvSpPr>
      <dsp:spPr>
        <a:xfrm>
          <a:off x="170110" y="837860"/>
          <a:ext cx="1518939" cy="96452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1800" kern="1200" dirty="0"/>
            <a:t>Literate review</a:t>
          </a:r>
          <a:endParaRPr lang="zh-CN" altLang="en-US" sz="1800" kern="1200" dirty="0"/>
        </a:p>
      </dsp:txBody>
      <dsp:txXfrm>
        <a:off x="198360" y="866110"/>
        <a:ext cx="1462439" cy="908026"/>
      </dsp:txXfrm>
    </dsp:sp>
    <dsp:sp modelId="{5B2ED729-7255-4BD5-B8C3-6B1ED249FE11}">
      <dsp:nvSpPr>
        <dsp:cNvPr id="0" name=""/>
        <dsp:cNvSpPr/>
      </dsp:nvSpPr>
      <dsp:spPr>
        <a:xfrm>
          <a:off x="1339" y="2083812"/>
          <a:ext cx="1518939" cy="96452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ABE0BDBC-3CEB-4E3E-BD3E-A841F59AF71E}">
      <dsp:nvSpPr>
        <dsp:cNvPr id="0" name=""/>
        <dsp:cNvSpPr/>
      </dsp:nvSpPr>
      <dsp:spPr>
        <a:xfrm>
          <a:off x="170110" y="2244145"/>
          <a:ext cx="1518939" cy="96452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1800" kern="1200" dirty="0"/>
            <a:t>2-3 months</a:t>
          </a:r>
          <a:endParaRPr lang="zh-CN" altLang="en-US" sz="1800" kern="1200" dirty="0"/>
        </a:p>
      </dsp:txBody>
      <dsp:txXfrm>
        <a:off x="198360" y="2272395"/>
        <a:ext cx="1462439" cy="908026"/>
      </dsp:txXfrm>
    </dsp:sp>
    <dsp:sp modelId="{DAD2FA63-B6F9-43FA-BF1C-B49334337D8B}">
      <dsp:nvSpPr>
        <dsp:cNvPr id="0" name=""/>
        <dsp:cNvSpPr/>
      </dsp:nvSpPr>
      <dsp:spPr>
        <a:xfrm>
          <a:off x="1857821" y="677527"/>
          <a:ext cx="1518939" cy="96452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15B924A1-A517-4EA8-844F-1CE4CF022CEF}">
      <dsp:nvSpPr>
        <dsp:cNvPr id="0" name=""/>
        <dsp:cNvSpPr/>
      </dsp:nvSpPr>
      <dsp:spPr>
        <a:xfrm>
          <a:off x="2026592" y="837860"/>
          <a:ext cx="1518939" cy="96452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1800" kern="1200" dirty="0"/>
            <a:t>Research design</a:t>
          </a:r>
          <a:endParaRPr lang="zh-CN" altLang="en-US" sz="1800" kern="1200" dirty="0"/>
        </a:p>
      </dsp:txBody>
      <dsp:txXfrm>
        <a:off x="2054842" y="866110"/>
        <a:ext cx="1462439" cy="908026"/>
      </dsp:txXfrm>
    </dsp:sp>
    <dsp:sp modelId="{D817C643-29CA-498C-BED8-77A240328F58}">
      <dsp:nvSpPr>
        <dsp:cNvPr id="0" name=""/>
        <dsp:cNvSpPr/>
      </dsp:nvSpPr>
      <dsp:spPr>
        <a:xfrm>
          <a:off x="1857821" y="2083812"/>
          <a:ext cx="1518939" cy="96452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BF9B2C66-13FB-44D0-BE5E-E2FA30F9678E}">
      <dsp:nvSpPr>
        <dsp:cNvPr id="0" name=""/>
        <dsp:cNvSpPr/>
      </dsp:nvSpPr>
      <dsp:spPr>
        <a:xfrm>
          <a:off x="2026592" y="2244145"/>
          <a:ext cx="1518939" cy="96452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1800" kern="1200" dirty="0"/>
            <a:t>1 months</a:t>
          </a:r>
          <a:endParaRPr lang="zh-CN" altLang="en-US" sz="1800" kern="1200" dirty="0"/>
        </a:p>
      </dsp:txBody>
      <dsp:txXfrm>
        <a:off x="2054842" y="2272395"/>
        <a:ext cx="1462439" cy="908026"/>
      </dsp:txXfrm>
    </dsp:sp>
    <dsp:sp modelId="{38B39F27-8489-4112-8E88-56C5B12E4EFA}">
      <dsp:nvSpPr>
        <dsp:cNvPr id="0" name=""/>
        <dsp:cNvSpPr/>
      </dsp:nvSpPr>
      <dsp:spPr>
        <a:xfrm>
          <a:off x="3714303" y="677527"/>
          <a:ext cx="1518939" cy="96452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1DF73B63-1939-4D6D-AE80-3DA19EE10EEF}">
      <dsp:nvSpPr>
        <dsp:cNvPr id="0" name=""/>
        <dsp:cNvSpPr/>
      </dsp:nvSpPr>
      <dsp:spPr>
        <a:xfrm>
          <a:off x="3883074" y="837860"/>
          <a:ext cx="1518939" cy="96452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1800" kern="1200" dirty="0"/>
            <a:t>Experiments</a:t>
          </a:r>
          <a:endParaRPr lang="zh-CN" altLang="en-US" sz="1800" kern="1200" dirty="0"/>
        </a:p>
      </dsp:txBody>
      <dsp:txXfrm>
        <a:off x="3911324" y="866110"/>
        <a:ext cx="1462439" cy="908026"/>
      </dsp:txXfrm>
    </dsp:sp>
    <dsp:sp modelId="{E9D50E0A-F1DC-4872-B41D-86C02890A1AB}">
      <dsp:nvSpPr>
        <dsp:cNvPr id="0" name=""/>
        <dsp:cNvSpPr/>
      </dsp:nvSpPr>
      <dsp:spPr>
        <a:xfrm>
          <a:off x="3714303" y="2083812"/>
          <a:ext cx="1518939" cy="96452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8B9D2B3-A913-4249-A77E-1156123FD939}">
      <dsp:nvSpPr>
        <dsp:cNvPr id="0" name=""/>
        <dsp:cNvSpPr/>
      </dsp:nvSpPr>
      <dsp:spPr>
        <a:xfrm>
          <a:off x="3883074" y="2244145"/>
          <a:ext cx="1518939" cy="96452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1800" kern="1200" dirty="0"/>
            <a:t>5 months</a:t>
          </a:r>
          <a:endParaRPr lang="zh-CN" altLang="en-US" sz="1800" kern="1200" dirty="0"/>
        </a:p>
      </dsp:txBody>
      <dsp:txXfrm>
        <a:off x="3911324" y="2272395"/>
        <a:ext cx="1462439" cy="908026"/>
      </dsp:txXfrm>
    </dsp:sp>
    <dsp:sp modelId="{0A5DD1FB-1885-480B-89E0-42FC122A1478}">
      <dsp:nvSpPr>
        <dsp:cNvPr id="0" name=""/>
        <dsp:cNvSpPr/>
      </dsp:nvSpPr>
      <dsp:spPr>
        <a:xfrm>
          <a:off x="5570785" y="677527"/>
          <a:ext cx="1518939" cy="96452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07BFF4EB-E5A0-496A-B220-3EB4AE95AAB5}">
      <dsp:nvSpPr>
        <dsp:cNvPr id="0" name=""/>
        <dsp:cNvSpPr/>
      </dsp:nvSpPr>
      <dsp:spPr>
        <a:xfrm>
          <a:off x="5739556" y="837860"/>
          <a:ext cx="1518939" cy="96452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1800" kern="1200" dirty="0"/>
            <a:t>Data collection</a:t>
          </a:r>
          <a:endParaRPr lang="zh-CN" altLang="en-US" sz="1800" kern="1200" dirty="0"/>
        </a:p>
      </dsp:txBody>
      <dsp:txXfrm>
        <a:off x="5767806" y="866110"/>
        <a:ext cx="1462439" cy="908026"/>
      </dsp:txXfrm>
    </dsp:sp>
    <dsp:sp modelId="{6DD21147-7FEE-4750-A6D7-758B01EC542E}">
      <dsp:nvSpPr>
        <dsp:cNvPr id="0" name=""/>
        <dsp:cNvSpPr/>
      </dsp:nvSpPr>
      <dsp:spPr>
        <a:xfrm>
          <a:off x="5570785" y="2083812"/>
          <a:ext cx="1518939" cy="96452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4DD88115-06B6-41FA-BF25-E86CAF4D24EE}">
      <dsp:nvSpPr>
        <dsp:cNvPr id="0" name=""/>
        <dsp:cNvSpPr/>
      </dsp:nvSpPr>
      <dsp:spPr>
        <a:xfrm>
          <a:off x="5739556" y="2244145"/>
          <a:ext cx="1518939" cy="96452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1800" kern="1200" dirty="0"/>
            <a:t>1 month</a:t>
          </a:r>
          <a:endParaRPr lang="zh-CN" altLang="en-US" sz="1800" kern="1200" dirty="0"/>
        </a:p>
      </dsp:txBody>
      <dsp:txXfrm>
        <a:off x="5767806" y="2272395"/>
        <a:ext cx="1462439" cy="908026"/>
      </dsp:txXfrm>
    </dsp:sp>
    <dsp:sp modelId="{F76E53B8-C3F8-48D9-A1CB-11926E6797C2}">
      <dsp:nvSpPr>
        <dsp:cNvPr id="0" name=""/>
        <dsp:cNvSpPr/>
      </dsp:nvSpPr>
      <dsp:spPr>
        <a:xfrm>
          <a:off x="7427267" y="677527"/>
          <a:ext cx="1518939" cy="96452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553563-84E9-421A-A496-CD86FDEB5D33}">
      <dsp:nvSpPr>
        <dsp:cNvPr id="0" name=""/>
        <dsp:cNvSpPr/>
      </dsp:nvSpPr>
      <dsp:spPr>
        <a:xfrm>
          <a:off x="7596038" y="837860"/>
          <a:ext cx="1518939" cy="96452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1800" kern="1200" dirty="0"/>
            <a:t>Data analysis</a:t>
          </a:r>
          <a:endParaRPr lang="zh-CN" altLang="en-US" sz="1800" kern="1200" dirty="0"/>
        </a:p>
      </dsp:txBody>
      <dsp:txXfrm>
        <a:off x="7624288" y="866110"/>
        <a:ext cx="1462439" cy="908026"/>
      </dsp:txXfrm>
    </dsp:sp>
    <dsp:sp modelId="{09B8920A-A42D-498C-9F10-A0090381E34A}">
      <dsp:nvSpPr>
        <dsp:cNvPr id="0" name=""/>
        <dsp:cNvSpPr/>
      </dsp:nvSpPr>
      <dsp:spPr>
        <a:xfrm>
          <a:off x="7427267" y="2083812"/>
          <a:ext cx="1518939" cy="96452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B25B352A-F731-4716-B7EB-35747E973ABB}">
      <dsp:nvSpPr>
        <dsp:cNvPr id="0" name=""/>
        <dsp:cNvSpPr/>
      </dsp:nvSpPr>
      <dsp:spPr>
        <a:xfrm>
          <a:off x="7596038" y="2244145"/>
          <a:ext cx="1518939" cy="96452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1800" kern="1200" dirty="0"/>
            <a:t>1-2 months </a:t>
          </a:r>
          <a:endParaRPr lang="zh-CN" altLang="en-US" sz="1800" kern="1200" dirty="0"/>
        </a:p>
      </dsp:txBody>
      <dsp:txXfrm>
        <a:off x="7624288" y="2272395"/>
        <a:ext cx="1462439" cy="908026"/>
      </dsp:txXfrm>
    </dsp:sp>
    <dsp:sp modelId="{1CC5F70A-0141-4EB1-B25E-FA6D6CAB15F5}">
      <dsp:nvSpPr>
        <dsp:cNvPr id="0" name=""/>
        <dsp:cNvSpPr/>
      </dsp:nvSpPr>
      <dsp:spPr>
        <a:xfrm>
          <a:off x="9283749" y="677527"/>
          <a:ext cx="1518939" cy="96452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52CD2DD9-3197-4634-85D5-3941959C4282}">
      <dsp:nvSpPr>
        <dsp:cNvPr id="0" name=""/>
        <dsp:cNvSpPr/>
      </dsp:nvSpPr>
      <dsp:spPr>
        <a:xfrm>
          <a:off x="9452520" y="837860"/>
          <a:ext cx="1518939" cy="96452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1800" kern="1200" dirty="0"/>
            <a:t>Report </a:t>
          </a:r>
          <a:endParaRPr lang="zh-CN" altLang="en-US" sz="1800" kern="1200" dirty="0"/>
        </a:p>
      </dsp:txBody>
      <dsp:txXfrm>
        <a:off x="9480770" y="866110"/>
        <a:ext cx="1462439" cy="908026"/>
      </dsp:txXfrm>
    </dsp:sp>
    <dsp:sp modelId="{C276AE2D-DCD3-4F0F-9F4D-AA4A5B34A4F8}">
      <dsp:nvSpPr>
        <dsp:cNvPr id="0" name=""/>
        <dsp:cNvSpPr/>
      </dsp:nvSpPr>
      <dsp:spPr>
        <a:xfrm>
          <a:off x="9283749" y="2083812"/>
          <a:ext cx="1518939" cy="96452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99FF83D3-59C1-41CA-A882-17BF507D779F}">
      <dsp:nvSpPr>
        <dsp:cNvPr id="0" name=""/>
        <dsp:cNvSpPr/>
      </dsp:nvSpPr>
      <dsp:spPr>
        <a:xfrm>
          <a:off x="9452520" y="2244145"/>
          <a:ext cx="1518939" cy="96452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1800" kern="1200" dirty="0"/>
            <a:t>1 month</a:t>
          </a:r>
          <a:endParaRPr lang="zh-CN" altLang="en-US" sz="1800" kern="1200" dirty="0"/>
        </a:p>
      </dsp:txBody>
      <dsp:txXfrm>
        <a:off x="9480770" y="2272395"/>
        <a:ext cx="1462439" cy="90802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11">
  <dgm:title val=""/>
  <dgm:desc val=""/>
  <dgm:catLst>
    <dgm:cat type="process" pri="8000"/>
    <dgm:cat type="convert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l" for="ch" forName="arrow"/>
          <dgm:constr type="w" for="ch" forName="points" refType="w" fact="0.9"/>
          <dgm:constr type="h" for="ch" forName="points" refType="h"/>
          <dgm:constr type="t" for="ch" forName="points"/>
          <dgm:constr type="l" for="ch" forName="points"/>
        </dgm:constrLst>
      </dgm:if>
      <dgm:else name="Name3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r" for="ch" forName="arrow" refType="w"/>
          <dgm:constr type="w" for="ch" forName="points" refType="w" fact="0.9"/>
          <dgm:constr type="h" for="ch" forName="points" refType="h"/>
          <dgm:constr type="t" for="ch" forName="points"/>
          <dgm:constr type="r" for="ch" forName="points" refType="w"/>
        </dgm:constrLst>
      </dgm:else>
    </dgm:choose>
    <dgm:ruleLst/>
    <dgm:layoutNode name="arrow" styleLbl="bgShp">
      <dgm:alg type="sp"/>
      <dgm:choose name="Name4">
        <dgm:if name="Name5" func="var" arg="dir" op="equ" val="norm">
          <dgm:shape xmlns:r="http://schemas.openxmlformats.org/officeDocument/2006/relationships" type="notchedRightArrow" r:blip="">
            <dgm:adjLst/>
          </dgm:shape>
        </dgm:if>
        <dgm:else name="Name6">
          <dgm:shape xmlns:r="http://schemas.openxmlformats.org/officeDocument/2006/relationships" rot="180" type="notchedRightArrow" r:blip="">
            <dgm:adjLst/>
          </dgm:shape>
        </dgm:else>
      </dgm:choose>
      <dgm:presOf/>
      <dgm:constrLst/>
      <dgm:ruleLst/>
    </dgm:layoutNode>
    <dgm:layoutNode name="points">
      <dgm:choose name="Name7">
        <dgm:if name="Name8" func="var" arg="dir" op="equ" val="norm">
          <dgm:alg type="lin">
            <dgm:param type="linDir" val="fromL"/>
          </dgm:alg>
        </dgm:if>
        <dgm:else name="Name9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ositeA" refType="w"/>
        <dgm:constr type="h" for="ch" forName="compositeA" refType="h"/>
        <dgm:constr type="w" for="ch" forName="compositeB" refType="w" refFor="ch" refForName="compositeA" op="equ"/>
        <dgm:constr type="h" for="ch" forName="compositeB" refType="h" refFor="ch" refForName="compositeA" op="equ"/>
        <dgm:constr type="primFontSz" for="des" ptType="node" op="equ" val="65"/>
        <dgm:constr type="w" for="ch" forName="space" refType="w" refFor="ch" refForName="compositeA" op="equ" fact="0.05"/>
      </dgm:constrLst>
      <dgm:ruleLst/>
      <dgm:forEach name="Name10" axis="ch" ptType="node">
        <dgm:choose name="Name11">
          <dgm:if name="Name12" axis="self" ptType="node" func="posOdd" op="equ" val="1">
            <dgm:layoutNode name="compositeA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extA" refType="w"/>
                <dgm:constr type="h" for="ch" forName="textA" refType="h" fact="0.4"/>
                <dgm:constr type="t" for="ch" forName="textA"/>
                <dgm:constr type="l" for="ch" forName="textA"/>
                <dgm:constr type="h" for="ch" forName="circleA" refType="h" fact="0.1"/>
                <dgm:constr type="h" for="ch" forName="circleA" refType="w" op="lte"/>
                <dgm:constr type="w" for="ch" forName="circleA" refType="h" refFor="ch" refForName="circleA" op="equ"/>
                <dgm:constr type="ctrY" for="ch" forName="circleA" refType="h" fact="0.5"/>
                <dgm:constr type="ctrX" for="ch" forName="circleA" refType="w" refFor="ch" refForName="textA" fact="0.5"/>
                <dgm:constr type="w" for="ch" forName="spaceA" refType="w"/>
                <dgm:constr type="h" for="ch" forName="spaceA" refType="h" fact="0.4"/>
                <dgm:constr type="b" for="ch" forName="spaceA" refType="h"/>
                <dgm:constr type="l" for="ch" forName="spaceA"/>
              </dgm:constrLst>
              <dgm:ruleLst/>
              <dgm:layoutNode name="textA" styleLbl="revTx">
                <dgm:varLst>
                  <dgm:bulletEnabled val="1"/>
                </dgm:varLst>
                <dgm:alg type="tx">
                  <dgm:param type="txAnchorVert" val="b"/>
                  <dgm:param type="txAnchorVertCh" val="b"/>
                  <dgm:param type="txAnchorHorzCh" val="ctr"/>
                </dgm:alg>
                <dgm:shape xmlns:r="http://schemas.openxmlformats.org/officeDocument/2006/relationships" type="rect" r:blip="">
                  <dgm:adjLst/>
                </dgm:shape>
                <dgm:presOf axis="desOrSelf" ptType="node"/>
                <dgm:constrLst/>
                <dgm:ruleLst>
                  <dgm:rule type="primFontSz" val="5" fact="NaN" max="NaN"/>
                </dgm:ruleLst>
              </dgm:layoutNode>
              <dgm:layoutNode name="circleA">
                <dgm:alg type="sp"/>
                <dgm:shape xmlns:r="http://schemas.openxmlformats.org/officeDocument/2006/relationships" type="ellipse" r:blip="">
                  <dgm:adjLst/>
                </dgm:shape>
                <dgm:presOf/>
                <dgm:constrLst/>
                <dgm:ruleLst/>
              </dgm:layoutNode>
              <dgm:layoutNode name="spaceA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if>
          <dgm:else name="Name13">
            <dgm:layoutNode name="compositeB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extB" refType="w"/>
                <dgm:constr type="h" for="ch" forName="textB" refType="h" fact="0.4"/>
                <dgm:constr type="b" for="ch" forName="textB" refType="h"/>
                <dgm:constr type="l" for="ch" forName="textB"/>
                <dgm:constr type="h" for="ch" forName="circleB" refType="h" fact="0.1"/>
                <dgm:constr type="w" for="ch" forName="circleB" refType="h" refFor="ch" refForName="circleB" op="equ"/>
                <dgm:constr type="h" for="ch" forName="circleB" refType="w" op="lte"/>
                <dgm:constr type="ctrY" for="ch" forName="circleB" refType="h" fact="0.5"/>
                <dgm:constr type="ctrX" for="ch" forName="circleB" refType="w" refFor="ch" refForName="textB" fact="0.5"/>
                <dgm:constr type="w" for="ch" forName="spaceB" refType="w"/>
                <dgm:constr type="h" for="ch" forName="spaceB" refType="h" fact="0.4"/>
                <dgm:constr type="t" for="ch" forName="spaceB"/>
                <dgm:constr type="l" for="ch" forName="spaceB"/>
              </dgm:constrLst>
              <dgm:ruleLst/>
              <dgm:layoutNode name="textB" styleLbl="revTx">
                <dgm:varLst>
                  <dgm:bulletEnabled val="1"/>
                </dgm:varLst>
                <dgm:alg type="tx">
                  <dgm:param type="txAnchorVert" val="t"/>
                  <dgm:param type="txAnchorVertCh" val="t"/>
                  <dgm:param type="txAnchorHorzCh" val="ctr"/>
                </dgm:alg>
                <dgm:shape xmlns:r="http://schemas.openxmlformats.org/officeDocument/2006/relationships" type="rect" r:blip="">
                  <dgm:adjLst/>
                </dgm:shape>
                <dgm:presOf axis="desOrSelf" ptType="node"/>
                <dgm:constrLst/>
                <dgm:ruleLst>
                  <dgm:rule type="primFontSz" val="5" fact="NaN" max="NaN"/>
                </dgm:ruleLst>
              </dgm:layoutNode>
              <dgm:layoutNode name="circleB">
                <dgm:alg type="sp"/>
                <dgm:shape xmlns:r="http://schemas.openxmlformats.org/officeDocument/2006/relationships" type="ellipse" r:blip="">
                  <dgm:adjLst/>
                </dgm:shape>
                <dgm:presOf/>
                <dgm:constrLst/>
                <dgm:ruleLst/>
              </dgm:layoutNode>
              <dgm:layoutNode name="spaceB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else>
        </dgm:choose>
        <dgm:forEach name="Name14" axis="followSib" ptType="sibTrans" cnt="1">
          <dgm:layoutNode name="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radial5">
  <dgm:title val=""/>
  <dgm:desc val=""/>
  <dgm:catLst>
    <dgm:cat type="relationship" pri="23000"/>
    <dgm:cat type="cycle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  <dgm:param type="ctrShpMap" val="fNode"/>
        </dgm:alg>
      </dgm:if>
      <dgm:else name="Name3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parTrans" refType="w" refFor="ch" refForName="centerShape" fact="0.4"/>
      <dgm:constr type="w" for="ch" forName="node" refType="w" refFor="ch" refForName="centerShape" op="equ" fact="1.25"/>
      <dgm:constr type="sp" refType="w" refFor="ch" refForName="centerShape" op="equ" fact="0.4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node" refType="primFontSz" refFor="ch" refForName="centerShape" op="lte"/>
      <dgm:constr type="primFontSz" for="des" forName="connectorText" op="equ" val="55"/>
      <dgm:constr type="primFontSz" for="des" forName="connectorText" refType="primFontSz" refFor="ch" refForName="centerShape" op="lte" fact="0.8"/>
      <dgm:constr type="primFontSz" for="des" forName="connectorText" refType="primFontSz" refFor="des" refForName="node" op="lte"/>
    </dgm:constrLst>
    <dgm:choose name="Name4">
      <dgm:if name="Name5" axis="ch ch" ptType="node node" st="1 1" cnt="1 0" func="cnt" op="lte" val="6">
        <dgm:ruleLst>
          <dgm:rule type="w" for="ch" forName="node" val="NaN" fact="1" max="NaN"/>
        </dgm:ruleLst>
      </dgm:if>
      <dgm:if name="Name6" axis="ch ch" ptType="node node" st="1 1" cnt="1 0" func="cnt" op="lte" val="8">
        <dgm:ruleLst>
          <dgm:rule type="w" for="ch" forName="node" val="NaN" fact="0.9" max="NaN"/>
        </dgm:ruleLst>
      </dgm:if>
      <dgm:if name="Name7" axis="ch ch" ptType="node node" st="1 1" cnt="1 0" func="cnt" op="lte" val="10">
        <dgm:ruleLst>
          <dgm:rule type="w" for="ch" forName="node" val="NaN" fact="0.8" max="NaN"/>
        </dgm:ruleLst>
      </dgm:if>
      <dgm:if name="Name8" axis="ch ch" ptType="node node" st="1 1" cnt="1 0" func="cnt" op="lte" val="12">
        <dgm:ruleLst>
          <dgm:rule type="w" for="ch" forName="node" val="NaN" fact="0.7" max="NaN"/>
        </dgm:ruleLst>
      </dgm:if>
      <dgm:if name="Name9" axis="ch ch" ptType="node node" st="1 1" cnt="1 0" func="cnt" op="lte" val="14">
        <dgm:ruleLst>
          <dgm:rule type="w" for="ch" forName="node" val="NaN" fact="0.6" max="NaN"/>
        </dgm:ruleLst>
      </dgm:if>
      <dgm:else name="Name10">
        <dgm:ruleLst>
          <dgm:rule type="w" for="ch" forName="node" val="NaN" fact="0.5" max="NaN"/>
        </dgm:ruleLst>
      </dgm:else>
    </dgm:choose>
    <dgm:forEach name="Name11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12" axis="ch">
        <dgm:forEach name="Name13" axis="self" ptType="parTrans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h" refType="w" fact="0.85"/>
            </dgm:constrLst>
            <dgm:ruleLst/>
            <dgm:layoutNode name="connectorText">
              <dgm:alg type="tx">
                <dgm:param type="autoTxRot" val="grav"/>
              </dgm:alg>
              <dgm:shape xmlns:r="http://schemas.openxmlformats.org/officeDocument/2006/relationships" type="conn" r:blip="" hideGeom="1">
                <dgm:adjLst/>
              </dgm:shape>
              <dgm:presOf axis="self"/>
              <dgm:constrLst>
                <dgm:constr type="lMarg"/>
                <dgm:constr type="rMarg"/>
                <dgm:constr type="tMarg"/>
                <dgm:constr type="bMarg"/>
              </dgm:constrLst>
              <dgm:ruleLst>
                <dgm:rule type="primFontSz" val="5" fact="NaN" max="NaN"/>
              </dgm:ruleLst>
            </dgm:layoutNode>
          </dgm:layoutNode>
        </dgm:forEach>
        <dgm:forEach name="Name14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w" val="INF" fact="NaN" max="NaN"/>
              <dgm:rule type="primFontSz" val="5" fact="NaN" max="NaN"/>
            </dgm:ruleLst>
          </dgm:layoutNode>
        </dgm:forEach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enn3">
  <dgm:title val=""/>
  <dgm:desc val=""/>
  <dgm:catLst>
    <dgm:cat type="relationship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fallback" val="2D"/>
        </dgm:alg>
      </dgm:if>
      <dgm:else name="Name3">
        <dgm:alg type="lin">
          <dgm:param type="fallback" val="2D"/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refType="w" refFor="ch" refPtType="node"/>
      <dgm:constr type="w" for="ch" forName="space" refType="w" refFor="ch" refPtType="node" fact="-0.2"/>
      <dgm:constr type="primFontSz" for="ch" ptType="node" op="equ" val="65"/>
    </dgm:constrLst>
    <dgm:ruleLst/>
    <dgm:forEach name="Name4" axis="ch" ptType="node">
      <dgm:layoutNode name="Name5" styleLbl="vennNode1">
        <dgm:varLst>
          <dgm:bulletEnabled val="1"/>
        </dgm:varLst>
        <dgm:alg type="tx">
          <dgm:param type="txAnchorVertCh" val="mid"/>
          <dgm:param type="txAnchorHorzCh" val="ctr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tMarg" refType="primFontSz" fact="0.1"/>
          <dgm:constr type="bMarg" refType="primFontSz" fact="0.1"/>
          <dgm:constr type="lMarg" refType="w" fact="0.156"/>
          <dgm:constr type="rMarg" refType="w" fact="0.156"/>
        </dgm:constrLst>
        <dgm:ruleLst>
          <dgm:rule type="primFontSz" val="5" fact="NaN" max="NaN"/>
        </dgm:ruleLst>
      </dgm:layoutNode>
      <dgm:forEach name="Name6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enn3">
  <dgm:title val=""/>
  <dgm:desc val=""/>
  <dgm:catLst>
    <dgm:cat type="relationship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fallback" val="2D"/>
        </dgm:alg>
      </dgm:if>
      <dgm:else name="Name3">
        <dgm:alg type="lin">
          <dgm:param type="fallback" val="2D"/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refType="w" refFor="ch" refPtType="node"/>
      <dgm:constr type="w" for="ch" forName="space" refType="w" refFor="ch" refPtType="node" fact="-0.2"/>
      <dgm:constr type="primFontSz" for="ch" ptType="node" op="equ" val="65"/>
    </dgm:constrLst>
    <dgm:ruleLst/>
    <dgm:forEach name="Name4" axis="ch" ptType="node">
      <dgm:layoutNode name="Name5" styleLbl="vennNode1">
        <dgm:varLst>
          <dgm:bulletEnabled val="1"/>
        </dgm:varLst>
        <dgm:alg type="tx">
          <dgm:param type="txAnchorVertCh" val="mid"/>
          <dgm:param type="txAnchorHorzCh" val="ctr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tMarg" refType="primFontSz" fact="0.1"/>
          <dgm:constr type="bMarg" refType="primFontSz" fact="0.1"/>
          <dgm:constr type="lMarg" refType="w" fact="0.156"/>
          <dgm:constr type="rMarg" refType="w" fact="0.156"/>
        </dgm:constrLst>
        <dgm:ruleLst>
          <dgm:rule type="primFontSz" val="5" fact="NaN" max="NaN"/>
        </dgm:ruleLst>
      </dgm:layoutNode>
      <dgm:forEach name="Name6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chart3">
  <dgm:title val=""/>
  <dgm:desc val=""/>
  <dgm:catLst>
    <dgm:cat type="relationship" pri="27000"/>
    <dgm:cat type="cycle" pri="8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presOf/>
    <dgm:shape xmlns:r="http://schemas.openxmlformats.org/officeDocument/2006/relationships" r:blip="">
      <dgm:adjLst/>
    </dgm:shape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205"/>
          <dgm:constr type="t" for="ch" forName="wedge1Tx" refType="h" fact="0.205"/>
          <dgm:constr type="w" for="ch" forName="wedge1Tx" refType="w" fact="0.59"/>
          <dgm:constr type="h" for="ch" forName="wedge1Tx" refType="h" fact="0.59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52"/>
          <dgm:constr type="t" for="ch" forName="wedge1Tx" refType="h" fact="0.205"/>
          <dgm:constr type="w" for="ch" forName="wedge1Tx" refType="w" fact="0.295"/>
          <dgm:constr type="h" for="ch" forName="wedge1Tx" refType="h" fact="0.59"/>
          <dgm:constr type="l" for="ch" forName="wedge2" refType="w" fact="0.08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wedge2Tx" refType="w" fact="0.2"/>
          <dgm:constr type="t" for="ch" forName="wedge2Tx" refType="h" fact="0.205"/>
          <dgm:constr type="w" for="ch" forName="wedge2Tx" refType="w" fact="0.295"/>
          <dgm:constr type="h" for="ch" forName="wedge2Tx" refType="h" fact="0.59"/>
          <dgm:constr type="primFontSz" for="ch" ptType="node" op="equ"/>
        </dgm:constrLst>
      </dgm:if>
      <dgm:if name="Name3" axis="ch" ptType="node" func="cnt" op="equ" val="3">
        <dgm:choose name="Name4">
          <dgm:if name="Name5" func="var" arg="dir" op="equ" val="norm">
            <dgm:constrLst>
              <dgm:constr type="l" for="ch" forName="wedge1" refType="w" fact="0.1233"/>
              <dgm:constr type="t" for="ch" forName="wedge1" refType="w" fact="0.055"/>
              <dgm:constr type="w" for="ch" forName="wedge1" refType="w" fact="0.84"/>
              <dgm:constr type="h" for="ch" forName="wedge1" refType="h" fact="0.84"/>
              <dgm:constr type="l" for="ch" forName="wedge1Tx" refType="w" fact="0.58"/>
              <dgm:constr type="t" for="ch" forName="wedge1Tx" refType="h" fact="0.21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"/>
              <dgm:constr type="t" for="ch" forName="wedge3Tx" refType="h" fact="0.245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if>
          <dgm:else name="Name6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45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367"/>
              <dgm:constr type="t" for="ch" forName="wedge3" refType="w" fact="0.055"/>
              <dgm:constr type="w" for="ch" forName="wedge3" refType="w" fact="0.84"/>
              <dgm:constr type="h" for="ch" forName="wedge3" refType="h" fact="0.84"/>
              <dgm:constr type="l" for="ch" forName="wedge3Tx" refType="w" fact="0.14"/>
              <dgm:constr type="t" for="ch" forName="wedge3Tx" refType="h" fact="0.21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else>
        </dgm:choose>
      </dgm:if>
      <dgm:if name="Name7" axis="ch" ptType="node" func="cnt" op="equ" val="4">
        <dgm:choose name="Name8">
          <dgm:if name="Name9" func="var" arg="dir" op="equ" val="norm">
            <dgm:constrLst>
              <dgm:constr type="l" for="ch" forName="wedge1" refType="w" fact="0.1154"/>
              <dgm:constr type="t" for="ch" forName="wedge1" refType="w" fact="0.0446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75"/>
              <dgm:constr type="t" for="ch" forName="wedge4Tx" refType="h" fact="0.235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if>
          <dgm:else name="Name10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5"/>
              <dgm:constr type="t" for="ch" forName="wedge1Tx" refType="h" fact="0.235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446"/>
              <dgm:constr type="t" for="ch" forName="wedge4" refType="h" fact="0.0446"/>
              <dgm:constr type="w" for="ch" forName="wedge4" refType="w" fact="0.84"/>
              <dgm:constr type="h" for="ch" forName="wedge4" refType="h" fact="0.84"/>
              <dgm:constr type="l" for="ch" forName="wedge4Tx" refType="w" fact="0.145"/>
              <dgm:constr type="t" for="ch" forName="wedge4Tx" refType="h" fact="0.2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else>
        </dgm:choose>
      </dgm:if>
      <dgm:if name="Name11" axis="ch" ptType="node" func="cnt" op="equ" val="5">
        <dgm:choose name="Name12">
          <dgm:if name="Name13" func="var" arg="dir" op="equ" val="norm">
            <dgm:constrLst>
              <dgm:constr type="l" for="ch" forName="wedge1" refType="w" fact="0.1094"/>
              <dgm:constr type="t" for="ch" forName="wedge1" refType="w" fact="0.0395"/>
              <dgm:constr type="w" for="ch" forName="wedge1" refType="w" fact="0.84"/>
              <dgm:constr type="h" for="ch" forName="wedge1" refType="h" fact="0.84"/>
              <dgm:constr type="l" for="ch" forName="wedge1Tx" refType="w" fact="0.54"/>
              <dgm:constr type="t" for="ch" forName="wedge1Tx" refType="h" fact="0.165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2025"/>
              <dgm:constr type="t" for="ch" forName="wedge5Tx" refType="h" fact="0.208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if>
          <dgm:else name="Name14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"/>
              <dgm:constr type="t" for="ch" forName="wedge1Tx" refType="h" fact="0.208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506"/>
              <dgm:constr type="t" for="ch" forName="wedge5" refType="h" fact="0.0395"/>
              <dgm:constr type="w" for="ch" forName="wedge5" refType="w" fact="0.84"/>
              <dgm:constr type="h" for="ch" forName="wedge5" refType="h" fact="0.84"/>
              <dgm:constr type="l" for="ch" forName="wedge5Tx" refType="w" fact="0.18"/>
              <dgm:constr type="t" for="ch" forName="wedge5Tx" refType="h" fact="0.165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else>
        </dgm:choose>
      </dgm:if>
      <dgm:if name="Name15" axis="ch" ptType="node" func="cnt" op="equ" val="6">
        <dgm:choose name="Name16">
          <dgm:if name="Name17" func="var" arg="dir" op="equ" val="norm">
            <dgm:constrLst>
              <dgm:constr type="l" for="ch" forName="wedge1" refType="w" fact="0.105"/>
              <dgm:constr type="t" for="ch" forName="wedge1" refType="w" fact="0.0367"/>
              <dgm:constr type="w" for="ch" forName="wedge1" refType="w" fact="0.84"/>
              <dgm:constr type="h" for="ch" forName="wedge1" refType="h" fact="0.84"/>
              <dgm:constr type="l" for="ch" forName="wedge1Tx" refType="w" fact="0.534"/>
              <dgm:constr type="t" for="ch" forName="wedge1Tx" refType="h" fact="0.126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246"/>
              <dgm:constr type="t" for="ch" forName="wedge6Tx" refType="h" fact="0.1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if>
          <dgm:else name="Name18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9"/>
              <dgm:constr type="t" for="ch" forName="wedge1Tx" refType="h" fact="0.1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55"/>
              <dgm:constr type="t" for="ch" forName="wedge6" refType="h" fact="0.0367"/>
              <dgm:constr type="w" for="ch" forName="wedge6" refType="w" fact="0.84"/>
              <dgm:constr type="h" for="ch" forName="wedge6" refType="h" fact="0.84"/>
              <dgm:constr type="l" for="ch" forName="wedge6Tx" refType="w" fact="0.221"/>
              <dgm:constr type="t" for="ch" forName="wedge6Tx" refType="h" fact="0.126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else>
        </dgm:choose>
      </dgm:if>
      <dgm:else name="Name19">
        <dgm:choose name="Name20">
          <dgm:if name="Name21" func="var" arg="dir" op="equ" val="norm">
            <dgm:constrLst>
              <dgm:constr type="l" for="ch" forName="wedge1" refType="w" fact="0.1017"/>
              <dgm:constr type="t" for="ch" forName="wedge1" refType="w" fact="0.035"/>
              <dgm:constr type="w" for="ch" forName="wedge1" refType="w" fact="0.84"/>
              <dgm:constr type="h" for="ch" forName="wedge1" refType="h" fact="0.84"/>
              <dgm:constr type="l" for="ch" forName="wedge1Tx" refType="w" fact="0.53"/>
              <dgm:constr type="t" for="ch" forName="wedge1Tx" refType="h" fact="0.115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8"/>
              <dgm:constr type="t" for="ch" forName="wedge7" refType="h" fact="0.08"/>
              <dgm:constr type="w" for="ch" forName="wedge7" refType="w" fact="0.84"/>
              <dgm:constr type="h" for="ch" forName="wedge7" refType="h" fact="0.84"/>
              <dgm:constr type="l" for="ch" forName="wedge7Tx" refType="w" fact="0.262"/>
              <dgm:constr type="t" for="ch" forName="wedge7Tx" refType="h" fact="0.16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if>
          <dgm:else name="Name22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8"/>
              <dgm:constr type="t" for="ch" forName="wedge1Tx" refType="h" fact="0.16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583"/>
              <dgm:constr type="t" for="ch" forName="wedge7" refType="h" fact="0.035"/>
              <dgm:constr type="w" for="ch" forName="wedge7" refType="w" fact="0.84"/>
              <dgm:constr type="h" for="ch" forName="wedge7" refType="h" fact="0.84"/>
              <dgm:constr type="l" for="ch" forName="wedge7Tx" refType="w" fact="0.2403"/>
              <dgm:constr type="t" for="ch" forName="wedge7Tx" refType="h" fact="0.115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else>
        </dgm:choose>
      </dgm:else>
    </dgm:choose>
    <dgm:ruleLst/>
    <dgm:choose name="Name23">
      <dgm:if name="Name24" axis="ch" ptType="node" func="cnt" op="gte" val="1">
        <dgm:layoutNode name="wedge1">
          <dgm:alg type="sp"/>
          <dgm:choose name="Name25">
            <dgm:if name="Name26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27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28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29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30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31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32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33">
            <dgm:if name="Name34" func="var" arg="dir" op="equ" val="norm">
              <dgm:presOf axis="ch desOrSelf" ptType="node node" st="1 1" cnt="1 0"/>
            </dgm:if>
            <dgm:else name="Name35">
              <dgm:choose name="Name36">
                <dgm:if name="Name37" axis="ch" ptType="node" func="cnt" op="equ" val="1">
                  <dgm:presOf axis="ch desOrSelf" ptType="node node" st="1 1" cnt="1 0"/>
                </dgm:if>
                <dgm:if name="Name38" axis="ch" ptType="node" func="cnt" op="equ" val="2">
                  <dgm:presOf axis="ch desOrSelf" ptType="node node" st="2 1" cnt="1 0"/>
                </dgm:if>
                <dgm:if name="Name39" axis="ch" ptType="node" func="cnt" op="equ" val="3">
                  <dgm:presOf axis="ch desOrSelf" ptType="node node" st="3 1" cnt="1 0"/>
                </dgm:if>
                <dgm:if name="Name40" axis="ch" ptType="node" func="cnt" op="equ" val="4">
                  <dgm:presOf axis="ch desOrSelf" ptType="node node" st="4 1" cnt="1 0"/>
                </dgm:if>
                <dgm:if name="Name41" axis="ch" ptType="node" func="cnt" op="equ" val="5">
                  <dgm:presOf axis="ch desOrSelf" ptType="node node" st="5 1" cnt="1 0"/>
                </dgm:if>
                <dgm:if name="Name42" axis="ch" ptType="node" func="cnt" op="equ" val="6">
                  <dgm:presOf axis="ch desOrSelf" ptType="node node" st="6 1" cnt="1 0"/>
                </dgm:if>
                <dgm:else name="Name43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44">
            <dgm:if name="Name45" func="var" arg="dir" op="equ" val="norm">
              <dgm:presOf axis="ch desOrSelf" ptType="node node" st="1 1" cnt="1 0"/>
            </dgm:if>
            <dgm:else name="Name46">
              <dgm:choose name="Name47">
                <dgm:if name="Name48" axis="ch" ptType="node" func="cnt" op="equ" val="1">
                  <dgm:presOf axis="ch desOrSelf" ptType="node node" st="1 1" cnt="1 0"/>
                </dgm:if>
                <dgm:if name="Name49" axis="ch" ptType="node" func="cnt" op="equ" val="2">
                  <dgm:presOf axis="ch desOrSelf" ptType="node node" st="2 1" cnt="1 0"/>
                </dgm:if>
                <dgm:if name="Name50" axis="ch" ptType="node" func="cnt" op="equ" val="3">
                  <dgm:presOf axis="ch desOrSelf" ptType="node node" st="3 1" cnt="1 0"/>
                </dgm:if>
                <dgm:if name="Name51" axis="ch" ptType="node" func="cnt" op="equ" val="4">
                  <dgm:presOf axis="ch desOrSelf" ptType="node node" st="4 1" cnt="1 0"/>
                </dgm:if>
                <dgm:if name="Name52" axis="ch" ptType="node" func="cnt" op="equ" val="5">
                  <dgm:presOf axis="ch desOrSelf" ptType="node node" st="5 1" cnt="1 0"/>
                </dgm:if>
                <dgm:if name="Name53" axis="ch" ptType="node" func="cnt" op="equ" val="6">
                  <dgm:presOf axis="ch desOrSelf" ptType="node node" st="6 1" cnt="1 0"/>
                </dgm:if>
                <dgm:else name="Name54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55"/>
    </dgm:choose>
    <dgm:choose name="Name56">
      <dgm:if name="Name57" axis="ch" ptType="node" func="cnt" op="gte" val="2">
        <dgm:layoutNode name="wedge2">
          <dgm:alg type="sp"/>
          <dgm:choose name="Name58">
            <dgm:if name="Name59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60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61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62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63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64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65">
            <dgm:if name="Name66" func="var" arg="dir" op="equ" val="norm">
              <dgm:presOf axis="ch desOrSelf" ptType="node node" st="2 1" cnt="1 0"/>
            </dgm:if>
            <dgm:else name="Name67">
              <dgm:choose name="Name68">
                <dgm:if name="Name69" axis="ch" ptType="node" func="cnt" op="equ" val="2">
                  <dgm:presOf axis="ch desOrSelf" ptType="node node" st="1 1" cnt="1 0"/>
                </dgm:if>
                <dgm:if name="Name70" axis="ch" ptType="node" func="cnt" op="equ" val="3">
                  <dgm:presOf axis="ch desOrSelf" ptType="node node" st="2 1" cnt="1 0"/>
                </dgm:if>
                <dgm:if name="Name71" axis="ch" ptType="node" func="cnt" op="equ" val="4">
                  <dgm:presOf axis="ch desOrSelf" ptType="node node" st="3 1" cnt="1 0"/>
                </dgm:if>
                <dgm:if name="Name72" axis="ch" ptType="node" func="cnt" op="equ" val="5">
                  <dgm:presOf axis="ch desOrSelf" ptType="node node" st="4 1" cnt="1 0"/>
                </dgm:if>
                <dgm:if name="Name73" axis="ch" ptType="node" func="cnt" op="equ" val="6">
                  <dgm:presOf axis="ch desOrSelf" ptType="node node" st="5 1" cnt="1 0"/>
                </dgm:if>
                <dgm:else name="Name74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75">
            <dgm:if name="Name76" func="var" arg="dir" op="equ" val="norm">
              <dgm:presOf axis="ch desOrSelf" ptType="node node" st="2 1" cnt="1 0"/>
            </dgm:if>
            <dgm:else name="Name77">
              <dgm:choose name="Name78">
                <dgm:if name="Name79" axis="ch" ptType="node" func="cnt" op="equ" val="2">
                  <dgm:presOf axis="ch desOrSelf" ptType="node node" st="1 1" cnt="1 0"/>
                </dgm:if>
                <dgm:if name="Name80" axis="ch" ptType="node" func="cnt" op="equ" val="3">
                  <dgm:presOf axis="ch desOrSelf" ptType="node node" st="2 1" cnt="1 0"/>
                </dgm:if>
                <dgm:if name="Name81" axis="ch" ptType="node" func="cnt" op="equ" val="4">
                  <dgm:presOf axis="ch desOrSelf" ptType="node node" st="3 1" cnt="1 0"/>
                </dgm:if>
                <dgm:if name="Name82" axis="ch" ptType="node" func="cnt" op="equ" val="5">
                  <dgm:presOf axis="ch desOrSelf" ptType="node node" st="4 1" cnt="1 0"/>
                </dgm:if>
                <dgm:if name="Name83" axis="ch" ptType="node" func="cnt" op="equ" val="6">
                  <dgm:presOf axis="ch desOrSelf" ptType="node node" st="5 1" cnt="1 0"/>
                </dgm:if>
                <dgm:else name="Name84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85"/>
    </dgm:choose>
    <dgm:choose name="Name86">
      <dgm:if name="Name87" axis="ch" ptType="node" func="cnt" op="gte" val="3">
        <dgm:layoutNode name="wedge3">
          <dgm:alg type="sp"/>
          <dgm:choose name="Name88">
            <dgm:if name="Name89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90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91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92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93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94">
            <dgm:if name="Name95" func="var" arg="dir" op="equ" val="norm">
              <dgm:presOf axis="ch desOrSelf" ptType="node node" st="3 1" cnt="1 0"/>
            </dgm:if>
            <dgm:else name="Name96">
              <dgm:choose name="Name97">
                <dgm:if name="Name98" axis="ch" ptType="node" func="cnt" op="equ" val="3">
                  <dgm:presOf axis="ch desOrSelf" ptType="node node" st="1 1" cnt="1 0"/>
                </dgm:if>
                <dgm:if name="Name99" axis="ch" ptType="node" func="cnt" op="equ" val="4">
                  <dgm:presOf axis="ch desOrSelf" ptType="node node" st="2 1" cnt="1 0"/>
                </dgm:if>
                <dgm:if name="Name100" axis="ch" ptType="node" func="cnt" op="equ" val="5">
                  <dgm:presOf axis="ch desOrSelf" ptType="node node" st="3 1" cnt="1 0"/>
                </dgm:if>
                <dgm:if name="Name101" axis="ch" ptType="node" func="cnt" op="equ" val="6">
                  <dgm:presOf axis="ch desOrSelf" ptType="node node" st="4 1" cnt="1 0"/>
                </dgm:if>
                <dgm:else name="Name102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03">
            <dgm:if name="Name104" func="var" arg="dir" op="equ" val="norm">
              <dgm:presOf axis="ch desOrSelf" ptType="node node" st="3 1" cnt="1 0"/>
            </dgm:if>
            <dgm:else name="Name105">
              <dgm:choose name="Name106">
                <dgm:if name="Name107" axis="ch" ptType="node" func="cnt" op="equ" val="3">
                  <dgm:presOf axis="ch desOrSelf" ptType="node node" st="1 1" cnt="1 0"/>
                </dgm:if>
                <dgm:if name="Name108" axis="ch" ptType="node" func="cnt" op="equ" val="4">
                  <dgm:presOf axis="ch desOrSelf" ptType="node node" st="2 1" cnt="1 0"/>
                </dgm:if>
                <dgm:if name="Name109" axis="ch" ptType="node" func="cnt" op="equ" val="5">
                  <dgm:presOf axis="ch desOrSelf" ptType="node node" st="3 1" cnt="1 0"/>
                </dgm:if>
                <dgm:if name="Name110" axis="ch" ptType="node" func="cnt" op="equ" val="6">
                  <dgm:presOf axis="ch desOrSelf" ptType="node node" st="4 1" cnt="1 0"/>
                </dgm:if>
                <dgm:else name="Name111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12"/>
    </dgm:choose>
    <dgm:choose name="Name113">
      <dgm:if name="Name114" axis="ch" ptType="node" func="cnt" op="gte" val="4">
        <dgm:layoutNode name="wedge4">
          <dgm:alg type="sp"/>
          <dgm:choose name="Name115">
            <dgm:if name="Name116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17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18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19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20">
            <dgm:if name="Name121" func="var" arg="dir" op="equ" val="norm">
              <dgm:presOf axis="ch desOrSelf" ptType="node node" st="4 1" cnt="1 0"/>
            </dgm:if>
            <dgm:else name="Name122">
              <dgm:choose name="Name123">
                <dgm:if name="Name124" axis="ch" ptType="node" func="cnt" op="equ" val="4">
                  <dgm:presOf axis="ch desOrSelf" ptType="node node" st="1 1" cnt="1 0"/>
                </dgm:if>
                <dgm:if name="Name125" axis="ch" ptType="node" func="cnt" op="equ" val="5">
                  <dgm:presOf axis="ch desOrSelf" ptType="node node" st="2 1" cnt="1 0"/>
                </dgm:if>
                <dgm:if name="Name126" axis="ch" ptType="node" func="cnt" op="equ" val="6">
                  <dgm:presOf axis="ch desOrSelf" ptType="node node" st="3 1" cnt="1 0"/>
                </dgm:if>
                <dgm:else name="Name127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28">
            <dgm:if name="Name129" func="var" arg="dir" op="equ" val="norm">
              <dgm:presOf axis="ch desOrSelf" ptType="node node" st="4 1" cnt="1 0"/>
            </dgm:if>
            <dgm:else name="Name130">
              <dgm:choose name="Name131">
                <dgm:if name="Name132" axis="ch" ptType="node" func="cnt" op="equ" val="4">
                  <dgm:presOf axis="ch desOrSelf" ptType="node node" st="1 1" cnt="1 0"/>
                </dgm:if>
                <dgm:if name="Name133" axis="ch" ptType="node" func="cnt" op="equ" val="5">
                  <dgm:presOf axis="ch desOrSelf" ptType="node node" st="2 1" cnt="1 0"/>
                </dgm:if>
                <dgm:if name="Name134" axis="ch" ptType="node" func="cnt" op="equ" val="6">
                  <dgm:presOf axis="ch desOrSelf" ptType="node node" st="3 1" cnt="1 0"/>
                </dgm:if>
                <dgm:else name="Name135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36"/>
    </dgm:choose>
    <dgm:choose name="Name137">
      <dgm:if name="Name138" axis="ch" ptType="node" func="cnt" op="gte" val="5">
        <dgm:layoutNode name="wedge5">
          <dgm:alg type="sp"/>
          <dgm:choose name="Name139">
            <dgm:if name="Name140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41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42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43">
            <dgm:if name="Name144" func="var" arg="dir" op="equ" val="norm">
              <dgm:presOf axis="ch desOrSelf" ptType="node node" st="5 1" cnt="1 0"/>
            </dgm:if>
            <dgm:else name="Name145">
              <dgm:choose name="Name146">
                <dgm:if name="Name147" axis="ch" ptType="node" func="cnt" op="equ" val="5">
                  <dgm:presOf axis="ch desOrSelf" ptType="node node" st="1 1" cnt="1 0"/>
                </dgm:if>
                <dgm:if name="Name148" axis="ch" ptType="node" func="cnt" op="equ" val="6">
                  <dgm:presOf axis="ch desOrSelf" ptType="node node" st="2 1" cnt="1 0"/>
                </dgm:if>
                <dgm:else name="Name149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0">
            <dgm:if name="Name151" func="var" arg="dir" op="equ" val="norm">
              <dgm:presOf axis="ch desOrSelf" ptType="node node" st="5 1" cnt="1 0"/>
            </dgm:if>
            <dgm:else name="Name152">
              <dgm:choose name="Name153">
                <dgm:if name="Name154" axis="ch" ptType="node" func="cnt" op="equ" val="5">
                  <dgm:presOf axis="ch desOrSelf" ptType="node node" st="1 1" cnt="1 0"/>
                </dgm:if>
                <dgm:if name="Name155" axis="ch" ptType="node" func="cnt" op="equ" val="6">
                  <dgm:presOf axis="ch desOrSelf" ptType="node node" st="2 1" cnt="1 0"/>
                </dgm:if>
                <dgm:else name="Name156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57"/>
    </dgm:choose>
    <dgm:choose name="Name158">
      <dgm:if name="Name159" axis="ch" ptType="node" func="cnt" op="gte" val="6">
        <dgm:layoutNode name="wedge6">
          <dgm:alg type="sp"/>
          <dgm:choose name="Name160">
            <dgm:if name="Name161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62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63">
            <dgm:if name="Name164" func="var" arg="dir" op="equ" val="norm">
              <dgm:presOf axis="ch desOrSelf" ptType="node node" st="6 1" cnt="1 0"/>
            </dgm:if>
            <dgm:else name="Name165">
              <dgm:choose name="Name166">
                <dgm:if name="Name167" axis="ch" ptType="node" func="cnt" op="equ" val="6">
                  <dgm:presOf axis="ch desOrSelf" ptType="node node" st="1 1" cnt="1 0"/>
                </dgm:if>
                <dgm:else name="Name168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9">
            <dgm:if name="Name170" func="var" arg="dir" op="equ" val="norm">
              <dgm:presOf axis="ch desOrSelf" ptType="node node" st="6 1" cnt="1 0"/>
            </dgm:if>
            <dgm:else name="Name171">
              <dgm:choose name="Name172">
                <dgm:if name="Name173" axis="ch" ptType="node" func="cnt" op="equ" val="6">
                  <dgm:presOf axis="ch desOrSelf" ptType="node node" st="1 1" cnt="1 0"/>
                </dgm:if>
                <dgm:else name="Name174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75"/>
    </dgm:choose>
    <dgm:choose name="Name176">
      <dgm:if name="Name177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78">
            <dgm:if name="Name179" func="var" arg="dir" op="equ" val="norm">
              <dgm:presOf axis="ch desOrSelf" ptType="node node" st="7 1" cnt="1 0"/>
            </dgm:if>
            <dgm:else name="Name180">
              <dgm:presOf axis="ch desOrSelf" ptType="node node" st="1 1" cnt="1 0"/>
            </dgm:else>
          </dgm:choose>
          <dgm:constrLst/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81">
            <dgm:if name="Name182" func="var" arg="dir" op="equ" val="norm">
              <dgm:presOf axis="ch desOrSelf" ptType="node node" st="7 1" cnt="1 0"/>
            </dgm:if>
            <dgm:else name="Name183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84"/>
    </dgm:choose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9/3/layout/StepUpProcess">
  <dgm:title val=""/>
  <dgm:desc val=""/>
  <dgm:catLst>
    <dgm:cat type="process" pri="13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grDir" val="bL"/>
          <dgm:param type="flowDir" val="row"/>
          <dgm:param type="off" val="off"/>
          <dgm:param type="bkpt" val="fixed"/>
          <dgm:param type="bkPtFixedVal" val="1"/>
        </dgm:alg>
      </dgm:if>
      <dgm:else name="Name2">
        <dgm:alg type="snake">
          <dgm:param type="grDir" val="bR"/>
          <dgm:param type="flowDir" val="row"/>
          <dgm:param type="off" val="off"/>
          <dgm:param type="bkpt" val="fixed"/>
          <dgm:param type="bkPtFixedVal" val="1"/>
        </dgm:alg>
      </dgm:else>
    </dgm:choose>
    <dgm:shape xmlns:r="http://schemas.openxmlformats.org/officeDocument/2006/relationships" r:blip="">
      <dgm:adjLst/>
    </dgm:shape>
    <dgm:constrLst>
      <dgm:constr type="alignOff" forName="rootnode" val="1"/>
      <dgm:constr type="primFontSz" for="des" ptType="node" op="equ" val="65"/>
      <dgm:constr type="w" for="ch" forName="composite" refType="w"/>
      <dgm:constr type="h" for="ch" forName="composite" refType="h"/>
      <dgm:constr type="sp" refType="h" refFor="ch" refForName="composite" op="equ" fact="-0.765"/>
      <dgm:constr type="w" for="ch" forName="sibTrans" refType="w" fact="0.103"/>
      <dgm:constr type="h" for="ch" forName="sibTrans" refType="h" fact="0.103"/>
    </dgm:constrLst>
    <dgm:forEach name="nodesForEach" axis="ch" ptType="node">
      <dgm:layoutNode name="composite">
        <dgm:alg type="composite">
          <dgm:param type="ar" val="0.861"/>
        </dgm:alg>
        <dgm:shape xmlns:r="http://schemas.openxmlformats.org/officeDocument/2006/relationships" r:blip="">
          <dgm:adjLst/>
        </dgm:shape>
        <dgm:choose name="Name3">
          <dgm:if name="Name4" func="var" arg="dir" op="equ" val="norm">
            <dgm:constrLst>
              <dgm:constr type="l" for="ch" forName="LShape" refType="w" fact="0"/>
              <dgm:constr type="t" for="ch" forName="LShape" refType="h" fact="0.2347"/>
              <dgm:constr type="w" for="ch" forName="LShape" refType="w" fact="0.998"/>
              <dgm:constr type="h" for="ch" forName="LShape" refType="h" fact="0.5164"/>
              <dgm:constr type="r" for="ch" forName="ParentText" refType="w"/>
              <dgm:constr type="t" for="ch" forName="ParentText" refType="h" fact="0.32"/>
              <dgm:constr type="w" for="ch" forName="ParentText" refType="w" fact="0.901"/>
              <dgm:constr type="h" for="ch" forName="ParentText" refType="h" fact="0.68"/>
              <dgm:constr type="l" for="ch" forName="Triangle" refType="w" fact="0.83"/>
              <dgm:constr type="t" for="ch" forName="Triangle" refType="h" fact="0"/>
              <dgm:constr type="w" for="ch" forName="Triangle" refType="w" fact="0.17"/>
              <dgm:constr type="h" for="ch" forName="Triangle" refType="w" refFor="ch" refForName="Triangle"/>
            </dgm:constrLst>
          </dgm:if>
          <dgm:else name="Name5">
            <dgm:constrLst>
              <dgm:constr type="l" for="ch" forName="LShape" refType="w" fact="0.002"/>
              <dgm:constr type="t" for="ch" forName="LShape" refType="h" fact="0.2347"/>
              <dgm:constr type="w" for="ch" forName="LShape" refType="w"/>
              <dgm:constr type="h" for="ch" forName="LShape" refType="h" fact="0.5164"/>
              <dgm:constr type="l" for="ch" forName="ParentText" refType="w" fact="0"/>
              <dgm:constr type="t" for="ch" forName="ParentText" refType="h" fact="0.32"/>
              <dgm:constr type="w" for="ch" forName="ParentText" refType="w" fact="0.902"/>
              <dgm:constr type="h" for="ch" forName="ParentText" refType="h" fact="0.68"/>
              <dgm:constr type="l" for="ch" forName="Triangle" refType="w" fact="0"/>
              <dgm:constr type="t" for="ch" forName="Triangle" refType="h" fact="0"/>
              <dgm:constr type="w" for="ch" forName="Triangle" refType="w" fact="0.17"/>
              <dgm:constr type="h" for="ch" forName="Triangle" refType="w" refFor="ch" refForName="Triangle"/>
            </dgm:constrLst>
          </dgm:else>
        </dgm:choose>
        <dgm:layoutNode name="LShape" styleLbl="alignNode1">
          <dgm:alg type="sp"/>
          <dgm:choose name="Name6">
            <dgm:if name="Name7" func="var" arg="dir" op="equ" val="norm">
              <dgm:shape xmlns:r="http://schemas.openxmlformats.org/officeDocument/2006/relationships" rot="90" type="corner" r:blip="">
                <dgm:adjLst>
                  <dgm:adj idx="1" val="0.1612"/>
                  <dgm:adj idx="2" val="0.1611"/>
                </dgm:adjLst>
              </dgm:shape>
            </dgm:if>
            <dgm:else name="Name8">
              <dgm:shape xmlns:r="http://schemas.openxmlformats.org/officeDocument/2006/relationships" rot="180" type="corner" r:blip="">
                <dgm:adjLst>
                  <dgm:adj idx="1" val="0.1612"/>
                  <dgm:adj idx="2" val="0.1611"/>
                </dgm:adjLst>
              </dgm:shape>
            </dgm:else>
          </dgm:choose>
          <dgm:presOf/>
        </dgm:layoutNode>
        <dgm:layoutNode name="ParentText" styleLbl="revTx">
          <dgm:varLst>
            <dgm:chMax val="0"/>
            <dgm:chPref val="0"/>
            <dgm:bulletEnabled val="1"/>
          </dgm:varLst>
          <dgm:alg type="tx">
            <dgm:param type="parTxLTRAlign" val="l"/>
            <dgm:param type="txAnchorVert" val="t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9">
          <dgm:if name="Name10" axis="followSib" ptType="node" func="cnt" op="gte" val="1">
            <dgm:layoutNode name="Triangle" styleLbl="alignNode1">
              <dgm:alg type="sp"/>
              <dgm:choose name="Name11">
                <dgm:if name="Name12" func="var" arg="dir" op="equ" val="norm">
                  <dgm:shape xmlns:r="http://schemas.openxmlformats.org/officeDocument/2006/relationships" type="triangle" r:blip="">
                    <dgm:adjLst>
                      <dgm:adj idx="1" val="1"/>
                    </dgm:adjLst>
                  </dgm:shape>
                </dgm:if>
                <dgm:else name="Name13">
                  <dgm:shape xmlns:r="http://schemas.openxmlformats.org/officeDocument/2006/relationships" rot="90" type="triangle" r:blip="">
                    <dgm:adjLst>
                      <dgm:adj idx="1" val="1"/>
                    </dgm:adjLst>
                  </dgm:shape>
                </dgm:else>
              </dgm:choose>
              <dgm:presOf/>
            </dgm:layoutNode>
          </dgm:if>
          <dgm:else name="Name14"/>
        </dgm:choose>
      </dgm:layoutNode>
      <dgm:forEach name="sibTransForEach" axis="followSib" ptType="sibTrans" cnt="1">
        <dgm:layoutNode name="sibTrans">
          <dgm:alg type="composite">
            <dgm:param type="ar" val="0.861"/>
          </dgm:alg>
          <dgm:constrLst>
            <dgm:constr type="w" for="ch" forName="space" refType="w"/>
            <dgm:constr type="h" for="ch" forName="space" refType="w"/>
          </dgm:constrLst>
          <dgm:layoutNode name="space" styleLbl="alignNode1">
            <dgm:alg type="sp"/>
            <dgm:shape xmlns:r="http://schemas.openxmlformats.org/officeDocument/2006/relationships" r:blip="">
              <dgm:adjLst/>
            </dgm:shape>
            <dgm:presOf/>
          </dgm:layoutNode>
        </dgm:layoutNode>
      </dgm:forEach>
    </dgm:forEach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4530"/>
            <a:ext cx="9144000" cy="2387600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zh-CN" altLang="en-US"/>
              <a:t>单击此处编辑母版副标题样式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A164C0-8A0A-4D84-80BD-A4685BA492FF}" type="datetimeFigureOut">
              <a:rPr lang="zh-CN" altLang="en-US" smtClean="0"/>
              <a:t>2023/4/13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8C1101-18A3-4C1B-8B0E-B737CEF1EE5C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8980400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A164C0-8A0A-4D84-80BD-A4685BA492FF}" type="datetimeFigureOut">
              <a:rPr lang="zh-CN" altLang="en-US" smtClean="0"/>
              <a:t>2023/4/13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8C1101-18A3-4C1B-8B0E-B737CEF1EE5C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1103338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12423"/>
            <a:ext cx="10515600" cy="2851208"/>
          </a:xfrm>
        </p:spPr>
        <p:txBody>
          <a:bodyPr anchor="b">
            <a:normAutofit/>
          </a:bodyPr>
          <a:lstStyle>
            <a:lvl1pPr>
              <a:defRPr sz="6000" b="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52633"/>
            <a:ext cx="105156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A164C0-8A0A-4D84-80BD-A4685BA492FF}" type="datetimeFigureOut">
              <a:rPr lang="zh-CN" altLang="en-US" smtClean="0"/>
              <a:t>2023/4/13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8C1101-18A3-4C1B-8B0E-B737CEF1EE5C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260405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45127" y="1828800"/>
            <a:ext cx="5181600" cy="4351337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8800"/>
            <a:ext cx="5181600" cy="4351337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A164C0-8A0A-4D84-80BD-A4685BA492FF}" type="datetimeFigureOut">
              <a:rPr lang="zh-CN" altLang="en-US" smtClean="0"/>
              <a:t>2023/4/13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8C1101-18A3-4C1B-8B0E-B737CEF1EE5C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2558834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5127" y="1681850"/>
            <a:ext cx="5156200" cy="825699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45127" y="2507550"/>
            <a:ext cx="5156200" cy="3680525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851"/>
            <a:ext cx="5181601" cy="825698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7550"/>
            <a:ext cx="5181601" cy="3680525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A164C0-8A0A-4D84-80BD-A4685BA492FF}" type="datetimeFigureOut">
              <a:rPr lang="zh-CN" altLang="en-US" smtClean="0"/>
              <a:t>2023/4/13</a:t>
            </a:fld>
            <a:endParaRPr lang="zh-CN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8C1101-18A3-4C1B-8B0E-B737CEF1EE5C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8498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A164C0-8A0A-4D84-80BD-A4685BA492FF}" type="datetimeFigureOut">
              <a:rPr lang="zh-CN" altLang="en-US" smtClean="0"/>
              <a:t>2023/4/13</a:t>
            </a:fld>
            <a:endParaRPr lang="zh-CN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8C1101-18A3-4C1B-8B0E-B737CEF1EE5C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38479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A164C0-8A0A-4D84-80BD-A4685BA492FF}" type="datetimeFigureOut">
              <a:rPr lang="zh-CN" altLang="en-US" smtClean="0"/>
              <a:t>2023/4/13</a:t>
            </a:fld>
            <a:endParaRPr lang="zh-CN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8C1101-18A3-4C1B-8B0E-B737CEF1EE5C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9786688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457200"/>
            <a:ext cx="3931920" cy="1600197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1600" y="990600"/>
            <a:ext cx="6172200" cy="48768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1248" y="2057399"/>
            <a:ext cx="3931920" cy="3810001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A164C0-8A0A-4D84-80BD-A4685BA492FF}" type="datetimeFigureOut">
              <a:rPr lang="zh-CN" altLang="en-US" smtClean="0"/>
              <a:t>2023/4/13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8C1101-18A3-4C1B-8B0E-B737CEF1EE5C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945097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457200"/>
            <a:ext cx="3931920" cy="160020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1600" y="990600"/>
            <a:ext cx="6172200" cy="4876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CN" altLang="en-US"/>
              <a:t>单击图标添加图片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1248" y="2057400"/>
            <a:ext cx="3931920" cy="38100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A164C0-8A0A-4D84-80BD-A4685BA492FF}" type="datetimeFigureOut">
              <a:rPr lang="zh-CN" altLang="en-US" smtClean="0"/>
              <a:t>2023/4/13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8C1101-18A3-4C1B-8B0E-B737CEF1EE5C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992193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A164C0-8A0A-4D84-80BD-A4685BA492FF}" type="datetimeFigureOut">
              <a:rPr lang="zh-CN" altLang="en-US" smtClean="0"/>
              <a:t>2023/4/13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8C1101-18A3-4C1B-8B0E-B737CEF1EE5C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3260342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0362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0362"/>
            <a:ext cx="7734300" cy="5811837"/>
          </a:xfrm>
        </p:spPr>
        <p:txBody>
          <a:bodyPr vert="eaVert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A164C0-8A0A-4D84-80BD-A4685BA492FF}" type="datetimeFigureOut">
              <a:rPr lang="zh-CN" altLang="en-US" smtClean="0"/>
              <a:t>2023/4/13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8C1101-18A3-4C1B-8B0E-B737CEF1EE5C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1231801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>
            <a:extLst>
              <a:ext uri="{FF2B5EF4-FFF2-40B4-BE49-F238E27FC236}">
                <a16:creationId xmlns:a16="http://schemas.microsoft.com/office/drawing/2014/main" id="{1A2310FF-E9A0-492E-9A39-67395304DABC}"/>
              </a:ext>
            </a:extLst>
          </p:cNvPr>
          <p:cNvGrpSpPr>
            <a:grpSpLocks/>
          </p:cNvGrpSpPr>
          <p:nvPr/>
        </p:nvGrpSpPr>
        <p:grpSpPr bwMode="auto">
          <a:xfrm>
            <a:off x="0" y="0"/>
            <a:ext cx="12192000" cy="6858000"/>
            <a:chOff x="0" y="0"/>
            <a:chExt cx="5760" cy="4320"/>
          </a:xfrm>
        </p:grpSpPr>
        <p:sp>
          <p:nvSpPr>
            <p:cNvPr id="5" name="Rectangle 3">
              <a:extLst>
                <a:ext uri="{FF2B5EF4-FFF2-40B4-BE49-F238E27FC236}">
                  <a16:creationId xmlns:a16="http://schemas.microsoft.com/office/drawing/2014/main" id="{E0E01D66-04B5-4289-BBA6-7E2D0449C1EB}"/>
                </a:ext>
              </a:extLst>
            </p:cNvPr>
            <p:cNvSpPr>
              <a:spLocks noChangeArrowheads="1"/>
            </p:cNvSpPr>
            <p:nvPr/>
          </p:nvSpPr>
          <p:spPr bwMode="hidden">
            <a:xfrm>
              <a:off x="0" y="0"/>
              <a:ext cx="2208" cy="4320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defRPr/>
              </a:pPr>
              <a:endParaRPr lang="en-US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6" name="Rectangle 4">
              <a:extLst>
                <a:ext uri="{FF2B5EF4-FFF2-40B4-BE49-F238E27FC236}">
                  <a16:creationId xmlns:a16="http://schemas.microsoft.com/office/drawing/2014/main" id="{3182403E-D677-40A1-A0B9-11895A769366}"/>
                </a:ext>
              </a:extLst>
            </p:cNvPr>
            <p:cNvSpPr>
              <a:spLocks noChangeArrowheads="1"/>
            </p:cNvSpPr>
            <p:nvPr/>
          </p:nvSpPr>
          <p:spPr bwMode="hidden">
            <a:xfrm>
              <a:off x="1081" y="1065"/>
              <a:ext cx="4679" cy="1596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en-US" altLang="en-US" sz="2400">
                <a:latin typeface="Times New Roman" panose="02020603050405020304" pitchFamily="18" charset="0"/>
              </a:endParaRPr>
            </a:p>
          </p:txBody>
        </p:sp>
        <p:grpSp>
          <p:nvGrpSpPr>
            <p:cNvPr id="7" name="Group 5">
              <a:extLst>
                <a:ext uri="{FF2B5EF4-FFF2-40B4-BE49-F238E27FC236}">
                  <a16:creationId xmlns:a16="http://schemas.microsoft.com/office/drawing/2014/main" id="{558B66D4-932A-448A-8D93-60DD8B2879AF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0" y="672"/>
              <a:ext cx="1806" cy="1989"/>
              <a:chOff x="0" y="672"/>
              <a:chExt cx="1806" cy="1989"/>
            </a:xfrm>
          </p:grpSpPr>
          <p:sp>
            <p:nvSpPr>
              <p:cNvPr id="8" name="Rectangle 6">
                <a:extLst>
                  <a:ext uri="{FF2B5EF4-FFF2-40B4-BE49-F238E27FC236}">
                    <a16:creationId xmlns:a16="http://schemas.microsoft.com/office/drawing/2014/main" id="{8AD4AC22-E574-4E59-9279-037DB823DB2B}"/>
                  </a:ext>
                </a:extLst>
              </p:cNvPr>
              <p:cNvSpPr>
                <a:spLocks noChangeArrowheads="1"/>
              </p:cNvSpPr>
              <p:nvPr userDrawn="1"/>
            </p:nvSpPr>
            <p:spPr bwMode="auto">
              <a:xfrm>
                <a:off x="361" y="2257"/>
                <a:ext cx="363" cy="404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>
                  <a:defRPr/>
                </a:pPr>
                <a:endParaRPr lang="en-US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9" name="Rectangle 7">
                <a:extLst>
                  <a:ext uri="{FF2B5EF4-FFF2-40B4-BE49-F238E27FC236}">
                    <a16:creationId xmlns:a16="http://schemas.microsoft.com/office/drawing/2014/main" id="{01F980A5-DB7D-4C0E-B334-29620C40A968}"/>
                  </a:ext>
                </a:extLst>
              </p:cNvPr>
              <p:cNvSpPr>
                <a:spLocks noChangeArrowheads="1"/>
              </p:cNvSpPr>
              <p:nvPr userDrawn="1"/>
            </p:nvSpPr>
            <p:spPr bwMode="auto">
              <a:xfrm>
                <a:off x="1081" y="1065"/>
                <a:ext cx="362" cy="405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>
                  <a:defRPr/>
                </a:pPr>
                <a:endParaRPr lang="en-US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0" name="Rectangle 8">
                <a:extLst>
                  <a:ext uri="{FF2B5EF4-FFF2-40B4-BE49-F238E27FC236}">
                    <a16:creationId xmlns:a16="http://schemas.microsoft.com/office/drawing/2014/main" id="{5CFBE7CA-6E3E-43B8-8BA6-8AEC38CE06BB}"/>
                  </a:ext>
                </a:extLst>
              </p:cNvPr>
              <p:cNvSpPr>
                <a:spLocks noChangeArrowheads="1"/>
              </p:cNvSpPr>
              <p:nvPr userDrawn="1"/>
            </p:nvSpPr>
            <p:spPr bwMode="auto">
              <a:xfrm>
                <a:off x="1437" y="672"/>
                <a:ext cx="369" cy="400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>
                  <a:defRPr/>
                </a:pPr>
                <a:endParaRPr lang="en-US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1" name="Rectangle 9">
                <a:extLst>
                  <a:ext uri="{FF2B5EF4-FFF2-40B4-BE49-F238E27FC236}">
                    <a16:creationId xmlns:a16="http://schemas.microsoft.com/office/drawing/2014/main" id="{D7D7AECA-2A29-4654-BFCF-A0249D12C65B}"/>
                  </a:ext>
                </a:extLst>
              </p:cNvPr>
              <p:cNvSpPr>
                <a:spLocks noChangeArrowheads="1"/>
              </p:cNvSpPr>
              <p:nvPr userDrawn="1"/>
            </p:nvSpPr>
            <p:spPr bwMode="auto">
              <a:xfrm>
                <a:off x="719" y="2257"/>
                <a:ext cx="368" cy="404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>
                  <a:defRPr/>
                </a:pPr>
                <a:endParaRPr lang="en-US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2" name="Rectangle 10">
                <a:extLst>
                  <a:ext uri="{FF2B5EF4-FFF2-40B4-BE49-F238E27FC236}">
                    <a16:creationId xmlns:a16="http://schemas.microsoft.com/office/drawing/2014/main" id="{BBDD5A85-792F-4DE3-AF0B-C46790C77657}"/>
                  </a:ext>
                </a:extLst>
              </p:cNvPr>
              <p:cNvSpPr>
                <a:spLocks noChangeArrowheads="1"/>
              </p:cNvSpPr>
              <p:nvPr userDrawn="1"/>
            </p:nvSpPr>
            <p:spPr bwMode="auto">
              <a:xfrm>
                <a:off x="1437" y="1065"/>
                <a:ext cx="369" cy="405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>
                  <a:defRPr/>
                </a:pPr>
                <a:endParaRPr lang="en-US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3" name="Rectangle 11">
                <a:extLst>
                  <a:ext uri="{FF2B5EF4-FFF2-40B4-BE49-F238E27FC236}">
                    <a16:creationId xmlns:a16="http://schemas.microsoft.com/office/drawing/2014/main" id="{946A616F-6F39-4F89-AB12-9E3C833293F5}"/>
                  </a:ext>
                </a:extLst>
              </p:cNvPr>
              <p:cNvSpPr>
                <a:spLocks noChangeArrowheads="1"/>
              </p:cNvSpPr>
              <p:nvPr userDrawn="1"/>
            </p:nvSpPr>
            <p:spPr bwMode="auto">
              <a:xfrm>
                <a:off x="719" y="1464"/>
                <a:ext cx="368" cy="399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>
                  <a:defRPr/>
                </a:pPr>
                <a:endParaRPr lang="en-US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4" name="Rectangle 12">
                <a:extLst>
                  <a:ext uri="{FF2B5EF4-FFF2-40B4-BE49-F238E27FC236}">
                    <a16:creationId xmlns:a16="http://schemas.microsoft.com/office/drawing/2014/main" id="{EAE426CA-EA9B-4506-9525-F47C9FDD9568}"/>
                  </a:ext>
                </a:extLst>
              </p:cNvPr>
              <p:cNvSpPr>
                <a:spLocks noChangeArrowheads="1"/>
              </p:cNvSpPr>
              <p:nvPr userDrawn="1"/>
            </p:nvSpPr>
            <p:spPr bwMode="auto">
              <a:xfrm>
                <a:off x="0" y="1464"/>
                <a:ext cx="367" cy="399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>
                  <a:defRPr/>
                </a:pPr>
                <a:endParaRPr lang="en-US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5" name="Rectangle 13">
                <a:extLst>
                  <a:ext uri="{FF2B5EF4-FFF2-40B4-BE49-F238E27FC236}">
                    <a16:creationId xmlns:a16="http://schemas.microsoft.com/office/drawing/2014/main" id="{CB0A9A16-0E4D-4B3A-AE78-0FB6D67842B6}"/>
                  </a:ext>
                </a:extLst>
              </p:cNvPr>
              <p:cNvSpPr>
                <a:spLocks noChangeArrowheads="1"/>
              </p:cNvSpPr>
              <p:nvPr userDrawn="1"/>
            </p:nvSpPr>
            <p:spPr bwMode="auto">
              <a:xfrm>
                <a:off x="1081" y="1464"/>
                <a:ext cx="362" cy="399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>
                  <a:defRPr/>
                </a:pPr>
                <a:endParaRPr lang="en-US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6" name="Rectangle 14">
                <a:extLst>
                  <a:ext uri="{FF2B5EF4-FFF2-40B4-BE49-F238E27FC236}">
                    <a16:creationId xmlns:a16="http://schemas.microsoft.com/office/drawing/2014/main" id="{5D1CE0E4-3DE2-47FA-B759-7B0C341EB033}"/>
                  </a:ext>
                </a:extLst>
              </p:cNvPr>
              <p:cNvSpPr>
                <a:spLocks noChangeArrowheads="1"/>
              </p:cNvSpPr>
              <p:nvPr userDrawn="1"/>
            </p:nvSpPr>
            <p:spPr bwMode="auto">
              <a:xfrm>
                <a:off x="361" y="1857"/>
                <a:ext cx="363" cy="406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>
                  <a:defRPr/>
                </a:pPr>
                <a:endParaRPr lang="en-US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" name="Rectangle 15">
                <a:extLst>
                  <a:ext uri="{FF2B5EF4-FFF2-40B4-BE49-F238E27FC236}">
                    <a16:creationId xmlns:a16="http://schemas.microsoft.com/office/drawing/2014/main" id="{DC2B3A63-116A-4546-8F11-0A6CE274E591}"/>
                  </a:ext>
                </a:extLst>
              </p:cNvPr>
              <p:cNvSpPr>
                <a:spLocks noChangeArrowheads="1"/>
              </p:cNvSpPr>
              <p:nvPr userDrawn="1"/>
            </p:nvSpPr>
            <p:spPr bwMode="auto">
              <a:xfrm>
                <a:off x="719" y="1857"/>
                <a:ext cx="368" cy="406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>
                  <a:defRPr/>
                </a:pPr>
                <a:endParaRPr lang="en-US" altLang="en-US" sz="2400">
                  <a:latin typeface="Times New Roman" panose="02020603050405020304" pitchFamily="18" charset="0"/>
                </a:endParaRPr>
              </a:p>
            </p:txBody>
          </p:sp>
        </p:grpSp>
      </p:grpSp>
      <p:sp>
        <p:nvSpPr>
          <p:cNvPr id="9235" name="Rectangle 19"/>
          <p:cNvSpPr>
            <a:spLocks noGrp="1" noChangeArrowheads="1"/>
          </p:cNvSpPr>
          <p:nvPr>
            <p:ph type="ctrTitle"/>
          </p:nvPr>
        </p:nvSpPr>
        <p:spPr>
          <a:xfrm>
            <a:off x="3962400" y="1828800"/>
            <a:ext cx="8026400" cy="2209800"/>
          </a:xfrm>
        </p:spPr>
        <p:txBody>
          <a:bodyPr/>
          <a:lstStyle>
            <a:lvl1pPr>
              <a:defRPr sz="5000">
                <a:solidFill>
                  <a:srgbClr val="FFFFFF"/>
                </a:solidFill>
              </a:defRPr>
            </a:lvl1pPr>
          </a:lstStyle>
          <a:p>
            <a:pPr lvl="0"/>
            <a:r>
              <a:rPr lang="zh-CN" altLang="en-US" noProof="0"/>
              <a:t>单击此处编辑母版标题样式</a:t>
            </a:r>
            <a:endParaRPr lang="en-US" altLang="en-US" noProof="0"/>
          </a:p>
        </p:txBody>
      </p:sp>
      <p:sp>
        <p:nvSpPr>
          <p:cNvPr id="9236" name="Rectangle 20"/>
          <p:cNvSpPr>
            <a:spLocks noGrp="1" noChangeArrowheads="1"/>
          </p:cNvSpPr>
          <p:nvPr>
            <p:ph type="subTitle" idx="1"/>
          </p:nvPr>
        </p:nvSpPr>
        <p:spPr>
          <a:xfrm>
            <a:off x="3962400" y="4267200"/>
            <a:ext cx="8026400" cy="1752600"/>
          </a:xfrm>
        </p:spPr>
        <p:txBody>
          <a:bodyPr/>
          <a:lstStyle>
            <a:lvl1pPr marL="0" indent="0">
              <a:buFont typeface="Wingdings" panose="05000000000000000000" pitchFamily="2" charset="2"/>
              <a:buNone/>
              <a:defRPr sz="3400"/>
            </a:lvl1pPr>
          </a:lstStyle>
          <a:p>
            <a:pPr lvl="0"/>
            <a:r>
              <a:rPr lang="zh-CN" altLang="en-US" noProof="0"/>
              <a:t>单击此处编辑母版副标题样式</a:t>
            </a:r>
            <a:endParaRPr lang="en-US" altLang="en-US" noProof="0"/>
          </a:p>
        </p:txBody>
      </p:sp>
      <p:sp>
        <p:nvSpPr>
          <p:cNvPr id="18" name="Rectangle 16">
            <a:extLst>
              <a:ext uri="{FF2B5EF4-FFF2-40B4-BE49-F238E27FC236}">
                <a16:creationId xmlns:a16="http://schemas.microsoft.com/office/drawing/2014/main" id="{7863D99A-39CD-4102-84ED-31F9FE42395B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8400"/>
            <a:ext cx="2844800" cy="457200"/>
          </a:xfrm>
        </p:spPr>
        <p:txBody>
          <a:bodyPr/>
          <a:lstStyle>
            <a:lvl1pPr>
              <a:defRPr/>
            </a:lvl1pPr>
          </a:lstStyle>
          <a:p>
            <a:fld id="{12A164C0-8A0A-4D84-80BD-A4685BA492FF}" type="datetimeFigureOut">
              <a:rPr lang="zh-CN" altLang="en-US" smtClean="0"/>
              <a:t>2023/4/13</a:t>
            </a:fld>
            <a:endParaRPr lang="zh-CN" altLang="en-US"/>
          </a:p>
        </p:txBody>
      </p:sp>
      <p:sp>
        <p:nvSpPr>
          <p:cNvPr id="19" name="Rectangle 17">
            <a:extLst>
              <a:ext uri="{FF2B5EF4-FFF2-40B4-BE49-F238E27FC236}">
                <a16:creationId xmlns:a16="http://schemas.microsoft.com/office/drawing/2014/main" id="{41B58E8A-BB32-456C-AE21-C4779AB177B9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20" name="Rectangle 18">
            <a:extLst>
              <a:ext uri="{FF2B5EF4-FFF2-40B4-BE49-F238E27FC236}">
                <a16:creationId xmlns:a16="http://schemas.microsoft.com/office/drawing/2014/main" id="{11F7D4D0-BD34-4014-AC6C-C385BECA14E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E8C1101-18A3-4C1B-8B0E-B737CEF1EE5C}" type="slidenum">
              <a:rPr lang="zh-CN" altLang="en-US" smtClean="0"/>
              <a:t>‹#›</a:t>
            </a:fld>
            <a:endParaRPr lang="zh-CN" altLang="en-US"/>
          </a:p>
        </p:txBody>
      </p:sp>
      <p:pic>
        <p:nvPicPr>
          <p:cNvPr id="3" name="图片 2">
            <a:extLst>
              <a:ext uri="{FF2B5EF4-FFF2-40B4-BE49-F238E27FC236}">
                <a16:creationId xmlns:a16="http://schemas.microsoft.com/office/drawing/2014/main" id="{4F6CA6B9-3D18-41C4-BCCB-B7CA10F479D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13" y="84297"/>
            <a:ext cx="3704843" cy="11887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704399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364671"/>
            <a:ext cx="10972800" cy="13716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GB"/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6220F431-8AF1-41DD-B9FF-7006D00F1875}"/>
              </a:ext>
            </a:extLst>
          </p:cNvPr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5" name="Rectangle 3">
            <a:extLst>
              <a:ext uri="{FF2B5EF4-FFF2-40B4-BE49-F238E27FC236}">
                <a16:creationId xmlns:a16="http://schemas.microsoft.com/office/drawing/2014/main" id="{9A2B2E23-D94D-4D33-9F85-46EB60D0898E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E8C1101-18A3-4C1B-8B0E-B737CEF1EE5C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6" name="Rectangle 16">
            <a:extLst>
              <a:ext uri="{FF2B5EF4-FFF2-40B4-BE49-F238E27FC236}">
                <a16:creationId xmlns:a16="http://schemas.microsoft.com/office/drawing/2014/main" id="{709F3DD4-7C96-4560-A35B-3FF810B3B286}"/>
              </a:ext>
            </a:extLst>
          </p:cNvPr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2A164C0-8A0A-4D84-80BD-A4685BA492FF}" type="datetimeFigureOut">
              <a:rPr lang="zh-CN" altLang="en-US" smtClean="0"/>
              <a:t>2023/4/13</a:t>
            </a:fld>
            <a:endParaRPr lang="zh-CN" altLang="en-US"/>
          </a:p>
        </p:txBody>
      </p:sp>
      <p:pic>
        <p:nvPicPr>
          <p:cNvPr id="8" name="图片 7">
            <a:extLst>
              <a:ext uri="{FF2B5EF4-FFF2-40B4-BE49-F238E27FC236}">
                <a16:creationId xmlns:a16="http://schemas.microsoft.com/office/drawing/2014/main" id="{37068232-CA2E-440D-B85C-F0354177002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92080" y="152400"/>
            <a:ext cx="189992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465572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3C852FEF-9FE5-418B-858F-3013DA27CAB6}"/>
              </a:ext>
            </a:extLst>
          </p:cNvPr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5" name="Rectangle 3">
            <a:extLst>
              <a:ext uri="{FF2B5EF4-FFF2-40B4-BE49-F238E27FC236}">
                <a16:creationId xmlns:a16="http://schemas.microsoft.com/office/drawing/2014/main" id="{AA008F8A-16F7-4DB7-A722-5D70E6E0EA56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E8C1101-18A3-4C1B-8B0E-B737CEF1EE5C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6" name="Rectangle 16">
            <a:extLst>
              <a:ext uri="{FF2B5EF4-FFF2-40B4-BE49-F238E27FC236}">
                <a16:creationId xmlns:a16="http://schemas.microsoft.com/office/drawing/2014/main" id="{EE58D858-FBD7-41AE-9C84-456373B07B52}"/>
              </a:ext>
            </a:extLst>
          </p:cNvPr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2A164C0-8A0A-4D84-80BD-A4685BA492FF}" type="datetimeFigureOut">
              <a:rPr lang="zh-CN" altLang="en-US" smtClean="0"/>
              <a:t>2023/4/13</a:t>
            </a:fld>
            <a:endParaRPr lang="zh-CN" altLang="en-US"/>
          </a:p>
        </p:txBody>
      </p:sp>
      <p:pic>
        <p:nvPicPr>
          <p:cNvPr id="10" name="图片 9">
            <a:extLst>
              <a:ext uri="{FF2B5EF4-FFF2-40B4-BE49-F238E27FC236}">
                <a16:creationId xmlns:a16="http://schemas.microsoft.com/office/drawing/2014/main" id="{8AE24ED9-EA10-4A71-BD91-3554418E8DD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64503" y="152400"/>
            <a:ext cx="1781424" cy="5715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225639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981200"/>
            <a:ext cx="5384800" cy="3886200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981200"/>
            <a:ext cx="5384800" cy="3886200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GB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FF0DDF2C-97AC-4250-8085-C09E73823B1D}"/>
              </a:ext>
            </a:extLst>
          </p:cNvPr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085BA67-1F10-4C03-9F8D-DD5F44FD5234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E8C1101-18A3-4C1B-8B0E-B737CEF1EE5C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7" name="Rectangle 16">
            <a:extLst>
              <a:ext uri="{FF2B5EF4-FFF2-40B4-BE49-F238E27FC236}">
                <a16:creationId xmlns:a16="http://schemas.microsoft.com/office/drawing/2014/main" id="{396C603C-7280-40B4-B349-CC87CB82AED0}"/>
              </a:ext>
            </a:extLst>
          </p:cNvPr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2A164C0-8A0A-4D84-80BD-A4685BA492FF}" type="datetimeFigureOut">
              <a:rPr lang="zh-CN" altLang="en-US" smtClean="0"/>
              <a:t>2023/4/13</a:t>
            </a:fld>
            <a:endParaRPr lang="zh-CN" altLang="en-US"/>
          </a:p>
        </p:txBody>
      </p:sp>
      <p:pic>
        <p:nvPicPr>
          <p:cNvPr id="9" name="图片 8">
            <a:extLst>
              <a:ext uri="{FF2B5EF4-FFF2-40B4-BE49-F238E27FC236}">
                <a16:creationId xmlns:a16="http://schemas.microsoft.com/office/drawing/2014/main" id="{C9D48178-5CAA-4F3F-BAD8-F0F733364C3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86294" y="152400"/>
            <a:ext cx="1781424" cy="5715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386105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GB"/>
          </a:p>
        </p:txBody>
      </p:sp>
      <p:sp>
        <p:nvSpPr>
          <p:cNvPr id="7" name="Rectangle 2">
            <a:extLst>
              <a:ext uri="{FF2B5EF4-FFF2-40B4-BE49-F238E27FC236}">
                <a16:creationId xmlns:a16="http://schemas.microsoft.com/office/drawing/2014/main" id="{8501AF74-2F9D-49C8-BB32-0468259440A8}"/>
              </a:ext>
            </a:extLst>
          </p:cNvPr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8" name="Rectangle 3">
            <a:extLst>
              <a:ext uri="{FF2B5EF4-FFF2-40B4-BE49-F238E27FC236}">
                <a16:creationId xmlns:a16="http://schemas.microsoft.com/office/drawing/2014/main" id="{30248422-EADA-4F18-B44A-9500B80CB849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E8C1101-18A3-4C1B-8B0E-B737CEF1EE5C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9" name="Rectangle 16">
            <a:extLst>
              <a:ext uri="{FF2B5EF4-FFF2-40B4-BE49-F238E27FC236}">
                <a16:creationId xmlns:a16="http://schemas.microsoft.com/office/drawing/2014/main" id="{9E592144-5BDD-42C4-B722-D4ABB791F204}"/>
              </a:ext>
            </a:extLst>
          </p:cNvPr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2A164C0-8A0A-4D84-80BD-A4685BA492FF}" type="datetimeFigureOut">
              <a:rPr lang="zh-CN" altLang="en-US" smtClean="0"/>
              <a:t>2023/4/13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48959276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7973FF9F-44F6-4A11-911A-E92BAAC3A5A4}"/>
              </a:ext>
            </a:extLst>
          </p:cNvPr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0DFFC8C-144E-40E8-9312-3AE511764D53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E8C1101-18A3-4C1B-8B0E-B737CEF1EE5C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5" name="Rectangle 16">
            <a:extLst>
              <a:ext uri="{FF2B5EF4-FFF2-40B4-BE49-F238E27FC236}">
                <a16:creationId xmlns:a16="http://schemas.microsoft.com/office/drawing/2014/main" id="{D96B544E-21FA-427C-92CB-B8587CECD818}"/>
              </a:ext>
            </a:extLst>
          </p:cNvPr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2A164C0-8A0A-4D84-80BD-A4685BA492FF}" type="datetimeFigureOut">
              <a:rPr lang="zh-CN" altLang="en-US" smtClean="0"/>
              <a:t>2023/4/13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72521201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>
            <a:extLst>
              <a:ext uri="{FF2B5EF4-FFF2-40B4-BE49-F238E27FC236}">
                <a16:creationId xmlns:a16="http://schemas.microsoft.com/office/drawing/2014/main" id="{3864622A-49BE-47BF-8922-308F1273FD8A}"/>
              </a:ext>
            </a:extLst>
          </p:cNvPr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3" name="Rectangle 3">
            <a:extLst>
              <a:ext uri="{FF2B5EF4-FFF2-40B4-BE49-F238E27FC236}">
                <a16:creationId xmlns:a16="http://schemas.microsoft.com/office/drawing/2014/main" id="{043DACC0-8AC7-4AC3-87F5-2D4534674910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E8C1101-18A3-4C1B-8B0E-B737CEF1EE5C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4" name="Rectangle 16">
            <a:extLst>
              <a:ext uri="{FF2B5EF4-FFF2-40B4-BE49-F238E27FC236}">
                <a16:creationId xmlns:a16="http://schemas.microsoft.com/office/drawing/2014/main" id="{D14176AD-7B26-46DD-A961-01AE7295ADE7}"/>
              </a:ext>
            </a:extLst>
          </p:cNvPr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2A164C0-8A0A-4D84-80BD-A4685BA492FF}" type="datetimeFigureOut">
              <a:rPr lang="zh-CN" altLang="en-US" smtClean="0"/>
              <a:t>2023/4/13</a:t>
            </a:fld>
            <a:endParaRPr lang="zh-CN" altLang="en-US"/>
          </a:p>
        </p:txBody>
      </p:sp>
      <p:pic>
        <p:nvPicPr>
          <p:cNvPr id="6" name="图片 5">
            <a:extLst>
              <a:ext uri="{FF2B5EF4-FFF2-40B4-BE49-F238E27FC236}">
                <a16:creationId xmlns:a16="http://schemas.microsoft.com/office/drawing/2014/main" id="{42E40426-E38B-4942-B33C-7B0558BE22A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53822" y="152400"/>
            <a:ext cx="1781424" cy="5715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714924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027C4FDA-09B9-4DD7-84E6-DD57728C11B6}"/>
              </a:ext>
            </a:extLst>
          </p:cNvPr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11439763-99D2-421D-A36C-17DA6C70C91A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E8C1101-18A3-4C1B-8B0E-B737CEF1EE5C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7" name="Rectangle 16">
            <a:extLst>
              <a:ext uri="{FF2B5EF4-FFF2-40B4-BE49-F238E27FC236}">
                <a16:creationId xmlns:a16="http://schemas.microsoft.com/office/drawing/2014/main" id="{7341FCF0-117D-46B4-9A82-C0B105455353}"/>
              </a:ext>
            </a:extLst>
          </p:cNvPr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2A164C0-8A0A-4D84-80BD-A4685BA492FF}" type="datetimeFigureOut">
              <a:rPr lang="zh-CN" altLang="en-US" smtClean="0"/>
              <a:t>2023/4/13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1063467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zh-CN" altLang="en-US" noProof="0"/>
              <a:t>单击图标添加图片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0F727ED-6B7F-46DD-99BC-D5239DC72696}"/>
              </a:ext>
            </a:extLst>
          </p:cNvPr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D78FC2E9-7746-4FD4-9831-EF35289D2E1C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E8C1101-18A3-4C1B-8B0E-B737CEF1EE5C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7" name="Rectangle 16">
            <a:extLst>
              <a:ext uri="{FF2B5EF4-FFF2-40B4-BE49-F238E27FC236}">
                <a16:creationId xmlns:a16="http://schemas.microsoft.com/office/drawing/2014/main" id="{4E412F73-02DF-41F9-BA25-B5F91B348958}"/>
              </a:ext>
            </a:extLst>
          </p:cNvPr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2A164C0-8A0A-4D84-80BD-A4685BA492FF}" type="datetimeFigureOut">
              <a:rPr lang="zh-CN" altLang="en-US" smtClean="0"/>
              <a:t>2023/4/13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6337602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GB"/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774A3DB2-EF9D-4868-98B1-46C033BDB92F}"/>
              </a:ext>
            </a:extLst>
          </p:cNvPr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5" name="Rectangle 3">
            <a:extLst>
              <a:ext uri="{FF2B5EF4-FFF2-40B4-BE49-F238E27FC236}">
                <a16:creationId xmlns:a16="http://schemas.microsoft.com/office/drawing/2014/main" id="{F6805F7F-685D-4908-80E9-BF4F8E234F0E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E8C1101-18A3-4C1B-8B0E-B737CEF1EE5C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6" name="Rectangle 16">
            <a:extLst>
              <a:ext uri="{FF2B5EF4-FFF2-40B4-BE49-F238E27FC236}">
                <a16:creationId xmlns:a16="http://schemas.microsoft.com/office/drawing/2014/main" id="{DBA9BEA6-08C1-4B3E-A401-F78B95966A2A}"/>
              </a:ext>
            </a:extLst>
          </p:cNvPr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2A164C0-8A0A-4D84-80BD-A4685BA492FF}" type="datetimeFigureOut">
              <a:rPr lang="zh-CN" altLang="en-US" smtClean="0"/>
              <a:t>2023/4/13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156948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457200"/>
            <a:ext cx="2743200" cy="5410200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457200"/>
            <a:ext cx="8026400" cy="5410200"/>
          </a:xfrm>
        </p:spPr>
        <p:txBody>
          <a:bodyPr vert="eaVert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GB"/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DFD4034C-87E2-41B5-AAD7-49986888BCF7}"/>
              </a:ext>
            </a:extLst>
          </p:cNvPr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5" name="Rectangle 3">
            <a:extLst>
              <a:ext uri="{FF2B5EF4-FFF2-40B4-BE49-F238E27FC236}">
                <a16:creationId xmlns:a16="http://schemas.microsoft.com/office/drawing/2014/main" id="{797C5DB1-A2CC-4026-B6E1-FE2B02A78F3F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E8C1101-18A3-4C1B-8B0E-B737CEF1EE5C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6" name="Rectangle 16">
            <a:extLst>
              <a:ext uri="{FF2B5EF4-FFF2-40B4-BE49-F238E27FC236}">
                <a16:creationId xmlns:a16="http://schemas.microsoft.com/office/drawing/2014/main" id="{17990437-8A75-4934-9287-E09CDC52C620}"/>
              </a:ext>
            </a:extLst>
          </p:cNvPr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2A164C0-8A0A-4D84-80BD-A4685BA492FF}" type="datetimeFigureOut">
              <a:rPr lang="zh-CN" altLang="en-US" smtClean="0"/>
              <a:t>2023/4/13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797981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45127" y="365760"/>
            <a:ext cx="10515600" cy="132556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5127" y="1828800"/>
            <a:ext cx="1051560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12A164C0-8A0A-4D84-80BD-A4685BA492FF}" type="datetimeFigureOut">
              <a:rPr lang="zh-CN" altLang="en-US" smtClean="0"/>
              <a:t>2023/4/13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7527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8C1101-18A3-4C1B-8B0E-B737CEF1EE5C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715636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 2" pitchFamily="18" charset="2"/>
        <a:buChar char="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 2" pitchFamily="18" charset="2"/>
        <a:buChar char="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 2" pitchFamily="18" charset="2"/>
        <a:buChar char="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 2" pitchFamily="18" charset="2"/>
        <a:buChar char="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Wingdings 2" pitchFamily="18" charset="2"/>
        <a:buChar char="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Wingdings 2" pitchFamily="18" charset="2"/>
        <a:buChar char="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Wingdings 2" pitchFamily="18" charset="2"/>
        <a:buChar char="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Wingdings 2" pitchFamily="18" charset="2"/>
        <a:buChar char="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>
            <a:extLst>
              <a:ext uri="{FF2B5EF4-FFF2-40B4-BE49-F238E27FC236}">
                <a16:creationId xmlns:a16="http://schemas.microsoft.com/office/drawing/2014/main" id="{92EF3E12-290F-46F8-8B07-C195DAF2AAAF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8400"/>
            <a:ext cx="3860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eaLnBrk="1" hangingPunct="1">
              <a:defRPr sz="1200"/>
            </a:lvl1pPr>
          </a:lstStyle>
          <a:p>
            <a:endParaRPr lang="zh-CN" altLang="en-US"/>
          </a:p>
        </p:txBody>
      </p:sp>
      <p:sp>
        <p:nvSpPr>
          <p:cNvPr id="8195" name="Rectangle 3">
            <a:extLst>
              <a:ext uri="{FF2B5EF4-FFF2-40B4-BE49-F238E27FC236}">
                <a16:creationId xmlns:a16="http://schemas.microsoft.com/office/drawing/2014/main" id="{9D520018-CCB2-476B-83E2-014EF987F442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8400"/>
            <a:ext cx="2844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 Black" panose="020B0A04020102020204" pitchFamily="34" charset="0"/>
              </a:defRPr>
            </a:lvl1pPr>
          </a:lstStyle>
          <a:p>
            <a:fld id="{3E8C1101-18A3-4C1B-8B0E-B737CEF1EE5C}" type="slidenum">
              <a:rPr lang="zh-CN" altLang="en-US" smtClean="0"/>
              <a:t>‹#›</a:t>
            </a:fld>
            <a:endParaRPr lang="zh-CN" altLang="en-US"/>
          </a:p>
        </p:txBody>
      </p:sp>
      <p:grpSp>
        <p:nvGrpSpPr>
          <p:cNvPr id="1028" name="Group 4">
            <a:extLst>
              <a:ext uri="{FF2B5EF4-FFF2-40B4-BE49-F238E27FC236}">
                <a16:creationId xmlns:a16="http://schemas.microsoft.com/office/drawing/2014/main" id="{4017378A-5771-4885-BC2A-90E3D13B5BFA}"/>
              </a:ext>
            </a:extLst>
          </p:cNvPr>
          <p:cNvGrpSpPr>
            <a:grpSpLocks/>
          </p:cNvGrpSpPr>
          <p:nvPr/>
        </p:nvGrpSpPr>
        <p:grpSpPr bwMode="auto">
          <a:xfrm>
            <a:off x="0" y="0"/>
            <a:ext cx="12192000" cy="546100"/>
            <a:chOff x="0" y="0"/>
            <a:chExt cx="5760" cy="344"/>
          </a:xfrm>
        </p:grpSpPr>
        <p:sp>
          <p:nvSpPr>
            <p:cNvPr id="1032" name="Rectangle 5">
              <a:extLst>
                <a:ext uri="{FF2B5EF4-FFF2-40B4-BE49-F238E27FC236}">
                  <a16:creationId xmlns:a16="http://schemas.microsoft.com/office/drawing/2014/main" id="{A4A63FC4-123A-4421-9EA5-E62A9398931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80" cy="336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defRPr/>
              </a:pPr>
              <a:endParaRPr lang="en-US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033" name="Rectangle 6">
              <a:extLst>
                <a:ext uri="{FF2B5EF4-FFF2-40B4-BE49-F238E27FC236}">
                  <a16:creationId xmlns:a16="http://schemas.microsoft.com/office/drawing/2014/main" id="{9E203862-4086-4420-A5E0-D815178D970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0" y="85"/>
              <a:ext cx="5500" cy="1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en-US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034" name="Rectangle 7">
              <a:extLst>
                <a:ext uri="{FF2B5EF4-FFF2-40B4-BE49-F238E27FC236}">
                  <a16:creationId xmlns:a16="http://schemas.microsoft.com/office/drawing/2014/main" id="{643B68A7-7BE8-478D-9616-26652A690D6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58" y="85"/>
              <a:ext cx="87" cy="89"/>
            </a:xfrm>
            <a:prstGeom prst="rect">
              <a:avLst/>
            </a:pr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en-US" altLang="en-US" sz="1800">
                <a:solidFill>
                  <a:schemeClr val="hlink"/>
                </a:solidFill>
              </a:endParaRPr>
            </a:p>
          </p:txBody>
        </p:sp>
        <p:sp>
          <p:nvSpPr>
            <p:cNvPr id="1035" name="Rectangle 8">
              <a:extLst>
                <a:ext uri="{FF2B5EF4-FFF2-40B4-BE49-F238E27FC236}">
                  <a16:creationId xmlns:a16="http://schemas.microsoft.com/office/drawing/2014/main" id="{62F91B4D-88DE-4EA0-9377-4FB51F24908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5" y="0"/>
              <a:ext cx="88" cy="87"/>
            </a:xfrm>
            <a:prstGeom prst="rect">
              <a:avLst/>
            </a:pr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en-US" altLang="en-US" sz="1800">
                <a:solidFill>
                  <a:schemeClr val="hlink"/>
                </a:solidFill>
              </a:endParaRPr>
            </a:p>
          </p:txBody>
        </p:sp>
        <p:sp>
          <p:nvSpPr>
            <p:cNvPr id="1036" name="Rectangle 9">
              <a:extLst>
                <a:ext uri="{FF2B5EF4-FFF2-40B4-BE49-F238E27FC236}">
                  <a16:creationId xmlns:a16="http://schemas.microsoft.com/office/drawing/2014/main" id="{A063D973-A979-4D87-BCAD-22994970D3D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5" y="85"/>
              <a:ext cx="88" cy="89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en-US" altLang="en-US" sz="1800">
                <a:solidFill>
                  <a:schemeClr val="accent2"/>
                </a:solidFill>
              </a:endParaRPr>
            </a:p>
          </p:txBody>
        </p:sp>
        <p:sp>
          <p:nvSpPr>
            <p:cNvPr id="1037" name="Rectangle 10">
              <a:extLst>
                <a:ext uri="{FF2B5EF4-FFF2-40B4-BE49-F238E27FC236}">
                  <a16:creationId xmlns:a16="http://schemas.microsoft.com/office/drawing/2014/main" id="{93D1B8A6-359D-4C07-87C9-2D1894AEA0D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3" y="173"/>
              <a:ext cx="86" cy="87"/>
            </a:xfrm>
            <a:prstGeom prst="rect">
              <a:avLst/>
            </a:pr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en-US" altLang="en-US" sz="1800">
                <a:solidFill>
                  <a:schemeClr val="hlink"/>
                </a:solidFill>
              </a:endParaRPr>
            </a:p>
          </p:txBody>
        </p:sp>
        <p:sp>
          <p:nvSpPr>
            <p:cNvPr id="1038" name="Rectangle 11">
              <a:extLst>
                <a:ext uri="{FF2B5EF4-FFF2-40B4-BE49-F238E27FC236}">
                  <a16:creationId xmlns:a16="http://schemas.microsoft.com/office/drawing/2014/main" id="{B7A1858F-A765-4CF1-A40B-CBC88912363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3" y="86"/>
              <a:ext cx="89" cy="87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en-US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039" name="Rectangle 12">
              <a:extLst>
                <a:ext uri="{FF2B5EF4-FFF2-40B4-BE49-F238E27FC236}">
                  <a16:creationId xmlns:a16="http://schemas.microsoft.com/office/drawing/2014/main" id="{9BE11D75-F035-4606-8FC3-890DB088B4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58" y="171"/>
              <a:ext cx="87" cy="87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en-US" altLang="en-US" sz="1800">
                <a:solidFill>
                  <a:schemeClr val="accent2"/>
                </a:solidFill>
              </a:endParaRPr>
            </a:p>
          </p:txBody>
        </p:sp>
        <p:sp>
          <p:nvSpPr>
            <p:cNvPr id="1040" name="Rectangle 13">
              <a:extLst>
                <a:ext uri="{FF2B5EF4-FFF2-40B4-BE49-F238E27FC236}">
                  <a16:creationId xmlns:a16="http://schemas.microsoft.com/office/drawing/2014/main" id="{68FA3744-9B37-4060-A092-D49510A095B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3" y="258"/>
              <a:ext cx="86" cy="86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en-US" altLang="en-US" sz="1800">
                <a:solidFill>
                  <a:schemeClr val="accent2"/>
                </a:solidFill>
              </a:endParaRPr>
            </a:p>
          </p:txBody>
        </p:sp>
      </p:grpSp>
      <p:sp>
        <p:nvSpPr>
          <p:cNvPr id="1029" name="Rectangle 14">
            <a:extLst>
              <a:ext uri="{FF2B5EF4-FFF2-40B4-BE49-F238E27FC236}">
                <a16:creationId xmlns:a16="http://schemas.microsoft.com/office/drawing/2014/main" id="{A4363C8E-DDD8-4ABF-ABEF-57F06EA9CA7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457200"/>
            <a:ext cx="10972800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单击此处编辑母版标题样式</a:t>
            </a:r>
            <a:endParaRPr lang="en-US" altLang="en-US"/>
          </a:p>
        </p:txBody>
      </p:sp>
      <p:sp>
        <p:nvSpPr>
          <p:cNvPr id="1030" name="Rectangle 15">
            <a:extLst>
              <a:ext uri="{FF2B5EF4-FFF2-40B4-BE49-F238E27FC236}">
                <a16:creationId xmlns:a16="http://schemas.microsoft.com/office/drawing/2014/main" id="{5CD9C318-0919-4E1D-856F-3122151CC4D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981200"/>
            <a:ext cx="10972800" cy="3886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altLang="en-US"/>
          </a:p>
        </p:txBody>
      </p:sp>
      <p:sp>
        <p:nvSpPr>
          <p:cNvPr id="8208" name="Rectangle 16">
            <a:extLst>
              <a:ext uri="{FF2B5EF4-FFF2-40B4-BE49-F238E27FC236}">
                <a16:creationId xmlns:a16="http://schemas.microsoft.com/office/drawing/2014/main" id="{0352B662-6478-4F3A-A68B-85A289502E3F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fld id="{12A164C0-8A0A-4D84-80BD-A4685BA492FF}" type="datetimeFigureOut">
              <a:rPr lang="zh-CN" altLang="en-US" smtClean="0"/>
              <a:t>2023/4/13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7434945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chemeClr val="bg2"/>
        </a:buClr>
        <a:buSzPct val="75000"/>
        <a:buFont typeface="Wingdings" panose="05000000000000000000" pitchFamily="2" charset="2"/>
        <a:buChar char="n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SzPct val="80000"/>
        <a:buFont typeface="Wingdings" panose="05000000000000000000" pitchFamily="2" charset="2"/>
        <a:buChar char="¨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anose="05000000000000000000" pitchFamily="2" charset="2"/>
        <a:buChar char="n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anose="05000000000000000000" pitchFamily="2" charset="2"/>
        <a:buChar char="¨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lr>
          <a:schemeClr val="bg2"/>
        </a:buClr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3" Type="http://schemas.openxmlformats.org/officeDocument/2006/relationships/diagramLayout" Target="../diagrams/layout2.xml"/><Relationship Id="rId7" Type="http://schemas.openxmlformats.org/officeDocument/2006/relationships/diagramData" Target="../diagrams/data3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2.xml"/><Relationship Id="rId11" Type="http://schemas.microsoft.com/office/2007/relationships/diagramDrawing" Target="../diagrams/drawing3.xml"/><Relationship Id="rId5" Type="http://schemas.openxmlformats.org/officeDocument/2006/relationships/diagramColors" Target="../diagrams/colors2.xml"/><Relationship Id="rId10" Type="http://schemas.openxmlformats.org/officeDocument/2006/relationships/diagramColors" Target="../diagrams/colors3.xml"/><Relationship Id="rId4" Type="http://schemas.openxmlformats.org/officeDocument/2006/relationships/diagramQuickStyle" Target="../diagrams/quickStyle2.xml"/><Relationship Id="rId9" Type="http://schemas.openxmlformats.org/officeDocument/2006/relationships/diagramQuickStyle" Target="../diagrams/quickStyl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slideLayout" Target="../slideLayouts/slideLayout13.xml"/><Relationship Id="rId1" Type="http://schemas.openxmlformats.org/officeDocument/2006/relationships/themeOverride" Target="../theme/themeOverride1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6.xml"/><Relationship Id="rId2" Type="http://schemas.openxmlformats.org/officeDocument/2006/relationships/diagramData" Target="../diagrams/data16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6.xml"/><Relationship Id="rId5" Type="http://schemas.openxmlformats.org/officeDocument/2006/relationships/diagramColors" Target="../diagrams/colors16.xml"/><Relationship Id="rId4" Type="http://schemas.openxmlformats.org/officeDocument/2006/relationships/diagramQuickStyle" Target="../diagrams/quickStyle1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7.xml"/><Relationship Id="rId7" Type="http://schemas.openxmlformats.org/officeDocument/2006/relationships/image" Target="../media/image4.png"/><Relationship Id="rId2" Type="http://schemas.openxmlformats.org/officeDocument/2006/relationships/diagramData" Target="../diagrams/data17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7.xml"/><Relationship Id="rId5" Type="http://schemas.openxmlformats.org/officeDocument/2006/relationships/diagramColors" Target="../diagrams/colors17.xml"/><Relationship Id="rId4" Type="http://schemas.openxmlformats.org/officeDocument/2006/relationships/diagramQuickStyle" Target="../diagrams/quickStyle1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8.xml"/><Relationship Id="rId2" Type="http://schemas.openxmlformats.org/officeDocument/2006/relationships/diagramData" Target="../diagrams/data18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8.xml"/><Relationship Id="rId5" Type="http://schemas.openxmlformats.org/officeDocument/2006/relationships/diagramColors" Target="../diagrams/colors18.xml"/><Relationship Id="rId4" Type="http://schemas.openxmlformats.org/officeDocument/2006/relationships/diagramQuickStyle" Target="../diagrams/quickStyle18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9.xml"/><Relationship Id="rId2" Type="http://schemas.openxmlformats.org/officeDocument/2006/relationships/diagramData" Target="../diagrams/data19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9.xml"/><Relationship Id="rId5" Type="http://schemas.openxmlformats.org/officeDocument/2006/relationships/diagramColors" Target="../diagrams/colors19.xml"/><Relationship Id="rId4" Type="http://schemas.openxmlformats.org/officeDocument/2006/relationships/diagramQuickStyle" Target="../diagrams/quickStyle19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副标题 2">
            <a:extLst>
              <a:ext uri="{FF2B5EF4-FFF2-40B4-BE49-F238E27FC236}">
                <a16:creationId xmlns:a16="http://schemas.microsoft.com/office/drawing/2014/main" id="{62E61F23-D3FF-4BDF-A606-0BD36572A04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r"/>
            <a:r>
              <a:rPr lang="en-US" altLang="zh-CN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 Xiang(2207783)</a:t>
            </a:r>
            <a:endParaRPr lang="zh-CN" alt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EE26AFD7-7ED7-4F3F-9B2E-F1FAA1AE1429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 bwMode="auto">
          <a:xfrm>
            <a:off x="3039165" y="2296230"/>
            <a:ext cx="9152835" cy="17543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indent="407988" algn="ctr" eaLnBrk="0" hangingPunct="0"/>
            <a:r>
              <a:rPr lang="en-US" altLang="zh-CN" sz="3600" b="1" dirty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The Effect of Student-Centered Cooperative Learning</a:t>
            </a:r>
            <a:r>
              <a:rPr kumimoji="0" lang="en-US" altLang="zh-CN" sz="36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  on </a:t>
            </a:r>
            <a:r>
              <a:rPr lang="en-US" altLang="zh-CN" sz="3600" b="1" dirty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Written Production of EFL Adult Students</a:t>
            </a:r>
            <a:endParaRPr kumimoji="0" lang="en-US" altLang="zh-CN" sz="40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000749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32657F75-6AFE-43B8-89A2-2D7A8ED5E9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Outline (6 parts)</a:t>
            </a:r>
            <a:endParaRPr lang="zh-CN" altLang="en-US" dirty="0"/>
          </a:p>
        </p:txBody>
      </p:sp>
      <p:graphicFrame>
        <p:nvGraphicFramePr>
          <p:cNvPr id="5" name="内容占位符 4">
            <a:extLst>
              <a:ext uri="{FF2B5EF4-FFF2-40B4-BE49-F238E27FC236}">
                <a16:creationId xmlns:a16="http://schemas.microsoft.com/office/drawing/2014/main" id="{CB2FF997-79ED-49D8-A80B-ADDE166688D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5574276"/>
              </p:ext>
            </p:extLst>
          </p:nvPr>
        </p:nvGraphicFramePr>
        <p:xfrm>
          <a:off x="430695" y="1736271"/>
          <a:ext cx="11496262" cy="42537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341553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04A3179D-0F56-4F51-929B-51009EC84A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5374" y="345029"/>
            <a:ext cx="10972800" cy="960546"/>
          </a:xfrm>
        </p:spPr>
        <p:txBody>
          <a:bodyPr/>
          <a:lstStyle/>
          <a:p>
            <a:r>
              <a:rPr lang="en-US" altLang="zh-CN" dirty="0"/>
              <a:t>Overview </a:t>
            </a:r>
            <a:endParaRPr lang="zh-CN" altLang="en-US" dirty="0"/>
          </a:p>
        </p:txBody>
      </p:sp>
      <p:graphicFrame>
        <p:nvGraphicFramePr>
          <p:cNvPr id="4" name="内容占位符 3">
            <a:extLst>
              <a:ext uri="{FF2B5EF4-FFF2-40B4-BE49-F238E27FC236}">
                <a16:creationId xmlns:a16="http://schemas.microsoft.com/office/drawing/2014/main" id="{3F11E7F9-80A6-4504-B6CA-D45C3BFFD9A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51108707"/>
              </p:ext>
            </p:extLst>
          </p:nvPr>
        </p:nvGraphicFramePr>
        <p:xfrm>
          <a:off x="5512903" y="1186306"/>
          <a:ext cx="6122504" cy="55327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6" name="图示 5">
            <a:extLst>
              <a:ext uri="{FF2B5EF4-FFF2-40B4-BE49-F238E27FC236}">
                <a16:creationId xmlns:a16="http://schemas.microsoft.com/office/drawing/2014/main" id="{63F9082F-4500-43C0-A884-778CA634D11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69331642"/>
              </p:ext>
            </p:extLst>
          </p:nvPr>
        </p:nvGraphicFramePr>
        <p:xfrm>
          <a:off x="92765" y="1285933"/>
          <a:ext cx="5738190" cy="55327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27439779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内容占位符 2">
            <a:extLst>
              <a:ext uri="{FF2B5EF4-FFF2-40B4-BE49-F238E27FC236}">
                <a16:creationId xmlns:a16="http://schemas.microsoft.com/office/drawing/2014/main" id="{BC613C43-589D-482D-8A82-7BF7F91A15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9988" y="2044305"/>
            <a:ext cx="11179155" cy="3886200"/>
          </a:xfrm>
          <a:ln>
            <a:solidFill>
              <a:schemeClr val="bg1"/>
            </a:solidFill>
          </a:ln>
        </p:spPr>
        <p:txBody>
          <a:bodyPr/>
          <a:lstStyle/>
          <a:p>
            <a:pPr algn="just"/>
            <a:endParaRPr lang="en-US" altLang="zh-CN" sz="2400" dirty="0"/>
          </a:p>
          <a:p>
            <a:pPr algn="just"/>
            <a:r>
              <a:rPr lang="en-US" altLang="zh-CN" sz="3600" dirty="0"/>
              <a:t>It’s significant and necessary to conduct research on one method of cooperative learning (</a:t>
            </a:r>
            <a:r>
              <a:rPr lang="en-US" altLang="zh-CN" sz="3600" u="sng" dirty="0"/>
              <a:t>SCCL</a:t>
            </a:r>
            <a:r>
              <a:rPr lang="en-US" altLang="zh-CN" sz="3600" dirty="0"/>
              <a:t>) on EFL students’ </a:t>
            </a:r>
            <a:r>
              <a:rPr lang="en-US" altLang="zh-CN" sz="3600" u="sng" dirty="0"/>
              <a:t>written production</a:t>
            </a:r>
            <a:r>
              <a:rPr lang="en-US" altLang="zh-CN" sz="3600" dirty="0"/>
              <a:t> and examine the effectiveness of cooperative learning for </a:t>
            </a:r>
            <a:r>
              <a:rPr lang="en-US" altLang="zh-CN" sz="3600" u="sng" dirty="0"/>
              <a:t>high-achievers. </a:t>
            </a:r>
          </a:p>
          <a:p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36047565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DCCEEC6B-B1E4-4D11-AFEE-6762CDF26C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0819" y="331304"/>
            <a:ext cx="1789043" cy="1371600"/>
          </a:xfrm>
        </p:spPr>
        <p:txBody>
          <a:bodyPr/>
          <a:lstStyle/>
          <a:p>
            <a:r>
              <a:rPr lang="en-GB" altLang="zh-CN" dirty="0"/>
              <a:t>Aims</a:t>
            </a:r>
            <a:endParaRPr lang="zh-CN" altLang="en-US" dirty="0"/>
          </a:p>
        </p:txBody>
      </p:sp>
      <p:graphicFrame>
        <p:nvGraphicFramePr>
          <p:cNvPr id="6" name="内容占位符 5">
            <a:extLst>
              <a:ext uri="{FF2B5EF4-FFF2-40B4-BE49-F238E27FC236}">
                <a16:creationId xmlns:a16="http://schemas.microsoft.com/office/drawing/2014/main" id="{1E28820F-BA6B-4974-879F-DBAFE5F2688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18696942"/>
              </p:ext>
            </p:extLst>
          </p:nvPr>
        </p:nvGraphicFramePr>
        <p:xfrm>
          <a:off x="318051" y="1702904"/>
          <a:ext cx="11741427" cy="51550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84115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0407932C-46DB-417D-BF6C-9EAB632369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32597"/>
            <a:ext cx="10972800" cy="1371600"/>
          </a:xfrm>
        </p:spPr>
        <p:txBody>
          <a:bodyPr/>
          <a:lstStyle/>
          <a:p>
            <a:r>
              <a:rPr lang="en-US" altLang="zh-CN" dirty="0"/>
              <a:t>Research Questions</a:t>
            </a:r>
            <a:br>
              <a:rPr lang="zh-CN" altLang="zh-CN" dirty="0"/>
            </a:br>
            <a:endParaRPr lang="zh-CN" altLang="en-US" dirty="0"/>
          </a:p>
        </p:txBody>
      </p:sp>
      <p:graphicFrame>
        <p:nvGraphicFramePr>
          <p:cNvPr id="3" name="内容占位符 2">
            <a:extLst>
              <a:ext uri="{FF2B5EF4-FFF2-40B4-BE49-F238E27FC236}">
                <a16:creationId xmlns:a16="http://schemas.microsoft.com/office/drawing/2014/main" id="{D78AA9FC-4D73-40FD-9CC5-242EC2018A8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77737438"/>
              </p:ext>
            </p:extLst>
          </p:nvPr>
        </p:nvGraphicFramePr>
        <p:xfrm>
          <a:off x="715617" y="1368523"/>
          <a:ext cx="10972800" cy="53271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090507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A53AC76A-CF0F-4780-9056-0E81019659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Hypotheses</a:t>
            </a:r>
            <a:endParaRPr lang="zh-CN" altLang="en-US" dirty="0"/>
          </a:p>
        </p:txBody>
      </p:sp>
      <p:graphicFrame>
        <p:nvGraphicFramePr>
          <p:cNvPr id="4" name="内容占位符 3">
            <a:extLst>
              <a:ext uri="{FF2B5EF4-FFF2-40B4-BE49-F238E27FC236}">
                <a16:creationId xmlns:a16="http://schemas.microsoft.com/office/drawing/2014/main" id="{79C33ED8-6A63-42EC-9D83-3CC9A7CB0D0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84483224"/>
              </p:ext>
            </p:extLst>
          </p:nvPr>
        </p:nvGraphicFramePr>
        <p:xfrm>
          <a:off x="323850" y="1562101"/>
          <a:ext cx="11868150" cy="50564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47357817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7143BF52-4A82-44D3-BDA1-0903254015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6493" y="321996"/>
            <a:ext cx="8666921" cy="1149627"/>
          </a:xfrm>
        </p:spPr>
        <p:txBody>
          <a:bodyPr/>
          <a:lstStyle/>
          <a:p>
            <a:r>
              <a:rPr lang="en-US" altLang="zh-CN" dirty="0"/>
              <a:t>Scheme of Research Design </a:t>
            </a:r>
            <a:endParaRPr lang="zh-CN" altLang="en-US" dirty="0"/>
          </a:p>
        </p:txBody>
      </p:sp>
      <p:graphicFrame>
        <p:nvGraphicFramePr>
          <p:cNvPr id="6" name="内容占位符 5">
            <a:extLst>
              <a:ext uri="{FF2B5EF4-FFF2-40B4-BE49-F238E27FC236}">
                <a16:creationId xmlns:a16="http://schemas.microsoft.com/office/drawing/2014/main" id="{91AD48D1-4126-4B14-9A3B-86CF90092F2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53377623"/>
              </p:ext>
            </p:extLst>
          </p:nvPr>
        </p:nvGraphicFramePr>
        <p:xfrm>
          <a:off x="1278835" y="1767115"/>
          <a:ext cx="9634329" cy="46448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153012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5D5F9848-0274-4DFA-9047-AC7DDDDB86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Procedure</a:t>
            </a:r>
            <a:endParaRPr lang="zh-CN" altLang="en-US" dirty="0"/>
          </a:p>
        </p:txBody>
      </p:sp>
      <p:graphicFrame>
        <p:nvGraphicFramePr>
          <p:cNvPr id="4" name="内容占位符 5">
            <a:extLst>
              <a:ext uri="{FF2B5EF4-FFF2-40B4-BE49-F238E27FC236}">
                <a16:creationId xmlns:a16="http://schemas.microsoft.com/office/drawing/2014/main" id="{2677E86D-13D8-402C-B7C4-77EAD257B793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132031873"/>
              </p:ext>
            </p:extLst>
          </p:nvPr>
        </p:nvGraphicFramePr>
        <p:xfrm>
          <a:off x="1886858" y="633185"/>
          <a:ext cx="9083776" cy="60143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1285609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内容占位符 3">
            <a:extLst>
              <a:ext uri="{FF2B5EF4-FFF2-40B4-BE49-F238E27FC236}">
                <a16:creationId xmlns:a16="http://schemas.microsoft.com/office/drawing/2014/main" id="{27360A2E-CC5E-4304-938B-E3B6ABB05BC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63981634"/>
              </p:ext>
            </p:extLst>
          </p:nvPr>
        </p:nvGraphicFramePr>
        <p:xfrm>
          <a:off x="315035" y="1585712"/>
          <a:ext cx="11561929" cy="50906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矩形 1">
            <a:extLst>
              <a:ext uri="{FF2B5EF4-FFF2-40B4-BE49-F238E27FC236}">
                <a16:creationId xmlns:a16="http://schemas.microsoft.com/office/drawing/2014/main" id="{891A3284-04EA-4C23-9DCE-C2D76CDC2CCF}"/>
              </a:ext>
            </a:extLst>
          </p:cNvPr>
          <p:cNvSpPr/>
          <p:nvPr/>
        </p:nvSpPr>
        <p:spPr>
          <a:xfrm>
            <a:off x="650676" y="380456"/>
            <a:ext cx="2552302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4000" dirty="0"/>
              <a:t>Procedure</a:t>
            </a:r>
            <a:endParaRPr lang="zh-CN" altLang="en-US" sz="4000" dirty="0"/>
          </a:p>
        </p:txBody>
      </p:sp>
    </p:spTree>
    <p:extLst>
      <p:ext uri="{BB962C8B-B14F-4D97-AF65-F5344CB8AC3E}">
        <p14:creationId xmlns:p14="http://schemas.microsoft.com/office/powerpoint/2010/main" val="39889212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43E6FA92-DEB8-4AFE-91FD-5AB969717F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828497"/>
            <a:ext cx="10972800" cy="1371600"/>
          </a:xfrm>
        </p:spPr>
        <p:txBody>
          <a:bodyPr/>
          <a:lstStyle/>
          <a:p>
            <a:r>
              <a:rPr lang="en-US" altLang="zh-CN" dirty="0"/>
              <a:t>Key Constructs</a:t>
            </a:r>
            <a:endParaRPr lang="zh-CN" altLang="en-US" dirty="0"/>
          </a:p>
        </p:txBody>
      </p:sp>
      <p:graphicFrame>
        <p:nvGraphicFramePr>
          <p:cNvPr id="4" name="内容占位符 3">
            <a:extLst>
              <a:ext uri="{FF2B5EF4-FFF2-40B4-BE49-F238E27FC236}">
                <a16:creationId xmlns:a16="http://schemas.microsoft.com/office/drawing/2014/main" id="{FAC24D52-07F1-4384-9624-8C549D132FB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2850816"/>
              </p:ext>
            </p:extLst>
          </p:nvPr>
        </p:nvGraphicFramePr>
        <p:xfrm>
          <a:off x="490331" y="2607129"/>
          <a:ext cx="10972800" cy="3886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9547561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5EF2AA96-4C65-4949-A9C0-BD9D070999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Cooperative Learning</a:t>
            </a:r>
            <a:br>
              <a:rPr lang="zh-CN" altLang="zh-CN" dirty="0"/>
            </a:br>
            <a:endParaRPr lang="zh-CN" altLang="en-US" dirty="0"/>
          </a:p>
        </p:txBody>
      </p:sp>
      <p:graphicFrame>
        <p:nvGraphicFramePr>
          <p:cNvPr id="5" name="图示 4">
            <a:extLst>
              <a:ext uri="{FF2B5EF4-FFF2-40B4-BE49-F238E27FC236}">
                <a16:creationId xmlns:a16="http://schemas.microsoft.com/office/drawing/2014/main" id="{48E0F4CC-99F3-481D-A8F8-E302AE79C81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09153958"/>
              </p:ext>
            </p:extLst>
          </p:nvPr>
        </p:nvGraphicFramePr>
        <p:xfrm>
          <a:off x="683476" y="1397673"/>
          <a:ext cx="10898924" cy="50956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6850044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内容占位符 3">
            <a:extLst>
              <a:ext uri="{FF2B5EF4-FFF2-40B4-BE49-F238E27FC236}">
                <a16:creationId xmlns:a16="http://schemas.microsoft.com/office/drawing/2014/main" id="{2295CC3E-6B02-4BAE-985E-3D637065F17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535010" y="2060714"/>
            <a:ext cx="2663077" cy="3886200"/>
          </a:xfrm>
          <a:prstGeom prst="rect">
            <a:avLst/>
          </a:prstGeom>
        </p:spPr>
      </p:pic>
      <p:pic>
        <p:nvPicPr>
          <p:cNvPr id="5" name="内容占位符 3">
            <a:extLst>
              <a:ext uri="{FF2B5EF4-FFF2-40B4-BE49-F238E27FC236}">
                <a16:creationId xmlns:a16="http://schemas.microsoft.com/office/drawing/2014/main" id="{06046A6C-948E-434A-902C-B2417145872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1338471" y="750547"/>
            <a:ext cx="6432762" cy="5807480"/>
          </a:xfrm>
          <a:prstGeom prst="rect">
            <a:avLst/>
          </a:prstGeom>
          <a:noFill/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4631191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12EA82B6-3032-49D5-880D-9E9EC4913C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079" y="218897"/>
            <a:ext cx="10972800" cy="1371600"/>
          </a:xfrm>
        </p:spPr>
        <p:txBody>
          <a:bodyPr/>
          <a:lstStyle/>
          <a:p>
            <a:r>
              <a:rPr lang="en-US" altLang="zh-CN" dirty="0"/>
              <a:t>Competitive Learning</a:t>
            </a:r>
            <a:endParaRPr lang="zh-CN" altLang="en-US" dirty="0"/>
          </a:p>
        </p:txBody>
      </p:sp>
      <p:graphicFrame>
        <p:nvGraphicFramePr>
          <p:cNvPr id="5" name="内容占位符 4">
            <a:extLst>
              <a:ext uri="{FF2B5EF4-FFF2-40B4-BE49-F238E27FC236}">
                <a16:creationId xmlns:a16="http://schemas.microsoft.com/office/drawing/2014/main" id="{EEF856FB-A66C-4C90-9C43-552DF4AEE76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95734584"/>
              </p:ext>
            </p:extLst>
          </p:nvPr>
        </p:nvGraphicFramePr>
        <p:xfrm>
          <a:off x="980660" y="2040835"/>
          <a:ext cx="10230680" cy="39822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1530980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E1FC584D-435A-427F-894D-0ED9D74D5E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Measurement of Written Production</a:t>
            </a:r>
            <a:endParaRPr lang="zh-CN" altLang="en-US" dirty="0"/>
          </a:p>
        </p:txBody>
      </p:sp>
      <p:graphicFrame>
        <p:nvGraphicFramePr>
          <p:cNvPr id="4" name="内容占位符 3">
            <a:extLst>
              <a:ext uri="{FF2B5EF4-FFF2-40B4-BE49-F238E27FC236}">
                <a16:creationId xmlns:a16="http://schemas.microsoft.com/office/drawing/2014/main" id="{5DD16EEA-B459-4FAF-B656-B9E947F4BBA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53500847"/>
              </p:ext>
            </p:extLst>
          </p:nvPr>
        </p:nvGraphicFramePr>
        <p:xfrm>
          <a:off x="609600" y="1981200"/>
          <a:ext cx="10972800" cy="3886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3274119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0407932C-46DB-417D-BF6C-9EAB632369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zh-CN" dirty="0"/>
              <a:t>Evidence I Intend to Collect</a:t>
            </a:r>
            <a:endParaRPr lang="zh-CN" altLang="en-US" dirty="0"/>
          </a:p>
        </p:txBody>
      </p:sp>
      <p:graphicFrame>
        <p:nvGraphicFramePr>
          <p:cNvPr id="3" name="内容占位符 2">
            <a:extLst>
              <a:ext uri="{FF2B5EF4-FFF2-40B4-BE49-F238E27FC236}">
                <a16:creationId xmlns:a16="http://schemas.microsoft.com/office/drawing/2014/main" id="{97EDE934-2786-42BF-B5E9-E47F37EEDAD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814499"/>
              </p:ext>
            </p:extLst>
          </p:nvPr>
        </p:nvGraphicFramePr>
        <p:xfrm>
          <a:off x="1245705" y="2014331"/>
          <a:ext cx="8600660" cy="4121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277333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113C1F49-882F-4251-A717-286B70D61E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Methodology</a:t>
            </a:r>
            <a:endParaRPr lang="zh-CN" altLang="en-US" dirty="0"/>
          </a:p>
        </p:txBody>
      </p:sp>
      <p:graphicFrame>
        <p:nvGraphicFramePr>
          <p:cNvPr id="4" name="内容占位符 3">
            <a:extLst>
              <a:ext uri="{FF2B5EF4-FFF2-40B4-BE49-F238E27FC236}">
                <a16:creationId xmlns:a16="http://schemas.microsoft.com/office/drawing/2014/main" id="{D024C4A6-9945-4DA5-95F5-37DF384115E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51760847"/>
              </p:ext>
            </p:extLst>
          </p:nvPr>
        </p:nvGraphicFramePr>
        <p:xfrm>
          <a:off x="609600" y="1981200"/>
          <a:ext cx="10972800" cy="3886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3120246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B809AD1F-B143-456C-9409-78863F4F1D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Participants and Settings</a:t>
            </a:r>
            <a:endParaRPr lang="zh-CN" altLang="en-US" dirty="0"/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F4698746-5F90-4A93-B4EA-52F10E89A9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0817" y="1981200"/>
            <a:ext cx="11370365" cy="4512129"/>
          </a:xfrm>
        </p:spPr>
        <p:txBody>
          <a:bodyPr/>
          <a:lstStyle/>
          <a:p>
            <a:pPr algn="just"/>
            <a:r>
              <a:rPr lang="en-US" altLang="zh-CN" dirty="0"/>
              <a:t>24 intermediate-level EFL students from Chinese L1 background will participate in the experiment in 18 weeks. </a:t>
            </a:r>
          </a:p>
          <a:p>
            <a:pPr algn="just"/>
            <a:r>
              <a:rPr lang="en-US" altLang="zh-CN" dirty="0"/>
              <a:t>The class is randomly chosen from sophomores in a university in southwest of China to participate 2-phase experiment.</a:t>
            </a:r>
          </a:p>
          <a:p>
            <a:pPr marL="0" indent="0" algn="just">
              <a:buNone/>
            </a:pP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418767013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B13FF908-BB8C-48F0-8BF7-8EE2306B0B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Variables in the Experiment</a:t>
            </a:r>
            <a:endParaRPr lang="zh-CN" altLang="en-US" dirty="0"/>
          </a:p>
        </p:txBody>
      </p:sp>
      <p:graphicFrame>
        <p:nvGraphicFramePr>
          <p:cNvPr id="5" name="内容占位符 4">
            <a:extLst>
              <a:ext uri="{FF2B5EF4-FFF2-40B4-BE49-F238E27FC236}">
                <a16:creationId xmlns:a16="http://schemas.microsoft.com/office/drawing/2014/main" id="{FAA3263D-7886-4621-83E7-6B58B05C9FE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76336108"/>
              </p:ext>
            </p:extLst>
          </p:nvPr>
        </p:nvGraphicFramePr>
        <p:xfrm>
          <a:off x="740229" y="2119086"/>
          <a:ext cx="10972800" cy="42091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3630550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E53CD9A0-F32D-495B-9919-853E26F541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zh-CN" dirty="0"/>
              <a:t>The Ethical Issues</a:t>
            </a:r>
            <a:endParaRPr lang="zh-CN" altLang="en-US" dirty="0"/>
          </a:p>
        </p:txBody>
      </p:sp>
      <p:graphicFrame>
        <p:nvGraphicFramePr>
          <p:cNvPr id="3" name="内容占位符 2">
            <a:extLst>
              <a:ext uri="{FF2B5EF4-FFF2-40B4-BE49-F238E27FC236}">
                <a16:creationId xmlns:a16="http://schemas.microsoft.com/office/drawing/2014/main" id="{84F2DABC-154B-4E7D-A33E-4FB4126BFCF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43045371"/>
              </p:ext>
            </p:extLst>
          </p:nvPr>
        </p:nvGraphicFramePr>
        <p:xfrm>
          <a:off x="3207224" y="583568"/>
          <a:ext cx="11206197" cy="62744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图片 3">
            <a:extLst>
              <a:ext uri="{FF2B5EF4-FFF2-40B4-BE49-F238E27FC236}">
                <a16:creationId xmlns:a16="http://schemas.microsoft.com/office/drawing/2014/main" id="{C4CB3309-3109-450B-9833-49A49395DB19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35607" t="17090" r="35287" b="17090"/>
          <a:stretch/>
        </p:blipFill>
        <p:spPr>
          <a:xfrm>
            <a:off x="1417982" y="2332618"/>
            <a:ext cx="2411896" cy="338545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107689894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5FEAC8EE-E96C-464A-85B9-73D4514F84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sz="4000" dirty="0"/>
              <a:t>Data Collection and Analysis</a:t>
            </a:r>
            <a:endParaRPr lang="zh-CN" altLang="en-US" sz="4000" dirty="0"/>
          </a:p>
        </p:txBody>
      </p:sp>
      <p:graphicFrame>
        <p:nvGraphicFramePr>
          <p:cNvPr id="4" name="内容占位符 3">
            <a:extLst>
              <a:ext uri="{FF2B5EF4-FFF2-40B4-BE49-F238E27FC236}">
                <a16:creationId xmlns:a16="http://schemas.microsoft.com/office/drawing/2014/main" id="{E81CB84D-48BF-4C79-9D1D-F60D5A6F41C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05194737"/>
              </p:ext>
            </p:extLst>
          </p:nvPr>
        </p:nvGraphicFramePr>
        <p:xfrm>
          <a:off x="298174" y="1850571"/>
          <a:ext cx="11595652" cy="50074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9781823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1E12C89E-72E2-4EB2-881A-02D1A1D165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821634"/>
            <a:ext cx="10972800" cy="1371600"/>
          </a:xfrm>
        </p:spPr>
        <p:txBody>
          <a:bodyPr/>
          <a:lstStyle/>
          <a:p>
            <a:r>
              <a:rPr lang="en-GB" altLang="zh-CN" sz="3200" dirty="0"/>
              <a:t>The Timetable for the Proposed Project (12-month)</a:t>
            </a:r>
            <a:br>
              <a:rPr lang="zh-CN" altLang="zh-CN" dirty="0"/>
            </a:br>
            <a:endParaRPr lang="zh-CN" altLang="en-US" dirty="0"/>
          </a:p>
        </p:txBody>
      </p:sp>
      <p:graphicFrame>
        <p:nvGraphicFramePr>
          <p:cNvPr id="4" name="内容占位符 3">
            <a:extLst>
              <a:ext uri="{FF2B5EF4-FFF2-40B4-BE49-F238E27FC236}">
                <a16:creationId xmlns:a16="http://schemas.microsoft.com/office/drawing/2014/main" id="{BB61EF9B-1EBA-4740-AE03-12F2283D7C3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77601494"/>
              </p:ext>
            </p:extLst>
          </p:nvPr>
        </p:nvGraphicFramePr>
        <p:xfrm>
          <a:off x="609600" y="1981200"/>
          <a:ext cx="10972800" cy="3886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2947613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72C27A6E-E605-4EEA-8879-1672D1D7CA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References</a:t>
            </a:r>
            <a:endParaRPr lang="zh-CN" altLang="en-US" dirty="0"/>
          </a:p>
        </p:txBody>
      </p:sp>
      <p:pic>
        <p:nvPicPr>
          <p:cNvPr id="6" name="内容占位符 5">
            <a:extLst>
              <a:ext uri="{FF2B5EF4-FFF2-40B4-BE49-F238E27FC236}">
                <a16:creationId xmlns:a16="http://schemas.microsoft.com/office/drawing/2014/main" id="{3160198B-2F4C-4808-A27D-6E740FFDF5B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22886" y="1736271"/>
            <a:ext cx="10972800" cy="3886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3865835"/>
      </p:ext>
    </p:extLst>
  </p:cSld>
  <p:clrMapOvr>
    <a:masterClrMapping/>
  </p:clrMapOvr>
</p:sld>
</file>

<file path=ppt/theme/theme1.xml><?xml version="1.0" encoding="utf-8"?>
<a:theme xmlns:a="http://schemas.openxmlformats.org/drawingml/2006/main" name="HDOfficeLightV0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ixel">
  <a:themeElements>
    <a:clrScheme name="Pixel 12">
      <a:dk1>
        <a:srgbClr val="000000"/>
      </a:dk1>
      <a:lt1>
        <a:srgbClr val="FFFFFF"/>
      </a:lt1>
      <a:dk2>
        <a:srgbClr val="000000"/>
      </a:dk2>
      <a:lt2>
        <a:srgbClr val="00007D"/>
      </a:lt2>
      <a:accent1>
        <a:srgbClr val="9999FF"/>
      </a:accent1>
      <a:accent2>
        <a:srgbClr val="9999CC"/>
      </a:accent2>
      <a:accent3>
        <a:srgbClr val="FFFFFF"/>
      </a:accent3>
      <a:accent4>
        <a:srgbClr val="000000"/>
      </a:accent4>
      <a:accent5>
        <a:srgbClr val="CACAFF"/>
      </a:accent5>
      <a:accent6>
        <a:srgbClr val="8A8AB9"/>
      </a:accent6>
      <a:hlink>
        <a:srgbClr val="666699"/>
      </a:hlink>
      <a:folHlink>
        <a:srgbClr val="CCCCE6"/>
      </a:folHlink>
    </a:clrScheme>
    <a:fontScheme name="Pixel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</a:defRPr>
        </a:defPPr>
      </a:lstStyle>
    </a:lnDef>
  </a:objectDefaults>
  <a:extraClrSchemeLst>
    <a:extraClrScheme>
      <a:clrScheme name="Pixel 1">
        <a:dk1>
          <a:srgbClr val="0066FF"/>
        </a:dk1>
        <a:lt1>
          <a:srgbClr val="FFFFFF"/>
        </a:lt1>
        <a:dk2>
          <a:srgbClr val="000066"/>
        </a:dk2>
        <a:lt2>
          <a:srgbClr val="FFFFFF"/>
        </a:lt2>
        <a:accent1>
          <a:srgbClr val="6699FF"/>
        </a:accent1>
        <a:accent2>
          <a:srgbClr val="3333FF"/>
        </a:accent2>
        <a:accent3>
          <a:srgbClr val="AAAAB8"/>
        </a:accent3>
        <a:accent4>
          <a:srgbClr val="DADADA"/>
        </a:accent4>
        <a:accent5>
          <a:srgbClr val="B8CAFF"/>
        </a:accent5>
        <a:accent6>
          <a:srgbClr val="2D2DE7"/>
        </a:accent6>
        <a:hlink>
          <a:srgbClr val="FFCC00"/>
        </a:hlink>
        <a:folHlink>
          <a:srgbClr val="00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2">
        <a:dk1>
          <a:srgbClr val="009999"/>
        </a:dk1>
        <a:lt1>
          <a:srgbClr val="FFFFFF"/>
        </a:lt1>
        <a:dk2>
          <a:srgbClr val="334B49"/>
        </a:dk2>
        <a:lt2>
          <a:srgbClr val="FFFFFF"/>
        </a:lt2>
        <a:accent1>
          <a:srgbClr val="33CCCC"/>
        </a:accent1>
        <a:accent2>
          <a:srgbClr val="008080"/>
        </a:accent2>
        <a:accent3>
          <a:srgbClr val="ADB1B1"/>
        </a:accent3>
        <a:accent4>
          <a:srgbClr val="DADADA"/>
        </a:accent4>
        <a:accent5>
          <a:srgbClr val="ADE2E2"/>
        </a:accent5>
        <a:accent6>
          <a:srgbClr val="007373"/>
        </a:accent6>
        <a:hlink>
          <a:srgbClr val="FFCC00"/>
        </a:hlink>
        <a:folHlink>
          <a:srgbClr val="0066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3">
        <a:dk1>
          <a:srgbClr val="006699"/>
        </a:dk1>
        <a:lt1>
          <a:srgbClr val="FFFFFF"/>
        </a:lt1>
        <a:dk2>
          <a:srgbClr val="333399"/>
        </a:dk2>
        <a:lt2>
          <a:srgbClr val="FFFFFF"/>
        </a:lt2>
        <a:accent1>
          <a:srgbClr val="0099CC"/>
        </a:accent1>
        <a:accent2>
          <a:srgbClr val="0386AF"/>
        </a:accent2>
        <a:accent3>
          <a:srgbClr val="ADADCA"/>
        </a:accent3>
        <a:accent4>
          <a:srgbClr val="DADADA"/>
        </a:accent4>
        <a:accent5>
          <a:srgbClr val="AACAE2"/>
        </a:accent5>
        <a:accent6>
          <a:srgbClr val="02799E"/>
        </a:accent6>
        <a:hlink>
          <a:srgbClr val="FFCC00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4">
        <a:dk1>
          <a:srgbClr val="008080"/>
        </a:dk1>
        <a:lt1>
          <a:srgbClr val="FFFFFF"/>
        </a:lt1>
        <a:dk2>
          <a:srgbClr val="2F978D"/>
        </a:dk2>
        <a:lt2>
          <a:srgbClr val="FFFFFF"/>
        </a:lt2>
        <a:accent1>
          <a:srgbClr val="0099FF"/>
        </a:accent1>
        <a:accent2>
          <a:srgbClr val="009999"/>
        </a:accent2>
        <a:accent3>
          <a:srgbClr val="ADC9C5"/>
        </a:accent3>
        <a:accent4>
          <a:srgbClr val="DADADA"/>
        </a:accent4>
        <a:accent5>
          <a:srgbClr val="AACAFF"/>
        </a:accent5>
        <a:accent6>
          <a:srgbClr val="008A8A"/>
        </a:accent6>
        <a:hlink>
          <a:srgbClr val="FFFFCC"/>
        </a:hlink>
        <a:folHlink>
          <a:srgbClr val="70CAC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5">
        <a:dk1>
          <a:srgbClr val="822504"/>
        </a:dk1>
        <a:lt1>
          <a:srgbClr val="FFFFFF"/>
        </a:lt1>
        <a:dk2>
          <a:srgbClr val="330000"/>
        </a:dk2>
        <a:lt2>
          <a:srgbClr val="FFFFFF"/>
        </a:lt2>
        <a:accent1>
          <a:srgbClr val="FF9900"/>
        </a:accent1>
        <a:accent2>
          <a:srgbClr val="9E2A06"/>
        </a:accent2>
        <a:accent3>
          <a:srgbClr val="ADAAAA"/>
        </a:accent3>
        <a:accent4>
          <a:srgbClr val="DADADA"/>
        </a:accent4>
        <a:accent5>
          <a:srgbClr val="FFCAAA"/>
        </a:accent5>
        <a:accent6>
          <a:srgbClr val="8F2505"/>
        </a:accent6>
        <a:hlink>
          <a:srgbClr val="FF3300"/>
        </a:hlink>
        <a:folHlink>
          <a:srgbClr val="7C070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6">
        <a:dk1>
          <a:srgbClr val="336600"/>
        </a:dk1>
        <a:lt1>
          <a:srgbClr val="FFFFFF"/>
        </a:lt1>
        <a:dk2>
          <a:srgbClr val="4A7911"/>
        </a:dk2>
        <a:lt2>
          <a:srgbClr val="FFFFFF"/>
        </a:lt2>
        <a:accent1>
          <a:srgbClr val="666633"/>
        </a:accent1>
        <a:accent2>
          <a:srgbClr val="669900"/>
        </a:accent2>
        <a:accent3>
          <a:srgbClr val="B1BEAA"/>
        </a:accent3>
        <a:accent4>
          <a:srgbClr val="DADADA"/>
        </a:accent4>
        <a:accent5>
          <a:srgbClr val="B8B8AD"/>
        </a:accent5>
        <a:accent6>
          <a:srgbClr val="5C8A00"/>
        </a:accent6>
        <a:hlink>
          <a:srgbClr val="FFCC00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7">
        <a:dk1>
          <a:srgbClr val="000000"/>
        </a:dk1>
        <a:lt1>
          <a:srgbClr val="FFFFFF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8">
        <a:dk1>
          <a:srgbClr val="003300"/>
        </a:dk1>
        <a:lt1>
          <a:srgbClr val="FFFFFF"/>
        </a:lt1>
        <a:dk2>
          <a:srgbClr val="000000"/>
        </a:dk2>
        <a:lt2>
          <a:srgbClr val="336600"/>
        </a:lt2>
        <a:accent1>
          <a:srgbClr val="CCCC00"/>
        </a:accent1>
        <a:accent2>
          <a:srgbClr val="669900"/>
        </a:accent2>
        <a:accent3>
          <a:srgbClr val="FFFFFF"/>
        </a:accent3>
        <a:accent4>
          <a:srgbClr val="002A00"/>
        </a:accent4>
        <a:accent5>
          <a:srgbClr val="E2E2AA"/>
        </a:accent5>
        <a:accent6>
          <a:srgbClr val="5C8A00"/>
        </a:accent6>
        <a:hlink>
          <a:srgbClr val="333300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9">
        <a:dk1>
          <a:srgbClr val="000000"/>
        </a:dk1>
        <a:lt1>
          <a:srgbClr val="FFFFFF"/>
        </a:lt1>
        <a:dk2>
          <a:srgbClr val="000000"/>
        </a:dk2>
        <a:lt2>
          <a:srgbClr val="440044"/>
        </a:lt2>
        <a:accent1>
          <a:srgbClr val="FFCCCC"/>
        </a:accent1>
        <a:accent2>
          <a:srgbClr val="790571"/>
        </a:accent2>
        <a:accent3>
          <a:srgbClr val="FFFFFF"/>
        </a:accent3>
        <a:accent4>
          <a:srgbClr val="000000"/>
        </a:accent4>
        <a:accent5>
          <a:srgbClr val="FFE2E2"/>
        </a:accent5>
        <a:accent6>
          <a:srgbClr val="6D0466"/>
        </a:accent6>
        <a:hlink>
          <a:srgbClr val="993366"/>
        </a:hlink>
        <a:folHlink>
          <a:srgbClr val="9F839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0">
        <a:dk1>
          <a:srgbClr val="000000"/>
        </a:dk1>
        <a:lt1>
          <a:srgbClr val="FFFFFF"/>
        </a:lt1>
        <a:dk2>
          <a:srgbClr val="000000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1">
        <a:dk1>
          <a:srgbClr val="000000"/>
        </a:dk1>
        <a:lt1>
          <a:srgbClr val="FFFFFF"/>
        </a:lt1>
        <a:dk2>
          <a:srgbClr val="000000"/>
        </a:dk2>
        <a:lt2>
          <a:srgbClr val="779F92"/>
        </a:lt2>
        <a:accent1>
          <a:srgbClr val="33CCCC"/>
        </a:accent1>
        <a:accent2>
          <a:srgbClr val="9DC2D7"/>
        </a:accent2>
        <a:accent3>
          <a:srgbClr val="FFFFFF"/>
        </a:accent3>
        <a:accent4>
          <a:srgbClr val="000000"/>
        </a:accent4>
        <a:accent5>
          <a:srgbClr val="ADE2E2"/>
        </a:accent5>
        <a:accent6>
          <a:srgbClr val="8EB0C3"/>
        </a:accent6>
        <a:hlink>
          <a:srgbClr val="006666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2">
        <a:dk1>
          <a:srgbClr val="000000"/>
        </a:dk1>
        <a:lt1>
          <a:srgbClr val="FFFFFF"/>
        </a:lt1>
        <a:dk2>
          <a:srgbClr val="000000"/>
        </a:dk2>
        <a:lt2>
          <a:srgbClr val="00007D"/>
        </a:lt2>
        <a:accent1>
          <a:srgbClr val="9999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CACAFF"/>
        </a:accent5>
        <a:accent6>
          <a:srgbClr val="8A8AB9"/>
        </a:accent6>
        <a:hlink>
          <a:srgbClr val="666699"/>
        </a:hlink>
        <a:folHlink>
          <a:srgbClr val="CCCCE6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Pixel 12">
    <a:dk1>
      <a:srgbClr val="000000"/>
    </a:dk1>
    <a:lt1>
      <a:srgbClr val="FFFFFF"/>
    </a:lt1>
    <a:dk2>
      <a:srgbClr val="000000"/>
    </a:dk2>
    <a:lt2>
      <a:srgbClr val="00007D"/>
    </a:lt2>
    <a:accent1>
      <a:srgbClr val="9999FF"/>
    </a:accent1>
    <a:accent2>
      <a:srgbClr val="9999CC"/>
    </a:accent2>
    <a:accent3>
      <a:srgbClr val="FFFFFF"/>
    </a:accent3>
    <a:accent4>
      <a:srgbClr val="000000"/>
    </a:accent4>
    <a:accent5>
      <a:srgbClr val="CACAFF"/>
    </a:accent5>
    <a:accent6>
      <a:srgbClr val="8A8AB9"/>
    </a:accent6>
    <a:hlink>
      <a:srgbClr val="666699"/>
    </a:hlink>
    <a:folHlink>
      <a:srgbClr val="CCCCE6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TM02900720[[fn=积分]]</Template>
  <TotalTime>3380</TotalTime>
  <Words>711</Words>
  <Application>Microsoft Office PowerPoint</Application>
  <PresentationFormat>宽屏</PresentationFormat>
  <Paragraphs>122</Paragraphs>
  <Slides>23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8</vt:i4>
      </vt:variant>
      <vt:variant>
        <vt:lpstr>主题</vt:lpstr>
      </vt:variant>
      <vt:variant>
        <vt:i4>2</vt:i4>
      </vt:variant>
      <vt:variant>
        <vt:lpstr>幻灯片标题</vt:lpstr>
      </vt:variant>
      <vt:variant>
        <vt:i4>23</vt:i4>
      </vt:variant>
    </vt:vector>
  </HeadingPairs>
  <TitlesOfParts>
    <vt:vector size="33" baseType="lpstr">
      <vt:lpstr>宋体</vt:lpstr>
      <vt:lpstr>Arial</vt:lpstr>
      <vt:lpstr>Arial Black</vt:lpstr>
      <vt:lpstr>Calibri</vt:lpstr>
      <vt:lpstr>Calibri Light</vt:lpstr>
      <vt:lpstr>Times New Roman</vt:lpstr>
      <vt:lpstr>Wingdings</vt:lpstr>
      <vt:lpstr>Wingdings 2</vt:lpstr>
      <vt:lpstr>HDOfficeLightV0</vt:lpstr>
      <vt:lpstr>Pixel</vt:lpstr>
      <vt:lpstr>The Effect of Student-Centered Cooperative Learning  on Written Production of EFL Adult Students</vt:lpstr>
      <vt:lpstr>Outline (6 parts)</vt:lpstr>
      <vt:lpstr>Overview </vt:lpstr>
      <vt:lpstr>PowerPoint 演示文稿</vt:lpstr>
      <vt:lpstr>Aims</vt:lpstr>
      <vt:lpstr>Research Questions </vt:lpstr>
      <vt:lpstr>Hypotheses</vt:lpstr>
      <vt:lpstr>Scheme of Research Design </vt:lpstr>
      <vt:lpstr>Procedure</vt:lpstr>
      <vt:lpstr>PowerPoint 演示文稿</vt:lpstr>
      <vt:lpstr>Key Constructs</vt:lpstr>
      <vt:lpstr>Cooperative Learning </vt:lpstr>
      <vt:lpstr>PowerPoint 演示文稿</vt:lpstr>
      <vt:lpstr>Competitive Learning</vt:lpstr>
      <vt:lpstr>Measurement of Written Production</vt:lpstr>
      <vt:lpstr>Evidence I Intend to Collect</vt:lpstr>
      <vt:lpstr>Methodology</vt:lpstr>
      <vt:lpstr>Participants and Settings</vt:lpstr>
      <vt:lpstr>Variables in the Experiment</vt:lpstr>
      <vt:lpstr>The Ethical Issues</vt:lpstr>
      <vt:lpstr>Data Collection and Analysis</vt:lpstr>
      <vt:lpstr>The Timetable for the Proposed Project (12-month)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微软用户</dc:creator>
  <cp:lastModifiedBy>微软用户</cp:lastModifiedBy>
  <cp:revision>291</cp:revision>
  <dcterms:created xsi:type="dcterms:W3CDTF">2023-03-02T12:25:52Z</dcterms:created>
  <dcterms:modified xsi:type="dcterms:W3CDTF">2023-04-13T13:06:32Z</dcterms:modified>
</cp:coreProperties>
</file>