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3"/>
  </p:notesMasterIdLst>
  <p:sldIdLst>
    <p:sldId id="256" r:id="rId2"/>
  </p:sldIdLst>
  <p:sldSz cx="15119350" cy="1069181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0C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33" d="100"/>
          <a:sy n="33" d="100"/>
        </p:scale>
        <p:origin x="668"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94BBBD9C-8708-4FD8-9272-6A9A714BB13F}" type="datetimeFigureOut">
              <a:rPr lang="en-GB" smtClean="0"/>
              <a:t>29/06/2025</a:t>
            </a:fld>
            <a:endParaRPr lang="en-GB"/>
          </a:p>
        </p:txBody>
      </p:sp>
      <p:sp>
        <p:nvSpPr>
          <p:cNvPr id="4" name="Slide Image Placeholder 3"/>
          <p:cNvSpPr>
            <a:spLocks noGrp="1" noRot="1" noChangeAspect="1"/>
          </p:cNvSpPr>
          <p:nvPr>
            <p:ph type="sldImg" idx="2"/>
          </p:nvPr>
        </p:nvSpPr>
        <p:spPr>
          <a:xfrm>
            <a:off x="2935288" y="857250"/>
            <a:ext cx="3273425"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DDD76093-A329-43BD-A2A8-5965772D59EC}" type="slidenum">
              <a:rPr lang="en-GB" smtClean="0"/>
              <a:t>‹#›</a:t>
            </a:fld>
            <a:endParaRPr lang="en-GB"/>
          </a:p>
        </p:txBody>
      </p:sp>
    </p:spTree>
    <p:extLst>
      <p:ext uri="{BB962C8B-B14F-4D97-AF65-F5344CB8AC3E}">
        <p14:creationId xmlns:p14="http://schemas.microsoft.com/office/powerpoint/2010/main" val="1144377398"/>
      </p:ext>
    </p:extLst>
  </p:cSld>
  <p:clrMap bg1="lt1" tx1="dk1" bg2="lt2" tx2="dk2" accent1="accent1" accent2="accent2" accent3="accent3" accent4="accent4" accent5="accent5" accent6="accent6" hlink="hlink" folHlink="folHlink"/>
  <p:notesStyle>
    <a:lvl1pPr marL="0" algn="l" defTabSz="1238921" rtl="0" eaLnBrk="1" latinLnBrk="0" hangingPunct="1">
      <a:defRPr sz="1626" kern="1200">
        <a:solidFill>
          <a:schemeClr val="tx1"/>
        </a:solidFill>
        <a:latin typeface="+mn-lt"/>
        <a:ea typeface="+mn-ea"/>
        <a:cs typeface="+mn-cs"/>
      </a:defRPr>
    </a:lvl1pPr>
    <a:lvl2pPr marL="619460" algn="l" defTabSz="1238921" rtl="0" eaLnBrk="1" latinLnBrk="0" hangingPunct="1">
      <a:defRPr sz="1626" kern="1200">
        <a:solidFill>
          <a:schemeClr val="tx1"/>
        </a:solidFill>
        <a:latin typeface="+mn-lt"/>
        <a:ea typeface="+mn-ea"/>
        <a:cs typeface="+mn-cs"/>
      </a:defRPr>
    </a:lvl2pPr>
    <a:lvl3pPr marL="1238921" algn="l" defTabSz="1238921" rtl="0" eaLnBrk="1" latinLnBrk="0" hangingPunct="1">
      <a:defRPr sz="1626" kern="1200">
        <a:solidFill>
          <a:schemeClr val="tx1"/>
        </a:solidFill>
        <a:latin typeface="+mn-lt"/>
        <a:ea typeface="+mn-ea"/>
        <a:cs typeface="+mn-cs"/>
      </a:defRPr>
    </a:lvl3pPr>
    <a:lvl4pPr marL="1858381" algn="l" defTabSz="1238921" rtl="0" eaLnBrk="1" latinLnBrk="0" hangingPunct="1">
      <a:defRPr sz="1626" kern="1200">
        <a:solidFill>
          <a:schemeClr val="tx1"/>
        </a:solidFill>
        <a:latin typeface="+mn-lt"/>
        <a:ea typeface="+mn-ea"/>
        <a:cs typeface="+mn-cs"/>
      </a:defRPr>
    </a:lvl4pPr>
    <a:lvl5pPr marL="2477841" algn="l" defTabSz="1238921" rtl="0" eaLnBrk="1" latinLnBrk="0" hangingPunct="1">
      <a:defRPr sz="1626" kern="1200">
        <a:solidFill>
          <a:schemeClr val="tx1"/>
        </a:solidFill>
        <a:latin typeface="+mn-lt"/>
        <a:ea typeface="+mn-ea"/>
        <a:cs typeface="+mn-cs"/>
      </a:defRPr>
    </a:lvl5pPr>
    <a:lvl6pPr marL="3097301" algn="l" defTabSz="1238921" rtl="0" eaLnBrk="1" latinLnBrk="0" hangingPunct="1">
      <a:defRPr sz="1626" kern="1200">
        <a:solidFill>
          <a:schemeClr val="tx1"/>
        </a:solidFill>
        <a:latin typeface="+mn-lt"/>
        <a:ea typeface="+mn-ea"/>
        <a:cs typeface="+mn-cs"/>
      </a:defRPr>
    </a:lvl6pPr>
    <a:lvl7pPr marL="3716762" algn="l" defTabSz="1238921" rtl="0" eaLnBrk="1" latinLnBrk="0" hangingPunct="1">
      <a:defRPr sz="1626" kern="1200">
        <a:solidFill>
          <a:schemeClr val="tx1"/>
        </a:solidFill>
        <a:latin typeface="+mn-lt"/>
        <a:ea typeface="+mn-ea"/>
        <a:cs typeface="+mn-cs"/>
      </a:defRPr>
    </a:lvl7pPr>
    <a:lvl8pPr marL="4336222" algn="l" defTabSz="1238921" rtl="0" eaLnBrk="1" latinLnBrk="0" hangingPunct="1">
      <a:defRPr sz="1626" kern="1200">
        <a:solidFill>
          <a:schemeClr val="tx1"/>
        </a:solidFill>
        <a:latin typeface="+mn-lt"/>
        <a:ea typeface="+mn-ea"/>
        <a:cs typeface="+mn-cs"/>
      </a:defRPr>
    </a:lvl8pPr>
    <a:lvl9pPr marL="4955682" algn="l" defTabSz="1238921" rtl="0" eaLnBrk="1" latinLnBrk="0" hangingPunct="1">
      <a:defRPr sz="1626"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1" y="1749795"/>
            <a:ext cx="12851448" cy="3722335"/>
          </a:xfrm>
        </p:spPr>
        <p:txBody>
          <a:bodyPr anchor="b"/>
          <a:lstStyle>
            <a:lvl1pPr algn="ctr">
              <a:defRPr sz="9354"/>
            </a:lvl1pPr>
          </a:lstStyle>
          <a:p>
            <a:r>
              <a:rPr lang="en-US"/>
              <a:t>Click to edit Master title style</a:t>
            </a:r>
            <a:endParaRPr lang="en-US" dirty="0"/>
          </a:p>
        </p:txBody>
      </p:sp>
      <p:sp>
        <p:nvSpPr>
          <p:cNvPr id="3" name="Subtitle 2"/>
          <p:cNvSpPr>
            <a:spLocks noGrp="1"/>
          </p:cNvSpPr>
          <p:nvPr>
            <p:ph type="subTitle" idx="1"/>
          </p:nvPr>
        </p:nvSpPr>
        <p:spPr>
          <a:xfrm>
            <a:off x="1889919" y="5615678"/>
            <a:ext cx="11339513" cy="2581379"/>
          </a:xfrm>
        </p:spPr>
        <p:txBody>
          <a:bodyPr/>
          <a:lstStyle>
            <a:lvl1pPr marL="0" indent="0" algn="ctr">
              <a:buNone/>
              <a:defRPr sz="3742"/>
            </a:lvl1pPr>
            <a:lvl2pPr marL="712775" indent="0" algn="ctr">
              <a:buNone/>
              <a:defRPr sz="3118"/>
            </a:lvl2pPr>
            <a:lvl3pPr marL="1425550" indent="0" algn="ctr">
              <a:buNone/>
              <a:defRPr sz="2806"/>
            </a:lvl3pPr>
            <a:lvl4pPr marL="2138324" indent="0" algn="ctr">
              <a:buNone/>
              <a:defRPr sz="2494"/>
            </a:lvl4pPr>
            <a:lvl5pPr marL="2851099" indent="0" algn="ctr">
              <a:buNone/>
              <a:defRPr sz="2494"/>
            </a:lvl5pPr>
            <a:lvl6pPr marL="3563874" indent="0" algn="ctr">
              <a:buNone/>
              <a:defRPr sz="2494"/>
            </a:lvl6pPr>
            <a:lvl7pPr marL="4276649" indent="0" algn="ctr">
              <a:buNone/>
              <a:defRPr sz="2494"/>
            </a:lvl7pPr>
            <a:lvl8pPr marL="4989424" indent="0" algn="ctr">
              <a:buNone/>
              <a:defRPr sz="2494"/>
            </a:lvl8pPr>
            <a:lvl9pPr marL="5702198" indent="0" algn="ctr">
              <a:buNone/>
              <a:defRPr sz="249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EB8B956-C6F9-4C6B-8552-303F9D6B1BB2}"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C9D08D-A9BE-4CA7-B336-F69C09E2EEF4}" type="slidenum">
              <a:rPr lang="en-GB" smtClean="0"/>
              <a:t>‹#›</a:t>
            </a:fld>
            <a:endParaRPr lang="en-GB"/>
          </a:p>
        </p:txBody>
      </p:sp>
    </p:spTree>
    <p:extLst>
      <p:ext uri="{BB962C8B-B14F-4D97-AF65-F5344CB8AC3E}">
        <p14:creationId xmlns:p14="http://schemas.microsoft.com/office/powerpoint/2010/main" val="1185960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B8B956-C6F9-4C6B-8552-303F9D6B1BB2}"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C9D08D-A9BE-4CA7-B336-F69C09E2EEF4}" type="slidenum">
              <a:rPr lang="en-GB" smtClean="0"/>
              <a:t>‹#›</a:t>
            </a:fld>
            <a:endParaRPr lang="en-GB"/>
          </a:p>
        </p:txBody>
      </p:sp>
    </p:spTree>
    <p:extLst>
      <p:ext uri="{BB962C8B-B14F-4D97-AF65-F5344CB8AC3E}">
        <p14:creationId xmlns:p14="http://schemas.microsoft.com/office/powerpoint/2010/main" val="420023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2" y="2665532"/>
            <a:ext cx="13040439" cy="4447496"/>
          </a:xfrm>
        </p:spPr>
        <p:txBody>
          <a:bodyPr anchor="b"/>
          <a:lstStyle>
            <a:lvl1pPr>
              <a:defRPr sz="9354"/>
            </a:lvl1pPr>
          </a:lstStyle>
          <a:p>
            <a:r>
              <a:rPr lang="en-US"/>
              <a:t>Click to edit Master title style</a:t>
            </a:r>
            <a:endParaRPr lang="en-US" dirty="0"/>
          </a:p>
        </p:txBody>
      </p:sp>
      <p:sp>
        <p:nvSpPr>
          <p:cNvPr id="3" name="Text Placeholder 2"/>
          <p:cNvSpPr>
            <a:spLocks noGrp="1"/>
          </p:cNvSpPr>
          <p:nvPr>
            <p:ph type="body" idx="1"/>
          </p:nvPr>
        </p:nvSpPr>
        <p:spPr>
          <a:xfrm>
            <a:off x="1031582" y="7155103"/>
            <a:ext cx="13040439" cy="2338833"/>
          </a:xfrm>
        </p:spPr>
        <p:txBody>
          <a:bodyPr/>
          <a:lstStyle>
            <a:lvl1pPr marL="0" indent="0">
              <a:buNone/>
              <a:defRPr sz="3742">
                <a:solidFill>
                  <a:schemeClr val="tx1">
                    <a:tint val="82000"/>
                  </a:schemeClr>
                </a:solidFill>
              </a:defRPr>
            </a:lvl1pPr>
            <a:lvl2pPr marL="712775" indent="0">
              <a:buNone/>
              <a:defRPr sz="3118">
                <a:solidFill>
                  <a:schemeClr val="tx1">
                    <a:tint val="82000"/>
                  </a:schemeClr>
                </a:solidFill>
              </a:defRPr>
            </a:lvl2pPr>
            <a:lvl3pPr marL="1425550" indent="0">
              <a:buNone/>
              <a:defRPr sz="2806">
                <a:solidFill>
                  <a:schemeClr val="tx1">
                    <a:tint val="82000"/>
                  </a:schemeClr>
                </a:solidFill>
              </a:defRPr>
            </a:lvl3pPr>
            <a:lvl4pPr marL="2138324" indent="0">
              <a:buNone/>
              <a:defRPr sz="2494">
                <a:solidFill>
                  <a:schemeClr val="tx1">
                    <a:tint val="82000"/>
                  </a:schemeClr>
                </a:solidFill>
              </a:defRPr>
            </a:lvl4pPr>
            <a:lvl5pPr marL="2851099" indent="0">
              <a:buNone/>
              <a:defRPr sz="2494">
                <a:solidFill>
                  <a:schemeClr val="tx1">
                    <a:tint val="82000"/>
                  </a:schemeClr>
                </a:solidFill>
              </a:defRPr>
            </a:lvl5pPr>
            <a:lvl6pPr marL="3563874" indent="0">
              <a:buNone/>
              <a:defRPr sz="2494">
                <a:solidFill>
                  <a:schemeClr val="tx1">
                    <a:tint val="82000"/>
                  </a:schemeClr>
                </a:solidFill>
              </a:defRPr>
            </a:lvl6pPr>
            <a:lvl7pPr marL="4276649" indent="0">
              <a:buNone/>
              <a:defRPr sz="2494">
                <a:solidFill>
                  <a:schemeClr val="tx1">
                    <a:tint val="82000"/>
                  </a:schemeClr>
                </a:solidFill>
              </a:defRPr>
            </a:lvl7pPr>
            <a:lvl8pPr marL="4989424" indent="0">
              <a:buNone/>
              <a:defRPr sz="2494">
                <a:solidFill>
                  <a:schemeClr val="tx1">
                    <a:tint val="82000"/>
                  </a:schemeClr>
                </a:solidFill>
              </a:defRPr>
            </a:lvl8pPr>
            <a:lvl9pPr marL="5702198" indent="0">
              <a:buNone/>
              <a:defRPr sz="2494">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B8B956-C6F9-4C6B-8552-303F9D6B1BB2}"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C9D08D-A9BE-4CA7-B336-F69C09E2EEF4}" type="slidenum">
              <a:rPr lang="en-GB" smtClean="0"/>
              <a:t>‹#›</a:t>
            </a:fld>
            <a:endParaRPr lang="en-GB"/>
          </a:p>
        </p:txBody>
      </p:sp>
    </p:spTree>
    <p:extLst>
      <p:ext uri="{BB962C8B-B14F-4D97-AF65-F5344CB8AC3E}">
        <p14:creationId xmlns:p14="http://schemas.microsoft.com/office/powerpoint/2010/main" val="652804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39455"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54171"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B8B956-C6F9-4C6B-8552-303F9D6B1BB2}" type="datetimeFigureOut">
              <a:rPr lang="en-GB" smtClean="0"/>
              <a:t>29/06/2025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C9D08D-A9BE-4CA7-B336-F69C09E2EEF4}" type="slidenum">
              <a:rPr lang="en-GB" smtClean="0"/>
              <a:t>‹#›</a:t>
            </a:fld>
            <a:endParaRPr lang="en-GB"/>
          </a:p>
        </p:txBody>
      </p:sp>
    </p:spTree>
    <p:extLst>
      <p:ext uri="{BB962C8B-B14F-4D97-AF65-F5344CB8AC3E}">
        <p14:creationId xmlns:p14="http://schemas.microsoft.com/office/powerpoint/2010/main" val="1202843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569242"/>
            <a:ext cx="13040439" cy="206659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41426" y="2620980"/>
            <a:ext cx="63961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US"/>
              <a:t>Click to edit Master text styles</a:t>
            </a:r>
          </a:p>
        </p:txBody>
      </p:sp>
      <p:sp>
        <p:nvSpPr>
          <p:cNvPr id="4" name="Content Placeholder 3"/>
          <p:cNvSpPr>
            <a:spLocks noGrp="1"/>
          </p:cNvSpPr>
          <p:nvPr>
            <p:ph sz="half" idx="2"/>
          </p:nvPr>
        </p:nvSpPr>
        <p:spPr>
          <a:xfrm>
            <a:off x="1041426" y="3905482"/>
            <a:ext cx="63961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54172" y="2620980"/>
            <a:ext cx="64276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US"/>
              <a:t>Click to edit Master text styles</a:t>
            </a:r>
          </a:p>
        </p:txBody>
      </p:sp>
      <p:sp>
        <p:nvSpPr>
          <p:cNvPr id="6" name="Content Placeholder 5"/>
          <p:cNvSpPr>
            <a:spLocks noGrp="1"/>
          </p:cNvSpPr>
          <p:nvPr>
            <p:ph sz="quarter" idx="4"/>
          </p:nvPr>
        </p:nvSpPr>
        <p:spPr>
          <a:xfrm>
            <a:off x="7654172" y="3905482"/>
            <a:ext cx="64276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B8B956-C6F9-4C6B-8552-303F9D6B1BB2}" type="datetimeFigureOut">
              <a:rPr lang="en-GB" smtClean="0"/>
              <a:t>29/06/2025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C9D08D-A9BE-4CA7-B336-F69C09E2EEF4}" type="slidenum">
              <a:rPr lang="en-GB" smtClean="0"/>
              <a:t>‹#›</a:t>
            </a:fld>
            <a:endParaRPr lang="en-GB"/>
          </a:p>
        </p:txBody>
      </p:sp>
    </p:spTree>
    <p:extLst>
      <p:ext uri="{BB962C8B-B14F-4D97-AF65-F5344CB8AC3E}">
        <p14:creationId xmlns:p14="http://schemas.microsoft.com/office/powerpoint/2010/main" val="2248135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EB8B956-C6F9-4C6B-8552-303F9D6B1BB2}" type="datetimeFigureOut">
              <a:rPr lang="en-GB" smtClean="0"/>
              <a:t>29/06/2025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C9D08D-A9BE-4CA7-B336-F69C09E2EEF4}" type="slidenum">
              <a:rPr lang="en-GB" smtClean="0"/>
              <a:t>‹#›</a:t>
            </a:fld>
            <a:endParaRPr lang="en-GB"/>
          </a:p>
        </p:txBody>
      </p:sp>
    </p:spTree>
    <p:extLst>
      <p:ext uri="{BB962C8B-B14F-4D97-AF65-F5344CB8AC3E}">
        <p14:creationId xmlns:p14="http://schemas.microsoft.com/office/powerpoint/2010/main" val="3531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B8B956-C6F9-4C6B-8552-303F9D6B1BB2}" type="datetimeFigureOut">
              <a:rPr lang="en-GB" smtClean="0"/>
              <a:t>29/06/2025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C9D08D-A9BE-4CA7-B336-F69C09E2EEF4}" type="slidenum">
              <a:rPr lang="en-GB" smtClean="0"/>
              <a:t>‹#›</a:t>
            </a:fld>
            <a:endParaRPr lang="en-GB"/>
          </a:p>
        </p:txBody>
      </p:sp>
    </p:spTree>
    <p:extLst>
      <p:ext uri="{BB962C8B-B14F-4D97-AF65-F5344CB8AC3E}">
        <p14:creationId xmlns:p14="http://schemas.microsoft.com/office/powerpoint/2010/main" val="609700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US"/>
              <a:t>Click to edit Master title style</a:t>
            </a:r>
            <a:endParaRPr lang="en-US" dirty="0"/>
          </a:p>
        </p:txBody>
      </p:sp>
      <p:sp>
        <p:nvSpPr>
          <p:cNvPr id="3" name="Content Placeholder 2"/>
          <p:cNvSpPr>
            <a:spLocks noGrp="1"/>
          </p:cNvSpPr>
          <p:nvPr>
            <p:ph idx="1"/>
          </p:nvPr>
        </p:nvSpPr>
        <p:spPr>
          <a:xfrm>
            <a:off x="6427693" y="1539425"/>
            <a:ext cx="7654171" cy="7598117"/>
          </a:xfrm>
        </p:spPr>
        <p:txBody>
          <a:bodyPr/>
          <a:lstStyle>
            <a:lvl1pPr>
              <a:defRPr sz="4989"/>
            </a:lvl1pPr>
            <a:lvl2pPr>
              <a:defRPr sz="4365"/>
            </a:lvl2pPr>
            <a:lvl3pPr>
              <a:defRPr sz="3742"/>
            </a:lvl3pPr>
            <a:lvl4pPr>
              <a:defRPr sz="3118"/>
            </a:lvl4pPr>
            <a:lvl5pPr>
              <a:defRPr sz="3118"/>
            </a:lvl5pPr>
            <a:lvl6pPr>
              <a:defRPr sz="3118"/>
            </a:lvl6pPr>
            <a:lvl7pPr>
              <a:defRPr sz="3118"/>
            </a:lvl7pPr>
            <a:lvl8pPr>
              <a:defRPr sz="3118"/>
            </a:lvl8pPr>
            <a:lvl9pPr>
              <a:defRPr sz="311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EEB8B956-C6F9-4C6B-8552-303F9D6B1BB2}" type="datetimeFigureOut">
              <a:rPr lang="en-GB" smtClean="0"/>
              <a:t>29/06/2025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C9D08D-A9BE-4CA7-B336-F69C09E2EEF4}" type="slidenum">
              <a:rPr lang="en-GB" smtClean="0"/>
              <a:t>‹#›</a:t>
            </a:fld>
            <a:endParaRPr lang="en-GB"/>
          </a:p>
        </p:txBody>
      </p:sp>
    </p:spTree>
    <p:extLst>
      <p:ext uri="{BB962C8B-B14F-4D97-AF65-F5344CB8AC3E}">
        <p14:creationId xmlns:p14="http://schemas.microsoft.com/office/powerpoint/2010/main" val="376974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US"/>
              <a:t>Click to edit Master title style</a:t>
            </a:r>
            <a:endParaRPr lang="en-US" dirty="0"/>
          </a:p>
        </p:txBody>
      </p:sp>
      <p:sp>
        <p:nvSpPr>
          <p:cNvPr id="3" name="Picture Placeholder 2"/>
          <p:cNvSpPr>
            <a:spLocks noGrp="1" noChangeAspect="1"/>
          </p:cNvSpPr>
          <p:nvPr>
            <p:ph type="pic" idx="1"/>
          </p:nvPr>
        </p:nvSpPr>
        <p:spPr>
          <a:xfrm>
            <a:off x="6427693" y="1539425"/>
            <a:ext cx="7654171" cy="7598117"/>
          </a:xfrm>
        </p:spPr>
        <p:txBody>
          <a:bodyPr anchor="t"/>
          <a:lstStyle>
            <a:lvl1pPr marL="0" indent="0">
              <a:buNone/>
              <a:defRPr sz="4989"/>
            </a:lvl1pPr>
            <a:lvl2pPr marL="712775" indent="0">
              <a:buNone/>
              <a:defRPr sz="4365"/>
            </a:lvl2pPr>
            <a:lvl3pPr marL="1425550" indent="0">
              <a:buNone/>
              <a:defRPr sz="3742"/>
            </a:lvl3pPr>
            <a:lvl4pPr marL="2138324" indent="0">
              <a:buNone/>
              <a:defRPr sz="3118"/>
            </a:lvl4pPr>
            <a:lvl5pPr marL="2851099" indent="0">
              <a:buNone/>
              <a:defRPr sz="3118"/>
            </a:lvl5pPr>
            <a:lvl6pPr marL="3563874" indent="0">
              <a:buNone/>
              <a:defRPr sz="3118"/>
            </a:lvl6pPr>
            <a:lvl7pPr marL="4276649" indent="0">
              <a:buNone/>
              <a:defRPr sz="3118"/>
            </a:lvl7pPr>
            <a:lvl8pPr marL="4989424" indent="0">
              <a:buNone/>
              <a:defRPr sz="3118"/>
            </a:lvl8pPr>
            <a:lvl9pPr marL="5702198" indent="0">
              <a:buNone/>
              <a:defRPr sz="3118"/>
            </a:lvl9pPr>
          </a:lstStyle>
          <a:p>
            <a:r>
              <a:rPr lang="en-US"/>
              <a:t>Click icon to add picture</a:t>
            </a:r>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EEB8B956-C6F9-4C6B-8552-303F9D6B1BB2}" type="datetimeFigureOut">
              <a:rPr lang="en-GB" smtClean="0"/>
              <a:t>29/06/2025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C9D08D-A9BE-4CA7-B336-F69C09E2EEF4}" type="slidenum">
              <a:rPr lang="en-GB" smtClean="0"/>
              <a:t>‹#›</a:t>
            </a:fld>
            <a:endParaRPr lang="en-GB"/>
          </a:p>
        </p:txBody>
      </p:sp>
    </p:spTree>
    <p:extLst>
      <p:ext uri="{BB962C8B-B14F-4D97-AF65-F5344CB8AC3E}">
        <p14:creationId xmlns:p14="http://schemas.microsoft.com/office/powerpoint/2010/main" val="3371422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B8B956-C6F9-4C6B-8552-303F9D6B1BB2}"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C9D08D-A9BE-4CA7-B336-F69C09E2EEF4}" type="slidenum">
              <a:rPr lang="en-GB" smtClean="0"/>
              <a:t>‹#›</a:t>
            </a:fld>
            <a:endParaRPr lang="en-GB"/>
          </a:p>
        </p:txBody>
      </p:sp>
    </p:spTree>
    <p:extLst>
      <p:ext uri="{BB962C8B-B14F-4D97-AF65-F5344CB8AC3E}">
        <p14:creationId xmlns:p14="http://schemas.microsoft.com/office/powerpoint/2010/main" val="4136380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6" y="569240"/>
            <a:ext cx="3260110" cy="90608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39456" y="569240"/>
            <a:ext cx="9591338" cy="9060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B8B956-C6F9-4C6B-8552-303F9D6B1BB2}"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C9D08D-A9BE-4CA7-B336-F69C09E2EEF4}" type="slidenum">
              <a:rPr lang="en-GB" smtClean="0"/>
              <a:t>‹#›</a:t>
            </a:fld>
            <a:endParaRPr lang="en-GB"/>
          </a:p>
        </p:txBody>
      </p:sp>
    </p:spTree>
    <p:extLst>
      <p:ext uri="{BB962C8B-B14F-4D97-AF65-F5344CB8AC3E}">
        <p14:creationId xmlns:p14="http://schemas.microsoft.com/office/powerpoint/2010/main" val="553500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hyperlink" Target="http://www.flickr.com/photos/calliope/3727077988/" TargetMode="Externa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78000"/>
            <a:lum/>
            <a:extLst>
              <a:ext uri="{837473B0-CC2E-450A-ABE3-18F120FF3D39}">
                <a1611:picAttrSrcUrl xmlns:a1611="http://schemas.microsoft.com/office/drawing/2016/11/main" r:id="rId14"/>
              </a:ext>
            </a:extLst>
          </a:blip>
          <a:srcRect/>
          <a:stretch>
            <a:fillRect l="-4000" r="-4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569242"/>
            <a:ext cx="13040439" cy="20665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9456" y="2846200"/>
            <a:ext cx="13040439" cy="678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9455" y="9909729"/>
            <a:ext cx="3401854" cy="569240"/>
          </a:xfrm>
          <a:prstGeom prst="rect">
            <a:avLst/>
          </a:prstGeom>
        </p:spPr>
        <p:txBody>
          <a:bodyPr vert="horz" lIns="91440" tIns="45720" rIns="91440" bIns="45720" rtlCol="0" anchor="ctr"/>
          <a:lstStyle>
            <a:lvl1pPr algn="l">
              <a:defRPr sz="1871">
                <a:solidFill>
                  <a:schemeClr val="tx1">
                    <a:tint val="82000"/>
                  </a:schemeClr>
                </a:solidFill>
              </a:defRPr>
            </a:lvl1pPr>
          </a:lstStyle>
          <a:p>
            <a:fld id="{EEB8B956-C6F9-4C6B-8552-303F9D6B1BB2}" type="datetimeFigureOut">
              <a:rPr lang="en-GB" smtClean="0"/>
              <a:t>29/06/2025</a:t>
            </a:fld>
            <a:endParaRPr lang="en-GB"/>
          </a:p>
        </p:txBody>
      </p:sp>
      <p:sp>
        <p:nvSpPr>
          <p:cNvPr id="5" name="Footer Placeholder 4"/>
          <p:cNvSpPr>
            <a:spLocks noGrp="1"/>
          </p:cNvSpPr>
          <p:nvPr>
            <p:ph type="ftr" sz="quarter" idx="3"/>
          </p:nvPr>
        </p:nvSpPr>
        <p:spPr>
          <a:xfrm>
            <a:off x="5008285" y="9909729"/>
            <a:ext cx="5102781" cy="569240"/>
          </a:xfrm>
          <a:prstGeom prst="rect">
            <a:avLst/>
          </a:prstGeom>
        </p:spPr>
        <p:txBody>
          <a:bodyPr vert="horz" lIns="91440" tIns="45720" rIns="91440" bIns="45720" rtlCol="0" anchor="ctr"/>
          <a:lstStyle>
            <a:lvl1pPr algn="ctr">
              <a:defRPr sz="1871">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0678041" y="9909729"/>
            <a:ext cx="3401854" cy="569240"/>
          </a:xfrm>
          <a:prstGeom prst="rect">
            <a:avLst/>
          </a:prstGeom>
        </p:spPr>
        <p:txBody>
          <a:bodyPr vert="horz" lIns="91440" tIns="45720" rIns="91440" bIns="45720" rtlCol="0" anchor="ctr"/>
          <a:lstStyle>
            <a:lvl1pPr algn="r">
              <a:defRPr sz="1871">
                <a:solidFill>
                  <a:schemeClr val="tx1">
                    <a:tint val="82000"/>
                  </a:schemeClr>
                </a:solidFill>
              </a:defRPr>
            </a:lvl1pPr>
          </a:lstStyle>
          <a:p>
            <a:fld id="{89C9D08D-A9BE-4CA7-B336-F69C09E2EEF4}" type="slidenum">
              <a:rPr lang="en-GB" smtClean="0"/>
              <a:t>‹#›</a:t>
            </a:fld>
            <a:endParaRPr lang="en-GB"/>
          </a:p>
        </p:txBody>
      </p:sp>
    </p:spTree>
    <p:extLst>
      <p:ext uri="{BB962C8B-B14F-4D97-AF65-F5344CB8AC3E}">
        <p14:creationId xmlns:p14="http://schemas.microsoft.com/office/powerpoint/2010/main" val="35138675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425550" rtl="0" eaLnBrk="1" latinLnBrk="0" hangingPunct="1">
        <a:lnSpc>
          <a:spcPct val="90000"/>
        </a:lnSpc>
        <a:spcBef>
          <a:spcPct val="0"/>
        </a:spcBef>
        <a:buNone/>
        <a:defRPr sz="6860" kern="1200">
          <a:solidFill>
            <a:schemeClr val="tx1"/>
          </a:solidFill>
          <a:latin typeface="+mj-lt"/>
          <a:ea typeface="+mj-ea"/>
          <a:cs typeface="+mj-cs"/>
        </a:defRPr>
      </a:lvl1pPr>
    </p:titleStyle>
    <p:body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p:bodyStyle>
    <p:otherStyle>
      <a:defPPr>
        <a:defRPr lang="en-US"/>
      </a:defPPr>
      <a:lvl1pPr marL="0" algn="l" defTabSz="1425550" rtl="0" eaLnBrk="1" latinLnBrk="0" hangingPunct="1">
        <a:defRPr sz="2806" kern="1200">
          <a:solidFill>
            <a:schemeClr val="tx1"/>
          </a:solidFill>
          <a:latin typeface="+mn-lt"/>
          <a:ea typeface="+mn-ea"/>
          <a:cs typeface="+mn-cs"/>
        </a:defRPr>
      </a:lvl1pPr>
      <a:lvl2pPr marL="712775" algn="l" defTabSz="1425550" rtl="0" eaLnBrk="1" latinLnBrk="0" hangingPunct="1">
        <a:defRPr sz="2806" kern="1200">
          <a:solidFill>
            <a:schemeClr val="tx1"/>
          </a:solidFill>
          <a:latin typeface="+mn-lt"/>
          <a:ea typeface="+mn-ea"/>
          <a:cs typeface="+mn-cs"/>
        </a:defRPr>
      </a:lvl2pPr>
      <a:lvl3pPr marL="1425550" algn="l" defTabSz="1425550" rtl="0" eaLnBrk="1" latinLnBrk="0" hangingPunct="1">
        <a:defRPr sz="2806" kern="1200">
          <a:solidFill>
            <a:schemeClr val="tx1"/>
          </a:solidFill>
          <a:latin typeface="+mn-lt"/>
          <a:ea typeface="+mn-ea"/>
          <a:cs typeface="+mn-cs"/>
        </a:defRPr>
      </a:lvl3pPr>
      <a:lvl4pPr marL="2138324" algn="l" defTabSz="1425550" rtl="0" eaLnBrk="1" latinLnBrk="0" hangingPunct="1">
        <a:defRPr sz="2806" kern="1200">
          <a:solidFill>
            <a:schemeClr val="tx1"/>
          </a:solidFill>
          <a:latin typeface="+mn-lt"/>
          <a:ea typeface="+mn-ea"/>
          <a:cs typeface="+mn-cs"/>
        </a:defRPr>
      </a:lvl4pPr>
      <a:lvl5pPr marL="2851099" algn="l" defTabSz="1425550" rtl="0" eaLnBrk="1" latinLnBrk="0" hangingPunct="1">
        <a:defRPr sz="2806" kern="1200">
          <a:solidFill>
            <a:schemeClr val="tx1"/>
          </a:solidFill>
          <a:latin typeface="+mn-lt"/>
          <a:ea typeface="+mn-ea"/>
          <a:cs typeface="+mn-cs"/>
        </a:defRPr>
      </a:lvl5pPr>
      <a:lvl6pPr marL="3563874" algn="l" defTabSz="1425550" rtl="0" eaLnBrk="1" latinLnBrk="0" hangingPunct="1">
        <a:defRPr sz="2806" kern="1200">
          <a:solidFill>
            <a:schemeClr val="tx1"/>
          </a:solidFill>
          <a:latin typeface="+mn-lt"/>
          <a:ea typeface="+mn-ea"/>
          <a:cs typeface="+mn-cs"/>
        </a:defRPr>
      </a:lvl6pPr>
      <a:lvl7pPr marL="4276649" algn="l" defTabSz="1425550" rtl="0" eaLnBrk="1" latinLnBrk="0" hangingPunct="1">
        <a:defRPr sz="2806" kern="1200">
          <a:solidFill>
            <a:schemeClr val="tx1"/>
          </a:solidFill>
          <a:latin typeface="+mn-lt"/>
          <a:ea typeface="+mn-ea"/>
          <a:cs typeface="+mn-cs"/>
        </a:defRPr>
      </a:lvl7pPr>
      <a:lvl8pPr marL="4989424" algn="l" defTabSz="1425550" rtl="0" eaLnBrk="1" latinLnBrk="0" hangingPunct="1">
        <a:defRPr sz="2806" kern="1200">
          <a:solidFill>
            <a:schemeClr val="tx1"/>
          </a:solidFill>
          <a:latin typeface="+mn-lt"/>
          <a:ea typeface="+mn-ea"/>
          <a:cs typeface="+mn-cs"/>
        </a:defRPr>
      </a:lvl8pPr>
      <a:lvl9pPr marL="5702198" algn="l" defTabSz="1425550" rtl="0" eaLnBrk="1" latinLnBrk="0" hangingPunct="1">
        <a:defRPr sz="280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image" Target="../media/image2.jpeg"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alphaModFix amt="78000"/>
          </a:blip>
          <a:tile tx="0" ty="0" sx="100000" sy="100000" flip="none" algn="tl"/>
        </a:blipFill>
        <a:effectLst/>
      </p:bgPr>
    </p:bg>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6D643CD0-1C97-7C1C-E4AF-A5E9BCFCE5F0}"/>
              </a:ext>
            </a:extLst>
          </p:cNvPr>
          <p:cNvSpPr txBox="1"/>
          <p:nvPr/>
        </p:nvSpPr>
        <p:spPr>
          <a:xfrm>
            <a:off x="709950" y="371888"/>
            <a:ext cx="14231736" cy="1824555"/>
          </a:xfrm>
          <a:prstGeom prst="rect">
            <a:avLst/>
          </a:prstGeom>
        </p:spPr>
        <p:txBody>
          <a:bodyPr vert="horz" lIns="91440" tIns="45720" rIns="91440" bIns="45720" rtlCol="0" anchor="b">
            <a:normAutofit fontScale="92500" lnSpcReduction="10000"/>
          </a:bodyPr>
          <a:lstStyle/>
          <a:p>
            <a:pPr algn="ctr" defTabSz="914400">
              <a:lnSpc>
                <a:spcPct val="90000"/>
              </a:lnSpc>
              <a:spcBef>
                <a:spcPct val="0"/>
              </a:spcBef>
              <a:spcAft>
                <a:spcPts val="600"/>
              </a:spcAft>
            </a:pPr>
            <a:r>
              <a:rPr lang="en-US" sz="7500" i="1" dirty="0">
                <a:latin typeface="+mj-lt"/>
                <a:ea typeface="+mj-ea"/>
                <a:cs typeface="+mj-cs"/>
              </a:rPr>
              <a:t>The Hebrew Bible: Foundation of Jewish Faith and Practice</a:t>
            </a:r>
            <a:endParaRPr lang="en-US" sz="7500" dirty="0">
              <a:latin typeface="+mj-lt"/>
              <a:ea typeface="+mj-ea"/>
              <a:cs typeface="+mj-cs"/>
            </a:endParaRPr>
          </a:p>
        </p:txBody>
      </p:sp>
      <p:sp>
        <p:nvSpPr>
          <p:cNvPr id="15" name="TextBox 14">
            <a:extLst>
              <a:ext uri="{FF2B5EF4-FFF2-40B4-BE49-F238E27FC236}">
                <a16:creationId xmlns:a16="http://schemas.microsoft.com/office/drawing/2014/main" id="{9F322129-FCFD-8B58-5E85-C4BBDE8D43D4}"/>
              </a:ext>
            </a:extLst>
          </p:cNvPr>
          <p:cNvSpPr txBox="1"/>
          <p:nvPr/>
        </p:nvSpPr>
        <p:spPr>
          <a:xfrm>
            <a:off x="709950" y="2663477"/>
            <a:ext cx="5690850" cy="8041727"/>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3100" i="1" dirty="0"/>
              <a:t>Deuteronomy 6:4–5</a:t>
            </a:r>
            <a:r>
              <a:rPr lang="en-US" sz="3100" dirty="0"/>
              <a:t> (NIV): “Hear, O Israel: The Lord our God, the Lord is one. Love the Lord your God with all your heart and with all your soul and with all your strength.” (The Shema, central to Jewish prayer.)</a:t>
            </a:r>
          </a:p>
          <a:p>
            <a:pPr indent="-228600" defTabSz="914400">
              <a:lnSpc>
                <a:spcPct val="90000"/>
              </a:lnSpc>
              <a:spcAft>
                <a:spcPts val="600"/>
              </a:spcAft>
              <a:buFont typeface="Arial" panose="020B0604020202020204" pitchFamily="34" charset="0"/>
              <a:buChar char="•"/>
            </a:pPr>
            <a:r>
              <a:rPr lang="en-US" sz="3100" i="1" dirty="0"/>
              <a:t>Exodus 19:5–6</a:t>
            </a:r>
            <a:r>
              <a:rPr lang="en-US" sz="3100" dirty="0"/>
              <a:t> (NIV): “If you obey me fully and keep my covenant, then out of all nations you will be my treasured possession.” (The covenant at Sinai, defining Israel’s relationship with God.)</a:t>
            </a:r>
          </a:p>
          <a:p>
            <a:pPr indent="-228600" defTabSz="914400">
              <a:lnSpc>
                <a:spcPct val="90000"/>
              </a:lnSpc>
              <a:spcAft>
                <a:spcPts val="600"/>
              </a:spcAft>
              <a:buFont typeface="Arial" panose="020B0604020202020204" pitchFamily="34" charset="0"/>
              <a:buChar char="•"/>
            </a:pPr>
            <a:r>
              <a:rPr lang="en-US" sz="3100" i="1" dirty="0"/>
              <a:t>Psalm 119:105</a:t>
            </a:r>
            <a:r>
              <a:rPr lang="en-US" sz="3100" dirty="0"/>
              <a:t> (NIV): “Your word is a lamp for my feet, a light on my path.” (The Torah as spiritual guidance.)</a:t>
            </a:r>
          </a:p>
        </p:txBody>
      </p:sp>
      <p:pic>
        <p:nvPicPr>
          <p:cNvPr id="18" name="Picture 17" descr="A scroll of a book&#10;&#10;AI-generated content may be incorrect.">
            <a:extLst>
              <a:ext uri="{FF2B5EF4-FFF2-40B4-BE49-F238E27FC236}">
                <a16:creationId xmlns:a16="http://schemas.microsoft.com/office/drawing/2014/main" id="{C94532E1-DFFD-14FE-0D52-737DA22FFAE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6186791" y="2608180"/>
            <a:ext cx="4435813" cy="8079495"/>
          </a:xfrm>
          <a:prstGeom prst="rect">
            <a:avLst/>
          </a:prstGeom>
        </p:spPr>
      </p:pic>
      <p:sp>
        <p:nvSpPr>
          <p:cNvPr id="19" name="TextBox 18">
            <a:extLst>
              <a:ext uri="{FF2B5EF4-FFF2-40B4-BE49-F238E27FC236}">
                <a16:creationId xmlns:a16="http://schemas.microsoft.com/office/drawing/2014/main" id="{84D27FD7-F151-DE0F-0207-999B0A0C0606}"/>
              </a:ext>
            </a:extLst>
          </p:cNvPr>
          <p:cNvSpPr txBox="1"/>
          <p:nvPr/>
        </p:nvSpPr>
        <p:spPr>
          <a:xfrm>
            <a:off x="10679758" y="2663476"/>
            <a:ext cx="4261928" cy="5632311"/>
          </a:xfrm>
          <a:prstGeom prst="rect">
            <a:avLst/>
          </a:prstGeom>
          <a:noFill/>
        </p:spPr>
        <p:txBody>
          <a:bodyPr wrap="square" rtlCol="0">
            <a:spAutoFit/>
          </a:bodyPr>
          <a:lstStyle/>
          <a:p>
            <a:r>
              <a:rPr lang="en-GB" dirty="0"/>
              <a:t>The Hebrew Bible—or Tanakh—forms the basis of Judaism and consists of the Torah (the Law), the Nevi’im (Prophets), and the Ketuvim (Writings). It forms the Jewish identity through the covenant, as seen in Exodus 19 where God names Israel a “treasured possession.” The Shema (Deuteronomy 6:4–5) holds worship in place each day solidly and securely, with its themes of monotheism and service in focus. The Tanakh is depicted in Psalm 119 as providing guidance along a "life-path". The Tanakh is the basis for Jewish law (halakha), liturgy (e.g., prayers), and theology, linking together Judaism's diverse groups. Its study is a holy act, and traditions such as the reading of the Torah in synagogues continue to express the continued importance of this text.</a:t>
            </a:r>
          </a:p>
        </p:txBody>
      </p:sp>
      <p:sp>
        <p:nvSpPr>
          <p:cNvPr id="21" name="TextBox 20">
            <a:extLst>
              <a:ext uri="{FF2B5EF4-FFF2-40B4-BE49-F238E27FC236}">
                <a16:creationId xmlns:a16="http://schemas.microsoft.com/office/drawing/2014/main" id="{F6ABE539-434C-7425-3664-C7505859AB1D}"/>
              </a:ext>
            </a:extLst>
          </p:cNvPr>
          <p:cNvSpPr txBox="1"/>
          <p:nvPr/>
        </p:nvSpPr>
        <p:spPr>
          <a:xfrm>
            <a:off x="10679758" y="8295787"/>
            <a:ext cx="4439592" cy="1754326"/>
          </a:xfrm>
          <a:prstGeom prst="rect">
            <a:avLst/>
          </a:prstGeom>
          <a:noFill/>
        </p:spPr>
        <p:txBody>
          <a:bodyPr wrap="square" rtlCol="0">
            <a:spAutoFit/>
          </a:bodyPr>
          <a:lstStyle/>
          <a:p>
            <a:r>
              <a:rPr lang="en-GB"/>
              <a:t>Source: “The Tanakh: The Hebrew Bible,” </a:t>
            </a:r>
            <a:r>
              <a:rPr lang="en-GB" i="1"/>
              <a:t>My Jewish Learning</a:t>
            </a:r>
            <a:r>
              <a:rPr lang="en-GB"/>
              <a:t> (www.myjewishlearning.com).</a:t>
            </a:r>
          </a:p>
          <a:p>
            <a:r>
              <a:rPr lang="en-GB"/>
              <a:t>Quote: “The Tanakh is the foundation of Jewish religious and cultural life, guiding law, ethics, and worship.”</a:t>
            </a:r>
          </a:p>
        </p:txBody>
      </p:sp>
    </p:spTree>
    <p:extLst>
      <p:ext uri="{BB962C8B-B14F-4D97-AF65-F5344CB8AC3E}">
        <p14:creationId xmlns:p14="http://schemas.microsoft.com/office/powerpoint/2010/main" val="142702390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323</Words>
  <Application>Microsoft Office PowerPoint</Application>
  <PresentationFormat>Vlastní</PresentationFormat>
  <Paragraphs>7</Paragraphs>
  <Slides>1</Slides>
  <Notes>0</Notes>
  <HiddenSlides>0</HiddenSlides>
  <MMClips>0</MMClips>
  <ScaleCrop>false</ScaleCrop>
  <HeadingPairs>
    <vt:vector size="4" baseType="variant">
      <vt:variant>
        <vt:lpstr>Motiv</vt:lpstr>
      </vt:variant>
      <vt:variant>
        <vt:i4>1</vt:i4>
      </vt:variant>
      <vt:variant>
        <vt:lpstr>Nadpisy snímků</vt:lpstr>
      </vt:variant>
      <vt:variant>
        <vt:i4>1</vt:i4>
      </vt:variant>
    </vt:vector>
  </HeadingPairs>
  <TitlesOfParts>
    <vt:vector size="2" baseType="lpstr">
      <vt:lpstr>Office Theme</vt:lpstr>
      <vt:lpstr>Prezentace aplikace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
  <cp:lastModifiedBy>Pavlina Balazova</cp:lastModifiedBy>
  <cp:revision>2</cp:revision>
  <dcterms:created xsi:type="dcterms:W3CDTF">2025-06-27T07:38:22Z</dcterms:created>
  <dcterms:modified xsi:type="dcterms:W3CDTF">2025-06-29T08:40:25Z</dcterms:modified>
</cp:coreProperties>
</file>