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8E220-3A00-449A-B5A9-9256573C9E74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F63B-FF83-422D-BC3A-6FA927B9D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091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8E220-3A00-449A-B5A9-9256573C9E74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F63B-FF83-422D-BC3A-6FA927B9D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254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8E220-3A00-449A-B5A9-9256573C9E74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F63B-FF83-422D-BC3A-6FA927B9D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345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8E220-3A00-449A-B5A9-9256573C9E74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F63B-FF83-422D-BC3A-6FA927B9D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938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8E220-3A00-449A-B5A9-9256573C9E74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F63B-FF83-422D-BC3A-6FA927B9D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444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8E220-3A00-449A-B5A9-9256573C9E74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F63B-FF83-422D-BC3A-6FA927B9D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859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8E220-3A00-449A-B5A9-9256573C9E74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F63B-FF83-422D-BC3A-6FA927B9D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82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8E220-3A00-449A-B5A9-9256573C9E74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F63B-FF83-422D-BC3A-6FA927B9D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180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8E220-3A00-449A-B5A9-9256573C9E74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F63B-FF83-422D-BC3A-6FA927B9D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77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8E220-3A00-449A-B5A9-9256573C9E74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F63B-FF83-422D-BC3A-6FA927B9D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548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8E220-3A00-449A-B5A9-9256573C9E74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F63B-FF83-422D-BC3A-6FA927B9D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457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8E220-3A00-449A-B5A9-9256573C9E74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F4F63B-FF83-422D-BC3A-6FA927B9D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257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7838" y="3770143"/>
            <a:ext cx="4901310" cy="162481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590699" y="6205088"/>
            <a:ext cx="26155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By; Ioan Chidgey - 150837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737393" y="1440420"/>
            <a:ext cx="6322201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5400" b="1" cap="none" spc="0" dirty="0" smtClean="0">
                <a:ln>
                  <a:solidFill>
                    <a:schemeClr val="tx1"/>
                  </a:solidFill>
                </a:ln>
                <a:solidFill>
                  <a:schemeClr val="bg1">
                    <a:lumMod val="75000"/>
                  </a:schemeClr>
                </a:solidFill>
                <a:effectLst/>
              </a:rPr>
              <a:t>School emitted noise </a:t>
            </a:r>
            <a:r>
              <a:rPr lang="en-GB" sz="6600" b="1" cap="none" spc="0" dirty="0" smtClean="0">
                <a:ln>
                  <a:solidFill>
                    <a:schemeClr val="tx1"/>
                  </a:solidFill>
                </a:ln>
                <a:solidFill>
                  <a:schemeClr val="bg1">
                    <a:lumMod val="75000"/>
                  </a:schemeClr>
                </a:solidFill>
                <a:effectLst/>
              </a:rPr>
              <a:t>pollution</a:t>
            </a:r>
            <a:endParaRPr lang="en-GB" sz="5400" b="1" cap="none" spc="0" dirty="0">
              <a:ln>
                <a:solidFill>
                  <a:schemeClr val="tx1"/>
                </a:solidFill>
              </a:ln>
              <a:solidFill>
                <a:schemeClr val="bg1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298141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“Education is the most powerful weapon which you can use to change the world” </a:t>
            </a:r>
            <a:br>
              <a:rPr lang="en-GB" b="1" dirty="0" smtClean="0"/>
            </a:br>
            <a:r>
              <a:rPr lang="en-GB" b="1" dirty="0" smtClean="0"/>
              <a:t>- </a:t>
            </a:r>
            <a:r>
              <a:rPr lang="en-GB" dirty="0" smtClean="0"/>
              <a:t>Nelson Mandela, 2003.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41551"/>
            <a:ext cx="10515600" cy="3210609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Discipline </a:t>
            </a:r>
          </a:p>
          <a:p>
            <a:r>
              <a:rPr lang="en-GB" dirty="0" smtClean="0"/>
              <a:t>Punctuality / Time-keeping</a:t>
            </a:r>
          </a:p>
          <a:p>
            <a:r>
              <a:rPr lang="en-GB" dirty="0" smtClean="0"/>
              <a:t>Work rate</a:t>
            </a:r>
          </a:p>
          <a:p>
            <a:r>
              <a:rPr lang="en-GB" dirty="0" smtClean="0"/>
              <a:t>Efficiency </a:t>
            </a:r>
          </a:p>
          <a:p>
            <a:r>
              <a:rPr lang="en-GB" dirty="0" smtClean="0"/>
              <a:t>Ability </a:t>
            </a:r>
          </a:p>
          <a:p>
            <a:r>
              <a:rPr lang="en-GB" dirty="0" smtClean="0"/>
              <a:t>Co-operation</a:t>
            </a:r>
          </a:p>
          <a:p>
            <a:r>
              <a:rPr lang="en-GB" dirty="0" smtClean="0"/>
              <a:t>Opportunity </a:t>
            </a:r>
          </a:p>
          <a:p>
            <a:r>
              <a:rPr lang="en-GB" dirty="0"/>
              <a:t>K</a:t>
            </a:r>
            <a:r>
              <a:rPr lang="en-GB" dirty="0" smtClean="0"/>
              <a:t>nowledge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8658" y="2442988"/>
            <a:ext cx="5111262" cy="340917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6119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15332" r="28256"/>
          <a:stretch/>
        </p:blipFill>
        <p:spPr>
          <a:xfrm>
            <a:off x="7041466" y="248964"/>
            <a:ext cx="4123006" cy="41230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 smtClean="0"/>
              <a:t>Proposal methods</a:t>
            </a:r>
            <a:endParaRPr lang="en-GB" sz="54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78659"/>
            <a:ext cx="4141763" cy="5261292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smtClean="0"/>
              <a:t>Points of measure;</a:t>
            </a:r>
          </a:p>
          <a:p>
            <a:r>
              <a:rPr lang="en-GB" dirty="0" smtClean="0"/>
              <a:t>The number of alarms</a:t>
            </a:r>
          </a:p>
          <a:p>
            <a:r>
              <a:rPr lang="en-GB" dirty="0" smtClean="0"/>
              <a:t>How far apart the alarm are</a:t>
            </a:r>
          </a:p>
          <a:p>
            <a:r>
              <a:rPr lang="en-GB" dirty="0" smtClean="0"/>
              <a:t>The reaction/punctuality of students</a:t>
            </a:r>
          </a:p>
          <a:p>
            <a:r>
              <a:rPr lang="en-GB" dirty="0" smtClean="0"/>
              <a:t>Loudness and frequency </a:t>
            </a:r>
          </a:p>
          <a:p>
            <a:r>
              <a:rPr lang="en-GB" dirty="0" smtClean="0"/>
              <a:t>Distance over which it can still be heard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946802" y="3033988"/>
            <a:ext cx="4312333" cy="58477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“The penny drop effect”</a:t>
            </a:r>
            <a:endParaRPr lang="en-GB" sz="3200" b="1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8354" y="4945526"/>
            <a:ext cx="1790700" cy="15811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76105" y="4945526"/>
            <a:ext cx="1581150" cy="158115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8755050" y="5274436"/>
            <a:ext cx="9150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VS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7305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 dirty="0" smtClean="0"/>
              <a:t>GIS Technology</a:t>
            </a:r>
            <a:endParaRPr lang="en-GB" sz="48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5830" y="2078843"/>
            <a:ext cx="4929555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The enhancement of computation power for GIS programs;</a:t>
            </a:r>
          </a:p>
          <a:p>
            <a:endParaRPr lang="en-GB" sz="3200" dirty="0" smtClean="0"/>
          </a:p>
          <a:p>
            <a:r>
              <a:rPr lang="en-GB" dirty="0" smtClean="0"/>
              <a:t>Digital </a:t>
            </a:r>
            <a:r>
              <a:rPr lang="en-GB" dirty="0"/>
              <a:t>M</a:t>
            </a:r>
            <a:r>
              <a:rPr lang="en-GB" dirty="0" smtClean="0"/>
              <a:t>apping</a:t>
            </a:r>
          </a:p>
          <a:p>
            <a:r>
              <a:rPr lang="en-GB" dirty="0" smtClean="0"/>
              <a:t>3D Computer </a:t>
            </a:r>
            <a:r>
              <a:rPr lang="en-GB" dirty="0"/>
              <a:t>G</a:t>
            </a:r>
            <a:r>
              <a:rPr lang="en-GB" dirty="0" smtClean="0"/>
              <a:t>raphic </a:t>
            </a:r>
            <a:r>
              <a:rPr lang="en-GB" dirty="0"/>
              <a:t>T</a:t>
            </a:r>
            <a:r>
              <a:rPr lang="en-GB" dirty="0" smtClean="0"/>
              <a:t>echnology</a:t>
            </a:r>
          </a:p>
          <a:p>
            <a:r>
              <a:rPr lang="en-GB" dirty="0"/>
              <a:t>D</a:t>
            </a:r>
            <a:r>
              <a:rPr lang="en-GB" dirty="0" smtClean="0"/>
              <a:t>igital </a:t>
            </a:r>
            <a:r>
              <a:rPr lang="en-GB" dirty="0"/>
              <a:t>T</a:t>
            </a:r>
            <a:r>
              <a:rPr lang="en-GB" dirty="0" smtClean="0"/>
              <a:t>opography </a:t>
            </a:r>
          </a:p>
          <a:p>
            <a:r>
              <a:rPr lang="en-GB" dirty="0"/>
              <a:t>V</a:t>
            </a:r>
            <a:r>
              <a:rPr lang="en-GB" dirty="0" smtClean="0"/>
              <a:t>irtual reality technology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5385" y="731554"/>
            <a:ext cx="6916615" cy="515161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794695" y="6077243"/>
            <a:ext cx="3545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Sound reflection of a housing estate 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95949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</TotalTime>
  <Words>103</Words>
  <Application>Microsoft Office PowerPoint</Application>
  <PresentationFormat>Widescreen</PresentationFormat>
  <Paragraphs>28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“Education is the most powerful weapon which you can use to change the world”  - Nelson Mandela, 2003. </vt:lpstr>
      <vt:lpstr>Proposal methods</vt:lpstr>
      <vt:lpstr>GIS Technology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Ioan Chidgey</dc:creator>
  <cp:lastModifiedBy>Ioan Chidgey</cp:lastModifiedBy>
  <cp:revision>20</cp:revision>
  <dcterms:created xsi:type="dcterms:W3CDTF">2018-03-14T23:10:23Z</dcterms:created>
  <dcterms:modified xsi:type="dcterms:W3CDTF">2018-03-15T06:07:31Z</dcterms:modified>
</cp:coreProperties>
</file>