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1" r:id="rId4"/>
  </p:sldMasterIdLst>
  <p:notesMasterIdLst>
    <p:notesMasterId r:id="rId14"/>
  </p:notesMasterIdLst>
  <p:handoutMasterIdLst>
    <p:handoutMasterId r:id="rId15"/>
  </p:handoutMasterIdLst>
  <p:sldIdLst>
    <p:sldId id="260" r:id="rId5"/>
    <p:sldId id="264" r:id="rId6"/>
    <p:sldId id="265" r:id="rId7"/>
    <p:sldId id="266" r:id="rId8"/>
    <p:sldId id="267" r:id="rId9"/>
    <p:sldId id="263"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26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FF20B-7EFC-065A-C43E-DCEFAA57644E}" v="23" dt="2026-07-12T21:17:16.542"/>
    <p1510:client id="{560EE24A-4667-85CC-350E-3ED6E0081528}" v="1311" dt="2026-07-12T14:16:39.044"/>
    <p1510:client id="{91133E57-0A26-680F-1629-917AC7196E08}" v="276" dt="2026-07-12T16:46:12.562"/>
    <p1510:client id="{9D5EFD96-1669-0144-85CC-50402683793F}" v="1489" dt="2026-07-12T21:13:03.3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10" autoAdjust="0"/>
    <p:restoredTop sz="94628"/>
  </p:normalViewPr>
  <p:slideViewPr>
    <p:cSldViewPr snapToGrid="0">
      <p:cViewPr>
        <p:scale>
          <a:sx n="100" d="100"/>
          <a:sy n="100" d="100"/>
        </p:scale>
        <p:origin x="-86" y="-538"/>
      </p:cViewPr>
      <p:guideLst>
        <p:guide orient="horz" pos="2160"/>
        <p:guide pos="3840"/>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7/12/2026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5.jpe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248400" y="2819400"/>
            <a:ext cx="5029200" cy="1295400"/>
          </a:xfrm>
        </p:spPr>
        <p:txBody>
          <a:bodyPr vert="horz" lIns="91440" tIns="45720" rIns="91440" bIns="45720" rtlCol="0" anchor="b">
            <a:normAutofit/>
          </a:bodyPr>
          <a:lstStyle>
            <a:lvl1pPr>
              <a:lnSpc>
                <a:spcPct val="100000"/>
              </a:lnSpc>
              <a:defRPr lang="en-US" sz="2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248400" y="4270248"/>
            <a:ext cx="5029200" cy="685800"/>
          </a:xfrm>
        </p:spPr>
        <p:txBody>
          <a:bodyPr vert="horz" lIns="91440" tIns="45720" rIns="91440" bIns="45720" rtlCol="0" anchor="t">
            <a:normAutofit/>
          </a:bodyPr>
          <a:lstStyle>
            <a:lvl1pPr marL="0" indent="0">
              <a:buNone/>
              <a:defRPr lang="en-US" sz="1800" dirty="0"/>
            </a:lvl1pPr>
          </a:lstStyle>
          <a:p>
            <a:pPr lvl="0"/>
            <a:r>
              <a:rPr lang="en-US" dirty="0"/>
              <a:t>Click to edit Master subtitle style</a:t>
            </a:r>
          </a:p>
        </p:txBody>
      </p:sp>
    </p:spTree>
    <p:extLst>
      <p:ext uri="{BB962C8B-B14F-4D97-AF65-F5344CB8AC3E}">
        <p14:creationId xmlns:p14="http://schemas.microsoft.com/office/powerpoint/2010/main" val="9385703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909A06-A364-5E3D-6D27-7FAA213CE4A0}"/>
              </a:ext>
            </a:extLst>
          </p:cNvPr>
          <p:cNvSpPr>
            <a:spLocks noGrp="1"/>
          </p:cNvSpPr>
          <p:nvPr>
            <p:ph type="title"/>
          </p:nvPr>
        </p:nvSpPr>
        <p:spPr>
          <a:xfrm>
            <a:off x="678872" y="694932"/>
            <a:ext cx="10827328" cy="985966"/>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78872" y="1830774"/>
            <a:ext cx="10827328" cy="4332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931E58F-1A72-99FC-BFB5-C1A7E18DCA88}"/>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5AB93EAD-9C49-0E73-60D2-E95D760F702A}"/>
              </a:ext>
            </a:extLst>
          </p:cNvPr>
          <p:cNvSpPr>
            <a:spLocks noGrp="1"/>
          </p:cNvSpPr>
          <p:nvPr>
            <p:ph type="dt" sz="half" idx="10"/>
          </p:nvPr>
        </p:nvSpPr>
        <p:spPr/>
        <p:txBody>
          <a:bodyPr/>
          <a:lstStyle/>
          <a:p>
            <a:endParaRPr lang="en-US" dirty="0"/>
          </a:p>
        </p:txBody>
      </p:sp>
      <p:sp>
        <p:nvSpPr>
          <p:cNvPr id="5" name="Slide Number Placeholder 4">
            <a:extLst>
              <a:ext uri="{FF2B5EF4-FFF2-40B4-BE49-F238E27FC236}">
                <a16:creationId xmlns:a16="http://schemas.microsoft.com/office/drawing/2014/main" id="{E951C29A-9EE1-5B40-D317-4A98FF038C71}"/>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1374634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0" y="3071529"/>
            <a:ext cx="5257800" cy="1981200"/>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0" y="5257800"/>
            <a:ext cx="5257800" cy="785528"/>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Tree>
    <p:extLst>
      <p:ext uri="{BB962C8B-B14F-4D97-AF65-F5344CB8AC3E}">
        <p14:creationId xmlns:p14="http://schemas.microsoft.com/office/powerpoint/2010/main" val="27588863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0326112-1BD1-F5C0-ED77-E41EEFB039AF}"/>
              </a:ext>
            </a:extLst>
          </p:cNvPr>
          <p:cNvSpPr>
            <a:spLocks noGrp="1"/>
          </p:cNvSpPr>
          <p:nvPr>
            <p:ph type="ctrTitle"/>
          </p:nvPr>
        </p:nvSpPr>
        <p:spPr>
          <a:xfrm>
            <a:off x="678870" y="1142999"/>
            <a:ext cx="4807529" cy="3188635"/>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9" name="Subtitle 2">
            <a:extLst>
              <a:ext uri="{FF2B5EF4-FFF2-40B4-BE49-F238E27FC236}">
                <a16:creationId xmlns:a16="http://schemas.microsoft.com/office/drawing/2014/main" id="{E8300B8C-A996-EF72-0213-6F8F903337A4}"/>
              </a:ext>
            </a:extLst>
          </p:cNvPr>
          <p:cNvSpPr>
            <a:spLocks noGrp="1"/>
          </p:cNvSpPr>
          <p:nvPr>
            <p:ph type="subTitle" idx="1"/>
          </p:nvPr>
        </p:nvSpPr>
        <p:spPr>
          <a:xfrm>
            <a:off x="678870" y="4560236"/>
            <a:ext cx="4807529" cy="785528"/>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p>
        </p:txBody>
      </p:sp>
    </p:spTree>
    <p:extLst>
      <p:ext uri="{BB962C8B-B14F-4D97-AF65-F5344CB8AC3E}">
        <p14:creationId xmlns:p14="http://schemas.microsoft.com/office/powerpoint/2010/main" val="17910985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bg>
      <p:bgPr>
        <a:blipFill dpi="0" rotWithShape="1">
          <a:blip r:embed="rId2">
            <a:extLst>
              <a:ext uri="{BEBA8EAE-BF5A-486C-A8C5-ECC9F3942E4B}">
                <a14:imgProps xmlns:a14="http://schemas.microsoft.com/office/drawing/2010/main">
                  <a14:imgLayer r:embed="rId3">
                    <a14:imgEffect>
                      <a14:brightnessContrast bright="8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58619" y="609601"/>
            <a:ext cx="5447581" cy="3768320"/>
          </a:xfrm>
        </p:spPr>
        <p:txBody>
          <a:bodyPr vert="horz" lIns="91440" tIns="45720" rIns="91440" bIns="45720" rtlCol="0" anchor="t">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58618" y="4662326"/>
            <a:ext cx="5447582" cy="1586073"/>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78871" y="609600"/>
            <a:ext cx="4935358" cy="5638800"/>
          </a:xfrm>
          <a:blipFill>
            <a:blip r:embed="rId4">
              <a:alphaModFix amt="60000"/>
              <a:extLst>
                <a:ext uri="{28A0092B-C50C-407E-A947-70E740481C1C}">
                  <a14:useLocalDpi xmlns:a14="http://schemas.microsoft.com/office/drawing/2010/main" val="0"/>
                </a:ext>
              </a:extLst>
            </a:blip>
            <a:srcRect/>
            <a:stretch>
              <a:fillRect l="-50202" r="-50202"/>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27477295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78871" y="529496"/>
            <a:ext cx="10827330" cy="990600"/>
          </a:xfrm>
        </p:spPr>
        <p:txBody>
          <a:bodyPr vert="horz" lIns="91440" tIns="45720" rIns="91440" bIns="45720" rtlCol="0" anchor="ctr">
            <a:normAutofit/>
          </a:bodyPr>
          <a:lstStyle>
            <a:lvl1pPr algn="ct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78871" y="5337048"/>
            <a:ext cx="10827329" cy="987552"/>
          </a:xfrm>
        </p:spPr>
        <p:txBody>
          <a:bodyPr vert="horz" lIns="91440" tIns="45720" rIns="91440" bIns="45720" rtlCol="0" anchor="ctr">
            <a:normAutofit/>
          </a:bodyPr>
          <a:lstStyle>
            <a:lvl1pPr marL="0" indent="0" algn="ctr">
              <a:buNone/>
              <a:defRPr lang="en-US" sz="1600" dirty="0"/>
            </a:lvl1pPr>
          </a:lstStyle>
          <a:p>
            <a:pPr lvl="0"/>
            <a:r>
              <a:rPr lang="en-US"/>
              <a:t>Click to edit Master subtitle style</a:t>
            </a:r>
          </a:p>
        </p:txBody>
      </p:sp>
      <p:sp>
        <p:nvSpPr>
          <p:cNvPr id="4" name="Picture Placeholder 10">
            <a:extLst>
              <a:ext uri="{FF2B5EF4-FFF2-40B4-BE49-F238E27FC236}">
                <a16:creationId xmlns:a16="http://schemas.microsoft.com/office/drawing/2014/main" id="{3C616236-6C34-2AB3-9A30-9F0CB3F4E1B7}"/>
              </a:ext>
            </a:extLst>
          </p:cNvPr>
          <p:cNvSpPr>
            <a:spLocks noGrp="1"/>
          </p:cNvSpPr>
          <p:nvPr>
            <p:ph type="pic" sz="quarter" idx="13" hasCustomPrompt="1"/>
          </p:nvPr>
        </p:nvSpPr>
        <p:spPr>
          <a:xfrm>
            <a:off x="678871" y="2019299"/>
            <a:ext cx="10827330" cy="2819402"/>
          </a:xfrm>
          <a:blipFill>
            <a:blip r:embed="rId3">
              <a:alphaModFix amt="60000"/>
              <a:extLst>
                <a:ext uri="{28A0092B-C50C-407E-A947-70E740481C1C}">
                  <a14:useLocalDpi xmlns:a14="http://schemas.microsoft.com/office/drawing/2010/main" val="0"/>
                </a:ext>
              </a:extLst>
            </a:blip>
            <a:srcRect/>
            <a:stretch>
              <a:fillRect t="-71622" b="-47190"/>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35977257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24600" y="609600"/>
            <a:ext cx="5188529" cy="4953000"/>
          </a:xfrm>
        </p:spPr>
        <p:txBody>
          <a:bodyPr vert="horz" lIns="91440" tIns="45720" rIns="91440" bIns="45720" rtlCol="0" anchor="b">
            <a:no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18504" y="5867400"/>
            <a:ext cx="5188529" cy="377573"/>
          </a:xfrm>
        </p:spPr>
        <p:txBody>
          <a:bodyPr vert="horz" lIns="91440" tIns="45720" rIns="91440" bIns="45720" rtlCol="0">
            <a:normAutofit/>
          </a:bodyPr>
          <a:lstStyle>
            <a:lvl1pPr marL="0" indent="0">
              <a:buNone/>
              <a:defRPr lang="en-US" sz="1600" dirty="0"/>
            </a:lvl1pPr>
          </a:lstStyle>
          <a:p>
            <a:pPr lvl="0"/>
            <a:r>
              <a:rPr lang="en-US"/>
              <a:t>Click to edit Master subtitle style</a:t>
            </a:r>
          </a:p>
        </p:txBody>
      </p:sp>
      <p:sp>
        <p:nvSpPr>
          <p:cNvPr id="5" name="Picture Placeholder 10">
            <a:extLst>
              <a:ext uri="{FF2B5EF4-FFF2-40B4-BE49-F238E27FC236}">
                <a16:creationId xmlns:a16="http://schemas.microsoft.com/office/drawing/2014/main" id="{A3E0057A-BBE1-599B-C438-DC65F9614590}"/>
              </a:ext>
            </a:extLst>
          </p:cNvPr>
          <p:cNvSpPr>
            <a:spLocks noGrp="1"/>
          </p:cNvSpPr>
          <p:nvPr>
            <p:ph type="pic" sz="quarter" idx="13" hasCustomPrompt="1"/>
          </p:nvPr>
        </p:nvSpPr>
        <p:spPr>
          <a:xfrm>
            <a:off x="678871" y="609600"/>
            <a:ext cx="4935358" cy="5638800"/>
          </a:xfrm>
          <a:blipFill>
            <a:blip r:embed="rId3">
              <a:alphaModFix amt="60000"/>
              <a:extLst>
                <a:ext uri="{28A0092B-C50C-407E-A947-70E740481C1C}">
                  <a14:useLocalDpi xmlns:a14="http://schemas.microsoft.com/office/drawing/2010/main" val="0"/>
                </a:ext>
              </a:extLst>
            </a:blip>
            <a:srcRect/>
            <a:stretch>
              <a:fillRect l="-50202" r="-50202"/>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20550041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1450" y="4038601"/>
            <a:ext cx="6587550" cy="2209800"/>
          </a:xfrm>
        </p:spPr>
        <p:txBody>
          <a:bodyPr vert="horz" lIns="91440" tIns="45720" rIns="91440" bIns="45720" rtlCol="0" anchor="t">
            <a:no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8600" y="4038601"/>
            <a:ext cx="3657600" cy="2209799"/>
          </a:xfrm>
        </p:spPr>
        <p:txBody>
          <a:bodyPr vert="horz" lIns="91440" tIns="45720" rIns="91440" bIns="45720" rtlCol="0" anchor="b">
            <a:normAutofit/>
          </a:bodyPr>
          <a:lstStyle>
            <a:lvl1pPr marL="0" indent="0" algn="r">
              <a:buNone/>
              <a:defRPr lang="en-US" sz="16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78870" y="609598"/>
            <a:ext cx="10827330" cy="2819402"/>
          </a:xfrm>
          <a:blipFill>
            <a:blip r:embed="rId3">
              <a:alphaModFix amt="60000"/>
              <a:extLst>
                <a:ext uri="{28A0092B-C50C-407E-A947-70E740481C1C}">
                  <a14:useLocalDpi xmlns:a14="http://schemas.microsoft.com/office/drawing/2010/main" val="0"/>
                </a:ext>
              </a:extLst>
            </a:blip>
            <a:srcRect/>
            <a:stretch>
              <a:fillRect t="-86486" b="-32326"/>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5454834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161514" y="2476500"/>
            <a:ext cx="7868972" cy="1905000"/>
          </a:xfrm>
        </p:spPr>
        <p:txBody>
          <a:bodyPr vert="horz" lIns="91440" tIns="45720" rIns="91440" bIns="45720" rtlCol="0" anchor="ctr">
            <a:normAutofit/>
          </a:bodyPr>
          <a:lstStyle>
            <a:lvl1pPr algn="ctr">
              <a:defRPr lang="en-US" sz="2800" dirty="0"/>
            </a:lvl1pPr>
          </a:lstStyle>
          <a:p>
            <a:pPr lvl="0"/>
            <a:r>
              <a:rPr lang="en-US"/>
              <a:t>Section Header</a:t>
            </a:r>
          </a:p>
        </p:txBody>
      </p:sp>
    </p:spTree>
    <p:extLst>
      <p:ext uri="{BB962C8B-B14F-4D97-AF65-F5344CB8AC3E}">
        <p14:creationId xmlns:p14="http://schemas.microsoft.com/office/powerpoint/2010/main" val="2943596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2161514" y="2476500"/>
            <a:ext cx="7868972" cy="1905000"/>
          </a:xfrm>
        </p:spPr>
        <p:txBody>
          <a:bodyPr vert="horz" lIns="91440" tIns="45720" rIns="91440" bIns="45720" rtlCol="0" anchor="ctr">
            <a:normAutofit/>
          </a:bodyPr>
          <a:lstStyle>
            <a:lvl1pPr algn="ctr">
              <a:defRPr lang="en-US" sz="2800" dirty="0"/>
            </a:lvl1pPr>
          </a:lstStyle>
          <a:p>
            <a:pPr lvl="0"/>
            <a:r>
              <a:rPr lang="en-US"/>
              <a:t>Section Header</a:t>
            </a:r>
          </a:p>
        </p:txBody>
      </p:sp>
    </p:spTree>
    <p:extLst>
      <p:ext uri="{BB962C8B-B14F-4D97-AF65-F5344CB8AC3E}">
        <p14:creationId xmlns:p14="http://schemas.microsoft.com/office/powerpoint/2010/main" val="29743663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1CED7D0-671B-7F63-5130-E35828ABE878}"/>
              </a:ext>
            </a:extLst>
          </p:cNvPr>
          <p:cNvSpPr>
            <a:spLocks noGrp="1"/>
          </p:cNvSpPr>
          <p:nvPr>
            <p:ph type="title"/>
          </p:nvPr>
        </p:nvSpPr>
        <p:spPr>
          <a:xfrm>
            <a:off x="4572000" y="1340668"/>
            <a:ext cx="6932507" cy="1135838"/>
          </a:xfrm>
        </p:spPr>
        <p:txBody>
          <a:bodyPr anchor="b">
            <a:normAutofit/>
          </a:bodyPr>
          <a:lstStyle>
            <a:lvl1pPr>
              <a:defRPr sz="2800"/>
            </a:lvl1pPr>
          </a:lstStyle>
          <a:p>
            <a:r>
              <a:rPr lang="en-US" dirty="0"/>
              <a:t>Click to edit Master title style</a:t>
            </a:r>
          </a:p>
        </p:txBody>
      </p:sp>
      <p:sp>
        <p:nvSpPr>
          <p:cNvPr id="8" name="Content Placeholder 6">
            <a:extLst>
              <a:ext uri="{FF2B5EF4-FFF2-40B4-BE49-F238E27FC236}">
                <a16:creationId xmlns:a16="http://schemas.microsoft.com/office/drawing/2014/main" id="{22A82A9B-9EBD-0A77-F607-E839D43652B1}"/>
              </a:ext>
            </a:extLst>
          </p:cNvPr>
          <p:cNvSpPr>
            <a:spLocks noGrp="1"/>
          </p:cNvSpPr>
          <p:nvPr>
            <p:ph sz="quarter" idx="13"/>
          </p:nvPr>
        </p:nvSpPr>
        <p:spPr>
          <a:xfrm>
            <a:off x="4571999" y="2743200"/>
            <a:ext cx="6932508" cy="3419856"/>
          </a:xfrm>
          <a:noFill/>
        </p:spPr>
        <p:txBody>
          <a:bodyPr>
            <a:normAutofit/>
          </a:bodyPr>
          <a:lstStyle>
            <a:lvl1pPr marL="457200" indent="-457200">
              <a:buFont typeface="+mj-lt"/>
              <a:buAutoNum type="arabicPeriod"/>
              <a:defRPr sz="1800">
                <a:solidFill>
                  <a:schemeClr val="tx1"/>
                </a:solidFill>
              </a:defRPr>
            </a:lvl1pPr>
            <a:lvl2pPr marL="571500" indent="-342900">
              <a:buFont typeface="+mj-lt"/>
              <a:buAutoNum type="arabicPeriod"/>
              <a:defRPr sz="1600">
                <a:solidFill>
                  <a:schemeClr val="tx1"/>
                </a:solidFill>
              </a:defRPr>
            </a:lvl2pPr>
            <a:lvl3pPr marL="800100" indent="-342900">
              <a:buFont typeface="+mj-lt"/>
              <a:buAutoNum type="arabicPeriod"/>
              <a:defRPr sz="1400">
                <a:solidFill>
                  <a:schemeClr val="tx1"/>
                </a:solidFill>
              </a:defRPr>
            </a:lvl3pPr>
            <a:lvl4pPr marL="1028700" indent="-342900">
              <a:buFont typeface="+mj-lt"/>
              <a:buAutoNum type="arabicPeriod"/>
              <a:defRPr sz="1200">
                <a:solidFill>
                  <a:schemeClr val="tx1"/>
                </a:solidFill>
              </a:defRPr>
            </a:lvl4pPr>
            <a:lvl5pPr>
              <a:buFont typeface="+mj-lt"/>
              <a:buAutoNum type="arabicPeriod"/>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5582C81-1CE9-A2E1-1417-0667434DFD22}"/>
              </a:ext>
            </a:extLst>
          </p:cNvPr>
          <p:cNvSpPr>
            <a:spLocks noGrp="1"/>
          </p:cNvSpPr>
          <p:nvPr>
            <p:ph type="ftr" sz="quarter" idx="15"/>
          </p:nvPr>
        </p:nvSpPr>
        <p:spPr/>
        <p:txBody>
          <a:bodyPr/>
          <a:lstStyle/>
          <a:p>
            <a:endParaRPr lang="en-US" dirty="0"/>
          </a:p>
        </p:txBody>
      </p:sp>
      <p:sp>
        <p:nvSpPr>
          <p:cNvPr id="3" name="Date Placeholder 2">
            <a:extLst>
              <a:ext uri="{FF2B5EF4-FFF2-40B4-BE49-F238E27FC236}">
                <a16:creationId xmlns:a16="http://schemas.microsoft.com/office/drawing/2014/main" id="{B4EFFC3A-D237-7CAA-92EF-DF9B810EB271}"/>
              </a:ext>
            </a:extLst>
          </p:cNvPr>
          <p:cNvSpPr>
            <a:spLocks noGrp="1"/>
          </p:cNvSpPr>
          <p:nvPr>
            <p:ph type="dt" sz="half" idx="14"/>
          </p:nvPr>
        </p:nvSpPr>
        <p:spPr/>
        <p:txBody>
          <a:bodyPr/>
          <a:lstStyle/>
          <a:p>
            <a:endParaRPr lang="en-US" dirty="0"/>
          </a:p>
        </p:txBody>
      </p:sp>
      <p:sp>
        <p:nvSpPr>
          <p:cNvPr id="5" name="Slide Number Placeholder 4">
            <a:extLst>
              <a:ext uri="{FF2B5EF4-FFF2-40B4-BE49-F238E27FC236}">
                <a16:creationId xmlns:a16="http://schemas.microsoft.com/office/drawing/2014/main" id="{F3E7B383-8CF2-6BB2-8F46-605FE9710B27}"/>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9683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841999" y="687492"/>
            <a:ext cx="5662508" cy="2017614"/>
          </a:xfrm>
        </p:spPr>
        <p:txBody>
          <a:bodyPr anchor="b">
            <a:normAutofit/>
          </a:bodyPr>
          <a:lstStyle>
            <a:lvl1pPr>
              <a:defRPr sz="2800"/>
            </a:lvl1pPr>
          </a:lstStyle>
          <a:p>
            <a:r>
              <a:rPr lang="en-US" dirty="0"/>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87493" y="687492"/>
            <a:ext cx="4516298"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7969" r="-57969"/>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1999" y="2997200"/>
            <a:ext cx="5662508" cy="3165856"/>
          </a:xfrm>
        </p:spPr>
        <p:txBody>
          <a:bodyPr>
            <a:normAutofit/>
          </a:bodyPr>
          <a:lstStyle>
            <a:lvl1pPr marL="457200" indent="-457200">
              <a:buFont typeface="+mj-lt"/>
              <a:buAutoNum type="arabicPeriod"/>
              <a:defRPr sz="1800"/>
            </a:lvl1pPr>
            <a:lvl2pPr marL="571500" indent="-342900">
              <a:buFont typeface="+mj-lt"/>
              <a:buAutoNum type="arabicPeriod"/>
              <a:defRPr sz="1600"/>
            </a:lvl2pPr>
            <a:lvl3pPr marL="800100" indent="-342900">
              <a:buFont typeface="+mj-lt"/>
              <a:buAutoNum type="arabicPeriod"/>
              <a:defRPr sz="1400"/>
            </a:lvl3pPr>
            <a:lvl4pPr marL="1028700" indent="-342900">
              <a:buFont typeface="+mj-lt"/>
              <a:buAutoNum type="arabicPeriod"/>
              <a:defRPr sz="12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A97B878F-3C07-D360-EC90-8FEFB87A77CD}"/>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4018733C-68A4-04E1-A968-B5C15E3F7EE2}"/>
              </a:ext>
            </a:extLst>
          </p:cNvPr>
          <p:cNvSpPr>
            <a:spLocks noGrp="1"/>
          </p:cNvSpPr>
          <p:nvPr>
            <p:ph type="dt" sz="half" idx="15"/>
          </p:nvPr>
        </p:nvSpPr>
        <p:spPr/>
        <p:txBody>
          <a:bodyPr/>
          <a:lstStyle/>
          <a:p>
            <a:endParaRPr lang="en-US" dirty="0"/>
          </a:p>
        </p:txBody>
      </p:sp>
      <p:sp>
        <p:nvSpPr>
          <p:cNvPr id="6" name="Slide Number Placeholder 5">
            <a:extLst>
              <a:ext uri="{FF2B5EF4-FFF2-40B4-BE49-F238E27FC236}">
                <a16:creationId xmlns:a16="http://schemas.microsoft.com/office/drawing/2014/main" id="{978E9E97-1DED-CCA3-AF67-F1BAD79A819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24535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62EDB1F-A73E-55BD-6BDA-F64978102A97}"/>
              </a:ext>
            </a:extLst>
          </p:cNvPr>
          <p:cNvSpPr>
            <a:spLocks noGrp="1"/>
          </p:cNvSpPr>
          <p:nvPr>
            <p:ph type="title"/>
          </p:nvPr>
        </p:nvSpPr>
        <p:spPr>
          <a:xfrm>
            <a:off x="5708024" y="855636"/>
            <a:ext cx="5796484" cy="1070776"/>
          </a:xfrm>
        </p:spPr>
        <p:txBody>
          <a:bodyPr/>
          <a:lstStyle/>
          <a:p>
            <a:r>
              <a:rPr lang="en-US" dirty="0"/>
              <a:t>Click to edit Master title style</a:t>
            </a:r>
          </a:p>
        </p:txBody>
      </p:sp>
      <p:sp>
        <p:nvSpPr>
          <p:cNvPr id="13" name="Content Placeholder 7">
            <a:extLst>
              <a:ext uri="{FF2B5EF4-FFF2-40B4-BE49-F238E27FC236}">
                <a16:creationId xmlns:a16="http://schemas.microsoft.com/office/drawing/2014/main" id="{A4047690-7015-54CB-752C-C1C7BE42D7C7}"/>
              </a:ext>
            </a:extLst>
          </p:cNvPr>
          <p:cNvSpPr>
            <a:spLocks noGrp="1"/>
          </p:cNvSpPr>
          <p:nvPr>
            <p:ph sz="quarter" idx="14"/>
          </p:nvPr>
        </p:nvSpPr>
        <p:spPr>
          <a:xfrm>
            <a:off x="5708024" y="2057400"/>
            <a:ext cx="5798176"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4">
            <a:extLst>
              <a:ext uri="{FF2B5EF4-FFF2-40B4-BE49-F238E27FC236}">
                <a16:creationId xmlns:a16="http://schemas.microsoft.com/office/drawing/2014/main" id="{071DA00E-F240-EC85-5E2B-4DE591F61044}"/>
              </a:ext>
            </a:extLst>
          </p:cNvPr>
          <p:cNvSpPr>
            <a:spLocks noGrp="1"/>
          </p:cNvSpPr>
          <p:nvPr>
            <p:ph type="ftr" sz="quarter" idx="3"/>
          </p:nvPr>
        </p:nvSpPr>
        <p:spPr>
          <a:xfrm>
            <a:off x="678871" y="6343955"/>
            <a:ext cx="2739181" cy="365125"/>
          </a:xfrm>
          <a:prstGeom prst="rect">
            <a:avLst/>
          </a:prstGeom>
        </p:spPr>
        <p:txBody>
          <a:bodyPr vert="horz" lIns="91440" tIns="45720" rIns="91440" bIns="45720" rtlCol="0" anchor="ctr"/>
          <a:lstStyle>
            <a:lvl1pPr algn="l">
              <a:defRPr sz="900">
                <a:solidFill>
                  <a:schemeClr val="tx1"/>
                </a:solidFill>
              </a:defRPr>
            </a:lvl1pPr>
          </a:lstStyle>
          <a:p>
            <a:endParaRPr lang="en-US" sz="900"/>
          </a:p>
        </p:txBody>
      </p:sp>
      <p:sp>
        <p:nvSpPr>
          <p:cNvPr id="5" name="Date Placeholder 8">
            <a:extLst>
              <a:ext uri="{FF2B5EF4-FFF2-40B4-BE49-F238E27FC236}">
                <a16:creationId xmlns:a16="http://schemas.microsoft.com/office/drawing/2014/main" id="{EED5FCE3-5050-A9AE-69B1-6AAB64B63174}"/>
              </a:ext>
            </a:extLst>
          </p:cNvPr>
          <p:cNvSpPr>
            <a:spLocks noGrp="1"/>
          </p:cNvSpPr>
          <p:nvPr>
            <p:ph type="dt" sz="half" idx="16"/>
          </p:nvPr>
        </p:nvSpPr>
        <p:spPr>
          <a:xfrm>
            <a:off x="3505380" y="6346745"/>
            <a:ext cx="1762359" cy="365125"/>
          </a:xfrm>
        </p:spPr>
        <p:txBody>
          <a:bodyPr/>
          <a:lstStyle/>
          <a:p>
            <a:endParaRPr lang="en-US" dirty="0"/>
          </a:p>
        </p:txBody>
      </p:sp>
      <p:sp>
        <p:nvSpPr>
          <p:cNvPr id="11" name="Slide Number Placeholder 5">
            <a:extLst>
              <a:ext uri="{FF2B5EF4-FFF2-40B4-BE49-F238E27FC236}">
                <a16:creationId xmlns:a16="http://schemas.microsoft.com/office/drawing/2014/main" id="{BE15DD76-F653-F74F-4DCD-674241F38B03}"/>
              </a:ext>
            </a:extLst>
          </p:cNvPr>
          <p:cNvSpPr>
            <a:spLocks noGrp="1"/>
          </p:cNvSpPr>
          <p:nvPr>
            <p:ph type="sldNum" sz="quarter" idx="4"/>
          </p:nvPr>
        </p:nvSpPr>
        <p:spPr>
          <a:xfrm>
            <a:off x="5350612"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2550141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800" y="1385287"/>
            <a:ext cx="4973865" cy="147022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324600" y="1385287"/>
            <a:ext cx="5181600" cy="3491513"/>
          </a:xfrm>
        </p:spPr>
        <p:txBody>
          <a:bodyPr/>
          <a:lstStyle>
            <a:lvl1pPr indent="0">
              <a:buNone/>
              <a:defRPr/>
            </a:lvl1pPr>
            <a:lvl2pPr indent="0">
              <a:buNone/>
              <a:defRPr/>
            </a:lvl2pPr>
            <a:lvl3pPr indent="0">
              <a:buNone/>
              <a:defRPr/>
            </a:lvl3pPr>
            <a:lvl4pPr indent="0">
              <a:buNone/>
              <a:defRPr/>
            </a:lvl4pPr>
            <a:lvl5pPr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2D8DAA7E-55EA-19E9-ECC7-C74FE582C066}"/>
              </a:ext>
            </a:extLst>
          </p:cNvPr>
          <p:cNvSpPr>
            <a:spLocks noGrp="1"/>
          </p:cNvSpPr>
          <p:nvPr>
            <p:ph type="ftr" sz="quarter" idx="15"/>
          </p:nvPr>
        </p:nvSpPr>
        <p:spPr/>
        <p:txBody>
          <a:bodyPr/>
          <a:lstStyle/>
          <a:p>
            <a:endParaRPr lang="en-US" dirty="0"/>
          </a:p>
        </p:txBody>
      </p:sp>
      <p:sp>
        <p:nvSpPr>
          <p:cNvPr id="3" name="Date Placeholder 2">
            <a:extLst>
              <a:ext uri="{FF2B5EF4-FFF2-40B4-BE49-F238E27FC236}">
                <a16:creationId xmlns:a16="http://schemas.microsoft.com/office/drawing/2014/main" id="{F623C363-6C3B-E28D-06F5-AB2EC53D7B80}"/>
              </a:ext>
            </a:extLst>
          </p:cNvPr>
          <p:cNvSpPr>
            <a:spLocks noGrp="1"/>
          </p:cNvSpPr>
          <p:nvPr>
            <p:ph type="dt" sz="half" idx="14"/>
          </p:nvPr>
        </p:nvSpPr>
        <p:spPr/>
        <p:txBody>
          <a:bodyPr/>
          <a:lstStyle/>
          <a:p>
            <a:endParaRPr lang="en-US" dirty="0"/>
          </a:p>
        </p:txBody>
      </p:sp>
      <p:sp>
        <p:nvSpPr>
          <p:cNvPr id="5" name="Slide Number Placeholder 4">
            <a:extLst>
              <a:ext uri="{FF2B5EF4-FFF2-40B4-BE49-F238E27FC236}">
                <a16:creationId xmlns:a16="http://schemas.microsoft.com/office/drawing/2014/main" id="{D803258A-CFF4-775F-A29D-30D91D4A5095}"/>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4077121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720333"/>
            <a:ext cx="7208520" cy="57506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704084" y="1600200"/>
            <a:ext cx="5735507" cy="2590800"/>
          </a:xfrm>
        </p:spPr>
        <p:txBody>
          <a:bodyPr/>
          <a:lstStyle>
            <a:lvl1pPr indent="0">
              <a:buNone/>
              <a:defRPr/>
            </a:lvl1pPr>
            <a:lvl2pPr indent="0">
              <a:buNone/>
              <a:defRPr/>
            </a:lvl2pPr>
            <a:lvl3pPr indent="0">
              <a:buNone/>
              <a:defRPr/>
            </a:lvl3pPr>
            <a:lvl4pPr indent="0">
              <a:buNone/>
              <a:defRPr/>
            </a:lvl4pPr>
            <a:lvl5pPr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3">
            <a:extLst>
              <a:ext uri="{FF2B5EF4-FFF2-40B4-BE49-F238E27FC236}">
                <a16:creationId xmlns:a16="http://schemas.microsoft.com/office/drawing/2014/main" id="{F391C811-7699-F021-4CCB-539ACAD0BB23}"/>
              </a:ext>
            </a:extLst>
          </p:cNvPr>
          <p:cNvSpPr>
            <a:spLocks noGrp="1"/>
          </p:cNvSpPr>
          <p:nvPr>
            <p:ph type="ftr" sz="quarter" idx="15"/>
          </p:nvPr>
        </p:nvSpPr>
        <p:spPr>
          <a:xfrm>
            <a:off x="678871" y="6343955"/>
            <a:ext cx="2739181" cy="365125"/>
          </a:xfrm>
        </p:spPr>
        <p:txBody>
          <a:bodyPr/>
          <a:lstStyle/>
          <a:p>
            <a:endParaRPr lang="en-US" dirty="0"/>
          </a:p>
        </p:txBody>
      </p:sp>
      <p:sp>
        <p:nvSpPr>
          <p:cNvPr id="9" name="Date Placeholder 8">
            <a:extLst>
              <a:ext uri="{FF2B5EF4-FFF2-40B4-BE49-F238E27FC236}">
                <a16:creationId xmlns:a16="http://schemas.microsoft.com/office/drawing/2014/main" id="{C8D4E6C4-6819-0DF7-D9C4-34177C161B9C}"/>
              </a:ext>
            </a:extLst>
          </p:cNvPr>
          <p:cNvSpPr>
            <a:spLocks noGrp="1"/>
          </p:cNvSpPr>
          <p:nvPr>
            <p:ph type="dt" sz="half" idx="16"/>
          </p:nvPr>
        </p:nvSpPr>
        <p:spPr>
          <a:xfrm>
            <a:off x="3785216" y="6343954"/>
            <a:ext cx="2202644" cy="365125"/>
          </a:xfrm>
        </p:spPr>
        <p:txBody>
          <a:bodyPr/>
          <a:lstStyle/>
          <a:p>
            <a:endParaRPr lang="en-US" dirty="0"/>
          </a:p>
        </p:txBody>
      </p:sp>
      <p:sp>
        <p:nvSpPr>
          <p:cNvPr id="5" name="Slide Number Placeholder 5">
            <a:extLst>
              <a:ext uri="{FF2B5EF4-FFF2-40B4-BE49-F238E27FC236}">
                <a16:creationId xmlns:a16="http://schemas.microsoft.com/office/drawing/2014/main" id="{958998F3-C99E-11E5-BC33-937A455B2FFB}"/>
              </a:ext>
            </a:extLst>
          </p:cNvPr>
          <p:cNvSpPr>
            <a:spLocks noGrp="1"/>
          </p:cNvSpPr>
          <p:nvPr>
            <p:ph type="sldNum" sz="quarter" idx="4"/>
          </p:nvPr>
        </p:nvSpPr>
        <p:spPr>
          <a:xfrm>
            <a:off x="6082179"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17143937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2" y="1388700"/>
            <a:ext cx="3859262" cy="408358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0" y="1389134"/>
            <a:ext cx="6357117"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DBE56440-14E3-7B9A-D161-08AB10B8DCA7}"/>
              </a:ext>
            </a:extLst>
          </p:cNvPr>
          <p:cNvSpPr>
            <a:spLocks noGrp="1"/>
          </p:cNvSpPr>
          <p:nvPr>
            <p:ph type="ftr" sz="quarter" idx="15"/>
          </p:nvPr>
        </p:nvSpPr>
        <p:spPr/>
        <p:txBody>
          <a:bodyPr/>
          <a:lstStyle/>
          <a:p>
            <a:endParaRPr lang="en-US" dirty="0"/>
          </a:p>
        </p:txBody>
      </p:sp>
      <p:sp>
        <p:nvSpPr>
          <p:cNvPr id="3" name="Date Placeholder 2">
            <a:extLst>
              <a:ext uri="{FF2B5EF4-FFF2-40B4-BE49-F238E27FC236}">
                <a16:creationId xmlns:a16="http://schemas.microsoft.com/office/drawing/2014/main" id="{85E8A7CF-81AE-0AC6-B47B-E2C1EA9D9AC7}"/>
              </a:ext>
            </a:extLst>
          </p:cNvPr>
          <p:cNvSpPr>
            <a:spLocks noGrp="1"/>
          </p:cNvSpPr>
          <p:nvPr>
            <p:ph type="dt" sz="half" idx="14"/>
          </p:nvPr>
        </p:nvSpPr>
        <p:spPr/>
        <p:txBody>
          <a:bodyPr/>
          <a:lstStyle/>
          <a:p>
            <a:endParaRPr lang="en-US" dirty="0"/>
          </a:p>
        </p:txBody>
      </p:sp>
      <p:sp>
        <p:nvSpPr>
          <p:cNvPr id="5" name="Slide Number Placeholder 4">
            <a:extLst>
              <a:ext uri="{FF2B5EF4-FFF2-40B4-BE49-F238E27FC236}">
                <a16:creationId xmlns:a16="http://schemas.microsoft.com/office/drawing/2014/main" id="{C4A578E8-BCF2-BF9D-84B5-AA93D14D0DF5}"/>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6675319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799" y="1050111"/>
            <a:ext cx="3425026" cy="3977107"/>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05601" cy="49406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3">
            <a:extLst>
              <a:ext uri="{FF2B5EF4-FFF2-40B4-BE49-F238E27FC236}">
                <a16:creationId xmlns:a16="http://schemas.microsoft.com/office/drawing/2014/main" id="{9C54C37D-3064-C3C9-078B-4FC8A705FCD0}"/>
              </a:ext>
            </a:extLst>
          </p:cNvPr>
          <p:cNvSpPr>
            <a:spLocks noGrp="1"/>
          </p:cNvSpPr>
          <p:nvPr>
            <p:ph type="dt" sz="half" idx="2"/>
          </p:nvPr>
        </p:nvSpPr>
        <p:spPr>
          <a:xfrm>
            <a:off x="6181252" y="6343955"/>
            <a:ext cx="2202644" cy="365125"/>
          </a:xfrm>
          <a:prstGeom prst="rect">
            <a:avLst/>
          </a:prstGeom>
        </p:spPr>
        <p:txBody>
          <a:bodyPr vert="horz" lIns="91440" tIns="45720" rIns="91440" bIns="45720" rtlCol="0" anchor="ctr"/>
          <a:lstStyle>
            <a:lvl1pPr algn="ctr">
              <a:defRPr sz="900">
                <a:solidFill>
                  <a:schemeClr val="tx1"/>
                </a:solidFill>
              </a:defRPr>
            </a:lvl1pPr>
          </a:lstStyle>
          <a:p>
            <a:pPr algn="ctr"/>
            <a:endParaRPr lang="en-US"/>
          </a:p>
        </p:txBody>
      </p:sp>
      <p:sp>
        <p:nvSpPr>
          <p:cNvPr id="13" name="Slide Number Placeholder 5">
            <a:extLst>
              <a:ext uri="{FF2B5EF4-FFF2-40B4-BE49-F238E27FC236}">
                <a16:creationId xmlns:a16="http://schemas.microsoft.com/office/drawing/2014/main" id="{C277C0F5-D964-B2D1-0F39-EC17AB0741BA}"/>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15146772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7">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85798" y="685799"/>
            <a:ext cx="3276601" cy="5477257"/>
          </a:xfrm>
        </p:spPr>
        <p:txBody>
          <a:bodyPr anchor="t">
            <a:norm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1" y="685800"/>
            <a:ext cx="6858000" cy="5477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F5E77C0F-A50D-ABB1-D91B-F877E2E82975}"/>
              </a:ext>
            </a:extLst>
          </p:cNvPr>
          <p:cNvSpPr>
            <a:spLocks noGrp="1"/>
          </p:cNvSpPr>
          <p:nvPr>
            <p:ph type="ftr" sz="quarter" idx="15"/>
          </p:nvPr>
        </p:nvSpPr>
        <p:spPr/>
        <p:txBody>
          <a:bodyPr/>
          <a:lstStyle/>
          <a:p>
            <a:endParaRPr lang="en-US" dirty="0"/>
          </a:p>
        </p:txBody>
      </p:sp>
      <p:sp>
        <p:nvSpPr>
          <p:cNvPr id="3" name="Date Placeholder 2">
            <a:extLst>
              <a:ext uri="{FF2B5EF4-FFF2-40B4-BE49-F238E27FC236}">
                <a16:creationId xmlns:a16="http://schemas.microsoft.com/office/drawing/2014/main" id="{EBE0A937-543E-BBB8-39DD-1E9A45291F2C}"/>
              </a:ext>
            </a:extLst>
          </p:cNvPr>
          <p:cNvSpPr>
            <a:spLocks noGrp="1"/>
          </p:cNvSpPr>
          <p:nvPr>
            <p:ph type="dt" sz="half" idx="14"/>
          </p:nvPr>
        </p:nvSpPr>
        <p:spPr/>
        <p:txBody>
          <a:bodyPr/>
          <a:lstStyle/>
          <a:p>
            <a:endParaRPr lang="en-US" dirty="0"/>
          </a:p>
        </p:txBody>
      </p:sp>
      <p:sp>
        <p:nvSpPr>
          <p:cNvPr id="5" name="Slide Number Placeholder 4">
            <a:extLst>
              <a:ext uri="{FF2B5EF4-FFF2-40B4-BE49-F238E27FC236}">
                <a16:creationId xmlns:a16="http://schemas.microsoft.com/office/drawing/2014/main" id="{BC8C33EC-C7FC-72B4-C208-8BA6FD4B5856}"/>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076977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0" y="687494"/>
            <a:ext cx="2618139" cy="2017614"/>
          </a:xfrm>
        </p:spPr>
        <p:txBody>
          <a:bodyPr anchor="b"/>
          <a:lstStyle>
            <a:lvl1pPr>
              <a:defRPr sz="2400"/>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77171" y="687492"/>
            <a:ext cx="7500648"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15011" r="-15011"/>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2983064"/>
            <a:ext cx="2625774" cy="318744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FF4A72B8-D6F1-AF2B-DF03-17FD2A737E2E}"/>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C6CDF5D5-DF03-873F-A2DA-E5C0EF793F83}"/>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1C10C7DB-FD9D-21A6-66CB-087260FBAF71}"/>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2494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5012268"/>
            <a:ext cx="3953296" cy="1127275"/>
          </a:xfrm>
        </p:spPr>
        <p:txBody>
          <a:bodyPr anchor="t">
            <a:no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685800"/>
            <a:ext cx="10827330" cy="3940196"/>
          </a:xfrm>
          <a:blipFill>
            <a:blip r:embed="rId2">
              <a:alphaModFix amt="60000"/>
              <a:extLst>
                <a:ext uri="{28A0092B-C50C-407E-A947-70E740481C1C}">
                  <a14:useLocalDpi xmlns:a14="http://schemas.microsoft.com/office/drawing/2010/main" val="0"/>
                </a:ext>
              </a:extLst>
            </a:blip>
            <a:srcRect/>
            <a:stretch>
              <a:fillRect t="-44691" b="-9803"/>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350191" cy="115079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ADB2910-904E-268B-43B3-CAE9F2E4A0F3}"/>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323FEBCC-AB7F-E034-5C1D-1AFF70FC7809}"/>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8E1EE381-D50D-08D2-2D1B-9E61241A22BD}"/>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39436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3953296" cy="1127275"/>
          </a:xfrm>
        </p:spPr>
        <p:txBody>
          <a:bodyPr anchor="t">
            <a:noAutofit/>
          </a:bodyPr>
          <a:lstStyle>
            <a:lvl1pPr>
              <a:defRPr sz="24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685800"/>
            <a:ext cx="6350191" cy="115079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2212152"/>
            <a:ext cx="10827330" cy="3940196"/>
          </a:xfrm>
          <a:blipFill>
            <a:blip r:embed="rId2">
              <a:alphaModFix amt="60000"/>
              <a:extLst>
                <a:ext uri="{28A0092B-C50C-407E-A947-70E740481C1C}">
                  <a14:useLocalDpi xmlns:a14="http://schemas.microsoft.com/office/drawing/2010/main" val="0"/>
                </a:ext>
              </a:extLst>
            </a:blip>
            <a:srcRect/>
            <a:stretch>
              <a:fillRect t="-46364" b="-8130"/>
            </a:stretch>
          </a:blipFill>
        </p:spPr>
        <p:txBody>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BC151189-9025-E7C1-B611-A7A2BD03B499}"/>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46DEA616-DF83-AFFF-BC05-5AF6783B3589}"/>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1BCBF149-C859-79EF-0D12-15B124182A20}"/>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5788644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841999" y="687492"/>
            <a:ext cx="5662508" cy="2017614"/>
          </a:xfrm>
        </p:spPr>
        <p:txBody>
          <a:bodyPr anchor="b">
            <a:norm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87494" y="687492"/>
            <a:ext cx="4516298"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7969" r="-57969"/>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1999" y="2997200"/>
            <a:ext cx="5662508" cy="3165856"/>
          </a:xfrm>
        </p:spPr>
        <p:txBody>
          <a:bodyPr>
            <a:normAutofit/>
          </a:bodyPr>
          <a:lstStyle>
            <a:lvl1pPr marL="457200" indent="-457200">
              <a:buFont typeface="+mj-lt"/>
              <a:buNone/>
              <a:defRPr sz="1400"/>
            </a:lvl1pPr>
            <a:lvl2pPr marL="571500" indent="-342900">
              <a:buFont typeface="+mj-lt"/>
              <a:buNone/>
              <a:defRPr sz="1200"/>
            </a:lvl2pPr>
            <a:lvl3pPr marL="800100" indent="-342900">
              <a:buFont typeface="+mj-lt"/>
              <a:buNone/>
              <a:defRPr sz="1100"/>
            </a:lvl3pPr>
            <a:lvl4pPr marL="1028700" indent="-342900">
              <a:buFont typeface="+mj-lt"/>
              <a:buNone/>
              <a:defRPr sz="1050"/>
            </a:lvl4pPr>
            <a:lvl5pPr>
              <a:buFont typeface="+mj-lt"/>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A8CB16A7-2B91-9487-82EB-D7D51219847E}"/>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48D7B84B-FBFC-D589-881E-D4EA9886A3F0}"/>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80F3CF0F-496C-B902-B8FD-2D816F5CB7AC}"/>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423631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7494" y="687492"/>
            <a:ext cx="6308414" cy="2017614"/>
          </a:xfrm>
        </p:spPr>
        <p:txBody>
          <a:bodyPr anchor="b">
            <a:normAutofit/>
          </a:bodyPr>
          <a:lstStyle>
            <a:lvl1pPr>
              <a:defRPr sz="28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7494" y="2997200"/>
            <a:ext cx="6308414" cy="3165856"/>
          </a:xfrm>
        </p:spPr>
        <p:txBody>
          <a:bodyPr>
            <a:normAutofit/>
          </a:bodyPr>
          <a:lstStyle>
            <a:lvl1pPr marL="457200" indent="-457200">
              <a:buFont typeface="+mj-lt"/>
              <a:buNone/>
              <a:defRPr sz="1400"/>
            </a:lvl1pPr>
            <a:lvl2pPr marL="571500" indent="-342900">
              <a:buFont typeface="+mj-lt"/>
              <a:buNone/>
              <a:defRPr sz="1200"/>
            </a:lvl2pPr>
            <a:lvl3pPr marL="800100" indent="-342900">
              <a:buFont typeface="+mj-lt"/>
              <a:buNone/>
              <a:defRPr sz="1100"/>
            </a:lvl3pPr>
            <a:lvl4pPr marL="1028700" indent="-342900">
              <a:buFont typeface="+mj-lt"/>
              <a:buNone/>
              <a:defRPr sz="1050"/>
            </a:lvl4pPr>
            <a:lvl5pPr>
              <a:buFont typeface="+mj-lt"/>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7626407" y="687492"/>
            <a:ext cx="3878100" cy="5483016"/>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75737" r="-75737"/>
            </a:stretch>
          </a:blipFill>
        </p:spPr>
        <p:txBody>
          <a:bodyPr wrap="square">
            <a:noAutofit/>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0FFD054A-88D2-8AC5-BB55-C59F527695C7}"/>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F085A21E-8763-2E88-7470-09E43DCB7750}"/>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8A399C91-F0A3-3A11-A3D6-7F34DD79D698}"/>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1232863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97EDD7B-DE6D-17E5-4381-530004EB8A74}"/>
              </a:ext>
            </a:extLst>
          </p:cNvPr>
          <p:cNvSpPr>
            <a:spLocks noGrp="1"/>
          </p:cNvSpPr>
          <p:nvPr>
            <p:ph type="title"/>
          </p:nvPr>
        </p:nvSpPr>
        <p:spPr>
          <a:xfrm>
            <a:off x="5841522" y="687494"/>
            <a:ext cx="5662983" cy="1049291"/>
          </a:xfrm>
        </p:spPr>
        <p:txBody>
          <a:bodyPr anchor="t"/>
          <a:lstStyle/>
          <a:p>
            <a:r>
              <a:rPr lang="en-US"/>
              <a:t>Click to edit Master title style</a:t>
            </a:r>
          </a:p>
        </p:txBody>
      </p:sp>
      <p:sp>
        <p:nvSpPr>
          <p:cNvPr id="12" name="Picture Placeholder 9">
            <a:extLst>
              <a:ext uri="{FF2B5EF4-FFF2-40B4-BE49-F238E27FC236}">
                <a16:creationId xmlns:a16="http://schemas.microsoft.com/office/drawing/2014/main" id="{4EF6A8B1-A24E-F193-B77A-9876D6702F27}"/>
              </a:ext>
            </a:extLst>
          </p:cNvPr>
          <p:cNvSpPr>
            <a:spLocks noGrp="1"/>
          </p:cNvSpPr>
          <p:nvPr>
            <p:ph type="pic" sz="quarter" idx="14" hasCustomPrompt="1"/>
          </p:nvPr>
        </p:nvSpPr>
        <p:spPr>
          <a:xfrm>
            <a:off x="678871" y="687492"/>
            <a:ext cx="4452410"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59518" r="-59518"/>
            </a:stretch>
          </a:blipFill>
        </p:spPr>
        <p:txBody>
          <a:bodyPr wrap="square">
            <a:noAutofit/>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8676FB4F-B64E-DCC7-1309-42D58F28DBF3}"/>
              </a:ext>
            </a:extLst>
          </p:cNvPr>
          <p:cNvSpPr>
            <a:spLocks noGrp="1"/>
          </p:cNvSpPr>
          <p:nvPr>
            <p:ph sz="quarter" idx="15"/>
          </p:nvPr>
        </p:nvSpPr>
        <p:spPr>
          <a:xfrm>
            <a:off x="5841522" y="2053560"/>
            <a:ext cx="5671607" cy="411694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4DF20DA-AED3-283F-9A9E-1F1BCED1D049}"/>
              </a:ext>
            </a:extLst>
          </p:cNvPr>
          <p:cNvSpPr>
            <a:spLocks noGrp="1"/>
          </p:cNvSpPr>
          <p:nvPr>
            <p:ph type="ftr" sz="quarter" idx="17"/>
          </p:nvPr>
        </p:nvSpPr>
        <p:spPr/>
        <p:txBody>
          <a:bodyPr/>
          <a:lstStyle/>
          <a:p>
            <a:endParaRPr lang="en-US" dirty="0"/>
          </a:p>
        </p:txBody>
      </p:sp>
      <p:sp>
        <p:nvSpPr>
          <p:cNvPr id="2" name="Date Placeholder 1">
            <a:extLst>
              <a:ext uri="{FF2B5EF4-FFF2-40B4-BE49-F238E27FC236}">
                <a16:creationId xmlns:a16="http://schemas.microsoft.com/office/drawing/2014/main" id="{CD6F5FD8-373C-BC99-B74A-71C2F138E475}"/>
              </a:ext>
            </a:extLst>
          </p:cNvPr>
          <p:cNvSpPr>
            <a:spLocks noGrp="1"/>
          </p:cNvSpPr>
          <p:nvPr>
            <p:ph type="dt" sz="half" idx="16"/>
          </p:nvPr>
        </p:nvSpPr>
        <p:spPr/>
        <p:txBody>
          <a:bodyPr/>
          <a:lstStyle/>
          <a:p>
            <a:endParaRPr lang="en-US" dirty="0"/>
          </a:p>
        </p:txBody>
      </p:sp>
      <p:sp>
        <p:nvSpPr>
          <p:cNvPr id="5" name="Slide Number Placeholder 4">
            <a:extLst>
              <a:ext uri="{FF2B5EF4-FFF2-40B4-BE49-F238E27FC236}">
                <a16:creationId xmlns:a16="http://schemas.microsoft.com/office/drawing/2014/main" id="{FCDC579E-F3C4-55B0-6D77-9FEBF71C56B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7393162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97EDD7B-DE6D-17E5-4381-530004EB8A74}"/>
              </a:ext>
            </a:extLst>
          </p:cNvPr>
          <p:cNvSpPr>
            <a:spLocks noGrp="1"/>
          </p:cNvSpPr>
          <p:nvPr>
            <p:ph type="title"/>
          </p:nvPr>
        </p:nvSpPr>
        <p:spPr>
          <a:xfrm>
            <a:off x="679869" y="687494"/>
            <a:ext cx="6318225" cy="1049291"/>
          </a:xfrm>
        </p:spPr>
        <p:txBody>
          <a:bodyPr anchor="t"/>
          <a:lstStyle/>
          <a:p>
            <a:r>
              <a:rPr lang="en-US"/>
              <a:t>Click to edit Master title style</a:t>
            </a:r>
          </a:p>
        </p:txBody>
      </p:sp>
      <p:sp>
        <p:nvSpPr>
          <p:cNvPr id="13" name="Content Placeholder 7">
            <a:extLst>
              <a:ext uri="{FF2B5EF4-FFF2-40B4-BE49-F238E27FC236}">
                <a16:creationId xmlns:a16="http://schemas.microsoft.com/office/drawing/2014/main" id="{8676FB4F-B64E-DCC7-1309-42D58F28DBF3}"/>
              </a:ext>
            </a:extLst>
          </p:cNvPr>
          <p:cNvSpPr>
            <a:spLocks noGrp="1"/>
          </p:cNvSpPr>
          <p:nvPr>
            <p:ph sz="quarter" idx="15"/>
          </p:nvPr>
        </p:nvSpPr>
        <p:spPr>
          <a:xfrm>
            <a:off x="678871" y="2053560"/>
            <a:ext cx="6327847" cy="411694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9">
            <a:extLst>
              <a:ext uri="{FF2B5EF4-FFF2-40B4-BE49-F238E27FC236}">
                <a16:creationId xmlns:a16="http://schemas.microsoft.com/office/drawing/2014/main" id="{4EF6A8B1-A24E-F193-B77A-9876D6702F27}"/>
              </a:ext>
            </a:extLst>
          </p:cNvPr>
          <p:cNvSpPr>
            <a:spLocks noGrp="1"/>
          </p:cNvSpPr>
          <p:nvPr>
            <p:ph type="pic" sz="quarter" idx="14" hasCustomPrompt="1"/>
          </p:nvPr>
        </p:nvSpPr>
        <p:spPr>
          <a:xfrm>
            <a:off x="7707542" y="687492"/>
            <a:ext cx="3805587" cy="5483013"/>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67197" r="-67197"/>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698FC07B-DBB3-6713-7446-1CB062A1752F}"/>
              </a:ext>
            </a:extLst>
          </p:cNvPr>
          <p:cNvSpPr>
            <a:spLocks noGrp="1"/>
          </p:cNvSpPr>
          <p:nvPr>
            <p:ph type="ftr" sz="quarter" idx="17"/>
          </p:nvPr>
        </p:nvSpPr>
        <p:spPr/>
        <p:txBody>
          <a:bodyPr/>
          <a:lstStyle/>
          <a:p>
            <a:endParaRPr lang="en-US" dirty="0"/>
          </a:p>
        </p:txBody>
      </p:sp>
      <p:sp>
        <p:nvSpPr>
          <p:cNvPr id="2" name="Date Placeholder 1">
            <a:extLst>
              <a:ext uri="{FF2B5EF4-FFF2-40B4-BE49-F238E27FC236}">
                <a16:creationId xmlns:a16="http://schemas.microsoft.com/office/drawing/2014/main" id="{CC5CE356-8F45-9528-A1A3-57FFB6F123C7}"/>
              </a:ext>
            </a:extLst>
          </p:cNvPr>
          <p:cNvSpPr>
            <a:spLocks noGrp="1"/>
          </p:cNvSpPr>
          <p:nvPr>
            <p:ph type="dt" sz="half" idx="16"/>
          </p:nvPr>
        </p:nvSpPr>
        <p:spPr/>
        <p:txBody>
          <a:bodyPr/>
          <a:lstStyle/>
          <a:p>
            <a:endParaRPr lang="en-US" dirty="0"/>
          </a:p>
        </p:txBody>
      </p:sp>
      <p:sp>
        <p:nvSpPr>
          <p:cNvPr id="7" name="Slide Number Placeholder 6">
            <a:extLst>
              <a:ext uri="{FF2B5EF4-FFF2-40B4-BE49-F238E27FC236}">
                <a16:creationId xmlns:a16="http://schemas.microsoft.com/office/drawing/2014/main" id="{019DD9CF-D579-D07B-C24D-5A89B1A420D9}"/>
              </a:ext>
            </a:extLst>
          </p:cNvPr>
          <p:cNvSpPr>
            <a:spLocks noGrp="1"/>
          </p:cNvSpPr>
          <p:nvPr>
            <p:ph type="sldNum" sz="quarter" idx="18"/>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056995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1" y="3880757"/>
            <a:ext cx="2978729" cy="2282300"/>
          </a:xfrm>
        </p:spPr>
        <p:txBody>
          <a:bodyPr anchor="t">
            <a:normAutofit/>
          </a:bodyPr>
          <a:lstStyle>
            <a:lvl1pPr>
              <a:defRPr sz="24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732115"/>
            <a:ext cx="10827329" cy="2711216"/>
          </a:xfrm>
          <a:blipFill>
            <a:blip r:embed="rId2">
              <a:alphaModFix amt="60000"/>
              <a:extLst>
                <a:ext uri="{28A0092B-C50C-407E-A947-70E740481C1C}">
                  <a14:useLocalDpi xmlns:a14="http://schemas.microsoft.com/office/drawing/2010/main" val="0"/>
                </a:ext>
              </a:extLst>
            </a:blip>
            <a:srcRect/>
            <a:stretch>
              <a:fillRect t="-84535" b="-3999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8"/>
            <a:ext cx="7404607" cy="22823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99E808D1-FDEB-C4DA-A78C-86E9E878FFA9}"/>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ABDC3112-C844-AF9C-BD29-9F54BFB4BEA3}"/>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9853455F-03AC-59D9-5F32-49E6590DEC4F}"/>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2962720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3443498" cy="2330454"/>
          </a:xfrm>
        </p:spPr>
        <p:txBody>
          <a:bodyPr anchor="t">
            <a:normAutofit/>
          </a:bodyPr>
          <a:lstStyle>
            <a:lvl1pPr>
              <a:defRPr sz="2400"/>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13267" y="685800"/>
            <a:ext cx="6892933"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78871" y="3636524"/>
            <a:ext cx="10827329" cy="2513999"/>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60000"/>
              <a:extLst>
                <a:ext uri="{28A0092B-C50C-407E-A947-70E740481C1C}">
                  <a14:useLocalDpi xmlns:a14="http://schemas.microsoft.com/office/drawing/2010/main" val="0"/>
                </a:ext>
              </a:extLst>
            </a:blip>
            <a:srcRect/>
            <a:stretch>
              <a:fillRect t="-94491" b="-49353"/>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EE71176D-6F59-6E6F-1B64-88FAB9F6DCC5}"/>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21D15A84-35DF-61C1-E0CD-9C9F5E85A15C}"/>
              </a:ext>
            </a:extLst>
          </p:cNvPr>
          <p:cNvSpPr>
            <a:spLocks noGrp="1"/>
          </p:cNvSpPr>
          <p:nvPr>
            <p:ph type="dt" sz="half" idx="15"/>
          </p:nvPr>
        </p:nvSpPr>
        <p:spPr/>
        <p:txBody>
          <a:bodyPr/>
          <a:lstStyle/>
          <a:p>
            <a:endParaRPr lang="en-US" dirty="0"/>
          </a:p>
        </p:txBody>
      </p:sp>
      <p:sp>
        <p:nvSpPr>
          <p:cNvPr id="6" name="Slide Number Placeholder 5">
            <a:extLst>
              <a:ext uri="{FF2B5EF4-FFF2-40B4-BE49-F238E27FC236}">
                <a16:creationId xmlns:a16="http://schemas.microsoft.com/office/drawing/2014/main" id="{D30D8B36-4FE1-E52B-160B-145190055FA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6477738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49F66-F66B-FD13-D580-BAAF491A9580}"/>
              </a:ext>
            </a:extLst>
          </p:cNvPr>
          <p:cNvSpPr>
            <a:spLocks noGrp="1"/>
          </p:cNvSpPr>
          <p:nvPr>
            <p:ph type="title"/>
          </p:nvPr>
        </p:nvSpPr>
        <p:spPr>
          <a:xfrm>
            <a:off x="678871" y="685800"/>
            <a:ext cx="10827330" cy="985966"/>
          </a:xfrm>
        </p:spPr>
        <p:txBody>
          <a:bodyPr anchor="t"/>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78871" y="1830774"/>
            <a:ext cx="6560129" cy="433228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rcRect/>
            <a:stretch>
              <a:fillRect l="-8731" r="-8731"/>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848599" y="1830773"/>
            <a:ext cx="3657601" cy="4332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F9C74D3-4953-87AB-DEFD-DAE552B32F2A}"/>
              </a:ext>
            </a:extLst>
          </p:cNvPr>
          <p:cNvSpPr>
            <a:spLocks noGrp="1"/>
          </p:cNvSpPr>
          <p:nvPr>
            <p:ph type="ftr" sz="quarter" idx="16"/>
          </p:nvPr>
        </p:nvSpPr>
        <p:spPr/>
        <p:txBody>
          <a:bodyPr/>
          <a:lstStyle/>
          <a:p>
            <a:endParaRPr lang="en-US" dirty="0"/>
          </a:p>
        </p:txBody>
      </p:sp>
      <p:sp>
        <p:nvSpPr>
          <p:cNvPr id="5" name="Date Placeholder 4">
            <a:extLst>
              <a:ext uri="{FF2B5EF4-FFF2-40B4-BE49-F238E27FC236}">
                <a16:creationId xmlns:a16="http://schemas.microsoft.com/office/drawing/2014/main" id="{33B4D3FF-FC3B-DF81-D68A-C24A7A51E7F8}"/>
              </a:ext>
            </a:extLst>
          </p:cNvPr>
          <p:cNvSpPr>
            <a:spLocks noGrp="1"/>
          </p:cNvSpPr>
          <p:nvPr>
            <p:ph type="dt" sz="half" idx="15"/>
          </p:nvPr>
        </p:nvSpPr>
        <p:spPr/>
        <p:txBody>
          <a:bodyPr/>
          <a:lstStyle/>
          <a:p>
            <a:endParaRPr lang="en-US" dirty="0"/>
          </a:p>
        </p:txBody>
      </p:sp>
      <p:sp>
        <p:nvSpPr>
          <p:cNvPr id="7" name="Slide Number Placeholder 6">
            <a:extLst>
              <a:ext uri="{FF2B5EF4-FFF2-40B4-BE49-F238E27FC236}">
                <a16:creationId xmlns:a16="http://schemas.microsoft.com/office/drawing/2014/main" id="{E0B1B140-6B27-A9E5-686F-E0A1260B1319}"/>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204788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B949F66-F66B-FD13-D580-BAAF491A9580}"/>
              </a:ext>
            </a:extLst>
          </p:cNvPr>
          <p:cNvSpPr>
            <a:spLocks noGrp="1"/>
          </p:cNvSpPr>
          <p:nvPr>
            <p:ph type="title"/>
          </p:nvPr>
        </p:nvSpPr>
        <p:spPr>
          <a:xfrm>
            <a:off x="678871" y="685800"/>
            <a:ext cx="10827330" cy="985966"/>
          </a:xfrm>
        </p:spPr>
        <p:txBody>
          <a:bodyPr anchor="t"/>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78871" y="1830774"/>
            <a:ext cx="5112329" cy="4332284"/>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rcRect/>
            <a:stretch>
              <a:fillRect l="-25363" r="-25363"/>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62821" y="1830773"/>
            <a:ext cx="5143379" cy="4332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EA4CDA6C-1820-A056-2B4A-240B4D831E43}"/>
              </a:ext>
            </a:extLst>
          </p:cNvPr>
          <p:cNvSpPr>
            <a:spLocks noGrp="1"/>
          </p:cNvSpPr>
          <p:nvPr>
            <p:ph type="ftr" sz="quarter" idx="16"/>
          </p:nvPr>
        </p:nvSpPr>
        <p:spPr/>
        <p:txBody>
          <a:bodyPr/>
          <a:lstStyle/>
          <a:p>
            <a:endParaRPr lang="en-US" dirty="0"/>
          </a:p>
        </p:txBody>
      </p:sp>
      <p:sp>
        <p:nvSpPr>
          <p:cNvPr id="5" name="Date Placeholder 4">
            <a:extLst>
              <a:ext uri="{FF2B5EF4-FFF2-40B4-BE49-F238E27FC236}">
                <a16:creationId xmlns:a16="http://schemas.microsoft.com/office/drawing/2014/main" id="{1E93D0EB-A6DA-C46E-D18F-B61C44EF0422}"/>
              </a:ext>
            </a:extLst>
          </p:cNvPr>
          <p:cNvSpPr>
            <a:spLocks noGrp="1"/>
          </p:cNvSpPr>
          <p:nvPr>
            <p:ph type="dt" sz="half" idx="15"/>
          </p:nvPr>
        </p:nvSpPr>
        <p:spPr/>
        <p:txBody>
          <a:bodyPr/>
          <a:lstStyle/>
          <a:p>
            <a:endParaRPr lang="en-US" dirty="0"/>
          </a:p>
        </p:txBody>
      </p:sp>
      <p:sp>
        <p:nvSpPr>
          <p:cNvPr id="7" name="Slide Number Placeholder 6">
            <a:extLst>
              <a:ext uri="{FF2B5EF4-FFF2-40B4-BE49-F238E27FC236}">
                <a16:creationId xmlns:a16="http://schemas.microsoft.com/office/drawing/2014/main" id="{86BB683A-634D-19CA-3758-07887799DC40}"/>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696276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1" y="685800"/>
            <a:ext cx="4274130" cy="1269482"/>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1" y="2173850"/>
            <a:ext cx="4274130" cy="3963682"/>
          </a:xfrm>
          <a:blipFill>
            <a:blip r:embed="rId2">
              <a:alphaModFix amt="60000"/>
              <a:extLst>
                <a:ext uri="{28A0092B-C50C-407E-A947-70E740481C1C}">
                  <a14:useLocalDpi xmlns:a14="http://schemas.microsoft.com/office/drawing/2010/main" val="0"/>
                </a:ext>
              </a:extLst>
            </a:blip>
            <a:srcRect/>
            <a:stretch>
              <a:fillRect l="-32473" r="-32473"/>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73333" y="685800"/>
            <a:ext cx="5932867" cy="54772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1D79C85-F436-B8CC-25B1-1484A2E6D9E5}"/>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370E5895-9C3C-E2ED-0696-017C51EB8F17}"/>
              </a:ext>
            </a:extLst>
          </p:cNvPr>
          <p:cNvSpPr>
            <a:spLocks noGrp="1"/>
          </p:cNvSpPr>
          <p:nvPr>
            <p:ph type="dt" sz="half" idx="15"/>
          </p:nvPr>
        </p:nvSpPr>
        <p:spPr/>
        <p:txBody>
          <a:bodyPr/>
          <a:lstStyle/>
          <a:p>
            <a:endParaRPr lang="en-US" dirty="0"/>
          </a:p>
        </p:txBody>
      </p:sp>
      <p:sp>
        <p:nvSpPr>
          <p:cNvPr id="5" name="Slide Number Placeholder 4">
            <a:extLst>
              <a:ext uri="{FF2B5EF4-FFF2-40B4-BE49-F238E27FC236}">
                <a16:creationId xmlns:a16="http://schemas.microsoft.com/office/drawing/2014/main" id="{96110E32-BBC0-38C8-4A92-51464FFB2E45}"/>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5013981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1763" y="687493"/>
            <a:ext cx="6724438" cy="1446108"/>
          </a:xfrm>
        </p:spPr>
        <p:txBody>
          <a:bodyPr anchor="t"/>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78871" y="687492"/>
            <a:ext cx="3435929" cy="5483016"/>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91918" r="-91918"/>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783374" y="2419354"/>
            <a:ext cx="6714213" cy="3743702"/>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D434C21-9AE9-F631-7C47-0FF6C5942762}"/>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13D4C698-492C-2FAD-95DB-969CC69A6005}"/>
              </a:ext>
            </a:extLst>
          </p:cNvPr>
          <p:cNvSpPr>
            <a:spLocks noGrp="1"/>
          </p:cNvSpPr>
          <p:nvPr>
            <p:ph type="dt" sz="half" idx="15"/>
          </p:nvPr>
        </p:nvSpPr>
        <p:spPr/>
        <p:txBody>
          <a:bodyPr/>
          <a:lstStyle/>
          <a:p>
            <a:endParaRPr lang="en-US" dirty="0"/>
          </a:p>
        </p:txBody>
      </p:sp>
      <p:sp>
        <p:nvSpPr>
          <p:cNvPr id="9" name="Slide Number Placeholder 8">
            <a:extLst>
              <a:ext uri="{FF2B5EF4-FFF2-40B4-BE49-F238E27FC236}">
                <a16:creationId xmlns:a16="http://schemas.microsoft.com/office/drawing/2014/main" id="{85539C1F-4C6E-483B-915F-317EFA8BE922}"/>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6500434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6275" y="687493"/>
            <a:ext cx="7379174" cy="144610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78871" y="2419354"/>
            <a:ext cx="7367953" cy="3743702"/>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8724022" y="687492"/>
            <a:ext cx="2789107" cy="5483016"/>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rcRect/>
            <a:stretch>
              <a:fillRect l="-124830" r="-124830"/>
            </a:stretch>
          </a:blipFill>
        </p:spPr>
        <p:txBody>
          <a:bodyPr wrap="square">
            <a:noAutofit/>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DA01B279-14F8-811B-68AF-FDEBF89CFB1F}"/>
              </a:ext>
            </a:extLst>
          </p:cNvPr>
          <p:cNvSpPr>
            <a:spLocks noGrp="1"/>
          </p:cNvSpPr>
          <p:nvPr>
            <p:ph type="ftr" sz="quarter" idx="16"/>
          </p:nvPr>
        </p:nvSpPr>
        <p:spPr/>
        <p:txBody>
          <a:bodyPr/>
          <a:lstStyle/>
          <a:p>
            <a:endParaRPr lang="en-US" dirty="0"/>
          </a:p>
        </p:txBody>
      </p:sp>
      <p:sp>
        <p:nvSpPr>
          <p:cNvPr id="3" name="Date Placeholder 2">
            <a:extLst>
              <a:ext uri="{FF2B5EF4-FFF2-40B4-BE49-F238E27FC236}">
                <a16:creationId xmlns:a16="http://schemas.microsoft.com/office/drawing/2014/main" id="{72087AEB-2562-14F9-A50E-AD7A31F76ADF}"/>
              </a:ext>
            </a:extLst>
          </p:cNvPr>
          <p:cNvSpPr>
            <a:spLocks noGrp="1"/>
          </p:cNvSpPr>
          <p:nvPr>
            <p:ph type="dt" sz="half" idx="15"/>
          </p:nvPr>
        </p:nvSpPr>
        <p:spPr/>
        <p:txBody>
          <a:bodyPr/>
          <a:lstStyle/>
          <a:p>
            <a:endParaRPr lang="en-US" dirty="0"/>
          </a:p>
        </p:txBody>
      </p:sp>
      <p:sp>
        <p:nvSpPr>
          <p:cNvPr id="9" name="Slide Number Placeholder 8">
            <a:extLst>
              <a:ext uri="{FF2B5EF4-FFF2-40B4-BE49-F238E27FC236}">
                <a16:creationId xmlns:a16="http://schemas.microsoft.com/office/drawing/2014/main" id="{D8BBF552-6277-D4E7-9B98-D4080873F748}"/>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6018903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B3EC321-CEEB-C816-CF10-03F0A527D569}"/>
              </a:ext>
            </a:extLst>
          </p:cNvPr>
          <p:cNvSpPr>
            <a:spLocks noGrp="1"/>
          </p:cNvSpPr>
          <p:nvPr>
            <p:ph type="title"/>
          </p:nvPr>
        </p:nvSpPr>
        <p:spPr>
          <a:xfrm>
            <a:off x="3754218" y="687493"/>
            <a:ext cx="7758911" cy="988908"/>
          </a:xfrm>
        </p:spPr>
        <p:txBody>
          <a:bodyPr anchor="t"/>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87494" y="687492"/>
            <a:ext cx="2360507" cy="5483016"/>
          </a:xfrm>
          <a:blipFill>
            <a:blip r:embed="rId2">
              <a:alphaModFix amt="60000"/>
              <a:extLst>
                <a:ext uri="{28A0092B-C50C-407E-A947-70E740481C1C}">
                  <a14:useLocalDpi xmlns:a14="http://schemas.microsoft.com/office/drawing/2010/main" val="0"/>
                </a:ext>
              </a:extLst>
            </a:blip>
            <a:srcRect/>
            <a:stretch>
              <a:fillRect l="-156574" r="-156574"/>
            </a:stretch>
          </a:blipFill>
        </p:spPr>
        <p:txBody>
          <a:bodyPr/>
          <a:lstStyle>
            <a:lvl1pPr marL="0" indent="0">
              <a:buNone/>
              <a:defRPr/>
            </a:lvl1pPr>
          </a:lstStyle>
          <a:p>
            <a:r>
              <a:rPr lang="en-US" dirty="0"/>
              <a:t>   </a:t>
            </a:r>
          </a:p>
        </p:txBody>
      </p:sp>
      <p:sp>
        <p:nvSpPr>
          <p:cNvPr id="12" name="Content Placeholder 7">
            <a:extLst>
              <a:ext uri="{FF2B5EF4-FFF2-40B4-BE49-F238E27FC236}">
                <a16:creationId xmlns:a16="http://schemas.microsoft.com/office/drawing/2014/main" id="{0F80EB41-3C35-A1B2-916F-477D2FDBA78F}"/>
              </a:ext>
            </a:extLst>
          </p:cNvPr>
          <p:cNvSpPr>
            <a:spLocks noGrp="1"/>
          </p:cNvSpPr>
          <p:nvPr>
            <p:ph sz="quarter" idx="14"/>
          </p:nvPr>
        </p:nvSpPr>
        <p:spPr>
          <a:xfrm>
            <a:off x="3754218" y="1953528"/>
            <a:ext cx="7750288" cy="42095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B734294-24E0-2032-5C49-55BAB969D42C}"/>
              </a:ext>
            </a:extLst>
          </p:cNvPr>
          <p:cNvSpPr>
            <a:spLocks noGrp="1"/>
          </p:cNvSpPr>
          <p:nvPr>
            <p:ph type="ftr" sz="quarter" idx="16"/>
          </p:nvPr>
        </p:nvSpPr>
        <p:spPr/>
        <p:txBody>
          <a:bodyPr/>
          <a:lstStyle/>
          <a:p>
            <a:endParaRPr lang="en-US" dirty="0"/>
          </a:p>
        </p:txBody>
      </p:sp>
      <p:sp>
        <p:nvSpPr>
          <p:cNvPr id="2" name="Date Placeholder 1">
            <a:extLst>
              <a:ext uri="{FF2B5EF4-FFF2-40B4-BE49-F238E27FC236}">
                <a16:creationId xmlns:a16="http://schemas.microsoft.com/office/drawing/2014/main" id="{4B22AC9E-77BC-1AD2-8EB8-923CDF4BBE01}"/>
              </a:ext>
            </a:extLst>
          </p:cNvPr>
          <p:cNvSpPr>
            <a:spLocks noGrp="1"/>
          </p:cNvSpPr>
          <p:nvPr>
            <p:ph type="dt" sz="half" idx="15"/>
          </p:nvPr>
        </p:nvSpPr>
        <p:spPr/>
        <p:txBody>
          <a:bodyPr/>
          <a:lstStyle/>
          <a:p>
            <a:endParaRPr lang="en-US" dirty="0"/>
          </a:p>
        </p:txBody>
      </p:sp>
      <p:sp>
        <p:nvSpPr>
          <p:cNvPr id="4" name="Slide Number Placeholder 3">
            <a:extLst>
              <a:ext uri="{FF2B5EF4-FFF2-40B4-BE49-F238E27FC236}">
                <a16:creationId xmlns:a16="http://schemas.microsoft.com/office/drawing/2014/main" id="{5A2A8A83-D457-8B0A-7A32-F95024D8D586}"/>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4205788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B3EC321-CEEB-C816-CF10-03F0A527D569}"/>
              </a:ext>
            </a:extLst>
          </p:cNvPr>
          <p:cNvSpPr>
            <a:spLocks noGrp="1"/>
          </p:cNvSpPr>
          <p:nvPr>
            <p:ph type="title"/>
          </p:nvPr>
        </p:nvSpPr>
        <p:spPr>
          <a:xfrm>
            <a:off x="678131" y="687493"/>
            <a:ext cx="8424453" cy="988908"/>
          </a:xfrm>
        </p:spPr>
        <p:txBody>
          <a:bodyPr anchor="t"/>
          <a:lstStyle/>
          <a:p>
            <a:r>
              <a:rPr lang="en-US"/>
              <a:t>Click to edit Master title style</a:t>
            </a:r>
          </a:p>
        </p:txBody>
      </p:sp>
      <p:sp>
        <p:nvSpPr>
          <p:cNvPr id="12" name="Content Placeholder 7">
            <a:extLst>
              <a:ext uri="{FF2B5EF4-FFF2-40B4-BE49-F238E27FC236}">
                <a16:creationId xmlns:a16="http://schemas.microsoft.com/office/drawing/2014/main" id="{0F80EB41-3C35-A1B2-916F-477D2FDBA78F}"/>
              </a:ext>
            </a:extLst>
          </p:cNvPr>
          <p:cNvSpPr>
            <a:spLocks noGrp="1"/>
          </p:cNvSpPr>
          <p:nvPr>
            <p:ph sz="quarter" idx="14"/>
          </p:nvPr>
        </p:nvSpPr>
        <p:spPr>
          <a:xfrm>
            <a:off x="678871" y="1953528"/>
            <a:ext cx="8415090" cy="420952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9769355" y="687492"/>
            <a:ext cx="1722308" cy="5483016"/>
          </a:xfrm>
          <a:blipFill>
            <a:blip r:embed="rId2">
              <a:alphaModFix amt="60000"/>
              <a:extLst>
                <a:ext uri="{28A0092B-C50C-407E-A947-70E740481C1C}">
                  <a14:useLocalDpi xmlns:a14="http://schemas.microsoft.com/office/drawing/2010/main" val="0"/>
                </a:ext>
              </a:extLst>
            </a:blip>
            <a:srcRect/>
            <a:stretch>
              <a:fillRect l="-233120" r="-233120"/>
            </a:stretch>
          </a:blipFill>
        </p:spPr>
        <p:txBody>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6963ABC3-6B6D-93A5-5D5C-31E2D53D3F40}"/>
              </a:ext>
            </a:extLst>
          </p:cNvPr>
          <p:cNvSpPr>
            <a:spLocks noGrp="1"/>
          </p:cNvSpPr>
          <p:nvPr>
            <p:ph type="ftr" sz="quarter" idx="16"/>
          </p:nvPr>
        </p:nvSpPr>
        <p:spPr/>
        <p:txBody>
          <a:bodyPr/>
          <a:lstStyle/>
          <a:p>
            <a:endParaRPr lang="en-US" dirty="0"/>
          </a:p>
        </p:txBody>
      </p:sp>
      <p:sp>
        <p:nvSpPr>
          <p:cNvPr id="2" name="Date Placeholder 1">
            <a:extLst>
              <a:ext uri="{FF2B5EF4-FFF2-40B4-BE49-F238E27FC236}">
                <a16:creationId xmlns:a16="http://schemas.microsoft.com/office/drawing/2014/main" id="{C47FF304-5BE8-9322-A906-1705F80BA2A6}"/>
              </a:ext>
            </a:extLst>
          </p:cNvPr>
          <p:cNvSpPr>
            <a:spLocks noGrp="1"/>
          </p:cNvSpPr>
          <p:nvPr>
            <p:ph type="dt" sz="half" idx="15"/>
          </p:nvPr>
        </p:nvSpPr>
        <p:spPr/>
        <p:txBody>
          <a:bodyPr/>
          <a:lstStyle/>
          <a:p>
            <a:endParaRPr lang="en-US" dirty="0"/>
          </a:p>
        </p:txBody>
      </p:sp>
      <p:sp>
        <p:nvSpPr>
          <p:cNvPr id="4" name="Slide Number Placeholder 3">
            <a:extLst>
              <a:ext uri="{FF2B5EF4-FFF2-40B4-BE49-F238E27FC236}">
                <a16:creationId xmlns:a16="http://schemas.microsoft.com/office/drawing/2014/main" id="{A9E9EE94-4C42-847B-A24C-BB0C72B4D29D}"/>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3832076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72" y="685800"/>
            <a:ext cx="2855064" cy="2972670"/>
          </a:xfrm>
        </p:spPr>
        <p:txBody>
          <a:bodyPr anchor="t">
            <a:normAutofit/>
          </a:bodyPr>
          <a:lstStyle>
            <a:lvl1pPr>
              <a:defRPr sz="24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78870" y="3942324"/>
            <a:ext cx="2855065" cy="2206578"/>
          </a:xfrm>
          <a:blipFill>
            <a:blip r:embed="rId2">
              <a:alphaModFix amt="60000"/>
              <a:extLst>
                <a:ext uri="{28A0092B-C50C-407E-A947-70E740481C1C}">
                  <a14:useLocalDpi xmlns:a14="http://schemas.microsoft.com/office/drawing/2010/main" val="0"/>
                </a:ext>
              </a:extLst>
            </a:blip>
            <a:srcRect/>
            <a:stretch>
              <a:fillRect l="-18733" r="-18733"/>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154267" y="687492"/>
            <a:ext cx="7348626" cy="54830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FBD4A13-0539-3541-39AF-1B480EBA2F2D}"/>
              </a:ext>
            </a:extLst>
          </p:cNvPr>
          <p:cNvSpPr>
            <a:spLocks noGrp="1"/>
          </p:cNvSpPr>
          <p:nvPr>
            <p:ph type="ftr" sz="quarter" idx="16"/>
          </p:nvPr>
        </p:nvSpPr>
        <p:spPr/>
        <p:txBody>
          <a:bodyPr/>
          <a:lstStyle/>
          <a:p>
            <a:endParaRPr lang="en-US" dirty="0"/>
          </a:p>
        </p:txBody>
      </p:sp>
      <p:sp>
        <p:nvSpPr>
          <p:cNvPr id="5" name="Date Placeholder 4">
            <a:extLst>
              <a:ext uri="{FF2B5EF4-FFF2-40B4-BE49-F238E27FC236}">
                <a16:creationId xmlns:a16="http://schemas.microsoft.com/office/drawing/2014/main" id="{FB8ACC0E-954E-D09D-5796-336CDFE59B7E}"/>
              </a:ext>
            </a:extLst>
          </p:cNvPr>
          <p:cNvSpPr>
            <a:spLocks noGrp="1"/>
          </p:cNvSpPr>
          <p:nvPr>
            <p:ph type="dt" sz="half" idx="15"/>
          </p:nvPr>
        </p:nvSpPr>
        <p:spPr/>
        <p:txBody>
          <a:bodyPr/>
          <a:lstStyle/>
          <a:p>
            <a:endParaRPr lang="en-US" dirty="0"/>
          </a:p>
        </p:txBody>
      </p:sp>
      <p:sp>
        <p:nvSpPr>
          <p:cNvPr id="9" name="Slide Number Placeholder 8">
            <a:extLst>
              <a:ext uri="{FF2B5EF4-FFF2-40B4-BE49-F238E27FC236}">
                <a16:creationId xmlns:a16="http://schemas.microsoft.com/office/drawing/2014/main" id="{2AB00B6B-DAF9-BF70-8202-C26BBB5E7434}"/>
              </a:ext>
            </a:extLst>
          </p:cNvPr>
          <p:cNvSpPr>
            <a:spLocks noGrp="1"/>
          </p:cNvSpPr>
          <p:nvPr>
            <p:ph type="sldNum" sz="quarter" idx="17"/>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921456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26CE28-2F47-41A4-DF25-8AEC2F9F9580}"/>
              </a:ext>
            </a:extLst>
          </p:cNvPr>
          <p:cNvSpPr>
            <a:spLocks noGrp="1"/>
          </p:cNvSpPr>
          <p:nvPr>
            <p:ph type="title"/>
          </p:nvPr>
        </p:nvSpPr>
        <p:spPr>
          <a:xfrm>
            <a:off x="678872" y="5027214"/>
            <a:ext cx="7620000" cy="1135842"/>
          </a:xfrm>
        </p:spPr>
        <p:txBody>
          <a:bodyPr anchor="t">
            <a:normAutofit/>
          </a:bodyPr>
          <a:lstStyle>
            <a:lvl1pPr>
              <a:defRPr sz="2000"/>
            </a:lvl1pPr>
          </a:lstStyle>
          <a:p>
            <a:r>
              <a:rPr lang="en-US" dirty="0"/>
              <a:t>Click to edit Master title style</a:t>
            </a:r>
          </a:p>
        </p:txBody>
      </p:sp>
      <p:sp>
        <p:nvSpPr>
          <p:cNvPr id="8" name="Content Placeholder 7">
            <a:extLst>
              <a:ext uri="{FF2B5EF4-FFF2-40B4-BE49-F238E27FC236}">
                <a16:creationId xmlns:a16="http://schemas.microsoft.com/office/drawing/2014/main" id="{857B16B5-93A5-3ACF-80AB-6B1967DD6DE4}"/>
              </a:ext>
            </a:extLst>
          </p:cNvPr>
          <p:cNvSpPr>
            <a:spLocks noGrp="1"/>
          </p:cNvSpPr>
          <p:nvPr>
            <p:ph sz="quarter" idx="14" hasCustomPrompt="1"/>
          </p:nvPr>
        </p:nvSpPr>
        <p:spPr>
          <a:xfrm>
            <a:off x="678872" y="2743201"/>
            <a:ext cx="5638800" cy="2284013"/>
          </a:xfrm>
        </p:spPr>
        <p:txBody>
          <a:bodyPr anchor="b"/>
          <a:lstStyle>
            <a:lvl1pPr marL="0" indent="0">
              <a:buNone/>
              <a:defRPr sz="13800"/>
            </a:lvl1pPr>
          </a:lstStyle>
          <a:p>
            <a:pPr lvl="0"/>
            <a:r>
              <a:rPr lang="en-US" dirty="0"/>
              <a:t>##%</a:t>
            </a:r>
          </a:p>
        </p:txBody>
      </p:sp>
    </p:spTree>
    <p:extLst>
      <p:ext uri="{BB962C8B-B14F-4D97-AF65-F5344CB8AC3E}">
        <p14:creationId xmlns:p14="http://schemas.microsoft.com/office/powerpoint/2010/main" val="16267011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5562600" y="4800600"/>
            <a:ext cx="5943600" cy="1388534"/>
          </a:xfrm>
        </p:spPr>
        <p:txBody>
          <a:bodyPr vert="horz" lIns="91440" tIns="45720" rIns="91440" bIns="45720" rtlCol="0" anchor="t">
            <a:normAutofit/>
          </a:bodyPr>
          <a:lstStyle>
            <a:lvl1pPr algn="r">
              <a:lnSpc>
                <a:spcPct val="110000"/>
              </a:lnSpc>
              <a:defRPr lang="en-US" sz="2000" dirty="0">
                <a:latin typeface="+mn-lt"/>
              </a:defRPr>
            </a:lvl1pPr>
          </a:lstStyle>
          <a:p>
            <a:pPr lvl="0">
              <a:lnSpc>
                <a:spcPct val="110000"/>
              </a:lnSpc>
            </a:pPr>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562601" y="1676400"/>
            <a:ext cx="5943600" cy="3124200"/>
          </a:xfrm>
        </p:spPr>
        <p:txBody>
          <a:bodyPr vert="horz" lIns="91440" tIns="45720" rIns="91440" bIns="45720" rtlCol="0" anchor="b">
            <a:normAutofit/>
          </a:bodyPr>
          <a:lstStyle>
            <a:lvl1pPr marL="0" indent="0" algn="r">
              <a:lnSpc>
                <a:spcPct val="90000"/>
              </a:lnSpc>
              <a:buNone/>
              <a:defRPr lang="en-US" sz="13800" b="0" dirty="0">
                <a:latin typeface="+mj-lt"/>
              </a:defRPr>
            </a:lvl1pPr>
          </a:lstStyle>
          <a:p>
            <a:pPr marL="0" lvl="0" indent="0">
              <a:lnSpc>
                <a:spcPct val="90000"/>
              </a:lnSpc>
              <a:buNone/>
            </a:pPr>
            <a:r>
              <a:rPr lang="en-US" dirty="0"/>
              <a:t>##%</a:t>
            </a:r>
          </a:p>
        </p:txBody>
      </p:sp>
    </p:spTree>
    <p:extLst>
      <p:ext uri="{BB962C8B-B14F-4D97-AF65-F5344CB8AC3E}">
        <p14:creationId xmlns:p14="http://schemas.microsoft.com/office/powerpoint/2010/main" val="31429174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860804" y="4191001"/>
            <a:ext cx="8470392" cy="1762537"/>
          </a:xfrm>
        </p:spPr>
        <p:txBody>
          <a:bodyPr anchor="t">
            <a:normAutofit/>
          </a:bodyPr>
          <a:lstStyle>
            <a:lvl1pPr algn="ctr">
              <a:lnSpc>
                <a:spcPct val="110000"/>
              </a:lnSpc>
              <a:defRPr lang="en-US" sz="2000" b="0" kern="1200" cap="all" spc="600" baseline="0">
                <a:solidFill>
                  <a:schemeClr val="tx1"/>
                </a:solidFill>
                <a:latin typeface="+mn-lt"/>
                <a:ea typeface="+mj-ea"/>
                <a:cs typeface="+mj-cs"/>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860804" y="694935"/>
            <a:ext cx="8470392" cy="3496065"/>
          </a:xfrm>
        </p:spPr>
        <p:txBody>
          <a:bodyPr anchor="b">
            <a:normAutofit/>
          </a:bodyPr>
          <a:lstStyle>
            <a:lvl1pPr marL="0" indent="0" algn="ctr">
              <a:lnSpc>
                <a:spcPct val="90000"/>
              </a:lnSpc>
              <a:buNone/>
              <a:defRPr sz="13800" b="0">
                <a:solidFill>
                  <a:schemeClr val="tx1"/>
                </a:solidFill>
                <a:latin typeface="+mj-lt"/>
              </a:defRPr>
            </a:lvl1pPr>
          </a:lstStyle>
          <a:p>
            <a:pPr lvl="0"/>
            <a:r>
              <a:rPr lang="en-US" dirty="0"/>
              <a:t>##%</a:t>
            </a:r>
          </a:p>
        </p:txBody>
      </p:sp>
    </p:spTree>
    <p:extLst>
      <p:ext uri="{BB962C8B-B14F-4D97-AF65-F5344CB8AC3E}">
        <p14:creationId xmlns:p14="http://schemas.microsoft.com/office/powerpoint/2010/main" val="3300386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39147" y="1830774"/>
            <a:ext cx="9113707" cy="3196443"/>
          </a:xfrm>
        </p:spPr>
        <p:txBody>
          <a:bodyPr vert="horz" lIns="91440" tIns="45720" rIns="91440" bIns="45720" rtlCol="0" anchor="ctr">
            <a:normAutofit/>
          </a:bodyPr>
          <a:lstStyle>
            <a:lvl1pPr marL="0" indent="0" algn="ctr">
              <a:lnSpc>
                <a:spcPct val="90000"/>
              </a:lnSpc>
              <a:buNone/>
              <a:defRPr lang="en-US" sz="4000" b="0" cap="all" spc="600" baseline="0" dirty="0">
                <a:ea typeface="+mj-ea"/>
                <a:cs typeface="+mj-cs"/>
              </a:defRPr>
            </a:lvl1pPr>
            <a:lvl2pPr marL="228600" indent="0" algn="ctr">
              <a:lnSpc>
                <a:spcPct val="90000"/>
              </a:lnSpc>
              <a:buNone/>
              <a:defRPr lang="en-US" sz="2000" dirty="0"/>
            </a:lvl2pPr>
            <a:lvl3pPr marL="457200" indent="0" algn="ctr">
              <a:lnSpc>
                <a:spcPct val="90000"/>
              </a:lnSpc>
              <a:buNone/>
              <a:defRPr lang="en-US" sz="2000" dirty="0"/>
            </a:lvl3pPr>
            <a:lvl4pPr marL="685800" indent="0" algn="ctr">
              <a:lnSpc>
                <a:spcPct val="90000"/>
              </a:lnSpc>
              <a:buNone/>
              <a:defRPr lang="en-US" sz="2000" dirty="0"/>
            </a:lvl4pPr>
            <a:lvl5pPr marL="914400" indent="0" algn="ctr">
              <a:lnSpc>
                <a:spcPct val="90000"/>
              </a:lnSpc>
              <a:buNone/>
              <a:defRPr lang="en-US" sz="2000" dirty="0"/>
            </a:lvl5pPr>
          </a:lstStyle>
          <a:p>
            <a:pPr lvl="0">
              <a:spcBef>
                <a:spcPct val="0"/>
              </a:spcBef>
              <a:buNone/>
            </a:pPr>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368736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78871" y="1325691"/>
            <a:ext cx="7169728" cy="4837366"/>
          </a:xfrm>
        </p:spPr>
        <p:txBody>
          <a:bodyPr anchor="b">
            <a:normAutofit/>
          </a:bodyPr>
          <a:lstStyle>
            <a:lvl1pPr marL="0" indent="0">
              <a:lnSpc>
                <a:spcPct val="90000"/>
              </a:lnSpc>
              <a:buNone/>
              <a:defRPr lang="en-US" sz="4000" b="0" kern="1200" cap="all" spc="600" baseline="0" dirty="0">
                <a:solidFill>
                  <a:schemeClr val="tx1"/>
                </a:solidFill>
                <a:latin typeface="+mj-lt"/>
                <a:ea typeface="+mj-ea"/>
                <a:cs typeface="+mj-cs"/>
              </a:defRPr>
            </a:lvl1pPr>
            <a:lvl2pPr marL="228600" indent="0">
              <a:lnSpc>
                <a:spcPct val="90000"/>
              </a:lnSpc>
              <a:buNone/>
              <a:defRPr lang="en-US" sz="4000" b="0" kern="1200" cap="all" spc="600" baseline="0" dirty="0">
                <a:solidFill>
                  <a:schemeClr val="tx1"/>
                </a:solidFill>
                <a:latin typeface="+mj-lt"/>
                <a:ea typeface="+mj-ea"/>
                <a:cs typeface="+mj-cs"/>
              </a:defRPr>
            </a:lvl2pPr>
            <a:lvl3pPr marL="457200" indent="0">
              <a:lnSpc>
                <a:spcPct val="90000"/>
              </a:lnSpc>
              <a:buNone/>
              <a:defRPr lang="en-US" sz="4000" b="0" kern="1200" cap="all" spc="600" baseline="0" dirty="0">
                <a:solidFill>
                  <a:schemeClr val="tx1"/>
                </a:solidFill>
                <a:latin typeface="+mj-lt"/>
                <a:ea typeface="+mj-ea"/>
                <a:cs typeface="+mj-cs"/>
              </a:defRPr>
            </a:lvl3pPr>
            <a:lvl4pPr marL="685800" indent="0">
              <a:lnSpc>
                <a:spcPct val="90000"/>
              </a:lnSpc>
              <a:buNone/>
              <a:defRPr lang="en-US" sz="4000" b="0" kern="1200" cap="all" spc="600" baseline="0" dirty="0">
                <a:solidFill>
                  <a:schemeClr val="tx1"/>
                </a:solidFill>
                <a:latin typeface="+mj-lt"/>
                <a:ea typeface="+mj-ea"/>
                <a:cs typeface="+mj-cs"/>
              </a:defRPr>
            </a:lvl4pPr>
            <a:lvl5pPr marL="914400" indent="0">
              <a:lnSpc>
                <a:spcPct val="90000"/>
              </a:lnSpc>
              <a:buNone/>
              <a:defRPr lang="en-US" sz="4000" b="0" kern="1200" cap="all" spc="600" baseline="0" dirty="0">
                <a:solidFill>
                  <a:schemeClr val="tx1"/>
                </a:solidFill>
                <a:latin typeface="+mj-lt"/>
                <a:ea typeface="+mj-ea"/>
                <a:cs typeface="+mj-cs"/>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790131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6" name="Content Placeholder 6">
            <a:extLst>
              <a:ext uri="{FF2B5EF4-FFF2-40B4-BE49-F238E27FC236}">
                <a16:creationId xmlns:a16="http://schemas.microsoft.com/office/drawing/2014/main" id="{2A9D377F-07AE-65AF-821F-A5C0F12804B3}"/>
              </a:ext>
            </a:extLst>
          </p:cNvPr>
          <p:cNvSpPr>
            <a:spLocks noGrp="1"/>
          </p:cNvSpPr>
          <p:nvPr>
            <p:ph sz="quarter" idx="13" hasCustomPrompt="1"/>
          </p:nvPr>
        </p:nvSpPr>
        <p:spPr>
          <a:xfrm>
            <a:off x="678871" y="720332"/>
            <a:ext cx="6702552" cy="4306886"/>
          </a:xfrm>
        </p:spPr>
        <p:txBody>
          <a:bodyPr anchor="t">
            <a:normAutofit/>
          </a:bodyPr>
          <a:lstStyle>
            <a:lvl1pPr marL="0" indent="0">
              <a:lnSpc>
                <a:spcPct val="90000"/>
              </a:lnSpc>
              <a:buNone/>
              <a:defRPr lang="en-US" sz="4000" b="0" kern="1200" cap="all" spc="600" baseline="0" dirty="0">
                <a:solidFill>
                  <a:schemeClr val="tx1"/>
                </a:solidFill>
                <a:latin typeface="+mj-lt"/>
                <a:ea typeface="+mj-ea"/>
                <a:cs typeface="+mj-cs"/>
              </a:defRPr>
            </a:lvl1pPr>
            <a:lvl2pPr marL="228600" indent="0">
              <a:lnSpc>
                <a:spcPct val="90000"/>
              </a:lnSpc>
              <a:buNone/>
              <a:defRPr lang="en-US" sz="4000" b="0" kern="1200" cap="all" spc="600" baseline="0" dirty="0">
                <a:solidFill>
                  <a:schemeClr val="tx1"/>
                </a:solidFill>
                <a:latin typeface="+mj-lt"/>
                <a:ea typeface="+mj-ea"/>
                <a:cs typeface="+mj-cs"/>
              </a:defRPr>
            </a:lvl2pPr>
            <a:lvl3pPr marL="457200" indent="0">
              <a:lnSpc>
                <a:spcPct val="90000"/>
              </a:lnSpc>
              <a:buNone/>
              <a:defRPr lang="en-US" sz="4000" b="0" kern="1200" cap="all" spc="600" baseline="0" dirty="0">
                <a:solidFill>
                  <a:schemeClr val="tx1"/>
                </a:solidFill>
                <a:latin typeface="+mj-lt"/>
                <a:ea typeface="+mj-ea"/>
                <a:cs typeface="+mj-cs"/>
              </a:defRPr>
            </a:lvl3pPr>
            <a:lvl4pPr marL="685800" indent="0">
              <a:lnSpc>
                <a:spcPct val="90000"/>
              </a:lnSpc>
              <a:buNone/>
              <a:defRPr lang="en-US" sz="4000" b="0" kern="1200" cap="all" spc="600" baseline="0" dirty="0">
                <a:solidFill>
                  <a:schemeClr val="tx1"/>
                </a:solidFill>
                <a:latin typeface="+mj-lt"/>
                <a:ea typeface="+mj-ea"/>
                <a:cs typeface="+mj-cs"/>
              </a:defRPr>
            </a:lvl4pPr>
            <a:lvl5pPr marL="914400" indent="0">
              <a:lnSpc>
                <a:spcPct val="90000"/>
              </a:lnSpc>
              <a:buNone/>
              <a:defRPr lang="en-US" sz="4000" b="0" kern="1200" cap="all" spc="600" baseline="0" dirty="0">
                <a:solidFill>
                  <a:schemeClr val="tx1"/>
                </a:solidFill>
                <a:latin typeface="+mj-lt"/>
                <a:ea typeface="+mj-ea"/>
                <a:cs typeface="+mj-cs"/>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4168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105400" y="5440680"/>
            <a:ext cx="6400800" cy="640080"/>
          </a:xfrm>
        </p:spPr>
        <p:txBody>
          <a:bodyPr anchor="ctr">
            <a:normAutofit/>
          </a:bodyPr>
          <a:lstStyle>
            <a:lvl1pPr algn="r">
              <a:lnSpc>
                <a:spcPct val="120000"/>
              </a:lnSpc>
              <a:defRPr sz="160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105400" y="1600200"/>
            <a:ext cx="6400800" cy="3332480"/>
          </a:xfrm>
        </p:spPr>
        <p:txBody>
          <a:bodyPr anchor="b">
            <a:normAutofit/>
          </a:bodyPr>
          <a:lstStyle>
            <a:lvl1pPr marL="164592" indent="-164592" algn="r">
              <a:lnSpc>
                <a:spcPct val="100000"/>
              </a:lnSpc>
              <a:spcBef>
                <a:spcPts val="0"/>
              </a:spcBef>
              <a:buNone/>
              <a:defRPr sz="4800">
                <a:latin typeface="+mj-lt"/>
              </a:defRPr>
            </a:lvl1pPr>
          </a:lstStyle>
          <a:p>
            <a:pPr lvl="0"/>
            <a:r>
              <a:rPr lang="en-US" dirty="0"/>
              <a:t>Click to add Quote</a:t>
            </a:r>
          </a:p>
        </p:txBody>
      </p:sp>
    </p:spTree>
    <p:extLst>
      <p:ext uri="{BB962C8B-B14F-4D97-AF65-F5344CB8AC3E}">
        <p14:creationId xmlns:p14="http://schemas.microsoft.com/office/powerpoint/2010/main" val="291048639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A93739-F149-35A6-ADA9-A0193DD6D4F2}"/>
              </a:ext>
            </a:extLst>
          </p:cNvPr>
          <p:cNvSpPr>
            <a:spLocks noGrp="1"/>
          </p:cNvSpPr>
          <p:nvPr>
            <p:ph type="title" hasCustomPrompt="1"/>
          </p:nvPr>
        </p:nvSpPr>
        <p:spPr>
          <a:xfrm>
            <a:off x="678872" y="5440354"/>
            <a:ext cx="5102352" cy="669472"/>
          </a:xfrm>
        </p:spPr>
        <p:txBody>
          <a:bodyPr anchor="ctr"/>
          <a:lstStyle>
            <a:lvl1pPr>
              <a:lnSpc>
                <a:spcPct val="120000"/>
              </a:lnSpc>
              <a:defRPr sz="1600" spc="0" baseline="0"/>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78872" y="914400"/>
            <a:ext cx="5102352" cy="4206240"/>
          </a:xfrm>
        </p:spPr>
        <p:txBody>
          <a:bodyPr anchor="b">
            <a:normAutofit/>
          </a:bodyPr>
          <a:lstStyle>
            <a:lvl1pPr marL="0" indent="0">
              <a:lnSpc>
                <a:spcPct val="100000"/>
              </a:lnSpc>
              <a:spcBef>
                <a:spcPts val="0"/>
              </a:spcBef>
              <a:buNone/>
              <a:defRPr sz="4800">
                <a:latin typeface="+mj-lt"/>
              </a:defRPr>
            </a:lvl1pPr>
          </a:lstStyle>
          <a:p>
            <a:pPr lvl="0"/>
            <a:r>
              <a:rPr lang="en-US" dirty="0"/>
              <a:t>Click to add Quote</a:t>
            </a:r>
          </a:p>
        </p:txBody>
      </p:sp>
    </p:spTree>
    <p:extLst>
      <p:ext uri="{BB962C8B-B14F-4D97-AF65-F5344CB8AC3E}">
        <p14:creationId xmlns:p14="http://schemas.microsoft.com/office/powerpoint/2010/main" val="25482489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3">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943EF64-B72A-842D-443E-85E51FB9C0C7}"/>
              </a:ext>
            </a:extLst>
          </p:cNvPr>
          <p:cNvSpPr>
            <a:spLocks noGrp="1"/>
          </p:cNvSpPr>
          <p:nvPr>
            <p:ph type="title" hasCustomPrompt="1"/>
          </p:nvPr>
        </p:nvSpPr>
        <p:spPr>
          <a:xfrm>
            <a:off x="2895600" y="4602480"/>
            <a:ext cx="6400800" cy="640080"/>
          </a:xfrm>
        </p:spPr>
        <p:txBody>
          <a:bodyPr anchor="ctr">
            <a:normAutofit/>
          </a:bodyPr>
          <a:lstStyle>
            <a:lvl1pPr algn="ctr">
              <a:lnSpc>
                <a:spcPct val="120000"/>
              </a:lnSpc>
              <a:defRPr sz="1600" spc="0">
                <a:solidFill>
                  <a:schemeClr val="tx1"/>
                </a:solidFill>
                <a:latin typeface="+mn-lt"/>
              </a:defRPr>
            </a:lvl1pPr>
          </a:lstStyle>
          <a:p>
            <a:r>
              <a:rPr lang="en-US" dirty="0"/>
              <a:t>Quote Author</a:t>
            </a:r>
          </a:p>
        </p:txBody>
      </p:sp>
      <p:sp>
        <p:nvSpPr>
          <p:cNvPr id="4" name="Content Placeholder 6">
            <a:extLst>
              <a:ext uri="{FF2B5EF4-FFF2-40B4-BE49-F238E27FC236}">
                <a16:creationId xmlns:a16="http://schemas.microsoft.com/office/drawing/2014/main" id="{0648D1EC-4439-0A29-775B-BBF446B5FEC6}"/>
              </a:ext>
            </a:extLst>
          </p:cNvPr>
          <p:cNvSpPr>
            <a:spLocks noGrp="1"/>
          </p:cNvSpPr>
          <p:nvPr>
            <p:ph sz="quarter" idx="13" hasCustomPrompt="1"/>
          </p:nvPr>
        </p:nvSpPr>
        <p:spPr>
          <a:xfrm>
            <a:off x="1466850" y="1143000"/>
            <a:ext cx="9258300" cy="2951480"/>
          </a:xfrm>
        </p:spPr>
        <p:txBody>
          <a:bodyPr anchor="b">
            <a:normAutofit/>
          </a:bodyPr>
          <a:lstStyle>
            <a:lvl1pPr marL="164592" indent="-164592" algn="ctr">
              <a:lnSpc>
                <a:spcPct val="100000"/>
              </a:lnSpc>
              <a:spcBef>
                <a:spcPts val="0"/>
              </a:spcBef>
              <a:buNone/>
              <a:defRPr sz="4800">
                <a:latin typeface="+mj-lt"/>
              </a:defRPr>
            </a:lvl1pPr>
          </a:lstStyle>
          <a:p>
            <a:pPr lvl="0"/>
            <a:r>
              <a:rPr lang="en-US" dirty="0"/>
              <a:t>Click to add Quote</a:t>
            </a:r>
          </a:p>
        </p:txBody>
      </p:sp>
    </p:spTree>
    <p:extLst>
      <p:ext uri="{BB962C8B-B14F-4D97-AF65-F5344CB8AC3E}">
        <p14:creationId xmlns:p14="http://schemas.microsoft.com/office/powerpoint/2010/main" val="197096009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C948E0A-DAAD-770F-21DF-99504CDB6948}"/>
              </a:ext>
            </a:extLst>
          </p:cNvPr>
          <p:cNvSpPr>
            <a:spLocks noGrp="1"/>
          </p:cNvSpPr>
          <p:nvPr>
            <p:ph type="title"/>
          </p:nvPr>
        </p:nvSpPr>
        <p:spPr>
          <a:xfrm>
            <a:off x="678871" y="694932"/>
            <a:ext cx="10827330" cy="985966"/>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86122" y="2057399"/>
            <a:ext cx="5140007"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365872" y="2057399"/>
            <a:ext cx="5140328"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FEA833E-541C-85C6-BF1E-EC605C8F4B39}"/>
              </a:ext>
            </a:extLst>
          </p:cNvPr>
          <p:cNvSpPr>
            <a:spLocks noGrp="1"/>
          </p:cNvSpPr>
          <p:nvPr>
            <p:ph type="ftr" sz="quarter" idx="18"/>
          </p:nvPr>
        </p:nvSpPr>
        <p:spPr/>
        <p:txBody>
          <a:bodyPr/>
          <a:lstStyle/>
          <a:p>
            <a:endParaRPr lang="en-US" dirty="0"/>
          </a:p>
        </p:txBody>
      </p:sp>
      <p:sp>
        <p:nvSpPr>
          <p:cNvPr id="2" name="Date Placeholder 1">
            <a:extLst>
              <a:ext uri="{FF2B5EF4-FFF2-40B4-BE49-F238E27FC236}">
                <a16:creationId xmlns:a16="http://schemas.microsoft.com/office/drawing/2014/main" id="{F14C70C3-D6A0-EE88-649F-33534359824B}"/>
              </a:ext>
            </a:extLst>
          </p:cNvPr>
          <p:cNvSpPr>
            <a:spLocks noGrp="1"/>
          </p:cNvSpPr>
          <p:nvPr>
            <p:ph type="dt" sz="half" idx="17"/>
          </p:nvPr>
        </p:nvSpPr>
        <p:spPr/>
        <p:txBody>
          <a:bodyPr/>
          <a:lstStyle/>
          <a:p>
            <a:endParaRPr lang="en-US" dirty="0"/>
          </a:p>
        </p:txBody>
      </p:sp>
      <p:sp>
        <p:nvSpPr>
          <p:cNvPr id="6" name="Slide Number Placeholder 5">
            <a:extLst>
              <a:ext uri="{FF2B5EF4-FFF2-40B4-BE49-F238E27FC236}">
                <a16:creationId xmlns:a16="http://schemas.microsoft.com/office/drawing/2014/main" id="{05795649-E940-A4B1-5901-B56C3AF3CD31}"/>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3881241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1B7E0276-8109-589D-7633-DD4218D7AD4D}"/>
              </a:ext>
            </a:extLst>
          </p:cNvPr>
          <p:cNvSpPr>
            <a:spLocks noGrp="1"/>
          </p:cNvSpPr>
          <p:nvPr>
            <p:ph type="title"/>
          </p:nvPr>
        </p:nvSpPr>
        <p:spPr>
          <a:xfrm>
            <a:off x="678870" y="694932"/>
            <a:ext cx="10827329" cy="985966"/>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78870" y="1954766"/>
            <a:ext cx="514741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65774" y="1954766"/>
            <a:ext cx="5141914"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068456CB-E141-4FD9-87C3-ECEBF8A7D9A1}"/>
              </a:ext>
            </a:extLst>
          </p:cNvPr>
          <p:cNvSpPr>
            <a:spLocks noGrp="1"/>
          </p:cNvSpPr>
          <p:nvPr>
            <p:ph sz="quarter" idx="15"/>
          </p:nvPr>
        </p:nvSpPr>
        <p:spPr>
          <a:xfrm>
            <a:off x="680459" y="2788468"/>
            <a:ext cx="5145670" cy="33884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48C7E4C7-BE12-E106-3871-9FD922E346B3}"/>
              </a:ext>
            </a:extLst>
          </p:cNvPr>
          <p:cNvSpPr>
            <a:spLocks noGrp="1"/>
          </p:cNvSpPr>
          <p:nvPr>
            <p:ph sz="quarter" idx="16"/>
          </p:nvPr>
        </p:nvSpPr>
        <p:spPr>
          <a:xfrm>
            <a:off x="6365871" y="2788468"/>
            <a:ext cx="5140177" cy="33884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4F60D6F2-E303-8711-DD86-38797649A730}"/>
              </a:ext>
            </a:extLst>
          </p:cNvPr>
          <p:cNvSpPr>
            <a:spLocks noGrp="1"/>
          </p:cNvSpPr>
          <p:nvPr>
            <p:ph type="ftr" sz="quarter" idx="18"/>
          </p:nvPr>
        </p:nvSpPr>
        <p:spPr/>
        <p:txBody>
          <a:bodyPr/>
          <a:lstStyle/>
          <a:p>
            <a:endParaRPr lang="en-US" dirty="0"/>
          </a:p>
        </p:txBody>
      </p:sp>
      <p:sp>
        <p:nvSpPr>
          <p:cNvPr id="2" name="Date Placeholder 1">
            <a:extLst>
              <a:ext uri="{FF2B5EF4-FFF2-40B4-BE49-F238E27FC236}">
                <a16:creationId xmlns:a16="http://schemas.microsoft.com/office/drawing/2014/main" id="{7C3E9AFB-293B-FDFA-726C-92E53E70E9AF}"/>
              </a:ext>
            </a:extLst>
          </p:cNvPr>
          <p:cNvSpPr>
            <a:spLocks noGrp="1"/>
          </p:cNvSpPr>
          <p:nvPr>
            <p:ph type="dt" sz="half" idx="17"/>
          </p:nvPr>
        </p:nvSpPr>
        <p:spPr/>
        <p:txBody>
          <a:bodyPr/>
          <a:lstStyle/>
          <a:p>
            <a:endParaRPr lang="en-US" dirty="0"/>
          </a:p>
        </p:txBody>
      </p:sp>
      <p:sp>
        <p:nvSpPr>
          <p:cNvPr id="6" name="Slide Number Placeholder 5">
            <a:extLst>
              <a:ext uri="{FF2B5EF4-FFF2-40B4-BE49-F238E27FC236}">
                <a16:creationId xmlns:a16="http://schemas.microsoft.com/office/drawing/2014/main" id="{365AF8AA-F8D4-60EA-F11A-6775234BA521}"/>
              </a:ext>
            </a:extLst>
          </p:cNvPr>
          <p:cNvSpPr>
            <a:spLocks noGrp="1"/>
          </p:cNvSpPr>
          <p:nvPr>
            <p:ph type="sldNum" sz="quarter" idx="19"/>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209829656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5A025B8-8BA0-89AA-4360-51FBAF2B224B}"/>
              </a:ext>
            </a:extLst>
          </p:cNvPr>
          <p:cNvSpPr>
            <a:spLocks noGrp="1"/>
          </p:cNvSpPr>
          <p:nvPr>
            <p:ph type="title"/>
          </p:nvPr>
        </p:nvSpPr>
        <p:spPr>
          <a:xfrm>
            <a:off x="678872" y="694932"/>
            <a:ext cx="10827328" cy="985966"/>
          </a:xfrm>
        </p:spPr>
        <p:txBody>
          <a:bodyPr anchor="t"/>
          <a:lstStyle/>
          <a:p>
            <a:r>
              <a:rPr lang="en-US"/>
              <a:t>Click to edit Master title style</a:t>
            </a:r>
          </a:p>
        </p:txBody>
      </p:sp>
      <p:sp>
        <p:nvSpPr>
          <p:cNvPr id="3" name="Footer Placeholder 2">
            <a:extLst>
              <a:ext uri="{FF2B5EF4-FFF2-40B4-BE49-F238E27FC236}">
                <a16:creationId xmlns:a16="http://schemas.microsoft.com/office/drawing/2014/main" id="{BAC59BD1-7576-196A-D571-FD57E7190429}"/>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D684E8B1-4F38-9B1B-6424-6BC2452D4DE6}"/>
              </a:ext>
            </a:extLst>
          </p:cNvPr>
          <p:cNvSpPr>
            <a:spLocks noGrp="1"/>
          </p:cNvSpPr>
          <p:nvPr>
            <p:ph type="dt" sz="half" idx="10"/>
          </p:nvPr>
        </p:nvSpPr>
        <p:spPr/>
        <p:txBody>
          <a:bodyPr/>
          <a:lstStyle/>
          <a:p>
            <a:endParaRPr lang="en-US" dirty="0"/>
          </a:p>
        </p:txBody>
      </p:sp>
      <p:sp>
        <p:nvSpPr>
          <p:cNvPr id="4" name="Slide Number Placeholder 3">
            <a:extLst>
              <a:ext uri="{FF2B5EF4-FFF2-40B4-BE49-F238E27FC236}">
                <a16:creationId xmlns:a16="http://schemas.microsoft.com/office/drawing/2014/main" id="{2004E196-21CE-CE9F-7563-03912CCB4D69}"/>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175383924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5B9ECF3-58F8-D0BC-147E-E4CFB4923C49}"/>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5C939631-83CC-B848-B327-B33DAF5AF158}"/>
              </a:ext>
            </a:extLst>
          </p:cNvPr>
          <p:cNvSpPr>
            <a:spLocks noGrp="1"/>
          </p:cNvSpPr>
          <p:nvPr>
            <p:ph type="dt" sz="half" idx="10"/>
          </p:nvPr>
        </p:nvSpPr>
        <p:spPr/>
        <p:txBody>
          <a:bodyPr/>
          <a:lstStyle/>
          <a:p>
            <a:endParaRPr lang="en-US" dirty="0"/>
          </a:p>
        </p:txBody>
      </p:sp>
      <p:sp>
        <p:nvSpPr>
          <p:cNvPr id="4" name="Slide Number Placeholder 3">
            <a:extLst>
              <a:ext uri="{FF2B5EF4-FFF2-40B4-BE49-F238E27FC236}">
                <a16:creationId xmlns:a16="http://schemas.microsoft.com/office/drawing/2014/main" id="{68070C40-BA47-C8B9-46F3-E3616FAC2C2C}"/>
              </a:ext>
            </a:extLst>
          </p:cNvPr>
          <p:cNvSpPr>
            <a:spLocks noGrp="1"/>
          </p:cNvSpPr>
          <p:nvPr>
            <p:ph type="sldNum" sz="quarter" idx="12"/>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7097886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85802" y="685800"/>
            <a:ext cx="3962398" cy="1616185"/>
          </a:xfrm>
        </p:spPr>
        <p:txBody>
          <a:bodyPr anchor="t">
            <a:normAutofit/>
          </a:bodyPr>
          <a:lstStyle>
            <a:lvl1pPr>
              <a:defRPr sz="24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85801" y="2590800"/>
            <a:ext cx="3962399" cy="3572257"/>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85800"/>
            <a:ext cx="6371491" cy="546812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62065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78871" y="685800"/>
            <a:ext cx="4242643" cy="1624931"/>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80679" y="2826137"/>
            <a:ext cx="4230787" cy="3336920"/>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698756"/>
            <a:ext cx="6165717" cy="5442639"/>
          </a:xfrm>
          <a:blipFill>
            <a:blip r:embed="rId2">
              <a:alphaModFix amt="60000"/>
              <a:extLst>
                <a:ext uri="{28A0092B-C50C-407E-A947-70E740481C1C}">
                  <a14:useLocalDpi xmlns:a14="http://schemas.microsoft.com/office/drawing/2010/main" val="0"/>
                </a:ext>
              </a:extLst>
            </a:blip>
            <a:srcRect/>
            <a:stretch>
              <a:fillRect l="-28837" r="-28837"/>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1327748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685800"/>
            <a:ext cx="5417129" cy="1819664"/>
          </a:xfrm>
        </p:spPr>
        <p:txBody>
          <a:bodyPr anchor="t">
            <a:no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78871" y="3276599"/>
            <a:ext cx="10827329" cy="2886457"/>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6179F71-BB04-AC80-5A43-4718DF5050BB}"/>
              </a:ext>
            </a:extLst>
          </p:cNvPr>
          <p:cNvSpPr>
            <a:spLocks noGrp="1"/>
          </p:cNvSpPr>
          <p:nvPr>
            <p:ph type="ftr" sz="quarter" idx="15"/>
          </p:nvPr>
        </p:nvSpPr>
        <p:spPr/>
        <p:txBody>
          <a:bodyPr/>
          <a:lstStyle/>
          <a:p>
            <a:endParaRPr lang="en-US" dirty="0"/>
          </a:p>
        </p:txBody>
      </p:sp>
      <p:sp>
        <p:nvSpPr>
          <p:cNvPr id="3" name="Date Placeholder 2">
            <a:extLst>
              <a:ext uri="{FF2B5EF4-FFF2-40B4-BE49-F238E27FC236}">
                <a16:creationId xmlns:a16="http://schemas.microsoft.com/office/drawing/2014/main" id="{B2C1D9A8-162F-30DE-21D0-F531C2AC38B5}"/>
              </a:ext>
            </a:extLst>
          </p:cNvPr>
          <p:cNvSpPr>
            <a:spLocks noGrp="1"/>
          </p:cNvSpPr>
          <p:nvPr>
            <p:ph type="dt" sz="half" idx="14"/>
          </p:nvPr>
        </p:nvSpPr>
        <p:spPr/>
        <p:txBody>
          <a:bodyPr/>
          <a:lstStyle/>
          <a:p>
            <a:endParaRPr lang="en-US" dirty="0"/>
          </a:p>
        </p:txBody>
      </p:sp>
      <p:sp>
        <p:nvSpPr>
          <p:cNvPr id="5" name="Slide Number Placeholder 4">
            <a:extLst>
              <a:ext uri="{FF2B5EF4-FFF2-40B4-BE49-F238E27FC236}">
                <a16:creationId xmlns:a16="http://schemas.microsoft.com/office/drawing/2014/main" id="{91903FBD-DD44-33D2-4C38-3C6BF9FB5E01}"/>
              </a:ext>
            </a:extLst>
          </p:cNvPr>
          <p:cNvSpPr>
            <a:spLocks noGrp="1"/>
          </p:cNvSpPr>
          <p:nvPr>
            <p:ph type="sldNum" sz="quarter" idx="16"/>
          </p:nvPr>
        </p:nvSpPr>
        <p:spPr/>
        <p:txBody>
          <a:bodyPr/>
          <a:lstStyle/>
          <a:p>
            <a:fld id="{AEAA3239-9EA4-4A65-A281-97F994456D9F}" type="slidenum">
              <a:rPr lang="en-US" smtClean="0"/>
              <a:pPr/>
              <a:t>‹#›</a:t>
            </a:fld>
            <a:endParaRPr lang="en-US"/>
          </a:p>
        </p:txBody>
      </p:sp>
    </p:spTree>
    <p:extLst>
      <p:ext uri="{BB962C8B-B14F-4D97-AF65-F5344CB8AC3E}">
        <p14:creationId xmlns:p14="http://schemas.microsoft.com/office/powerpoint/2010/main" val="98593459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78871" y="706305"/>
            <a:ext cx="6370507" cy="1842020"/>
          </a:xfrm>
        </p:spPr>
        <p:txBody>
          <a:bodyPr anchor="b">
            <a:noAutofit/>
          </a:bodyPr>
          <a:lstStyle>
            <a:lvl1pPr>
              <a:defRPr sz="28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78871" y="2701660"/>
            <a:ext cx="6370507" cy="2325557"/>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09DDBCCE-CCAB-448A-1E13-595ADE9E2A88}"/>
              </a:ext>
            </a:extLst>
          </p:cNvPr>
          <p:cNvSpPr>
            <a:spLocks noGrp="1"/>
          </p:cNvSpPr>
          <p:nvPr>
            <p:ph type="dt" sz="half" idx="2"/>
          </p:nvPr>
        </p:nvSpPr>
        <p:spPr>
          <a:xfrm>
            <a:off x="6181252" y="6343955"/>
            <a:ext cx="2202644" cy="365125"/>
          </a:xfrm>
          <a:prstGeom prst="rect">
            <a:avLst/>
          </a:prstGeom>
        </p:spPr>
        <p:txBody>
          <a:bodyPr vert="horz" lIns="91440" tIns="45720" rIns="91440" bIns="45720" rtlCol="0" anchor="ctr"/>
          <a:lstStyle>
            <a:lvl1pPr algn="ctr">
              <a:defRPr sz="900">
                <a:solidFill>
                  <a:schemeClr val="tx1"/>
                </a:solidFill>
              </a:defRPr>
            </a:lvl1pPr>
          </a:lstStyle>
          <a:p>
            <a:pPr algn="ctr"/>
            <a:endParaRPr lang="en-US"/>
          </a:p>
        </p:txBody>
      </p:sp>
      <p:sp>
        <p:nvSpPr>
          <p:cNvPr id="11" name="Slide Number Placeholder 5">
            <a:extLst>
              <a:ext uri="{FF2B5EF4-FFF2-40B4-BE49-F238E27FC236}">
                <a16:creationId xmlns:a16="http://schemas.microsoft.com/office/drawing/2014/main" id="{02C093BF-07F3-517D-599F-4A80C3D441E7}"/>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a:defRPr sz="900">
                <a:solidFill>
                  <a:schemeClr val="tx1"/>
                </a:solidFill>
              </a:defRPr>
            </a:lvl1pPr>
          </a:lstStyle>
          <a:p>
            <a:fld id="{AEAA3239-9EA4-4A65-A281-97F994456D9F}" type="slidenum">
              <a:rPr lang="en-US" smtClean="0"/>
              <a:pPr/>
              <a:t>‹#›</a:t>
            </a:fld>
            <a:endParaRPr lang="en-US" sz="900"/>
          </a:p>
        </p:txBody>
      </p:sp>
    </p:spTree>
    <p:extLst>
      <p:ext uri="{BB962C8B-B14F-4D97-AF65-F5344CB8AC3E}">
        <p14:creationId xmlns:p14="http://schemas.microsoft.com/office/powerpoint/2010/main" val="29592063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78871" y="694938"/>
            <a:ext cx="10825637" cy="79208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78872" y="1676400"/>
            <a:ext cx="10825636" cy="448665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10" hidden="1">
            <a:extLst>
              <a:ext uri="{FF2B5EF4-FFF2-40B4-BE49-F238E27FC236}">
                <a16:creationId xmlns:a16="http://schemas.microsoft.com/office/drawing/2014/main" id="{D7982C74-1A7B-1EF6-C767-EC1102B8BC05}"/>
              </a:ext>
            </a:extLst>
          </p:cNvPr>
          <p:cNvSpPr/>
          <p:nvPr/>
        </p:nvSpPr>
        <p:spPr>
          <a:xfrm>
            <a:off x="11504507" y="0"/>
            <a:ext cx="687493"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hidden="1">
            <a:extLst>
              <a:ext uri="{FF2B5EF4-FFF2-40B4-BE49-F238E27FC236}">
                <a16:creationId xmlns:a16="http://schemas.microsoft.com/office/drawing/2014/main" id="{1C58F15E-3B29-FA0D-33D1-930904DB63AC}"/>
              </a:ext>
            </a:extLst>
          </p:cNvPr>
          <p:cNvSpPr/>
          <p:nvPr userDrawn="1"/>
        </p:nvSpPr>
        <p:spPr>
          <a:xfrm>
            <a:off x="11504507" y="0"/>
            <a:ext cx="687493" cy="68580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3">
            <a:extLst>
              <a:ext uri="{FF2B5EF4-FFF2-40B4-BE49-F238E27FC236}">
                <a16:creationId xmlns:a16="http://schemas.microsoft.com/office/drawing/2014/main" id="{CACE51C6-D285-36B9-E05D-34304BF86607}"/>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900">
                <a:solidFill>
                  <a:schemeClr val="tx1"/>
                </a:solidFill>
              </a:defRPr>
            </a:lvl1pPr>
          </a:lstStyle>
          <a:p>
            <a:endParaRPr lang="en-US" dirty="0"/>
          </a:p>
        </p:txBody>
      </p:sp>
      <p:sp>
        <p:nvSpPr>
          <p:cNvPr id="12" name="Footer Placeholder 4">
            <a:extLst>
              <a:ext uri="{FF2B5EF4-FFF2-40B4-BE49-F238E27FC236}">
                <a16:creationId xmlns:a16="http://schemas.microsoft.com/office/drawing/2014/main" id="{53C65791-CE33-6F98-64A9-9C6803567DBD}"/>
              </a:ext>
            </a:extLst>
          </p:cNvPr>
          <p:cNvSpPr>
            <a:spLocks noGrp="1"/>
          </p:cNvSpPr>
          <p:nvPr>
            <p:ph type="ftr" sz="quarter" idx="3"/>
          </p:nvPr>
        </p:nvSpPr>
        <p:spPr>
          <a:xfrm>
            <a:off x="678871" y="6343955"/>
            <a:ext cx="2739181" cy="365125"/>
          </a:xfrm>
          <a:prstGeom prst="rect">
            <a:avLst/>
          </a:prstGeom>
        </p:spPr>
        <p:txBody>
          <a:bodyPr vert="horz" lIns="91440" tIns="45720" rIns="91440" bIns="45720" rtlCol="0" anchor="ctr"/>
          <a:lstStyle>
            <a:lvl1pPr algn="l" rtl="0">
              <a:defRPr sz="900">
                <a:solidFill>
                  <a:schemeClr val="tx1"/>
                </a:solidFill>
              </a:defRPr>
            </a:lvl1pPr>
          </a:lstStyle>
          <a:p>
            <a:endParaRPr lang="en-US" dirty="0"/>
          </a:p>
        </p:txBody>
      </p:sp>
      <p:sp>
        <p:nvSpPr>
          <p:cNvPr id="13" name="Slide Number Placeholder 5">
            <a:extLst>
              <a:ext uri="{FF2B5EF4-FFF2-40B4-BE49-F238E27FC236}">
                <a16:creationId xmlns:a16="http://schemas.microsoft.com/office/drawing/2014/main" id="{9C4E2BDE-BF41-53AE-AAF9-E1E0BE6AB889}"/>
              </a:ext>
            </a:extLst>
          </p:cNvPr>
          <p:cNvSpPr>
            <a:spLocks noGrp="1"/>
          </p:cNvSpPr>
          <p:nvPr>
            <p:ph type="sldNum" sz="quarter" idx="4"/>
          </p:nvPr>
        </p:nvSpPr>
        <p:spPr>
          <a:xfrm>
            <a:off x="11147097" y="6343955"/>
            <a:ext cx="357412" cy="365125"/>
          </a:xfrm>
          <a:prstGeom prst="rect">
            <a:avLst/>
          </a:prstGeom>
        </p:spPr>
        <p:txBody>
          <a:bodyPr vert="horz" lIns="91440" tIns="45720" rIns="91440" bIns="45720" rtlCol="0" anchor="ctr"/>
          <a:lstStyle>
            <a:lvl1pPr algn="r" rtl="0">
              <a:defRPr sz="900">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09491445"/>
      </p:ext>
    </p:extLst>
  </p:cSld>
  <p:clrMap bg1="dk1" tx1="lt1" bg2="dk2" tx2="lt2" accent1="accent1" accent2="accent2" accent3="accent3" accent4="accent4" accent5="accent5" accent6="accent6" hlink="hlink" folHlink="folHlink"/>
  <p:sldLayoutIdLst>
    <p:sldLayoutId id="2147484012" r:id="rId1"/>
    <p:sldLayoutId id="2147484013" r:id="rId2"/>
    <p:sldLayoutId id="2147484014" r:id="rId3"/>
    <p:sldLayoutId id="2147484015" r:id="rId4"/>
    <p:sldLayoutId id="2147484016" r:id="rId5"/>
    <p:sldLayoutId id="2147484017" r:id="rId6"/>
    <p:sldLayoutId id="2147484018" r:id="rId7"/>
    <p:sldLayoutId id="2147484019" r:id="rId8"/>
    <p:sldLayoutId id="2147484020" r:id="rId9"/>
    <p:sldLayoutId id="2147484021" r:id="rId10"/>
    <p:sldLayoutId id="2147484022" r:id="rId11"/>
    <p:sldLayoutId id="2147484023" r:id="rId12"/>
    <p:sldLayoutId id="2147484024" r:id="rId13"/>
    <p:sldLayoutId id="2147484025" r:id="rId14"/>
    <p:sldLayoutId id="2147484026" r:id="rId15"/>
    <p:sldLayoutId id="2147484027" r:id="rId16"/>
    <p:sldLayoutId id="2147484028" r:id="rId17"/>
    <p:sldLayoutId id="2147484029" r:id="rId18"/>
    <p:sldLayoutId id="2147484030" r:id="rId19"/>
    <p:sldLayoutId id="2147484031" r:id="rId20"/>
    <p:sldLayoutId id="2147484032" r:id="rId21"/>
    <p:sldLayoutId id="2147484033" r:id="rId22"/>
    <p:sldLayoutId id="2147484034" r:id="rId23"/>
    <p:sldLayoutId id="2147484035" r:id="rId24"/>
    <p:sldLayoutId id="2147484036" r:id="rId25"/>
    <p:sldLayoutId id="2147484037" r:id="rId26"/>
    <p:sldLayoutId id="2147484038" r:id="rId27"/>
    <p:sldLayoutId id="2147484039" r:id="rId28"/>
    <p:sldLayoutId id="2147484040" r:id="rId29"/>
    <p:sldLayoutId id="2147484041" r:id="rId30"/>
    <p:sldLayoutId id="2147484042" r:id="rId31"/>
    <p:sldLayoutId id="2147484043" r:id="rId32"/>
    <p:sldLayoutId id="2147484044" r:id="rId33"/>
    <p:sldLayoutId id="2147484045" r:id="rId34"/>
    <p:sldLayoutId id="2147484046" r:id="rId35"/>
    <p:sldLayoutId id="2147484047" r:id="rId36"/>
    <p:sldLayoutId id="2147484048" r:id="rId37"/>
    <p:sldLayoutId id="2147484049" r:id="rId38"/>
    <p:sldLayoutId id="2147484050" r:id="rId39"/>
    <p:sldLayoutId id="2147484051" r:id="rId40"/>
    <p:sldLayoutId id="2147484052" r:id="rId41"/>
    <p:sldLayoutId id="2147484053" r:id="rId42"/>
    <p:sldLayoutId id="2147484054" r:id="rId43"/>
    <p:sldLayoutId id="2147484055" r:id="rId44"/>
    <p:sldLayoutId id="2147484056" r:id="rId45"/>
    <p:sldLayoutId id="2147484057" r:id="rId46"/>
    <p:sldLayoutId id="2147484058" r:id="rId47"/>
    <p:sldLayoutId id="2147484059" r:id="rId48"/>
    <p:sldLayoutId id="2147484060" r:id="rId49"/>
    <p:sldLayoutId id="2147484061" r:id="rId50"/>
    <p:sldLayoutId id="2147484062" r:id="rId51"/>
    <p:sldLayoutId id="2147484063" r:id="rId52"/>
  </p:sldLayoutIdLst>
  <p:hf sldNum="0" hdr="0" ftr="0" dt="0"/>
  <p:txStyles>
    <p:titleStyle>
      <a:lvl1pPr algn="l" defTabSz="914400" rtl="0" eaLnBrk="1" latinLnBrk="0" hangingPunct="1">
        <a:lnSpc>
          <a:spcPct val="100000"/>
        </a:lnSpc>
        <a:spcBef>
          <a:spcPct val="0"/>
        </a:spcBef>
        <a:buNone/>
        <a:defRPr sz="2800" b="0"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spcAft>
          <a:spcPts val="600"/>
        </a:spcAft>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7" orient="horz" pos="2160" userDrawn="1">
          <p15:clr>
            <a:srgbClr val="F26B43"/>
          </p15:clr>
        </p15:guide>
        <p15:guide id="28" pos="3840" userDrawn="1">
          <p15:clr>
            <a:srgbClr val="F26B43"/>
          </p15:clr>
        </p15:guide>
        <p15:guide id="29" pos="7296" userDrawn="1">
          <p15:clr>
            <a:srgbClr val="F26B43"/>
          </p15:clr>
        </p15:guide>
        <p15:guide id="30" pos="384"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hyperlink" Target="https://sg-link.byteoversea.com/?target=https%3A%2F%2Fnationalcareers.service.gov.uk%2Fjob-profiles%2Fsoftware-engineer&amp;scene=im&amp;aid=495671&amp;lang=en-GB" TargetMode="External"/><Relationship Id="rId2" Type="http://schemas.openxmlformats.org/officeDocument/2006/relationships/hyperlink" Target="https://sg-link.byteoversea.com/?target=https%3A%2F%2Fbcs.org%2Fcareers%2Fcareer-frameworks%2Fsoftware-engineering&amp;scene=im&amp;aid=495671&amp;lang=en-GB" TargetMode="External"/><Relationship Id="rId1" Type="http://schemas.openxmlformats.org/officeDocument/2006/relationships/slideLayout" Target="../slideLayouts/slideLayout17.xml"/><Relationship Id="rId4" Type="http://schemas.openxmlformats.org/officeDocument/2006/relationships/hyperlink" Target="https://sg-link.byteoversea.com/?target=https%3A%2F%2Ftheiet.org%2Fcareers%2Fstandards%2Fsoftware-engineering&amp;scene=im&amp;aid=495671&amp;lang=en-GB"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1603832" y="-221342"/>
            <a:ext cx="10058396" cy="4648199"/>
          </a:xfrm>
        </p:spPr>
        <p:txBody>
          <a:bodyPr>
            <a:normAutofit/>
          </a:bodyPr>
          <a:lstStyle/>
          <a:p>
            <a:r>
              <a:rPr lang="en-US" sz="1800" b="1">
                <a:latin typeface="Arial"/>
                <a:cs typeface="Arial"/>
              </a:rPr>
              <a:t>LEARNING IN THE DIGITAL ERA -ACCA4025</a:t>
            </a:r>
            <a:br>
              <a:rPr lang="en-US" sz="1800" b="1" dirty="0">
                <a:latin typeface="Arial"/>
                <a:cs typeface="Arial"/>
              </a:rPr>
            </a:br>
            <a:br>
              <a:rPr lang="en-US" sz="4000" dirty="0"/>
            </a:br>
            <a:r>
              <a:rPr lang="en-US" sz="4000" b="1">
                <a:latin typeface="Avenir Next LT Pro"/>
                <a:ea typeface="ADLaM Display"/>
                <a:cs typeface="ADLaM Display"/>
              </a:rPr>
              <a:t>ASSIGNMENT2:PROFESSIONAL</a:t>
            </a:r>
            <a:br>
              <a:rPr lang="en-US" sz="4000" b="1" dirty="0">
                <a:latin typeface="Avenir Next LT Pro"/>
                <a:ea typeface="ADLaM Display"/>
                <a:cs typeface="ADLaM Display"/>
              </a:rPr>
            </a:br>
            <a:r>
              <a:rPr lang="en-US" sz="4000" b="1">
                <a:latin typeface="Avenir Next LT Pro"/>
                <a:ea typeface="ADLaM Display"/>
                <a:cs typeface="ADLaM Display"/>
              </a:rPr>
              <a:t>DEVELOPMENT PLAN (PDP)</a:t>
            </a:r>
            <a:br>
              <a:rPr lang="en-US" sz="4000" b="1" dirty="0">
                <a:latin typeface="Avenir Next LT Pro"/>
                <a:ea typeface="ADLaM Display"/>
                <a:cs typeface="ADLaM Display"/>
              </a:rPr>
            </a:br>
            <a:br>
              <a:rPr lang="en-US" sz="4000" b="1" dirty="0"/>
            </a:br>
            <a:br>
              <a:rPr lang="en-US" sz="2000" dirty="0"/>
            </a:br>
            <a:r>
              <a:rPr lang="en-US" sz="2000">
                <a:latin typeface="ADLaM Display"/>
                <a:ea typeface="ADLaM Display"/>
                <a:cs typeface="ADLaM Display"/>
              </a:rPr>
              <a:t>CERTHE COMPUTING SKILLS FOR WORKPLACE</a:t>
            </a:r>
            <a:br>
              <a:rPr lang="en-US" sz="2000" dirty="0"/>
            </a:br>
            <a:endParaRPr lang="en-US" dirty="0"/>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1603829" y="4589563"/>
            <a:ext cx="5101771" cy="1230084"/>
          </a:xfrm>
        </p:spPr>
        <p:txBody>
          <a:bodyPr vert="horz" lIns="91440" tIns="45720" rIns="91440" bIns="45720" rtlCol="0" anchor="t">
            <a:noAutofit/>
          </a:bodyPr>
          <a:lstStyle/>
          <a:p>
            <a:r>
              <a:rPr lang="en-US" b="1">
                <a:latin typeface="Arial"/>
                <a:cs typeface="Arial"/>
              </a:rPr>
              <a:t>ABDUL MAJID</a:t>
            </a:r>
          </a:p>
          <a:p>
            <a:r>
              <a:rPr lang="en-US" b="1"/>
              <a:t>ID: 1234567</a:t>
            </a:r>
          </a:p>
          <a:p>
            <a:r>
              <a:rPr lang="en-US" b="1"/>
              <a:t>12.07.2026</a:t>
            </a:r>
          </a:p>
        </p:txBody>
      </p:sp>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19921-7EBB-09DD-6349-CB0A253E3939}"/>
              </a:ext>
            </a:extLst>
          </p:cNvPr>
          <p:cNvSpPr>
            <a:spLocks noGrp="1"/>
          </p:cNvSpPr>
          <p:nvPr>
            <p:ph type="ctrTitle"/>
          </p:nvPr>
        </p:nvSpPr>
        <p:spPr>
          <a:xfrm>
            <a:off x="827314" y="1756"/>
            <a:ext cx="7101114" cy="1124858"/>
          </a:xfrm>
        </p:spPr>
        <p:txBody>
          <a:bodyPr>
            <a:noAutofit/>
          </a:bodyPr>
          <a:lstStyle/>
          <a:p>
            <a:r>
              <a:rPr lang="en-GB" sz="4000" b="1">
                <a:solidFill>
                  <a:srgbClr val="00B0F0"/>
                </a:solidFill>
                <a:latin typeface="Avenir Next LT Pro"/>
                <a:ea typeface="ADLaM Display"/>
                <a:cs typeface="ADLaM Display"/>
              </a:rPr>
              <a:t>SELF-EVALUATION</a:t>
            </a:r>
          </a:p>
        </p:txBody>
      </p:sp>
      <p:sp>
        <p:nvSpPr>
          <p:cNvPr id="3" name="Subtitle 2">
            <a:extLst>
              <a:ext uri="{FF2B5EF4-FFF2-40B4-BE49-F238E27FC236}">
                <a16:creationId xmlns:a16="http://schemas.microsoft.com/office/drawing/2014/main" id="{C99CF537-8B14-E8E5-5C81-37E13CBA19F8}"/>
              </a:ext>
            </a:extLst>
          </p:cNvPr>
          <p:cNvSpPr>
            <a:spLocks noGrp="1"/>
          </p:cNvSpPr>
          <p:nvPr>
            <p:ph type="subTitle" idx="1"/>
          </p:nvPr>
        </p:nvSpPr>
        <p:spPr>
          <a:xfrm>
            <a:off x="827314" y="1716314"/>
            <a:ext cx="9046028" cy="4610042"/>
          </a:xfrm>
        </p:spPr>
        <p:txBody>
          <a:bodyPr vert="horz" lIns="91440" tIns="45720" rIns="91440" bIns="45720" rtlCol="0" anchor="t">
            <a:noAutofit/>
          </a:bodyPr>
          <a:lstStyle/>
          <a:p>
            <a:r>
              <a:rPr lang="en-GB" sz="2000" b="1"/>
              <a:t>This term  I have built strong university skills as listed below:</a:t>
            </a:r>
          </a:p>
          <a:p>
            <a:pPr marL="285750" indent="-285750">
              <a:buChar char="•"/>
            </a:pPr>
            <a:r>
              <a:rPr lang="en-GB" sz="2000" b="1"/>
              <a:t>I am good at project management tools and graphic design, solve problems carefully and creatively</a:t>
            </a:r>
          </a:p>
          <a:p>
            <a:pPr marL="285750" indent="-285750">
              <a:buChar char="•"/>
            </a:pPr>
            <a:r>
              <a:rPr lang="en-GB" sz="2000" b="1"/>
              <a:t>I work well both on my own and as part of a team, and prefer learning by myself and using visual methods</a:t>
            </a:r>
          </a:p>
          <a:p>
            <a:pPr marL="285750" indent="-285750">
              <a:buChar char="•"/>
            </a:pPr>
            <a:r>
              <a:rPr lang="en-GB" sz="2000" b="1"/>
              <a:t>I have got better at organising my work and leading tasks for digital learning</a:t>
            </a:r>
          </a:p>
          <a:p>
            <a:pPr marL="285750" indent="-285750">
              <a:buChar char="•"/>
            </a:pPr>
            <a:r>
              <a:rPr lang="en-GB" sz="2000" b="1"/>
              <a:t>I am working to feel more confident speaking in front of others</a:t>
            </a:r>
          </a:p>
          <a:p>
            <a:pPr marL="285750" indent="-285750">
              <a:buChar char="•"/>
            </a:pPr>
            <a:r>
              <a:rPr lang="en-GB" sz="2000" b="1"/>
              <a:t>I will keep improving my digital and communication skills for future study</a:t>
            </a:r>
          </a:p>
        </p:txBody>
      </p:sp>
    </p:spTree>
    <p:extLst>
      <p:ext uri="{BB962C8B-B14F-4D97-AF65-F5344CB8AC3E}">
        <p14:creationId xmlns:p14="http://schemas.microsoft.com/office/powerpoint/2010/main" val="2260543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FC0C1-F766-DC1C-2A8E-040D7AAA8096}"/>
              </a:ext>
            </a:extLst>
          </p:cNvPr>
          <p:cNvSpPr>
            <a:spLocks noGrp="1"/>
          </p:cNvSpPr>
          <p:nvPr>
            <p:ph type="ctrTitle"/>
          </p:nvPr>
        </p:nvSpPr>
        <p:spPr>
          <a:xfrm>
            <a:off x="678870" y="-308429"/>
            <a:ext cx="8145814" cy="3188635"/>
          </a:xfrm>
        </p:spPr>
        <p:txBody>
          <a:bodyPr/>
          <a:lstStyle/>
          <a:p>
            <a:r>
              <a:rPr lang="en-GB" b="1"/>
              <a:t>PROFESSIONAL DEVELOPMENT</a:t>
            </a:r>
            <a:br>
              <a:rPr lang="en-GB" b="1"/>
            </a:br>
            <a:r>
              <a:rPr lang="en-GB" b="1"/>
              <a:t>PLAN (PDP)</a:t>
            </a:r>
          </a:p>
        </p:txBody>
      </p:sp>
      <p:sp>
        <p:nvSpPr>
          <p:cNvPr id="3" name="Subtitle 2">
            <a:extLst>
              <a:ext uri="{FF2B5EF4-FFF2-40B4-BE49-F238E27FC236}">
                <a16:creationId xmlns:a16="http://schemas.microsoft.com/office/drawing/2014/main" id="{C0B0444C-8B47-7A0A-EA3A-BD33C23636B4}"/>
              </a:ext>
            </a:extLst>
          </p:cNvPr>
          <p:cNvSpPr>
            <a:spLocks noGrp="1"/>
          </p:cNvSpPr>
          <p:nvPr>
            <p:ph type="subTitle" idx="1"/>
          </p:nvPr>
        </p:nvSpPr>
        <p:spPr>
          <a:xfrm>
            <a:off x="678870" y="3566007"/>
            <a:ext cx="5366329" cy="785528"/>
          </a:xfrm>
        </p:spPr>
        <p:txBody>
          <a:bodyPr>
            <a:normAutofit/>
          </a:bodyPr>
          <a:lstStyle/>
          <a:p>
            <a:r>
              <a:rPr lang="en-GB" sz="2000" b="1"/>
              <a:t>Reflection &amp; Goals; Plan; Goal progress</a:t>
            </a:r>
          </a:p>
        </p:txBody>
      </p:sp>
    </p:spTree>
    <p:extLst>
      <p:ext uri="{BB962C8B-B14F-4D97-AF65-F5344CB8AC3E}">
        <p14:creationId xmlns:p14="http://schemas.microsoft.com/office/powerpoint/2010/main" val="3160893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6F6B7-6B3C-D665-116E-A8554E1E4F9D}"/>
              </a:ext>
            </a:extLst>
          </p:cNvPr>
          <p:cNvSpPr>
            <a:spLocks noGrp="1"/>
          </p:cNvSpPr>
          <p:nvPr>
            <p:ph type="ctrTitle"/>
          </p:nvPr>
        </p:nvSpPr>
        <p:spPr>
          <a:xfrm>
            <a:off x="486229" y="-992471"/>
            <a:ext cx="7696199" cy="1981200"/>
          </a:xfrm>
        </p:spPr>
        <p:txBody>
          <a:bodyPr>
            <a:normAutofit/>
          </a:bodyPr>
          <a:lstStyle/>
          <a:p>
            <a:r>
              <a:rPr lang="en-GB" sz="4000" b="1">
                <a:solidFill>
                  <a:srgbClr val="FF0000"/>
                </a:solidFill>
              </a:rPr>
              <a:t>REFLECTION &amp; GOALS</a:t>
            </a:r>
          </a:p>
        </p:txBody>
      </p:sp>
      <p:sp>
        <p:nvSpPr>
          <p:cNvPr id="3" name="Subtitle 2">
            <a:extLst>
              <a:ext uri="{FF2B5EF4-FFF2-40B4-BE49-F238E27FC236}">
                <a16:creationId xmlns:a16="http://schemas.microsoft.com/office/drawing/2014/main" id="{C92F502A-5A4E-8CE8-9B1F-CB87F214A785}"/>
              </a:ext>
            </a:extLst>
          </p:cNvPr>
          <p:cNvSpPr>
            <a:spLocks noGrp="1"/>
          </p:cNvSpPr>
          <p:nvPr>
            <p:ph type="subTitle" idx="1"/>
          </p:nvPr>
        </p:nvSpPr>
        <p:spPr>
          <a:xfrm>
            <a:off x="769257" y="1121229"/>
            <a:ext cx="10657112" cy="5611526"/>
          </a:xfrm>
        </p:spPr>
        <p:txBody>
          <a:bodyPr>
            <a:normAutofit lnSpcReduction="10000"/>
          </a:bodyPr>
          <a:lstStyle/>
          <a:p>
            <a:r>
              <a:rPr lang="en-GB" sz="2000" b="1" u="sng">
                <a:solidFill>
                  <a:srgbClr val="0070C0"/>
                </a:solidFill>
              </a:rPr>
              <a:t>EXPERIENCE</a:t>
            </a:r>
          </a:p>
          <a:p>
            <a:r>
              <a:rPr lang="en-GB"/>
              <a:t>For my last assignment I waited until the last few days before the deadline to start. I didn’t research properly and just jumped straight into doing in. I didn’t keep proper notes and was a bit confused on what to do . I had to rewrite big sections and made mistakes in referencing in the last minute.</a:t>
            </a:r>
          </a:p>
          <a:p>
            <a:r>
              <a:rPr lang="en-GB" sz="2000" b="1" u="sng">
                <a:solidFill>
                  <a:srgbClr val="FFFF00"/>
                </a:solidFill>
              </a:rPr>
              <a:t>REFLECTION</a:t>
            </a:r>
          </a:p>
          <a:p>
            <a:r>
              <a:rPr lang="en-GB"/>
              <a:t>Although I understood the assignment and how to get sources my work was not up to my standards because I rushed without planning or organisation, leading to unclear work and poor referencing. I wrongly  thought I would be able to do everything last minute. I learned proper planning and organisation save time and give you better results and less headache.</a:t>
            </a:r>
          </a:p>
          <a:p>
            <a:r>
              <a:rPr lang="en-GB" sz="2000" b="1" u="sng">
                <a:solidFill>
                  <a:schemeClr val="accent1">
                    <a:lumMod val="76000"/>
                  </a:schemeClr>
                </a:solidFill>
              </a:rPr>
              <a:t>ACTION</a:t>
            </a:r>
          </a:p>
          <a:p>
            <a:r>
              <a:rPr lang="en-GB"/>
              <a:t>For future assignments , I will start work as early as possible, create a clear plan before starting any work, save full source details and what I have researched, and set aside plenty of time proofread my work and checking all my references before I submit my final copy. All this will help me in my future career as a software engineer as these habits will help me plan code effectively, document work early, and meet project deadlines. This will help me build core coding  skills as well as learning industry practices like version control and agile working. It will also help me in completing digital portfolio projects in the future. </a:t>
            </a:r>
          </a:p>
          <a:p>
            <a:endParaRPr lang="en-GB"/>
          </a:p>
        </p:txBody>
      </p:sp>
    </p:spTree>
    <p:extLst>
      <p:ext uri="{BB962C8B-B14F-4D97-AF65-F5344CB8AC3E}">
        <p14:creationId xmlns:p14="http://schemas.microsoft.com/office/powerpoint/2010/main" val="352729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Content Placeholder 17" descr="A white grid with black text&#10;&#10;AI-generated content may be incorrect.">
            <a:extLst>
              <a:ext uri="{FF2B5EF4-FFF2-40B4-BE49-F238E27FC236}">
                <a16:creationId xmlns:a16="http://schemas.microsoft.com/office/drawing/2014/main" id="{9A80EE79-A7C6-A4A7-3F2D-ACB997E781B5}"/>
              </a:ext>
            </a:extLst>
          </p:cNvPr>
          <p:cNvPicPr>
            <a:picLocks noGrp="1" noChangeAspect="1"/>
          </p:cNvPicPr>
          <p:nvPr>
            <p:ph sz="quarter" idx="13"/>
          </p:nvPr>
        </p:nvPicPr>
        <p:blipFill>
          <a:blip r:embed="rId2"/>
          <a:stretch>
            <a:fillRect/>
          </a:stretch>
        </p:blipFill>
        <p:spPr>
          <a:xfrm>
            <a:off x="1262055" y="1712685"/>
            <a:ext cx="9261493" cy="49530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0" name="Title 19">
            <a:extLst>
              <a:ext uri="{FF2B5EF4-FFF2-40B4-BE49-F238E27FC236}">
                <a16:creationId xmlns:a16="http://schemas.microsoft.com/office/drawing/2014/main" id="{B3D904BC-CFEE-2885-2573-D279A1713F3F}"/>
              </a:ext>
            </a:extLst>
          </p:cNvPr>
          <p:cNvSpPr>
            <a:spLocks noGrp="1"/>
          </p:cNvSpPr>
          <p:nvPr>
            <p:ph type="title"/>
          </p:nvPr>
        </p:nvSpPr>
        <p:spPr>
          <a:xfrm>
            <a:off x="286657" y="1099458"/>
            <a:ext cx="9702799" cy="423336"/>
          </a:xfrm>
        </p:spPr>
        <p:txBody>
          <a:bodyPr/>
          <a:lstStyle/>
          <a:p>
            <a:pPr algn="l"/>
            <a:r>
              <a:rPr lang="en-GB"/>
              <a:t>Tab.1:smart development goals in table.</a:t>
            </a:r>
            <a:endParaRPr lang="en-US"/>
          </a:p>
        </p:txBody>
      </p:sp>
      <p:sp>
        <p:nvSpPr>
          <p:cNvPr id="21" name="Title 1">
            <a:extLst>
              <a:ext uri="{FF2B5EF4-FFF2-40B4-BE49-F238E27FC236}">
                <a16:creationId xmlns:a16="http://schemas.microsoft.com/office/drawing/2014/main" id="{62B8E2D5-509E-5C4B-BE16-52785D411A4D}"/>
              </a:ext>
            </a:extLst>
          </p:cNvPr>
          <p:cNvSpPr>
            <a:spLocks noGrp="1"/>
          </p:cNvSpPr>
          <p:nvPr/>
        </p:nvSpPr>
        <p:spPr>
          <a:xfrm>
            <a:off x="417286" y="257629"/>
            <a:ext cx="11379197" cy="3514873"/>
          </a:xfrm>
          <a:prstGeom prst="rect">
            <a:avLst/>
          </a:prstGeom>
        </p:spPr>
        <p:txBody>
          <a:bodyPr vert="horz" lIns="91440" tIns="45720" rIns="91440" bIns="45720" rtlCol="0" anchor="t">
            <a:normAutofit/>
          </a:bodyPr>
          <a:lstStyle>
            <a:lvl1pPr algn="r" defTabSz="914400" rtl="0" eaLnBrk="1" latinLnBrk="0" hangingPunct="1">
              <a:lnSpc>
                <a:spcPct val="110000"/>
              </a:lnSpc>
              <a:spcBef>
                <a:spcPct val="0"/>
              </a:spcBef>
              <a:buNone/>
              <a:defRPr lang="en-US" sz="2000" b="0" kern="1200" cap="all" spc="600" baseline="0" dirty="0">
                <a:solidFill>
                  <a:schemeClr val="tx1"/>
                </a:solidFill>
                <a:latin typeface="+mn-lt"/>
                <a:ea typeface="+mj-ea"/>
                <a:cs typeface="+mj-cs"/>
              </a:defRPr>
            </a:lvl1pPr>
          </a:lstStyle>
          <a:p>
            <a:pPr algn="l"/>
            <a:r>
              <a:rPr lang="en-GB" sz="4000" b="1">
                <a:solidFill>
                  <a:srgbClr val="C00000"/>
                </a:solidFill>
              </a:rPr>
              <a:t>PLAN</a:t>
            </a:r>
          </a:p>
          <a:p>
            <a:pPr algn="l"/>
            <a:br>
              <a:rPr lang="en-GB" sz="4000" b="1" dirty="0"/>
            </a:br>
            <a:br>
              <a:rPr lang="en-GB" dirty="0"/>
            </a:br>
            <a:br>
              <a:rPr lang="en-GB" dirty="0"/>
            </a:br>
            <a:br>
              <a:rPr lang="en-GB" dirty="0"/>
            </a:br>
            <a:endParaRPr lang="en-GB"/>
          </a:p>
        </p:txBody>
      </p:sp>
    </p:spTree>
    <p:extLst>
      <p:ext uri="{BB962C8B-B14F-4D97-AF65-F5344CB8AC3E}">
        <p14:creationId xmlns:p14="http://schemas.microsoft.com/office/powerpoint/2010/main" val="128005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261C-B036-9B68-8AFF-AA6B08F0F2B2}"/>
              </a:ext>
            </a:extLst>
          </p:cNvPr>
          <p:cNvSpPr>
            <a:spLocks noGrp="1"/>
          </p:cNvSpPr>
          <p:nvPr>
            <p:ph type="ctrTitle"/>
          </p:nvPr>
        </p:nvSpPr>
        <p:spPr>
          <a:xfrm>
            <a:off x="678870" y="1142999"/>
            <a:ext cx="6766957" cy="844578"/>
          </a:xfrm>
        </p:spPr>
        <p:txBody>
          <a:bodyPr/>
          <a:lstStyle/>
          <a:p>
            <a:r>
              <a:rPr lang="en-GB" b="1">
                <a:solidFill>
                  <a:schemeClr val="accent3">
                    <a:lumMod val="49000"/>
                  </a:schemeClr>
                </a:solidFill>
              </a:rPr>
              <a:t>GOAL PROGRESS</a:t>
            </a:r>
          </a:p>
        </p:txBody>
      </p:sp>
      <p:pic>
        <p:nvPicPr>
          <p:cNvPr id="4" name="Picture 3" descr="A sign with a graduation cap&#10;&#10;AI-generated content may be incorrect.">
            <a:extLst>
              <a:ext uri="{FF2B5EF4-FFF2-40B4-BE49-F238E27FC236}">
                <a16:creationId xmlns:a16="http://schemas.microsoft.com/office/drawing/2014/main" id="{C1FAF245-A238-E9D5-BDDC-06166E9F04AF}"/>
              </a:ext>
            </a:extLst>
          </p:cNvPr>
          <p:cNvPicPr>
            <a:picLocks noChangeAspect="1"/>
          </p:cNvPicPr>
          <p:nvPr/>
        </p:nvPicPr>
        <p:blipFill>
          <a:blip r:embed="rId2"/>
          <a:stretch>
            <a:fillRect/>
          </a:stretch>
        </p:blipFill>
        <p:spPr>
          <a:xfrm>
            <a:off x="5740173" y="2242230"/>
            <a:ext cx="4158797" cy="3258912"/>
          </a:xfrm>
          <a:prstGeom prst="rect">
            <a:avLst/>
          </a:prstGeom>
        </p:spPr>
      </p:pic>
      <p:pic>
        <p:nvPicPr>
          <p:cNvPr id="5" name="Picture 4" descr="A purple square with a pencil in it&#10;&#10;AI-generated content may be incorrect.">
            <a:extLst>
              <a:ext uri="{FF2B5EF4-FFF2-40B4-BE49-F238E27FC236}">
                <a16:creationId xmlns:a16="http://schemas.microsoft.com/office/drawing/2014/main" id="{F87B5D5F-A869-0ED3-5876-D48020F8B8D0}"/>
              </a:ext>
            </a:extLst>
          </p:cNvPr>
          <p:cNvPicPr>
            <a:picLocks noChangeAspect="1"/>
          </p:cNvPicPr>
          <p:nvPr/>
        </p:nvPicPr>
        <p:blipFill>
          <a:blip r:embed="rId3"/>
          <a:stretch>
            <a:fillRect/>
          </a:stretch>
        </p:blipFill>
        <p:spPr>
          <a:xfrm>
            <a:off x="812800" y="2202543"/>
            <a:ext cx="4027715" cy="3280229"/>
          </a:xfrm>
          <a:prstGeom prst="rect">
            <a:avLst/>
          </a:prstGeom>
        </p:spPr>
      </p:pic>
      <p:sp>
        <p:nvSpPr>
          <p:cNvPr id="7" name="Subtitle 6">
            <a:extLst>
              <a:ext uri="{FF2B5EF4-FFF2-40B4-BE49-F238E27FC236}">
                <a16:creationId xmlns:a16="http://schemas.microsoft.com/office/drawing/2014/main" id="{186EBA80-37A2-585D-669D-7153628C8BB5}"/>
              </a:ext>
            </a:extLst>
          </p:cNvPr>
          <p:cNvSpPr>
            <a:spLocks noGrp="1"/>
          </p:cNvSpPr>
          <p:nvPr>
            <p:ph type="subTitle" idx="1"/>
          </p:nvPr>
        </p:nvSpPr>
        <p:spPr>
          <a:xfrm>
            <a:off x="678870" y="-1390621"/>
            <a:ext cx="9684329" cy="829070"/>
          </a:xfrm>
        </p:spPr>
        <p:txBody>
          <a:bodyPr/>
          <a:lstStyle/>
          <a:p>
            <a:endParaRPr lang="en-GB"/>
          </a:p>
        </p:txBody>
      </p:sp>
      <p:sp>
        <p:nvSpPr>
          <p:cNvPr id="8" name="Subtitle 2">
            <a:extLst>
              <a:ext uri="{FF2B5EF4-FFF2-40B4-BE49-F238E27FC236}">
                <a16:creationId xmlns:a16="http://schemas.microsoft.com/office/drawing/2014/main" id="{637157A1-EE17-C4CE-D067-A4D724D48E4E}"/>
              </a:ext>
            </a:extLst>
          </p:cNvPr>
          <p:cNvSpPr>
            <a:spLocks noGrp="1"/>
          </p:cNvSpPr>
          <p:nvPr/>
        </p:nvSpPr>
        <p:spPr>
          <a:xfrm>
            <a:off x="1027215" y="5663322"/>
            <a:ext cx="11389754" cy="836327"/>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000"/>
              </a:spcBef>
              <a:spcAft>
                <a:spcPts val="600"/>
              </a:spcAft>
              <a:buFont typeface="Arial" panose="020B0604020202020204" pitchFamily="34" charset="0"/>
              <a:buNone/>
              <a:defRPr lang="en-US" sz="1800" kern="1200" dirty="0">
                <a:solidFill>
                  <a:schemeClr val="tx1"/>
                </a:solidFill>
                <a:latin typeface="+mn-lt"/>
                <a:ea typeface="+mn-ea"/>
                <a:cs typeface="+mn-cs"/>
              </a:defRPr>
            </a:lvl1pPr>
            <a:lvl2pPr marL="4572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00000"/>
              </a:lnSpc>
              <a:spcBef>
                <a:spcPts val="500"/>
              </a:spcBef>
              <a:spcAft>
                <a:spcPts val="600"/>
              </a:spcAft>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Fig 1. Badge for finding &amp; using info                Fig 2. Referencing, Integrity, Avoiding Plagiarism Badge         </a:t>
            </a:r>
          </a:p>
          <a:p>
            <a:endParaRPr lang="en-GB"/>
          </a:p>
        </p:txBody>
      </p:sp>
    </p:spTree>
    <p:extLst>
      <p:ext uri="{BB962C8B-B14F-4D97-AF65-F5344CB8AC3E}">
        <p14:creationId xmlns:p14="http://schemas.microsoft.com/office/powerpoint/2010/main" val="2748884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DB264-F84F-4396-B79F-1C8D836607C0}"/>
              </a:ext>
            </a:extLst>
          </p:cNvPr>
          <p:cNvSpPr>
            <a:spLocks noGrp="1"/>
          </p:cNvSpPr>
          <p:nvPr>
            <p:ph type="title"/>
          </p:nvPr>
        </p:nvSpPr>
        <p:spPr>
          <a:xfrm>
            <a:off x="217714" y="520611"/>
            <a:ext cx="11504507" cy="685896"/>
          </a:xfrm>
        </p:spPr>
        <p:txBody>
          <a:bodyPr>
            <a:normAutofit fontScale="90000"/>
          </a:bodyPr>
          <a:lstStyle/>
          <a:p>
            <a:r>
              <a:rPr lang="en-GB" sz="4000" b="1">
                <a:solidFill>
                  <a:srgbClr val="FFC000"/>
                </a:solidFill>
              </a:rPr>
              <a:t>MOODLE UNIT 4 – TOPIC SUMMARY</a:t>
            </a:r>
            <a:r>
              <a:rPr lang="en-GB" dirty="0">
                <a:solidFill>
                  <a:srgbClr val="FFC000"/>
                </a:solidFill>
              </a:rPr>
              <a:t> </a:t>
            </a:r>
          </a:p>
        </p:txBody>
      </p:sp>
      <p:sp>
        <p:nvSpPr>
          <p:cNvPr id="3" name="Content Placeholder 2">
            <a:extLst>
              <a:ext uri="{FF2B5EF4-FFF2-40B4-BE49-F238E27FC236}">
                <a16:creationId xmlns:a16="http://schemas.microsoft.com/office/drawing/2014/main" id="{78D14C8B-DE40-3B25-EA5D-23C331D485E3}"/>
              </a:ext>
            </a:extLst>
          </p:cNvPr>
          <p:cNvSpPr>
            <a:spLocks noGrp="1"/>
          </p:cNvSpPr>
          <p:nvPr>
            <p:ph sz="quarter" idx="13"/>
          </p:nvPr>
        </p:nvSpPr>
        <p:spPr>
          <a:xfrm>
            <a:off x="7257" y="1981200"/>
            <a:ext cx="12172163" cy="4834998"/>
          </a:xfrm>
        </p:spPr>
        <p:txBody>
          <a:bodyPr vert="horz" lIns="91440" tIns="45720" rIns="91440" bIns="45720" rtlCol="0" anchor="t">
            <a:normAutofit/>
          </a:bodyPr>
          <a:lstStyle/>
          <a:p>
            <a:pPr marL="0" indent="0">
              <a:buNone/>
            </a:pPr>
            <a:r>
              <a:rPr lang="en-GB"/>
              <a:t>  </a:t>
            </a:r>
            <a:endParaRPr lang="en-GB" sz="2800" b="1" u="sng"/>
          </a:p>
          <a:p>
            <a:pPr marL="0" indent="0">
              <a:buNone/>
            </a:pPr>
            <a:r>
              <a:rPr lang="en-GB" sz="3200" b="1" u="sng">
                <a:solidFill>
                  <a:schemeClr val="accent6">
                    <a:lumMod val="49000"/>
                  </a:schemeClr>
                </a:solidFill>
              </a:rPr>
              <a:t>RESILIENCE</a:t>
            </a:r>
          </a:p>
          <a:p>
            <a:pPr marL="0" indent="0">
              <a:buNone/>
            </a:pPr>
            <a:endParaRPr lang="en-GB" dirty="0"/>
          </a:p>
          <a:p>
            <a:pPr marL="0" indent="0">
              <a:buNone/>
            </a:pPr>
            <a:r>
              <a:rPr lang="en-GB" sz="2400" b="1" dirty="0"/>
              <a:t>Resilience means coping well with setbacks , and adapting to hard times, and growing stronger rather then taking the easy option of giving up. For me as a student its bouncing back from poor grades, tricky tasks, or stress and learning from your mistake so you keep on progressing. It's about moving forward, not just getting back to where you were. In life and work, it lets you handle challenges and changes with confidence, so you are not stressed or panicked, so you keep moving forward in life.</a:t>
            </a:r>
          </a:p>
        </p:txBody>
      </p:sp>
    </p:spTree>
    <p:extLst>
      <p:ext uri="{BB962C8B-B14F-4D97-AF65-F5344CB8AC3E}">
        <p14:creationId xmlns:p14="http://schemas.microsoft.com/office/powerpoint/2010/main" val="2980379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C80B-387D-13E0-599A-61A6E24A8183}"/>
              </a:ext>
            </a:extLst>
          </p:cNvPr>
          <p:cNvSpPr>
            <a:spLocks noGrp="1"/>
          </p:cNvSpPr>
          <p:nvPr>
            <p:ph type="title"/>
          </p:nvPr>
        </p:nvSpPr>
        <p:spPr>
          <a:xfrm>
            <a:off x="685799" y="1050111"/>
            <a:ext cx="3425026" cy="3977107"/>
          </a:xfrm>
        </p:spPr>
        <p:txBody>
          <a:bodyPr anchor="t">
            <a:normAutofit/>
          </a:bodyPr>
          <a:lstStyle/>
          <a:p>
            <a:r>
              <a:rPr lang="en-GB" b="1"/>
              <a:t>references</a:t>
            </a:r>
          </a:p>
        </p:txBody>
      </p:sp>
      <p:sp>
        <p:nvSpPr>
          <p:cNvPr id="5" name="Content Placeholder 4">
            <a:extLst>
              <a:ext uri="{FF2B5EF4-FFF2-40B4-BE49-F238E27FC236}">
                <a16:creationId xmlns:a16="http://schemas.microsoft.com/office/drawing/2014/main" id="{DE74CEEF-A838-FC64-6068-A7217F9478ED}"/>
              </a:ext>
            </a:extLst>
          </p:cNvPr>
          <p:cNvSpPr>
            <a:spLocks noGrp="1"/>
          </p:cNvSpPr>
          <p:nvPr>
            <p:ph sz="quarter" idx="13"/>
          </p:nvPr>
        </p:nvSpPr>
        <p:spPr>
          <a:xfrm>
            <a:off x="4894943" y="832397"/>
            <a:ext cx="6611258" cy="5876832"/>
          </a:xfrm>
        </p:spPr>
        <p:txBody>
          <a:bodyPr vert="horz" lIns="91440" tIns="45720" rIns="91440" bIns="45720" rtlCol="0" anchor="t">
            <a:normAutofit/>
          </a:bodyPr>
          <a:lstStyle/>
          <a:p>
            <a:pPr marL="0" indent="0">
              <a:lnSpc>
                <a:spcPct val="90000"/>
              </a:lnSpc>
              <a:buNone/>
            </a:pPr>
            <a:r>
              <a:rPr lang="en-GB" sz="1600" b="1">
                <a:latin typeface="Arial"/>
                <a:cs typeface="Arial"/>
              </a:rPr>
              <a:t>[1] BCS (2024) </a:t>
            </a:r>
            <a:r>
              <a:rPr lang="en-GB" sz="1600" b="1" i="1" dirty="0">
                <a:latin typeface="Arial"/>
                <a:cs typeface="Arial"/>
              </a:rPr>
              <a:t>Software Engineering Career Framework</a:t>
            </a:r>
            <a:endParaRPr lang="en-GB" sz="1600" b="1" dirty="0">
              <a:latin typeface="Arial"/>
              <a:cs typeface="Arial"/>
            </a:endParaRPr>
          </a:p>
          <a:p>
            <a:pPr marL="0" indent="0">
              <a:lnSpc>
                <a:spcPct val="90000"/>
              </a:lnSpc>
              <a:buNone/>
            </a:pPr>
            <a:r>
              <a:rPr lang="en-GB" sz="1200" dirty="0">
                <a:solidFill>
                  <a:srgbClr val="00B0F0"/>
                </a:solidFill>
                <a:hlinkClick r:id="rId2">
                  <a:extLst>
                    <a:ext uri="{A12FA001-AC4F-418D-AE19-62706E023703}">
                      <ahyp:hlinkClr xmlns:ahyp="http://schemas.microsoft.com/office/drawing/2018/hyperlinkcolor" val="tx"/>
                    </a:ext>
                  </a:extLst>
                </a:hlinkClick>
              </a:rPr>
              <a:t>bcs</a:t>
            </a:r>
            <a:r>
              <a:rPr lang="en-GB" sz="1200" b="0" dirty="0">
                <a:solidFill>
                  <a:srgbClr val="00B0F0"/>
                </a:solidFill>
                <a:hlinkClick r:id="rId2">
                  <a:extLst>
                    <a:ext uri="{A12FA001-AC4F-418D-AE19-62706E023703}">
                      <ahyp:hlinkClr xmlns:ahyp="http://schemas.microsoft.com/office/drawing/2018/hyperlinkcolor" val="tx"/>
                    </a:ext>
                  </a:extLst>
                </a:hlinkClick>
              </a:rPr>
              <a:t>.org/careers/career-frameworks/software-engineering</a:t>
            </a:r>
            <a:endParaRPr lang="en-GB" sz="1200" b="0">
              <a:solidFill>
                <a:srgbClr val="00B0F0"/>
              </a:solidFill>
            </a:endParaRPr>
          </a:p>
          <a:p>
            <a:pPr>
              <a:lnSpc>
                <a:spcPct val="90000"/>
              </a:lnSpc>
            </a:pPr>
            <a:endParaRPr lang="en-GB" sz="1100" b="0"/>
          </a:p>
          <a:p>
            <a:pPr marL="0" indent="0">
              <a:lnSpc>
                <a:spcPct val="90000"/>
              </a:lnSpc>
              <a:buNone/>
            </a:pPr>
            <a:r>
              <a:rPr lang="en-GB" sz="1600" b="1">
                <a:latin typeface="Arial"/>
                <a:cs typeface="Arial"/>
              </a:rPr>
              <a:t>[2] National Careers Service (2026) </a:t>
            </a:r>
            <a:r>
              <a:rPr lang="en-GB" sz="1600" b="1" i="1" dirty="0">
                <a:latin typeface="Arial"/>
                <a:cs typeface="Arial"/>
              </a:rPr>
              <a:t>Software Engineer Profile </a:t>
            </a:r>
          </a:p>
          <a:p>
            <a:pPr marL="0" indent="0">
              <a:lnSpc>
                <a:spcPct val="90000"/>
              </a:lnSpc>
              <a:buNone/>
            </a:pPr>
            <a:r>
              <a:rPr lang="en-GB" sz="1200" u="sng" dirty="0">
                <a:solidFill>
                  <a:srgbClr val="00B0F0"/>
                </a:solidFill>
                <a:hlinkClick r:id="rId3">
                  <a:extLst>
                    <a:ext uri="{A12FA001-AC4F-418D-AE19-62706E023703}">
                      <ahyp:hlinkClr xmlns:ahyp="http://schemas.microsoft.com/office/drawing/2018/hyperlinkcolor" val="tx"/>
                    </a:ext>
                  </a:extLst>
                </a:hlinkClick>
              </a:rPr>
              <a:t>ationalcareers</a:t>
            </a:r>
            <a:r>
              <a:rPr lang="en-GB" sz="1200" b="0" u="sng" dirty="0">
                <a:solidFill>
                  <a:srgbClr val="00B0F0"/>
                </a:solidFill>
                <a:hlinkClick r:id="rId3">
                  <a:extLst>
                    <a:ext uri="{A12FA001-AC4F-418D-AE19-62706E023703}">
                      <ahyp:hlinkClr xmlns:ahyp="http://schemas.microsoft.com/office/drawing/2018/hyperlinkcolor" val="tx"/>
                    </a:ext>
                  </a:extLst>
                </a:hlinkClick>
              </a:rPr>
              <a:t>.service.gov.uk/job-profiles/software-engineer</a:t>
            </a:r>
            <a:r>
              <a:rPr lang="en-GB" sz="1200" u="sng">
                <a:solidFill>
                  <a:srgbClr val="00B0F0"/>
                </a:solidFill>
              </a:rPr>
              <a:t>[</a:t>
            </a:r>
            <a:endParaRPr lang="en-GB" sz="1200" b="1" u="sng">
              <a:solidFill>
                <a:srgbClr val="00B0F0"/>
              </a:solidFill>
              <a:latin typeface="Arial"/>
              <a:cs typeface="Arial"/>
            </a:endParaRPr>
          </a:p>
          <a:p>
            <a:pPr marL="0" indent="0">
              <a:lnSpc>
                <a:spcPct val="90000"/>
              </a:lnSpc>
              <a:buNone/>
            </a:pPr>
            <a:endParaRPr lang="en-GB" sz="1100" dirty="0">
              <a:latin typeface="Avenir Next LT Pro"/>
              <a:cs typeface="Arial"/>
            </a:endParaRPr>
          </a:p>
          <a:p>
            <a:pPr marL="0" indent="0">
              <a:lnSpc>
                <a:spcPct val="90000"/>
              </a:lnSpc>
              <a:buNone/>
            </a:pPr>
            <a:r>
              <a:rPr lang="en-GB" sz="1600" b="1">
                <a:latin typeface="Arial"/>
                <a:cs typeface="Arial"/>
              </a:rPr>
              <a:t>[3] Tech Nation (2025) </a:t>
            </a:r>
            <a:r>
              <a:rPr lang="en-GB" sz="1600" b="1" i="1">
                <a:latin typeface="Arial"/>
                <a:cs typeface="Arial"/>
              </a:rPr>
              <a:t>UK Developer Skills Report</a:t>
            </a:r>
            <a:endParaRPr lang="en-GB" sz="1600" b="1">
              <a:latin typeface="Arial"/>
              <a:cs typeface="Arial"/>
            </a:endParaRPr>
          </a:p>
          <a:p>
            <a:pPr marL="0" indent="0">
              <a:lnSpc>
                <a:spcPct val="90000"/>
              </a:lnSpc>
              <a:buNone/>
            </a:pPr>
            <a:r>
              <a:rPr lang="en-GB" sz="1200" b="0" u="sng">
                <a:solidFill>
                  <a:srgbClr val="00B0F0"/>
                </a:solidFill>
                <a:latin typeface="Arial"/>
                <a:cs typeface="Arial"/>
              </a:rPr>
              <a:t>technation.io/reports/software-developer-skills</a:t>
            </a:r>
          </a:p>
          <a:p>
            <a:pPr marL="0" indent="0">
              <a:lnSpc>
                <a:spcPct val="90000"/>
              </a:lnSpc>
              <a:buNone/>
            </a:pPr>
            <a:endParaRPr lang="en-GB" sz="1200" b="0" u="sng" dirty="0">
              <a:solidFill>
                <a:srgbClr val="00B0F0"/>
              </a:solidFill>
              <a:latin typeface="Arial"/>
              <a:cs typeface="Arial"/>
            </a:endParaRPr>
          </a:p>
          <a:p>
            <a:pPr marL="0" indent="0">
              <a:lnSpc>
                <a:spcPct val="90000"/>
              </a:lnSpc>
              <a:buNone/>
            </a:pPr>
            <a:r>
              <a:rPr lang="en-GB" sz="1600" b="1">
                <a:latin typeface="Arial"/>
                <a:cs typeface="Arial"/>
              </a:rPr>
              <a:t>[4] Stack Overflow (2025) </a:t>
            </a:r>
            <a:r>
              <a:rPr lang="en-GB" sz="1600" b="1" i="1">
                <a:latin typeface="Arial"/>
                <a:cs typeface="Arial"/>
              </a:rPr>
              <a:t>Global Developer Survey</a:t>
            </a:r>
          </a:p>
          <a:p>
            <a:pPr marL="0" indent="0">
              <a:lnSpc>
                <a:spcPct val="90000"/>
              </a:lnSpc>
              <a:buNone/>
            </a:pPr>
            <a:r>
              <a:rPr lang="en-GB" b="0" u="sng">
                <a:solidFill>
                  <a:srgbClr val="00B0F0"/>
                </a:solidFill>
              </a:rPr>
              <a:t>survey.stackoverflow.co/2025</a:t>
            </a:r>
          </a:p>
          <a:p>
            <a:pPr>
              <a:lnSpc>
                <a:spcPct val="90000"/>
              </a:lnSpc>
            </a:pPr>
            <a:endParaRPr lang="en-GB" sz="1600" b="1" dirty="0"/>
          </a:p>
          <a:p>
            <a:pPr marL="0" indent="0">
              <a:lnSpc>
                <a:spcPct val="90000"/>
              </a:lnSpc>
              <a:buNone/>
            </a:pPr>
            <a:r>
              <a:rPr lang="en-GB" sz="1600" b="1"/>
              <a:t>[5] IET (2024) </a:t>
            </a:r>
            <a:r>
              <a:rPr lang="en-GB" sz="1600" b="1" i="1"/>
              <a:t>Software Engineering Competency Standards</a:t>
            </a:r>
          </a:p>
          <a:p>
            <a:pPr marL="0" indent="0">
              <a:lnSpc>
                <a:spcPct val="90000"/>
              </a:lnSpc>
              <a:buNone/>
            </a:pPr>
            <a:r>
              <a:rPr lang="en-GB" b="0" u="sng" dirty="0">
                <a:solidFill>
                  <a:srgbClr val="00B0F0"/>
                </a:solidFill>
                <a:latin typeface="Arial"/>
                <a:cs typeface="Arial"/>
                <a:hlinkClick r:id="rId4">
                  <a:extLst>
                    <a:ext uri="{A12FA001-AC4F-418D-AE19-62706E023703}">
                      <ahyp:hlinkClr xmlns:ahyp="http://schemas.microsoft.com/office/drawing/2018/hyperlinkcolor" val="tx"/>
                    </a:ext>
                  </a:extLst>
                </a:hlinkClick>
              </a:rPr>
              <a:t>theiet.org/careers/standards/software-engineering</a:t>
            </a:r>
            <a:endParaRPr lang="en-GB" b="0" u="sng">
              <a:solidFill>
                <a:srgbClr val="00B0F0"/>
              </a:solidFill>
              <a:latin typeface="Arial"/>
              <a:cs typeface="Arial"/>
            </a:endParaRPr>
          </a:p>
        </p:txBody>
      </p:sp>
    </p:spTree>
    <p:extLst>
      <p:ext uri="{BB962C8B-B14F-4D97-AF65-F5344CB8AC3E}">
        <p14:creationId xmlns:p14="http://schemas.microsoft.com/office/powerpoint/2010/main" val="1991570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ED20B28-7C11-0AAD-D4F9-B726ED716F96}"/>
              </a:ext>
            </a:extLst>
          </p:cNvPr>
          <p:cNvSpPr>
            <a:spLocks noGrp="1"/>
          </p:cNvSpPr>
          <p:nvPr>
            <p:ph sz="quarter" idx="13"/>
          </p:nvPr>
        </p:nvSpPr>
        <p:spPr/>
        <p:txBody>
          <a:bodyPr>
            <a:normAutofit/>
          </a:bodyPr>
          <a:lstStyle/>
          <a:p>
            <a:pPr marL="164465" indent="-164465"/>
            <a:r>
              <a:rPr lang="en-GB" sz="8800" b="1">
                <a:latin typeface="ADLaM Display"/>
                <a:ea typeface="ADLaM Display"/>
                <a:cs typeface="ADLaM Display"/>
              </a:rPr>
              <a:t>THANK</a:t>
            </a:r>
            <a:r>
              <a:rPr lang="en-GB" sz="8000" b="1">
                <a:latin typeface="ADLaM Display"/>
                <a:ea typeface="ADLaM Display"/>
                <a:cs typeface="ADLaM Display"/>
              </a:rPr>
              <a:t> YOU</a:t>
            </a:r>
          </a:p>
        </p:txBody>
      </p:sp>
    </p:spTree>
    <p:extLst>
      <p:ext uri="{BB962C8B-B14F-4D97-AF65-F5344CB8AC3E}">
        <p14:creationId xmlns:p14="http://schemas.microsoft.com/office/powerpoint/2010/main" val="59125913"/>
      </p:ext>
    </p:extLst>
  </p:cSld>
  <p:clrMapOvr>
    <a:masterClrMapping/>
  </p:clrMapOvr>
</p:sld>
</file>

<file path=ppt/theme/theme1.xml><?xml version="1.0" encoding="utf-8"?>
<a:theme xmlns:a="http://schemas.openxmlformats.org/drawingml/2006/main" name="Northern light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ustom 13">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orthern Lights_win32_LW_v8" id="{3A4E34A6-668B-44CB-918B-D16B4D66424F}" vid="{9B1B68C5-1665-4FCB-8595-B203B3662C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99ED26-B189-4BA1-99D0-1112D8C2F106}">
  <ds:schemaRefs>
    <ds:schemaRef ds:uri="http://purl.org/dc/terms/"/>
    <ds:schemaRef ds:uri="http://schemas.microsoft.com/office/2006/metadata/properties"/>
    <ds:schemaRef ds:uri="http://purl.org/dc/dcmitype/"/>
    <ds:schemaRef ds:uri="http://schemas.microsoft.com/office/2006/documentManagement/types"/>
    <ds:schemaRef ds:uri="230e9df3-be65-4c73-a93b-d1236ebd677e"/>
    <ds:schemaRef ds:uri="http://purl.org/dc/elements/1.1/"/>
    <ds:schemaRef ds:uri="http://schemas.microsoft.com/office/infopath/2007/PartnerControls"/>
    <ds:schemaRef ds:uri="http://www.w3.org/XML/1998/namespace"/>
    <ds:schemaRef ds:uri="http://schemas.openxmlformats.org/package/2006/metadata/core-properties"/>
    <ds:schemaRef ds:uri="16c05727-aa75-4e4a-9b5f-8a80a1165891"/>
    <ds:schemaRef ds:uri="71af3243-3dd4-4a8d-8c0d-dd76da1f02a5"/>
    <ds:schemaRef ds:uri="http://schemas.microsoft.com/sharepoint/v3"/>
  </ds:schemaRefs>
</ds:datastoreItem>
</file>

<file path=customXml/itemProps2.xml><?xml version="1.0" encoding="utf-8"?>
<ds:datastoreItem xmlns:ds="http://schemas.openxmlformats.org/officeDocument/2006/customXml" ds:itemID="{1CAF6374-A7FD-4717-AFE0-646B462CEB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E339AF-67FC-4BA3-8B2E-038B3ED310D5}">
  <ds:schemaRefs>
    <ds:schemaRef ds:uri="http://schemas.microsoft.com/sharepoint/v3/contenttype/forms"/>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Northern lights</vt:lpstr>
      <vt:lpstr>LEARNING IN THE DIGITAL ERA -ACCA4025  ASSIGNMENT2:PROFESSIONAL DEVELOPMENT PLAN (PDP)   CERTHE COMPUTING SKILLS FOR WORKPLACE </vt:lpstr>
      <vt:lpstr>SELF-EVALUATION</vt:lpstr>
      <vt:lpstr>PROFESSIONAL DEVELOPMENT PLAN (PDP)</vt:lpstr>
      <vt:lpstr>REFLECTION &amp; GOALS</vt:lpstr>
      <vt:lpstr>Tab.1:smart development goals in table.</vt:lpstr>
      <vt:lpstr>GOAL PROGRESS</vt:lpstr>
      <vt:lpstr>MOODLE UNIT 4 – TOPIC SUMMARY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1191</cp:revision>
  <dcterms:created xsi:type="dcterms:W3CDTF">2026-07-08T10:01:14Z</dcterms:created>
  <dcterms:modified xsi:type="dcterms:W3CDTF">2026-07-12T21:31:16Z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