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22"/>
  </p:notesMasterIdLst>
  <p:handoutMasterIdLst>
    <p:handoutMasterId r:id="rId23"/>
  </p:handoutMasterIdLst>
  <p:sldIdLst>
    <p:sldId id="325" r:id="rId5"/>
    <p:sldId id="326" r:id="rId6"/>
    <p:sldId id="327" r:id="rId7"/>
    <p:sldId id="328" r:id="rId8"/>
    <p:sldId id="346" r:id="rId9"/>
    <p:sldId id="329" r:id="rId10"/>
    <p:sldId id="342" r:id="rId11"/>
    <p:sldId id="340" r:id="rId12"/>
    <p:sldId id="335" r:id="rId13"/>
    <p:sldId id="331" r:id="rId14"/>
    <p:sldId id="348" r:id="rId15"/>
    <p:sldId id="343" r:id="rId16"/>
    <p:sldId id="344" r:id="rId17"/>
    <p:sldId id="336" r:id="rId18"/>
    <p:sldId id="337" r:id="rId19"/>
    <p:sldId id="338" r:id="rId20"/>
    <p:sldId id="347"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85135"/>
    <a:srgbClr val="BDA07D"/>
    <a:srgbClr val="F5F9F9"/>
    <a:srgbClr val="627272"/>
    <a:srgbClr val="93A5A8"/>
    <a:srgbClr val="3E7090"/>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F540BC-8878-4D60-89ED-CE779464E60F}" v="29" dt="2024-07-25T23:45:03.413"/>
  </p1510:revLst>
</p1510:revInfo>
</file>

<file path=ppt/tableStyles.xml><?xml version="1.0" encoding="utf-8"?>
<a:tblStyleLst xmlns:a="http://schemas.openxmlformats.org/drawingml/2006/main" def="{17292A2E-F333-43FB-9621-5CBBE7FDCDCB}">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009" autoAdjust="0"/>
    <p:restoredTop sz="95238" autoAdjust="0"/>
  </p:normalViewPr>
  <p:slideViewPr>
    <p:cSldViewPr snapToGrid="0">
      <p:cViewPr varScale="1">
        <p:scale>
          <a:sx n="78" d="100"/>
          <a:sy n="78" d="100"/>
        </p:scale>
        <p:origin x="898" y="7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65" d="100"/>
          <a:sy n="65" d="100"/>
        </p:scale>
        <p:origin x="3154" y="43"/>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EAF03AE-1CC2-475F-B909-50970E9699A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0B63C45E-73BA-4C86-A24F-A5006B4E7BA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37A4CE-17BB-4BB2-AC7B-97495293E2AC}" type="datetimeFigureOut">
              <a:rPr lang="en-US" smtClean="0"/>
              <a:t>7/26/2024</a:t>
            </a:fld>
            <a:endParaRPr lang="en-US" dirty="0"/>
          </a:p>
        </p:txBody>
      </p:sp>
      <p:sp>
        <p:nvSpPr>
          <p:cNvPr id="4" name="Footer Placeholder 3">
            <a:extLst>
              <a:ext uri="{FF2B5EF4-FFF2-40B4-BE49-F238E27FC236}">
                <a16:creationId xmlns:a16="http://schemas.microsoft.com/office/drawing/2014/main" id="{D71DB874-DF6A-4AFA-8055-4AD7EE4CE3A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7677078F-04CB-4625-B536-5BCAA2EC6CA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E0EF92D-82DD-4142-BCE8-036B91487D2E}" type="slidenum">
              <a:rPr lang="en-US" smtClean="0"/>
              <a:t>‹#›</a:t>
            </a:fld>
            <a:endParaRPr lang="en-US" dirty="0"/>
          </a:p>
        </p:txBody>
      </p:sp>
    </p:spTree>
    <p:extLst>
      <p:ext uri="{BB962C8B-B14F-4D97-AF65-F5344CB8AC3E}">
        <p14:creationId xmlns:p14="http://schemas.microsoft.com/office/powerpoint/2010/main" val="7570708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86C8F5-2FDA-4718-81AA-24F4816BBD56}" type="datetimeFigureOut">
              <a:rPr lang="en-US" smtClean="0"/>
              <a:t>7/26/2024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8EC616-C518-4358-9496-6C33B2F5FA56}" type="slidenum">
              <a:rPr lang="en-US" smtClean="0"/>
              <a:t>‹#›</a:t>
            </a:fld>
            <a:endParaRPr lang="en-US" dirty="0"/>
          </a:p>
        </p:txBody>
      </p:sp>
    </p:spTree>
    <p:extLst>
      <p:ext uri="{BB962C8B-B14F-4D97-AF65-F5344CB8AC3E}">
        <p14:creationId xmlns:p14="http://schemas.microsoft.com/office/powerpoint/2010/main" val="17323220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91A476F7-D5C8-1CEC-9F4A-86A24C0BF39F}"/>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5455" t="5126"/>
          <a:stretch/>
        </p:blipFill>
        <p:spPr>
          <a:xfrm>
            <a:off x="0" y="0"/>
            <a:ext cx="5423337" cy="5356522"/>
          </a:xfrm>
          <a:prstGeom prst="rect">
            <a:avLst/>
          </a:prstGeom>
        </p:spPr>
      </p:pic>
      <p:pic>
        <p:nvPicPr>
          <p:cNvPr id="3" name="Graphic 2">
            <a:extLst>
              <a:ext uri="{FF2B5EF4-FFF2-40B4-BE49-F238E27FC236}">
                <a16:creationId xmlns:a16="http://schemas.microsoft.com/office/drawing/2014/main" id="{D0CBB0B7-F53E-97B4-C0F5-2D1842F1D237}"/>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214735" y="726953"/>
            <a:ext cx="3069021" cy="2381688"/>
          </a:xfrm>
          <a:prstGeom prst="rect">
            <a:avLst/>
          </a:prstGeom>
        </p:spPr>
      </p:pic>
      <p:sp>
        <p:nvSpPr>
          <p:cNvPr id="4" name="Rectangle 3">
            <a:extLst>
              <a:ext uri="{FF2B5EF4-FFF2-40B4-BE49-F238E27FC236}">
                <a16:creationId xmlns:a16="http://schemas.microsoft.com/office/drawing/2014/main" id="{EABE1252-9BC4-8186-499A-2A7107C2945E}"/>
              </a:ext>
              <a:ext uri="{C183D7F6-B498-43B3-948B-1728B52AA6E4}">
                <adec:decorative xmlns:adec="http://schemas.microsoft.com/office/drawing/2017/decorative" val="1"/>
              </a:ext>
            </a:extLst>
          </p:cNvPr>
          <p:cNvSpPr/>
          <p:nvPr userDrawn="1"/>
        </p:nvSpPr>
        <p:spPr>
          <a:xfrm>
            <a:off x="7315203" y="0"/>
            <a:ext cx="2045247"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itle 6">
            <a:extLst>
              <a:ext uri="{FF2B5EF4-FFF2-40B4-BE49-F238E27FC236}">
                <a16:creationId xmlns:a16="http://schemas.microsoft.com/office/drawing/2014/main" id="{544ACCFF-64A9-40AA-93F9-86E3CE016187}"/>
              </a:ext>
            </a:extLst>
          </p:cNvPr>
          <p:cNvSpPr>
            <a:spLocks noGrp="1"/>
          </p:cNvSpPr>
          <p:nvPr>
            <p:ph type="title" hasCustomPrompt="1"/>
          </p:nvPr>
        </p:nvSpPr>
        <p:spPr>
          <a:xfrm>
            <a:off x="768096" y="667512"/>
            <a:ext cx="5916168" cy="4873752"/>
          </a:xfrm>
          <a:prstGeom prst="rect">
            <a:avLst/>
          </a:prstGeom>
        </p:spPr>
        <p:txBody>
          <a:bodyPr anchor="b"/>
          <a:lstStyle>
            <a:lvl1pPr>
              <a:lnSpc>
                <a:spcPct val="100000"/>
              </a:lnSpc>
              <a:defRPr sz="5000" cap="all" spc="200" baseline="0"/>
            </a:lvl1pPr>
          </a:lstStyle>
          <a:p>
            <a:r>
              <a:rPr lang="en-US" dirty="0"/>
              <a:t>Click to add title</a:t>
            </a:r>
          </a:p>
        </p:txBody>
      </p:sp>
      <p:sp>
        <p:nvSpPr>
          <p:cNvPr id="9" name="Text Placeholder 8">
            <a:extLst>
              <a:ext uri="{FF2B5EF4-FFF2-40B4-BE49-F238E27FC236}">
                <a16:creationId xmlns:a16="http://schemas.microsoft.com/office/drawing/2014/main" id="{AD785D0F-160C-4A31-93B3-F251B0730757}"/>
              </a:ext>
            </a:extLst>
          </p:cNvPr>
          <p:cNvSpPr>
            <a:spLocks noGrp="1"/>
          </p:cNvSpPr>
          <p:nvPr>
            <p:ph type="body" sz="quarter" idx="10" hasCustomPrompt="1"/>
          </p:nvPr>
        </p:nvSpPr>
        <p:spPr>
          <a:xfrm>
            <a:off x="768096" y="5568696"/>
            <a:ext cx="5276088" cy="859536"/>
          </a:xfrm>
          <a:prstGeom prst="rect">
            <a:avLst/>
          </a:prstGeom>
        </p:spPr>
        <p:txBody>
          <a:bodyPr anchor="t"/>
          <a:lstStyle>
            <a:lvl1pPr marL="0" indent="0">
              <a:buNone/>
              <a:defRPr sz="2000" b="0" i="0" spc="200" baseline="0">
                <a:solidFill>
                  <a:schemeClr val="accent4"/>
                </a:solidFill>
              </a:defRPr>
            </a:lvl1pPr>
          </a:lstStyle>
          <a:p>
            <a:pPr lvl="0"/>
            <a:r>
              <a:rPr lang="en-US" dirty="0"/>
              <a:t>Click to add name</a:t>
            </a:r>
          </a:p>
        </p:txBody>
      </p:sp>
      <p:sp>
        <p:nvSpPr>
          <p:cNvPr id="11" name="Picture Placeholder 10">
            <a:extLst>
              <a:ext uri="{FF2B5EF4-FFF2-40B4-BE49-F238E27FC236}">
                <a16:creationId xmlns:a16="http://schemas.microsoft.com/office/drawing/2014/main" id="{31CCC134-2698-41E9-A225-76300EF59E5D}"/>
              </a:ext>
            </a:extLst>
          </p:cNvPr>
          <p:cNvSpPr>
            <a:spLocks noGrp="1"/>
          </p:cNvSpPr>
          <p:nvPr>
            <p:ph type="pic" sz="quarter" idx="11" hasCustomPrompt="1"/>
          </p:nvPr>
        </p:nvSpPr>
        <p:spPr>
          <a:xfrm>
            <a:off x="7754112" y="947737"/>
            <a:ext cx="4048124" cy="4962525"/>
          </a:xfrm>
          <a:prstGeom prst="rect">
            <a:avLst/>
          </a:prstGeom>
        </p:spPr>
        <p:txBody>
          <a:bodyPr/>
          <a:lstStyle>
            <a:lvl1pPr marL="0" indent="0" algn="ctr">
              <a:buNone/>
              <a:defRPr spc="400" baseline="0"/>
            </a:lvl1pPr>
          </a:lstStyle>
          <a:p>
            <a:r>
              <a:rPr lang="en-US" dirty="0"/>
              <a:t>Click to add photo</a:t>
            </a:r>
          </a:p>
        </p:txBody>
      </p:sp>
    </p:spTree>
    <p:extLst>
      <p:ext uri="{BB962C8B-B14F-4D97-AF65-F5344CB8AC3E}">
        <p14:creationId xmlns:p14="http://schemas.microsoft.com/office/powerpoint/2010/main" val="27797085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FED2A3BD-B73E-1BD7-6B8B-22C9FB124839}"/>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1" r="27085" b="-104"/>
          <a:stretch/>
        </p:blipFill>
        <p:spPr>
          <a:xfrm rot="10800000">
            <a:off x="0" y="671161"/>
            <a:ext cx="3089740" cy="4876799"/>
          </a:xfrm>
          <a:prstGeom prst="rect">
            <a:avLst/>
          </a:prstGeom>
        </p:spPr>
      </p:pic>
      <p:sp>
        <p:nvSpPr>
          <p:cNvPr id="8" name="Rectangle 7">
            <a:extLst>
              <a:ext uri="{FF2B5EF4-FFF2-40B4-BE49-F238E27FC236}">
                <a16:creationId xmlns:a16="http://schemas.microsoft.com/office/drawing/2014/main" id="{0B3FCFB4-857F-ED0B-D469-F2A392F06BE2}"/>
              </a:ext>
              <a:ext uri="{C183D7F6-B498-43B3-948B-1728B52AA6E4}">
                <adec:decorative xmlns:adec="http://schemas.microsoft.com/office/drawing/2017/decorative" val="1"/>
              </a:ext>
            </a:extLst>
          </p:cNvPr>
          <p:cNvSpPr/>
          <p:nvPr userDrawn="1"/>
        </p:nvSpPr>
        <p:spPr>
          <a:xfrm>
            <a:off x="10142482" y="0"/>
            <a:ext cx="2049517"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0E0604BC-34A9-95A0-8560-88E7547176F4}"/>
              </a:ext>
              <a:ext uri="{C183D7F6-B498-43B3-948B-1728B52AA6E4}">
                <adec:decorative xmlns:adec="http://schemas.microsoft.com/office/drawing/2017/decorative" val="1"/>
              </a:ext>
            </a:extLst>
          </p:cNvPr>
          <p:cNvSpPr/>
          <p:nvPr userDrawn="1"/>
        </p:nvSpPr>
        <p:spPr>
          <a:xfrm flipH="1">
            <a:off x="9911255" y="0"/>
            <a:ext cx="45719" cy="6858000"/>
          </a:xfrm>
          <a:prstGeom prst="rect">
            <a:avLst/>
          </a:prstGeom>
          <a:solidFill>
            <a:schemeClr val="accent6">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a:extLst>
              <a:ext uri="{FF2B5EF4-FFF2-40B4-BE49-F238E27FC236}">
                <a16:creationId xmlns:a16="http://schemas.microsoft.com/office/drawing/2014/main" id="{FF2F08ED-0715-2E8A-476E-A005A7D75B5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5400000">
            <a:off x="9013145" y="4934929"/>
            <a:ext cx="1841938" cy="968936"/>
          </a:xfrm>
          <a:prstGeom prst="rect">
            <a:avLst/>
          </a:prstGeom>
        </p:spPr>
      </p:pic>
      <p:sp>
        <p:nvSpPr>
          <p:cNvPr id="2" name="Title 1">
            <a:extLst>
              <a:ext uri="{FF2B5EF4-FFF2-40B4-BE49-F238E27FC236}">
                <a16:creationId xmlns:a16="http://schemas.microsoft.com/office/drawing/2014/main" id="{F657BD59-35CC-9BB3-8621-6FA3356F81AA}"/>
              </a:ext>
            </a:extLst>
          </p:cNvPr>
          <p:cNvSpPr>
            <a:spLocks noGrp="1"/>
          </p:cNvSpPr>
          <p:nvPr>
            <p:ph type="title"/>
          </p:nvPr>
        </p:nvSpPr>
        <p:spPr>
          <a:xfrm>
            <a:off x="768096" y="667512"/>
            <a:ext cx="3291840" cy="5513832"/>
          </a:xfrm>
          <a:solidFill>
            <a:schemeClr val="bg1">
              <a:lumMod val="95000"/>
            </a:schemeClr>
          </a:solidFill>
        </p:spPr>
        <p:txBody>
          <a:bodyPr/>
          <a:lstStyle/>
          <a:p>
            <a:r>
              <a:rPr lang="en-US"/>
              <a:t>Click to edit Master title style</a:t>
            </a:r>
          </a:p>
        </p:txBody>
      </p:sp>
      <p:sp>
        <p:nvSpPr>
          <p:cNvPr id="3" name="Content Placeholder 2">
            <a:extLst>
              <a:ext uri="{FF2B5EF4-FFF2-40B4-BE49-F238E27FC236}">
                <a16:creationId xmlns:a16="http://schemas.microsoft.com/office/drawing/2014/main" id="{A772710C-A212-1B12-06CD-FA2A14F89D68}"/>
              </a:ext>
            </a:extLst>
          </p:cNvPr>
          <p:cNvSpPr>
            <a:spLocks noGrp="1"/>
          </p:cNvSpPr>
          <p:nvPr>
            <p:ph idx="1"/>
          </p:nvPr>
        </p:nvSpPr>
        <p:spPr>
          <a:xfrm>
            <a:off x="5239512" y="667512"/>
            <a:ext cx="4105656" cy="5568696"/>
          </a:xfrm>
          <a:solidFill>
            <a:schemeClr val="bg1">
              <a:lumMod val="95000"/>
            </a:schemeClr>
          </a:solidFill>
        </p:spPr>
        <p:txBody>
          <a:bodyPr anchor="ctr" anchorCtr="0"/>
          <a:lstStyle>
            <a:lvl1pPr>
              <a:lnSpc>
                <a:spcPct val="150000"/>
              </a:lnSpc>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dirty="0"/>
          </a:p>
        </p:txBody>
      </p:sp>
    </p:spTree>
    <p:extLst>
      <p:ext uri="{BB962C8B-B14F-4D97-AF65-F5344CB8AC3E}">
        <p14:creationId xmlns:p14="http://schemas.microsoft.com/office/powerpoint/2010/main" val="1361931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ubtitle, and image lef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248277F-DB00-5149-6533-E8AEF0BAD4D5}"/>
              </a:ext>
              <a:ext uri="{C183D7F6-B498-43B3-948B-1728B52AA6E4}">
                <adec:decorative xmlns:adec="http://schemas.microsoft.com/office/drawing/2017/decorative" val="1"/>
              </a:ext>
            </a:extLst>
          </p:cNvPr>
          <p:cNvSpPr/>
          <p:nvPr userDrawn="1"/>
        </p:nvSpPr>
        <p:spPr>
          <a:xfrm>
            <a:off x="3573518" y="0"/>
            <a:ext cx="1334321"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5">
            <a:extLst>
              <a:ext uri="{FF2B5EF4-FFF2-40B4-BE49-F238E27FC236}">
                <a16:creationId xmlns:a16="http://schemas.microsoft.com/office/drawing/2014/main" id="{8067A69A-84EE-0E71-D053-F462EBCC8E9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063520" y="655677"/>
            <a:ext cx="2438400" cy="2070100"/>
          </a:xfrm>
          <a:prstGeom prst="rect">
            <a:avLst/>
          </a:prstGeom>
        </p:spPr>
      </p:pic>
      <p:sp>
        <p:nvSpPr>
          <p:cNvPr id="7" name="Title 6">
            <a:extLst>
              <a:ext uri="{FF2B5EF4-FFF2-40B4-BE49-F238E27FC236}">
                <a16:creationId xmlns:a16="http://schemas.microsoft.com/office/drawing/2014/main" id="{544ACCFF-64A9-40AA-93F9-86E3CE016187}"/>
              </a:ext>
            </a:extLst>
          </p:cNvPr>
          <p:cNvSpPr>
            <a:spLocks noGrp="1"/>
          </p:cNvSpPr>
          <p:nvPr>
            <p:ph type="title" hasCustomPrompt="1"/>
          </p:nvPr>
        </p:nvSpPr>
        <p:spPr>
          <a:xfrm>
            <a:off x="6099048" y="658368"/>
            <a:ext cx="5486400" cy="3621024"/>
          </a:xfrm>
          <a:prstGeom prst="rect">
            <a:avLst/>
          </a:prstGeom>
          <a:solidFill>
            <a:schemeClr val="bg1">
              <a:lumMod val="95000"/>
            </a:schemeClr>
          </a:solidFill>
        </p:spPr>
        <p:txBody>
          <a:bodyPr anchor="b"/>
          <a:lstStyle>
            <a:lvl1pPr>
              <a:lnSpc>
                <a:spcPct val="90000"/>
              </a:lnSpc>
              <a:defRPr sz="4800" cap="all" spc="0" baseline="0"/>
            </a:lvl1pPr>
          </a:lstStyle>
          <a:p>
            <a:r>
              <a:rPr lang="en-US" dirty="0"/>
              <a:t>Click to add title</a:t>
            </a:r>
          </a:p>
        </p:txBody>
      </p:sp>
      <p:sp>
        <p:nvSpPr>
          <p:cNvPr id="11" name="Picture Placeholder 10">
            <a:extLst>
              <a:ext uri="{FF2B5EF4-FFF2-40B4-BE49-F238E27FC236}">
                <a16:creationId xmlns:a16="http://schemas.microsoft.com/office/drawing/2014/main" id="{31CCC134-2698-41E9-A225-76300EF59E5D}"/>
              </a:ext>
            </a:extLst>
          </p:cNvPr>
          <p:cNvSpPr>
            <a:spLocks noGrp="1"/>
          </p:cNvSpPr>
          <p:nvPr>
            <p:ph type="pic" sz="quarter" idx="11" hasCustomPrompt="1"/>
          </p:nvPr>
        </p:nvSpPr>
        <p:spPr>
          <a:xfrm>
            <a:off x="630936" y="576072"/>
            <a:ext cx="4023360" cy="5495544"/>
          </a:xfrm>
          <a:prstGeom prst="rect">
            <a:avLst/>
          </a:prstGeom>
        </p:spPr>
        <p:txBody>
          <a:bodyPr/>
          <a:lstStyle>
            <a:lvl1pPr marL="0" indent="0" algn="ctr">
              <a:buNone/>
              <a:defRPr spc="400" baseline="0"/>
            </a:lvl1pPr>
          </a:lstStyle>
          <a:p>
            <a:r>
              <a:rPr lang="en-US" dirty="0"/>
              <a:t>Click to add photo</a:t>
            </a:r>
          </a:p>
        </p:txBody>
      </p:sp>
      <p:sp>
        <p:nvSpPr>
          <p:cNvPr id="9" name="Text Placeholder 8">
            <a:extLst>
              <a:ext uri="{FF2B5EF4-FFF2-40B4-BE49-F238E27FC236}">
                <a16:creationId xmlns:a16="http://schemas.microsoft.com/office/drawing/2014/main" id="{AD785D0F-160C-4A31-93B3-F251B0730757}"/>
              </a:ext>
            </a:extLst>
          </p:cNvPr>
          <p:cNvSpPr>
            <a:spLocks noGrp="1"/>
          </p:cNvSpPr>
          <p:nvPr>
            <p:ph type="body" sz="quarter" idx="10" hasCustomPrompt="1"/>
          </p:nvPr>
        </p:nvSpPr>
        <p:spPr>
          <a:xfrm>
            <a:off x="6099048" y="4553712"/>
            <a:ext cx="5486400" cy="1005840"/>
          </a:xfrm>
          <a:prstGeom prst="rect">
            <a:avLst/>
          </a:prstGeom>
          <a:solidFill>
            <a:schemeClr val="bg1">
              <a:lumMod val="95000"/>
            </a:schemeClr>
          </a:solidFill>
        </p:spPr>
        <p:txBody>
          <a:bodyPr anchor="t">
            <a:normAutofit/>
          </a:bodyPr>
          <a:lstStyle>
            <a:lvl1pPr marL="0" indent="0">
              <a:buNone/>
              <a:defRPr sz="2400" b="0" i="0" spc="0" baseline="0">
                <a:solidFill>
                  <a:schemeClr val="accent4"/>
                </a:solidFill>
              </a:defRPr>
            </a:lvl1pPr>
          </a:lstStyle>
          <a:p>
            <a:pPr lvl="0"/>
            <a:r>
              <a:rPr lang="en-US" dirty="0"/>
              <a:t>Click to add name</a:t>
            </a:r>
          </a:p>
        </p:txBody>
      </p:sp>
    </p:spTree>
    <p:extLst>
      <p:ext uri="{BB962C8B-B14F-4D97-AF65-F5344CB8AC3E}">
        <p14:creationId xmlns:p14="http://schemas.microsoft.com/office/powerpoint/2010/main" val="34513317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E17B23C3-2F98-4465-21EA-A49296DA1F66}"/>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1" r="27085" b="-104"/>
          <a:stretch/>
        </p:blipFill>
        <p:spPr>
          <a:xfrm rot="5400000">
            <a:off x="7746274" y="2898378"/>
            <a:ext cx="3089740" cy="4876799"/>
          </a:xfrm>
          <a:prstGeom prst="rect">
            <a:avLst/>
          </a:prstGeom>
        </p:spPr>
      </p:pic>
      <p:sp>
        <p:nvSpPr>
          <p:cNvPr id="8" name="Rectangle 7">
            <a:extLst>
              <a:ext uri="{FF2B5EF4-FFF2-40B4-BE49-F238E27FC236}">
                <a16:creationId xmlns:a16="http://schemas.microsoft.com/office/drawing/2014/main" id="{3397A4D6-9D7A-63FE-63C9-A585FFE05579}"/>
              </a:ext>
              <a:ext uri="{C183D7F6-B498-43B3-948B-1728B52AA6E4}">
                <adec:decorative xmlns:adec="http://schemas.microsoft.com/office/drawing/2017/decorative" val="1"/>
              </a:ext>
            </a:extLst>
          </p:cNvPr>
          <p:cNvSpPr/>
          <p:nvPr userDrawn="1"/>
        </p:nvSpPr>
        <p:spPr>
          <a:xfrm>
            <a:off x="0" y="4383"/>
            <a:ext cx="12192000" cy="1524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657BD59-35CC-9BB3-8621-6FA3356F81AA}"/>
              </a:ext>
            </a:extLst>
          </p:cNvPr>
          <p:cNvSpPr>
            <a:spLocks noGrp="1"/>
          </p:cNvSpPr>
          <p:nvPr>
            <p:ph type="title"/>
          </p:nvPr>
        </p:nvSpPr>
        <p:spPr>
          <a:xfrm>
            <a:off x="777240" y="365760"/>
            <a:ext cx="10149840" cy="1545336"/>
          </a:xfrm>
          <a:solidFill>
            <a:schemeClr val="bg1">
              <a:lumMod val="95000"/>
            </a:schemeClr>
          </a:solidFill>
        </p:spPr>
        <p:txBody>
          <a:bodyPr/>
          <a:lstStyle>
            <a:lvl1pPr>
              <a:defRPr baseline="0"/>
            </a:lvl1pPr>
          </a:lstStyle>
          <a:p>
            <a:r>
              <a:rPr lang="en-US" dirty="0"/>
              <a:t>Click to edit Master title style</a:t>
            </a:r>
          </a:p>
        </p:txBody>
      </p:sp>
      <p:sp>
        <p:nvSpPr>
          <p:cNvPr id="3" name="Content Placeholder 2">
            <a:extLst>
              <a:ext uri="{FF2B5EF4-FFF2-40B4-BE49-F238E27FC236}">
                <a16:creationId xmlns:a16="http://schemas.microsoft.com/office/drawing/2014/main" id="{A772710C-A212-1B12-06CD-FA2A14F89D68}"/>
              </a:ext>
            </a:extLst>
          </p:cNvPr>
          <p:cNvSpPr>
            <a:spLocks noGrp="1"/>
          </p:cNvSpPr>
          <p:nvPr>
            <p:ph idx="1"/>
          </p:nvPr>
        </p:nvSpPr>
        <p:spPr>
          <a:xfrm>
            <a:off x="777240" y="2093976"/>
            <a:ext cx="4370832" cy="3776472"/>
          </a:xfrm>
          <a:solidFill>
            <a:schemeClr val="bg1">
              <a:lumMod val="95000"/>
            </a:schemeClr>
          </a:solidFill>
        </p:spPr>
        <p:txBody>
          <a:bodyPr rIns="45720" anchor="t" anchorCtr="0">
            <a:normAutofit/>
          </a:bodyPr>
          <a:lstStyle>
            <a:lvl1pPr>
              <a:spcAft>
                <a:spcPts val="1800"/>
              </a:spcAft>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2">
            <a:extLst>
              <a:ext uri="{FF2B5EF4-FFF2-40B4-BE49-F238E27FC236}">
                <a16:creationId xmlns:a16="http://schemas.microsoft.com/office/drawing/2014/main" id="{33A182AF-83EB-0BA6-3ADD-B49BDD9E37ED}"/>
              </a:ext>
            </a:extLst>
          </p:cNvPr>
          <p:cNvSpPr>
            <a:spLocks noGrp="1"/>
          </p:cNvSpPr>
          <p:nvPr>
            <p:ph idx="13"/>
          </p:nvPr>
        </p:nvSpPr>
        <p:spPr>
          <a:xfrm>
            <a:off x="6099048" y="2112264"/>
            <a:ext cx="4370832" cy="3776472"/>
          </a:xfrm>
          <a:noFill/>
        </p:spPr>
        <p:txBody>
          <a:bodyPr anchor="t" anchorCtr="0">
            <a:normAutofit/>
          </a:bodyPr>
          <a:lstStyle>
            <a:lvl1pPr>
              <a:spcAft>
                <a:spcPts val="1800"/>
              </a:spcAft>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dirty="0"/>
          </a:p>
        </p:txBody>
      </p:sp>
    </p:spTree>
    <p:extLst>
      <p:ext uri="{BB962C8B-B14F-4D97-AF65-F5344CB8AC3E}">
        <p14:creationId xmlns:p14="http://schemas.microsoft.com/office/powerpoint/2010/main" val="3063786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content, and image righ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E7C8AFE-E640-9C6A-F20C-CDE1D4EF5745}"/>
              </a:ext>
              <a:ext uri="{C183D7F6-B498-43B3-948B-1728B52AA6E4}">
                <adec:decorative xmlns:adec="http://schemas.microsoft.com/office/drawing/2017/decorative" val="1"/>
              </a:ext>
            </a:extLst>
          </p:cNvPr>
          <p:cNvSpPr/>
          <p:nvPr userDrawn="1"/>
        </p:nvSpPr>
        <p:spPr>
          <a:xfrm>
            <a:off x="9627476" y="0"/>
            <a:ext cx="1334321"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
            <a:extLst>
              <a:ext uri="{FF2B5EF4-FFF2-40B4-BE49-F238E27FC236}">
                <a16:creationId xmlns:a16="http://schemas.microsoft.com/office/drawing/2014/main" id="{31CF2607-B5C7-9992-C51D-DD5E7FC5FB3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279827" y="3157140"/>
            <a:ext cx="2438400" cy="2070100"/>
          </a:xfrm>
          <a:prstGeom prst="rect">
            <a:avLst/>
          </a:prstGeom>
        </p:spPr>
      </p:pic>
      <p:pic>
        <p:nvPicPr>
          <p:cNvPr id="4" name="Graphic 3">
            <a:extLst>
              <a:ext uri="{FF2B5EF4-FFF2-40B4-BE49-F238E27FC236}">
                <a16:creationId xmlns:a16="http://schemas.microsoft.com/office/drawing/2014/main" id="{6D2F83CD-8345-462A-4412-5A54CB1FDDE3}"/>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28916"/>
          <a:stretch/>
        </p:blipFill>
        <p:spPr>
          <a:xfrm>
            <a:off x="0" y="3950466"/>
            <a:ext cx="3005804" cy="2224362"/>
          </a:xfrm>
          <a:prstGeom prst="rect">
            <a:avLst/>
          </a:prstGeom>
        </p:spPr>
      </p:pic>
      <p:sp>
        <p:nvSpPr>
          <p:cNvPr id="7" name="Title 6">
            <a:extLst>
              <a:ext uri="{FF2B5EF4-FFF2-40B4-BE49-F238E27FC236}">
                <a16:creationId xmlns:a16="http://schemas.microsoft.com/office/drawing/2014/main" id="{544ACCFF-64A9-40AA-93F9-86E3CE016187}"/>
              </a:ext>
            </a:extLst>
          </p:cNvPr>
          <p:cNvSpPr>
            <a:spLocks noGrp="1"/>
          </p:cNvSpPr>
          <p:nvPr>
            <p:ph type="title" hasCustomPrompt="1"/>
          </p:nvPr>
        </p:nvSpPr>
        <p:spPr>
          <a:xfrm>
            <a:off x="768096" y="685800"/>
            <a:ext cx="5486400" cy="3383280"/>
          </a:xfrm>
          <a:prstGeom prst="rect">
            <a:avLst/>
          </a:prstGeom>
          <a:solidFill>
            <a:schemeClr val="bg1">
              <a:lumMod val="95000"/>
            </a:schemeClr>
          </a:solidFill>
        </p:spPr>
        <p:txBody>
          <a:bodyPr anchor="b"/>
          <a:lstStyle>
            <a:lvl1pPr>
              <a:lnSpc>
                <a:spcPct val="90000"/>
              </a:lnSpc>
              <a:defRPr sz="4800" cap="all" spc="0" baseline="0"/>
            </a:lvl1pPr>
          </a:lstStyle>
          <a:p>
            <a:r>
              <a:rPr lang="en-US" dirty="0"/>
              <a:t>Click to add title</a:t>
            </a:r>
          </a:p>
        </p:txBody>
      </p:sp>
      <p:sp>
        <p:nvSpPr>
          <p:cNvPr id="9" name="Text Placeholder 8">
            <a:extLst>
              <a:ext uri="{FF2B5EF4-FFF2-40B4-BE49-F238E27FC236}">
                <a16:creationId xmlns:a16="http://schemas.microsoft.com/office/drawing/2014/main" id="{AD785D0F-160C-4A31-93B3-F251B0730757}"/>
              </a:ext>
            </a:extLst>
          </p:cNvPr>
          <p:cNvSpPr>
            <a:spLocks noGrp="1"/>
          </p:cNvSpPr>
          <p:nvPr>
            <p:ph type="body" sz="quarter" idx="10" hasCustomPrompt="1"/>
          </p:nvPr>
        </p:nvSpPr>
        <p:spPr>
          <a:xfrm>
            <a:off x="768096" y="4343400"/>
            <a:ext cx="5486400" cy="1005840"/>
          </a:xfrm>
          <a:prstGeom prst="rect">
            <a:avLst/>
          </a:prstGeom>
          <a:solidFill>
            <a:schemeClr val="tx1">
              <a:alpha val="5000"/>
            </a:schemeClr>
          </a:solidFill>
        </p:spPr>
        <p:txBody>
          <a:bodyPr anchor="t">
            <a:normAutofit/>
          </a:bodyPr>
          <a:lstStyle>
            <a:lvl1pPr marL="0" indent="0">
              <a:buNone/>
              <a:defRPr sz="2400" b="0" i="0" spc="0" baseline="0">
                <a:solidFill>
                  <a:schemeClr val="accent4"/>
                </a:solidFill>
              </a:defRPr>
            </a:lvl1pPr>
          </a:lstStyle>
          <a:p>
            <a:pPr lvl="0"/>
            <a:r>
              <a:rPr lang="en-US" dirty="0"/>
              <a:t>Click to add name</a:t>
            </a:r>
          </a:p>
        </p:txBody>
      </p:sp>
      <p:sp>
        <p:nvSpPr>
          <p:cNvPr id="11" name="Picture Placeholder 10">
            <a:extLst>
              <a:ext uri="{FF2B5EF4-FFF2-40B4-BE49-F238E27FC236}">
                <a16:creationId xmlns:a16="http://schemas.microsoft.com/office/drawing/2014/main" id="{31CCC134-2698-41E9-A225-76300EF59E5D}"/>
              </a:ext>
            </a:extLst>
          </p:cNvPr>
          <p:cNvSpPr>
            <a:spLocks noGrp="1"/>
          </p:cNvSpPr>
          <p:nvPr>
            <p:ph type="pic" sz="quarter" idx="11" hasCustomPrompt="1"/>
          </p:nvPr>
        </p:nvSpPr>
        <p:spPr>
          <a:xfrm>
            <a:off x="6684264" y="576072"/>
            <a:ext cx="4023360" cy="5495544"/>
          </a:xfrm>
          <a:prstGeom prst="rect">
            <a:avLst/>
          </a:prstGeom>
        </p:spPr>
        <p:txBody>
          <a:bodyPr/>
          <a:lstStyle>
            <a:lvl1pPr marL="0" indent="0" algn="ctr">
              <a:buNone/>
              <a:defRPr spc="400" baseline="0"/>
            </a:lvl1pPr>
          </a:lstStyle>
          <a:p>
            <a:r>
              <a:rPr lang="en-US" dirty="0"/>
              <a:t>Click to add photo</a:t>
            </a:r>
          </a:p>
        </p:txBody>
      </p:sp>
    </p:spTree>
    <p:extLst>
      <p:ext uri="{BB962C8B-B14F-4D97-AF65-F5344CB8AC3E}">
        <p14:creationId xmlns:p14="http://schemas.microsoft.com/office/powerpoint/2010/main" val="13067377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2">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397A4D6-9D7A-63FE-63C9-A585FFE05579}"/>
              </a:ext>
              <a:ext uri="{C183D7F6-B498-43B3-948B-1728B52AA6E4}">
                <adec:decorative xmlns:adec="http://schemas.microsoft.com/office/drawing/2017/decorative" val="1"/>
              </a:ext>
            </a:extLst>
          </p:cNvPr>
          <p:cNvSpPr/>
          <p:nvPr userDrawn="1"/>
        </p:nvSpPr>
        <p:spPr>
          <a:xfrm>
            <a:off x="0" y="4383"/>
            <a:ext cx="12192000" cy="1524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657BD59-35CC-9BB3-8621-6FA3356F81AA}"/>
              </a:ext>
            </a:extLst>
          </p:cNvPr>
          <p:cNvSpPr>
            <a:spLocks noGrp="1"/>
          </p:cNvSpPr>
          <p:nvPr>
            <p:ph type="title"/>
          </p:nvPr>
        </p:nvSpPr>
        <p:spPr>
          <a:xfrm>
            <a:off x="777240" y="365760"/>
            <a:ext cx="10890504" cy="1545336"/>
          </a:xfrm>
          <a:solidFill>
            <a:schemeClr val="bg1">
              <a:lumMod val="95000"/>
            </a:schemeClr>
          </a:solidFill>
        </p:spPr>
        <p:txBody>
          <a:bodyPr/>
          <a:lstStyle>
            <a:lvl1pPr>
              <a:defRPr baseline="0"/>
            </a:lvl1pPr>
          </a:lstStyle>
          <a:p>
            <a:r>
              <a:rPr lang="en-US" dirty="0"/>
              <a:t>Click to edit Master title style</a:t>
            </a:r>
          </a:p>
        </p:txBody>
      </p:sp>
      <p:sp>
        <p:nvSpPr>
          <p:cNvPr id="3" name="Content Placeholder 2">
            <a:extLst>
              <a:ext uri="{FF2B5EF4-FFF2-40B4-BE49-F238E27FC236}">
                <a16:creationId xmlns:a16="http://schemas.microsoft.com/office/drawing/2014/main" id="{A772710C-A212-1B12-06CD-FA2A14F89D68}"/>
              </a:ext>
            </a:extLst>
          </p:cNvPr>
          <p:cNvSpPr>
            <a:spLocks noGrp="1"/>
          </p:cNvSpPr>
          <p:nvPr>
            <p:ph idx="1"/>
          </p:nvPr>
        </p:nvSpPr>
        <p:spPr>
          <a:xfrm>
            <a:off x="777240" y="2093976"/>
            <a:ext cx="3419856" cy="3776472"/>
          </a:xfrm>
          <a:solidFill>
            <a:schemeClr val="tx1">
              <a:alpha val="5000"/>
            </a:schemeClr>
          </a:solidFill>
        </p:spPr>
        <p:txBody>
          <a:bodyPr rIns="45720" anchor="t" anchorCtr="0">
            <a:normAutofit/>
          </a:bodyPr>
          <a:lstStyle>
            <a:lvl1pPr>
              <a:spcAft>
                <a:spcPts val="1800"/>
              </a:spcAft>
              <a:defRPr sz="1800"/>
            </a:lvl1pPr>
            <a:lvl2pPr>
              <a:defRPr sz="1600"/>
            </a:lvl2pPr>
            <a:lvl3pPr>
              <a:defRPr sz="1400"/>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2">
            <a:extLst>
              <a:ext uri="{FF2B5EF4-FFF2-40B4-BE49-F238E27FC236}">
                <a16:creationId xmlns:a16="http://schemas.microsoft.com/office/drawing/2014/main" id="{33A182AF-83EB-0BA6-3ADD-B49BDD9E37ED}"/>
              </a:ext>
            </a:extLst>
          </p:cNvPr>
          <p:cNvSpPr>
            <a:spLocks noGrp="1"/>
          </p:cNvSpPr>
          <p:nvPr>
            <p:ph idx="13"/>
          </p:nvPr>
        </p:nvSpPr>
        <p:spPr>
          <a:xfrm>
            <a:off x="4864608" y="2093976"/>
            <a:ext cx="6382512" cy="3749040"/>
          </a:xfrm>
          <a:noFill/>
        </p:spPr>
        <p:txBody>
          <a:bodyPr anchor="t" anchorCtr="0">
            <a:normAutofit/>
          </a:bodyPr>
          <a:lstStyle>
            <a:lvl1pPr>
              <a:spcAft>
                <a:spcPts val="1800"/>
              </a:spcAft>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dirty="0"/>
          </a:p>
        </p:txBody>
      </p:sp>
      <p:pic>
        <p:nvPicPr>
          <p:cNvPr id="10" name="Graphic 9">
            <a:extLst>
              <a:ext uri="{FF2B5EF4-FFF2-40B4-BE49-F238E27FC236}">
                <a16:creationId xmlns:a16="http://schemas.microsoft.com/office/drawing/2014/main" id="{CB897DD0-4462-B31B-50A9-D399FD0F589C}"/>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3529"/>
          <a:stretch/>
        </p:blipFill>
        <p:spPr>
          <a:xfrm>
            <a:off x="3815" y="4389845"/>
            <a:ext cx="5024198" cy="2463772"/>
          </a:xfrm>
          <a:prstGeom prst="rect">
            <a:avLst/>
          </a:prstGeom>
        </p:spPr>
      </p:pic>
    </p:spTree>
    <p:extLst>
      <p:ext uri="{BB962C8B-B14F-4D97-AF65-F5344CB8AC3E}">
        <p14:creationId xmlns:p14="http://schemas.microsoft.com/office/powerpoint/2010/main" val="36454255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with image righ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B5EA319-BD06-493B-D1CD-EC2AF739443B}"/>
              </a:ext>
              <a:ext uri="{C183D7F6-B498-43B3-948B-1728B52AA6E4}">
                <adec:decorative xmlns:adec="http://schemas.microsoft.com/office/drawing/2017/decorative" val="1"/>
              </a:ext>
            </a:extLst>
          </p:cNvPr>
          <p:cNvSpPr/>
          <p:nvPr userDrawn="1"/>
        </p:nvSpPr>
        <p:spPr>
          <a:xfrm>
            <a:off x="7547991" y="0"/>
            <a:ext cx="1703832"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7">
            <a:extLst>
              <a:ext uri="{FF2B5EF4-FFF2-40B4-BE49-F238E27FC236}">
                <a16:creationId xmlns:a16="http://schemas.microsoft.com/office/drawing/2014/main" id="{8560446E-E817-5E2A-D76A-43A4168EF19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7246669" y="4842646"/>
            <a:ext cx="1611949" cy="1853259"/>
          </a:xfrm>
          <a:prstGeom prst="rect">
            <a:avLst/>
          </a:prstGeom>
        </p:spPr>
      </p:pic>
      <p:sp>
        <p:nvSpPr>
          <p:cNvPr id="10" name="Title 1">
            <a:extLst>
              <a:ext uri="{FF2B5EF4-FFF2-40B4-BE49-F238E27FC236}">
                <a16:creationId xmlns:a16="http://schemas.microsoft.com/office/drawing/2014/main" id="{17DC846D-C40C-085A-6A57-EBD733E9C244}"/>
              </a:ext>
            </a:extLst>
          </p:cNvPr>
          <p:cNvSpPr>
            <a:spLocks noGrp="1"/>
          </p:cNvSpPr>
          <p:nvPr>
            <p:ph type="title"/>
          </p:nvPr>
        </p:nvSpPr>
        <p:spPr>
          <a:xfrm>
            <a:off x="777240" y="365760"/>
            <a:ext cx="6291072" cy="2670048"/>
          </a:xfrm>
          <a:solidFill>
            <a:schemeClr val="bg1">
              <a:lumMod val="95000"/>
            </a:schemeClr>
          </a:solidFill>
        </p:spPr>
        <p:txBody>
          <a:bodyPr/>
          <a:lstStyle>
            <a:lvl1pPr>
              <a:defRPr baseline="0"/>
            </a:lvl1pPr>
          </a:lstStyle>
          <a:p>
            <a:r>
              <a:rPr lang="en-US" dirty="0"/>
              <a:t>Click to edit Master title style</a:t>
            </a:r>
          </a:p>
        </p:txBody>
      </p:sp>
      <p:sp>
        <p:nvSpPr>
          <p:cNvPr id="11" name="Content Placeholder 2">
            <a:extLst>
              <a:ext uri="{FF2B5EF4-FFF2-40B4-BE49-F238E27FC236}">
                <a16:creationId xmlns:a16="http://schemas.microsoft.com/office/drawing/2014/main" id="{0F5F674E-A7FF-FC97-AC6B-9E98247F633F}"/>
              </a:ext>
            </a:extLst>
          </p:cNvPr>
          <p:cNvSpPr>
            <a:spLocks noGrp="1"/>
          </p:cNvSpPr>
          <p:nvPr>
            <p:ph idx="1"/>
          </p:nvPr>
        </p:nvSpPr>
        <p:spPr>
          <a:xfrm>
            <a:off x="777240" y="3346704"/>
            <a:ext cx="6016752" cy="2670048"/>
          </a:xfrm>
          <a:solidFill>
            <a:schemeClr val="bg1">
              <a:lumMod val="95000"/>
            </a:schemeClr>
          </a:solidFill>
        </p:spPr>
        <p:txBody>
          <a:bodyPr rIns="45720" anchor="t" anchorCtr="0">
            <a:normAutofit/>
          </a:bodyPr>
          <a:lstStyle>
            <a:lvl1pPr>
              <a:spcAft>
                <a:spcPts val="1800"/>
              </a:spcAft>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icture Placeholder 10">
            <a:extLst>
              <a:ext uri="{FF2B5EF4-FFF2-40B4-BE49-F238E27FC236}">
                <a16:creationId xmlns:a16="http://schemas.microsoft.com/office/drawing/2014/main" id="{F3752326-0FB4-41C5-2D91-5CBFDC2DAD85}"/>
              </a:ext>
            </a:extLst>
          </p:cNvPr>
          <p:cNvSpPr>
            <a:spLocks noGrp="1"/>
          </p:cNvSpPr>
          <p:nvPr>
            <p:ph type="pic" sz="quarter" idx="13" hasCustomPrompt="1"/>
          </p:nvPr>
        </p:nvSpPr>
        <p:spPr>
          <a:xfrm>
            <a:off x="7818120" y="950976"/>
            <a:ext cx="4050792" cy="4965192"/>
          </a:xfrm>
          <a:prstGeom prst="rect">
            <a:avLst/>
          </a:prstGeom>
        </p:spPr>
        <p:txBody>
          <a:bodyPr/>
          <a:lstStyle>
            <a:lvl1pPr marL="0" indent="0" algn="ctr">
              <a:buNone/>
              <a:defRPr spc="400" baseline="0"/>
            </a:lvl1pPr>
          </a:lstStyle>
          <a:p>
            <a:r>
              <a:rPr lang="en-US" dirty="0"/>
              <a:t>Click to add photo</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dirty="0"/>
          </a:p>
        </p:txBody>
      </p:sp>
    </p:spTree>
    <p:extLst>
      <p:ext uri="{BB962C8B-B14F-4D97-AF65-F5344CB8AC3E}">
        <p14:creationId xmlns:p14="http://schemas.microsoft.com/office/powerpoint/2010/main" val="42715923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14BC85D4-4139-2AAA-166E-6FBA095A8B10}"/>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5455" t="5126"/>
          <a:stretch/>
        </p:blipFill>
        <p:spPr>
          <a:xfrm>
            <a:off x="0" y="1729776"/>
            <a:ext cx="5423337" cy="5356522"/>
          </a:xfrm>
          <a:prstGeom prst="rect">
            <a:avLst/>
          </a:prstGeom>
        </p:spPr>
      </p:pic>
      <p:sp>
        <p:nvSpPr>
          <p:cNvPr id="13" name="Rectangle 12">
            <a:extLst>
              <a:ext uri="{FF2B5EF4-FFF2-40B4-BE49-F238E27FC236}">
                <a16:creationId xmlns:a16="http://schemas.microsoft.com/office/drawing/2014/main" id="{A931BC73-A262-809F-6027-25B33F16B5F3}"/>
              </a:ext>
              <a:ext uri="{C183D7F6-B498-43B3-948B-1728B52AA6E4}">
                <adec:decorative xmlns:adec="http://schemas.microsoft.com/office/drawing/2017/decorative" val="1"/>
              </a:ext>
            </a:extLst>
          </p:cNvPr>
          <p:cNvSpPr/>
          <p:nvPr userDrawn="1"/>
        </p:nvSpPr>
        <p:spPr>
          <a:xfrm>
            <a:off x="10941270" y="0"/>
            <a:ext cx="1250729"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EFAEA2C9-0142-1847-0FE5-307C101C610D}"/>
              </a:ext>
              <a:ext uri="{C183D7F6-B498-43B3-948B-1728B52AA6E4}">
                <adec:decorative xmlns:adec="http://schemas.microsoft.com/office/drawing/2017/decorative" val="1"/>
              </a:ext>
            </a:extLst>
          </p:cNvPr>
          <p:cNvSpPr/>
          <p:nvPr userDrawn="1"/>
        </p:nvSpPr>
        <p:spPr>
          <a:xfrm flipH="1">
            <a:off x="10683241" y="0"/>
            <a:ext cx="45719" cy="6858000"/>
          </a:xfrm>
          <a:prstGeom prst="rect">
            <a:avLst/>
          </a:prstGeom>
          <a:solidFill>
            <a:schemeClr val="accent6">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itle 1">
            <a:extLst>
              <a:ext uri="{FF2B5EF4-FFF2-40B4-BE49-F238E27FC236}">
                <a16:creationId xmlns:a16="http://schemas.microsoft.com/office/drawing/2014/main" id="{6007DF4F-A4F8-98C7-5975-55CBED0DB375}"/>
              </a:ext>
            </a:extLst>
          </p:cNvPr>
          <p:cNvSpPr>
            <a:spLocks noGrp="1"/>
          </p:cNvSpPr>
          <p:nvPr>
            <p:ph type="title"/>
          </p:nvPr>
        </p:nvSpPr>
        <p:spPr>
          <a:xfrm>
            <a:off x="777240" y="667512"/>
            <a:ext cx="3621024" cy="5513832"/>
          </a:xfrm>
          <a:solidFill>
            <a:schemeClr val="bg1">
              <a:lumMod val="95000"/>
            </a:schemeClr>
          </a:solidFill>
        </p:spPr>
        <p:txBody>
          <a:bodyPr/>
          <a:lstStyle/>
          <a:p>
            <a:r>
              <a:rPr lang="en-US"/>
              <a:t>Click to edit Master title style</a:t>
            </a:r>
          </a:p>
        </p:txBody>
      </p:sp>
      <p:sp>
        <p:nvSpPr>
          <p:cNvPr id="16" name="Content Placeholder 2">
            <a:extLst>
              <a:ext uri="{FF2B5EF4-FFF2-40B4-BE49-F238E27FC236}">
                <a16:creationId xmlns:a16="http://schemas.microsoft.com/office/drawing/2014/main" id="{659D4968-2C08-763C-19C6-59134968556A}"/>
              </a:ext>
            </a:extLst>
          </p:cNvPr>
          <p:cNvSpPr>
            <a:spLocks noGrp="1"/>
          </p:cNvSpPr>
          <p:nvPr>
            <p:ph idx="1"/>
          </p:nvPr>
        </p:nvSpPr>
        <p:spPr>
          <a:xfrm>
            <a:off x="4846320" y="1161288"/>
            <a:ext cx="5276088" cy="4535424"/>
          </a:xfrm>
          <a:solidFill>
            <a:schemeClr val="bg1">
              <a:lumMod val="95000"/>
            </a:schemeClr>
          </a:solidFill>
        </p:spPr>
        <p:txBody>
          <a:bodyPr anchor="t" anchorCtr="0">
            <a:normAutofit/>
          </a:bodyPr>
          <a:lstStyle>
            <a:lvl1pPr marL="457200" indent="-457200">
              <a:lnSpc>
                <a:spcPct val="80000"/>
              </a:lnSpc>
              <a:spcAft>
                <a:spcPts val="1800"/>
              </a:spcAft>
              <a:buFont typeface="+mj-lt"/>
              <a:buAutoNum type="arabicPeriod"/>
              <a:defRPr sz="2000"/>
            </a:lvl1pPr>
            <a:lvl2pPr marL="914400" indent="-457200">
              <a:buFont typeface="+mj-lt"/>
              <a:buAutoNum type="alphaLcPeriod"/>
              <a:defRPr sz="1800"/>
            </a:lvl2pPr>
            <a:lvl3pPr marL="1371600" indent="-457200">
              <a:buFont typeface="+mj-lt"/>
              <a:buAutoNum type="arabicParenR"/>
              <a:defRPr sz="1600"/>
            </a:lvl3pPr>
            <a:lvl4pPr marL="1714500" indent="-342900">
              <a:buFont typeface="+mj-lt"/>
              <a:buAutoNum type="alphaLcParenR"/>
              <a:defRPr sz="1400"/>
            </a:lvl4pPr>
            <a:lvl5pPr marL="2228850" indent="-400050">
              <a:buFont typeface="+mj-lt"/>
              <a:buAutoNum type="romanLcPeriod"/>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dirty="0"/>
          </a:p>
        </p:txBody>
      </p:sp>
    </p:spTree>
    <p:extLst>
      <p:ext uri="{BB962C8B-B14F-4D97-AF65-F5344CB8AC3E}">
        <p14:creationId xmlns:p14="http://schemas.microsoft.com/office/powerpoint/2010/main" val="21415344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3">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9F0B854-EF27-FB51-FED5-D9C462D789D0}"/>
              </a:ext>
              <a:ext uri="{C183D7F6-B498-43B3-948B-1728B52AA6E4}">
                <adec:decorative xmlns:adec="http://schemas.microsoft.com/office/drawing/2017/decorative" val="1"/>
              </a:ext>
            </a:extLst>
          </p:cNvPr>
          <p:cNvSpPr/>
          <p:nvPr userDrawn="1"/>
        </p:nvSpPr>
        <p:spPr>
          <a:xfrm>
            <a:off x="0" y="4383"/>
            <a:ext cx="12192000" cy="1524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7AAF96D3-D3E2-FEAC-EE69-279502A579CE}"/>
              </a:ext>
            </a:extLst>
          </p:cNvPr>
          <p:cNvSpPr>
            <a:spLocks noGrp="1"/>
          </p:cNvSpPr>
          <p:nvPr>
            <p:ph type="title"/>
          </p:nvPr>
        </p:nvSpPr>
        <p:spPr>
          <a:xfrm>
            <a:off x="777240" y="365760"/>
            <a:ext cx="10890504" cy="1545336"/>
          </a:xfrm>
          <a:solidFill>
            <a:schemeClr val="bg1">
              <a:lumMod val="95000"/>
            </a:schemeClr>
          </a:solidFill>
        </p:spPr>
        <p:txBody>
          <a:bodyPr/>
          <a:lstStyle>
            <a:lvl1pPr>
              <a:defRPr baseline="0"/>
            </a:lvl1pPr>
          </a:lstStyle>
          <a:p>
            <a:r>
              <a:rPr lang="en-US" dirty="0"/>
              <a:t>Click to edit Master title style</a:t>
            </a:r>
          </a:p>
        </p:txBody>
      </p:sp>
      <p:sp>
        <p:nvSpPr>
          <p:cNvPr id="9" name="Content Placeholder 2">
            <a:extLst>
              <a:ext uri="{FF2B5EF4-FFF2-40B4-BE49-F238E27FC236}">
                <a16:creationId xmlns:a16="http://schemas.microsoft.com/office/drawing/2014/main" id="{FFA9ADD0-45A7-DB71-D010-70B5B174CC7B}"/>
              </a:ext>
            </a:extLst>
          </p:cNvPr>
          <p:cNvSpPr>
            <a:spLocks noGrp="1"/>
          </p:cNvSpPr>
          <p:nvPr>
            <p:ph idx="1"/>
          </p:nvPr>
        </p:nvSpPr>
        <p:spPr>
          <a:xfrm>
            <a:off x="777240" y="2093976"/>
            <a:ext cx="2880360" cy="3776472"/>
          </a:xfrm>
          <a:solidFill>
            <a:schemeClr val="tx1">
              <a:alpha val="5000"/>
            </a:schemeClr>
          </a:solidFill>
        </p:spPr>
        <p:txBody>
          <a:bodyPr rIns="45720" anchor="t" anchorCtr="0">
            <a:normAutofit/>
          </a:bodyPr>
          <a:lstStyle>
            <a:lvl1pPr>
              <a:spcAft>
                <a:spcPts val="1800"/>
              </a:spcAft>
              <a:defRPr sz="2000"/>
            </a:lvl1pPr>
            <a:lvl2pPr>
              <a:defRPr sz="1600"/>
            </a:lvl2pPr>
            <a:lvl3pPr>
              <a:defRPr sz="1400"/>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a:extLst>
              <a:ext uri="{FF2B5EF4-FFF2-40B4-BE49-F238E27FC236}">
                <a16:creationId xmlns:a16="http://schemas.microsoft.com/office/drawing/2014/main" id="{D4ECD368-DD7D-CC8B-3678-D0BFE829181C}"/>
              </a:ext>
            </a:extLst>
          </p:cNvPr>
          <p:cNvSpPr>
            <a:spLocks noGrp="1"/>
          </p:cNvSpPr>
          <p:nvPr>
            <p:ph idx="13"/>
          </p:nvPr>
        </p:nvSpPr>
        <p:spPr>
          <a:xfrm>
            <a:off x="4261104" y="2093976"/>
            <a:ext cx="6967728" cy="4014216"/>
          </a:xfrm>
          <a:noFill/>
        </p:spPr>
        <p:txBody>
          <a:bodyPr anchor="t" anchorCtr="0">
            <a:normAutofit/>
          </a:bodyPr>
          <a:lstStyle>
            <a:lvl1pPr>
              <a:spcAft>
                <a:spcPts val="1800"/>
              </a:spcAft>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dirty="0"/>
          </a:p>
        </p:txBody>
      </p:sp>
    </p:spTree>
    <p:extLst>
      <p:ext uri="{BB962C8B-B14F-4D97-AF65-F5344CB8AC3E}">
        <p14:creationId xmlns:p14="http://schemas.microsoft.com/office/powerpoint/2010/main" val="13359642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3">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83F9824-10E6-81A0-0A31-9658CC0091BE}"/>
              </a:ext>
              <a:ext uri="{C183D7F6-B498-43B3-948B-1728B52AA6E4}">
                <adec:decorative xmlns:adec="http://schemas.microsoft.com/office/drawing/2017/decorative" val="1"/>
              </a:ext>
            </a:extLst>
          </p:cNvPr>
          <p:cNvSpPr/>
          <p:nvPr userDrawn="1"/>
        </p:nvSpPr>
        <p:spPr>
          <a:xfrm>
            <a:off x="0" y="4383"/>
            <a:ext cx="12192000" cy="1524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C3002FB0-0A62-2FA3-FB8D-3275F1072D07}"/>
              </a:ext>
            </a:extLst>
          </p:cNvPr>
          <p:cNvSpPr>
            <a:spLocks noGrp="1"/>
          </p:cNvSpPr>
          <p:nvPr>
            <p:ph type="title"/>
          </p:nvPr>
        </p:nvSpPr>
        <p:spPr>
          <a:xfrm>
            <a:off x="777240" y="365760"/>
            <a:ext cx="10890504" cy="1545336"/>
          </a:xfrm>
          <a:solidFill>
            <a:schemeClr val="bg1">
              <a:lumMod val="95000"/>
            </a:schemeClr>
          </a:solidFill>
        </p:spPr>
        <p:txBody>
          <a:bodyPr/>
          <a:lstStyle>
            <a:lvl1pPr>
              <a:defRPr baseline="0"/>
            </a:lvl1pPr>
          </a:lstStyle>
          <a:p>
            <a:r>
              <a:rPr lang="en-US" dirty="0"/>
              <a:t>Click to edit Master title style</a:t>
            </a:r>
          </a:p>
        </p:txBody>
      </p:sp>
      <p:sp>
        <p:nvSpPr>
          <p:cNvPr id="9" name="Content Placeholder 2">
            <a:extLst>
              <a:ext uri="{FF2B5EF4-FFF2-40B4-BE49-F238E27FC236}">
                <a16:creationId xmlns:a16="http://schemas.microsoft.com/office/drawing/2014/main" id="{4B5BF220-87F8-C1D3-102B-15C9BF2EE478}"/>
              </a:ext>
            </a:extLst>
          </p:cNvPr>
          <p:cNvSpPr>
            <a:spLocks noGrp="1"/>
          </p:cNvSpPr>
          <p:nvPr>
            <p:ph idx="13"/>
          </p:nvPr>
        </p:nvSpPr>
        <p:spPr>
          <a:xfrm>
            <a:off x="804672" y="2093976"/>
            <a:ext cx="10469880" cy="4014216"/>
          </a:xfrm>
          <a:noFill/>
        </p:spPr>
        <p:txBody>
          <a:bodyPr anchor="t" anchorCtr="0">
            <a:normAutofit/>
          </a:bodyPr>
          <a:lstStyle>
            <a:lvl1pPr>
              <a:spcAft>
                <a:spcPts val="1800"/>
              </a:spcAft>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dirty="0"/>
          </a:p>
        </p:txBody>
      </p:sp>
    </p:spTree>
    <p:extLst>
      <p:ext uri="{BB962C8B-B14F-4D97-AF65-F5344CB8AC3E}">
        <p14:creationId xmlns:p14="http://schemas.microsoft.com/office/powerpoint/2010/main" val="1910471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break">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EE4764D-8226-78DF-9303-299C95FA31F7}"/>
              </a:ext>
              <a:ext uri="{C183D7F6-B498-43B3-948B-1728B52AA6E4}">
                <adec:decorative xmlns:adec="http://schemas.microsoft.com/office/drawing/2017/decorative" val="1"/>
              </a:ext>
            </a:extLst>
          </p:cNvPr>
          <p:cNvSpPr/>
          <p:nvPr userDrawn="1"/>
        </p:nvSpPr>
        <p:spPr>
          <a:xfrm>
            <a:off x="3598984" y="0"/>
            <a:ext cx="1336431"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a:extLst>
              <a:ext uri="{FF2B5EF4-FFF2-40B4-BE49-F238E27FC236}">
                <a16:creationId xmlns:a16="http://schemas.microsoft.com/office/drawing/2014/main" id="{77C27D79-5B49-F06F-29C2-BF642952740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353477" y="5154421"/>
            <a:ext cx="3279227" cy="1229710"/>
          </a:xfrm>
          <a:prstGeom prst="rect">
            <a:avLst/>
          </a:prstGeom>
        </p:spPr>
      </p:pic>
      <p:pic>
        <p:nvPicPr>
          <p:cNvPr id="11" name="Graphic 10">
            <a:extLst>
              <a:ext uri="{FF2B5EF4-FFF2-40B4-BE49-F238E27FC236}">
                <a16:creationId xmlns:a16="http://schemas.microsoft.com/office/drawing/2014/main" id="{1545B34A-525D-FD4C-2384-D583B495C037}"/>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25455" t="5126"/>
          <a:stretch/>
        </p:blipFill>
        <p:spPr>
          <a:xfrm flipH="1">
            <a:off x="6768663" y="1729776"/>
            <a:ext cx="5423337" cy="5356522"/>
          </a:xfrm>
          <a:prstGeom prst="rect">
            <a:avLst/>
          </a:prstGeom>
        </p:spPr>
      </p:pic>
      <p:sp>
        <p:nvSpPr>
          <p:cNvPr id="7" name="Title 6">
            <a:extLst>
              <a:ext uri="{FF2B5EF4-FFF2-40B4-BE49-F238E27FC236}">
                <a16:creationId xmlns:a16="http://schemas.microsoft.com/office/drawing/2014/main" id="{1B59FA15-E93F-D07D-D82B-86E08C540E92}"/>
              </a:ext>
            </a:extLst>
          </p:cNvPr>
          <p:cNvSpPr>
            <a:spLocks noGrp="1"/>
          </p:cNvSpPr>
          <p:nvPr>
            <p:ph type="title" hasCustomPrompt="1"/>
          </p:nvPr>
        </p:nvSpPr>
        <p:spPr>
          <a:xfrm>
            <a:off x="5632704" y="795528"/>
            <a:ext cx="6099048" cy="5120640"/>
          </a:xfrm>
          <a:prstGeom prst="rect">
            <a:avLst/>
          </a:prstGeom>
          <a:solidFill>
            <a:schemeClr val="tx1">
              <a:alpha val="5000"/>
            </a:schemeClr>
          </a:solidFill>
        </p:spPr>
        <p:txBody>
          <a:bodyPr anchor="ctr"/>
          <a:lstStyle>
            <a:lvl1pPr>
              <a:lnSpc>
                <a:spcPct val="90000"/>
              </a:lnSpc>
              <a:defRPr sz="4800" cap="all" spc="0" baseline="0"/>
            </a:lvl1pPr>
          </a:lstStyle>
          <a:p>
            <a:r>
              <a:rPr lang="en-US" dirty="0"/>
              <a:t>Click to add title</a:t>
            </a:r>
          </a:p>
        </p:txBody>
      </p:sp>
      <p:sp>
        <p:nvSpPr>
          <p:cNvPr id="8" name="Picture Placeholder 10">
            <a:extLst>
              <a:ext uri="{FF2B5EF4-FFF2-40B4-BE49-F238E27FC236}">
                <a16:creationId xmlns:a16="http://schemas.microsoft.com/office/drawing/2014/main" id="{4F1B2B40-3852-2BC5-AA67-3AC0C94B5350}"/>
              </a:ext>
            </a:extLst>
          </p:cNvPr>
          <p:cNvSpPr>
            <a:spLocks noGrp="1"/>
          </p:cNvSpPr>
          <p:nvPr>
            <p:ph type="pic" sz="quarter" idx="13" hasCustomPrompt="1"/>
          </p:nvPr>
        </p:nvSpPr>
        <p:spPr>
          <a:xfrm>
            <a:off x="576072" y="950976"/>
            <a:ext cx="4050792" cy="4965192"/>
          </a:xfrm>
          <a:prstGeom prst="rect">
            <a:avLst/>
          </a:prstGeom>
        </p:spPr>
        <p:txBody>
          <a:bodyPr/>
          <a:lstStyle>
            <a:lvl1pPr marL="0" indent="0" algn="ctr">
              <a:buNone/>
              <a:defRPr spc="400" baseline="0"/>
            </a:lvl1pPr>
          </a:lstStyle>
          <a:p>
            <a:r>
              <a:rPr lang="en-US" dirty="0"/>
              <a:t>Click to add photo</a:t>
            </a:r>
          </a:p>
        </p:txBody>
      </p:sp>
    </p:spTree>
    <p:extLst>
      <p:ext uri="{BB962C8B-B14F-4D97-AF65-F5344CB8AC3E}">
        <p14:creationId xmlns:p14="http://schemas.microsoft.com/office/powerpoint/2010/main" val="41854219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4">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6177962F-BF83-8BF0-521C-AC2FE18512C0}"/>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1" r="27085" b="-104"/>
          <a:stretch/>
        </p:blipFill>
        <p:spPr>
          <a:xfrm rot="5400000">
            <a:off x="7746274" y="2898378"/>
            <a:ext cx="3089740" cy="4876799"/>
          </a:xfrm>
          <a:prstGeom prst="rect">
            <a:avLst/>
          </a:prstGeom>
        </p:spPr>
      </p:pic>
      <p:sp>
        <p:nvSpPr>
          <p:cNvPr id="7" name="Rectangle 6">
            <a:extLst>
              <a:ext uri="{FF2B5EF4-FFF2-40B4-BE49-F238E27FC236}">
                <a16:creationId xmlns:a16="http://schemas.microsoft.com/office/drawing/2014/main" id="{5D003ACC-3116-807F-81D2-E8057D4C2C0F}"/>
              </a:ext>
              <a:ext uri="{C183D7F6-B498-43B3-948B-1728B52AA6E4}">
                <adec:decorative xmlns:adec="http://schemas.microsoft.com/office/drawing/2017/decorative" val="1"/>
              </a:ext>
            </a:extLst>
          </p:cNvPr>
          <p:cNvSpPr/>
          <p:nvPr userDrawn="1"/>
        </p:nvSpPr>
        <p:spPr>
          <a:xfrm>
            <a:off x="0" y="4383"/>
            <a:ext cx="12192000" cy="1524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B43485B2-AA3A-87CC-3B1B-A193C6EB5985}"/>
              </a:ext>
            </a:extLst>
          </p:cNvPr>
          <p:cNvSpPr>
            <a:spLocks noGrp="1"/>
          </p:cNvSpPr>
          <p:nvPr>
            <p:ph type="title"/>
          </p:nvPr>
        </p:nvSpPr>
        <p:spPr>
          <a:xfrm>
            <a:off x="777240" y="365760"/>
            <a:ext cx="10890504" cy="1545336"/>
          </a:xfrm>
          <a:solidFill>
            <a:schemeClr val="bg1">
              <a:lumMod val="95000"/>
            </a:schemeClr>
          </a:solidFill>
        </p:spPr>
        <p:txBody>
          <a:bodyPr/>
          <a:lstStyle>
            <a:lvl1pPr>
              <a:defRPr baseline="0"/>
            </a:lvl1pPr>
          </a:lstStyle>
          <a:p>
            <a:r>
              <a:rPr lang="en-US" dirty="0"/>
              <a:t>Click to edit Master title style</a:t>
            </a:r>
          </a:p>
        </p:txBody>
      </p:sp>
      <p:sp>
        <p:nvSpPr>
          <p:cNvPr id="9" name="Content Placeholder 2">
            <a:extLst>
              <a:ext uri="{FF2B5EF4-FFF2-40B4-BE49-F238E27FC236}">
                <a16:creationId xmlns:a16="http://schemas.microsoft.com/office/drawing/2014/main" id="{16EF9689-52F4-4A6F-BEAC-E0B840C117B5}"/>
              </a:ext>
            </a:extLst>
          </p:cNvPr>
          <p:cNvSpPr>
            <a:spLocks noGrp="1"/>
          </p:cNvSpPr>
          <p:nvPr>
            <p:ph idx="1"/>
          </p:nvPr>
        </p:nvSpPr>
        <p:spPr>
          <a:xfrm>
            <a:off x="777240" y="2093976"/>
            <a:ext cx="5833872" cy="3776472"/>
          </a:xfrm>
          <a:solidFill>
            <a:schemeClr val="bg1">
              <a:lumMod val="95000"/>
            </a:schemeClr>
          </a:solidFill>
        </p:spPr>
        <p:txBody>
          <a:bodyPr rIns="91440" anchor="t" anchorCtr="0">
            <a:normAutofit/>
          </a:bodyPr>
          <a:lstStyle>
            <a:lvl1pPr marL="457200" indent="-457200">
              <a:spcAft>
                <a:spcPts val="1800"/>
              </a:spcAft>
              <a:buFont typeface="+mj-lt"/>
              <a:buAutoNum type="arabicPeriod"/>
              <a:defRPr sz="2000"/>
            </a:lvl1pPr>
            <a:lvl2pPr marL="914400" indent="-457200">
              <a:buFont typeface="+mj-lt"/>
              <a:buAutoNum type="alphaLcPeriod"/>
              <a:defRPr sz="1800"/>
            </a:lvl2pPr>
            <a:lvl3pPr marL="1371600" indent="-457200">
              <a:buFont typeface="+mj-lt"/>
              <a:buAutoNum type="arabicParenR"/>
              <a:defRPr sz="1600"/>
            </a:lvl3pPr>
            <a:lvl4pPr marL="1828800" indent="-457200">
              <a:buFont typeface="+mj-lt"/>
              <a:buAutoNum type="alphaLcParenR"/>
              <a:defRPr sz="1400"/>
            </a:lvl4pPr>
            <a:lvl5pPr marL="2286000" indent="-457200">
              <a:buFont typeface="+mj-lt"/>
              <a:buAutoNum type="romanLcPeriod"/>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a:extLst>
              <a:ext uri="{FF2B5EF4-FFF2-40B4-BE49-F238E27FC236}">
                <a16:creationId xmlns:a16="http://schemas.microsoft.com/office/drawing/2014/main" id="{DB532826-83B5-DC67-7DDB-45FD78E830A1}"/>
              </a:ext>
            </a:extLst>
          </p:cNvPr>
          <p:cNvSpPr>
            <a:spLocks noGrp="1"/>
          </p:cNvSpPr>
          <p:nvPr>
            <p:ph idx="13"/>
          </p:nvPr>
        </p:nvSpPr>
        <p:spPr>
          <a:xfrm>
            <a:off x="7306056" y="2093976"/>
            <a:ext cx="3172968" cy="3776472"/>
          </a:xfrm>
          <a:noFill/>
        </p:spPr>
        <p:txBody>
          <a:bodyPr anchor="t" anchorCtr="0">
            <a:normAutofit/>
          </a:bodyPr>
          <a:lstStyle>
            <a:lvl1pPr>
              <a:spcAft>
                <a:spcPts val="1800"/>
              </a:spcAft>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C56EB0F-63C8-5F75-A333-3413A9DC6F76}"/>
              </a:ext>
            </a:extLst>
          </p:cNvPr>
          <p:cNvSpPr>
            <a:spLocks noGrp="1"/>
          </p:cNvSpPr>
          <p:nvPr>
            <p:ph type="dt" sz="half" idx="10"/>
          </p:nvPr>
        </p:nvSpPr>
        <p:spPr/>
        <p:txBody>
          <a:bodyPr/>
          <a:lstStyle/>
          <a:p>
            <a:r>
              <a:rPr lang="en-US" dirty="0"/>
              <a:t>20XX</a:t>
            </a:r>
          </a:p>
        </p:txBody>
      </p:sp>
      <p:sp>
        <p:nvSpPr>
          <p:cNvPr id="5" name="Footer Placeholder 4">
            <a:extLst>
              <a:ext uri="{FF2B5EF4-FFF2-40B4-BE49-F238E27FC236}">
                <a16:creationId xmlns:a16="http://schemas.microsoft.com/office/drawing/2014/main" id="{4D4DE333-25B4-E092-1CC4-C3D20BA251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F1AF200-E81F-A326-0EDB-4B93C71D9BF4}"/>
              </a:ext>
            </a:extLst>
          </p:cNvPr>
          <p:cNvSpPr>
            <a:spLocks noGrp="1"/>
          </p:cNvSpPr>
          <p:nvPr>
            <p:ph type="sldNum" sz="quarter" idx="12"/>
          </p:nvPr>
        </p:nvSpPr>
        <p:spPr/>
        <p:txBody>
          <a:bodyPr/>
          <a:lstStyle/>
          <a:p>
            <a:fld id="{CBD12358-51D2-46B3-9BDE-DF29528B9454}" type="slidenum">
              <a:rPr lang="en-US" smtClean="0"/>
              <a:t>‹#›</a:t>
            </a:fld>
            <a:endParaRPr lang="en-US" dirty="0"/>
          </a:p>
        </p:txBody>
      </p:sp>
    </p:spTree>
    <p:extLst>
      <p:ext uri="{BB962C8B-B14F-4D97-AF65-F5344CB8AC3E}">
        <p14:creationId xmlns:p14="http://schemas.microsoft.com/office/powerpoint/2010/main" val="24219043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647051E-220B-9586-3E85-05AF9DC9B680}"/>
              </a:ext>
              <a:ext uri="{C183D7F6-B498-43B3-948B-1728B52AA6E4}">
                <adec:decorative xmlns:adec="http://schemas.microsoft.com/office/drawing/2017/decorative" val="1"/>
              </a:ext>
            </a:extLst>
          </p:cNvPr>
          <p:cNvSpPr/>
          <p:nvPr userDrawn="1"/>
        </p:nvSpPr>
        <p:spPr>
          <a:xfrm>
            <a:off x="7315203" y="0"/>
            <a:ext cx="2045247" cy="6858000"/>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5">
            <a:extLst>
              <a:ext uri="{FF2B5EF4-FFF2-40B4-BE49-F238E27FC236}">
                <a16:creationId xmlns:a16="http://schemas.microsoft.com/office/drawing/2014/main" id="{68FA6629-B230-F528-AAE3-D182D963F05E}"/>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1" r="27085" b="-104"/>
          <a:stretch/>
        </p:blipFill>
        <p:spPr>
          <a:xfrm rot="10800000">
            <a:off x="0" y="671161"/>
            <a:ext cx="3089740" cy="4876799"/>
          </a:xfrm>
          <a:prstGeom prst="rect">
            <a:avLst/>
          </a:prstGeom>
        </p:spPr>
      </p:pic>
      <p:pic>
        <p:nvPicPr>
          <p:cNvPr id="8" name="Graphic 7">
            <a:extLst>
              <a:ext uri="{FF2B5EF4-FFF2-40B4-BE49-F238E27FC236}">
                <a16:creationId xmlns:a16="http://schemas.microsoft.com/office/drawing/2014/main" id="{7FA0390C-256A-CE3C-1348-C39DBAE01D8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237644" y="655677"/>
            <a:ext cx="2438400" cy="2070100"/>
          </a:xfrm>
          <a:prstGeom prst="rect">
            <a:avLst/>
          </a:prstGeom>
        </p:spPr>
      </p:pic>
      <p:sp>
        <p:nvSpPr>
          <p:cNvPr id="7" name="Title 6">
            <a:extLst>
              <a:ext uri="{FF2B5EF4-FFF2-40B4-BE49-F238E27FC236}">
                <a16:creationId xmlns:a16="http://schemas.microsoft.com/office/drawing/2014/main" id="{544ACCFF-64A9-40AA-93F9-86E3CE016187}"/>
              </a:ext>
            </a:extLst>
          </p:cNvPr>
          <p:cNvSpPr>
            <a:spLocks noGrp="1"/>
          </p:cNvSpPr>
          <p:nvPr>
            <p:ph type="title" hasCustomPrompt="1"/>
          </p:nvPr>
        </p:nvSpPr>
        <p:spPr>
          <a:xfrm>
            <a:off x="768096" y="667512"/>
            <a:ext cx="5916168" cy="3666744"/>
          </a:xfrm>
          <a:prstGeom prst="rect">
            <a:avLst/>
          </a:prstGeom>
        </p:spPr>
        <p:txBody>
          <a:bodyPr anchor="b">
            <a:normAutofit/>
          </a:bodyPr>
          <a:lstStyle>
            <a:lvl1pPr>
              <a:lnSpc>
                <a:spcPct val="100000"/>
              </a:lnSpc>
              <a:defRPr sz="4800" cap="all" spc="200" baseline="0"/>
            </a:lvl1pPr>
          </a:lstStyle>
          <a:p>
            <a:r>
              <a:rPr lang="en-US" dirty="0"/>
              <a:t>Click to add title</a:t>
            </a:r>
          </a:p>
        </p:txBody>
      </p:sp>
      <p:sp>
        <p:nvSpPr>
          <p:cNvPr id="9" name="Text Placeholder 8">
            <a:extLst>
              <a:ext uri="{FF2B5EF4-FFF2-40B4-BE49-F238E27FC236}">
                <a16:creationId xmlns:a16="http://schemas.microsoft.com/office/drawing/2014/main" id="{AD785D0F-160C-4A31-93B3-F251B0730757}"/>
              </a:ext>
            </a:extLst>
          </p:cNvPr>
          <p:cNvSpPr>
            <a:spLocks noGrp="1"/>
          </p:cNvSpPr>
          <p:nvPr>
            <p:ph type="body" sz="quarter" idx="10" hasCustomPrompt="1"/>
          </p:nvPr>
        </p:nvSpPr>
        <p:spPr>
          <a:xfrm>
            <a:off x="768096" y="4636008"/>
            <a:ext cx="5276088" cy="1554480"/>
          </a:xfrm>
          <a:prstGeom prst="rect">
            <a:avLst/>
          </a:prstGeom>
        </p:spPr>
        <p:txBody>
          <a:bodyPr anchor="t"/>
          <a:lstStyle>
            <a:lvl1pPr marL="0" indent="0">
              <a:spcAft>
                <a:spcPts val="600"/>
              </a:spcAft>
              <a:buNone/>
              <a:defRPr sz="2000" b="0" i="0" spc="200" baseline="0">
                <a:solidFill>
                  <a:schemeClr val="accent4"/>
                </a:solidFill>
              </a:defRPr>
            </a:lvl1pPr>
          </a:lstStyle>
          <a:p>
            <a:pPr lvl="0"/>
            <a:r>
              <a:rPr lang="en-US" dirty="0"/>
              <a:t>Click to add name</a:t>
            </a:r>
          </a:p>
        </p:txBody>
      </p:sp>
      <p:sp>
        <p:nvSpPr>
          <p:cNvPr id="11" name="Picture Placeholder 10">
            <a:extLst>
              <a:ext uri="{FF2B5EF4-FFF2-40B4-BE49-F238E27FC236}">
                <a16:creationId xmlns:a16="http://schemas.microsoft.com/office/drawing/2014/main" id="{31CCC134-2698-41E9-A225-76300EF59E5D}"/>
              </a:ext>
            </a:extLst>
          </p:cNvPr>
          <p:cNvSpPr>
            <a:spLocks noGrp="1"/>
          </p:cNvSpPr>
          <p:nvPr>
            <p:ph type="pic" sz="quarter" idx="11" hasCustomPrompt="1"/>
          </p:nvPr>
        </p:nvSpPr>
        <p:spPr>
          <a:xfrm>
            <a:off x="7754112" y="947737"/>
            <a:ext cx="4023360" cy="4962525"/>
          </a:xfrm>
          <a:prstGeom prst="rect">
            <a:avLst/>
          </a:prstGeom>
        </p:spPr>
        <p:txBody>
          <a:bodyPr/>
          <a:lstStyle>
            <a:lvl1pPr marL="0" indent="0" algn="ctr">
              <a:buNone/>
              <a:defRPr spc="400" baseline="0"/>
            </a:lvl1pPr>
          </a:lstStyle>
          <a:p>
            <a:r>
              <a:rPr lang="en-US" dirty="0"/>
              <a:t>Click to add photo</a:t>
            </a:r>
          </a:p>
        </p:txBody>
      </p:sp>
    </p:spTree>
    <p:extLst>
      <p:ext uri="{BB962C8B-B14F-4D97-AF65-F5344CB8AC3E}">
        <p14:creationId xmlns:p14="http://schemas.microsoft.com/office/powerpoint/2010/main" val="553565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D3FB4E19-B10C-43FA-AB4B-5D0396BD64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000" cap="all" spc="150" baseline="0">
                <a:solidFill>
                  <a:schemeClr val="accent4">
                    <a:lumMod val="75000"/>
                  </a:schemeClr>
                </a:solidFill>
              </a:defRPr>
            </a:lvl1pPr>
          </a:lstStyle>
          <a:p>
            <a:r>
              <a:rPr lang="en-US" dirty="0"/>
              <a:t>20XX</a:t>
            </a:r>
          </a:p>
        </p:txBody>
      </p:sp>
      <p:sp>
        <p:nvSpPr>
          <p:cNvPr id="5" name="Footer Placeholder 4">
            <a:extLst>
              <a:ext uri="{FF2B5EF4-FFF2-40B4-BE49-F238E27FC236}">
                <a16:creationId xmlns:a16="http://schemas.microsoft.com/office/drawing/2014/main" id="{3E5C552B-0CAD-4920-B258-233A9F86DF9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000" cap="all" spc="150" baseline="0">
                <a:solidFill>
                  <a:schemeClr val="accent4">
                    <a:lumMod val="75000"/>
                  </a:schemeClr>
                </a:solidFill>
              </a:defRPr>
            </a:lvl1pPr>
          </a:lstStyle>
          <a:p>
            <a:endParaRPr lang="en-US" dirty="0"/>
          </a:p>
        </p:txBody>
      </p:sp>
      <p:sp>
        <p:nvSpPr>
          <p:cNvPr id="6" name="Slide Number Placeholder 5">
            <a:extLst>
              <a:ext uri="{FF2B5EF4-FFF2-40B4-BE49-F238E27FC236}">
                <a16:creationId xmlns:a16="http://schemas.microsoft.com/office/drawing/2014/main" id="{CE983FFB-15A3-4B11-A130-4565577A3F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000" cap="all" spc="150" baseline="0">
                <a:solidFill>
                  <a:schemeClr val="accent4">
                    <a:lumMod val="75000"/>
                  </a:schemeClr>
                </a:solidFill>
              </a:defRPr>
            </a:lvl1pPr>
          </a:lstStyle>
          <a:p>
            <a:fld id="{F91729D4-A164-47A3-830D-E792BCE699E4}" type="slidenum">
              <a:rPr lang="en-US" smtClean="0"/>
              <a:pPr/>
              <a:t>‹#›</a:t>
            </a:fld>
            <a:endParaRPr lang="en-US" dirty="0"/>
          </a:p>
        </p:txBody>
      </p:sp>
      <p:sp>
        <p:nvSpPr>
          <p:cNvPr id="2" name="Title Placeholder 1">
            <a:extLst>
              <a:ext uri="{FF2B5EF4-FFF2-40B4-BE49-F238E27FC236}">
                <a16:creationId xmlns:a16="http://schemas.microsoft.com/office/drawing/2014/main" id="{7575F976-A881-DB46-9D98-9D55727C19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29C7589-D4CD-50AB-9AA4-198FD4932D8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8710901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6" r:id="rId3"/>
    <p:sldLayoutId id="2147483675" r:id="rId4"/>
    <p:sldLayoutId id="2147483683" r:id="rId5"/>
    <p:sldLayoutId id="2147483684" r:id="rId6"/>
    <p:sldLayoutId id="2147483677" r:id="rId7"/>
    <p:sldLayoutId id="2147483678" r:id="rId8"/>
    <p:sldLayoutId id="2147483679" r:id="rId9"/>
    <p:sldLayoutId id="2147483680" r:id="rId10"/>
    <p:sldLayoutId id="2147483681" r:id="rId11"/>
    <p:sldLayoutId id="2147483682" r:id="rId12"/>
    <p:sldLayoutId id="2147483685" r:id="rId13"/>
  </p:sldLayoutIdLst>
  <p:hf hdr="0" ftr="0" dt="0"/>
  <p:txStyles>
    <p:titleStyle>
      <a:lvl1pPr algn="l" defTabSz="914400" rtl="0" eaLnBrk="1" latinLnBrk="0" hangingPunct="1">
        <a:lnSpc>
          <a:spcPct val="90000"/>
        </a:lnSpc>
        <a:spcBef>
          <a:spcPct val="0"/>
        </a:spcBef>
        <a:buNone/>
        <a:defRPr sz="4400" kern="1200">
          <a:solidFill>
            <a:schemeClr val="accent4">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lumMod val="7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lumMod val="7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79680-7C22-BFF1-165D-52AB411C0F66}"/>
              </a:ext>
            </a:extLst>
          </p:cNvPr>
          <p:cNvSpPr>
            <a:spLocks noGrp="1"/>
          </p:cNvSpPr>
          <p:nvPr>
            <p:ph type="title"/>
          </p:nvPr>
        </p:nvSpPr>
        <p:spPr>
          <a:xfrm>
            <a:off x="768096" y="667512"/>
            <a:ext cx="5916168" cy="4873752"/>
          </a:xfrm>
        </p:spPr>
        <p:txBody>
          <a:bodyPr>
            <a:normAutofit/>
          </a:bodyPr>
          <a:lstStyle/>
          <a:p>
            <a:r>
              <a:rPr lang="en-US" dirty="0">
                <a:ea typeface="+mj-lt"/>
                <a:cs typeface="+mj-lt"/>
              </a:rPr>
              <a:t>Neath Port Talbot Shoreline: Preserve, Protect, Prepare</a:t>
            </a:r>
            <a:endParaRPr lang="en-US" dirty="0"/>
          </a:p>
        </p:txBody>
      </p:sp>
      <p:sp>
        <p:nvSpPr>
          <p:cNvPr id="3" name="Text Placeholder 2">
            <a:extLst>
              <a:ext uri="{FF2B5EF4-FFF2-40B4-BE49-F238E27FC236}">
                <a16:creationId xmlns:a16="http://schemas.microsoft.com/office/drawing/2014/main" id="{302F459B-002E-E89C-3A0E-589730DD7197}"/>
              </a:ext>
            </a:extLst>
          </p:cNvPr>
          <p:cNvSpPr>
            <a:spLocks noGrp="1"/>
          </p:cNvSpPr>
          <p:nvPr>
            <p:ph type="body" sz="quarter" idx="10"/>
          </p:nvPr>
        </p:nvSpPr>
        <p:spPr>
          <a:xfrm>
            <a:off x="768096" y="5568696"/>
            <a:ext cx="5276088" cy="859536"/>
          </a:xfrm>
        </p:spPr>
        <p:txBody>
          <a:bodyPr/>
          <a:lstStyle/>
          <a:p>
            <a:r>
              <a:rPr lang="en-US" dirty="0"/>
              <a:t>Natalie Broadhurst</a:t>
            </a:r>
          </a:p>
          <a:p>
            <a:endParaRPr lang="en-US" dirty="0"/>
          </a:p>
        </p:txBody>
      </p:sp>
      <p:pic>
        <p:nvPicPr>
          <p:cNvPr id="5" name="Picture Placeholder 4" descr="People at the beach">
            <a:extLst>
              <a:ext uri="{FF2B5EF4-FFF2-40B4-BE49-F238E27FC236}">
                <a16:creationId xmlns:a16="http://schemas.microsoft.com/office/drawing/2014/main" id="{0672830B-5F52-9AD6-1CF1-D12BDF673ACE}"/>
              </a:ext>
            </a:extLst>
          </p:cNvPr>
          <p:cNvPicPr>
            <a:picLocks noGrp="1" noChangeAspect="1"/>
          </p:cNvPicPr>
          <p:nvPr>
            <p:ph type="pic" sz="quarter" idx="11"/>
          </p:nvPr>
        </p:nvPicPr>
        <p:blipFill>
          <a:blip r:embed="rId2"/>
          <a:srcRect t="62" b="62"/>
          <a:stretch/>
        </p:blipFill>
        <p:spPr>
          <a:xfrm>
            <a:off x="7754112" y="947737"/>
            <a:ext cx="4048124" cy="4962525"/>
          </a:xfrm>
        </p:spPr>
      </p:pic>
    </p:spTree>
    <p:extLst>
      <p:ext uri="{BB962C8B-B14F-4D97-AF65-F5344CB8AC3E}">
        <p14:creationId xmlns:p14="http://schemas.microsoft.com/office/powerpoint/2010/main" val="32627655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AF76D-A0D2-8179-168C-8025D377329E}"/>
              </a:ext>
            </a:extLst>
          </p:cNvPr>
          <p:cNvSpPr>
            <a:spLocks noGrp="1"/>
          </p:cNvSpPr>
          <p:nvPr>
            <p:ph type="title"/>
          </p:nvPr>
        </p:nvSpPr>
        <p:spPr>
          <a:xfrm>
            <a:off x="777240" y="667512"/>
            <a:ext cx="3621024" cy="5513832"/>
          </a:xfrm>
        </p:spPr>
        <p:txBody>
          <a:bodyPr anchor="ctr">
            <a:normAutofit/>
          </a:bodyPr>
          <a:lstStyle/>
          <a:p>
            <a:r>
              <a:rPr lang="en-US" dirty="0"/>
              <a:t>Agenda</a:t>
            </a:r>
          </a:p>
        </p:txBody>
      </p:sp>
      <p:sp>
        <p:nvSpPr>
          <p:cNvPr id="9" name="Content Placeholder 2">
            <a:extLst>
              <a:ext uri="{FF2B5EF4-FFF2-40B4-BE49-F238E27FC236}">
                <a16:creationId xmlns:a16="http://schemas.microsoft.com/office/drawing/2014/main" id="{B16F5ACA-5B20-DED2-F6EA-E50B5B17F3AE}"/>
              </a:ext>
            </a:extLst>
          </p:cNvPr>
          <p:cNvSpPr>
            <a:spLocks noGrp="1"/>
          </p:cNvSpPr>
          <p:nvPr>
            <p:ph idx="1"/>
          </p:nvPr>
        </p:nvSpPr>
        <p:spPr>
          <a:xfrm>
            <a:off x="4846320" y="1161288"/>
            <a:ext cx="5276088" cy="4535424"/>
          </a:xfrm>
        </p:spPr>
        <p:txBody>
          <a:bodyPr anchor="t">
            <a:normAutofit/>
          </a:bodyPr>
          <a:lstStyle/>
          <a:p>
            <a:r>
              <a:rPr lang="en-US" dirty="0"/>
              <a:t>What is sea level rise?</a:t>
            </a:r>
          </a:p>
          <a:p>
            <a:r>
              <a:rPr lang="en-US" dirty="0"/>
              <a:t>How Sea Level Rise will affect Neath Port Talbot</a:t>
            </a:r>
          </a:p>
          <a:p>
            <a:r>
              <a:rPr lang="en-US" dirty="0"/>
              <a:t>Tactics</a:t>
            </a:r>
          </a:p>
          <a:p>
            <a:r>
              <a:rPr lang="en-GB" dirty="0"/>
              <a:t>Useful allies</a:t>
            </a:r>
          </a:p>
          <a:p>
            <a:r>
              <a:rPr lang="en-GB" dirty="0"/>
              <a:t> Key stakeholders</a:t>
            </a:r>
            <a:endParaRPr lang="en-GB" dirty="0">
              <a:cs typeface="Segoe UI Light"/>
            </a:endParaRPr>
          </a:p>
          <a:p>
            <a:r>
              <a:rPr lang="en-GB" dirty="0">
                <a:cs typeface="Segoe UI Light"/>
              </a:rPr>
              <a:t>Future Initiatives</a:t>
            </a:r>
            <a:endParaRPr lang="en-GB" dirty="0"/>
          </a:p>
          <a:p>
            <a:r>
              <a:rPr lang="en-US" dirty="0">
                <a:cs typeface="Segoe UI Light"/>
              </a:rPr>
              <a:t>References.</a:t>
            </a:r>
            <a:endParaRPr lang="en-GB" dirty="0">
              <a:cs typeface="Segoe UI Light"/>
            </a:endParaRPr>
          </a:p>
        </p:txBody>
      </p:sp>
      <p:sp>
        <p:nvSpPr>
          <p:cNvPr id="5" name="Slide Number Placeholder 4">
            <a:extLst>
              <a:ext uri="{FF2B5EF4-FFF2-40B4-BE49-F238E27FC236}">
                <a16:creationId xmlns:a16="http://schemas.microsoft.com/office/drawing/2014/main" id="{269330A5-9701-4D21-4CCC-742D1F9B425E}"/>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CBD12358-51D2-46B3-9BDE-DF29528B9454}" type="slidenum">
              <a:rPr lang="en-US" smtClean="0"/>
              <a:pPr>
                <a:spcAft>
                  <a:spcPts val="600"/>
                </a:spcAft>
              </a:pPr>
              <a:t>2</a:t>
            </a:fld>
            <a:endParaRPr lang="en-US" dirty="0"/>
          </a:p>
        </p:txBody>
      </p:sp>
    </p:spTree>
    <p:extLst>
      <p:ext uri="{BB962C8B-B14F-4D97-AF65-F5344CB8AC3E}">
        <p14:creationId xmlns:p14="http://schemas.microsoft.com/office/powerpoint/2010/main" val="8522095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C27B755-8483-1C3D-23B2-7AFF295A449E}"/>
              </a:ext>
            </a:extLst>
          </p:cNvPr>
          <p:cNvSpPr>
            <a:spLocks noGrp="1"/>
          </p:cNvSpPr>
          <p:nvPr>
            <p:ph type="body" sz="quarter" idx="10"/>
          </p:nvPr>
        </p:nvSpPr>
        <p:spPr>
          <a:xfrm>
            <a:off x="6099048" y="2669494"/>
            <a:ext cx="5486400" cy="1005840"/>
          </a:xfrm>
        </p:spPr>
        <p:txBody>
          <a:bodyPr/>
          <a:lstStyle/>
          <a:p>
            <a:endParaRPr lang="en-US" dirty="0">
              <a:cs typeface="Segoe UI Light"/>
            </a:endParaRPr>
          </a:p>
          <a:p>
            <a:endParaRPr lang="en-US" dirty="0"/>
          </a:p>
        </p:txBody>
      </p:sp>
      <p:sp>
        <p:nvSpPr>
          <p:cNvPr id="2" name="Title 1">
            <a:extLst>
              <a:ext uri="{FF2B5EF4-FFF2-40B4-BE49-F238E27FC236}">
                <a16:creationId xmlns:a16="http://schemas.microsoft.com/office/drawing/2014/main" id="{BE6B81E6-1867-27A1-6531-F327A72D5C84}"/>
              </a:ext>
            </a:extLst>
          </p:cNvPr>
          <p:cNvSpPr>
            <a:spLocks noGrp="1"/>
          </p:cNvSpPr>
          <p:nvPr>
            <p:ph type="title"/>
          </p:nvPr>
        </p:nvSpPr>
        <p:spPr>
          <a:xfrm>
            <a:off x="6099048" y="1517349"/>
            <a:ext cx="5486400" cy="3621024"/>
          </a:xfrm>
        </p:spPr>
        <p:txBody>
          <a:bodyPr vert="horz" lIns="91440" tIns="45720" rIns="91440" bIns="45720" rtlCol="0" anchor="ctr">
            <a:normAutofit/>
          </a:bodyPr>
          <a:lstStyle/>
          <a:p>
            <a:pPr algn="ctr"/>
            <a:r>
              <a:rPr lang="en-US" dirty="0"/>
              <a:t>What is sea level rise and why is it important?</a:t>
            </a:r>
          </a:p>
        </p:txBody>
      </p:sp>
      <p:pic>
        <p:nvPicPr>
          <p:cNvPr id="5" name="Picture Placeholder 4" descr="Umbrellas at the beach">
            <a:extLst>
              <a:ext uri="{FF2B5EF4-FFF2-40B4-BE49-F238E27FC236}">
                <a16:creationId xmlns:a16="http://schemas.microsoft.com/office/drawing/2014/main" id="{C9711FA8-82E0-BC2D-81D0-FE7DE3A5C723}"/>
              </a:ext>
            </a:extLst>
          </p:cNvPr>
          <p:cNvPicPr>
            <a:picLocks noGrp="1" noChangeAspect="1"/>
          </p:cNvPicPr>
          <p:nvPr>
            <p:ph type="pic" sz="quarter" idx="11"/>
          </p:nvPr>
        </p:nvPicPr>
        <p:blipFill>
          <a:blip r:embed="rId2"/>
          <a:srcRect l="40" r="40"/>
          <a:stretch/>
        </p:blipFill>
        <p:spPr>
          <a:xfrm>
            <a:off x="630936" y="576072"/>
            <a:ext cx="4023360" cy="5495544"/>
          </a:xfrm>
        </p:spPr>
      </p:pic>
    </p:spTree>
    <p:extLst>
      <p:ext uri="{BB962C8B-B14F-4D97-AF65-F5344CB8AC3E}">
        <p14:creationId xmlns:p14="http://schemas.microsoft.com/office/powerpoint/2010/main" val="23489067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99B05-C604-092A-7393-1520DFBF0872}"/>
              </a:ext>
            </a:extLst>
          </p:cNvPr>
          <p:cNvSpPr>
            <a:spLocks noGrp="1"/>
          </p:cNvSpPr>
          <p:nvPr>
            <p:ph type="title"/>
          </p:nvPr>
        </p:nvSpPr>
        <p:spPr>
          <a:xfrm>
            <a:off x="777240" y="390930"/>
            <a:ext cx="10149840" cy="1545336"/>
          </a:xfrm>
        </p:spPr>
        <p:txBody>
          <a:bodyPr/>
          <a:lstStyle/>
          <a:p>
            <a:r>
              <a:rPr lang="en-US" dirty="0"/>
              <a:t>What is sea level rise?</a:t>
            </a:r>
          </a:p>
        </p:txBody>
      </p:sp>
      <p:sp>
        <p:nvSpPr>
          <p:cNvPr id="3" name="Content Placeholder 2">
            <a:extLst>
              <a:ext uri="{FF2B5EF4-FFF2-40B4-BE49-F238E27FC236}">
                <a16:creationId xmlns:a16="http://schemas.microsoft.com/office/drawing/2014/main" id="{20229CA5-F65D-C44D-D811-E9647AD65584}"/>
              </a:ext>
            </a:extLst>
          </p:cNvPr>
          <p:cNvSpPr>
            <a:spLocks noGrp="1"/>
          </p:cNvSpPr>
          <p:nvPr>
            <p:ph idx="1"/>
          </p:nvPr>
        </p:nvSpPr>
        <p:spPr>
          <a:xfrm>
            <a:off x="777240" y="2093976"/>
            <a:ext cx="4370832" cy="3776472"/>
          </a:xfrm>
        </p:spPr>
        <p:txBody>
          <a:bodyPr anchor="ctr">
            <a:normAutofit fontScale="92500" lnSpcReduction="20000"/>
          </a:bodyPr>
          <a:lstStyle/>
          <a:p>
            <a:pPr marL="0" indent="0">
              <a:buNone/>
            </a:pPr>
            <a:r>
              <a:rPr lang="en-GB" dirty="0"/>
              <a:t>Sea level rise refers to the increase in the average height of the world's oceans. Natural climate changes can occur due to various factors within and beyond Earth's atmosphere. Examples include El Niño, which depends on winds and ocean currents, and the 100,000-year cycles of ice ages linked to changes in Earth's axial tilt and orbital shape. Large meteorite impacts can cause climate change by sending debris into the atmosphere, blocking sunlight, and causing cooling. Plate tectonics also influence climate, as the movement of continental plates affects ocean currents and climate patterns.</a:t>
            </a:r>
          </a:p>
        </p:txBody>
      </p:sp>
      <p:sp>
        <p:nvSpPr>
          <p:cNvPr id="5" name="Slide Number Placeholder 4">
            <a:extLst>
              <a:ext uri="{FF2B5EF4-FFF2-40B4-BE49-F238E27FC236}">
                <a16:creationId xmlns:a16="http://schemas.microsoft.com/office/drawing/2014/main" id="{8CBF3930-7226-63E0-7754-B4FBBDA56AE5}"/>
              </a:ext>
            </a:extLst>
          </p:cNvPr>
          <p:cNvSpPr>
            <a:spLocks noGrp="1"/>
          </p:cNvSpPr>
          <p:nvPr>
            <p:ph type="sldNum" sz="quarter" idx="12"/>
          </p:nvPr>
        </p:nvSpPr>
        <p:spPr>
          <a:xfrm>
            <a:off x="8610600" y="6356350"/>
            <a:ext cx="2743200" cy="365125"/>
          </a:xfrm>
        </p:spPr>
        <p:txBody>
          <a:bodyPr/>
          <a:lstStyle/>
          <a:p>
            <a:fld id="{CBD12358-51D2-46B3-9BDE-DF29528B9454}" type="slidenum">
              <a:rPr lang="en-US" smtClean="0"/>
              <a:pPr/>
              <a:t>4</a:t>
            </a:fld>
            <a:endParaRPr lang="en-US" dirty="0"/>
          </a:p>
        </p:txBody>
      </p:sp>
      <p:sp>
        <p:nvSpPr>
          <p:cNvPr id="8" name="TextBox 7">
            <a:extLst>
              <a:ext uri="{FF2B5EF4-FFF2-40B4-BE49-F238E27FC236}">
                <a16:creationId xmlns:a16="http://schemas.microsoft.com/office/drawing/2014/main" id="{71FF47D0-2EF9-F4F9-F67E-110C95F413B2}"/>
              </a:ext>
            </a:extLst>
          </p:cNvPr>
          <p:cNvSpPr txBox="1"/>
          <p:nvPr/>
        </p:nvSpPr>
        <p:spPr>
          <a:xfrm>
            <a:off x="7242839" y="5428742"/>
            <a:ext cx="2083059" cy="369332"/>
          </a:xfrm>
          <a:prstGeom prst="rect">
            <a:avLst/>
          </a:prstGeom>
          <a:noFill/>
        </p:spPr>
        <p:txBody>
          <a:bodyPr wrap="square">
            <a:spAutoFit/>
          </a:bodyPr>
          <a:lstStyle/>
          <a:p>
            <a:pPr algn="ctr"/>
            <a:r>
              <a:rPr lang="en-GB" b="0" i="0" dirty="0">
                <a:solidFill>
                  <a:srgbClr val="05103E"/>
                </a:solidFill>
                <a:effectLst/>
                <a:latin typeface="Times New Roman" panose="02020603050405020304" pitchFamily="18" charset="0"/>
              </a:rPr>
              <a:t> </a:t>
            </a:r>
            <a:endParaRPr lang="en-GB" dirty="0"/>
          </a:p>
        </p:txBody>
      </p:sp>
      <p:pic>
        <p:nvPicPr>
          <p:cNvPr id="16" name="Content Placeholder 15">
            <a:extLst>
              <a:ext uri="{FF2B5EF4-FFF2-40B4-BE49-F238E27FC236}">
                <a16:creationId xmlns:a16="http://schemas.microsoft.com/office/drawing/2014/main" id="{C28BDB4D-B9CE-594B-71E0-643AED1EBD9F}"/>
              </a:ext>
            </a:extLst>
          </p:cNvPr>
          <p:cNvPicPr>
            <a:picLocks noGrp="1" noChangeAspect="1"/>
          </p:cNvPicPr>
          <p:nvPr>
            <p:ph idx="13"/>
          </p:nvPr>
        </p:nvPicPr>
        <p:blipFill>
          <a:blip r:embed="rId2"/>
          <a:stretch>
            <a:fillRect/>
          </a:stretch>
        </p:blipFill>
        <p:spPr>
          <a:xfrm>
            <a:off x="6099175" y="2479269"/>
            <a:ext cx="4370388" cy="3042462"/>
          </a:xfrm>
        </p:spPr>
      </p:pic>
    </p:spTree>
    <p:extLst>
      <p:ext uri="{BB962C8B-B14F-4D97-AF65-F5344CB8AC3E}">
        <p14:creationId xmlns:p14="http://schemas.microsoft.com/office/powerpoint/2010/main" val="6857241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99B05-C604-092A-7393-1520DFBF0872}"/>
              </a:ext>
            </a:extLst>
          </p:cNvPr>
          <p:cNvSpPr>
            <a:spLocks noGrp="1"/>
          </p:cNvSpPr>
          <p:nvPr>
            <p:ph type="title"/>
          </p:nvPr>
        </p:nvSpPr>
        <p:spPr>
          <a:xfrm>
            <a:off x="777240" y="365760"/>
            <a:ext cx="10149840" cy="1545336"/>
          </a:xfrm>
        </p:spPr>
        <p:txBody>
          <a:bodyPr/>
          <a:lstStyle/>
          <a:p>
            <a:r>
              <a:rPr lang="en-US" dirty="0"/>
              <a:t>What is sea level rise?</a:t>
            </a:r>
          </a:p>
        </p:txBody>
      </p:sp>
      <p:sp>
        <p:nvSpPr>
          <p:cNvPr id="3" name="Content Placeholder 2">
            <a:extLst>
              <a:ext uri="{FF2B5EF4-FFF2-40B4-BE49-F238E27FC236}">
                <a16:creationId xmlns:a16="http://schemas.microsoft.com/office/drawing/2014/main" id="{20229CA5-F65D-C44D-D811-E9647AD65584}"/>
              </a:ext>
            </a:extLst>
          </p:cNvPr>
          <p:cNvSpPr>
            <a:spLocks noGrp="1"/>
          </p:cNvSpPr>
          <p:nvPr>
            <p:ph idx="1"/>
          </p:nvPr>
        </p:nvSpPr>
        <p:spPr>
          <a:xfrm>
            <a:off x="777240" y="2093976"/>
            <a:ext cx="4370832" cy="3776472"/>
          </a:xfrm>
        </p:spPr>
        <p:txBody>
          <a:bodyPr anchor="ctr">
            <a:normAutofit fontScale="85000" lnSpcReduction="20000"/>
          </a:bodyPr>
          <a:lstStyle/>
          <a:p>
            <a:pPr marL="0" indent="0">
              <a:buNone/>
            </a:pPr>
            <a:r>
              <a:rPr lang="en-GB" dirty="0"/>
              <a:t>Although our planet experiences natural warming periods, the current rapid warming is primarily driven by human activities. Since the Industrial Revolution, the release of carbon dioxide (CO2) and other greenhouse gases like methane and nitrous oxide has significantly increased. These gases trap heat, causing global warming. This warming leads to ocean expansion and additional water from melting ice sheets and glaciers, contributing to rising sea levels. The Industrial Revolution marked a significant increase in human-induced climate change due to the extensive use of fossil fuels, leading to accelerated global warming and sea level rise.</a:t>
            </a:r>
            <a:br>
              <a:rPr lang="en-GB" dirty="0"/>
            </a:br>
            <a:br>
              <a:rPr lang="en-GB" dirty="0"/>
            </a:br>
            <a:r>
              <a:rPr lang="en-GB" dirty="0"/>
              <a:t>“Since the 1880s, the average global surface temperature has risen about 2°F (1°C)” Freedman 2019</a:t>
            </a:r>
            <a:br>
              <a:rPr lang="en-GB" dirty="0"/>
            </a:br>
            <a:endParaRPr lang="en-GB" dirty="0"/>
          </a:p>
        </p:txBody>
      </p:sp>
      <p:pic>
        <p:nvPicPr>
          <p:cNvPr id="4" name="Content Placeholder 3">
            <a:extLst>
              <a:ext uri="{FF2B5EF4-FFF2-40B4-BE49-F238E27FC236}">
                <a16:creationId xmlns:a16="http://schemas.microsoft.com/office/drawing/2014/main" id="{A6024FA8-9999-DA3D-FC42-C92E184D7A0E}"/>
              </a:ext>
            </a:extLst>
          </p:cNvPr>
          <p:cNvPicPr>
            <a:picLocks noGrp="1" noChangeAspect="1"/>
          </p:cNvPicPr>
          <p:nvPr>
            <p:ph idx="13"/>
          </p:nvPr>
        </p:nvPicPr>
        <p:blipFill>
          <a:blip r:embed="rId2"/>
          <a:stretch>
            <a:fillRect/>
          </a:stretch>
        </p:blipFill>
        <p:spPr>
          <a:xfrm>
            <a:off x="6101812" y="2543430"/>
            <a:ext cx="4365114" cy="2914141"/>
          </a:xfrm>
          <a:prstGeom prst="rect">
            <a:avLst/>
          </a:prstGeom>
        </p:spPr>
      </p:pic>
      <p:sp>
        <p:nvSpPr>
          <p:cNvPr id="5" name="Slide Number Placeholder 4">
            <a:extLst>
              <a:ext uri="{FF2B5EF4-FFF2-40B4-BE49-F238E27FC236}">
                <a16:creationId xmlns:a16="http://schemas.microsoft.com/office/drawing/2014/main" id="{8CBF3930-7226-63E0-7754-B4FBBDA56AE5}"/>
              </a:ext>
            </a:extLst>
          </p:cNvPr>
          <p:cNvSpPr>
            <a:spLocks noGrp="1"/>
          </p:cNvSpPr>
          <p:nvPr>
            <p:ph type="sldNum" sz="quarter" idx="12"/>
          </p:nvPr>
        </p:nvSpPr>
        <p:spPr>
          <a:xfrm>
            <a:off x="8610600" y="6356350"/>
            <a:ext cx="2743200" cy="365125"/>
          </a:xfrm>
        </p:spPr>
        <p:txBody>
          <a:bodyPr/>
          <a:lstStyle/>
          <a:p>
            <a:fld id="{CBD12358-51D2-46B3-9BDE-DF29528B9454}" type="slidenum">
              <a:rPr lang="en-US" smtClean="0"/>
              <a:pPr/>
              <a:t>5</a:t>
            </a:fld>
            <a:endParaRPr lang="en-US" dirty="0"/>
          </a:p>
        </p:txBody>
      </p:sp>
      <p:sp>
        <p:nvSpPr>
          <p:cNvPr id="8" name="TextBox 7">
            <a:extLst>
              <a:ext uri="{FF2B5EF4-FFF2-40B4-BE49-F238E27FC236}">
                <a16:creationId xmlns:a16="http://schemas.microsoft.com/office/drawing/2014/main" id="{71FF47D0-2EF9-F4F9-F67E-110C95F413B2}"/>
              </a:ext>
            </a:extLst>
          </p:cNvPr>
          <p:cNvSpPr txBox="1"/>
          <p:nvPr/>
        </p:nvSpPr>
        <p:spPr>
          <a:xfrm>
            <a:off x="7242839" y="5428742"/>
            <a:ext cx="2083059" cy="369332"/>
          </a:xfrm>
          <a:prstGeom prst="rect">
            <a:avLst/>
          </a:prstGeom>
          <a:noFill/>
        </p:spPr>
        <p:txBody>
          <a:bodyPr wrap="square">
            <a:spAutoFit/>
          </a:bodyPr>
          <a:lstStyle/>
          <a:p>
            <a:pPr algn="ctr"/>
            <a:r>
              <a:rPr lang="en-GB" b="0" i="0" dirty="0">
                <a:solidFill>
                  <a:srgbClr val="05103E"/>
                </a:solidFill>
                <a:effectLst/>
                <a:latin typeface="Times New Roman" panose="02020603050405020304" pitchFamily="18" charset="0"/>
              </a:rPr>
              <a:t>Chong, A. (2020) </a:t>
            </a:r>
            <a:endParaRPr lang="en-GB" dirty="0"/>
          </a:p>
        </p:txBody>
      </p:sp>
    </p:spTree>
    <p:extLst>
      <p:ext uri="{BB962C8B-B14F-4D97-AF65-F5344CB8AC3E}">
        <p14:creationId xmlns:p14="http://schemas.microsoft.com/office/powerpoint/2010/main" val="30605664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37360DF-3FD1-505F-FB7F-3AD167868E9D}"/>
              </a:ext>
            </a:extLst>
          </p:cNvPr>
          <p:cNvSpPr>
            <a:spLocks noGrp="1"/>
          </p:cNvSpPr>
          <p:nvPr>
            <p:ph type="body" sz="quarter" idx="10"/>
          </p:nvPr>
        </p:nvSpPr>
        <p:spPr>
          <a:xfrm>
            <a:off x="768096" y="2926080"/>
            <a:ext cx="5486400" cy="1005840"/>
          </a:xfrm>
        </p:spPr>
        <p:txBody>
          <a:bodyPr/>
          <a:lstStyle/>
          <a:p>
            <a:endParaRPr lang="en-US" dirty="0"/>
          </a:p>
        </p:txBody>
      </p:sp>
      <p:sp>
        <p:nvSpPr>
          <p:cNvPr id="2" name="Title 1">
            <a:extLst>
              <a:ext uri="{FF2B5EF4-FFF2-40B4-BE49-F238E27FC236}">
                <a16:creationId xmlns:a16="http://schemas.microsoft.com/office/drawing/2014/main" id="{040D5C0C-AC08-411A-5743-AAEE17931EFD}"/>
              </a:ext>
            </a:extLst>
          </p:cNvPr>
          <p:cNvSpPr>
            <a:spLocks noGrp="1"/>
          </p:cNvSpPr>
          <p:nvPr>
            <p:ph type="title"/>
          </p:nvPr>
        </p:nvSpPr>
        <p:spPr>
          <a:xfrm>
            <a:off x="768096" y="1737360"/>
            <a:ext cx="5486400" cy="3383280"/>
          </a:xfrm>
        </p:spPr>
        <p:txBody>
          <a:bodyPr anchor="ctr"/>
          <a:lstStyle/>
          <a:p>
            <a:pPr algn="ctr"/>
            <a:r>
              <a:rPr lang="en-US" dirty="0"/>
              <a:t>How Sea Level Rise will affect Neath Port Talbot</a:t>
            </a:r>
            <a:endParaRPr lang="en-US" dirty="0">
              <a:cs typeface="Segoe UI Light"/>
            </a:endParaRPr>
          </a:p>
        </p:txBody>
      </p:sp>
      <p:pic>
        <p:nvPicPr>
          <p:cNvPr id="8" name="Picture Placeholder 7" descr="Person with large hat on a wooden chair on the beach">
            <a:extLst>
              <a:ext uri="{FF2B5EF4-FFF2-40B4-BE49-F238E27FC236}">
                <a16:creationId xmlns:a16="http://schemas.microsoft.com/office/drawing/2014/main" id="{1A2C36C1-B28E-D335-858C-C9746B6F79C6}"/>
              </a:ext>
            </a:extLst>
          </p:cNvPr>
          <p:cNvPicPr>
            <a:picLocks noGrp="1" noChangeAspect="1"/>
          </p:cNvPicPr>
          <p:nvPr>
            <p:ph type="pic" sz="quarter" idx="11"/>
          </p:nvPr>
        </p:nvPicPr>
        <p:blipFill>
          <a:blip r:embed="rId2"/>
          <a:srcRect t="16" b="16"/>
          <a:stretch/>
        </p:blipFill>
        <p:spPr>
          <a:xfrm>
            <a:off x="6684264" y="576072"/>
            <a:ext cx="4023360" cy="5495544"/>
          </a:xfrm>
        </p:spPr>
      </p:pic>
    </p:spTree>
    <p:extLst>
      <p:ext uri="{BB962C8B-B14F-4D97-AF65-F5344CB8AC3E}">
        <p14:creationId xmlns:p14="http://schemas.microsoft.com/office/powerpoint/2010/main" val="2207652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CBF3930-7226-63E0-7754-B4FBBDA56AE5}"/>
              </a:ext>
            </a:extLst>
          </p:cNvPr>
          <p:cNvSpPr>
            <a:spLocks noGrp="1"/>
          </p:cNvSpPr>
          <p:nvPr>
            <p:ph type="sldNum" sz="quarter" idx="12"/>
          </p:nvPr>
        </p:nvSpPr>
        <p:spPr>
          <a:xfrm>
            <a:off x="8610600" y="6356350"/>
            <a:ext cx="2743200" cy="365125"/>
          </a:xfrm>
        </p:spPr>
        <p:txBody>
          <a:bodyPr/>
          <a:lstStyle/>
          <a:p>
            <a:fld id="{CBD12358-51D2-46B3-9BDE-DF29528B9454}" type="slidenum">
              <a:rPr lang="en-US" smtClean="0"/>
              <a:pPr/>
              <a:t>7</a:t>
            </a:fld>
            <a:endParaRPr lang="en-US" dirty="0"/>
          </a:p>
        </p:txBody>
      </p:sp>
      <p:pic>
        <p:nvPicPr>
          <p:cNvPr id="18" name="Content Placeholder 17">
            <a:extLst>
              <a:ext uri="{FF2B5EF4-FFF2-40B4-BE49-F238E27FC236}">
                <a16:creationId xmlns:a16="http://schemas.microsoft.com/office/drawing/2014/main" id="{5CA8DCA3-61F5-5D70-B8A7-841EF751FD0F}"/>
              </a:ext>
            </a:extLst>
          </p:cNvPr>
          <p:cNvPicPr>
            <a:picLocks noGrp="1" noChangeAspect="1"/>
          </p:cNvPicPr>
          <p:nvPr>
            <p:ph idx="13"/>
          </p:nvPr>
        </p:nvPicPr>
        <p:blipFill>
          <a:blip r:embed="rId2"/>
          <a:stretch>
            <a:fillRect/>
          </a:stretch>
        </p:blipFill>
        <p:spPr>
          <a:xfrm>
            <a:off x="6096000" y="1287509"/>
            <a:ext cx="4979437" cy="4152735"/>
          </a:xfrm>
        </p:spPr>
      </p:pic>
      <p:sp>
        <p:nvSpPr>
          <p:cNvPr id="26" name="Content Placeholder 25">
            <a:extLst>
              <a:ext uri="{FF2B5EF4-FFF2-40B4-BE49-F238E27FC236}">
                <a16:creationId xmlns:a16="http://schemas.microsoft.com/office/drawing/2014/main" id="{C2ACAACC-3292-2932-DE89-6FD8BF5C606F}"/>
              </a:ext>
            </a:extLst>
          </p:cNvPr>
          <p:cNvSpPr>
            <a:spLocks noGrp="1"/>
          </p:cNvSpPr>
          <p:nvPr>
            <p:ph idx="1"/>
          </p:nvPr>
        </p:nvSpPr>
        <p:spPr>
          <a:xfrm>
            <a:off x="768761" y="1287509"/>
            <a:ext cx="4872896" cy="4282982"/>
          </a:xfrm>
        </p:spPr>
        <p:txBody>
          <a:bodyPr anchor="ctr">
            <a:normAutofit/>
          </a:bodyPr>
          <a:lstStyle/>
          <a:p>
            <a:pPr marL="0" indent="0" algn="ctr">
              <a:buNone/>
            </a:pPr>
            <a:r>
              <a:rPr lang="en-GB" dirty="0"/>
              <a:t>“The UK sea level has been rising by more than a millimetre on average every year since 1901, with the level around Cardiff predicted to rise by up to 28cm by 2050.” (Climate change: How rising sea levels may affect Wales, 2021)</a:t>
            </a:r>
            <a:br>
              <a:rPr lang="en-GB" dirty="0"/>
            </a:br>
            <a:br>
              <a:rPr lang="en-GB" dirty="0"/>
            </a:br>
            <a:r>
              <a:rPr lang="en-GB" dirty="0"/>
              <a:t>The map by Climate Central projects that by 2050, significant portions of land will be below the annual flood level and face catastrophic flooding.</a:t>
            </a:r>
          </a:p>
        </p:txBody>
      </p:sp>
      <p:sp>
        <p:nvSpPr>
          <p:cNvPr id="27" name="TextBox 26">
            <a:extLst>
              <a:ext uri="{FF2B5EF4-FFF2-40B4-BE49-F238E27FC236}">
                <a16:creationId xmlns:a16="http://schemas.microsoft.com/office/drawing/2014/main" id="{D27D9FBA-F55C-4060-E036-74B9B0C55D0B}"/>
              </a:ext>
            </a:extLst>
          </p:cNvPr>
          <p:cNvSpPr txBox="1"/>
          <p:nvPr/>
        </p:nvSpPr>
        <p:spPr>
          <a:xfrm>
            <a:off x="5566160" y="5570491"/>
            <a:ext cx="6699270" cy="646331"/>
          </a:xfrm>
          <a:prstGeom prst="rect">
            <a:avLst/>
          </a:prstGeom>
          <a:noFill/>
        </p:spPr>
        <p:txBody>
          <a:bodyPr wrap="none" rtlCol="0">
            <a:spAutoFit/>
          </a:bodyPr>
          <a:lstStyle/>
          <a:p>
            <a:r>
              <a:rPr lang="en-GB" i="0" dirty="0">
                <a:solidFill>
                  <a:srgbClr val="05103E"/>
                </a:solidFill>
                <a:effectLst/>
                <a:latin typeface="Times New Roman" panose="02020603050405020304" pitchFamily="18" charset="0"/>
              </a:rPr>
              <a:t>(</a:t>
            </a:r>
            <a:r>
              <a:rPr lang="en-GB" i="1" dirty="0">
                <a:solidFill>
                  <a:srgbClr val="05103E"/>
                </a:solidFill>
                <a:effectLst/>
                <a:latin typeface="Times New Roman" panose="02020603050405020304" pitchFamily="18" charset="0"/>
              </a:rPr>
              <a:t>Sea level rise map and coastal flood tool — US and global</a:t>
            </a:r>
            <a:r>
              <a:rPr lang="en-GB" i="0" dirty="0">
                <a:solidFill>
                  <a:srgbClr val="05103E"/>
                </a:solidFill>
                <a:effectLst/>
                <a:latin typeface="Times New Roman" panose="02020603050405020304" pitchFamily="18" charset="0"/>
              </a:rPr>
              <a:t>, no date)</a:t>
            </a:r>
            <a:br>
              <a:rPr lang="en-GB" dirty="0"/>
            </a:br>
            <a:endParaRPr lang="en-GB" dirty="0"/>
          </a:p>
        </p:txBody>
      </p:sp>
    </p:spTree>
    <p:extLst>
      <p:ext uri="{BB962C8B-B14F-4D97-AF65-F5344CB8AC3E}">
        <p14:creationId xmlns:p14="http://schemas.microsoft.com/office/powerpoint/2010/main" val="11405055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229CA5-F65D-C44D-D811-E9647AD65584}"/>
              </a:ext>
            </a:extLst>
          </p:cNvPr>
          <p:cNvSpPr>
            <a:spLocks noGrp="1"/>
          </p:cNvSpPr>
          <p:nvPr>
            <p:ph idx="1"/>
          </p:nvPr>
        </p:nvSpPr>
        <p:spPr>
          <a:xfrm>
            <a:off x="777239" y="1147665"/>
            <a:ext cx="6006115" cy="5208685"/>
          </a:xfrm>
        </p:spPr>
        <p:txBody>
          <a:bodyPr anchor="ctr">
            <a:normAutofit fontScale="92500" lnSpcReduction="20000"/>
          </a:bodyPr>
          <a:lstStyle/>
          <a:p>
            <a:pPr marL="0" indent="0">
              <a:buNone/>
            </a:pPr>
            <a:r>
              <a:rPr lang="en-GB" sz="2000" b="1" dirty="0"/>
              <a:t>Flooding: </a:t>
            </a:r>
            <a:r>
              <a:rPr lang="en-GB" sz="2000" dirty="0"/>
              <a:t>Higher sea levels increase the risk of coastal flooding, which can damage homes, infrastructure, and ecosystems.</a:t>
            </a:r>
          </a:p>
          <a:p>
            <a:pPr marL="0" indent="0">
              <a:buNone/>
            </a:pPr>
            <a:r>
              <a:rPr lang="en-GB" sz="2000" b="1" dirty="0"/>
              <a:t>Erosion</a:t>
            </a:r>
            <a:r>
              <a:rPr lang="en-GB" sz="2000" dirty="0"/>
              <a:t>: Rising seas contribute to the erosion of coastlines, leading to the loss of land and habitats affecting biodiversity and the services these ecosystems provide.</a:t>
            </a:r>
          </a:p>
          <a:p>
            <a:pPr marL="0" indent="0">
              <a:buNone/>
            </a:pPr>
            <a:r>
              <a:rPr lang="en-GB" sz="2000" b="1" dirty="0"/>
              <a:t>Salinisation: </a:t>
            </a:r>
            <a:r>
              <a:rPr lang="en-GB" sz="2000" dirty="0"/>
              <a:t>Increased sea levels can cause saltwater to infiltrate freshwater resources, impacting drinking water supplies and agriculture.</a:t>
            </a:r>
          </a:p>
          <a:p>
            <a:pPr marL="0" indent="0">
              <a:buNone/>
            </a:pPr>
            <a:r>
              <a:rPr lang="en-GB" sz="2000" b="1" dirty="0"/>
              <a:t>Economic Impact: </a:t>
            </a:r>
            <a:r>
              <a:rPr lang="en-GB" sz="2000" dirty="0"/>
              <a:t>Coastal communities may face significant economic challenges due to increased costs of flood defences and damage repairs such as the 2020 flood </a:t>
            </a:r>
            <a:r>
              <a:rPr lang="en-GB" sz="2000" dirty="0" err="1"/>
              <a:t>ar</a:t>
            </a:r>
            <a:r>
              <a:rPr lang="en-GB" sz="2000" dirty="0"/>
              <a:t> </a:t>
            </a:r>
            <a:r>
              <a:rPr lang="en-GB" sz="2000" dirty="0" err="1"/>
              <a:t>canalside</a:t>
            </a:r>
            <a:r>
              <a:rPr lang="en-GB" sz="2000" dirty="0"/>
              <a:t>.</a:t>
            </a:r>
          </a:p>
          <a:p>
            <a:pPr marL="0" indent="0">
              <a:buNone/>
            </a:pPr>
            <a:r>
              <a:rPr lang="en-GB" sz="2000" b="1" dirty="0"/>
              <a:t>Displacement: </a:t>
            </a:r>
            <a:r>
              <a:rPr lang="en-GB" sz="2000" dirty="0"/>
              <a:t>Populations living in low-lying areas may be forced to relocate, leading to social and economic disruptions.  </a:t>
            </a:r>
            <a:r>
              <a:rPr lang="en-GB" dirty="0"/>
              <a:t>As of the 2021 census 142,300 people reside in Neath Port Talbot. (Office for National Statistics, 2022).</a:t>
            </a:r>
            <a:br>
              <a:rPr lang="en-GB" dirty="0"/>
            </a:br>
            <a:endParaRPr lang="en-GB" sz="2000" dirty="0"/>
          </a:p>
        </p:txBody>
      </p:sp>
      <p:sp>
        <p:nvSpPr>
          <p:cNvPr id="5" name="Slide Number Placeholder 4">
            <a:extLst>
              <a:ext uri="{FF2B5EF4-FFF2-40B4-BE49-F238E27FC236}">
                <a16:creationId xmlns:a16="http://schemas.microsoft.com/office/drawing/2014/main" id="{8CBF3930-7226-63E0-7754-B4FBBDA56AE5}"/>
              </a:ext>
            </a:extLst>
          </p:cNvPr>
          <p:cNvSpPr>
            <a:spLocks noGrp="1"/>
          </p:cNvSpPr>
          <p:nvPr>
            <p:ph type="sldNum" sz="quarter" idx="12"/>
          </p:nvPr>
        </p:nvSpPr>
        <p:spPr>
          <a:xfrm>
            <a:off x="8610600" y="6356350"/>
            <a:ext cx="2743200" cy="365125"/>
          </a:xfrm>
        </p:spPr>
        <p:txBody>
          <a:bodyPr/>
          <a:lstStyle/>
          <a:p>
            <a:fld id="{CBD12358-51D2-46B3-9BDE-DF29528B9454}" type="slidenum">
              <a:rPr lang="en-US" smtClean="0"/>
              <a:pPr/>
              <a:t>8</a:t>
            </a:fld>
            <a:endParaRPr lang="en-US" dirty="0"/>
          </a:p>
        </p:txBody>
      </p:sp>
      <p:sp>
        <p:nvSpPr>
          <p:cNvPr id="8" name="TextBox 7">
            <a:extLst>
              <a:ext uri="{FF2B5EF4-FFF2-40B4-BE49-F238E27FC236}">
                <a16:creationId xmlns:a16="http://schemas.microsoft.com/office/drawing/2014/main" id="{71FF47D0-2EF9-F4F9-F67E-110C95F413B2}"/>
              </a:ext>
            </a:extLst>
          </p:cNvPr>
          <p:cNvSpPr txBox="1"/>
          <p:nvPr/>
        </p:nvSpPr>
        <p:spPr>
          <a:xfrm>
            <a:off x="8439441" y="5228139"/>
            <a:ext cx="2083059" cy="369332"/>
          </a:xfrm>
          <a:prstGeom prst="rect">
            <a:avLst/>
          </a:prstGeom>
          <a:noFill/>
        </p:spPr>
        <p:txBody>
          <a:bodyPr wrap="square">
            <a:spAutoFit/>
          </a:bodyPr>
          <a:lstStyle/>
          <a:p>
            <a:pPr algn="ctr"/>
            <a:r>
              <a:rPr lang="en-GB" b="0" i="0" dirty="0">
                <a:solidFill>
                  <a:srgbClr val="05103E"/>
                </a:solidFill>
                <a:effectLst/>
                <a:latin typeface="Times New Roman" panose="02020603050405020304" pitchFamily="18" charset="0"/>
              </a:rPr>
              <a:t>(Fenton, 2022) </a:t>
            </a:r>
            <a:endParaRPr lang="en-GB" dirty="0"/>
          </a:p>
        </p:txBody>
      </p:sp>
      <p:pic>
        <p:nvPicPr>
          <p:cNvPr id="9" name="Content Placeholder 8">
            <a:extLst>
              <a:ext uri="{FF2B5EF4-FFF2-40B4-BE49-F238E27FC236}">
                <a16:creationId xmlns:a16="http://schemas.microsoft.com/office/drawing/2014/main" id="{058F09A6-0A7A-1219-F724-FB53A6CA9CF6}"/>
              </a:ext>
            </a:extLst>
          </p:cNvPr>
          <p:cNvPicPr>
            <a:picLocks noGrp="1" noChangeAspect="1"/>
          </p:cNvPicPr>
          <p:nvPr>
            <p:ph idx="13"/>
          </p:nvPr>
        </p:nvPicPr>
        <p:blipFill>
          <a:blip r:embed="rId2"/>
          <a:stretch>
            <a:fillRect/>
          </a:stretch>
        </p:blipFill>
        <p:spPr>
          <a:xfrm>
            <a:off x="7295777" y="2296089"/>
            <a:ext cx="4370388" cy="2911836"/>
          </a:xfrm>
          <a:prstGeom prst="rect">
            <a:avLst/>
          </a:prstGeom>
        </p:spPr>
      </p:pic>
    </p:spTree>
    <p:extLst>
      <p:ext uri="{BB962C8B-B14F-4D97-AF65-F5344CB8AC3E}">
        <p14:creationId xmlns:p14="http://schemas.microsoft.com/office/powerpoint/2010/main" val="22767121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180B411-C43A-6F9F-4E0A-2D77669726BB}"/>
              </a:ext>
            </a:extLst>
          </p:cNvPr>
          <p:cNvSpPr>
            <a:spLocks noGrp="1"/>
          </p:cNvSpPr>
          <p:nvPr>
            <p:ph type="title"/>
          </p:nvPr>
        </p:nvSpPr>
        <p:spPr>
          <a:xfrm>
            <a:off x="3046476" y="598882"/>
            <a:ext cx="6099048" cy="5120640"/>
          </a:xfrm>
        </p:spPr>
        <p:txBody>
          <a:bodyPr>
            <a:normAutofit/>
          </a:bodyPr>
          <a:lstStyle/>
          <a:p>
            <a:pPr algn="ctr"/>
            <a:r>
              <a:rPr lang="en-US" dirty="0"/>
              <a:t>Campaign Goal</a:t>
            </a:r>
            <a:br>
              <a:rPr lang="en-US" dirty="0"/>
            </a:br>
            <a:br>
              <a:rPr lang="en-US" dirty="0"/>
            </a:br>
            <a:r>
              <a:rPr lang="en-GB" sz="2200" dirty="0"/>
              <a:t>Implement effective measures to protect Neath Port Talbot from the impacts of sea level rise, such as improved coastal defences, sustainable urban planning, and community preparedness.</a:t>
            </a:r>
            <a:br>
              <a:rPr lang="en-GB" sz="2200" dirty="0"/>
            </a:br>
            <a:br>
              <a:rPr lang="en-GB" sz="2200" dirty="0"/>
            </a:br>
            <a:r>
              <a:rPr lang="en-US" sz="2800" dirty="0">
                <a:ea typeface="+mj-lt"/>
                <a:cs typeface="+mj-lt"/>
              </a:rPr>
              <a:t>Neath Port Talbot Shoreline: Preserve, Protect, Prepare</a:t>
            </a:r>
            <a:endParaRPr lang="en-US" sz="2200" dirty="0"/>
          </a:p>
        </p:txBody>
      </p:sp>
    </p:spTree>
    <p:extLst>
      <p:ext uri="{BB962C8B-B14F-4D97-AF65-F5344CB8AC3E}">
        <p14:creationId xmlns:p14="http://schemas.microsoft.com/office/powerpoint/2010/main" val="30873500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077C6F9-B646-5C7D-C75E-C0A52DC72116}"/>
              </a:ext>
            </a:extLst>
          </p:cNvPr>
          <p:cNvSpPr>
            <a:spLocks noGrp="1"/>
          </p:cNvSpPr>
          <p:nvPr>
            <p:ph type="title"/>
          </p:nvPr>
        </p:nvSpPr>
        <p:spPr>
          <a:xfrm>
            <a:off x="777240" y="365760"/>
            <a:ext cx="6291072" cy="856550"/>
          </a:xfrm>
        </p:spPr>
        <p:txBody>
          <a:bodyPr/>
          <a:lstStyle/>
          <a:p>
            <a:r>
              <a:rPr lang="en-US" dirty="0"/>
              <a:t>Tactics</a:t>
            </a:r>
          </a:p>
        </p:txBody>
      </p:sp>
      <p:sp>
        <p:nvSpPr>
          <p:cNvPr id="6" name="Content Placeholder 5">
            <a:extLst>
              <a:ext uri="{FF2B5EF4-FFF2-40B4-BE49-F238E27FC236}">
                <a16:creationId xmlns:a16="http://schemas.microsoft.com/office/drawing/2014/main" id="{0560E33F-C072-D53E-4C22-9772E6996B38}"/>
              </a:ext>
            </a:extLst>
          </p:cNvPr>
          <p:cNvSpPr>
            <a:spLocks noGrp="1"/>
          </p:cNvSpPr>
          <p:nvPr>
            <p:ph idx="1"/>
          </p:nvPr>
        </p:nvSpPr>
        <p:spPr>
          <a:xfrm>
            <a:off x="777239" y="1343608"/>
            <a:ext cx="10313547" cy="5148632"/>
          </a:xfrm>
        </p:spPr>
        <p:txBody>
          <a:bodyPr>
            <a:noAutofit/>
          </a:bodyPr>
          <a:lstStyle/>
          <a:p>
            <a:pPr marL="0" indent="0">
              <a:buNone/>
            </a:pPr>
            <a:r>
              <a:rPr lang="en-GB" sz="1500" b="1" dirty="0"/>
              <a:t>Public Awareness Campaign</a:t>
            </a:r>
            <a:r>
              <a:rPr lang="en-GB" sz="1500" dirty="0"/>
              <a:t>: Develop a comprehensive media strategy to raise awareness about sea level rise and its impacts on our local area. This includes drafting press releases for local newspapers and radio stations to provide information and updates about the campaign. Additionally, create informational pamphlets to distribute at community centres, libraries, and local businesses. These materials should highlight the importance of the issue, the potential impacts on our community, and ways individuals can get involved.</a:t>
            </a:r>
          </a:p>
          <a:p>
            <a:pPr marL="0" indent="0">
              <a:buNone/>
            </a:pPr>
            <a:r>
              <a:rPr lang="en-GB" sz="1500" b="1" dirty="0"/>
              <a:t>Create an Online Presence</a:t>
            </a:r>
            <a:r>
              <a:rPr lang="en-GB" sz="1500" dirty="0"/>
              <a:t>: Establish a robust online presence to reach a broader audience. Collaborate with local influencers and environmental advocates to amplify our message across multiple platforms. Create social media accounts on Facebook (including both groups and business pages), Instagram, X (formerly known as Twitter), and LinkedIn. Use these platforms to share updates, educational content, event information, and success stories. Engage with followers through interactive posts, live Q&amp;A sessions, and shareable graphics and videos.</a:t>
            </a:r>
          </a:p>
          <a:p>
            <a:pPr marL="0" indent="0">
              <a:buNone/>
            </a:pPr>
            <a:r>
              <a:rPr lang="en-GB" sz="1500" b="1" dirty="0"/>
              <a:t>Community Events</a:t>
            </a:r>
            <a:r>
              <a:rPr lang="en-GB" sz="1500" dirty="0"/>
              <a:t>: Organise a series of community events to engage and educate the public. Plan town hall meetings where experts can speak about sea level rise and its local impacts. Host workshops that teach residents how to protect their homes and communities from flooding. Arrange beach clean ups to demonstrate the immediate benefits of coastal stewardship. Ensure all events are well coordinated by securing venues, arranging speakers, and promoting through our media channels and allies.</a:t>
            </a:r>
          </a:p>
          <a:p>
            <a:pPr marL="0" indent="0">
              <a:buNone/>
            </a:pPr>
            <a:r>
              <a:rPr lang="en-GB" sz="1500" b="1" dirty="0"/>
              <a:t>Petitions</a:t>
            </a:r>
            <a:r>
              <a:rPr lang="en-GB" sz="1500" dirty="0"/>
              <a:t>: Launch a petition campaign to gather signatures in support of specific actions, such as enhanced coastal defences or stricter environmental regulations. Utilise online platforms like Change.org to reach a wider audience and make it easy for people to sign and share. Additionally, set up physical petition stations at community events and local businesses to capture signatures from those who may not be online. Regularly update signatories on the progress and impact of their support.</a:t>
            </a:r>
            <a:endParaRPr lang="en-US" sz="1500" dirty="0"/>
          </a:p>
        </p:txBody>
      </p:sp>
      <p:sp>
        <p:nvSpPr>
          <p:cNvPr id="3" name="Slide Number Placeholder 2">
            <a:extLst>
              <a:ext uri="{FF2B5EF4-FFF2-40B4-BE49-F238E27FC236}">
                <a16:creationId xmlns:a16="http://schemas.microsoft.com/office/drawing/2014/main" id="{CBFCE61F-A4B1-C1BD-8937-C2A157D029EE}"/>
              </a:ext>
            </a:extLst>
          </p:cNvPr>
          <p:cNvSpPr>
            <a:spLocks noGrp="1"/>
          </p:cNvSpPr>
          <p:nvPr>
            <p:ph type="sldNum" sz="quarter" idx="12"/>
          </p:nvPr>
        </p:nvSpPr>
        <p:spPr>
          <a:xfrm>
            <a:off x="8610600" y="6356350"/>
            <a:ext cx="2743200" cy="365125"/>
          </a:xfrm>
        </p:spPr>
        <p:txBody>
          <a:bodyPr/>
          <a:lstStyle/>
          <a:p>
            <a:fld id="{CBD12358-51D2-46B3-9BDE-DF29528B9454}" type="slidenum">
              <a:rPr lang="en-US" smtClean="0"/>
              <a:pPr/>
              <a:t>10</a:t>
            </a:fld>
            <a:endParaRPr lang="en-US" dirty="0"/>
          </a:p>
        </p:txBody>
      </p:sp>
    </p:spTree>
    <p:extLst>
      <p:ext uri="{BB962C8B-B14F-4D97-AF65-F5344CB8AC3E}">
        <p14:creationId xmlns:p14="http://schemas.microsoft.com/office/powerpoint/2010/main" val="23468483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077C6F9-B646-5C7D-C75E-C0A52DC72116}"/>
              </a:ext>
            </a:extLst>
          </p:cNvPr>
          <p:cNvSpPr>
            <a:spLocks noGrp="1"/>
          </p:cNvSpPr>
          <p:nvPr>
            <p:ph type="title"/>
          </p:nvPr>
        </p:nvSpPr>
        <p:spPr>
          <a:xfrm>
            <a:off x="777240" y="365760"/>
            <a:ext cx="6291072" cy="856550"/>
          </a:xfrm>
        </p:spPr>
        <p:txBody>
          <a:bodyPr/>
          <a:lstStyle/>
          <a:p>
            <a:r>
              <a:rPr lang="en-US" dirty="0"/>
              <a:t>Tactics</a:t>
            </a:r>
          </a:p>
        </p:txBody>
      </p:sp>
      <p:sp>
        <p:nvSpPr>
          <p:cNvPr id="6" name="Content Placeholder 5">
            <a:extLst>
              <a:ext uri="{FF2B5EF4-FFF2-40B4-BE49-F238E27FC236}">
                <a16:creationId xmlns:a16="http://schemas.microsoft.com/office/drawing/2014/main" id="{0560E33F-C072-D53E-4C22-9772E6996B38}"/>
              </a:ext>
            </a:extLst>
          </p:cNvPr>
          <p:cNvSpPr>
            <a:spLocks noGrp="1"/>
          </p:cNvSpPr>
          <p:nvPr>
            <p:ph idx="1"/>
          </p:nvPr>
        </p:nvSpPr>
        <p:spPr>
          <a:xfrm>
            <a:off x="777240" y="1343609"/>
            <a:ext cx="6291072" cy="4673144"/>
          </a:xfrm>
        </p:spPr>
        <p:txBody>
          <a:bodyPr>
            <a:normAutofit fontScale="85000" lnSpcReduction="20000"/>
          </a:bodyPr>
          <a:lstStyle/>
          <a:p>
            <a:pPr marL="0" indent="0">
              <a:buNone/>
            </a:pPr>
            <a:r>
              <a:rPr lang="en-GB" b="1" dirty="0"/>
              <a:t>Marches and Demonstrations</a:t>
            </a:r>
            <a:r>
              <a:rPr lang="en-GB" dirty="0"/>
              <a:t>: Plan peaceful marches and demonstrations to visibly show public support for the cause. Organise a march along Aberavon Beach, inviting community members, local leaders, and media to participate. Use these events to raise awareness, gain media coverage, and put pressure on policymakers to take action. Ensure that these events are well organised, safe, and inclusive.</a:t>
            </a:r>
          </a:p>
          <a:p>
            <a:pPr marL="0" indent="0">
              <a:buNone/>
            </a:pPr>
            <a:r>
              <a:rPr lang="en-GB" b="1" dirty="0"/>
              <a:t>Art and Culture</a:t>
            </a:r>
            <a:r>
              <a:rPr lang="en-GB" dirty="0"/>
              <a:t>: Partner with local artists to create impactful art installations, murals, and performances that highlight the issue of sea level rise. Organise art exhibitions and cultural events that focus on environmental themes. Use art as a medium to communicate the emotional and social aspects of climate change, making the issue more relatable and urgent. Engage the community in creating collaborative art projects, fostering a sense of ownership and commitment to the cause.</a:t>
            </a:r>
          </a:p>
          <a:p>
            <a:pPr marL="0" indent="0">
              <a:buNone/>
            </a:pPr>
            <a:r>
              <a:rPr lang="en-GB" dirty="0"/>
              <a:t>By implementing this multifaceted campaign strategy, we can effectively raise awareness, engage the community, and drive meaningful action to address the pressing issue of sea level rise in our local area.</a:t>
            </a:r>
            <a:endParaRPr lang="en-US" dirty="0"/>
          </a:p>
        </p:txBody>
      </p:sp>
      <p:pic>
        <p:nvPicPr>
          <p:cNvPr id="7" name="Picture Placeholder 6" descr="A close up of a weed on the beach">
            <a:extLst>
              <a:ext uri="{FF2B5EF4-FFF2-40B4-BE49-F238E27FC236}">
                <a16:creationId xmlns:a16="http://schemas.microsoft.com/office/drawing/2014/main" id="{445EDA40-7B1B-CCF2-633A-B6D50868BCB3}"/>
              </a:ext>
            </a:extLst>
          </p:cNvPr>
          <p:cNvPicPr>
            <a:picLocks noGrp="1" noChangeAspect="1"/>
          </p:cNvPicPr>
          <p:nvPr>
            <p:ph type="pic" sz="quarter" idx="13"/>
          </p:nvPr>
        </p:nvPicPr>
        <p:blipFill>
          <a:blip r:embed="rId2"/>
          <a:srcRect t="50" b="50"/>
          <a:stretch/>
        </p:blipFill>
        <p:spPr>
          <a:xfrm>
            <a:off x="7818120" y="950976"/>
            <a:ext cx="4050792" cy="4965192"/>
          </a:xfrm>
        </p:spPr>
      </p:pic>
      <p:sp>
        <p:nvSpPr>
          <p:cNvPr id="3" name="Slide Number Placeholder 2">
            <a:extLst>
              <a:ext uri="{FF2B5EF4-FFF2-40B4-BE49-F238E27FC236}">
                <a16:creationId xmlns:a16="http://schemas.microsoft.com/office/drawing/2014/main" id="{CBFCE61F-A4B1-C1BD-8937-C2A157D029EE}"/>
              </a:ext>
            </a:extLst>
          </p:cNvPr>
          <p:cNvSpPr>
            <a:spLocks noGrp="1"/>
          </p:cNvSpPr>
          <p:nvPr>
            <p:ph type="sldNum" sz="quarter" idx="12"/>
          </p:nvPr>
        </p:nvSpPr>
        <p:spPr>
          <a:xfrm>
            <a:off x="8610600" y="6356350"/>
            <a:ext cx="2743200" cy="365125"/>
          </a:xfrm>
        </p:spPr>
        <p:txBody>
          <a:bodyPr/>
          <a:lstStyle/>
          <a:p>
            <a:fld id="{CBD12358-51D2-46B3-9BDE-DF29528B9454}" type="slidenum">
              <a:rPr lang="en-US" smtClean="0"/>
              <a:pPr/>
              <a:t>11</a:t>
            </a:fld>
            <a:endParaRPr lang="en-US" dirty="0"/>
          </a:p>
        </p:txBody>
      </p:sp>
    </p:spTree>
    <p:extLst>
      <p:ext uri="{BB962C8B-B14F-4D97-AF65-F5344CB8AC3E}">
        <p14:creationId xmlns:p14="http://schemas.microsoft.com/office/powerpoint/2010/main" val="38205683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99B05-C604-092A-7393-1520DFBF0872}"/>
              </a:ext>
            </a:extLst>
          </p:cNvPr>
          <p:cNvSpPr>
            <a:spLocks noGrp="1"/>
          </p:cNvSpPr>
          <p:nvPr>
            <p:ph type="title"/>
          </p:nvPr>
        </p:nvSpPr>
        <p:spPr>
          <a:xfrm>
            <a:off x="777240" y="365760"/>
            <a:ext cx="10149840" cy="1545336"/>
          </a:xfrm>
        </p:spPr>
        <p:txBody>
          <a:bodyPr/>
          <a:lstStyle/>
          <a:p>
            <a:r>
              <a:rPr lang="en-US" dirty="0"/>
              <a:t>Useful allies</a:t>
            </a:r>
          </a:p>
        </p:txBody>
      </p:sp>
      <p:sp>
        <p:nvSpPr>
          <p:cNvPr id="3" name="Content Placeholder 2">
            <a:extLst>
              <a:ext uri="{FF2B5EF4-FFF2-40B4-BE49-F238E27FC236}">
                <a16:creationId xmlns:a16="http://schemas.microsoft.com/office/drawing/2014/main" id="{20229CA5-F65D-C44D-D811-E9647AD65584}"/>
              </a:ext>
            </a:extLst>
          </p:cNvPr>
          <p:cNvSpPr>
            <a:spLocks noGrp="1"/>
          </p:cNvSpPr>
          <p:nvPr>
            <p:ph idx="1"/>
          </p:nvPr>
        </p:nvSpPr>
        <p:spPr>
          <a:xfrm>
            <a:off x="5798043" y="2093976"/>
            <a:ext cx="5129037" cy="4262374"/>
          </a:xfrm>
        </p:spPr>
        <p:txBody>
          <a:bodyPr anchor="ctr">
            <a:normAutofit fontScale="92500" lnSpcReduction="10000"/>
          </a:bodyPr>
          <a:lstStyle/>
          <a:p>
            <a:pPr marL="0" indent="0">
              <a:buNone/>
            </a:pPr>
            <a:r>
              <a:rPr lang="en-GB" b="1" dirty="0"/>
              <a:t>Collaborate with local environmental groups &amp; community associations:</a:t>
            </a:r>
            <a:r>
              <a:rPr lang="en-GB" dirty="0"/>
              <a:t> </a:t>
            </a:r>
          </a:p>
          <a:p>
            <a:r>
              <a:rPr lang="en-GB" dirty="0"/>
              <a:t>Neath Port Talbot Local Nature Partnership</a:t>
            </a:r>
          </a:p>
          <a:p>
            <a:r>
              <a:rPr lang="en-GB" dirty="0"/>
              <a:t>NPT Wildlife</a:t>
            </a:r>
          </a:p>
          <a:p>
            <a:r>
              <a:rPr lang="en-GB" dirty="0"/>
              <a:t>Environment Centre Swansea</a:t>
            </a:r>
          </a:p>
          <a:p>
            <a:r>
              <a:rPr lang="en-GB" dirty="0"/>
              <a:t>Sustainable Wales</a:t>
            </a:r>
          </a:p>
          <a:p>
            <a:pPr marL="0" indent="0">
              <a:buNone/>
            </a:pPr>
            <a:r>
              <a:rPr lang="en-US" altLang="en-US" b="1" dirty="0"/>
              <a:t>Recreational and sports clubs: </a:t>
            </a:r>
          </a:p>
          <a:p>
            <a:r>
              <a:rPr lang="en-US" altLang="en-US" dirty="0"/>
              <a:t>Aberavon Surf lifesaving Club.</a:t>
            </a:r>
          </a:p>
        </p:txBody>
      </p:sp>
      <p:sp>
        <p:nvSpPr>
          <p:cNvPr id="5" name="Slide Number Placeholder 4">
            <a:extLst>
              <a:ext uri="{FF2B5EF4-FFF2-40B4-BE49-F238E27FC236}">
                <a16:creationId xmlns:a16="http://schemas.microsoft.com/office/drawing/2014/main" id="{8CBF3930-7226-63E0-7754-B4FBBDA56AE5}"/>
              </a:ext>
            </a:extLst>
          </p:cNvPr>
          <p:cNvSpPr>
            <a:spLocks noGrp="1"/>
          </p:cNvSpPr>
          <p:nvPr>
            <p:ph type="sldNum" sz="quarter" idx="12"/>
          </p:nvPr>
        </p:nvSpPr>
        <p:spPr>
          <a:xfrm>
            <a:off x="8610600" y="6356350"/>
            <a:ext cx="2743200" cy="365125"/>
          </a:xfrm>
        </p:spPr>
        <p:txBody>
          <a:bodyPr/>
          <a:lstStyle/>
          <a:p>
            <a:fld id="{CBD12358-51D2-46B3-9BDE-DF29528B9454}" type="slidenum">
              <a:rPr lang="en-US" smtClean="0"/>
              <a:pPr/>
              <a:t>12</a:t>
            </a:fld>
            <a:endParaRPr lang="en-US" dirty="0"/>
          </a:p>
        </p:txBody>
      </p:sp>
      <p:sp>
        <p:nvSpPr>
          <p:cNvPr id="6" name="Content Placeholder 5">
            <a:extLst>
              <a:ext uri="{FF2B5EF4-FFF2-40B4-BE49-F238E27FC236}">
                <a16:creationId xmlns:a16="http://schemas.microsoft.com/office/drawing/2014/main" id="{8541A6B3-6B89-613D-68F0-71E2B09B1DD6}"/>
              </a:ext>
            </a:extLst>
          </p:cNvPr>
          <p:cNvSpPr>
            <a:spLocks noGrp="1"/>
          </p:cNvSpPr>
          <p:nvPr>
            <p:ph idx="13"/>
          </p:nvPr>
        </p:nvSpPr>
        <p:spPr>
          <a:xfrm>
            <a:off x="777240" y="2093977"/>
            <a:ext cx="4641356" cy="4262373"/>
          </a:xfrm>
        </p:spPr>
        <p:txBody>
          <a:bodyPr>
            <a:normAutofit fontScale="85000" lnSpcReduction="20000"/>
          </a:bodyPr>
          <a:lstStyle/>
          <a:p>
            <a:pPr marL="0" indent="0" eaLnBrk="0" fontAlgn="base" hangingPunct="0">
              <a:lnSpc>
                <a:spcPct val="100000"/>
              </a:lnSpc>
              <a:spcBef>
                <a:spcPct val="0"/>
              </a:spcBef>
              <a:spcAft>
                <a:spcPct val="0"/>
              </a:spcAft>
              <a:buNone/>
            </a:pPr>
            <a:r>
              <a:rPr lang="en-US" altLang="en-US" b="1" dirty="0"/>
              <a:t>Create a coalition of allies to coordinate efforts and share resources.</a:t>
            </a:r>
          </a:p>
          <a:p>
            <a:pPr marL="0" marR="0" lvl="0" indent="0" algn="l" defTabSz="914400" rtl="0" eaLnBrk="0" fontAlgn="base" latinLnBrk="0" hangingPunct="0">
              <a:lnSpc>
                <a:spcPct val="100000"/>
              </a:lnSpc>
              <a:spcBef>
                <a:spcPct val="0"/>
              </a:spcBef>
              <a:spcAft>
                <a:spcPct val="0"/>
              </a:spcAft>
              <a:buClrTx/>
              <a:buSzTx/>
              <a:buNone/>
              <a:tabLst/>
            </a:pPr>
            <a:endParaRPr lang="en-US" altLang="en-US" b="1" dirty="0"/>
          </a:p>
          <a:p>
            <a:pPr marL="0" marR="0" lvl="0" indent="0" algn="l" defTabSz="914400" rtl="0" eaLnBrk="0" fontAlgn="base" latinLnBrk="0" hangingPunct="0">
              <a:lnSpc>
                <a:spcPct val="100000"/>
              </a:lnSpc>
              <a:spcBef>
                <a:spcPct val="0"/>
              </a:spcBef>
              <a:spcAft>
                <a:spcPct val="0"/>
              </a:spcAft>
              <a:buClrTx/>
              <a:buSzTx/>
              <a:buNone/>
              <a:tabLst/>
            </a:pPr>
            <a:r>
              <a:rPr lang="en-US" altLang="en-US" b="1" dirty="0"/>
              <a:t>Hold introductory meetings with each group to present my campaign and seek their support.</a:t>
            </a:r>
          </a:p>
          <a:p>
            <a:pPr marL="0" marR="0" lvl="0" indent="0" algn="l" defTabSz="914400" rtl="0" eaLnBrk="0" fontAlgn="base" latinLnBrk="0" hangingPunct="0">
              <a:lnSpc>
                <a:spcPct val="100000"/>
              </a:lnSpc>
              <a:spcBef>
                <a:spcPct val="0"/>
              </a:spcBef>
              <a:spcAft>
                <a:spcPct val="0"/>
              </a:spcAft>
              <a:buClrTx/>
              <a:buSzTx/>
              <a:buNone/>
              <a:tabLst/>
            </a:pPr>
            <a:endParaRPr lang="en-US" altLang="en-US" b="1" dirty="0"/>
          </a:p>
          <a:p>
            <a:pPr marL="0" marR="0" lvl="0" indent="0" algn="l" defTabSz="914400" rtl="0" eaLnBrk="0" fontAlgn="base" latinLnBrk="0" hangingPunct="0">
              <a:lnSpc>
                <a:spcPct val="100000"/>
              </a:lnSpc>
              <a:spcBef>
                <a:spcPct val="0"/>
              </a:spcBef>
              <a:spcAft>
                <a:spcPct val="0"/>
              </a:spcAft>
              <a:buClrTx/>
              <a:buSzTx/>
              <a:buNone/>
              <a:tabLst/>
            </a:pPr>
            <a:r>
              <a:rPr lang="en-US" altLang="en-US" b="1" dirty="0"/>
              <a:t>Regularly update allies on campaign progress and upcoming activities. </a:t>
            </a:r>
          </a:p>
          <a:p>
            <a:pPr marL="0" indent="0">
              <a:buNone/>
            </a:pPr>
            <a:endParaRPr lang="en-GB" b="1" dirty="0"/>
          </a:p>
          <a:p>
            <a:pPr marL="0" indent="0">
              <a:buNone/>
            </a:pPr>
            <a:r>
              <a:rPr lang="en-GB" b="1" dirty="0"/>
              <a:t>Local Schools and Universities:</a:t>
            </a:r>
            <a:r>
              <a:rPr lang="en-GB" dirty="0"/>
              <a:t> Engage with educational institutions for research support and outreach.</a:t>
            </a:r>
          </a:p>
          <a:p>
            <a:pPr marL="0" indent="0">
              <a:buNone/>
            </a:pPr>
            <a:r>
              <a:rPr lang="en-US" altLang="en-US" b="1" dirty="0"/>
              <a:t>Media outlets</a:t>
            </a:r>
            <a:r>
              <a:rPr lang="en-US" altLang="en-US" dirty="0"/>
              <a:t>: local newspapers and radio stations</a:t>
            </a:r>
          </a:p>
          <a:p>
            <a:pPr marL="0" indent="0">
              <a:buNone/>
            </a:pPr>
            <a:endParaRPr lang="en-GB" dirty="0"/>
          </a:p>
          <a:p>
            <a:endParaRPr lang="en-GB" dirty="0"/>
          </a:p>
        </p:txBody>
      </p:sp>
    </p:spTree>
    <p:extLst>
      <p:ext uri="{BB962C8B-B14F-4D97-AF65-F5344CB8AC3E}">
        <p14:creationId xmlns:p14="http://schemas.microsoft.com/office/powerpoint/2010/main" val="33614353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D99B05-C604-092A-7393-1520DFBF0872}"/>
              </a:ext>
            </a:extLst>
          </p:cNvPr>
          <p:cNvSpPr>
            <a:spLocks noGrp="1"/>
          </p:cNvSpPr>
          <p:nvPr>
            <p:ph type="title"/>
          </p:nvPr>
        </p:nvSpPr>
        <p:spPr>
          <a:xfrm>
            <a:off x="777240" y="365760"/>
            <a:ext cx="10149840" cy="1545336"/>
          </a:xfrm>
        </p:spPr>
        <p:txBody>
          <a:bodyPr>
            <a:normAutofit/>
          </a:bodyPr>
          <a:lstStyle/>
          <a:p>
            <a:pPr marL="0" marR="0" lvl="0" indent="0" algn="l" defTabSz="914400" rtl="0" eaLnBrk="0" fontAlgn="base" latinLnBrk="0" hangingPunct="0">
              <a:lnSpc>
                <a:spcPct val="100000"/>
              </a:lnSpc>
              <a:spcBef>
                <a:spcPct val="0"/>
              </a:spcBef>
              <a:spcAft>
                <a:spcPct val="0"/>
              </a:spcAft>
              <a:buClrTx/>
              <a:buSzTx/>
              <a:buNone/>
              <a:tabLst/>
            </a:pPr>
            <a:r>
              <a:rPr lang="en-US" dirty="0"/>
              <a:t>key stakeholders</a:t>
            </a:r>
            <a:br>
              <a:rPr lang="en-US" dirty="0"/>
            </a:br>
            <a:r>
              <a:rPr lang="en-US" altLang="en-US" sz="1800" dirty="0"/>
              <a:t>Identify specific decision makers responsible for environmental and urban planning policies.</a:t>
            </a:r>
            <a:br>
              <a:rPr lang="en-US" altLang="en-US" sz="1800" dirty="0"/>
            </a:br>
            <a:r>
              <a:rPr lang="en-US" altLang="en-US" sz="1800" dirty="0"/>
              <a:t>Arrange meetings and/or write formal letters to present my case and advocate for action.</a:t>
            </a:r>
            <a:endParaRPr lang="en-US" sz="1800" dirty="0"/>
          </a:p>
        </p:txBody>
      </p:sp>
      <p:sp>
        <p:nvSpPr>
          <p:cNvPr id="3" name="Content Placeholder 2">
            <a:extLst>
              <a:ext uri="{FF2B5EF4-FFF2-40B4-BE49-F238E27FC236}">
                <a16:creationId xmlns:a16="http://schemas.microsoft.com/office/drawing/2014/main" id="{20229CA5-F65D-C44D-D811-E9647AD65584}"/>
              </a:ext>
            </a:extLst>
          </p:cNvPr>
          <p:cNvSpPr>
            <a:spLocks noGrp="1"/>
          </p:cNvSpPr>
          <p:nvPr>
            <p:ph idx="1"/>
          </p:nvPr>
        </p:nvSpPr>
        <p:spPr>
          <a:xfrm>
            <a:off x="777240" y="2093976"/>
            <a:ext cx="10149840" cy="4262374"/>
          </a:xfrm>
        </p:spPr>
        <p:txBody>
          <a:bodyPr anchor="ctr">
            <a:normAutofit/>
          </a:bodyPr>
          <a:lstStyle/>
          <a:p>
            <a:pPr marL="0" indent="0">
              <a:buNone/>
            </a:pPr>
            <a:r>
              <a:rPr lang="en-GB" b="1" dirty="0"/>
              <a:t>Local Government:</a:t>
            </a:r>
            <a:r>
              <a:rPr lang="en-GB" dirty="0"/>
              <a:t> Target Neath Port Talbot County Borough Council and planning departments to advocate for coastal defences and sustainable development policies. Request updates on current plans</a:t>
            </a:r>
          </a:p>
          <a:p>
            <a:pPr marL="0" indent="0">
              <a:buNone/>
            </a:pPr>
            <a:r>
              <a:rPr lang="en-GB" b="1" dirty="0"/>
              <a:t>Regional Authorities:</a:t>
            </a:r>
            <a:r>
              <a:rPr lang="en-GB" dirty="0"/>
              <a:t> Engage with National Resources Wales to advocate for coastal plans to be implemented and ongoing plans to be completed.</a:t>
            </a:r>
          </a:p>
          <a:p>
            <a:pPr marL="0" indent="0">
              <a:buNone/>
            </a:pPr>
            <a:r>
              <a:rPr lang="en-GB" b="1" dirty="0"/>
              <a:t>National Representatives:</a:t>
            </a:r>
            <a:r>
              <a:rPr lang="en-GB" dirty="0"/>
              <a:t> Contact local MPs Carolyn Harris (Neath), Stephen Kinnock (Aberavon) and Welsh Assembly members Jeremy Miles (Neath) and David Rees (Aberavon) to support national policies on climate change mitigation and coastal protection.</a:t>
            </a:r>
          </a:p>
          <a:p>
            <a:pPr marL="0" indent="0">
              <a:buNone/>
            </a:pPr>
            <a:r>
              <a:rPr lang="en-GB" b="1" dirty="0"/>
              <a:t>Funding Bodies:</a:t>
            </a:r>
            <a:r>
              <a:rPr lang="en-GB" dirty="0"/>
              <a:t> Approach organisations and governmental bodies that can provide funding for mitigation projects.  Sea defence projects are largely funded by the Welsh government.</a:t>
            </a:r>
          </a:p>
          <a:p>
            <a:pPr marL="0" indent="0">
              <a:buNone/>
            </a:pPr>
            <a:endParaRPr lang="en-GB" dirty="0"/>
          </a:p>
        </p:txBody>
      </p:sp>
      <p:sp>
        <p:nvSpPr>
          <p:cNvPr id="5" name="Slide Number Placeholder 4">
            <a:extLst>
              <a:ext uri="{FF2B5EF4-FFF2-40B4-BE49-F238E27FC236}">
                <a16:creationId xmlns:a16="http://schemas.microsoft.com/office/drawing/2014/main" id="{8CBF3930-7226-63E0-7754-B4FBBDA56AE5}"/>
              </a:ext>
            </a:extLst>
          </p:cNvPr>
          <p:cNvSpPr>
            <a:spLocks noGrp="1"/>
          </p:cNvSpPr>
          <p:nvPr>
            <p:ph type="sldNum" sz="quarter" idx="12"/>
          </p:nvPr>
        </p:nvSpPr>
        <p:spPr>
          <a:xfrm>
            <a:off x="8610600" y="6356350"/>
            <a:ext cx="2743200" cy="365125"/>
          </a:xfrm>
        </p:spPr>
        <p:txBody>
          <a:bodyPr/>
          <a:lstStyle/>
          <a:p>
            <a:fld id="{CBD12358-51D2-46B3-9BDE-DF29528B9454}" type="slidenum">
              <a:rPr lang="en-US" smtClean="0"/>
              <a:pPr/>
              <a:t>13</a:t>
            </a:fld>
            <a:endParaRPr lang="en-US" dirty="0"/>
          </a:p>
        </p:txBody>
      </p:sp>
    </p:spTree>
    <p:extLst>
      <p:ext uri="{BB962C8B-B14F-4D97-AF65-F5344CB8AC3E}">
        <p14:creationId xmlns:p14="http://schemas.microsoft.com/office/powerpoint/2010/main" val="2275902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231B0D7-DAD1-8AD2-F7B4-83A6863C81F5}"/>
              </a:ext>
            </a:extLst>
          </p:cNvPr>
          <p:cNvSpPr>
            <a:spLocks noGrp="1"/>
          </p:cNvSpPr>
          <p:nvPr>
            <p:ph type="title"/>
          </p:nvPr>
        </p:nvSpPr>
        <p:spPr>
          <a:xfrm>
            <a:off x="777240" y="365760"/>
            <a:ext cx="10890504" cy="1545336"/>
          </a:xfrm>
        </p:spPr>
        <p:txBody>
          <a:bodyPr/>
          <a:lstStyle/>
          <a:p>
            <a:r>
              <a:rPr lang="en-US" dirty="0"/>
              <a:t>Future initiatives – Coastal Partners </a:t>
            </a:r>
          </a:p>
        </p:txBody>
      </p:sp>
      <p:sp>
        <p:nvSpPr>
          <p:cNvPr id="5" name="Content Placeholder 4">
            <a:extLst>
              <a:ext uri="{FF2B5EF4-FFF2-40B4-BE49-F238E27FC236}">
                <a16:creationId xmlns:a16="http://schemas.microsoft.com/office/drawing/2014/main" id="{E17D3A0F-8DE2-B626-823A-0F9F18E331A5}"/>
              </a:ext>
            </a:extLst>
          </p:cNvPr>
          <p:cNvSpPr>
            <a:spLocks noGrp="1"/>
          </p:cNvSpPr>
          <p:nvPr>
            <p:ph idx="1"/>
          </p:nvPr>
        </p:nvSpPr>
        <p:spPr>
          <a:xfrm>
            <a:off x="777240" y="2093975"/>
            <a:ext cx="10890504" cy="4188837"/>
          </a:xfrm>
        </p:spPr>
        <p:txBody>
          <a:bodyPr>
            <a:normAutofit fontScale="92500" lnSpcReduction="10000"/>
          </a:bodyPr>
          <a:lstStyle/>
          <a:p>
            <a:pPr marL="0" indent="0">
              <a:buNone/>
            </a:pPr>
            <a:r>
              <a:rPr lang="en-GB" dirty="0"/>
              <a:t>At present, Neath Port Talbot County Borough Council has stated in their Policy on Flood and Coastal Défense that they aim to "provide an adequate, economically, technically, and environmentally sound approach to providing the flood and coastal defence service." (Policy on flood and coastal defence  - Neath Port Talbot Council, no date)</a:t>
            </a:r>
            <a:br>
              <a:rPr lang="en-GB" dirty="0"/>
            </a:br>
            <a:endParaRPr lang="en-GB" dirty="0"/>
          </a:p>
          <a:p>
            <a:pPr marL="0" indent="0">
              <a:buNone/>
            </a:pPr>
            <a:r>
              <a:rPr lang="en-GB" dirty="0"/>
              <a:t>While their objectives have been set, there is no clear evidence of any forthcoming projects. However, they have contributed to the Swansea Bay Coastal Management Scheme.</a:t>
            </a:r>
          </a:p>
          <a:p>
            <a:pPr marL="0" indent="0">
              <a:buNone/>
            </a:pPr>
            <a:r>
              <a:rPr lang="en-GB" dirty="0"/>
              <a:t>I propose establishing a public-private partnership to implement these plans. Coastal Partners, working along the Solent, collaborate with five local authorities and carry out various functions to help “protect thousands of homes, businesses, wildlife and infrastructure. Our diverse work includes managing flood and erosion risk, planning and designing new coastal defence schemes, inspecting and maintaining existing defences and working towards a flood resilient future”. (About, no date)</a:t>
            </a:r>
            <a:br>
              <a:rPr lang="en-GB" dirty="0"/>
            </a:br>
            <a:endParaRPr lang="en-GB" dirty="0"/>
          </a:p>
        </p:txBody>
      </p:sp>
      <p:sp>
        <p:nvSpPr>
          <p:cNvPr id="3" name="Slide Number Placeholder 2">
            <a:extLst>
              <a:ext uri="{FF2B5EF4-FFF2-40B4-BE49-F238E27FC236}">
                <a16:creationId xmlns:a16="http://schemas.microsoft.com/office/drawing/2014/main" id="{F785354A-49B3-6FB4-DAF4-06FC9566C839}"/>
              </a:ext>
            </a:extLst>
          </p:cNvPr>
          <p:cNvSpPr>
            <a:spLocks noGrp="1"/>
          </p:cNvSpPr>
          <p:nvPr>
            <p:ph type="sldNum" sz="quarter" idx="12"/>
          </p:nvPr>
        </p:nvSpPr>
        <p:spPr>
          <a:xfrm>
            <a:off x="8610600" y="6356350"/>
            <a:ext cx="2743200" cy="365125"/>
          </a:xfrm>
        </p:spPr>
        <p:txBody>
          <a:bodyPr/>
          <a:lstStyle/>
          <a:p>
            <a:fld id="{CBD12358-51D2-46B3-9BDE-DF29528B9454}" type="slidenum">
              <a:rPr lang="en-US" smtClean="0"/>
              <a:pPr/>
              <a:t>14</a:t>
            </a:fld>
            <a:endParaRPr lang="en-US" dirty="0"/>
          </a:p>
        </p:txBody>
      </p:sp>
    </p:spTree>
    <p:extLst>
      <p:ext uri="{BB962C8B-B14F-4D97-AF65-F5344CB8AC3E}">
        <p14:creationId xmlns:p14="http://schemas.microsoft.com/office/powerpoint/2010/main" val="20585038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0CCF9-507A-9B33-F360-5F3A97BF4E61}"/>
              </a:ext>
            </a:extLst>
          </p:cNvPr>
          <p:cNvSpPr>
            <a:spLocks noGrp="1"/>
          </p:cNvSpPr>
          <p:nvPr>
            <p:ph type="title"/>
          </p:nvPr>
        </p:nvSpPr>
        <p:spPr>
          <a:xfrm>
            <a:off x="768096" y="667512"/>
            <a:ext cx="5916168" cy="3666744"/>
          </a:xfrm>
        </p:spPr>
        <p:txBody>
          <a:bodyPr/>
          <a:lstStyle/>
          <a:p>
            <a:r>
              <a:rPr lang="en-US" dirty="0"/>
              <a:t>THANK </a:t>
            </a:r>
            <a:br>
              <a:rPr lang="en-US" dirty="0"/>
            </a:br>
            <a:r>
              <a:rPr lang="en-US" dirty="0"/>
              <a:t>YOU</a:t>
            </a:r>
          </a:p>
        </p:txBody>
      </p:sp>
      <p:sp>
        <p:nvSpPr>
          <p:cNvPr id="3" name="Text Placeholder 2">
            <a:extLst>
              <a:ext uri="{FF2B5EF4-FFF2-40B4-BE49-F238E27FC236}">
                <a16:creationId xmlns:a16="http://schemas.microsoft.com/office/drawing/2014/main" id="{FA394F8A-4651-0476-8C8A-075A356960DE}"/>
              </a:ext>
            </a:extLst>
          </p:cNvPr>
          <p:cNvSpPr>
            <a:spLocks noGrp="1"/>
          </p:cNvSpPr>
          <p:nvPr>
            <p:ph type="body" sz="quarter" idx="10"/>
          </p:nvPr>
        </p:nvSpPr>
        <p:spPr>
          <a:xfrm>
            <a:off x="768096" y="4636008"/>
            <a:ext cx="5276088" cy="1554480"/>
          </a:xfrm>
        </p:spPr>
        <p:txBody>
          <a:bodyPr/>
          <a:lstStyle/>
          <a:p>
            <a:r>
              <a:rPr lang="en-US" dirty="0"/>
              <a:t>Natalie Broadhurst</a:t>
            </a:r>
          </a:p>
          <a:p>
            <a:endParaRPr lang="en-US" dirty="0"/>
          </a:p>
          <a:p>
            <a:endParaRPr lang="en-US" dirty="0"/>
          </a:p>
        </p:txBody>
      </p:sp>
      <p:pic>
        <p:nvPicPr>
          <p:cNvPr id="5" name="Picture Placeholder 4" descr="Aerial view of the beach">
            <a:extLst>
              <a:ext uri="{FF2B5EF4-FFF2-40B4-BE49-F238E27FC236}">
                <a16:creationId xmlns:a16="http://schemas.microsoft.com/office/drawing/2014/main" id="{69435B0A-4EE0-1346-7375-E8C7E1ED6C91}"/>
              </a:ext>
            </a:extLst>
          </p:cNvPr>
          <p:cNvPicPr>
            <a:picLocks noGrp="1" noChangeAspect="1"/>
          </p:cNvPicPr>
          <p:nvPr>
            <p:ph type="pic" sz="quarter" idx="11"/>
          </p:nvPr>
        </p:nvPicPr>
        <p:blipFill>
          <a:blip r:embed="rId2"/>
          <a:srcRect t="69" b="69"/>
          <a:stretch/>
        </p:blipFill>
        <p:spPr>
          <a:xfrm>
            <a:off x="7754112" y="947737"/>
            <a:ext cx="4023360" cy="4962525"/>
          </a:xfrm>
        </p:spPr>
      </p:pic>
    </p:spTree>
    <p:extLst>
      <p:ext uri="{BB962C8B-B14F-4D97-AF65-F5344CB8AC3E}">
        <p14:creationId xmlns:p14="http://schemas.microsoft.com/office/powerpoint/2010/main" val="41656555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04325-A84D-6F22-C86C-1EFA91D54DDE}"/>
              </a:ext>
            </a:extLst>
          </p:cNvPr>
          <p:cNvSpPr>
            <a:spLocks noGrp="1"/>
          </p:cNvSpPr>
          <p:nvPr>
            <p:ph type="title"/>
          </p:nvPr>
        </p:nvSpPr>
        <p:spPr>
          <a:xfrm>
            <a:off x="777240" y="365760"/>
            <a:ext cx="10890504" cy="1079582"/>
          </a:xfrm>
        </p:spPr>
        <p:txBody>
          <a:bodyPr/>
          <a:lstStyle/>
          <a:p>
            <a:pPr algn="ctr"/>
            <a:r>
              <a:rPr lang="en-GB" dirty="0"/>
              <a:t>References</a:t>
            </a:r>
          </a:p>
        </p:txBody>
      </p:sp>
      <p:sp>
        <p:nvSpPr>
          <p:cNvPr id="3" name="Content Placeholder 2">
            <a:extLst>
              <a:ext uri="{FF2B5EF4-FFF2-40B4-BE49-F238E27FC236}">
                <a16:creationId xmlns:a16="http://schemas.microsoft.com/office/drawing/2014/main" id="{D473922A-081A-7113-0FC3-962C880D6FD2}"/>
              </a:ext>
            </a:extLst>
          </p:cNvPr>
          <p:cNvSpPr>
            <a:spLocks noGrp="1"/>
          </p:cNvSpPr>
          <p:nvPr>
            <p:ph idx="13"/>
          </p:nvPr>
        </p:nvSpPr>
        <p:spPr>
          <a:xfrm>
            <a:off x="804672" y="1612490"/>
            <a:ext cx="10469880" cy="4495702"/>
          </a:xfrm>
        </p:spPr>
        <p:txBody>
          <a:bodyPr>
            <a:normAutofit/>
          </a:bodyPr>
          <a:lstStyle/>
          <a:p>
            <a:pPr marL="0" indent="0" algn="l">
              <a:buNone/>
              <a:tabLst>
                <a:tab pos="176213" algn="l"/>
              </a:tabLst>
            </a:pPr>
            <a:r>
              <a:rPr lang="en-GB" b="0" i="1" dirty="0">
                <a:solidFill>
                  <a:srgbClr val="05103E"/>
                </a:solidFill>
                <a:effectLst/>
                <a:latin typeface="Times New Roman" panose="02020603050405020304" pitchFamily="18" charset="0"/>
              </a:rPr>
              <a:t>About</a:t>
            </a:r>
            <a:r>
              <a:rPr lang="en-GB" b="0" i="0" dirty="0">
                <a:solidFill>
                  <a:srgbClr val="05103E"/>
                </a:solidFill>
                <a:effectLst/>
                <a:latin typeface="Times New Roman" panose="02020603050405020304" pitchFamily="18" charset="0"/>
              </a:rPr>
              <a:t> (no date). https://coastalpartners.org.uk/about/.</a:t>
            </a:r>
            <a:endParaRPr lang="en-GB" dirty="0">
              <a:latin typeface="Calibri" panose="020F0502020204030204" pitchFamily="34" charset="0"/>
              <a:cs typeface="Calibri" panose="020F0502020204030204" pitchFamily="34" charset="0"/>
            </a:endParaRPr>
          </a:p>
          <a:p>
            <a:pPr marL="0" indent="0" algn="l">
              <a:buNone/>
              <a:tabLst>
                <a:tab pos="176213" algn="l"/>
              </a:tabLst>
            </a:pPr>
            <a:r>
              <a:rPr lang="en-GB" dirty="0">
                <a:latin typeface="Calibri" panose="020F0502020204030204" pitchFamily="34" charset="0"/>
                <a:cs typeface="Calibri" panose="020F0502020204030204" pitchFamily="34" charset="0"/>
              </a:rPr>
              <a:t>Chong, A. (2020) In-depth: Time consciousness and discipline in the Industrial 	Revolution. https://watchesbysjx.com/2020/07/time-consciousness-and-discipline-industrial-revolution.html.</a:t>
            </a:r>
          </a:p>
          <a:p>
            <a:pPr marL="0" indent="0" algn="l">
              <a:buNone/>
              <a:tabLst>
                <a:tab pos="176213" algn="l"/>
              </a:tabLst>
            </a:pPr>
            <a:r>
              <a:rPr lang="en-GB" dirty="0">
                <a:latin typeface="Calibri" panose="020F0502020204030204" pitchFamily="34" charset="0"/>
                <a:cs typeface="Calibri" panose="020F0502020204030204" pitchFamily="34" charset="0"/>
              </a:rPr>
              <a:t>Climate change: How rising sea levels may affect Wales (2021). https://www.bbc.co.uk/news/av/uk-wales-58830248.</a:t>
            </a:r>
          </a:p>
          <a:p>
            <a:pPr marL="0" indent="0" algn="l">
              <a:buNone/>
              <a:tabLst>
                <a:tab pos="176213" algn="l"/>
              </a:tabLst>
            </a:pPr>
            <a:r>
              <a:rPr lang="en-GB" dirty="0">
                <a:latin typeface="Calibri" panose="020F0502020204030204" pitchFamily="34" charset="0"/>
                <a:cs typeface="Calibri" panose="020F0502020204030204" pitchFamily="34" charset="0"/>
              </a:rPr>
              <a:t>Earth’s changing climate (no date). https://education.nationalgeographic.org/resource/earths-changing-climate/.</a:t>
            </a:r>
          </a:p>
          <a:p>
            <a:pPr marL="0" indent="0" algn="l">
              <a:buNone/>
              <a:tabLst>
                <a:tab pos="176213" algn="l"/>
              </a:tabLst>
            </a:pPr>
            <a:r>
              <a:rPr lang="en-GB" dirty="0">
                <a:latin typeface="Calibri" panose="020F0502020204030204" pitchFamily="34" charset="0"/>
                <a:cs typeface="Calibri" panose="020F0502020204030204" pitchFamily="34" charset="0"/>
              </a:rPr>
              <a:t>Data: NASA GISS; Graphic: Harry Stevens/</a:t>
            </a:r>
            <a:r>
              <a:rPr lang="en-GB" dirty="0" err="1">
                <a:latin typeface="Calibri" panose="020F0502020204030204" pitchFamily="34" charset="0"/>
                <a:cs typeface="Calibri" panose="020F0502020204030204" pitchFamily="34" charset="0"/>
              </a:rPr>
              <a:t>Axios</a:t>
            </a:r>
            <a:r>
              <a:rPr lang="en-GB" dirty="0">
                <a:latin typeface="Calibri" panose="020F0502020204030204" pitchFamily="34" charset="0"/>
                <a:cs typeface="Calibri" panose="020F0502020204030204" pitchFamily="34" charset="0"/>
              </a:rPr>
              <a:t> Climate change visualized: How Earth's temperature has changed since 1970 (axios.com)</a:t>
            </a:r>
          </a:p>
          <a:p>
            <a:pPr marL="0" indent="0">
              <a:buNone/>
            </a:pPr>
            <a:endParaRPr lang="en-GB" dirty="0"/>
          </a:p>
        </p:txBody>
      </p:sp>
      <p:sp>
        <p:nvSpPr>
          <p:cNvPr id="4" name="Slide Number Placeholder 3">
            <a:extLst>
              <a:ext uri="{FF2B5EF4-FFF2-40B4-BE49-F238E27FC236}">
                <a16:creationId xmlns:a16="http://schemas.microsoft.com/office/drawing/2014/main" id="{983800E7-2259-4C62-2300-07BBF59A6B8E}"/>
              </a:ext>
            </a:extLst>
          </p:cNvPr>
          <p:cNvSpPr>
            <a:spLocks noGrp="1"/>
          </p:cNvSpPr>
          <p:nvPr>
            <p:ph type="sldNum" sz="quarter" idx="12"/>
          </p:nvPr>
        </p:nvSpPr>
        <p:spPr/>
        <p:txBody>
          <a:bodyPr/>
          <a:lstStyle/>
          <a:p>
            <a:fld id="{CBD12358-51D2-46B3-9BDE-DF29528B9454}" type="slidenum">
              <a:rPr lang="en-US" smtClean="0"/>
              <a:t>16</a:t>
            </a:fld>
            <a:endParaRPr lang="en-US" dirty="0"/>
          </a:p>
        </p:txBody>
      </p:sp>
    </p:spTree>
    <p:extLst>
      <p:ext uri="{BB962C8B-B14F-4D97-AF65-F5344CB8AC3E}">
        <p14:creationId xmlns:p14="http://schemas.microsoft.com/office/powerpoint/2010/main" val="15966120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04325-A84D-6F22-C86C-1EFA91D54DDE}"/>
              </a:ext>
            </a:extLst>
          </p:cNvPr>
          <p:cNvSpPr>
            <a:spLocks noGrp="1"/>
          </p:cNvSpPr>
          <p:nvPr>
            <p:ph type="title"/>
          </p:nvPr>
        </p:nvSpPr>
        <p:spPr>
          <a:xfrm>
            <a:off x="777240" y="365760"/>
            <a:ext cx="10890504" cy="1079582"/>
          </a:xfrm>
        </p:spPr>
        <p:txBody>
          <a:bodyPr/>
          <a:lstStyle/>
          <a:p>
            <a:pPr algn="ctr"/>
            <a:r>
              <a:rPr lang="en-GB" dirty="0"/>
              <a:t>References</a:t>
            </a:r>
          </a:p>
        </p:txBody>
      </p:sp>
      <p:sp>
        <p:nvSpPr>
          <p:cNvPr id="3" name="Content Placeholder 2">
            <a:extLst>
              <a:ext uri="{FF2B5EF4-FFF2-40B4-BE49-F238E27FC236}">
                <a16:creationId xmlns:a16="http://schemas.microsoft.com/office/drawing/2014/main" id="{D473922A-081A-7113-0FC3-962C880D6FD2}"/>
              </a:ext>
            </a:extLst>
          </p:cNvPr>
          <p:cNvSpPr>
            <a:spLocks noGrp="1"/>
          </p:cNvSpPr>
          <p:nvPr>
            <p:ph idx="13"/>
          </p:nvPr>
        </p:nvSpPr>
        <p:spPr>
          <a:xfrm>
            <a:off x="804672" y="1612490"/>
            <a:ext cx="10469880" cy="4495702"/>
          </a:xfrm>
        </p:spPr>
        <p:txBody>
          <a:bodyPr>
            <a:normAutofit fontScale="85000" lnSpcReduction="20000"/>
          </a:bodyPr>
          <a:lstStyle/>
          <a:p>
            <a:pPr marL="0" indent="0" algn="l">
              <a:buNone/>
              <a:tabLst>
                <a:tab pos="176213" algn="l"/>
              </a:tabLst>
            </a:pPr>
            <a:r>
              <a:rPr lang="en-GB" dirty="0">
                <a:latin typeface="Calibri" panose="020F0502020204030204" pitchFamily="34" charset="0"/>
                <a:cs typeface="Calibri" panose="020F0502020204030204" pitchFamily="34" charset="0"/>
              </a:rPr>
              <a:t>Fenton, K. (2022) 'Flooding is </a:t>
            </a:r>
            <a:r>
              <a:rPr lang="en-GB" dirty="0" err="1">
                <a:latin typeface="Calibri" panose="020F0502020204030204" pitchFamily="34" charset="0"/>
                <a:cs typeface="Calibri" panose="020F0502020204030204" pitchFamily="34" charset="0"/>
              </a:rPr>
              <a:t>Wales’</a:t>
            </a:r>
            <a:r>
              <a:rPr lang="en-GB" dirty="0">
                <a:latin typeface="Calibri" panose="020F0502020204030204" pitchFamily="34" charset="0"/>
                <a:cs typeface="Calibri" panose="020F0502020204030204" pitchFamily="34" charset="0"/>
              </a:rPr>
              <a:t> biggest threat from climate change, scientist warns,' ITV News, 15 	February. https://www.itv.com/news/wales/2022-02-15/flooding-is-wales-biggest-threat-from-climate-change-scientist-	warns.</a:t>
            </a:r>
          </a:p>
          <a:p>
            <a:pPr marL="0" indent="0" algn="l">
              <a:buNone/>
              <a:tabLst>
                <a:tab pos="176213" algn="l"/>
              </a:tabLst>
            </a:pPr>
            <a:r>
              <a:rPr lang="en-GB" dirty="0">
                <a:latin typeface="Calibri" panose="020F0502020204030204" pitchFamily="34" charset="0"/>
                <a:cs typeface="Calibri" panose="020F0502020204030204" pitchFamily="34" charset="0"/>
              </a:rPr>
              <a:t>Freedman 2019 Climate change visualized: How Earth's temperature has changed since 1970 (axios.com)</a:t>
            </a:r>
            <a:br>
              <a:rPr lang="en-GB" dirty="0">
                <a:latin typeface="Calibri" panose="020F0502020204030204" pitchFamily="34" charset="0"/>
                <a:cs typeface="Calibri" panose="020F0502020204030204" pitchFamily="34" charset="0"/>
              </a:rPr>
            </a:br>
            <a:endParaRPr lang="en-GB" dirty="0">
              <a:latin typeface="Calibri" panose="020F0502020204030204" pitchFamily="34" charset="0"/>
              <a:cs typeface="Calibri" panose="020F0502020204030204" pitchFamily="34" charset="0"/>
            </a:endParaRPr>
          </a:p>
          <a:p>
            <a:pPr marL="0" indent="0" algn="l">
              <a:buNone/>
              <a:tabLst>
                <a:tab pos="176213" algn="l"/>
              </a:tabLst>
            </a:pPr>
            <a:r>
              <a:rPr lang="en-GB" dirty="0">
                <a:latin typeface="Calibri" panose="020F0502020204030204" pitchFamily="34" charset="0"/>
                <a:cs typeface="Calibri" panose="020F0502020204030204" pitchFamily="34" charset="0"/>
              </a:rPr>
              <a:t>Office for National Statistics (2022) How the population changed in Neath Port Talbot: Census 	2021. https://www.ons.gov.uk/visualisations/censuspopulationchange/W06000012/.</a:t>
            </a:r>
          </a:p>
          <a:p>
            <a:pPr marL="0" indent="0" algn="l">
              <a:buNone/>
              <a:tabLst>
                <a:tab pos="176213" algn="l"/>
              </a:tabLst>
            </a:pPr>
            <a:r>
              <a:rPr lang="en-GB" b="0" i="1" dirty="0">
                <a:solidFill>
                  <a:srgbClr val="05103E"/>
                </a:solidFill>
                <a:effectLst/>
                <a:latin typeface="Times New Roman" panose="02020603050405020304" pitchFamily="18" charset="0"/>
              </a:rPr>
              <a:t>Policy on flood and coastal defence  - Neath Port Talbot Council</a:t>
            </a:r>
            <a:r>
              <a:rPr lang="en-GB" b="0" i="0" dirty="0">
                <a:solidFill>
                  <a:srgbClr val="05103E"/>
                </a:solidFill>
                <a:effectLst/>
                <a:latin typeface="Times New Roman" panose="02020603050405020304" pitchFamily="18" charset="0"/>
              </a:rPr>
              <a:t> (no date). https://beta.npt.gov.uk/parking-roads-and-travel/flood-and-coastal-defence/policy-on-flood-and-coastal-defence/#contents3.</a:t>
            </a:r>
            <a:endParaRPr lang="en-GB" dirty="0">
              <a:latin typeface="Calibri" panose="020F0502020204030204" pitchFamily="34" charset="0"/>
              <a:cs typeface="Calibri" panose="020F0502020204030204" pitchFamily="34" charset="0"/>
            </a:endParaRPr>
          </a:p>
          <a:p>
            <a:pPr marL="0" indent="0" algn="l">
              <a:buNone/>
              <a:tabLst>
                <a:tab pos="176213" algn="l"/>
              </a:tabLst>
            </a:pPr>
            <a:r>
              <a:rPr lang="en-GB" dirty="0">
                <a:latin typeface="Calibri" panose="020F0502020204030204" pitchFamily="34" charset="0"/>
                <a:cs typeface="Calibri" panose="020F0502020204030204" pitchFamily="34" charset="0"/>
              </a:rPr>
              <a:t>Sea level rise map and coastal flood tool — US and global (no date). https://coastal.climatecentral.org/map/13/-	3.1571/51.4749/?theme=sea_level_rise&amp;map_type=year&amp;basemap=roadmap&amp;contiguous=true&amp;elevation_model=</a:t>
            </a:r>
            <a:r>
              <a:rPr lang="en-GB" dirty="0" err="1">
                <a:latin typeface="Calibri" panose="020F0502020204030204" pitchFamily="34" charset="0"/>
                <a:cs typeface="Calibri" panose="020F0502020204030204" pitchFamily="34" charset="0"/>
              </a:rPr>
              <a:t>best_av</a:t>
            </a:r>
            <a:r>
              <a:rPr lang="en-GB" dirty="0">
                <a:latin typeface="Calibri" panose="020F0502020204030204" pitchFamily="34" charset="0"/>
                <a:cs typeface="Calibri" panose="020F0502020204030204" pitchFamily="34" charset="0"/>
              </a:rPr>
              <a:t>	</a:t>
            </a:r>
            <a:r>
              <a:rPr lang="en-GB" dirty="0" err="1">
                <a:latin typeface="Calibri" panose="020F0502020204030204" pitchFamily="34" charset="0"/>
                <a:cs typeface="Calibri" panose="020F0502020204030204" pitchFamily="34" charset="0"/>
              </a:rPr>
              <a:t>ailable&amp;forecast_year</a:t>
            </a:r>
            <a:r>
              <a:rPr lang="en-GB" dirty="0">
                <a:latin typeface="Calibri" panose="020F0502020204030204" pitchFamily="34" charset="0"/>
                <a:cs typeface="Calibri" panose="020F0502020204030204" pitchFamily="34" charset="0"/>
              </a:rPr>
              <a:t>=2050&amp;pathway=rcp45&amp;percentile=p50&amp;refresh=true&amp;return_level=return_level_1&amp;rl_model=</a:t>
            </a:r>
            <a:r>
              <a:rPr lang="en-GB" dirty="0" err="1">
                <a:latin typeface="Calibri" panose="020F0502020204030204" pitchFamily="34" charset="0"/>
                <a:cs typeface="Calibri" panose="020F0502020204030204" pitchFamily="34" charset="0"/>
              </a:rPr>
              <a:t>coas</a:t>
            </a:r>
            <a:r>
              <a:rPr lang="en-GB" dirty="0">
                <a:latin typeface="Calibri" panose="020F0502020204030204" pitchFamily="34" charset="0"/>
                <a:cs typeface="Calibri" panose="020F0502020204030204" pitchFamily="34" charset="0"/>
              </a:rPr>
              <a:t>	</a:t>
            </a:r>
            <a:r>
              <a:rPr lang="en-GB" dirty="0" err="1">
                <a:latin typeface="Calibri" panose="020F0502020204030204" pitchFamily="34" charset="0"/>
                <a:cs typeface="Calibri" panose="020F0502020204030204" pitchFamily="34" charset="0"/>
              </a:rPr>
              <a:t>t_rp&amp;slr_model</a:t>
            </a:r>
            <a:r>
              <a:rPr lang="en-GB" dirty="0">
                <a:latin typeface="Calibri" panose="020F0502020204030204" pitchFamily="34" charset="0"/>
                <a:cs typeface="Calibri" panose="020F0502020204030204" pitchFamily="34" charset="0"/>
              </a:rPr>
              <a:t>=kopp_2014.</a:t>
            </a:r>
          </a:p>
          <a:p>
            <a:pPr marL="0" indent="0">
              <a:buNone/>
            </a:pPr>
            <a:endParaRPr lang="en-GB" dirty="0"/>
          </a:p>
        </p:txBody>
      </p:sp>
      <p:sp>
        <p:nvSpPr>
          <p:cNvPr id="4" name="Slide Number Placeholder 3">
            <a:extLst>
              <a:ext uri="{FF2B5EF4-FFF2-40B4-BE49-F238E27FC236}">
                <a16:creationId xmlns:a16="http://schemas.microsoft.com/office/drawing/2014/main" id="{983800E7-2259-4C62-2300-07BBF59A6B8E}"/>
              </a:ext>
            </a:extLst>
          </p:cNvPr>
          <p:cNvSpPr>
            <a:spLocks noGrp="1"/>
          </p:cNvSpPr>
          <p:nvPr>
            <p:ph type="sldNum" sz="quarter" idx="12"/>
          </p:nvPr>
        </p:nvSpPr>
        <p:spPr/>
        <p:txBody>
          <a:bodyPr/>
          <a:lstStyle/>
          <a:p>
            <a:fld id="{CBD12358-51D2-46B3-9BDE-DF29528B9454}" type="slidenum">
              <a:rPr lang="en-US" smtClean="0"/>
              <a:t>17</a:t>
            </a:fld>
            <a:endParaRPr lang="en-US" dirty="0"/>
          </a:p>
        </p:txBody>
      </p:sp>
    </p:spTree>
    <p:extLst>
      <p:ext uri="{BB962C8B-B14F-4D97-AF65-F5344CB8AC3E}">
        <p14:creationId xmlns:p14="http://schemas.microsoft.com/office/powerpoint/2010/main" val="3466945361"/>
      </p:ext>
    </p:extLst>
  </p:cSld>
  <p:clrMapOvr>
    <a:masterClrMapping/>
  </p:clrMapOvr>
</p:sld>
</file>

<file path=ppt/theme/theme1.xml><?xml version="1.0" encoding="utf-8"?>
<a:theme xmlns:a="http://schemas.openxmlformats.org/drawingml/2006/main" name="Custom">
  <a:themeElements>
    <a:clrScheme name="Custom 17">
      <a:dk1>
        <a:sysClr val="windowText" lastClr="000000"/>
      </a:dk1>
      <a:lt1>
        <a:sysClr val="window" lastClr="FFFFFF"/>
      </a:lt1>
      <a:dk2>
        <a:srgbClr val="44546A"/>
      </a:dk2>
      <a:lt2>
        <a:srgbClr val="E7E6E6"/>
      </a:lt2>
      <a:accent1>
        <a:srgbClr val="BED6DA"/>
      </a:accent1>
      <a:accent2>
        <a:srgbClr val="3E7090"/>
      </a:accent2>
      <a:accent3>
        <a:srgbClr val="93A5A8"/>
      </a:accent3>
      <a:accent4>
        <a:srgbClr val="627272"/>
      </a:accent4>
      <a:accent5>
        <a:srgbClr val="BDA07D"/>
      </a:accent5>
      <a:accent6>
        <a:srgbClr val="D8CAB7"/>
      </a:accent6>
      <a:hlink>
        <a:srgbClr val="0563C1"/>
      </a:hlink>
      <a:folHlink>
        <a:srgbClr val="954F72"/>
      </a:folHlink>
    </a:clrScheme>
    <a:fontScheme name="Custom 24">
      <a:majorFont>
        <a:latin typeface="Segoe UI Light"/>
        <a:ea typeface=""/>
        <a:cs typeface=""/>
      </a:majorFont>
      <a:minorFont>
        <a:latin typeface="Segoe U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33468121_win32_CP_V3" id="{DB41292E-DA07-4A60-84D2-21F0B686AF93}" vid="{CD2DD4A9-674C-44A3-BA93-D7C3019ED0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Background xmlns="71af3243-3dd4-4a8d-8c0d-dd76da1f02a5">false</Background>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E47603A-423C-4B8F-AA3D-8E6FA47105A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AF5DA8-6387-4138-BF96-B65D39F2FC21}">
  <ds:schemaRefs>
    <ds:schemaRef ds:uri="http://schemas.microsoft.com/office/2006/documentManagement/types"/>
    <ds:schemaRef ds:uri="http://purl.org/dc/dcmitype/"/>
    <ds:schemaRef ds:uri="http://www.w3.org/XML/1998/namespace"/>
    <ds:schemaRef ds:uri="16c05727-aa75-4e4a-9b5f-8a80a1165891"/>
    <ds:schemaRef ds:uri="http://purl.org/dc/terms/"/>
    <ds:schemaRef ds:uri="230e9df3-be65-4c73-a93b-d1236ebd677e"/>
    <ds:schemaRef ds:uri="http://schemas.microsoft.com/office/infopath/2007/PartnerControls"/>
    <ds:schemaRef ds:uri="71af3243-3dd4-4a8d-8c0d-dd76da1f02a5"/>
    <ds:schemaRef ds:uri="http://purl.org/dc/elements/1.1/"/>
    <ds:schemaRef ds:uri="http://schemas.openxmlformats.org/package/2006/metadata/core-properties"/>
    <ds:schemaRef ds:uri="http://schemas.microsoft.com/sharepoint/v3"/>
    <ds:schemaRef ds:uri="http://schemas.microsoft.com/office/2006/metadata/properties"/>
  </ds:schemaRefs>
</ds:datastoreItem>
</file>

<file path=customXml/itemProps3.xml><?xml version="1.0" encoding="utf-8"?>
<ds:datastoreItem xmlns:ds="http://schemas.openxmlformats.org/officeDocument/2006/customXml" ds:itemID="{7279BBA1-1277-4614-8DDE-B2EB22751222}">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1400</TotalTime>
  <Words>1941</Words>
  <Application>Microsoft Office PowerPoint</Application>
  <PresentationFormat>Widescreen</PresentationFormat>
  <Paragraphs>87</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Segoe UI Light</vt:lpstr>
      <vt:lpstr>Times New Roman</vt:lpstr>
      <vt:lpstr>Custom</vt:lpstr>
      <vt:lpstr>Neath Port Talbot Shoreline: Preserve, Protect, Prepare</vt:lpstr>
      <vt:lpstr>Agenda</vt:lpstr>
      <vt:lpstr>What is sea level rise and why is it important?</vt:lpstr>
      <vt:lpstr>What is sea level rise?</vt:lpstr>
      <vt:lpstr>What is sea level rise?</vt:lpstr>
      <vt:lpstr>How Sea Level Rise will affect Neath Port Talbot</vt:lpstr>
      <vt:lpstr>PowerPoint Presentation</vt:lpstr>
      <vt:lpstr>PowerPoint Presentation</vt:lpstr>
      <vt:lpstr>Campaign Goal  Implement effective measures to protect Neath Port Talbot from the impacts of sea level rise, such as improved coastal defences, sustainable urban planning, and community preparedness.  Neath Port Talbot Shoreline: Preserve, Protect, Prepare</vt:lpstr>
      <vt:lpstr>Tactics</vt:lpstr>
      <vt:lpstr>Tactics</vt:lpstr>
      <vt:lpstr>Useful allies</vt:lpstr>
      <vt:lpstr>key stakeholders Identify specific decision makers responsible for environmental and urban planning policies. Arrange meetings and/or write formal letters to present my case and advocate for action.</vt:lpstr>
      <vt:lpstr>Future initiatives – Coastal Partners </vt:lpstr>
      <vt:lpstr>THANK  YOU</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Coastal Marketing presentation</dc:title>
  <dc:creator/>
  <cp:lastModifiedBy>Natalie Broadhurst (2316892)</cp:lastModifiedBy>
  <cp:revision>79</cp:revision>
  <dcterms:created xsi:type="dcterms:W3CDTF">2024-07-25T10:35:23Z</dcterms:created>
  <dcterms:modified xsi:type="dcterms:W3CDTF">2024-07-26T12:31:19Z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