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9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0F278-4813-4692-93AA-15D0102B74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6D967-1499-4BB4-8CE0-E594EC139CF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Education Placement presentation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Sophie Howells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1400370</a:t>
            </a:r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Where did I go?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2800" y="3200400"/>
            <a:ext cx="5334000" cy="33067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rgbClr val="FFFF99"/>
                </a:solidFill>
              </a:rPr>
              <a:t>6</a:t>
            </a:r>
            <a:r>
              <a:rPr lang="en-GB" baseline="30000" dirty="0" smtClean="0">
                <a:solidFill>
                  <a:srgbClr val="FFFF99"/>
                </a:solidFill>
              </a:rPr>
              <a:t>th</a:t>
            </a:r>
            <a:r>
              <a:rPr lang="en-GB" dirty="0" smtClean="0">
                <a:solidFill>
                  <a:srgbClr val="FFFF99"/>
                </a:solidFill>
              </a:rPr>
              <a:t> – 10</a:t>
            </a:r>
            <a:r>
              <a:rPr lang="en-GB" baseline="30000" dirty="0" smtClean="0">
                <a:solidFill>
                  <a:srgbClr val="FFFF99"/>
                </a:solidFill>
              </a:rPr>
              <a:t>th</a:t>
            </a:r>
            <a:r>
              <a:rPr lang="en-GB" dirty="0" smtClean="0">
                <a:solidFill>
                  <a:srgbClr val="FFFF99"/>
                </a:solidFill>
              </a:rPr>
              <a:t> November 2017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Key Stage 2 classes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Old primary school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Both new and experienced teachers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Progression from unsatisfactory </a:t>
            </a:r>
            <a:r>
              <a:rPr lang="en-GB" dirty="0" err="1">
                <a:solidFill>
                  <a:srgbClr val="FFFF99"/>
                </a:solidFill>
              </a:rPr>
              <a:t>E</a:t>
            </a:r>
            <a:r>
              <a:rPr lang="en-GB" dirty="0" err="1" smtClean="0">
                <a:solidFill>
                  <a:srgbClr val="FFFF99"/>
                </a:solidFill>
              </a:rPr>
              <a:t>styn</a:t>
            </a:r>
            <a:r>
              <a:rPr lang="en-GB" dirty="0" smtClean="0">
                <a:solidFill>
                  <a:srgbClr val="FFFF99"/>
                </a:solidFill>
              </a:rPr>
              <a:t> report in 2011 (</a:t>
            </a:r>
            <a:r>
              <a:rPr lang="en-GB" dirty="0" err="1" smtClean="0">
                <a:solidFill>
                  <a:srgbClr val="FFFF99"/>
                </a:solidFill>
              </a:rPr>
              <a:t>Estyn</a:t>
            </a:r>
            <a:r>
              <a:rPr lang="en-GB" dirty="0" smtClean="0">
                <a:solidFill>
                  <a:srgbClr val="FFFF99"/>
                </a:solidFill>
              </a:rPr>
              <a:t>, 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school, home </a:t>
            </a:r>
            <a:r>
              <a:rPr lang="en-GB" dirty="0" smtClean="0">
                <a:solidFill>
                  <a:srgbClr val="FFFF99"/>
                </a:solidFill>
              </a:rPr>
              <a:t>December 2011)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12290" name="Picture 2" descr="https://sites.google.com/a/gwaunfarren.merthyr.sch.uk/gwaunfarrenprimaryschool/_/rsrc/1472781494951/home/Gwaunfarren%20Logo.png?height=200&amp;width=1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219200"/>
            <a:ext cx="2667000" cy="2633714"/>
          </a:xfrm>
          <a:prstGeom prst="rect">
            <a:avLst/>
          </a:prstGeom>
          <a:noFill/>
        </p:spPr>
      </p:pic>
      <p:pic>
        <p:nvPicPr>
          <p:cNvPr id="12292" name="Picture 4" descr="https://sites.google.com/a/gwaunfarren.merthyr.sch.uk/gwaunfarrenprimaryschool/_/rsrc/1472781497374/home/Gwaunfarren.jpg?height=191&amp;width=2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3962400"/>
            <a:ext cx="2699314" cy="2590800"/>
          </a:xfrm>
          <a:prstGeom prst="rect">
            <a:avLst/>
          </a:prstGeom>
          <a:noFill/>
        </p:spPr>
      </p:pic>
      <p:pic>
        <p:nvPicPr>
          <p:cNvPr id="12294" name="Picture 6" descr="https://8fdb3cf1-a-6a22a8be-s-sites.googlegroups.com/a/gwaunfarren.merthyr.sch.uk/gwaunfarrenprimaryschool/home/namee.PNG?attachauth=ANoY7coVjX5eeyzqZbB5_aooCpRXu1Ye5otqzhMq0JNEVmrdB0lJVa7tfS1wk1asg_IdalhLexfJfGxjk-orquE_Z_MPZ0cb1Hx3baUIcTz1mwhorC3MbVorJvdaP7BT4vNWE4m1F-qBIAKVHC3T_LGGdADLxGY2IrSWQAZZO_M8PIDhl6JfifcA5c2x1GsrcSQYTVwZUEO0Tilpogp9BqP5xbjvwmgbOchvU600mth14Vrci3ldG5tPCPVl-djkcLtEljEmID2M&amp;attredirects=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1219200"/>
            <a:ext cx="5267325" cy="1819276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0" y="6488668"/>
            <a:ext cx="36568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FF99"/>
                </a:solidFill>
              </a:rPr>
              <a:t>(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school, home)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Schools Aims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 l="4685" t="7292" r="5710" b="6250"/>
          <a:stretch>
            <a:fillRect/>
          </a:stretch>
        </p:blipFill>
        <p:spPr bwMode="auto">
          <a:xfrm>
            <a:off x="304800" y="1524000"/>
            <a:ext cx="8577549" cy="4653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52400" y="6324600"/>
            <a:ext cx="8229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FFFF99"/>
                </a:solidFill>
              </a:rPr>
              <a:t>(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school, Mission statement)</a:t>
            </a:r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Day 1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19200"/>
            <a:ext cx="8686800" cy="54102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Year 3 - Mrs Stephens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Maths – 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dividing by 3 &amp; grouping in double digits – show me boards, Multiply by 10, Divide by 10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Assessment by worksheets of various difficulties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Welsh – 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Doctors visit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Cornerstones – 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Introduction to new theme of Castles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Create bubble map on theme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Create sentences using ‘I know, I think, maybe, I </a:t>
            </a:r>
            <a:r>
              <a:rPr lang="en-GB" dirty="0" err="1" smtClean="0">
                <a:solidFill>
                  <a:srgbClr val="FFFF99"/>
                </a:solidFill>
              </a:rPr>
              <a:t>dont</a:t>
            </a:r>
            <a:r>
              <a:rPr lang="en-GB" dirty="0" smtClean="0">
                <a:solidFill>
                  <a:srgbClr val="FFFF99"/>
                </a:solidFill>
              </a:rPr>
              <a:t> know</a:t>
            </a:r>
          </a:p>
          <a:p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Day 2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95400"/>
            <a:ext cx="8686800" cy="52578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Year 4 – Miss </a:t>
            </a:r>
            <a:r>
              <a:rPr lang="en-GB" dirty="0" err="1" smtClean="0">
                <a:solidFill>
                  <a:srgbClr val="FFFF99"/>
                </a:solidFill>
              </a:rPr>
              <a:t>Hier</a:t>
            </a: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Handwriting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Copy word of the day in their handwriting book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Use that word to write sentences 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Swimming lessons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Cornerstones/ Talk 4 writing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Introduction to new story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Create a bubble map on what they know about castles and dragons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Create sentences using I know, I think, maybe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Maths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Multiplying by 10</a:t>
            </a:r>
          </a:p>
          <a:p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Story time</a:t>
            </a:r>
          </a:p>
          <a:p>
            <a:endParaRPr lang="en-GB" dirty="0" smtClean="0">
              <a:solidFill>
                <a:srgbClr val="FFFF99"/>
              </a:solidFill>
            </a:endParaRPr>
          </a:p>
          <a:p>
            <a:endParaRPr lang="en-GB" dirty="0" smtClean="0">
              <a:solidFill>
                <a:srgbClr val="FFFF99"/>
              </a:solidFill>
            </a:endParaRPr>
          </a:p>
          <a:p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4.0-12/26941305_10215184302071669_876679203_n.jpg?oh=5f0c644cb7bd5f36ea650adf4bcad333&amp;oe=5A69924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304800"/>
            <a:ext cx="27432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304800"/>
            <a:ext cx="7467600" cy="9144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Day 3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828800"/>
            <a:ext cx="4800600" cy="5029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200" dirty="0" smtClean="0">
                <a:solidFill>
                  <a:srgbClr val="FFFF99"/>
                </a:solidFill>
              </a:rPr>
              <a:t>Year 4/5 – Mr Jones (overspill </a:t>
            </a:r>
            <a:r>
              <a:rPr lang="en-GB" sz="2200" dirty="0" smtClean="0">
                <a:solidFill>
                  <a:srgbClr val="FFFF99"/>
                </a:solidFill>
              </a:rPr>
              <a:t>class &amp; not based on ability)</a:t>
            </a:r>
            <a:endParaRPr lang="en-GB" sz="22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200" dirty="0" smtClean="0">
                <a:solidFill>
                  <a:srgbClr val="FFFF99"/>
                </a:solidFill>
              </a:rPr>
              <a:t>Talk 4 Writing </a:t>
            </a:r>
          </a:p>
          <a:p>
            <a:r>
              <a:rPr lang="en-GB" sz="2200" dirty="0" smtClean="0">
                <a:solidFill>
                  <a:srgbClr val="FFFF99"/>
                </a:solidFill>
              </a:rPr>
              <a:t>Little Red Riding hood</a:t>
            </a:r>
          </a:p>
          <a:p>
            <a:endParaRPr lang="en-GB" sz="22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200" dirty="0" smtClean="0">
                <a:solidFill>
                  <a:srgbClr val="FFFF99"/>
                </a:solidFill>
              </a:rPr>
              <a:t>Maths/problem solving</a:t>
            </a:r>
          </a:p>
          <a:p>
            <a:r>
              <a:rPr lang="en-GB" sz="22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Show Me boards</a:t>
            </a:r>
          </a:p>
          <a:p>
            <a:r>
              <a:rPr lang="en-GB" sz="22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Welsh Gov reasoning in the real world</a:t>
            </a:r>
          </a:p>
          <a:p>
            <a:r>
              <a:rPr lang="en-GB" sz="22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Fractions</a:t>
            </a:r>
          </a:p>
          <a:p>
            <a:r>
              <a:rPr lang="en-GB" sz="22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or Less than </a:t>
            </a:r>
          </a:p>
          <a:p>
            <a:endParaRPr lang="en-GB" dirty="0" smtClean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5.0-12/26972278_10215184305351751_429270824_o.jpg?oh=9aef18f4df86deada4f3c77e214294fe&amp;oe=5A68A7B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4958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419600" y="1066800"/>
            <a:ext cx="47244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 smtClean="0">
                <a:solidFill>
                  <a:srgbClr val="FFFF99"/>
                </a:solidFill>
              </a:rPr>
              <a:t>Cornerstones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 Science &amp; Space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 Create bubble map on what they know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Names of the planets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Children create their own mnemonics</a:t>
            </a:r>
          </a:p>
          <a:p>
            <a:pPr>
              <a:buNone/>
            </a:pPr>
            <a:endParaRPr lang="en-GB" sz="20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FFFF99"/>
                </a:solidFill>
              </a:rPr>
              <a:t>Welsh</a:t>
            </a:r>
          </a:p>
          <a:p>
            <a:pPr>
              <a:buNone/>
            </a:pPr>
            <a:endParaRPr lang="en-GB" sz="20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FFFF99"/>
                </a:solidFill>
              </a:rPr>
              <a:t>Cornerstones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Create a grid containing what do you know, want to know, what have </a:t>
            </a:r>
            <a:r>
              <a:rPr lang="en-GB" sz="2000" dirty="0" err="1" smtClean="0">
                <a:solidFill>
                  <a:srgbClr val="FFFF99"/>
                </a:solidFill>
              </a:rPr>
              <a:t>i</a:t>
            </a:r>
            <a:r>
              <a:rPr lang="en-GB" sz="2000" dirty="0" smtClean="0">
                <a:solidFill>
                  <a:srgbClr val="FFFF99"/>
                </a:solidFill>
              </a:rPr>
              <a:t> learnt</a:t>
            </a:r>
            <a:endParaRPr lang="en-GB" sz="2000" dirty="0" smtClean="0">
              <a:solidFill>
                <a:srgbClr val="FFFF99"/>
              </a:solidFill>
            </a:endParaRPr>
          </a:p>
          <a:p>
            <a:pPr>
              <a:buNone/>
            </a:pPr>
            <a:endParaRPr lang="en-GB" sz="20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FFFF99"/>
                </a:solidFill>
              </a:rPr>
              <a:t>Talk 4 Writing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Role play - Interviewing the characters from the story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FFFF99"/>
                </a:solidFill>
              </a:rPr>
              <a:t>I agree/ disagree .... Because ....</a:t>
            </a:r>
          </a:p>
          <a:p>
            <a:pPr>
              <a:buNone/>
            </a:pPr>
            <a:endParaRPr lang="en-GB" sz="2400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sz="2400" dirty="0" smtClean="0">
                <a:solidFill>
                  <a:srgbClr val="FFFF99"/>
                </a:solidFill>
              </a:rPr>
              <a:t>Word Association</a:t>
            </a:r>
            <a:endParaRPr lang="en-GB" sz="2400" dirty="0" smtClean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38100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Day 4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4267200" cy="510540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Year 5 – Mr McCarthy 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Multiple lessons at the same time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One to one reading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Maths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Division &amp; Multiplication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Double figure division (bus stop)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Different levels worksheets in their books</a:t>
            </a:r>
          </a:p>
          <a:p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Talk 4 Writing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Stranger Things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Go through the whole story with their actions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Carry on creating their individual story boards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5.0-12/26981882_10215184309911865_888406795_o.jpg?oh=41428c5360b22e5ce363ec90f3139500&amp;oe=5A69B95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5626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419600" y="2286000"/>
            <a:ext cx="4724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Handwriting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FFF99"/>
                </a:solidFill>
              </a:rPr>
              <a:t>Starts off with an individual letter, then word &amp; sentence</a:t>
            </a:r>
          </a:p>
          <a:p>
            <a:pPr>
              <a:buFont typeface="Arial" pitchFamily="34" charset="0"/>
              <a:buChar char="•"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Cornerstones</a:t>
            </a:r>
          </a:p>
          <a:p>
            <a:pPr>
              <a:buFont typeface="Arial" pitchFamily="34" charset="0"/>
              <a:buChar char="•"/>
            </a:pPr>
            <a:r>
              <a:rPr lang="en-GB" dirty="0" err="1" smtClean="0">
                <a:solidFill>
                  <a:srgbClr val="FFFF99"/>
                </a:solidFill>
              </a:rPr>
              <a:t>Techtastic</a:t>
            </a:r>
            <a:endParaRPr lang="en-GB" dirty="0" smtClean="0">
              <a:solidFill>
                <a:srgbClr val="FFFF99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rgbClr val="FFFF99"/>
                </a:solidFill>
              </a:rPr>
              <a:t>D</a:t>
            </a:r>
            <a:r>
              <a:rPr lang="en-GB" dirty="0" smtClean="0">
                <a:solidFill>
                  <a:srgbClr val="FFFF99"/>
                </a:solidFill>
              </a:rPr>
              <a:t>rawings of robots from </a:t>
            </a:r>
            <a:r>
              <a:rPr lang="en-GB" dirty="0" err="1" smtClean="0">
                <a:solidFill>
                  <a:srgbClr val="FFFF99"/>
                </a:solidFill>
              </a:rPr>
              <a:t>Pintrest</a:t>
            </a:r>
            <a:endParaRPr lang="en-GB" dirty="0" smtClean="0">
              <a:solidFill>
                <a:srgbClr val="FFFF99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FFF99"/>
                </a:solidFill>
              </a:rPr>
              <a:t>DT - Finishing making fair ground rides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Geography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FFF99"/>
                </a:solidFill>
              </a:rPr>
              <a:t>Geography hangman on the board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FFF99"/>
                </a:solidFill>
              </a:rPr>
              <a:t>Q&amp;A about Canada &amp; Victoria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0400" y="22860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Day 5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Year 6 - Miss Warren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Talk 4 Writing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Finishing storyboards &amp; recording 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Maths / problem solving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What are the shapes worth ?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rgbClr val="FFFF99"/>
                </a:solidFill>
              </a:rPr>
              <a:t>Cornerstones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Going back through what they remember about forces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Evaluation of fairground rides</a:t>
            </a: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  <a:p>
            <a:pPr>
              <a:buNone/>
            </a:pP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5.0-12/27018003_10215184309311850_1644278098_o.jpg?oh=e1ed509d795d70dfa7c7d5299fb7e278&amp;oe=5A68C9E9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731510" cy="1672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s://scontent-lhr3-1.xx.fbcdn.net/v/t34.0-12/27044755_10215184309591857_1086229119_n.jpg?oh=ab066cdefa74210cb388e65c15cbb4fb&amp;oe=5A68D59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4600" y="1828800"/>
            <a:ext cx="20574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-15240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Talk 4 Writing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4.0-12/26994414_10215184301471654_388270512_n.jpg?oh=b28dc4e3930d06dfed551e720e966c5d&amp;oe=5A689C4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066800"/>
            <a:ext cx="41148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s://scontent-lhr3-1.xx.fbcdn.net/v/t34.0-12/26940901_10215184303271699_1323658604_n.jpg?oh=b1ca865dd879ee148d0c1a4e53c73bdf&amp;oe=5A68AAE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3000" y="914400"/>
            <a:ext cx="34290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ttps://scontent-lhr3-1.xx.fbcdn.net/v/t34.0-12/26943126_10215184307151796_495206556_n.jpg?oh=3922e122454f545c11e169aae61091bd&amp;oe=5A68D7C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3987959"/>
            <a:ext cx="4114800" cy="2870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https://scontent-lhr3-1.xx.fbcdn.net/v/t34.0-12/26941124_10215184308551831_382133353_n.jpg?oh=0fcca5ea494c38c25190b1fc328d351f&amp;oe=5A69BDB9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53000" y="3733800"/>
            <a:ext cx="375285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553200" y="6488668"/>
            <a:ext cx="23011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FF99"/>
                </a:solidFill>
              </a:rPr>
              <a:t>(Talk for writing, 2016)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6" cstate="print"/>
          <a:srcRect l="2928" t="10417" r="72474" b="75000"/>
          <a:stretch>
            <a:fillRect/>
          </a:stretch>
        </p:blipFill>
        <p:spPr bwMode="auto">
          <a:xfrm>
            <a:off x="0" y="0"/>
            <a:ext cx="3200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Use of Welsh in the classroom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4" name="Picture 3" descr="https://scontent-lhr3-1.xx.fbcdn.net/v/t34.0-12/26943441_10215184307991817_2023294496_n.jpg?oh=cc0186a69d8b391712f08109172c70b4&amp;oe=5A68B00C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752600"/>
            <a:ext cx="3200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s://scontent-lhr3-1.xx.fbcdn.net/v/t34.0-12/27043070_10215184308351826_928175099_n.jpg?oh=f179cb29111f39677966b750b1eb0556&amp;oe=5A68B3D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5200" y="1676400"/>
            <a:ext cx="28194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ttps://scontent-lhr3-1.xx.fbcdn.net/v/t34.0-12/26940843_10215184306471779_1125270212_n.jpg?oh=95c218c4c72c2458a02202c2177f8fdd&amp;oe=5A68AFAB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7000" y="1447800"/>
            <a:ext cx="2438400" cy="4252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Use of social media</a:t>
            </a:r>
            <a:endParaRPr lang="en-GB" dirty="0">
              <a:solidFill>
                <a:srgbClr val="FFFF99"/>
              </a:solidFill>
            </a:endParaRP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 t="3125" b="6250"/>
          <a:stretch>
            <a:fillRect/>
          </a:stretch>
        </p:blipFill>
        <p:spPr bwMode="auto">
          <a:xfrm>
            <a:off x="914400" y="1676400"/>
            <a:ext cx="7547522" cy="3845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914400" y="5562600"/>
            <a:ext cx="30957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FF99"/>
                </a:solidFill>
              </a:rPr>
              <a:t>(Twitter, 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Primary)</a:t>
            </a:r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Development over the years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rgbClr val="FFFF99"/>
              </a:solidFill>
            </a:endParaRPr>
          </a:p>
          <a:p>
            <a:r>
              <a:rPr lang="en-GB" dirty="0" smtClean="0">
                <a:solidFill>
                  <a:srgbClr val="FFFF99"/>
                </a:solidFill>
              </a:rPr>
              <a:t>Use of out of class LSA, Reading and higher attainment.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Mixing of classes dependant of level</a:t>
            </a:r>
          </a:p>
          <a:p>
            <a:r>
              <a:rPr lang="en-GB" dirty="0" smtClean="0">
                <a:solidFill>
                  <a:srgbClr val="FFFF99"/>
                </a:solidFill>
              </a:rPr>
              <a:t>Repeat topics</a:t>
            </a:r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3840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Conclusion</a:t>
            </a:r>
            <a:endParaRPr lang="en-GB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99"/>
                </a:solidFill>
              </a:rPr>
              <a:t>References</a:t>
            </a:r>
            <a:endParaRPr lang="en-GB" dirty="0">
              <a:solidFill>
                <a:srgbClr val="FFFF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 smtClean="0">
                <a:solidFill>
                  <a:srgbClr val="FFFF99"/>
                </a:solidFill>
              </a:rPr>
              <a:t>Estyn</a:t>
            </a:r>
            <a:r>
              <a:rPr lang="en-GB" dirty="0" smtClean="0">
                <a:solidFill>
                  <a:srgbClr val="FFFF99"/>
                </a:solidFill>
              </a:rPr>
              <a:t>, December 2011, A report on 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 -</a:t>
            </a:r>
            <a:r>
              <a:rPr lang="en-GB" dirty="0" smtClean="0">
                <a:solidFill>
                  <a:srgbClr val="FFFF99"/>
                </a:solidFill>
              </a:rPr>
              <a:t>https://www.estyn.gov.wales/sites/default/files/documents/Inspection%20report%20Gwaunfarren%20Primary%20ENG%202011%20%28English%20only%29_0.pdf.pdf.pdf.pdf.pdf.pdf.pdf.pdf.pdf.pdf.pdf.pdf.pdf.pdf.pdf.pdf.pdf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school, home - https://sites.google.com/a/gwaunfarren.merthyr.sch.uk/gwaunfarrenprimaryschool/home</a:t>
            </a:r>
          </a:p>
          <a:p>
            <a:endParaRPr lang="en-GB" dirty="0" smtClean="0">
              <a:solidFill>
                <a:srgbClr val="FFFF99"/>
              </a:solidFill>
            </a:endParaRPr>
          </a:p>
          <a:p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school, Mission statement -  https://sites.google.com/a/gwaunfarren.merthyr.sch.uk/gwaunfarrenprimaryschool/our-school-1/our-mission</a:t>
            </a:r>
          </a:p>
          <a:p>
            <a:endParaRPr lang="en-GB" dirty="0">
              <a:solidFill>
                <a:srgbClr val="FFFF99"/>
              </a:solidFill>
            </a:endParaRPr>
          </a:p>
          <a:p>
            <a:r>
              <a:rPr lang="en-GB" dirty="0" smtClean="0">
                <a:solidFill>
                  <a:srgbClr val="FFFF99"/>
                </a:solidFill>
              </a:rPr>
              <a:t>Talk for writing, 2016 - http://www.talk4writing.co.uk/about/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  <a:p>
            <a:r>
              <a:rPr lang="en-GB" dirty="0" smtClean="0">
                <a:solidFill>
                  <a:srgbClr val="FFFF99"/>
                </a:solidFill>
              </a:rPr>
              <a:t>Twitter, </a:t>
            </a:r>
            <a:r>
              <a:rPr lang="en-GB" dirty="0" err="1" smtClean="0">
                <a:solidFill>
                  <a:srgbClr val="FFFF99"/>
                </a:solidFill>
              </a:rPr>
              <a:t>Gwaunfarren</a:t>
            </a:r>
            <a:r>
              <a:rPr lang="en-GB" dirty="0" smtClean="0">
                <a:solidFill>
                  <a:srgbClr val="FFFF99"/>
                </a:solidFill>
              </a:rPr>
              <a:t> Primary - https://twitter.com/gwaunfarrensch?lang=en</a:t>
            </a:r>
          </a:p>
          <a:p>
            <a:pPr>
              <a:buNone/>
            </a:pPr>
            <a:endParaRPr lang="en-GB" dirty="0" smtClean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2084</TotalTime>
  <Words>526</Words>
  <Application>Microsoft Office PowerPoint</Application>
  <PresentationFormat>On-screen Show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Education Placement presentation</vt:lpstr>
      <vt:lpstr>Where did I go?</vt:lpstr>
      <vt:lpstr>Schools Aims</vt:lpstr>
      <vt:lpstr>Day 1</vt:lpstr>
      <vt:lpstr>Day 2</vt:lpstr>
      <vt:lpstr>Day 3</vt:lpstr>
      <vt:lpstr>Day 4</vt:lpstr>
      <vt:lpstr>Day 5</vt:lpstr>
      <vt:lpstr>Talk 4 Writing</vt:lpstr>
      <vt:lpstr>Use of Welsh in the classroom</vt:lpstr>
      <vt:lpstr>Use of social media</vt:lpstr>
      <vt:lpstr>Development over the years</vt:lpstr>
      <vt:lpstr>Conclusion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presentation</dc:title>
  <dc:creator>bluebirdbabe</dc:creator>
  <cp:lastModifiedBy>bluebirdbabe</cp:lastModifiedBy>
  <cp:revision>4</cp:revision>
  <dcterms:created xsi:type="dcterms:W3CDTF">2018-01-23T12:22:01Z</dcterms:created>
  <dcterms:modified xsi:type="dcterms:W3CDTF">2018-01-24T23:06:43Z</dcterms:modified>
</cp:coreProperties>
</file>