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6" r:id="rId2"/>
    <p:sldId id="257" r:id="rId3"/>
    <p:sldId id="261" r:id="rId4"/>
    <p:sldId id="258" r:id="rId5"/>
    <p:sldId id="260" r:id="rId6"/>
    <p:sldId id="263" r:id="rId7"/>
    <p:sldId id="262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822BCD-414E-438B-9FDA-313C6CEDFA09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BE89C5-B7F1-4597-B922-285948A29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903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Hello I’m steph and today I’ll be discussing how I’ve developed professionally and academically. I’ll first talk about my time in college and the skills I gained whilst studying and then I’ll go on to talk about the skills </a:t>
            </a:r>
            <a:r>
              <a:rPr lang="en-GB" dirty="0" err="1"/>
              <a:t>ive</a:t>
            </a:r>
            <a:r>
              <a:rPr lang="en-GB" dirty="0"/>
              <a:t> developed in my current work place.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BE89C5-B7F1-4597-B922-285948A294A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889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2017 I went to college to study health and social care as it was such a broad subject and I didn’t know quite what I wanted to do. My first few days there is when my social skills improved as I started to make friends and therefore my confidence grew. I had to interact with the other students there and participate tasks to get to know </a:t>
            </a:r>
            <a:r>
              <a:rPr lang="en-GB" dirty="0" err="1"/>
              <a:t>eachother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BE89C5-B7F1-4597-B922-285948A294A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450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After a the first few days of getting to know my new classmates and lecturers the real work began. My time in college allowed me to develop my reading and literacy skills I already had from school. For my assignments I uncovered researching skills which was new to me as I never really did this in school. I began to analyse and paraphrase texts. I developed punctuality and time management skills to ensure I was on time to lectures and submitting my </a:t>
            </a:r>
            <a:r>
              <a:rPr lang="en-GB" dirty="0" err="1"/>
              <a:t>assigments</a:t>
            </a:r>
            <a:r>
              <a:rPr lang="en-GB" dirty="0"/>
              <a:t> on time. A lot of my work was computer based so I definitely developed computer skills. I then went on to placement at a </a:t>
            </a:r>
            <a:r>
              <a:rPr lang="en-GB" dirty="0" err="1"/>
              <a:t>childrens</a:t>
            </a:r>
            <a:r>
              <a:rPr lang="en-GB" dirty="0"/>
              <a:t> nursery where I had to put all that I learnt into practise, and a change to show that I could put the content of the course into real life situations.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BE89C5-B7F1-4597-B922-285948A294A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650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Half way through the college year I began driving lessons so I needed to make some money. I started a job as a junior care assistant. My confidence grew even more, my independence and also financial independence, I was now taking action to be responsible for myself. All that I had learnt about gave me the knowledge to care for young adults with severe mental illnesses. After passing the course I was promoted from junior to senior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BE89C5-B7F1-4597-B922-285948A294A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9509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when I learnt leadership skills as I was in charge of the shifts, management skills and being able to allocate jobs and manage my time </a:t>
            </a:r>
            <a:r>
              <a:rPr lang="en-GB" dirty="0" err="1"/>
              <a:t>approapriately</a:t>
            </a:r>
            <a:r>
              <a:rPr lang="en-GB" dirty="0"/>
              <a:t>. My analytic skills from college came in handy at work when I had to recognise important information within patients notes. I had a lot of </a:t>
            </a:r>
            <a:r>
              <a:rPr lang="en-GB" dirty="0" err="1"/>
              <a:t>responsiblty</a:t>
            </a:r>
            <a:r>
              <a:rPr lang="en-GB" dirty="0"/>
              <a:t> and realised that I </a:t>
            </a:r>
            <a:r>
              <a:rPr lang="en-GB" dirty="0" err="1"/>
              <a:t>wss</a:t>
            </a:r>
            <a:r>
              <a:rPr lang="en-GB" dirty="0"/>
              <a:t> fairly good at working under pressure and to work to my own initiative. Team building exercises during college allowed me to build friendships with </a:t>
            </a:r>
            <a:r>
              <a:rPr lang="en-GB" dirty="0" err="1"/>
              <a:t>collegues</a:t>
            </a:r>
            <a:r>
              <a:rPr lang="en-GB" dirty="0"/>
              <a:t> and form a team easily, without going to college I don’t think Id have had the </a:t>
            </a:r>
            <a:r>
              <a:rPr lang="en-GB" dirty="0" err="1"/>
              <a:t>condfidence</a:t>
            </a:r>
            <a:r>
              <a:rPr lang="en-GB" dirty="0"/>
              <a:t> to do this. My communication skills from interacting with fellow </a:t>
            </a:r>
            <a:r>
              <a:rPr lang="en-GB" dirty="0" err="1"/>
              <a:t>nstudents</a:t>
            </a:r>
            <a:r>
              <a:rPr lang="en-GB" dirty="0"/>
              <a:t> and lecturers gave me the confidence to communicate in work passing on important information.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BE89C5-B7F1-4597-B922-285948A294A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5479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 bring the </a:t>
            </a:r>
            <a:r>
              <a:rPr lang="en-GB" dirty="0" err="1"/>
              <a:t>presenation</a:t>
            </a:r>
            <a:r>
              <a:rPr lang="en-GB" dirty="0"/>
              <a:t> to a close, I hope </a:t>
            </a:r>
            <a:r>
              <a:rPr lang="en-GB" dirty="0" err="1"/>
              <a:t>ive</a:t>
            </a:r>
            <a:r>
              <a:rPr lang="en-GB" dirty="0"/>
              <a:t> shown you how my experience in college got me ready for real, working life. I took the </a:t>
            </a:r>
            <a:r>
              <a:rPr lang="en-GB" dirty="0" err="1"/>
              <a:t>conents</a:t>
            </a:r>
            <a:r>
              <a:rPr lang="en-GB" dirty="0"/>
              <a:t> of the course and put all my words into action. I was given deadlines which allowed me to </a:t>
            </a:r>
            <a:r>
              <a:rPr lang="en-GB" dirty="0" err="1"/>
              <a:t>develope</a:t>
            </a:r>
            <a:r>
              <a:rPr lang="en-GB" dirty="0"/>
              <a:t> time management skills. The practise during placement gave me an insight of real work so I wasn’t thrown into the deep end straight away.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BE89C5-B7F1-4597-B922-285948A294A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643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00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298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950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554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188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977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085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636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825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164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2209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914969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3680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883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5933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9624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867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657523-013A-4CC5-843D-92F8BF2D7DDF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E9753-A770-4D12-908F-CC57F344F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5741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url?sa=i&amp;source=images&amp;cd=&amp;ved=2ahUKEwizte_BvqjmAhX16OAKHaDSDO8QjRx6BAgBEAQ&amp;url=https%3A%2F%2Fwww.amazon.com%2FSimple-Graduation-Cartoon-Vinyl-Sticker%2Fdp%2FB074L1FKM5&amp;psig=AOvVaw1zNih6xJaxAFJvTgrqOPxe&amp;ust=157597821271001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488CC-CAF5-4D01-A11D-6B119C0363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Professional development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D6416D-85A4-48DC-A66D-F3C17B83D1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Workplace and academic skills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C43EEE-66A6-4F3F-9935-77060549E44F}"/>
              </a:ext>
            </a:extLst>
          </p:cNvPr>
          <p:cNvSpPr txBox="1"/>
          <p:nvPr/>
        </p:nvSpPr>
        <p:spPr>
          <a:xfrm>
            <a:off x="10534650" y="314325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369546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55"/>
    </mc:Choice>
    <mc:Fallback>
      <p:transition spd="slow" advTm="515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3C207-2ED4-458B-B59E-160CE47BB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6"/>
            <a:ext cx="9252154" cy="1223983"/>
          </a:xfrm>
        </p:spPr>
        <p:txBody>
          <a:bodyPr>
            <a:normAutofit/>
          </a:bodyPr>
          <a:lstStyle/>
          <a:p>
            <a:r>
              <a:rPr lang="en-GB" dirty="0"/>
              <a:t>College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5677D2-F45D-419B-A009-815D84B146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1" y="2052214"/>
            <a:ext cx="4338409" cy="4196185"/>
          </a:xfrm>
        </p:spPr>
        <p:txBody>
          <a:bodyPr>
            <a:normAutofit/>
          </a:bodyPr>
          <a:lstStyle/>
          <a:p>
            <a:r>
              <a:rPr lang="en-GB" dirty="0"/>
              <a:t>College 2017</a:t>
            </a:r>
          </a:p>
          <a:p>
            <a:r>
              <a:rPr lang="en-GB" dirty="0"/>
              <a:t>Health and social care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Social skills</a:t>
            </a:r>
          </a:p>
          <a:p>
            <a:r>
              <a:rPr lang="en-GB" dirty="0"/>
              <a:t>Confidence </a:t>
            </a:r>
          </a:p>
        </p:txBody>
      </p:sp>
      <p:pic>
        <p:nvPicPr>
          <p:cNvPr id="3076" name="Picture 4" descr="Image result for personal growth">
            <a:extLst>
              <a:ext uri="{FF2B5EF4-FFF2-40B4-BE49-F238E27FC236}">
                <a16:creationId xmlns:a16="http://schemas.microsoft.com/office/drawing/2014/main" id="{44CFFDD4-4841-4893-B390-D4413574B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1916" y="2330825"/>
            <a:ext cx="5451627" cy="3638961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785F46-3784-4488-8D36-EF421E4A14C4}"/>
              </a:ext>
            </a:extLst>
          </p:cNvPr>
          <p:cNvSpPr txBox="1"/>
          <p:nvPr/>
        </p:nvSpPr>
        <p:spPr>
          <a:xfrm>
            <a:off x="10439400" y="0"/>
            <a:ext cx="657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969120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64B71-3189-44B8-AF35-E9551D12E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College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24BC43-C439-4742-A180-5743257035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Reading, writing and communication skills</a:t>
            </a:r>
          </a:p>
          <a:p>
            <a:r>
              <a:rPr lang="en-GB" dirty="0"/>
              <a:t>Analysing and paraphrasing </a:t>
            </a:r>
          </a:p>
          <a:p>
            <a:r>
              <a:rPr lang="en-GB" dirty="0"/>
              <a:t>Punctuality and time management</a:t>
            </a:r>
          </a:p>
          <a:p>
            <a:r>
              <a:rPr lang="en-GB" dirty="0"/>
              <a:t>Computer skills </a:t>
            </a:r>
          </a:p>
          <a:p>
            <a:r>
              <a:rPr lang="en-GB" dirty="0"/>
              <a:t>Taking my knowledge and putting it into practise during placement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BA8064-5988-480E-B3A1-3A5F88228A20}"/>
              </a:ext>
            </a:extLst>
          </p:cNvPr>
          <p:cNvSpPr txBox="1"/>
          <p:nvPr/>
        </p:nvSpPr>
        <p:spPr>
          <a:xfrm>
            <a:off x="10525125" y="0"/>
            <a:ext cx="53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092305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E3CD1-7B15-4758-814A-3925B6622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000" dirty="0"/>
              <a:t>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30C666-38E7-43F8-ACA4-E3743F54C2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Part time as a junior care assistant.</a:t>
            </a:r>
          </a:p>
          <a:p>
            <a:r>
              <a:rPr lang="en-GB" sz="2800" dirty="0"/>
              <a:t>Independence</a:t>
            </a:r>
          </a:p>
          <a:p>
            <a:r>
              <a:rPr lang="en-GB" sz="2800" dirty="0"/>
              <a:t>Financially independent</a:t>
            </a:r>
          </a:p>
          <a:p>
            <a:r>
              <a:rPr lang="en-GB" sz="2800" dirty="0"/>
              <a:t>Responsibility.</a:t>
            </a:r>
          </a:p>
          <a:p>
            <a:r>
              <a:rPr lang="en-GB" sz="2800" dirty="0"/>
              <a:t>Completed course, went from junior to senior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2B5B4D-CD96-47BD-A9E7-8D83B65DD705}"/>
              </a:ext>
            </a:extLst>
          </p:cNvPr>
          <p:cNvSpPr txBox="1"/>
          <p:nvPr/>
        </p:nvSpPr>
        <p:spPr>
          <a:xfrm>
            <a:off x="10506075" y="0"/>
            <a:ext cx="495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9514502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AADBD-3C55-466F-9C57-3AF78B32C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CB1BD3-482E-44DC-8293-2E44B732E4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dirty="0"/>
              <a:t>Leadership skills</a:t>
            </a:r>
          </a:p>
          <a:p>
            <a:pPr fontAlgn="base"/>
            <a:r>
              <a:rPr lang="en-GB" dirty="0"/>
              <a:t>Allocating jobs and time management</a:t>
            </a:r>
          </a:p>
          <a:p>
            <a:pPr fontAlgn="base"/>
            <a:r>
              <a:rPr lang="en-GB" dirty="0"/>
              <a:t>Analytic skills</a:t>
            </a:r>
          </a:p>
          <a:p>
            <a:pPr fontAlgn="base"/>
            <a:r>
              <a:rPr lang="en-GB" dirty="0"/>
              <a:t>Work under pressure</a:t>
            </a:r>
          </a:p>
          <a:p>
            <a:pPr fontAlgn="base"/>
            <a:r>
              <a:rPr lang="en-GB" dirty="0"/>
              <a:t>Work to my own initiative</a:t>
            </a:r>
          </a:p>
          <a:p>
            <a:pPr fontAlgn="base"/>
            <a:r>
              <a:rPr lang="en-GB" dirty="0"/>
              <a:t>Team work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A81B71-D0ED-4573-B8D3-BE95DE52C08D}"/>
              </a:ext>
            </a:extLst>
          </p:cNvPr>
          <p:cNvSpPr txBox="1"/>
          <p:nvPr/>
        </p:nvSpPr>
        <p:spPr>
          <a:xfrm>
            <a:off x="10496550" y="0"/>
            <a:ext cx="55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6248305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0F3508-0989-48D2-AAA2-4E4BB6B58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932B0-D9E0-465F-A6FE-EC1562920C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Personal growth</a:t>
            </a:r>
          </a:p>
          <a:p>
            <a:r>
              <a:rPr lang="en-GB" dirty="0"/>
              <a:t>Academic skills</a:t>
            </a:r>
          </a:p>
          <a:p>
            <a:r>
              <a:rPr lang="en-GB" dirty="0"/>
              <a:t>All developed into professional skills</a:t>
            </a:r>
          </a:p>
          <a:p>
            <a:r>
              <a:rPr lang="en-GB" dirty="0"/>
              <a:t>Working to deadline turned into time management skills at work</a:t>
            </a:r>
          </a:p>
          <a:p>
            <a:r>
              <a:rPr lang="en-GB" dirty="0"/>
              <a:t>Placements gave an insight of the real world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F54D3C-39F1-4FBB-94C2-9CB4194E0FEA}"/>
              </a:ext>
            </a:extLst>
          </p:cNvPr>
          <p:cNvSpPr txBox="1"/>
          <p:nvPr/>
        </p:nvSpPr>
        <p:spPr>
          <a:xfrm>
            <a:off x="10467975" y="0"/>
            <a:ext cx="6000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476603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00DAA-6F62-4322-A972-A923EA0DD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Thanks for listening..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AB260-90A6-40B5-AFF6-BCB09DEFEA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/>
              <a:t>                           ..any questions?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9C430D-6337-43CB-A63D-D39A9AC36DF3}"/>
              </a:ext>
            </a:extLst>
          </p:cNvPr>
          <p:cNvSpPr txBox="1"/>
          <p:nvPr/>
        </p:nvSpPr>
        <p:spPr>
          <a:xfrm>
            <a:off x="10496550" y="66675"/>
            <a:ext cx="5905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7</a:t>
            </a:r>
          </a:p>
        </p:txBody>
      </p:sp>
      <p:pic>
        <p:nvPicPr>
          <p:cNvPr id="1026" name="Picture 2" descr="Image result for graduation">
            <a:extLst>
              <a:ext uri="{FF2B5EF4-FFF2-40B4-BE49-F238E27FC236}">
                <a16:creationId xmlns:a16="http://schemas.microsoft.com/office/drawing/2014/main" id="{4753A00B-05B8-4FE5-B130-6D0D2559F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92" y="4314469"/>
            <a:ext cx="3457710" cy="2229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9431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0175F-9351-4D91-B0D0-A0C3FBEE2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27647-99AA-4064-8617-224C1EF474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https://www.google.com/url?sa=i&amp;source=images&amp;cd=&amp;ved=2ahUKEwizte_BvqjmAhX16OAKHaDSDO8QjRx6BAgBEAQ&amp;url=https%3A%2F%2Fwww.amazon.com%2FSimple-Graduation-Cartoon-Vinyl-Sticker%2Fdp%2FB074L1FKM5&amp;psig=AOvVaw1zNih6xJaxAFJvTgrqOPxe&amp;ust=1575978212710018</a:t>
            </a:r>
            <a:endParaRPr lang="en-GB" dirty="0"/>
          </a:p>
          <a:p>
            <a:endParaRPr lang="en-GB" dirty="0"/>
          </a:p>
          <a:p>
            <a:r>
              <a:rPr lang="en-GB" dirty="0"/>
              <a:t>https://www.google.com/url?sa=i&amp;source=images&amp;cd=&amp;cad=rja&amp;uact=8&amp;ved=2ahUKEwj9xZCJv6jmAhV08OAKHSCjBVAQjRx6BAgBEAQ&amp;url=https%3A%2F%2Fwww.bigthinkedge.com%2F5-things-to-learn-about-personal-growth-and-how-to-achieve-your-own%2Flearn-achieve-personal-growth%2F&amp;psig=AOvVaw0g0-8P_QJGmFLSBiIdFkAL&amp;ust=1575978291631837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35969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112</TotalTime>
  <Words>806</Words>
  <Application>Microsoft Office PowerPoint</Application>
  <PresentationFormat>Widescreen</PresentationFormat>
  <Paragraphs>61</Paragraphs>
  <Slides>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Gothic</vt:lpstr>
      <vt:lpstr>Wingdings 3</vt:lpstr>
      <vt:lpstr>Ion</vt:lpstr>
      <vt:lpstr>Professional development</vt:lpstr>
      <vt:lpstr>College </vt:lpstr>
      <vt:lpstr>College </vt:lpstr>
      <vt:lpstr>work</vt:lpstr>
      <vt:lpstr>work</vt:lpstr>
      <vt:lpstr>overview</vt:lpstr>
      <vt:lpstr>Thanks for listening..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development</dc:title>
  <dc:creator>steph</dc:creator>
  <cp:lastModifiedBy> </cp:lastModifiedBy>
  <cp:revision>13</cp:revision>
  <dcterms:created xsi:type="dcterms:W3CDTF">2019-11-26T11:24:56Z</dcterms:created>
  <dcterms:modified xsi:type="dcterms:W3CDTF">2019-12-09T11:48:05Z</dcterms:modified>
</cp:coreProperties>
</file>