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3" autoAdjust="0"/>
    <p:restoredTop sz="94660"/>
  </p:normalViewPr>
  <p:slideViewPr>
    <p:cSldViewPr snapToGrid="0">
      <p:cViewPr varScale="1">
        <p:scale>
          <a:sx n="78" d="100"/>
          <a:sy n="78" d="100"/>
        </p:scale>
        <p:origin x="6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92AF5D-1FA3-4E61-89E0-578CB062298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E1D026-79CA-47FA-885A-BF6260C049C7}">
      <dgm:prSet/>
      <dgm:spPr/>
      <dgm:t>
        <a:bodyPr/>
        <a:lstStyle/>
        <a:p>
          <a:r>
            <a:rPr lang="en-US"/>
            <a:t>use GOOGLE tools:  - GOOGLE drawings</a:t>
          </a:r>
        </a:p>
      </dgm:t>
    </dgm:pt>
    <dgm:pt modelId="{2CCD4ED7-1203-4549-8CA7-828260C32921}" type="parTrans" cxnId="{847FBB82-A78A-4744-930F-8F8FA96B836B}">
      <dgm:prSet/>
      <dgm:spPr/>
      <dgm:t>
        <a:bodyPr/>
        <a:lstStyle/>
        <a:p>
          <a:endParaRPr lang="en-US"/>
        </a:p>
      </dgm:t>
    </dgm:pt>
    <dgm:pt modelId="{84373BA7-5518-4CA9-9652-BC81F555065A}" type="sibTrans" cxnId="{847FBB82-A78A-4744-930F-8F8FA96B836B}">
      <dgm:prSet/>
      <dgm:spPr/>
      <dgm:t>
        <a:bodyPr/>
        <a:lstStyle/>
        <a:p>
          <a:endParaRPr lang="en-US"/>
        </a:p>
      </dgm:t>
    </dgm:pt>
    <dgm:pt modelId="{84F4C4C2-67E7-42A7-95C8-03BAE8C2638B}">
      <dgm:prSet/>
      <dgm:spPr/>
      <dgm:t>
        <a:bodyPr/>
        <a:lstStyle/>
        <a:p>
          <a:r>
            <a:rPr lang="en-US" dirty="0"/>
            <a:t>                                     - GOOGLE sheets</a:t>
          </a:r>
        </a:p>
      </dgm:t>
    </dgm:pt>
    <dgm:pt modelId="{20EF5970-41FE-4ED9-B215-F80901DD45D9}" type="parTrans" cxnId="{959214AC-F889-4EE3-BABE-D26CAB7DE7EF}">
      <dgm:prSet/>
      <dgm:spPr/>
      <dgm:t>
        <a:bodyPr/>
        <a:lstStyle/>
        <a:p>
          <a:endParaRPr lang="en-US"/>
        </a:p>
      </dgm:t>
    </dgm:pt>
    <dgm:pt modelId="{2717A2E6-4C52-4A0D-8C67-D7C68ACE0FDA}" type="sibTrans" cxnId="{959214AC-F889-4EE3-BABE-D26CAB7DE7EF}">
      <dgm:prSet/>
      <dgm:spPr/>
      <dgm:t>
        <a:bodyPr/>
        <a:lstStyle/>
        <a:p>
          <a:endParaRPr lang="en-US"/>
        </a:p>
      </dgm:t>
    </dgm:pt>
    <dgm:pt modelId="{6168D696-E7DF-4164-9765-555C96CEB6C0}">
      <dgm:prSet/>
      <dgm:spPr/>
      <dgm:t>
        <a:bodyPr/>
        <a:lstStyle/>
        <a:p>
          <a:r>
            <a:rPr lang="en-US" dirty="0"/>
            <a:t>                                     - GOOGLE slides</a:t>
          </a:r>
        </a:p>
      </dgm:t>
    </dgm:pt>
    <dgm:pt modelId="{CA30D697-3C8E-4AB6-A035-84988929D6F4}" type="parTrans" cxnId="{DD9E7E87-D799-40C9-A2B3-F6EFDA7F5DFA}">
      <dgm:prSet/>
      <dgm:spPr/>
      <dgm:t>
        <a:bodyPr/>
        <a:lstStyle/>
        <a:p>
          <a:endParaRPr lang="en-US"/>
        </a:p>
      </dgm:t>
    </dgm:pt>
    <dgm:pt modelId="{F542C289-A744-4886-B9CE-69C551577E7E}" type="sibTrans" cxnId="{DD9E7E87-D799-40C9-A2B3-F6EFDA7F5DFA}">
      <dgm:prSet/>
      <dgm:spPr/>
      <dgm:t>
        <a:bodyPr/>
        <a:lstStyle/>
        <a:p>
          <a:endParaRPr lang="en-US"/>
        </a:p>
      </dgm:t>
    </dgm:pt>
    <dgm:pt modelId="{04449824-D828-404E-894E-D60DB311CE1D}">
      <dgm:prSet/>
      <dgm:spPr/>
      <dgm:t>
        <a:bodyPr/>
        <a:lstStyle/>
        <a:p>
          <a:r>
            <a:rPr lang="en-US"/>
            <a:t>Sending an email in a workplace</a:t>
          </a:r>
        </a:p>
      </dgm:t>
    </dgm:pt>
    <dgm:pt modelId="{1F4AA9C1-65AD-4796-A5FD-D8437A861D79}" type="parTrans" cxnId="{7D1A9173-79ED-45CB-8B15-605711FFC6B9}">
      <dgm:prSet/>
      <dgm:spPr/>
      <dgm:t>
        <a:bodyPr/>
        <a:lstStyle/>
        <a:p>
          <a:endParaRPr lang="en-US"/>
        </a:p>
      </dgm:t>
    </dgm:pt>
    <dgm:pt modelId="{1D3E38A5-2F58-41AF-A174-E109E2E2E3B0}" type="sibTrans" cxnId="{7D1A9173-79ED-45CB-8B15-605711FFC6B9}">
      <dgm:prSet/>
      <dgm:spPr/>
      <dgm:t>
        <a:bodyPr/>
        <a:lstStyle/>
        <a:p>
          <a:endParaRPr lang="en-US"/>
        </a:p>
      </dgm:t>
    </dgm:pt>
    <dgm:pt modelId="{495B0CE5-F0E4-49F3-A4DF-A14A24777678}">
      <dgm:prSet/>
      <dgm:spPr/>
      <dgm:t>
        <a:bodyPr/>
        <a:lstStyle/>
        <a:p>
          <a:r>
            <a:rPr lang="en-US"/>
            <a:t>How detecting scams</a:t>
          </a:r>
        </a:p>
      </dgm:t>
    </dgm:pt>
    <dgm:pt modelId="{CCB8F0F5-459A-40BF-8656-1DDEBED5048E}" type="parTrans" cxnId="{A4F60B0A-A2CB-4885-B080-A0ED756F9DF6}">
      <dgm:prSet/>
      <dgm:spPr/>
      <dgm:t>
        <a:bodyPr/>
        <a:lstStyle/>
        <a:p>
          <a:endParaRPr lang="en-US"/>
        </a:p>
      </dgm:t>
    </dgm:pt>
    <dgm:pt modelId="{2C6BFDA6-215F-4FB2-94B7-2E9898A0F37B}" type="sibTrans" cxnId="{A4F60B0A-A2CB-4885-B080-A0ED756F9DF6}">
      <dgm:prSet/>
      <dgm:spPr/>
      <dgm:t>
        <a:bodyPr/>
        <a:lstStyle/>
        <a:p>
          <a:endParaRPr lang="en-US"/>
        </a:p>
      </dgm:t>
    </dgm:pt>
    <dgm:pt modelId="{0436600E-FDB3-41A4-AA6F-C502D0A3DCD3}">
      <dgm:prSet/>
      <dgm:spPr/>
      <dgm:t>
        <a:bodyPr/>
        <a:lstStyle/>
        <a:p>
          <a:r>
            <a:rPr lang="en-US"/>
            <a:t>Use MICROSOFT OFFICE:  -Power point</a:t>
          </a:r>
        </a:p>
      </dgm:t>
    </dgm:pt>
    <dgm:pt modelId="{23E9A57D-CC3E-49FD-A1EA-DE551ED2959C}" type="parTrans" cxnId="{FA577116-B9CF-414A-9FDE-45D2AEE98EF2}">
      <dgm:prSet/>
      <dgm:spPr/>
      <dgm:t>
        <a:bodyPr/>
        <a:lstStyle/>
        <a:p>
          <a:endParaRPr lang="en-US"/>
        </a:p>
      </dgm:t>
    </dgm:pt>
    <dgm:pt modelId="{F3B6F79C-2510-4B65-B6EF-DC43A388A5B7}" type="sibTrans" cxnId="{FA577116-B9CF-414A-9FDE-45D2AEE98EF2}">
      <dgm:prSet/>
      <dgm:spPr/>
      <dgm:t>
        <a:bodyPr/>
        <a:lstStyle/>
        <a:p>
          <a:endParaRPr lang="en-US"/>
        </a:p>
      </dgm:t>
    </dgm:pt>
    <dgm:pt modelId="{60E5AC16-E73B-4596-A70D-7D2C35662BAA}">
      <dgm:prSet/>
      <dgm:spPr/>
      <dgm:t>
        <a:bodyPr/>
        <a:lstStyle/>
        <a:p>
          <a:r>
            <a:rPr lang="en-US" dirty="0"/>
            <a:t>                                                    -Worlds</a:t>
          </a:r>
        </a:p>
      </dgm:t>
    </dgm:pt>
    <dgm:pt modelId="{AAD2A379-03B1-4509-BACB-19094D7F1391}" type="parTrans" cxnId="{F1344629-7E00-4E43-8ACC-E9E04FA60257}">
      <dgm:prSet/>
      <dgm:spPr/>
      <dgm:t>
        <a:bodyPr/>
        <a:lstStyle/>
        <a:p>
          <a:endParaRPr lang="en-US"/>
        </a:p>
      </dgm:t>
    </dgm:pt>
    <dgm:pt modelId="{72F7FC9B-2CDB-490C-9E46-12A1304FC662}" type="sibTrans" cxnId="{F1344629-7E00-4E43-8ACC-E9E04FA60257}">
      <dgm:prSet/>
      <dgm:spPr/>
      <dgm:t>
        <a:bodyPr/>
        <a:lstStyle/>
        <a:p>
          <a:endParaRPr lang="en-US"/>
        </a:p>
      </dgm:t>
    </dgm:pt>
    <dgm:pt modelId="{643C20A4-6AA5-4B4E-A3AF-C545AE85E9C7}">
      <dgm:prSet/>
      <dgm:spPr/>
      <dgm:t>
        <a:bodyPr/>
        <a:lstStyle/>
        <a:p>
          <a:r>
            <a:rPr lang="en-US" dirty="0"/>
            <a:t>                                                    -Teams</a:t>
          </a:r>
        </a:p>
      </dgm:t>
    </dgm:pt>
    <dgm:pt modelId="{06580E91-AE62-46A3-82C5-525EF73C27CE}" type="parTrans" cxnId="{8A4A9D37-2BDA-448A-B358-EA84ADCACC6D}">
      <dgm:prSet/>
      <dgm:spPr/>
      <dgm:t>
        <a:bodyPr/>
        <a:lstStyle/>
        <a:p>
          <a:endParaRPr lang="en-US"/>
        </a:p>
      </dgm:t>
    </dgm:pt>
    <dgm:pt modelId="{31054A52-83C3-4B83-B713-DB2476E07C32}" type="sibTrans" cxnId="{8A4A9D37-2BDA-448A-B358-EA84ADCACC6D}">
      <dgm:prSet/>
      <dgm:spPr/>
      <dgm:t>
        <a:bodyPr/>
        <a:lstStyle/>
        <a:p>
          <a:endParaRPr lang="en-US"/>
        </a:p>
      </dgm:t>
    </dgm:pt>
    <dgm:pt modelId="{8D2B6B49-78CF-4D12-9649-74A2A45D6BCD}">
      <dgm:prSet/>
      <dgm:spPr/>
      <dgm:t>
        <a:bodyPr/>
        <a:lstStyle/>
        <a:p>
          <a:r>
            <a:rPr lang="en-US"/>
            <a:t>How to make a poster or flyer(used different software)</a:t>
          </a:r>
        </a:p>
      </dgm:t>
    </dgm:pt>
    <dgm:pt modelId="{E60B418D-EEF1-4FE3-8443-CB791A1E74D6}" type="parTrans" cxnId="{58F9B3E7-1927-4F26-B77B-27A047713D66}">
      <dgm:prSet/>
      <dgm:spPr/>
      <dgm:t>
        <a:bodyPr/>
        <a:lstStyle/>
        <a:p>
          <a:endParaRPr lang="en-US"/>
        </a:p>
      </dgm:t>
    </dgm:pt>
    <dgm:pt modelId="{A2505E20-8CE8-4B5A-9F11-FE1EDB61461B}" type="sibTrans" cxnId="{58F9B3E7-1927-4F26-B77B-27A047713D66}">
      <dgm:prSet/>
      <dgm:spPr/>
      <dgm:t>
        <a:bodyPr/>
        <a:lstStyle/>
        <a:p>
          <a:endParaRPr lang="en-US"/>
        </a:p>
      </dgm:t>
    </dgm:pt>
    <dgm:pt modelId="{C92EE03F-3B27-4EC2-9BFC-9394982E6818}" type="pres">
      <dgm:prSet presAssocID="{3892AF5D-1FA3-4E61-89E0-578CB062298B}" presName="linear" presStyleCnt="0">
        <dgm:presLayoutVars>
          <dgm:animLvl val="lvl"/>
          <dgm:resizeHandles val="exact"/>
        </dgm:presLayoutVars>
      </dgm:prSet>
      <dgm:spPr/>
    </dgm:pt>
    <dgm:pt modelId="{8276A744-8FD3-4231-80C7-0E0165FE650B}" type="pres">
      <dgm:prSet presAssocID="{E8E1D026-79CA-47FA-885A-BF6260C049C7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9C944DF-CF4A-4D9D-8BC1-96C216F60892}" type="pres">
      <dgm:prSet presAssocID="{84373BA7-5518-4CA9-9652-BC81F555065A}" presName="spacer" presStyleCnt="0"/>
      <dgm:spPr/>
    </dgm:pt>
    <dgm:pt modelId="{504DA8DC-EC1B-4FDB-9CAD-DB6C6E5B6EE5}" type="pres">
      <dgm:prSet presAssocID="{84F4C4C2-67E7-42A7-95C8-03BAE8C2638B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5B05B735-581C-4D5A-B1FA-BAB8BAD5EDD4}" type="pres">
      <dgm:prSet presAssocID="{2717A2E6-4C52-4A0D-8C67-D7C68ACE0FDA}" presName="spacer" presStyleCnt="0"/>
      <dgm:spPr/>
    </dgm:pt>
    <dgm:pt modelId="{074EB0E6-C1D9-4755-8002-BB91BB86EA4E}" type="pres">
      <dgm:prSet presAssocID="{6168D696-E7DF-4164-9765-555C96CEB6C0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CB1848A1-DB87-49A6-91ED-8F4A23C78EC6}" type="pres">
      <dgm:prSet presAssocID="{F542C289-A744-4886-B9CE-69C551577E7E}" presName="spacer" presStyleCnt="0"/>
      <dgm:spPr/>
    </dgm:pt>
    <dgm:pt modelId="{FC2CE89E-93C6-4BBA-AD5B-C058E7FFD9A7}" type="pres">
      <dgm:prSet presAssocID="{04449824-D828-404E-894E-D60DB311CE1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1FF067A5-BEC4-4FE6-991A-0ED697346E23}" type="pres">
      <dgm:prSet presAssocID="{1D3E38A5-2F58-41AF-A174-E109E2E2E3B0}" presName="spacer" presStyleCnt="0"/>
      <dgm:spPr/>
    </dgm:pt>
    <dgm:pt modelId="{DE45D1BA-16B5-4E0F-A5AE-A09A1FC6C4BB}" type="pres">
      <dgm:prSet presAssocID="{495B0CE5-F0E4-49F3-A4DF-A14A24777678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D29DF08C-A0D0-427C-9631-48BBE82FA45D}" type="pres">
      <dgm:prSet presAssocID="{2C6BFDA6-215F-4FB2-94B7-2E9898A0F37B}" presName="spacer" presStyleCnt="0"/>
      <dgm:spPr/>
    </dgm:pt>
    <dgm:pt modelId="{F347F8D7-DFF0-424A-BF1D-B317B67EA1E4}" type="pres">
      <dgm:prSet presAssocID="{0436600E-FDB3-41A4-AA6F-C502D0A3DCD3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FD79E65A-8DE1-47D5-9369-3EFAC2A38AA5}" type="pres">
      <dgm:prSet presAssocID="{F3B6F79C-2510-4B65-B6EF-DC43A388A5B7}" presName="spacer" presStyleCnt="0"/>
      <dgm:spPr/>
    </dgm:pt>
    <dgm:pt modelId="{4A4E1C6A-9E08-41EA-83FB-4C918F65790B}" type="pres">
      <dgm:prSet presAssocID="{60E5AC16-E73B-4596-A70D-7D2C35662BAA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9B34E319-B24B-427A-B678-CEAA035C22D1}" type="pres">
      <dgm:prSet presAssocID="{72F7FC9B-2CDB-490C-9E46-12A1304FC662}" presName="spacer" presStyleCnt="0"/>
      <dgm:spPr/>
    </dgm:pt>
    <dgm:pt modelId="{63EB72B9-511F-4B48-BB34-9F35F2616CF6}" type="pres">
      <dgm:prSet presAssocID="{643C20A4-6AA5-4B4E-A3AF-C545AE85E9C7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C7864445-90C4-4402-86CD-E23FF2015897}" type="pres">
      <dgm:prSet presAssocID="{31054A52-83C3-4B83-B713-DB2476E07C32}" presName="spacer" presStyleCnt="0"/>
      <dgm:spPr/>
    </dgm:pt>
    <dgm:pt modelId="{0EA487DD-D556-47C4-8D9B-2273F3CEE21E}" type="pres">
      <dgm:prSet presAssocID="{8D2B6B49-78CF-4D12-9649-74A2A45D6BCD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2D55C207-4669-49CE-8542-91B40C407E15}" type="presOf" srcId="{60E5AC16-E73B-4596-A70D-7D2C35662BAA}" destId="{4A4E1C6A-9E08-41EA-83FB-4C918F65790B}" srcOrd="0" destOrd="0" presId="urn:microsoft.com/office/officeart/2005/8/layout/vList2"/>
    <dgm:cxn modelId="{A4F60B0A-A2CB-4885-B080-A0ED756F9DF6}" srcId="{3892AF5D-1FA3-4E61-89E0-578CB062298B}" destId="{495B0CE5-F0E4-49F3-A4DF-A14A24777678}" srcOrd="4" destOrd="0" parTransId="{CCB8F0F5-459A-40BF-8656-1DDEBED5048E}" sibTransId="{2C6BFDA6-215F-4FB2-94B7-2E9898A0F37B}"/>
    <dgm:cxn modelId="{FA577116-B9CF-414A-9FDE-45D2AEE98EF2}" srcId="{3892AF5D-1FA3-4E61-89E0-578CB062298B}" destId="{0436600E-FDB3-41A4-AA6F-C502D0A3DCD3}" srcOrd="5" destOrd="0" parTransId="{23E9A57D-CC3E-49FD-A1EA-DE551ED2959C}" sibTransId="{F3B6F79C-2510-4B65-B6EF-DC43A388A5B7}"/>
    <dgm:cxn modelId="{F2BD4C18-DE36-458D-B801-88F8A3BF5A8E}" type="presOf" srcId="{8D2B6B49-78CF-4D12-9649-74A2A45D6BCD}" destId="{0EA487DD-D556-47C4-8D9B-2273F3CEE21E}" srcOrd="0" destOrd="0" presId="urn:microsoft.com/office/officeart/2005/8/layout/vList2"/>
    <dgm:cxn modelId="{749C6326-8467-4DF9-9ADF-9FCD1F3AEB8E}" type="presOf" srcId="{E8E1D026-79CA-47FA-885A-BF6260C049C7}" destId="{8276A744-8FD3-4231-80C7-0E0165FE650B}" srcOrd="0" destOrd="0" presId="urn:microsoft.com/office/officeart/2005/8/layout/vList2"/>
    <dgm:cxn modelId="{F1344629-7E00-4E43-8ACC-E9E04FA60257}" srcId="{3892AF5D-1FA3-4E61-89E0-578CB062298B}" destId="{60E5AC16-E73B-4596-A70D-7D2C35662BAA}" srcOrd="6" destOrd="0" parTransId="{AAD2A379-03B1-4509-BACB-19094D7F1391}" sibTransId="{72F7FC9B-2CDB-490C-9E46-12A1304FC662}"/>
    <dgm:cxn modelId="{8A4A9D37-2BDA-448A-B358-EA84ADCACC6D}" srcId="{3892AF5D-1FA3-4E61-89E0-578CB062298B}" destId="{643C20A4-6AA5-4B4E-A3AF-C545AE85E9C7}" srcOrd="7" destOrd="0" parTransId="{06580E91-AE62-46A3-82C5-525EF73C27CE}" sibTransId="{31054A52-83C3-4B83-B713-DB2476E07C32}"/>
    <dgm:cxn modelId="{7D1A9173-79ED-45CB-8B15-605711FFC6B9}" srcId="{3892AF5D-1FA3-4E61-89E0-578CB062298B}" destId="{04449824-D828-404E-894E-D60DB311CE1D}" srcOrd="3" destOrd="0" parTransId="{1F4AA9C1-65AD-4796-A5FD-D8437A861D79}" sibTransId="{1D3E38A5-2F58-41AF-A174-E109E2E2E3B0}"/>
    <dgm:cxn modelId="{87AD9575-326D-4B6D-950E-B975340BC2D4}" type="presOf" srcId="{495B0CE5-F0E4-49F3-A4DF-A14A24777678}" destId="{DE45D1BA-16B5-4E0F-A5AE-A09A1FC6C4BB}" srcOrd="0" destOrd="0" presId="urn:microsoft.com/office/officeart/2005/8/layout/vList2"/>
    <dgm:cxn modelId="{847FBB82-A78A-4744-930F-8F8FA96B836B}" srcId="{3892AF5D-1FA3-4E61-89E0-578CB062298B}" destId="{E8E1D026-79CA-47FA-885A-BF6260C049C7}" srcOrd="0" destOrd="0" parTransId="{2CCD4ED7-1203-4549-8CA7-828260C32921}" sibTransId="{84373BA7-5518-4CA9-9652-BC81F555065A}"/>
    <dgm:cxn modelId="{E1B8E483-3E31-499C-80AE-77009234D744}" type="presOf" srcId="{84F4C4C2-67E7-42A7-95C8-03BAE8C2638B}" destId="{504DA8DC-EC1B-4FDB-9CAD-DB6C6E5B6EE5}" srcOrd="0" destOrd="0" presId="urn:microsoft.com/office/officeart/2005/8/layout/vList2"/>
    <dgm:cxn modelId="{DD9E7E87-D799-40C9-A2B3-F6EFDA7F5DFA}" srcId="{3892AF5D-1FA3-4E61-89E0-578CB062298B}" destId="{6168D696-E7DF-4164-9765-555C96CEB6C0}" srcOrd="2" destOrd="0" parTransId="{CA30D697-3C8E-4AB6-A035-84988929D6F4}" sibTransId="{F542C289-A744-4886-B9CE-69C551577E7E}"/>
    <dgm:cxn modelId="{92F94E89-6AB9-4559-8E96-9F578FDFC4CC}" type="presOf" srcId="{04449824-D828-404E-894E-D60DB311CE1D}" destId="{FC2CE89E-93C6-4BBA-AD5B-C058E7FFD9A7}" srcOrd="0" destOrd="0" presId="urn:microsoft.com/office/officeart/2005/8/layout/vList2"/>
    <dgm:cxn modelId="{959214AC-F889-4EE3-BABE-D26CAB7DE7EF}" srcId="{3892AF5D-1FA3-4E61-89E0-578CB062298B}" destId="{84F4C4C2-67E7-42A7-95C8-03BAE8C2638B}" srcOrd="1" destOrd="0" parTransId="{20EF5970-41FE-4ED9-B215-F80901DD45D9}" sibTransId="{2717A2E6-4C52-4A0D-8C67-D7C68ACE0FDA}"/>
    <dgm:cxn modelId="{5FD8EDAE-79D2-49E6-93A8-8F664EEE7073}" type="presOf" srcId="{6168D696-E7DF-4164-9765-555C96CEB6C0}" destId="{074EB0E6-C1D9-4755-8002-BB91BB86EA4E}" srcOrd="0" destOrd="0" presId="urn:microsoft.com/office/officeart/2005/8/layout/vList2"/>
    <dgm:cxn modelId="{345CBFB9-4C06-48D8-8E3C-800E8C68B0FD}" type="presOf" srcId="{3892AF5D-1FA3-4E61-89E0-578CB062298B}" destId="{C92EE03F-3B27-4EC2-9BFC-9394982E6818}" srcOrd="0" destOrd="0" presId="urn:microsoft.com/office/officeart/2005/8/layout/vList2"/>
    <dgm:cxn modelId="{52E36DC1-DCB2-4B2D-88E1-2B388636D262}" type="presOf" srcId="{643C20A4-6AA5-4B4E-A3AF-C545AE85E9C7}" destId="{63EB72B9-511F-4B48-BB34-9F35F2616CF6}" srcOrd="0" destOrd="0" presId="urn:microsoft.com/office/officeart/2005/8/layout/vList2"/>
    <dgm:cxn modelId="{58F9B3E7-1927-4F26-B77B-27A047713D66}" srcId="{3892AF5D-1FA3-4E61-89E0-578CB062298B}" destId="{8D2B6B49-78CF-4D12-9649-74A2A45D6BCD}" srcOrd="8" destOrd="0" parTransId="{E60B418D-EEF1-4FE3-8443-CB791A1E74D6}" sibTransId="{A2505E20-8CE8-4B5A-9F11-FE1EDB61461B}"/>
    <dgm:cxn modelId="{4C4075FE-E2D1-4378-A936-1137940BE381}" type="presOf" srcId="{0436600E-FDB3-41A4-AA6F-C502D0A3DCD3}" destId="{F347F8D7-DFF0-424A-BF1D-B317B67EA1E4}" srcOrd="0" destOrd="0" presId="urn:microsoft.com/office/officeart/2005/8/layout/vList2"/>
    <dgm:cxn modelId="{66C59F12-F202-4620-8BE8-3530B579C815}" type="presParOf" srcId="{C92EE03F-3B27-4EC2-9BFC-9394982E6818}" destId="{8276A744-8FD3-4231-80C7-0E0165FE650B}" srcOrd="0" destOrd="0" presId="urn:microsoft.com/office/officeart/2005/8/layout/vList2"/>
    <dgm:cxn modelId="{071E3C3A-3E9B-428E-8119-F0B183D9E608}" type="presParOf" srcId="{C92EE03F-3B27-4EC2-9BFC-9394982E6818}" destId="{09C944DF-CF4A-4D9D-8BC1-96C216F60892}" srcOrd="1" destOrd="0" presId="urn:microsoft.com/office/officeart/2005/8/layout/vList2"/>
    <dgm:cxn modelId="{3D2B4481-1B74-433F-A741-5F262BE3E310}" type="presParOf" srcId="{C92EE03F-3B27-4EC2-9BFC-9394982E6818}" destId="{504DA8DC-EC1B-4FDB-9CAD-DB6C6E5B6EE5}" srcOrd="2" destOrd="0" presId="urn:microsoft.com/office/officeart/2005/8/layout/vList2"/>
    <dgm:cxn modelId="{0A01293A-7EDD-48FF-862B-3F611F177C3C}" type="presParOf" srcId="{C92EE03F-3B27-4EC2-9BFC-9394982E6818}" destId="{5B05B735-581C-4D5A-B1FA-BAB8BAD5EDD4}" srcOrd="3" destOrd="0" presId="urn:microsoft.com/office/officeart/2005/8/layout/vList2"/>
    <dgm:cxn modelId="{5873EA5A-7272-496B-9B21-0D2077A52B93}" type="presParOf" srcId="{C92EE03F-3B27-4EC2-9BFC-9394982E6818}" destId="{074EB0E6-C1D9-4755-8002-BB91BB86EA4E}" srcOrd="4" destOrd="0" presId="urn:microsoft.com/office/officeart/2005/8/layout/vList2"/>
    <dgm:cxn modelId="{79568059-9732-4388-AA68-CFF0DB5EB539}" type="presParOf" srcId="{C92EE03F-3B27-4EC2-9BFC-9394982E6818}" destId="{CB1848A1-DB87-49A6-91ED-8F4A23C78EC6}" srcOrd="5" destOrd="0" presId="urn:microsoft.com/office/officeart/2005/8/layout/vList2"/>
    <dgm:cxn modelId="{4ED01796-C8CA-4AE3-9928-4ADBA183252C}" type="presParOf" srcId="{C92EE03F-3B27-4EC2-9BFC-9394982E6818}" destId="{FC2CE89E-93C6-4BBA-AD5B-C058E7FFD9A7}" srcOrd="6" destOrd="0" presId="urn:microsoft.com/office/officeart/2005/8/layout/vList2"/>
    <dgm:cxn modelId="{2FAFF802-52CA-4C0C-A9E1-2F9955C6CE85}" type="presParOf" srcId="{C92EE03F-3B27-4EC2-9BFC-9394982E6818}" destId="{1FF067A5-BEC4-4FE6-991A-0ED697346E23}" srcOrd="7" destOrd="0" presId="urn:microsoft.com/office/officeart/2005/8/layout/vList2"/>
    <dgm:cxn modelId="{FCB06289-BB76-494F-8C3C-52981CDEA0B0}" type="presParOf" srcId="{C92EE03F-3B27-4EC2-9BFC-9394982E6818}" destId="{DE45D1BA-16B5-4E0F-A5AE-A09A1FC6C4BB}" srcOrd="8" destOrd="0" presId="urn:microsoft.com/office/officeart/2005/8/layout/vList2"/>
    <dgm:cxn modelId="{9097F2B4-24DB-416E-92F3-C138DCFDB8A5}" type="presParOf" srcId="{C92EE03F-3B27-4EC2-9BFC-9394982E6818}" destId="{D29DF08C-A0D0-427C-9631-48BBE82FA45D}" srcOrd="9" destOrd="0" presId="urn:microsoft.com/office/officeart/2005/8/layout/vList2"/>
    <dgm:cxn modelId="{FFE8331C-347B-49BC-89F1-22C26A8AAF33}" type="presParOf" srcId="{C92EE03F-3B27-4EC2-9BFC-9394982E6818}" destId="{F347F8D7-DFF0-424A-BF1D-B317B67EA1E4}" srcOrd="10" destOrd="0" presId="urn:microsoft.com/office/officeart/2005/8/layout/vList2"/>
    <dgm:cxn modelId="{1C3FAB0B-80DE-4DEB-9128-D4B4D83DC3E0}" type="presParOf" srcId="{C92EE03F-3B27-4EC2-9BFC-9394982E6818}" destId="{FD79E65A-8DE1-47D5-9369-3EFAC2A38AA5}" srcOrd="11" destOrd="0" presId="urn:microsoft.com/office/officeart/2005/8/layout/vList2"/>
    <dgm:cxn modelId="{C7D7F92F-DDFC-499F-A34A-1007F926744A}" type="presParOf" srcId="{C92EE03F-3B27-4EC2-9BFC-9394982E6818}" destId="{4A4E1C6A-9E08-41EA-83FB-4C918F65790B}" srcOrd="12" destOrd="0" presId="urn:microsoft.com/office/officeart/2005/8/layout/vList2"/>
    <dgm:cxn modelId="{CB8FF95A-28E9-4050-A6D3-CC8FB4286B70}" type="presParOf" srcId="{C92EE03F-3B27-4EC2-9BFC-9394982E6818}" destId="{9B34E319-B24B-427A-B678-CEAA035C22D1}" srcOrd="13" destOrd="0" presId="urn:microsoft.com/office/officeart/2005/8/layout/vList2"/>
    <dgm:cxn modelId="{97720468-F166-42C8-AC53-AD90E211F944}" type="presParOf" srcId="{C92EE03F-3B27-4EC2-9BFC-9394982E6818}" destId="{63EB72B9-511F-4B48-BB34-9F35F2616CF6}" srcOrd="14" destOrd="0" presId="urn:microsoft.com/office/officeart/2005/8/layout/vList2"/>
    <dgm:cxn modelId="{3F713274-3EF0-4624-A48A-AA217E94F9D2}" type="presParOf" srcId="{C92EE03F-3B27-4EC2-9BFC-9394982E6818}" destId="{C7864445-90C4-4402-86CD-E23FF2015897}" srcOrd="15" destOrd="0" presId="urn:microsoft.com/office/officeart/2005/8/layout/vList2"/>
    <dgm:cxn modelId="{F9E254E7-CEF2-4C9C-826A-EED5F4873AD7}" type="presParOf" srcId="{C92EE03F-3B27-4EC2-9BFC-9394982E6818}" destId="{0EA487DD-D556-47C4-8D9B-2273F3CEE21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229A96-7FA1-4DC6-9169-FA778DD7424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4F53DF-3104-4095-BA22-1C78535B2962}">
      <dgm:prSet/>
      <dgm:spPr/>
      <dgm:t>
        <a:bodyPr/>
        <a:lstStyle/>
        <a:p>
          <a:r>
            <a:rPr lang="en-US"/>
            <a:t>How to make a promotional flyer</a:t>
          </a:r>
        </a:p>
      </dgm:t>
    </dgm:pt>
    <dgm:pt modelId="{BC5F9FA1-4EAA-490B-9606-39D947A21092}" type="parTrans" cxnId="{F6538AA6-ABF2-484B-B006-FD873C7DBCEF}">
      <dgm:prSet/>
      <dgm:spPr/>
      <dgm:t>
        <a:bodyPr/>
        <a:lstStyle/>
        <a:p>
          <a:endParaRPr lang="en-US"/>
        </a:p>
      </dgm:t>
    </dgm:pt>
    <dgm:pt modelId="{29FFD26D-2C5E-47B5-9DC2-BC904D0B3D21}" type="sibTrans" cxnId="{F6538AA6-ABF2-484B-B006-FD873C7DBCEF}">
      <dgm:prSet/>
      <dgm:spPr/>
      <dgm:t>
        <a:bodyPr/>
        <a:lstStyle/>
        <a:p>
          <a:endParaRPr lang="en-US"/>
        </a:p>
      </dgm:t>
    </dgm:pt>
    <dgm:pt modelId="{D6746B9C-2C0D-4AC4-99BC-9CE680A9CEB5}">
      <dgm:prSet/>
      <dgm:spPr/>
      <dgm:t>
        <a:bodyPr/>
        <a:lstStyle/>
        <a:p>
          <a:r>
            <a:rPr lang="en-US"/>
            <a:t>Create and Safeguard password</a:t>
          </a:r>
        </a:p>
      </dgm:t>
    </dgm:pt>
    <dgm:pt modelId="{F7DD7BF9-D9CA-412F-8F7A-0D2F44D86FCD}" type="parTrans" cxnId="{76DE05B7-919D-4CDD-B32B-AB7D15FD48C0}">
      <dgm:prSet/>
      <dgm:spPr/>
      <dgm:t>
        <a:bodyPr/>
        <a:lstStyle/>
        <a:p>
          <a:endParaRPr lang="en-US"/>
        </a:p>
      </dgm:t>
    </dgm:pt>
    <dgm:pt modelId="{83959149-BB21-472C-9FEA-05B0EBF9A508}" type="sibTrans" cxnId="{76DE05B7-919D-4CDD-B32B-AB7D15FD48C0}">
      <dgm:prSet/>
      <dgm:spPr/>
      <dgm:t>
        <a:bodyPr/>
        <a:lstStyle/>
        <a:p>
          <a:endParaRPr lang="en-US"/>
        </a:p>
      </dgm:t>
    </dgm:pt>
    <dgm:pt modelId="{E73A37DD-A060-440B-8794-FE2E614824D9}">
      <dgm:prSet/>
      <dgm:spPr/>
      <dgm:t>
        <a:bodyPr/>
        <a:lstStyle/>
        <a:p>
          <a:r>
            <a:rPr lang="en-US"/>
            <a:t>Avoid Online Scams </a:t>
          </a:r>
        </a:p>
      </dgm:t>
    </dgm:pt>
    <dgm:pt modelId="{74A375EF-24C6-48DB-95FD-A93B5B33349B}" type="parTrans" cxnId="{80A9FA69-CD52-4039-86DF-658FA28CF017}">
      <dgm:prSet/>
      <dgm:spPr/>
      <dgm:t>
        <a:bodyPr/>
        <a:lstStyle/>
        <a:p>
          <a:endParaRPr lang="en-US"/>
        </a:p>
      </dgm:t>
    </dgm:pt>
    <dgm:pt modelId="{9147CC51-2AA9-4989-AAD3-DB96C83E4174}" type="sibTrans" cxnId="{80A9FA69-CD52-4039-86DF-658FA28CF017}">
      <dgm:prSet/>
      <dgm:spPr/>
      <dgm:t>
        <a:bodyPr/>
        <a:lstStyle/>
        <a:p>
          <a:endParaRPr lang="en-US"/>
        </a:p>
      </dgm:t>
    </dgm:pt>
    <dgm:pt modelId="{A4F70695-D448-4027-986B-C6E79AE34CCB}">
      <dgm:prSet/>
      <dgm:spPr/>
      <dgm:t>
        <a:bodyPr/>
        <a:lstStyle/>
        <a:p>
          <a:r>
            <a:rPr lang="en-US"/>
            <a:t>Send Email in the Workplace</a:t>
          </a:r>
        </a:p>
      </dgm:t>
    </dgm:pt>
    <dgm:pt modelId="{81B22368-1150-4A35-87DE-E0AF2AC50008}" type="parTrans" cxnId="{92915D05-03CF-457A-B8F1-73F1354D7DD2}">
      <dgm:prSet/>
      <dgm:spPr/>
      <dgm:t>
        <a:bodyPr/>
        <a:lstStyle/>
        <a:p>
          <a:endParaRPr lang="en-US"/>
        </a:p>
      </dgm:t>
    </dgm:pt>
    <dgm:pt modelId="{45D23AE7-BD2E-4E4C-8C8C-0D498891A331}" type="sibTrans" cxnId="{92915D05-03CF-457A-B8F1-73F1354D7DD2}">
      <dgm:prSet/>
      <dgm:spPr/>
      <dgm:t>
        <a:bodyPr/>
        <a:lstStyle/>
        <a:p>
          <a:endParaRPr lang="en-US"/>
        </a:p>
      </dgm:t>
    </dgm:pt>
    <dgm:pt modelId="{0CBE9FAD-579C-4E51-A6A3-7CDA09D64008}">
      <dgm:prSet/>
      <dgm:spPr/>
      <dgm:t>
        <a:bodyPr/>
        <a:lstStyle/>
        <a:p>
          <a:r>
            <a:rPr lang="en-US"/>
            <a:t>Connect and collaborate from anywhere with digital tools </a:t>
          </a:r>
        </a:p>
      </dgm:t>
    </dgm:pt>
    <dgm:pt modelId="{90B49B18-81AC-4412-B797-2E158B0701D9}" type="parTrans" cxnId="{6EB515A0-1F3F-4399-BA99-109ABD9C7A0F}">
      <dgm:prSet/>
      <dgm:spPr/>
      <dgm:t>
        <a:bodyPr/>
        <a:lstStyle/>
        <a:p>
          <a:endParaRPr lang="en-US"/>
        </a:p>
      </dgm:t>
    </dgm:pt>
    <dgm:pt modelId="{34DFAF82-C615-4882-A8D5-CEFC06ED0976}" type="sibTrans" cxnId="{6EB515A0-1F3F-4399-BA99-109ABD9C7A0F}">
      <dgm:prSet/>
      <dgm:spPr/>
      <dgm:t>
        <a:bodyPr/>
        <a:lstStyle/>
        <a:p>
          <a:endParaRPr lang="en-US"/>
        </a:p>
      </dgm:t>
    </dgm:pt>
    <dgm:pt modelId="{959E8DD9-E9FD-49FE-B11F-3AB9B27A428B}" type="pres">
      <dgm:prSet presAssocID="{E5229A96-7FA1-4DC6-9169-FA778DD7424E}" presName="outerComposite" presStyleCnt="0">
        <dgm:presLayoutVars>
          <dgm:chMax val="5"/>
          <dgm:dir/>
          <dgm:resizeHandles val="exact"/>
        </dgm:presLayoutVars>
      </dgm:prSet>
      <dgm:spPr/>
    </dgm:pt>
    <dgm:pt modelId="{5217C20D-3D0C-474A-BD3A-56E31748A21A}" type="pres">
      <dgm:prSet presAssocID="{E5229A96-7FA1-4DC6-9169-FA778DD7424E}" presName="dummyMaxCanvas" presStyleCnt="0">
        <dgm:presLayoutVars/>
      </dgm:prSet>
      <dgm:spPr/>
    </dgm:pt>
    <dgm:pt modelId="{832D39BB-B2AA-4D0B-B647-0484E2912339}" type="pres">
      <dgm:prSet presAssocID="{E5229A96-7FA1-4DC6-9169-FA778DD7424E}" presName="FiveNodes_1" presStyleLbl="node1" presStyleIdx="0" presStyleCnt="5">
        <dgm:presLayoutVars>
          <dgm:bulletEnabled val="1"/>
        </dgm:presLayoutVars>
      </dgm:prSet>
      <dgm:spPr/>
    </dgm:pt>
    <dgm:pt modelId="{586FF93A-6B6E-4BE4-A16C-2116C6E588AE}" type="pres">
      <dgm:prSet presAssocID="{E5229A96-7FA1-4DC6-9169-FA778DD7424E}" presName="FiveNodes_2" presStyleLbl="node1" presStyleIdx="1" presStyleCnt="5">
        <dgm:presLayoutVars>
          <dgm:bulletEnabled val="1"/>
        </dgm:presLayoutVars>
      </dgm:prSet>
      <dgm:spPr/>
    </dgm:pt>
    <dgm:pt modelId="{F8B79409-4B28-4CDE-9979-F2B7AD3F1FB1}" type="pres">
      <dgm:prSet presAssocID="{E5229A96-7FA1-4DC6-9169-FA778DD7424E}" presName="FiveNodes_3" presStyleLbl="node1" presStyleIdx="2" presStyleCnt="5">
        <dgm:presLayoutVars>
          <dgm:bulletEnabled val="1"/>
        </dgm:presLayoutVars>
      </dgm:prSet>
      <dgm:spPr/>
    </dgm:pt>
    <dgm:pt modelId="{532E6A43-61F4-4B50-B805-3ACECE9FAE4B}" type="pres">
      <dgm:prSet presAssocID="{E5229A96-7FA1-4DC6-9169-FA778DD7424E}" presName="FiveNodes_4" presStyleLbl="node1" presStyleIdx="3" presStyleCnt="5">
        <dgm:presLayoutVars>
          <dgm:bulletEnabled val="1"/>
        </dgm:presLayoutVars>
      </dgm:prSet>
      <dgm:spPr/>
    </dgm:pt>
    <dgm:pt modelId="{DA839FE4-FFA9-4428-8A2E-AB54C392CA0B}" type="pres">
      <dgm:prSet presAssocID="{E5229A96-7FA1-4DC6-9169-FA778DD7424E}" presName="FiveNodes_5" presStyleLbl="node1" presStyleIdx="4" presStyleCnt="5">
        <dgm:presLayoutVars>
          <dgm:bulletEnabled val="1"/>
        </dgm:presLayoutVars>
      </dgm:prSet>
      <dgm:spPr/>
    </dgm:pt>
    <dgm:pt modelId="{B7F7A881-0E89-4810-84A8-49FB05CE08C8}" type="pres">
      <dgm:prSet presAssocID="{E5229A96-7FA1-4DC6-9169-FA778DD7424E}" presName="FiveConn_1-2" presStyleLbl="fgAccFollowNode1" presStyleIdx="0" presStyleCnt="4">
        <dgm:presLayoutVars>
          <dgm:bulletEnabled val="1"/>
        </dgm:presLayoutVars>
      </dgm:prSet>
      <dgm:spPr/>
    </dgm:pt>
    <dgm:pt modelId="{0F2D03B3-B45B-4288-B7AA-0083CB4F783E}" type="pres">
      <dgm:prSet presAssocID="{E5229A96-7FA1-4DC6-9169-FA778DD7424E}" presName="FiveConn_2-3" presStyleLbl="fgAccFollowNode1" presStyleIdx="1" presStyleCnt="4">
        <dgm:presLayoutVars>
          <dgm:bulletEnabled val="1"/>
        </dgm:presLayoutVars>
      </dgm:prSet>
      <dgm:spPr/>
    </dgm:pt>
    <dgm:pt modelId="{4D7401DF-5DA8-4E6F-BBC2-87CD3256059E}" type="pres">
      <dgm:prSet presAssocID="{E5229A96-7FA1-4DC6-9169-FA778DD7424E}" presName="FiveConn_3-4" presStyleLbl="fgAccFollowNode1" presStyleIdx="2" presStyleCnt="4">
        <dgm:presLayoutVars>
          <dgm:bulletEnabled val="1"/>
        </dgm:presLayoutVars>
      </dgm:prSet>
      <dgm:spPr/>
    </dgm:pt>
    <dgm:pt modelId="{B3A08BE4-199B-4E51-89FA-17609AC72712}" type="pres">
      <dgm:prSet presAssocID="{E5229A96-7FA1-4DC6-9169-FA778DD7424E}" presName="FiveConn_4-5" presStyleLbl="fgAccFollowNode1" presStyleIdx="3" presStyleCnt="4">
        <dgm:presLayoutVars>
          <dgm:bulletEnabled val="1"/>
        </dgm:presLayoutVars>
      </dgm:prSet>
      <dgm:spPr/>
    </dgm:pt>
    <dgm:pt modelId="{BAD9DB15-8A09-44FC-94F6-89CF92FC3713}" type="pres">
      <dgm:prSet presAssocID="{E5229A96-7FA1-4DC6-9169-FA778DD7424E}" presName="FiveNodes_1_text" presStyleLbl="node1" presStyleIdx="4" presStyleCnt="5">
        <dgm:presLayoutVars>
          <dgm:bulletEnabled val="1"/>
        </dgm:presLayoutVars>
      </dgm:prSet>
      <dgm:spPr/>
    </dgm:pt>
    <dgm:pt modelId="{B79EAA89-BE7A-4353-87C2-606755691F24}" type="pres">
      <dgm:prSet presAssocID="{E5229A96-7FA1-4DC6-9169-FA778DD7424E}" presName="FiveNodes_2_text" presStyleLbl="node1" presStyleIdx="4" presStyleCnt="5">
        <dgm:presLayoutVars>
          <dgm:bulletEnabled val="1"/>
        </dgm:presLayoutVars>
      </dgm:prSet>
      <dgm:spPr/>
    </dgm:pt>
    <dgm:pt modelId="{DBBF7C61-F1DF-44B9-9925-8D823CE6D1A4}" type="pres">
      <dgm:prSet presAssocID="{E5229A96-7FA1-4DC6-9169-FA778DD7424E}" presName="FiveNodes_3_text" presStyleLbl="node1" presStyleIdx="4" presStyleCnt="5">
        <dgm:presLayoutVars>
          <dgm:bulletEnabled val="1"/>
        </dgm:presLayoutVars>
      </dgm:prSet>
      <dgm:spPr/>
    </dgm:pt>
    <dgm:pt modelId="{15342BFC-A1FE-43F3-8467-742BF1943EFB}" type="pres">
      <dgm:prSet presAssocID="{E5229A96-7FA1-4DC6-9169-FA778DD7424E}" presName="FiveNodes_4_text" presStyleLbl="node1" presStyleIdx="4" presStyleCnt="5">
        <dgm:presLayoutVars>
          <dgm:bulletEnabled val="1"/>
        </dgm:presLayoutVars>
      </dgm:prSet>
      <dgm:spPr/>
    </dgm:pt>
    <dgm:pt modelId="{FB8D9AD5-9285-4066-A65A-779F7FE0FFC6}" type="pres">
      <dgm:prSet presAssocID="{E5229A96-7FA1-4DC6-9169-FA778DD7424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2915D05-03CF-457A-B8F1-73F1354D7DD2}" srcId="{E5229A96-7FA1-4DC6-9169-FA778DD7424E}" destId="{A4F70695-D448-4027-986B-C6E79AE34CCB}" srcOrd="3" destOrd="0" parTransId="{81B22368-1150-4A35-87DE-E0AF2AC50008}" sibTransId="{45D23AE7-BD2E-4E4C-8C8C-0D498891A331}"/>
    <dgm:cxn modelId="{3422820E-C9A1-4B12-8AA4-2A2990610FF6}" type="presOf" srcId="{0CBE9FAD-579C-4E51-A6A3-7CDA09D64008}" destId="{DA839FE4-FFA9-4428-8A2E-AB54C392CA0B}" srcOrd="0" destOrd="0" presId="urn:microsoft.com/office/officeart/2005/8/layout/vProcess5"/>
    <dgm:cxn modelId="{68D70819-4D7E-4596-91A0-B62A9E77BDF5}" type="presOf" srcId="{A4F70695-D448-4027-986B-C6E79AE34CCB}" destId="{15342BFC-A1FE-43F3-8467-742BF1943EFB}" srcOrd="1" destOrd="0" presId="urn:microsoft.com/office/officeart/2005/8/layout/vProcess5"/>
    <dgm:cxn modelId="{D3518A5F-2530-4194-A9E7-A62DAB91D4EB}" type="presOf" srcId="{29FFD26D-2C5E-47B5-9DC2-BC904D0B3D21}" destId="{B7F7A881-0E89-4810-84A8-49FB05CE08C8}" srcOrd="0" destOrd="0" presId="urn:microsoft.com/office/officeart/2005/8/layout/vProcess5"/>
    <dgm:cxn modelId="{4B4E5448-03D6-492A-A68A-99B446688C72}" type="presOf" srcId="{E5229A96-7FA1-4DC6-9169-FA778DD7424E}" destId="{959E8DD9-E9FD-49FE-B11F-3AB9B27A428B}" srcOrd="0" destOrd="0" presId="urn:microsoft.com/office/officeart/2005/8/layout/vProcess5"/>
    <dgm:cxn modelId="{80A9FA69-CD52-4039-86DF-658FA28CF017}" srcId="{E5229A96-7FA1-4DC6-9169-FA778DD7424E}" destId="{E73A37DD-A060-440B-8794-FE2E614824D9}" srcOrd="2" destOrd="0" parTransId="{74A375EF-24C6-48DB-95FD-A93B5B33349B}" sibTransId="{9147CC51-2AA9-4989-AAD3-DB96C83E4174}"/>
    <dgm:cxn modelId="{96A0884C-F94D-4A8F-834A-5A00DC7769B9}" type="presOf" srcId="{83959149-BB21-472C-9FEA-05B0EBF9A508}" destId="{0F2D03B3-B45B-4288-B7AA-0083CB4F783E}" srcOrd="0" destOrd="0" presId="urn:microsoft.com/office/officeart/2005/8/layout/vProcess5"/>
    <dgm:cxn modelId="{29ED026D-BE1B-4F90-A457-7FD206549531}" type="presOf" srcId="{0CBE9FAD-579C-4E51-A6A3-7CDA09D64008}" destId="{FB8D9AD5-9285-4066-A65A-779F7FE0FFC6}" srcOrd="1" destOrd="0" presId="urn:microsoft.com/office/officeart/2005/8/layout/vProcess5"/>
    <dgm:cxn modelId="{C0E33077-5763-4787-9D04-235CF81BD10D}" type="presOf" srcId="{E73A37DD-A060-440B-8794-FE2E614824D9}" destId="{F8B79409-4B28-4CDE-9979-F2B7AD3F1FB1}" srcOrd="0" destOrd="0" presId="urn:microsoft.com/office/officeart/2005/8/layout/vProcess5"/>
    <dgm:cxn modelId="{9DB1699C-10B6-4922-8ADA-06BF1B805C07}" type="presOf" srcId="{614F53DF-3104-4095-BA22-1C78535B2962}" destId="{BAD9DB15-8A09-44FC-94F6-89CF92FC3713}" srcOrd="1" destOrd="0" presId="urn:microsoft.com/office/officeart/2005/8/layout/vProcess5"/>
    <dgm:cxn modelId="{6EB515A0-1F3F-4399-BA99-109ABD9C7A0F}" srcId="{E5229A96-7FA1-4DC6-9169-FA778DD7424E}" destId="{0CBE9FAD-579C-4E51-A6A3-7CDA09D64008}" srcOrd="4" destOrd="0" parTransId="{90B49B18-81AC-4412-B797-2E158B0701D9}" sibTransId="{34DFAF82-C615-4882-A8D5-CEFC06ED0976}"/>
    <dgm:cxn modelId="{F6538AA6-ABF2-484B-B006-FD873C7DBCEF}" srcId="{E5229A96-7FA1-4DC6-9169-FA778DD7424E}" destId="{614F53DF-3104-4095-BA22-1C78535B2962}" srcOrd="0" destOrd="0" parTransId="{BC5F9FA1-4EAA-490B-9606-39D947A21092}" sibTransId="{29FFD26D-2C5E-47B5-9DC2-BC904D0B3D21}"/>
    <dgm:cxn modelId="{DE7AC5AE-3790-4D27-A3A7-E529524C5DE5}" type="presOf" srcId="{D6746B9C-2C0D-4AC4-99BC-9CE680A9CEB5}" destId="{586FF93A-6B6E-4BE4-A16C-2116C6E588AE}" srcOrd="0" destOrd="0" presId="urn:microsoft.com/office/officeart/2005/8/layout/vProcess5"/>
    <dgm:cxn modelId="{76DE05B7-919D-4CDD-B32B-AB7D15FD48C0}" srcId="{E5229A96-7FA1-4DC6-9169-FA778DD7424E}" destId="{D6746B9C-2C0D-4AC4-99BC-9CE680A9CEB5}" srcOrd="1" destOrd="0" parTransId="{F7DD7BF9-D9CA-412F-8F7A-0D2F44D86FCD}" sibTransId="{83959149-BB21-472C-9FEA-05B0EBF9A508}"/>
    <dgm:cxn modelId="{579E75C2-4E95-44C2-990E-FE645998C27C}" type="presOf" srcId="{9147CC51-2AA9-4989-AAD3-DB96C83E4174}" destId="{4D7401DF-5DA8-4E6F-BBC2-87CD3256059E}" srcOrd="0" destOrd="0" presId="urn:microsoft.com/office/officeart/2005/8/layout/vProcess5"/>
    <dgm:cxn modelId="{801FF5C2-4220-433B-811D-0FDC9437E294}" type="presOf" srcId="{45D23AE7-BD2E-4E4C-8C8C-0D498891A331}" destId="{B3A08BE4-199B-4E51-89FA-17609AC72712}" srcOrd="0" destOrd="0" presId="urn:microsoft.com/office/officeart/2005/8/layout/vProcess5"/>
    <dgm:cxn modelId="{53C701DA-A990-46BC-9F8F-7874E7E74C72}" type="presOf" srcId="{A4F70695-D448-4027-986B-C6E79AE34CCB}" destId="{532E6A43-61F4-4B50-B805-3ACECE9FAE4B}" srcOrd="0" destOrd="0" presId="urn:microsoft.com/office/officeart/2005/8/layout/vProcess5"/>
    <dgm:cxn modelId="{6CA727DC-C127-4EB9-BF54-F0789B10D1D2}" type="presOf" srcId="{D6746B9C-2C0D-4AC4-99BC-9CE680A9CEB5}" destId="{B79EAA89-BE7A-4353-87C2-606755691F24}" srcOrd="1" destOrd="0" presId="urn:microsoft.com/office/officeart/2005/8/layout/vProcess5"/>
    <dgm:cxn modelId="{3ADA88E3-F215-4379-827E-E3420C896E83}" type="presOf" srcId="{614F53DF-3104-4095-BA22-1C78535B2962}" destId="{832D39BB-B2AA-4D0B-B647-0484E2912339}" srcOrd="0" destOrd="0" presId="urn:microsoft.com/office/officeart/2005/8/layout/vProcess5"/>
    <dgm:cxn modelId="{8C4C4CEB-CDAD-4FC7-B148-DFA850D6E954}" type="presOf" srcId="{E73A37DD-A060-440B-8794-FE2E614824D9}" destId="{DBBF7C61-F1DF-44B9-9925-8D823CE6D1A4}" srcOrd="1" destOrd="0" presId="urn:microsoft.com/office/officeart/2005/8/layout/vProcess5"/>
    <dgm:cxn modelId="{6D1AD011-8A55-4C8A-9416-137657D87C93}" type="presParOf" srcId="{959E8DD9-E9FD-49FE-B11F-3AB9B27A428B}" destId="{5217C20D-3D0C-474A-BD3A-56E31748A21A}" srcOrd="0" destOrd="0" presId="urn:microsoft.com/office/officeart/2005/8/layout/vProcess5"/>
    <dgm:cxn modelId="{E7BE4672-D10D-4832-96C9-DB628D9E3CD9}" type="presParOf" srcId="{959E8DD9-E9FD-49FE-B11F-3AB9B27A428B}" destId="{832D39BB-B2AA-4D0B-B647-0484E2912339}" srcOrd="1" destOrd="0" presId="urn:microsoft.com/office/officeart/2005/8/layout/vProcess5"/>
    <dgm:cxn modelId="{A8E55765-ED73-4660-A2B1-8D2555ECDAF3}" type="presParOf" srcId="{959E8DD9-E9FD-49FE-B11F-3AB9B27A428B}" destId="{586FF93A-6B6E-4BE4-A16C-2116C6E588AE}" srcOrd="2" destOrd="0" presId="urn:microsoft.com/office/officeart/2005/8/layout/vProcess5"/>
    <dgm:cxn modelId="{D2FAF258-7388-4436-A3D9-D3978AF88EA4}" type="presParOf" srcId="{959E8DD9-E9FD-49FE-B11F-3AB9B27A428B}" destId="{F8B79409-4B28-4CDE-9979-F2B7AD3F1FB1}" srcOrd="3" destOrd="0" presId="urn:microsoft.com/office/officeart/2005/8/layout/vProcess5"/>
    <dgm:cxn modelId="{05C713DD-37A5-4EE3-BC20-D6524C29462D}" type="presParOf" srcId="{959E8DD9-E9FD-49FE-B11F-3AB9B27A428B}" destId="{532E6A43-61F4-4B50-B805-3ACECE9FAE4B}" srcOrd="4" destOrd="0" presId="urn:microsoft.com/office/officeart/2005/8/layout/vProcess5"/>
    <dgm:cxn modelId="{845BD221-8ACE-45B7-972A-CAEA28F0E36A}" type="presParOf" srcId="{959E8DD9-E9FD-49FE-B11F-3AB9B27A428B}" destId="{DA839FE4-FFA9-4428-8A2E-AB54C392CA0B}" srcOrd="5" destOrd="0" presId="urn:microsoft.com/office/officeart/2005/8/layout/vProcess5"/>
    <dgm:cxn modelId="{2A7DB23A-70B4-4E12-BFB6-5E0370D8A603}" type="presParOf" srcId="{959E8DD9-E9FD-49FE-B11F-3AB9B27A428B}" destId="{B7F7A881-0E89-4810-84A8-49FB05CE08C8}" srcOrd="6" destOrd="0" presId="urn:microsoft.com/office/officeart/2005/8/layout/vProcess5"/>
    <dgm:cxn modelId="{753BE076-A87A-46A0-AAE9-B6997B3993BE}" type="presParOf" srcId="{959E8DD9-E9FD-49FE-B11F-3AB9B27A428B}" destId="{0F2D03B3-B45B-4288-B7AA-0083CB4F783E}" srcOrd="7" destOrd="0" presId="urn:microsoft.com/office/officeart/2005/8/layout/vProcess5"/>
    <dgm:cxn modelId="{F7D2F817-BE04-45B2-A536-1E5C0B0E09FE}" type="presParOf" srcId="{959E8DD9-E9FD-49FE-B11F-3AB9B27A428B}" destId="{4D7401DF-5DA8-4E6F-BBC2-87CD3256059E}" srcOrd="8" destOrd="0" presId="urn:microsoft.com/office/officeart/2005/8/layout/vProcess5"/>
    <dgm:cxn modelId="{C3DFBDFA-15A4-4BF5-A439-FF651251AB7C}" type="presParOf" srcId="{959E8DD9-E9FD-49FE-B11F-3AB9B27A428B}" destId="{B3A08BE4-199B-4E51-89FA-17609AC72712}" srcOrd="9" destOrd="0" presId="urn:microsoft.com/office/officeart/2005/8/layout/vProcess5"/>
    <dgm:cxn modelId="{BDF0D2A2-FC99-497F-85F2-931B4936F9C6}" type="presParOf" srcId="{959E8DD9-E9FD-49FE-B11F-3AB9B27A428B}" destId="{BAD9DB15-8A09-44FC-94F6-89CF92FC3713}" srcOrd="10" destOrd="0" presId="urn:microsoft.com/office/officeart/2005/8/layout/vProcess5"/>
    <dgm:cxn modelId="{AAE85492-3DF7-4268-92CC-6049B07BD160}" type="presParOf" srcId="{959E8DD9-E9FD-49FE-B11F-3AB9B27A428B}" destId="{B79EAA89-BE7A-4353-87C2-606755691F24}" srcOrd="11" destOrd="0" presId="urn:microsoft.com/office/officeart/2005/8/layout/vProcess5"/>
    <dgm:cxn modelId="{57FC0FE9-541B-4AC2-B309-4E43682303DD}" type="presParOf" srcId="{959E8DD9-E9FD-49FE-B11F-3AB9B27A428B}" destId="{DBBF7C61-F1DF-44B9-9925-8D823CE6D1A4}" srcOrd="12" destOrd="0" presId="urn:microsoft.com/office/officeart/2005/8/layout/vProcess5"/>
    <dgm:cxn modelId="{AA669536-70A7-4899-A243-DF7FA6CEBAA5}" type="presParOf" srcId="{959E8DD9-E9FD-49FE-B11F-3AB9B27A428B}" destId="{15342BFC-A1FE-43F3-8467-742BF1943EFB}" srcOrd="13" destOrd="0" presId="urn:microsoft.com/office/officeart/2005/8/layout/vProcess5"/>
    <dgm:cxn modelId="{F247E35A-F604-4D72-B6D9-0E33AE1EBDF9}" type="presParOf" srcId="{959E8DD9-E9FD-49FE-B11F-3AB9B27A428B}" destId="{FB8D9AD5-9285-4066-A65A-779F7FE0FFC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6A744-8FD3-4231-80C7-0E0165FE650B}">
      <dsp:nvSpPr>
        <dsp:cNvPr id="0" name=""/>
        <dsp:cNvSpPr/>
      </dsp:nvSpPr>
      <dsp:spPr>
        <a:xfrm>
          <a:off x="0" y="629682"/>
          <a:ext cx="5393367" cy="3580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GOOGLE tools:  - GOOGLE drawings</a:t>
          </a:r>
        </a:p>
      </dsp:txBody>
      <dsp:txXfrm>
        <a:off x="17477" y="647159"/>
        <a:ext cx="5358413" cy="323066"/>
      </dsp:txXfrm>
    </dsp:sp>
    <dsp:sp modelId="{504DA8DC-EC1B-4FDB-9CAD-DB6C6E5B6EE5}">
      <dsp:nvSpPr>
        <dsp:cNvPr id="0" name=""/>
        <dsp:cNvSpPr/>
      </dsp:nvSpPr>
      <dsp:spPr>
        <a:xfrm>
          <a:off x="0" y="1036662"/>
          <a:ext cx="5393367" cy="3580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                                    - GOOGLE sheets</a:t>
          </a:r>
        </a:p>
      </dsp:txBody>
      <dsp:txXfrm>
        <a:off x="17477" y="1054139"/>
        <a:ext cx="5358413" cy="323066"/>
      </dsp:txXfrm>
    </dsp:sp>
    <dsp:sp modelId="{074EB0E6-C1D9-4755-8002-BB91BB86EA4E}">
      <dsp:nvSpPr>
        <dsp:cNvPr id="0" name=""/>
        <dsp:cNvSpPr/>
      </dsp:nvSpPr>
      <dsp:spPr>
        <a:xfrm>
          <a:off x="0" y="1443642"/>
          <a:ext cx="5393367" cy="3580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                                    - GOOGLE slides</a:t>
          </a:r>
        </a:p>
      </dsp:txBody>
      <dsp:txXfrm>
        <a:off x="17477" y="1461119"/>
        <a:ext cx="5358413" cy="323066"/>
      </dsp:txXfrm>
    </dsp:sp>
    <dsp:sp modelId="{FC2CE89E-93C6-4BBA-AD5B-C058E7FFD9A7}">
      <dsp:nvSpPr>
        <dsp:cNvPr id="0" name=""/>
        <dsp:cNvSpPr/>
      </dsp:nvSpPr>
      <dsp:spPr>
        <a:xfrm>
          <a:off x="0" y="1850622"/>
          <a:ext cx="5393367" cy="358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Sending an email in a workplace</a:t>
          </a:r>
        </a:p>
      </dsp:txBody>
      <dsp:txXfrm>
        <a:off x="17477" y="1868099"/>
        <a:ext cx="5358413" cy="323066"/>
      </dsp:txXfrm>
    </dsp:sp>
    <dsp:sp modelId="{DE45D1BA-16B5-4E0F-A5AE-A09A1FC6C4BB}">
      <dsp:nvSpPr>
        <dsp:cNvPr id="0" name=""/>
        <dsp:cNvSpPr/>
      </dsp:nvSpPr>
      <dsp:spPr>
        <a:xfrm>
          <a:off x="0" y="2257602"/>
          <a:ext cx="5393367" cy="3580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detecting scams</a:t>
          </a:r>
        </a:p>
      </dsp:txBody>
      <dsp:txXfrm>
        <a:off x="17477" y="2275079"/>
        <a:ext cx="5358413" cy="323066"/>
      </dsp:txXfrm>
    </dsp:sp>
    <dsp:sp modelId="{F347F8D7-DFF0-424A-BF1D-B317B67EA1E4}">
      <dsp:nvSpPr>
        <dsp:cNvPr id="0" name=""/>
        <dsp:cNvSpPr/>
      </dsp:nvSpPr>
      <dsp:spPr>
        <a:xfrm>
          <a:off x="0" y="2664582"/>
          <a:ext cx="5393367" cy="3580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MICROSOFT OFFICE:  -Power point</a:t>
          </a:r>
        </a:p>
      </dsp:txBody>
      <dsp:txXfrm>
        <a:off x="17477" y="2682059"/>
        <a:ext cx="5358413" cy="323066"/>
      </dsp:txXfrm>
    </dsp:sp>
    <dsp:sp modelId="{4A4E1C6A-9E08-41EA-83FB-4C918F65790B}">
      <dsp:nvSpPr>
        <dsp:cNvPr id="0" name=""/>
        <dsp:cNvSpPr/>
      </dsp:nvSpPr>
      <dsp:spPr>
        <a:xfrm>
          <a:off x="0" y="3071562"/>
          <a:ext cx="5393367" cy="3580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                                                   -Worlds</a:t>
          </a:r>
        </a:p>
      </dsp:txBody>
      <dsp:txXfrm>
        <a:off x="17477" y="3089039"/>
        <a:ext cx="5358413" cy="323066"/>
      </dsp:txXfrm>
    </dsp:sp>
    <dsp:sp modelId="{63EB72B9-511F-4B48-BB34-9F35F2616CF6}">
      <dsp:nvSpPr>
        <dsp:cNvPr id="0" name=""/>
        <dsp:cNvSpPr/>
      </dsp:nvSpPr>
      <dsp:spPr>
        <a:xfrm>
          <a:off x="0" y="3478543"/>
          <a:ext cx="5393367" cy="3580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                                                    -Teams</a:t>
          </a:r>
        </a:p>
      </dsp:txBody>
      <dsp:txXfrm>
        <a:off x="17477" y="3496020"/>
        <a:ext cx="5358413" cy="323066"/>
      </dsp:txXfrm>
    </dsp:sp>
    <dsp:sp modelId="{0EA487DD-D556-47C4-8D9B-2273F3CEE21E}">
      <dsp:nvSpPr>
        <dsp:cNvPr id="0" name=""/>
        <dsp:cNvSpPr/>
      </dsp:nvSpPr>
      <dsp:spPr>
        <a:xfrm>
          <a:off x="0" y="3885523"/>
          <a:ext cx="5393367" cy="358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to make a poster or flyer(used different software)</a:t>
          </a:r>
        </a:p>
      </dsp:txBody>
      <dsp:txXfrm>
        <a:off x="17477" y="3903000"/>
        <a:ext cx="5358413" cy="3230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2D39BB-B2AA-4D0B-B647-0484E2912339}">
      <dsp:nvSpPr>
        <dsp:cNvPr id="0" name=""/>
        <dsp:cNvSpPr/>
      </dsp:nvSpPr>
      <dsp:spPr>
        <a:xfrm>
          <a:off x="0" y="0"/>
          <a:ext cx="7142567" cy="59279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 to make a promotional flyer</a:t>
          </a:r>
        </a:p>
      </dsp:txBody>
      <dsp:txXfrm>
        <a:off x="17362" y="17362"/>
        <a:ext cx="6433544" cy="558066"/>
      </dsp:txXfrm>
    </dsp:sp>
    <dsp:sp modelId="{586FF93A-6B6E-4BE4-A16C-2116C6E588AE}">
      <dsp:nvSpPr>
        <dsp:cNvPr id="0" name=""/>
        <dsp:cNvSpPr/>
      </dsp:nvSpPr>
      <dsp:spPr>
        <a:xfrm>
          <a:off x="533373" y="675122"/>
          <a:ext cx="7142567" cy="59279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Create and Safeguard password</a:t>
          </a:r>
        </a:p>
      </dsp:txBody>
      <dsp:txXfrm>
        <a:off x="550735" y="692484"/>
        <a:ext cx="6189156" cy="558066"/>
      </dsp:txXfrm>
    </dsp:sp>
    <dsp:sp modelId="{F8B79409-4B28-4CDE-9979-F2B7AD3F1FB1}">
      <dsp:nvSpPr>
        <dsp:cNvPr id="0" name=""/>
        <dsp:cNvSpPr/>
      </dsp:nvSpPr>
      <dsp:spPr>
        <a:xfrm>
          <a:off x="1066747" y="1350244"/>
          <a:ext cx="7142567" cy="59279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Avoid Online Scams </a:t>
          </a:r>
        </a:p>
      </dsp:txBody>
      <dsp:txXfrm>
        <a:off x="1084109" y="1367606"/>
        <a:ext cx="6189156" cy="558066"/>
      </dsp:txXfrm>
    </dsp:sp>
    <dsp:sp modelId="{532E6A43-61F4-4B50-B805-3ACECE9FAE4B}">
      <dsp:nvSpPr>
        <dsp:cNvPr id="0" name=""/>
        <dsp:cNvSpPr/>
      </dsp:nvSpPr>
      <dsp:spPr>
        <a:xfrm>
          <a:off x="1600120" y="2025367"/>
          <a:ext cx="7142567" cy="5927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Send Email in the Workplace</a:t>
          </a:r>
        </a:p>
      </dsp:txBody>
      <dsp:txXfrm>
        <a:off x="1617482" y="2042729"/>
        <a:ext cx="6189156" cy="558066"/>
      </dsp:txXfrm>
    </dsp:sp>
    <dsp:sp modelId="{DA839FE4-FFA9-4428-8A2E-AB54C392CA0B}">
      <dsp:nvSpPr>
        <dsp:cNvPr id="0" name=""/>
        <dsp:cNvSpPr/>
      </dsp:nvSpPr>
      <dsp:spPr>
        <a:xfrm>
          <a:off x="2133494" y="2700489"/>
          <a:ext cx="7142567" cy="59279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Connect and collaborate from anywhere with digital tools </a:t>
          </a:r>
        </a:p>
      </dsp:txBody>
      <dsp:txXfrm>
        <a:off x="2150856" y="2717851"/>
        <a:ext cx="6189156" cy="558066"/>
      </dsp:txXfrm>
    </dsp:sp>
    <dsp:sp modelId="{B7F7A881-0E89-4810-84A8-49FB05CE08C8}">
      <dsp:nvSpPr>
        <dsp:cNvPr id="0" name=""/>
        <dsp:cNvSpPr/>
      </dsp:nvSpPr>
      <dsp:spPr>
        <a:xfrm>
          <a:off x="6757253" y="433066"/>
          <a:ext cx="385313" cy="3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43948" y="433066"/>
        <a:ext cx="211923" cy="289948"/>
      </dsp:txXfrm>
    </dsp:sp>
    <dsp:sp modelId="{0F2D03B3-B45B-4288-B7AA-0083CB4F783E}">
      <dsp:nvSpPr>
        <dsp:cNvPr id="0" name=""/>
        <dsp:cNvSpPr/>
      </dsp:nvSpPr>
      <dsp:spPr>
        <a:xfrm>
          <a:off x="7290627" y="1108188"/>
          <a:ext cx="385313" cy="3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377322" y="1108188"/>
        <a:ext cx="211923" cy="289948"/>
      </dsp:txXfrm>
    </dsp:sp>
    <dsp:sp modelId="{4D7401DF-5DA8-4E6F-BBC2-87CD3256059E}">
      <dsp:nvSpPr>
        <dsp:cNvPr id="0" name=""/>
        <dsp:cNvSpPr/>
      </dsp:nvSpPr>
      <dsp:spPr>
        <a:xfrm>
          <a:off x="7824001" y="1773431"/>
          <a:ext cx="385313" cy="3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10696" y="1773431"/>
        <a:ext cx="211923" cy="289948"/>
      </dsp:txXfrm>
    </dsp:sp>
    <dsp:sp modelId="{B3A08BE4-199B-4E51-89FA-17609AC72712}">
      <dsp:nvSpPr>
        <dsp:cNvPr id="0" name=""/>
        <dsp:cNvSpPr/>
      </dsp:nvSpPr>
      <dsp:spPr>
        <a:xfrm>
          <a:off x="8357374" y="2455140"/>
          <a:ext cx="385313" cy="38531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44069" y="2455140"/>
        <a:ext cx="211923" cy="289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Monday, December 12,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7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Monday, December 12,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714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796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5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142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197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220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687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14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094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Monday, December 12,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479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Monday, December 12,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872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15/08/why-is-technology-crucial-in-busines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DE55C-EA20-29EA-886D-6A2EF1F509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9319" y="576263"/>
            <a:ext cx="5054196" cy="2967606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/>
              <a:t>DIGITAL TECHNOLOGY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47FFB-5AF9-EBC3-AB95-194B16E25E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9319" y="3764975"/>
            <a:ext cx="5054196" cy="2192683"/>
          </a:xfrm>
        </p:spPr>
        <p:txBody>
          <a:bodyPr>
            <a:normAutofit/>
          </a:bodyPr>
          <a:lstStyle/>
          <a:p>
            <a:pPr algn="l"/>
            <a:r>
              <a:rPr lang="en-US" sz="2200" dirty="0"/>
              <a:t>Eduardo Romero Sanchez de la Campa</a:t>
            </a:r>
          </a:p>
          <a:p>
            <a:pPr algn="l"/>
            <a:r>
              <a:rPr lang="en-GB" sz="2200" dirty="0"/>
              <a:t>2218942</a:t>
            </a:r>
            <a:endParaRPr lang="en-US" sz="2200" dirty="0"/>
          </a:p>
        </p:txBody>
      </p:sp>
      <p:pic>
        <p:nvPicPr>
          <p:cNvPr id="4" name="Picture 3" descr="White spheres in a blurry effect">
            <a:extLst>
              <a:ext uri="{FF2B5EF4-FFF2-40B4-BE49-F238E27FC236}">
                <a16:creationId xmlns:a16="http://schemas.microsoft.com/office/drawing/2014/main" id="{02C8405C-C8B5-C562-1D73-D270E02738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00" r="-1" b="-1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6DA8B2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6DA8B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6DA8B2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holding a tablet&#10;&#10;Description automatically generated with low confidence">
            <a:extLst>
              <a:ext uri="{FF2B5EF4-FFF2-40B4-BE49-F238E27FC236}">
                <a16:creationId xmlns:a16="http://schemas.microsoft.com/office/drawing/2014/main" id="{06261731-A0F5-50A1-4D84-17F2ABE889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5194" y="82751"/>
            <a:ext cx="5137203" cy="57985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2DAF08-A2E8-557A-C3E7-BCCC7194CF0C}"/>
              </a:ext>
            </a:extLst>
          </p:cNvPr>
          <p:cNvSpPr txBox="1"/>
          <p:nvPr/>
        </p:nvSpPr>
        <p:spPr>
          <a:xfrm>
            <a:off x="880790" y="6911860"/>
            <a:ext cx="1062083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technofaq.org/posts/2015/08/why-is-technology-crucial-in-busines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86540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769E14-42A1-4194-9915-A3C3F12B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ackground Gray Rectangle">
            <a:extLst>
              <a:ext uri="{FF2B5EF4-FFF2-40B4-BE49-F238E27FC236}">
                <a16:creationId xmlns:a16="http://schemas.microsoft.com/office/drawing/2014/main" id="{54B4AC2F-67D3-4029-9050-8F70D701E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White Rectangle">
            <a:extLst>
              <a:ext uri="{FF2B5EF4-FFF2-40B4-BE49-F238E27FC236}">
                <a16:creationId xmlns:a16="http://schemas.microsoft.com/office/drawing/2014/main" id="{1E43F547-8690-4CB0-A621-415F429D5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61BC9-1309-E89C-9E3A-F1DCE39DC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12004"/>
            <a:ext cx="4862576" cy="4795408"/>
          </a:xfrm>
        </p:spPr>
        <p:txBody>
          <a:bodyPr>
            <a:normAutofit/>
          </a:bodyPr>
          <a:lstStyle/>
          <a:p>
            <a:r>
              <a:rPr lang="en-US"/>
              <a:t>What I learned in digital technology</a:t>
            </a:r>
            <a:endParaRPr lang="en-GB" dirty="0"/>
          </a:p>
        </p:txBody>
      </p:sp>
      <p:cxnSp>
        <p:nvCxnSpPr>
          <p:cNvPr id="15" name="Vertical Connector">
            <a:extLst>
              <a:ext uri="{FF2B5EF4-FFF2-40B4-BE49-F238E27FC236}">
                <a16:creationId xmlns:a16="http://schemas.microsoft.com/office/drawing/2014/main" id="{C43453A4-E672-4E99-828D-61F490D03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Horizontal Connector 2">
            <a:extLst>
              <a:ext uri="{FF2B5EF4-FFF2-40B4-BE49-F238E27FC236}">
                <a16:creationId xmlns:a16="http://schemas.microsoft.com/office/drawing/2014/main" id="{42B3D3AB-0475-4349-9B16-455F1E315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EB703A21-39AC-2BFA-1626-17FCDD812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794363"/>
              </p:ext>
            </p:extLst>
          </p:nvPr>
        </p:nvGraphicFramePr>
        <p:xfrm>
          <a:off x="5561161" y="992387"/>
          <a:ext cx="5393367" cy="4873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4542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9CE9782-0FD1-493B-9C50-C51AB7C5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619023-691E-4F1C-A10A-0EA3D044E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6F31C88-3DEF-4EA8-AE3A-49441413F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85800"/>
            <a:ext cx="422144" cy="5486400"/>
          </a:xfrm>
          <a:prstGeom prst="rect">
            <a:avLst/>
          </a:prstGeom>
          <a:solidFill>
            <a:srgbClr val="78E9FF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7EAFFD-2BD1-4600-B034-EEF700787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FBC2E-5679-8C84-3C03-0D3154FEF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2026" y="540167"/>
            <a:ext cx="5828376" cy="2135867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Software used by electronic engineer </a:t>
            </a:r>
            <a:endParaRPr lang="en-GB" sz="4800" dirty="0">
              <a:solidFill>
                <a:schemeClr val="tx1"/>
              </a:solidFill>
            </a:endParaRPr>
          </a:p>
        </p:txBody>
      </p:sp>
      <p:pic>
        <p:nvPicPr>
          <p:cNvPr id="5" name="Picture 4" descr="CPU with binary numbers and blueprint">
            <a:extLst>
              <a:ext uri="{FF2B5EF4-FFF2-40B4-BE49-F238E27FC236}">
                <a16:creationId xmlns:a16="http://schemas.microsoft.com/office/drawing/2014/main" id="{C046F51C-F11A-4777-5589-FF7886EB8F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15" r="29117"/>
          <a:stretch/>
        </p:blipFill>
        <p:spPr>
          <a:xfrm>
            <a:off x="413003" y="685800"/>
            <a:ext cx="4073933" cy="5486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117F7-FF63-1533-9ADC-C653510EB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2026" y="2880452"/>
            <a:ext cx="5828376" cy="3095445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b="1">
                <a:solidFill>
                  <a:schemeClr val="tx1"/>
                </a:solidFill>
              </a:rPr>
              <a:t>Multisim</a:t>
            </a:r>
            <a:r>
              <a:rPr lang="en-US" sz="1800">
                <a:solidFill>
                  <a:schemeClr val="tx1"/>
                </a:solidFill>
              </a:rPr>
              <a:t>- circuit simulation and PSB design software- is a simulation software very intuitive help research and designers reduce printed circuit board and safe development costs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b="1">
                <a:solidFill>
                  <a:schemeClr val="tx1"/>
                </a:solidFill>
              </a:rPr>
              <a:t>Power World Simulator</a:t>
            </a:r>
            <a:r>
              <a:rPr lang="en-US" sz="1800">
                <a:solidFill>
                  <a:schemeClr val="tx1"/>
                </a:solidFill>
              </a:rPr>
              <a:t>- Visual Electrical Engineering Software- is an interactive power system simulator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800" b="1">
                <a:solidFill>
                  <a:schemeClr val="tx1"/>
                </a:solidFill>
              </a:rPr>
              <a:t>Ansys Simulation Software- </a:t>
            </a:r>
            <a:r>
              <a:rPr lang="en-US" sz="1800">
                <a:solidFill>
                  <a:schemeClr val="tx1"/>
                </a:solidFill>
              </a:rPr>
              <a:t>gives engineers the power to see how they design </a:t>
            </a:r>
            <a:endParaRPr lang="en-US" sz="1800" b="1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180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180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1800">
              <a:solidFill>
                <a:schemeClr val="tx1"/>
              </a:solidFill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D4B5F26-8713-4267-9186-183BB809C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78E9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72C66DF-2004-4C24-8C07-554E41490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78E9F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233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D88411-503D-41A0-BB5E-1C5AC7035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ackground Gray Rectangle">
            <a:extLst>
              <a:ext uri="{FF2B5EF4-FFF2-40B4-BE49-F238E27FC236}">
                <a16:creationId xmlns:a16="http://schemas.microsoft.com/office/drawing/2014/main" id="{0448CEF0-D07B-484A-9005-35C372FF1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White Rectangle">
            <a:extLst>
              <a:ext uri="{FF2B5EF4-FFF2-40B4-BE49-F238E27FC236}">
                <a16:creationId xmlns:a16="http://schemas.microsoft.com/office/drawing/2014/main" id="{015CAE92-A031-4F85-8B52-4959DB81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617E6-DBFA-0A40-E819-48962FA2D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3" y="606564"/>
            <a:ext cx="10858705" cy="2110122"/>
          </a:xfrm>
        </p:spPr>
        <p:txBody>
          <a:bodyPr anchor="t">
            <a:normAutofit/>
          </a:bodyPr>
          <a:lstStyle/>
          <a:p>
            <a:r>
              <a:rPr lang="en-US"/>
              <a:t>Classes via applied digital skills with Google </a:t>
            </a:r>
            <a:endParaRPr lang="en-GB"/>
          </a:p>
        </p:txBody>
      </p:sp>
      <p:cxnSp>
        <p:nvCxnSpPr>
          <p:cNvPr id="15" name="Vertical Connector">
            <a:extLst>
              <a:ext uri="{FF2B5EF4-FFF2-40B4-BE49-F238E27FC236}">
                <a16:creationId xmlns:a16="http://schemas.microsoft.com/office/drawing/2014/main" id="{89A06E1F-9CD9-4689-B2ED-766AD195A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Horizontal Connector 2">
            <a:extLst>
              <a:ext uri="{FF2B5EF4-FFF2-40B4-BE49-F238E27FC236}">
                <a16:creationId xmlns:a16="http://schemas.microsoft.com/office/drawing/2014/main" id="{7DF25515-8844-4534-AA1D-955AED0A5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311544-5F29-1F2E-B830-2077CD380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537274"/>
              </p:ext>
            </p:extLst>
          </p:nvPr>
        </p:nvGraphicFramePr>
        <p:xfrm>
          <a:off x="2168105" y="2770704"/>
          <a:ext cx="9276062" cy="3293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1586339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162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Dante (Headings)2</vt:lpstr>
      <vt:lpstr>Helvetica Neue Medium</vt:lpstr>
      <vt:lpstr>Arial</vt:lpstr>
      <vt:lpstr>Georgia Pro</vt:lpstr>
      <vt:lpstr>Wingdings</vt:lpstr>
      <vt:lpstr>Wingdings 2</vt:lpstr>
      <vt:lpstr>OffsetVTI</vt:lpstr>
      <vt:lpstr>DIGITAL TECHNOLOGY</vt:lpstr>
      <vt:lpstr>What I learned in digital technology</vt:lpstr>
      <vt:lpstr>Software used by electronic engineer </vt:lpstr>
      <vt:lpstr>Classes via applied digital skills with Google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TECHNOLOGY</dc:title>
  <dc:creator>Claudia Solobot</dc:creator>
  <cp:lastModifiedBy>MIHAELA CLAUDIA SOLOBOT</cp:lastModifiedBy>
  <cp:revision>1</cp:revision>
  <dcterms:created xsi:type="dcterms:W3CDTF">2022-12-12T20:29:41Z</dcterms:created>
  <dcterms:modified xsi:type="dcterms:W3CDTF">2022-12-12T21:41:55Z</dcterms:modified>
</cp:coreProperties>
</file>