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46"/>
  </p:notesMasterIdLst>
  <p:sldIdLst>
    <p:sldId id="719" r:id="rId7"/>
    <p:sldId id="301" r:id="rId8"/>
    <p:sldId id="302" r:id="rId9"/>
    <p:sldId id="958" r:id="rId10"/>
    <p:sldId id="961" r:id="rId11"/>
    <p:sldId id="962" r:id="rId12"/>
    <p:sldId id="963" r:id="rId13"/>
    <p:sldId id="976" r:id="rId14"/>
    <p:sldId id="977" r:id="rId15"/>
    <p:sldId id="787" r:id="rId16"/>
    <p:sldId id="800" r:id="rId17"/>
    <p:sldId id="1048" r:id="rId18"/>
    <p:sldId id="799" r:id="rId19"/>
    <p:sldId id="1106" r:id="rId20"/>
    <p:sldId id="1047" r:id="rId21"/>
    <p:sldId id="750" r:id="rId22"/>
    <p:sldId id="802" r:id="rId23"/>
    <p:sldId id="808" r:id="rId24"/>
    <p:sldId id="803" r:id="rId25"/>
    <p:sldId id="1051" r:id="rId26"/>
    <p:sldId id="809" r:id="rId27"/>
    <p:sldId id="804" r:id="rId28"/>
    <p:sldId id="811" r:id="rId29"/>
    <p:sldId id="756" r:id="rId30"/>
    <p:sldId id="759" r:id="rId31"/>
    <p:sldId id="761" r:id="rId32"/>
    <p:sldId id="789" r:id="rId33"/>
    <p:sldId id="793" r:id="rId34"/>
    <p:sldId id="794" r:id="rId35"/>
    <p:sldId id="810" r:id="rId36"/>
    <p:sldId id="1049" r:id="rId37"/>
    <p:sldId id="1050" r:id="rId38"/>
    <p:sldId id="814" r:id="rId39"/>
    <p:sldId id="1011" r:id="rId40"/>
    <p:sldId id="1046" r:id="rId41"/>
    <p:sldId id="1043" r:id="rId42"/>
    <p:sldId id="776" r:id="rId43"/>
    <p:sldId id="1052" r:id="rId44"/>
    <p:sldId id="72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D40F68-858A-4D8B-9879-4E0105FCBF8C}" v="67" dt="2026-04-29T14:16:39.8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2"/>
    <p:restoredTop sz="76292" autoAdjust="0"/>
  </p:normalViewPr>
  <p:slideViewPr>
    <p:cSldViewPr snapToGrid="0">
      <p:cViewPr varScale="1">
        <p:scale>
          <a:sx n="74" d="100"/>
          <a:sy n="74" d="100"/>
        </p:scale>
        <p:origin x="1085" y="3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3FBC77E1-FE42-4F9E-B4B2-3759F3328945}"/>
    <pc:docChg chg="undo custSel addSld delSld modSld">
      <pc:chgData name="Stalin Jacob Wilson Packia Dhas" userId="050d7d71-3621-4503-95e8-1c9a9d962492" providerId="ADAL" clId="{3FBC77E1-FE42-4F9E-B4B2-3759F3328945}" dt="2026-04-29T14:47:30.660" v="26442" actId="6549"/>
      <pc:docMkLst>
        <pc:docMk/>
      </pc:docMkLst>
      <pc:sldChg chg="modSp del mod">
        <pc:chgData name="Stalin Jacob Wilson Packia Dhas" userId="050d7d71-3621-4503-95e8-1c9a9d962492" providerId="ADAL" clId="{3FBC77E1-FE42-4F9E-B4B2-3759F3328945}" dt="2026-04-29T14:45:41.780" v="26375" actId="47"/>
        <pc:sldMkLst>
          <pc:docMk/>
          <pc:sldMk cId="1635377456" sldId="256"/>
        </pc:sldMkLst>
        <pc:spChg chg="mod">
          <ac:chgData name="Stalin Jacob Wilson Packia Dhas" userId="050d7d71-3621-4503-95e8-1c9a9d962492" providerId="ADAL" clId="{3FBC77E1-FE42-4F9E-B4B2-3759F3328945}" dt="2026-04-29T14:35:07.803" v="26169" actId="404"/>
          <ac:spMkLst>
            <pc:docMk/>
            <pc:sldMk cId="1635377456" sldId="256"/>
            <ac:spMk id="2" creationId="{9C65432C-6EE4-3A48-B260-083AF2E7E36A}"/>
          </ac:spMkLst>
        </pc:spChg>
      </pc:sldChg>
      <pc:sldChg chg="modNotesTx">
        <pc:chgData name="Stalin Jacob Wilson Packia Dhas" userId="050d7d71-3621-4503-95e8-1c9a9d962492" providerId="ADAL" clId="{3FBC77E1-FE42-4F9E-B4B2-3759F3328945}" dt="2026-04-29T14:46:20.361" v="26397" actId="6549"/>
        <pc:sldMkLst>
          <pc:docMk/>
          <pc:sldMk cId="3899806963" sldId="759"/>
        </pc:sldMkLst>
      </pc:sldChg>
      <pc:sldChg chg="modNotesTx">
        <pc:chgData name="Stalin Jacob Wilson Packia Dhas" userId="050d7d71-3621-4503-95e8-1c9a9d962492" providerId="ADAL" clId="{3FBC77E1-FE42-4F9E-B4B2-3759F3328945}" dt="2026-04-29T14:46:26.018" v="26398" actId="6549"/>
        <pc:sldMkLst>
          <pc:docMk/>
          <pc:sldMk cId="1958329635" sldId="761"/>
        </pc:sldMkLst>
      </pc:sldChg>
      <pc:sldChg chg="modNotesTx">
        <pc:chgData name="Stalin Jacob Wilson Packia Dhas" userId="050d7d71-3621-4503-95e8-1c9a9d962492" providerId="ADAL" clId="{3FBC77E1-FE42-4F9E-B4B2-3759F3328945}" dt="2026-04-29T14:47:14.833" v="26405" actId="6549"/>
        <pc:sldMkLst>
          <pc:docMk/>
          <pc:sldMk cId="465017779" sldId="776"/>
        </pc:sldMkLst>
      </pc:sldChg>
      <pc:sldChg chg="modNotesTx">
        <pc:chgData name="Stalin Jacob Wilson Packia Dhas" userId="050d7d71-3621-4503-95e8-1c9a9d962492" providerId="ADAL" clId="{3FBC77E1-FE42-4F9E-B4B2-3759F3328945}" dt="2026-04-29T14:45:18.728" v="26370" actId="6549"/>
        <pc:sldMkLst>
          <pc:docMk/>
          <pc:sldMk cId="4270686454" sldId="787"/>
        </pc:sldMkLst>
      </pc:sldChg>
      <pc:sldChg chg="modNotesTx">
        <pc:chgData name="Stalin Jacob Wilson Packia Dhas" userId="050d7d71-3621-4503-95e8-1c9a9d962492" providerId="ADAL" clId="{3FBC77E1-FE42-4F9E-B4B2-3759F3328945}" dt="2026-04-29T14:46:29.445" v="26399" actId="6549"/>
        <pc:sldMkLst>
          <pc:docMk/>
          <pc:sldMk cId="426354182" sldId="789"/>
        </pc:sldMkLst>
      </pc:sldChg>
      <pc:sldChg chg="modNotesTx">
        <pc:chgData name="Stalin Jacob Wilson Packia Dhas" userId="050d7d71-3621-4503-95e8-1c9a9d962492" providerId="ADAL" clId="{3FBC77E1-FE42-4F9E-B4B2-3759F3328945}" dt="2026-04-29T14:46:37.902" v="26400" actId="6549"/>
        <pc:sldMkLst>
          <pc:docMk/>
          <pc:sldMk cId="677378876" sldId="794"/>
        </pc:sldMkLst>
      </pc:sldChg>
      <pc:sldChg chg="modNotesTx">
        <pc:chgData name="Stalin Jacob Wilson Packia Dhas" userId="050d7d71-3621-4503-95e8-1c9a9d962492" providerId="ADAL" clId="{3FBC77E1-FE42-4F9E-B4B2-3759F3328945}" dt="2026-04-29T14:45:37.018" v="26374" actId="6549"/>
        <pc:sldMkLst>
          <pc:docMk/>
          <pc:sldMk cId="1551024977" sldId="799"/>
        </pc:sldMkLst>
      </pc:sldChg>
      <pc:sldChg chg="modNotesTx">
        <pc:chgData name="Stalin Jacob Wilson Packia Dhas" userId="050d7d71-3621-4503-95e8-1c9a9d962492" providerId="ADAL" clId="{3FBC77E1-FE42-4F9E-B4B2-3759F3328945}" dt="2026-04-29T14:45:24.648" v="26371" actId="6549"/>
        <pc:sldMkLst>
          <pc:docMk/>
          <pc:sldMk cId="584121600" sldId="800"/>
        </pc:sldMkLst>
      </pc:sldChg>
      <pc:sldChg chg="modNotesTx">
        <pc:chgData name="Stalin Jacob Wilson Packia Dhas" userId="050d7d71-3621-4503-95e8-1c9a9d962492" providerId="ADAL" clId="{3FBC77E1-FE42-4F9E-B4B2-3759F3328945}" dt="2026-04-29T14:45:58.591" v="26393" actId="6549"/>
        <pc:sldMkLst>
          <pc:docMk/>
          <pc:sldMk cId="2667652022" sldId="802"/>
        </pc:sldMkLst>
      </pc:sldChg>
      <pc:sldChg chg="modNotesTx">
        <pc:chgData name="Stalin Jacob Wilson Packia Dhas" userId="050d7d71-3621-4503-95e8-1c9a9d962492" providerId="ADAL" clId="{3FBC77E1-FE42-4F9E-B4B2-3759F3328945}" dt="2026-04-29T14:46:02.830" v="26394" actId="6549"/>
        <pc:sldMkLst>
          <pc:docMk/>
          <pc:sldMk cId="3686866198" sldId="808"/>
        </pc:sldMkLst>
      </pc:sldChg>
      <pc:sldChg chg="modNotesTx">
        <pc:chgData name="Stalin Jacob Wilson Packia Dhas" userId="050d7d71-3621-4503-95e8-1c9a9d962492" providerId="ADAL" clId="{3FBC77E1-FE42-4F9E-B4B2-3759F3328945}" dt="2026-04-29T14:46:09.779" v="26395" actId="6549"/>
        <pc:sldMkLst>
          <pc:docMk/>
          <pc:sldMk cId="1975329563" sldId="809"/>
        </pc:sldMkLst>
      </pc:sldChg>
      <pc:sldChg chg="modNotesTx">
        <pc:chgData name="Stalin Jacob Wilson Packia Dhas" userId="050d7d71-3621-4503-95e8-1c9a9d962492" providerId="ADAL" clId="{3FBC77E1-FE42-4F9E-B4B2-3759F3328945}" dt="2026-04-29T14:46:14.883" v="26396" actId="6549"/>
        <pc:sldMkLst>
          <pc:docMk/>
          <pc:sldMk cId="1339091696" sldId="811"/>
        </pc:sldMkLst>
      </pc:sldChg>
      <pc:sldChg chg="modNotesTx">
        <pc:chgData name="Stalin Jacob Wilson Packia Dhas" userId="050d7d71-3621-4503-95e8-1c9a9d962492" providerId="ADAL" clId="{3FBC77E1-FE42-4F9E-B4B2-3759F3328945}" dt="2026-04-29T14:44:54.970" v="26365" actId="6549"/>
        <pc:sldMkLst>
          <pc:docMk/>
          <pc:sldMk cId="1131996926" sldId="958"/>
        </pc:sldMkLst>
      </pc:sldChg>
      <pc:sldChg chg="modNotesTx">
        <pc:chgData name="Stalin Jacob Wilson Packia Dhas" userId="050d7d71-3621-4503-95e8-1c9a9d962492" providerId="ADAL" clId="{3FBC77E1-FE42-4F9E-B4B2-3759F3328945}" dt="2026-04-29T14:44:59.315" v="26366" actId="6549"/>
        <pc:sldMkLst>
          <pc:docMk/>
          <pc:sldMk cId="2885176659" sldId="961"/>
        </pc:sldMkLst>
      </pc:sldChg>
      <pc:sldChg chg="modNotesTx">
        <pc:chgData name="Stalin Jacob Wilson Packia Dhas" userId="050d7d71-3621-4503-95e8-1c9a9d962492" providerId="ADAL" clId="{3FBC77E1-FE42-4F9E-B4B2-3759F3328945}" dt="2026-04-29T14:45:04.686" v="26367" actId="6549"/>
        <pc:sldMkLst>
          <pc:docMk/>
          <pc:sldMk cId="3360003904" sldId="963"/>
        </pc:sldMkLst>
      </pc:sldChg>
      <pc:sldChg chg="modNotesTx">
        <pc:chgData name="Stalin Jacob Wilson Packia Dhas" userId="050d7d71-3621-4503-95e8-1c9a9d962492" providerId="ADAL" clId="{3FBC77E1-FE42-4F9E-B4B2-3759F3328945}" dt="2026-04-29T14:45:09.951" v="26368" actId="6549"/>
        <pc:sldMkLst>
          <pc:docMk/>
          <pc:sldMk cId="3380115756" sldId="976"/>
        </pc:sldMkLst>
      </pc:sldChg>
      <pc:sldChg chg="modNotesTx">
        <pc:chgData name="Stalin Jacob Wilson Packia Dhas" userId="050d7d71-3621-4503-95e8-1c9a9d962492" providerId="ADAL" clId="{3FBC77E1-FE42-4F9E-B4B2-3759F3328945}" dt="2026-04-29T14:45:14.386" v="26369" actId="6549"/>
        <pc:sldMkLst>
          <pc:docMk/>
          <pc:sldMk cId="3814948527" sldId="977"/>
        </pc:sldMkLst>
      </pc:sldChg>
      <pc:sldChg chg="modNotesTx">
        <pc:chgData name="Stalin Jacob Wilson Packia Dhas" userId="050d7d71-3621-4503-95e8-1c9a9d962492" providerId="ADAL" clId="{3FBC77E1-FE42-4F9E-B4B2-3759F3328945}" dt="2026-04-29T14:46:53.541" v="26403" actId="6549"/>
        <pc:sldMkLst>
          <pc:docMk/>
          <pc:sldMk cId="1342235531" sldId="1011"/>
        </pc:sldMkLst>
      </pc:sldChg>
      <pc:sldChg chg="modNotesTx">
        <pc:chgData name="Stalin Jacob Wilson Packia Dhas" userId="050d7d71-3621-4503-95e8-1c9a9d962492" providerId="ADAL" clId="{3FBC77E1-FE42-4F9E-B4B2-3759F3328945}" dt="2026-04-29T14:47:09.497" v="26404" actId="6549"/>
        <pc:sldMkLst>
          <pc:docMk/>
          <pc:sldMk cId="2494094820" sldId="1046"/>
        </pc:sldMkLst>
      </pc:sldChg>
      <pc:sldChg chg="modNotesTx">
        <pc:chgData name="Stalin Jacob Wilson Packia Dhas" userId="050d7d71-3621-4503-95e8-1c9a9d962492" providerId="ADAL" clId="{3FBC77E1-FE42-4F9E-B4B2-3759F3328945}" dt="2026-04-29T14:45:33.148" v="26373" actId="6549"/>
        <pc:sldMkLst>
          <pc:docMk/>
          <pc:sldMk cId="3145871838" sldId="1048"/>
        </pc:sldMkLst>
      </pc:sldChg>
      <pc:sldChg chg="modNotesTx">
        <pc:chgData name="Stalin Jacob Wilson Packia Dhas" userId="050d7d71-3621-4503-95e8-1c9a9d962492" providerId="ADAL" clId="{3FBC77E1-FE42-4F9E-B4B2-3759F3328945}" dt="2026-04-29T14:46:44.444" v="26401" actId="6549"/>
        <pc:sldMkLst>
          <pc:docMk/>
          <pc:sldMk cId="781914335" sldId="1049"/>
        </pc:sldMkLst>
      </pc:sldChg>
      <pc:sldChg chg="modNotesTx">
        <pc:chgData name="Stalin Jacob Wilson Packia Dhas" userId="050d7d71-3621-4503-95e8-1c9a9d962492" providerId="ADAL" clId="{3FBC77E1-FE42-4F9E-B4B2-3759F3328945}" dt="2026-04-29T14:46:48.882" v="26402" actId="6549"/>
        <pc:sldMkLst>
          <pc:docMk/>
          <pc:sldMk cId="3735000227" sldId="1050"/>
        </pc:sldMkLst>
      </pc:sldChg>
      <pc:sldChg chg="modNotesTx">
        <pc:chgData name="Stalin Jacob Wilson Packia Dhas" userId="050d7d71-3621-4503-95e8-1c9a9d962492" providerId="ADAL" clId="{3FBC77E1-FE42-4F9E-B4B2-3759F3328945}" dt="2026-04-29T14:47:30.660" v="26442" actId="6549"/>
        <pc:sldMkLst>
          <pc:docMk/>
          <pc:sldMk cId="2369125405" sldId="1052"/>
        </pc:sldMkLst>
      </pc:sldChg>
      <pc:sldChg chg="modSp del mod">
        <pc:chgData name="Stalin Jacob Wilson Packia Dhas" userId="050d7d71-3621-4503-95e8-1c9a9d962492" providerId="ADAL" clId="{3FBC77E1-FE42-4F9E-B4B2-3759F3328945}" dt="2026-04-29T14:45:42.109" v="26376" actId="47"/>
        <pc:sldMkLst>
          <pc:docMk/>
          <pc:sldMk cId="1370354708" sldId="1053"/>
        </pc:sldMkLst>
        <pc:spChg chg="mod">
          <ac:chgData name="Stalin Jacob Wilson Packia Dhas" userId="050d7d71-3621-4503-95e8-1c9a9d962492" providerId="ADAL" clId="{3FBC77E1-FE42-4F9E-B4B2-3759F3328945}" dt="2026-04-29T14:35:14.308" v="26172" actId="404"/>
          <ac:spMkLst>
            <pc:docMk/>
            <pc:sldMk cId="1370354708" sldId="1053"/>
            <ac:spMk id="2" creationId="{9C65432C-6EE4-3A48-B260-083AF2E7E36A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2.363" v="26377" actId="47"/>
        <pc:sldMkLst>
          <pc:docMk/>
          <pc:sldMk cId="1854501980" sldId="1054"/>
        </pc:sldMkLst>
        <pc:spChg chg="mod">
          <ac:chgData name="Stalin Jacob Wilson Packia Dhas" userId="050d7d71-3621-4503-95e8-1c9a9d962492" providerId="ADAL" clId="{3FBC77E1-FE42-4F9E-B4B2-3759F3328945}" dt="2026-04-29T14:35:23.475" v="26176" actId="404"/>
          <ac:spMkLst>
            <pc:docMk/>
            <pc:sldMk cId="1854501980" sldId="105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45.413" v="4"/>
          <ac:spMkLst>
            <pc:docMk/>
            <pc:sldMk cId="1854501980" sldId="105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45.413" v="15"/>
          <ac:spMkLst>
            <pc:docMk/>
            <pc:sldMk cId="1854501980" sldId="1054"/>
            <ac:spMk id="4" creationId="{111B77C5-6846-4341-B097-F136F7EBD7D8}"/>
          </ac:spMkLst>
        </pc:spChg>
        <pc:spChg chg="add mod">
          <ac:chgData name="Stalin Jacob Wilson Packia Dhas" userId="050d7d71-3621-4503-95e8-1c9a9d962492" providerId="ADAL" clId="{3FBC77E1-FE42-4F9E-B4B2-3759F3328945}" dt="2026-04-29T14:20:46.542" v="441"/>
          <ac:spMkLst>
            <pc:docMk/>
            <pc:sldMk cId="1854501980" sldId="1054"/>
            <ac:spMk id="5" creationId="{C4CB9F22-9A1D-47B1-9472-C839B943E1B7}"/>
          </ac:spMkLst>
        </pc:spChg>
        <pc:spChg chg="add mod">
          <ac:chgData name="Stalin Jacob Wilson Packia Dhas" userId="050d7d71-3621-4503-95e8-1c9a9d962492" providerId="ADAL" clId="{3FBC77E1-FE42-4F9E-B4B2-3759F3328945}" dt="2026-04-29T14:20:45.435" v="34"/>
          <ac:spMkLst>
            <pc:docMk/>
            <pc:sldMk cId="1854501980" sldId="1054"/>
            <ac:spMk id="6" creationId="{4594B312-BA45-4E92-A3BD-58A22B778C4D}"/>
          </ac:spMkLst>
        </pc:spChg>
        <pc:spChg chg="add mod">
          <ac:chgData name="Stalin Jacob Wilson Packia Dhas" userId="050d7d71-3621-4503-95e8-1c9a9d962492" providerId="ADAL" clId="{3FBC77E1-FE42-4F9E-B4B2-3759F3328945}" dt="2026-04-29T14:20:45.435" v="41"/>
          <ac:spMkLst>
            <pc:docMk/>
            <pc:sldMk cId="1854501980" sldId="1054"/>
            <ac:spMk id="7" creationId="{FCA6C5DA-FE8C-459F-837A-3B1C553C4D15}"/>
          </ac:spMkLst>
        </pc:spChg>
        <pc:spChg chg="add mod">
          <ac:chgData name="Stalin Jacob Wilson Packia Dhas" userId="050d7d71-3621-4503-95e8-1c9a9d962492" providerId="ADAL" clId="{3FBC77E1-FE42-4F9E-B4B2-3759F3328945}" dt="2026-04-29T14:20:46.544" v="445"/>
          <ac:spMkLst>
            <pc:docMk/>
            <pc:sldMk cId="1854501980" sldId="1054"/>
            <ac:spMk id="8" creationId="{FD9BEA9A-33F5-41F2-99EC-048AB993791F}"/>
          </ac:spMkLst>
        </pc:spChg>
        <pc:spChg chg="add mod">
          <ac:chgData name="Stalin Jacob Wilson Packia Dhas" userId="050d7d71-3621-4503-95e8-1c9a9d962492" providerId="ADAL" clId="{3FBC77E1-FE42-4F9E-B4B2-3759F3328945}" dt="2026-04-29T14:20:46.543" v="442"/>
          <ac:spMkLst>
            <pc:docMk/>
            <pc:sldMk cId="1854501980" sldId="1054"/>
            <ac:spMk id="9" creationId="{C10AD449-E550-41FB-A8CE-4C78EA0B4D9F}"/>
          </ac:spMkLst>
        </pc:spChg>
        <pc:spChg chg="add mod">
          <ac:chgData name="Stalin Jacob Wilson Packia Dhas" userId="050d7d71-3621-4503-95e8-1c9a9d962492" providerId="ADAL" clId="{3FBC77E1-FE42-4F9E-B4B2-3759F3328945}" dt="2026-04-29T14:20:46.543" v="443"/>
          <ac:spMkLst>
            <pc:docMk/>
            <pc:sldMk cId="1854501980" sldId="1054"/>
            <ac:spMk id="10" creationId="{A5398541-2510-4B18-943C-E8001B4732BC}"/>
          </ac:spMkLst>
        </pc:spChg>
        <pc:spChg chg="add mod">
          <ac:chgData name="Stalin Jacob Wilson Packia Dhas" userId="050d7d71-3621-4503-95e8-1c9a9d962492" providerId="ADAL" clId="{3FBC77E1-FE42-4F9E-B4B2-3759F3328945}" dt="2026-04-29T14:20:45.460" v="74"/>
          <ac:spMkLst>
            <pc:docMk/>
            <pc:sldMk cId="1854501980" sldId="1054"/>
            <ac:spMk id="11" creationId="{3DDBF62A-DF7F-42F0-93C9-7EFB16BE8FD5}"/>
          </ac:spMkLst>
        </pc:spChg>
        <pc:spChg chg="add mod">
          <ac:chgData name="Stalin Jacob Wilson Packia Dhas" userId="050d7d71-3621-4503-95e8-1c9a9d962492" providerId="ADAL" clId="{3FBC77E1-FE42-4F9E-B4B2-3759F3328945}" dt="2026-04-29T14:20:45.460" v="83"/>
          <ac:spMkLst>
            <pc:docMk/>
            <pc:sldMk cId="1854501980" sldId="1054"/>
            <ac:spMk id="12" creationId="{141FBF23-F4F5-4CCA-A56C-4F0765713403}"/>
          </ac:spMkLst>
        </pc:spChg>
        <pc:spChg chg="add mod">
          <ac:chgData name="Stalin Jacob Wilson Packia Dhas" userId="050d7d71-3621-4503-95e8-1c9a9d962492" providerId="ADAL" clId="{3FBC77E1-FE42-4F9E-B4B2-3759F3328945}" dt="2026-04-29T14:20:45.468" v="94"/>
          <ac:spMkLst>
            <pc:docMk/>
            <pc:sldMk cId="1854501980" sldId="1054"/>
            <ac:spMk id="13" creationId="{2D8E356C-829F-4C5D-9146-5D720BB2EB60}"/>
          </ac:spMkLst>
        </pc:spChg>
        <pc:spChg chg="add mod">
          <ac:chgData name="Stalin Jacob Wilson Packia Dhas" userId="050d7d71-3621-4503-95e8-1c9a9d962492" providerId="ADAL" clId="{3FBC77E1-FE42-4F9E-B4B2-3759F3328945}" dt="2026-04-29T14:20:45.476" v="104"/>
          <ac:spMkLst>
            <pc:docMk/>
            <pc:sldMk cId="1854501980" sldId="1054"/>
            <ac:spMk id="14" creationId="{E763026E-4E4D-42C9-A2D0-B223528EEB85}"/>
          </ac:spMkLst>
        </pc:spChg>
        <pc:spChg chg="add mod">
          <ac:chgData name="Stalin Jacob Wilson Packia Dhas" userId="050d7d71-3621-4503-95e8-1c9a9d962492" providerId="ADAL" clId="{3FBC77E1-FE42-4F9E-B4B2-3759F3328945}" dt="2026-04-29T14:20:45.476" v="114"/>
          <ac:spMkLst>
            <pc:docMk/>
            <pc:sldMk cId="1854501980" sldId="1054"/>
            <ac:spMk id="15" creationId="{0EEF81FB-21B5-4B3A-BD14-4DD386C0EEAC}"/>
          </ac:spMkLst>
        </pc:spChg>
        <pc:spChg chg="add mod">
          <ac:chgData name="Stalin Jacob Wilson Packia Dhas" userId="050d7d71-3621-4503-95e8-1c9a9d962492" providerId="ADAL" clId="{3FBC77E1-FE42-4F9E-B4B2-3759F3328945}" dt="2026-04-29T14:20:45.476" v="123"/>
          <ac:spMkLst>
            <pc:docMk/>
            <pc:sldMk cId="1854501980" sldId="1054"/>
            <ac:spMk id="16" creationId="{96003555-972E-4C9F-9E8F-163C4456549B}"/>
          </ac:spMkLst>
        </pc:spChg>
        <pc:spChg chg="add mod">
          <ac:chgData name="Stalin Jacob Wilson Packia Dhas" userId="050d7d71-3621-4503-95e8-1c9a9d962492" providerId="ADAL" clId="{3FBC77E1-FE42-4F9E-B4B2-3759F3328945}" dt="2026-04-29T14:20:45.476" v="134"/>
          <ac:spMkLst>
            <pc:docMk/>
            <pc:sldMk cId="1854501980" sldId="1054"/>
            <ac:spMk id="17" creationId="{EE498B7E-1DAB-4FFB-9545-51427E57FB1D}"/>
          </ac:spMkLst>
        </pc:spChg>
        <pc:spChg chg="add mod">
          <ac:chgData name="Stalin Jacob Wilson Packia Dhas" userId="050d7d71-3621-4503-95e8-1c9a9d962492" providerId="ADAL" clId="{3FBC77E1-FE42-4F9E-B4B2-3759F3328945}" dt="2026-04-29T14:20:45.476" v="144"/>
          <ac:spMkLst>
            <pc:docMk/>
            <pc:sldMk cId="1854501980" sldId="1054"/>
            <ac:spMk id="18" creationId="{A53BE70D-7E51-469D-8DD0-C321D2AE236C}"/>
          </ac:spMkLst>
        </pc:spChg>
        <pc:spChg chg="add mod">
          <ac:chgData name="Stalin Jacob Wilson Packia Dhas" userId="050d7d71-3621-4503-95e8-1c9a9d962492" providerId="ADAL" clId="{3FBC77E1-FE42-4F9E-B4B2-3759F3328945}" dt="2026-04-29T14:20:45.491" v="154"/>
          <ac:spMkLst>
            <pc:docMk/>
            <pc:sldMk cId="1854501980" sldId="1054"/>
            <ac:spMk id="19" creationId="{843FA126-576F-4497-B77A-E2D9FEB85A49}"/>
          </ac:spMkLst>
        </pc:spChg>
        <pc:spChg chg="add mod">
          <ac:chgData name="Stalin Jacob Wilson Packia Dhas" userId="050d7d71-3621-4503-95e8-1c9a9d962492" providerId="ADAL" clId="{3FBC77E1-FE42-4F9E-B4B2-3759F3328945}" dt="2026-04-29T14:20:45.498" v="163"/>
          <ac:spMkLst>
            <pc:docMk/>
            <pc:sldMk cId="1854501980" sldId="1054"/>
            <ac:spMk id="20" creationId="{7F6D53F0-70D8-4B9E-B5AB-6D81C3E119C1}"/>
          </ac:spMkLst>
        </pc:spChg>
        <pc:spChg chg="add mod">
          <ac:chgData name="Stalin Jacob Wilson Packia Dhas" userId="050d7d71-3621-4503-95e8-1c9a9d962492" providerId="ADAL" clId="{3FBC77E1-FE42-4F9E-B4B2-3759F3328945}" dt="2026-04-29T14:20:45.500" v="174"/>
          <ac:spMkLst>
            <pc:docMk/>
            <pc:sldMk cId="1854501980" sldId="1054"/>
            <ac:spMk id="21" creationId="{6C7355A7-F7A1-45BB-9505-4538F348F31E}"/>
          </ac:spMkLst>
        </pc:spChg>
        <pc:spChg chg="add mod">
          <ac:chgData name="Stalin Jacob Wilson Packia Dhas" userId="050d7d71-3621-4503-95e8-1c9a9d962492" providerId="ADAL" clId="{3FBC77E1-FE42-4F9E-B4B2-3759F3328945}" dt="2026-04-29T14:20:45.500" v="184"/>
          <ac:spMkLst>
            <pc:docMk/>
            <pc:sldMk cId="1854501980" sldId="1054"/>
            <ac:spMk id="22" creationId="{34B52FF2-B918-41B0-B7CC-40D662BD0294}"/>
          </ac:spMkLst>
        </pc:spChg>
        <pc:spChg chg="add mod">
          <ac:chgData name="Stalin Jacob Wilson Packia Dhas" userId="050d7d71-3621-4503-95e8-1c9a9d962492" providerId="ADAL" clId="{3FBC77E1-FE42-4F9E-B4B2-3759F3328945}" dt="2026-04-29T14:20:45.507" v="194"/>
          <ac:spMkLst>
            <pc:docMk/>
            <pc:sldMk cId="1854501980" sldId="1054"/>
            <ac:spMk id="23" creationId="{164707E2-36E3-4210-907A-AD59ED3FF6BB}"/>
          </ac:spMkLst>
        </pc:spChg>
        <pc:spChg chg="add mod">
          <ac:chgData name="Stalin Jacob Wilson Packia Dhas" userId="050d7d71-3621-4503-95e8-1c9a9d962492" providerId="ADAL" clId="{3FBC77E1-FE42-4F9E-B4B2-3759F3328945}" dt="2026-04-29T14:20:45.507" v="203"/>
          <ac:spMkLst>
            <pc:docMk/>
            <pc:sldMk cId="1854501980" sldId="1054"/>
            <ac:spMk id="24" creationId="{69A25728-6FF5-4B07-9DDD-BCD26803BCC2}"/>
          </ac:spMkLst>
        </pc:spChg>
        <pc:spChg chg="add mod">
          <ac:chgData name="Stalin Jacob Wilson Packia Dhas" userId="050d7d71-3621-4503-95e8-1c9a9d962492" providerId="ADAL" clId="{3FBC77E1-FE42-4F9E-B4B2-3759F3328945}" dt="2026-04-29T14:20:45.507" v="214"/>
          <ac:spMkLst>
            <pc:docMk/>
            <pc:sldMk cId="1854501980" sldId="1054"/>
            <ac:spMk id="25" creationId="{EE3E050F-438B-411F-9F88-86A130B2ECD3}"/>
          </ac:spMkLst>
        </pc:spChg>
        <pc:spChg chg="add mod">
          <ac:chgData name="Stalin Jacob Wilson Packia Dhas" userId="050d7d71-3621-4503-95e8-1c9a9d962492" providerId="ADAL" clId="{3FBC77E1-FE42-4F9E-B4B2-3759F3328945}" dt="2026-04-29T14:20:45.507" v="224"/>
          <ac:spMkLst>
            <pc:docMk/>
            <pc:sldMk cId="1854501980" sldId="1054"/>
            <ac:spMk id="26" creationId="{2E715633-4306-4526-821E-99B367FB36A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2.688" v="26378" actId="47"/>
        <pc:sldMkLst>
          <pc:docMk/>
          <pc:sldMk cId="3985249486" sldId="1055"/>
        </pc:sldMkLst>
        <pc:spChg chg="mod">
          <ac:chgData name="Stalin Jacob Wilson Packia Dhas" userId="050d7d71-3621-4503-95e8-1c9a9d962492" providerId="ADAL" clId="{3FBC77E1-FE42-4F9E-B4B2-3759F3328945}" dt="2026-04-29T14:35:32.661" v="26180" actId="404"/>
          <ac:spMkLst>
            <pc:docMk/>
            <pc:sldMk cId="3985249486" sldId="105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46.436" v="229"/>
          <ac:spMkLst>
            <pc:docMk/>
            <pc:sldMk cId="3985249486" sldId="105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46.445" v="240"/>
          <ac:spMkLst>
            <pc:docMk/>
            <pc:sldMk cId="3985249486" sldId="1055"/>
            <ac:spMk id="4" creationId="{D6ADD38F-440C-4136-BB39-B0DCB85E2D46}"/>
          </ac:spMkLst>
        </pc:spChg>
        <pc:spChg chg="add mod">
          <ac:chgData name="Stalin Jacob Wilson Packia Dhas" userId="050d7d71-3621-4503-95e8-1c9a9d962492" providerId="ADAL" clId="{3FBC77E1-FE42-4F9E-B4B2-3759F3328945}" dt="2026-04-29T14:20:46.545" v="446"/>
          <ac:spMkLst>
            <pc:docMk/>
            <pc:sldMk cId="3985249486" sldId="1055"/>
            <ac:spMk id="5" creationId="{8DC3F6A0-CE3A-4506-84F1-92C259DD45B0}"/>
          </ac:spMkLst>
        </pc:spChg>
        <pc:spChg chg="add mod">
          <ac:chgData name="Stalin Jacob Wilson Packia Dhas" userId="050d7d71-3621-4503-95e8-1c9a9d962492" providerId="ADAL" clId="{3FBC77E1-FE42-4F9E-B4B2-3759F3328945}" dt="2026-04-29T14:20:46.452" v="259"/>
          <ac:spMkLst>
            <pc:docMk/>
            <pc:sldMk cId="3985249486" sldId="1055"/>
            <ac:spMk id="6" creationId="{49F75ED4-18DD-44F0-B94B-ACED352340D5}"/>
          </ac:spMkLst>
        </pc:spChg>
        <pc:spChg chg="add mod">
          <ac:chgData name="Stalin Jacob Wilson Packia Dhas" userId="050d7d71-3621-4503-95e8-1c9a9d962492" providerId="ADAL" clId="{3FBC77E1-FE42-4F9E-B4B2-3759F3328945}" dt="2026-04-29T14:20:46.458" v="266"/>
          <ac:spMkLst>
            <pc:docMk/>
            <pc:sldMk cId="3985249486" sldId="1055"/>
            <ac:spMk id="7" creationId="{46D8FB0A-493A-4596-A3CD-3D3AFE7626A7}"/>
          </ac:spMkLst>
        </pc:spChg>
        <pc:spChg chg="add mod">
          <ac:chgData name="Stalin Jacob Wilson Packia Dhas" userId="050d7d71-3621-4503-95e8-1c9a9d962492" providerId="ADAL" clId="{3FBC77E1-FE42-4F9E-B4B2-3759F3328945}" dt="2026-04-29T14:20:46.545" v="447"/>
          <ac:spMkLst>
            <pc:docMk/>
            <pc:sldMk cId="3985249486" sldId="1055"/>
            <ac:spMk id="8" creationId="{6FF7A6F8-A103-46FA-A76E-9F6B0F796E29}"/>
          </ac:spMkLst>
        </pc:spChg>
        <pc:spChg chg="add mod">
          <ac:chgData name="Stalin Jacob Wilson Packia Dhas" userId="050d7d71-3621-4503-95e8-1c9a9d962492" providerId="ADAL" clId="{3FBC77E1-FE42-4F9E-B4B2-3759F3328945}" dt="2026-04-29T14:20:46.546" v="448"/>
          <ac:spMkLst>
            <pc:docMk/>
            <pc:sldMk cId="3985249486" sldId="1055"/>
            <ac:spMk id="9" creationId="{EF26067D-ADE6-4CDD-838E-F4D28DA3DF7C}"/>
          </ac:spMkLst>
        </pc:spChg>
        <pc:spChg chg="add mod">
          <ac:chgData name="Stalin Jacob Wilson Packia Dhas" userId="050d7d71-3621-4503-95e8-1c9a9d962492" providerId="ADAL" clId="{3FBC77E1-FE42-4F9E-B4B2-3759F3328945}" dt="2026-04-29T14:20:46.468" v="290"/>
          <ac:spMkLst>
            <pc:docMk/>
            <pc:sldMk cId="3985249486" sldId="1055"/>
            <ac:spMk id="10" creationId="{52328761-A830-4A24-8CF0-074FE44AA14E}"/>
          </ac:spMkLst>
        </pc:spChg>
        <pc:spChg chg="add mod">
          <ac:chgData name="Stalin Jacob Wilson Packia Dhas" userId="050d7d71-3621-4503-95e8-1c9a9d962492" providerId="ADAL" clId="{3FBC77E1-FE42-4F9E-B4B2-3759F3328945}" dt="2026-04-29T14:20:46.484" v="299"/>
          <ac:spMkLst>
            <pc:docMk/>
            <pc:sldMk cId="3985249486" sldId="1055"/>
            <ac:spMk id="11" creationId="{E12D61BA-843B-4C5B-9412-B061707ACBC8}"/>
          </ac:spMkLst>
        </pc:spChg>
        <pc:spChg chg="add mod">
          <ac:chgData name="Stalin Jacob Wilson Packia Dhas" userId="050d7d71-3621-4503-95e8-1c9a9d962492" providerId="ADAL" clId="{3FBC77E1-FE42-4F9E-B4B2-3759F3328945}" dt="2026-04-29T14:20:46.484" v="310"/>
          <ac:spMkLst>
            <pc:docMk/>
            <pc:sldMk cId="3985249486" sldId="1055"/>
            <ac:spMk id="12" creationId="{75C9C301-2F19-4344-924E-5FECCF226B94}"/>
          </ac:spMkLst>
        </pc:spChg>
        <pc:spChg chg="add mod">
          <ac:chgData name="Stalin Jacob Wilson Packia Dhas" userId="050d7d71-3621-4503-95e8-1c9a9d962492" providerId="ADAL" clId="{3FBC77E1-FE42-4F9E-B4B2-3759F3328945}" dt="2026-04-29T14:20:46.492" v="320"/>
          <ac:spMkLst>
            <pc:docMk/>
            <pc:sldMk cId="3985249486" sldId="1055"/>
            <ac:spMk id="13" creationId="{55BCE9E3-CD50-4664-92D1-5BD969C97509}"/>
          </ac:spMkLst>
        </pc:spChg>
        <pc:spChg chg="add mod">
          <ac:chgData name="Stalin Jacob Wilson Packia Dhas" userId="050d7d71-3621-4503-95e8-1c9a9d962492" providerId="ADAL" clId="{3FBC77E1-FE42-4F9E-B4B2-3759F3328945}" dt="2026-04-29T14:20:46.492" v="330"/>
          <ac:spMkLst>
            <pc:docMk/>
            <pc:sldMk cId="3985249486" sldId="1055"/>
            <ac:spMk id="14" creationId="{BB5EB598-399A-4132-88E3-C08E5F53784F}"/>
          </ac:spMkLst>
        </pc:spChg>
        <pc:spChg chg="add mod">
          <ac:chgData name="Stalin Jacob Wilson Packia Dhas" userId="050d7d71-3621-4503-95e8-1c9a9d962492" providerId="ADAL" clId="{3FBC77E1-FE42-4F9E-B4B2-3759F3328945}" dt="2026-04-29T14:20:46.492" v="339"/>
          <ac:spMkLst>
            <pc:docMk/>
            <pc:sldMk cId="3985249486" sldId="1055"/>
            <ac:spMk id="15" creationId="{8C479546-E4E0-4686-8310-67BF27D417E5}"/>
          </ac:spMkLst>
        </pc:spChg>
        <pc:spChg chg="add mod">
          <ac:chgData name="Stalin Jacob Wilson Packia Dhas" userId="050d7d71-3621-4503-95e8-1c9a9d962492" providerId="ADAL" clId="{3FBC77E1-FE42-4F9E-B4B2-3759F3328945}" dt="2026-04-29T14:20:46.500" v="350"/>
          <ac:spMkLst>
            <pc:docMk/>
            <pc:sldMk cId="3985249486" sldId="1055"/>
            <ac:spMk id="16" creationId="{CE900C42-B51B-4646-8F6D-20303A3B25B8}"/>
          </ac:spMkLst>
        </pc:spChg>
        <pc:spChg chg="add mod">
          <ac:chgData name="Stalin Jacob Wilson Packia Dhas" userId="050d7d71-3621-4503-95e8-1c9a9d962492" providerId="ADAL" clId="{3FBC77E1-FE42-4F9E-B4B2-3759F3328945}" dt="2026-04-29T14:20:46.508" v="360"/>
          <ac:spMkLst>
            <pc:docMk/>
            <pc:sldMk cId="3985249486" sldId="1055"/>
            <ac:spMk id="17" creationId="{B300A8E5-CA4D-4A74-AE5C-175416DA1DC2}"/>
          </ac:spMkLst>
        </pc:spChg>
        <pc:spChg chg="add mod">
          <ac:chgData name="Stalin Jacob Wilson Packia Dhas" userId="050d7d71-3621-4503-95e8-1c9a9d962492" providerId="ADAL" clId="{3FBC77E1-FE42-4F9E-B4B2-3759F3328945}" dt="2026-04-29T14:20:46.512" v="370"/>
          <ac:spMkLst>
            <pc:docMk/>
            <pc:sldMk cId="3985249486" sldId="1055"/>
            <ac:spMk id="18" creationId="{8B7F93DA-A0DE-49AA-9EFC-D282034AF8C5}"/>
          </ac:spMkLst>
        </pc:spChg>
        <pc:spChg chg="add mod">
          <ac:chgData name="Stalin Jacob Wilson Packia Dhas" userId="050d7d71-3621-4503-95e8-1c9a9d962492" providerId="ADAL" clId="{3FBC77E1-FE42-4F9E-B4B2-3759F3328945}" dt="2026-04-29T14:20:46.515" v="379"/>
          <ac:spMkLst>
            <pc:docMk/>
            <pc:sldMk cId="3985249486" sldId="1055"/>
            <ac:spMk id="19" creationId="{4BC93D8A-36C7-4336-B14F-699EDD63AA2A}"/>
          </ac:spMkLst>
        </pc:spChg>
        <pc:spChg chg="add mod">
          <ac:chgData name="Stalin Jacob Wilson Packia Dhas" userId="050d7d71-3621-4503-95e8-1c9a9d962492" providerId="ADAL" clId="{3FBC77E1-FE42-4F9E-B4B2-3759F3328945}" dt="2026-04-29T14:20:46.520" v="390"/>
          <ac:spMkLst>
            <pc:docMk/>
            <pc:sldMk cId="3985249486" sldId="1055"/>
            <ac:spMk id="20" creationId="{E4093988-1204-4E8F-9A2F-F61AF8B69B01}"/>
          </ac:spMkLst>
        </pc:spChg>
        <pc:spChg chg="add mod">
          <ac:chgData name="Stalin Jacob Wilson Packia Dhas" userId="050d7d71-3621-4503-95e8-1c9a9d962492" providerId="ADAL" clId="{3FBC77E1-FE42-4F9E-B4B2-3759F3328945}" dt="2026-04-29T14:20:46.523" v="400"/>
          <ac:spMkLst>
            <pc:docMk/>
            <pc:sldMk cId="3985249486" sldId="1055"/>
            <ac:spMk id="21" creationId="{7B44830B-FE75-48C0-8B89-B971CC78EE86}"/>
          </ac:spMkLst>
        </pc:spChg>
        <pc:spChg chg="add mod">
          <ac:chgData name="Stalin Jacob Wilson Packia Dhas" userId="050d7d71-3621-4503-95e8-1c9a9d962492" providerId="ADAL" clId="{3FBC77E1-FE42-4F9E-B4B2-3759F3328945}" dt="2026-04-29T14:20:46.526" v="410"/>
          <ac:spMkLst>
            <pc:docMk/>
            <pc:sldMk cId="3985249486" sldId="1055"/>
            <ac:spMk id="22" creationId="{FB16E2ED-2937-4318-8137-06D1AB380D93}"/>
          </ac:spMkLst>
        </pc:spChg>
        <pc:spChg chg="add mod">
          <ac:chgData name="Stalin Jacob Wilson Packia Dhas" userId="050d7d71-3621-4503-95e8-1c9a9d962492" providerId="ADAL" clId="{3FBC77E1-FE42-4F9E-B4B2-3759F3328945}" dt="2026-04-29T14:20:46.530" v="419"/>
          <ac:spMkLst>
            <pc:docMk/>
            <pc:sldMk cId="3985249486" sldId="1055"/>
            <ac:spMk id="23" creationId="{DDA836B6-142D-40B7-A9DA-E5ADC389ACD0}"/>
          </ac:spMkLst>
        </pc:spChg>
        <pc:spChg chg="add mod">
          <ac:chgData name="Stalin Jacob Wilson Packia Dhas" userId="050d7d71-3621-4503-95e8-1c9a9d962492" providerId="ADAL" clId="{3FBC77E1-FE42-4F9E-B4B2-3759F3328945}" dt="2026-04-29T14:20:46.535" v="430"/>
          <ac:spMkLst>
            <pc:docMk/>
            <pc:sldMk cId="3985249486" sldId="1055"/>
            <ac:spMk id="24" creationId="{E72791D0-53A9-487B-8E8E-E8DCE64BC1E0}"/>
          </ac:spMkLst>
        </pc:spChg>
        <pc:spChg chg="add mod">
          <ac:chgData name="Stalin Jacob Wilson Packia Dhas" userId="050d7d71-3621-4503-95e8-1c9a9d962492" providerId="ADAL" clId="{3FBC77E1-FE42-4F9E-B4B2-3759F3328945}" dt="2026-04-29T14:20:46.538" v="440"/>
          <ac:spMkLst>
            <pc:docMk/>
            <pc:sldMk cId="3985249486" sldId="1055"/>
            <ac:spMk id="25" creationId="{9C2EEE51-2A3B-4ADA-AACF-DDAD75CFEA51}"/>
          </ac:spMkLst>
        </pc:spChg>
        <pc:spChg chg="add mod">
          <ac:chgData name="Stalin Jacob Wilson Packia Dhas" userId="050d7d71-3621-4503-95e8-1c9a9d962492" providerId="ADAL" clId="{3FBC77E1-FE42-4F9E-B4B2-3759F3328945}" dt="2026-04-29T14:20:46.558" v="464"/>
          <ac:spMkLst>
            <pc:docMk/>
            <pc:sldMk cId="3985249486" sldId="1055"/>
            <ac:spMk id="26" creationId="{AFF231F7-95B5-4D78-98FD-535D42283F81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2.942" v="26379" actId="47"/>
        <pc:sldMkLst>
          <pc:docMk/>
          <pc:sldMk cId="3538569625" sldId="1056"/>
        </pc:sldMkLst>
        <pc:spChg chg="mod">
          <ac:chgData name="Stalin Jacob Wilson Packia Dhas" userId="050d7d71-3621-4503-95e8-1c9a9d962492" providerId="ADAL" clId="{3FBC77E1-FE42-4F9E-B4B2-3759F3328945}" dt="2026-04-29T14:35:42.556" v="26185" actId="403"/>
          <ac:spMkLst>
            <pc:docMk/>
            <pc:sldMk cId="3538569625" sldId="105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47.841" v="469"/>
          <ac:spMkLst>
            <pc:docMk/>
            <pc:sldMk cId="3538569625" sldId="105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47.841" v="480"/>
          <ac:spMkLst>
            <pc:docMk/>
            <pc:sldMk cId="3538569625" sldId="1056"/>
            <ac:spMk id="4" creationId="{E8F55890-4478-47C5-A20C-46E2C27BA6FD}"/>
          </ac:spMkLst>
        </pc:spChg>
        <pc:spChg chg="add mod">
          <ac:chgData name="Stalin Jacob Wilson Packia Dhas" userId="050d7d71-3621-4503-95e8-1c9a9d962492" providerId="ADAL" clId="{3FBC77E1-FE42-4F9E-B4B2-3759F3328945}" dt="2026-04-29T14:20:47.856" v="492"/>
          <ac:spMkLst>
            <pc:docMk/>
            <pc:sldMk cId="3538569625" sldId="1056"/>
            <ac:spMk id="5" creationId="{BDF1F317-D0F5-427F-99B4-639C97236D91}"/>
          </ac:spMkLst>
        </pc:spChg>
        <pc:spChg chg="add mod">
          <ac:chgData name="Stalin Jacob Wilson Packia Dhas" userId="050d7d71-3621-4503-95e8-1c9a9d962492" providerId="ADAL" clId="{3FBC77E1-FE42-4F9E-B4B2-3759F3328945}" dt="2026-04-29T14:20:47.856" v="499"/>
          <ac:spMkLst>
            <pc:docMk/>
            <pc:sldMk cId="3538569625" sldId="1056"/>
            <ac:spMk id="6" creationId="{5C0D0D1D-2ACF-4AC6-938A-86D9D565FB0F}"/>
          </ac:spMkLst>
        </pc:spChg>
        <pc:spChg chg="add mod">
          <ac:chgData name="Stalin Jacob Wilson Packia Dhas" userId="050d7d71-3621-4503-95e8-1c9a9d962492" providerId="ADAL" clId="{3FBC77E1-FE42-4F9E-B4B2-3759F3328945}" dt="2026-04-29T14:20:47.860" v="506"/>
          <ac:spMkLst>
            <pc:docMk/>
            <pc:sldMk cId="3538569625" sldId="1056"/>
            <ac:spMk id="7" creationId="{0B67B9E1-E829-4DB4-98EC-55E6229EBC68}"/>
          </ac:spMkLst>
        </pc:spChg>
        <pc:spChg chg="add mod">
          <ac:chgData name="Stalin Jacob Wilson Packia Dhas" userId="050d7d71-3621-4503-95e8-1c9a9d962492" providerId="ADAL" clId="{3FBC77E1-FE42-4F9E-B4B2-3759F3328945}" dt="2026-04-29T14:20:47.860" v="515"/>
          <ac:spMkLst>
            <pc:docMk/>
            <pc:sldMk cId="3538569625" sldId="1056"/>
            <ac:spMk id="8" creationId="{03A0DC08-7BAB-4B82-9817-395750D85D39}"/>
          </ac:spMkLst>
        </pc:spChg>
        <pc:spChg chg="add mod">
          <ac:chgData name="Stalin Jacob Wilson Packia Dhas" userId="050d7d71-3621-4503-95e8-1c9a9d962492" providerId="ADAL" clId="{3FBC77E1-FE42-4F9E-B4B2-3759F3328945}" dt="2026-04-29T14:20:47.860" v="522"/>
          <ac:spMkLst>
            <pc:docMk/>
            <pc:sldMk cId="3538569625" sldId="1056"/>
            <ac:spMk id="9" creationId="{B9370307-AD23-4655-AB53-D5D2FED73AA0}"/>
          </ac:spMkLst>
        </pc:spChg>
        <pc:spChg chg="add mod">
          <ac:chgData name="Stalin Jacob Wilson Packia Dhas" userId="050d7d71-3621-4503-95e8-1c9a9d962492" providerId="ADAL" clId="{3FBC77E1-FE42-4F9E-B4B2-3759F3328945}" dt="2026-04-29T14:20:47.875" v="529"/>
          <ac:spMkLst>
            <pc:docMk/>
            <pc:sldMk cId="3538569625" sldId="1056"/>
            <ac:spMk id="10" creationId="{D57A3B32-C8B5-4E15-ADA5-DD64C689E035}"/>
          </ac:spMkLst>
        </pc:spChg>
        <pc:spChg chg="add mod">
          <ac:chgData name="Stalin Jacob Wilson Packia Dhas" userId="050d7d71-3621-4503-95e8-1c9a9d962492" providerId="ADAL" clId="{3FBC77E1-FE42-4F9E-B4B2-3759F3328945}" dt="2026-04-29T14:20:47.875" v="539"/>
          <ac:spMkLst>
            <pc:docMk/>
            <pc:sldMk cId="3538569625" sldId="1056"/>
            <ac:spMk id="11" creationId="{488ADBBB-BA85-43FF-A8C4-AD0F9FC9928F}"/>
          </ac:spMkLst>
        </pc:spChg>
        <pc:spChg chg="add mod">
          <ac:chgData name="Stalin Jacob Wilson Packia Dhas" userId="050d7d71-3621-4503-95e8-1c9a9d962492" providerId="ADAL" clId="{3FBC77E1-FE42-4F9E-B4B2-3759F3328945}" dt="2026-04-29T14:20:47.888" v="548"/>
          <ac:spMkLst>
            <pc:docMk/>
            <pc:sldMk cId="3538569625" sldId="1056"/>
            <ac:spMk id="12" creationId="{D16D0775-933A-43C6-8598-3F085371C3CD}"/>
          </ac:spMkLst>
        </pc:spChg>
        <pc:spChg chg="add mod">
          <ac:chgData name="Stalin Jacob Wilson Packia Dhas" userId="050d7d71-3621-4503-95e8-1c9a9d962492" providerId="ADAL" clId="{3FBC77E1-FE42-4F9E-B4B2-3759F3328945}" dt="2026-04-29T14:20:47.888" v="559"/>
          <ac:spMkLst>
            <pc:docMk/>
            <pc:sldMk cId="3538569625" sldId="1056"/>
            <ac:spMk id="13" creationId="{A9F237A0-8BBA-4CA1-8A51-C9E5BBF810BA}"/>
          </ac:spMkLst>
        </pc:spChg>
        <pc:spChg chg="add mod">
          <ac:chgData name="Stalin Jacob Wilson Packia Dhas" userId="050d7d71-3621-4503-95e8-1c9a9d962492" providerId="ADAL" clId="{3FBC77E1-FE42-4F9E-B4B2-3759F3328945}" dt="2026-04-29T14:20:47.888" v="569"/>
          <ac:spMkLst>
            <pc:docMk/>
            <pc:sldMk cId="3538569625" sldId="1056"/>
            <ac:spMk id="14" creationId="{FA44FD37-EAF3-4193-AD1B-1909FEE3CFFC}"/>
          </ac:spMkLst>
        </pc:spChg>
        <pc:spChg chg="add mod">
          <ac:chgData name="Stalin Jacob Wilson Packia Dhas" userId="050d7d71-3621-4503-95e8-1c9a9d962492" providerId="ADAL" clId="{3FBC77E1-FE42-4F9E-B4B2-3759F3328945}" dt="2026-04-29T14:20:47.888" v="579"/>
          <ac:spMkLst>
            <pc:docMk/>
            <pc:sldMk cId="3538569625" sldId="1056"/>
            <ac:spMk id="15" creationId="{6EE8B763-53F3-4F44-BE43-6E6668E4EC35}"/>
          </ac:spMkLst>
        </pc:spChg>
        <pc:spChg chg="add mod">
          <ac:chgData name="Stalin Jacob Wilson Packia Dhas" userId="050d7d71-3621-4503-95e8-1c9a9d962492" providerId="ADAL" clId="{3FBC77E1-FE42-4F9E-B4B2-3759F3328945}" dt="2026-04-29T14:20:47.904" v="588"/>
          <ac:spMkLst>
            <pc:docMk/>
            <pc:sldMk cId="3538569625" sldId="1056"/>
            <ac:spMk id="16" creationId="{506E86E1-DEA0-4E30-B012-3DD86A83C336}"/>
          </ac:spMkLst>
        </pc:spChg>
        <pc:spChg chg="add mod">
          <ac:chgData name="Stalin Jacob Wilson Packia Dhas" userId="050d7d71-3621-4503-95e8-1c9a9d962492" providerId="ADAL" clId="{3FBC77E1-FE42-4F9E-B4B2-3759F3328945}" dt="2026-04-29T14:20:47.904" v="599"/>
          <ac:spMkLst>
            <pc:docMk/>
            <pc:sldMk cId="3538569625" sldId="1056"/>
            <ac:spMk id="17" creationId="{31FA301A-BD07-43E6-ADFD-334F63A58154}"/>
          </ac:spMkLst>
        </pc:spChg>
        <pc:spChg chg="add mod">
          <ac:chgData name="Stalin Jacob Wilson Packia Dhas" userId="050d7d71-3621-4503-95e8-1c9a9d962492" providerId="ADAL" clId="{3FBC77E1-FE42-4F9E-B4B2-3759F3328945}" dt="2026-04-29T14:20:47.904" v="609"/>
          <ac:spMkLst>
            <pc:docMk/>
            <pc:sldMk cId="3538569625" sldId="1056"/>
            <ac:spMk id="18" creationId="{53DBD31B-3846-406A-ADA3-0824B60559F7}"/>
          </ac:spMkLst>
        </pc:spChg>
        <pc:spChg chg="add mod">
          <ac:chgData name="Stalin Jacob Wilson Packia Dhas" userId="050d7d71-3621-4503-95e8-1c9a9d962492" providerId="ADAL" clId="{3FBC77E1-FE42-4F9E-B4B2-3759F3328945}" dt="2026-04-29T14:20:47.904" v="619"/>
          <ac:spMkLst>
            <pc:docMk/>
            <pc:sldMk cId="3538569625" sldId="1056"/>
            <ac:spMk id="19" creationId="{D64DCB31-E706-4DC6-9A09-5C0EB9D3D28C}"/>
          </ac:spMkLst>
        </pc:spChg>
        <pc:spChg chg="add mod">
          <ac:chgData name="Stalin Jacob Wilson Packia Dhas" userId="050d7d71-3621-4503-95e8-1c9a9d962492" providerId="ADAL" clId="{3FBC77E1-FE42-4F9E-B4B2-3759F3328945}" dt="2026-04-29T14:20:47.904" v="628"/>
          <ac:spMkLst>
            <pc:docMk/>
            <pc:sldMk cId="3538569625" sldId="1056"/>
            <ac:spMk id="20" creationId="{E0FBC85D-4756-470D-B6CF-415BA93A131A}"/>
          </ac:spMkLst>
        </pc:spChg>
        <pc:spChg chg="add mod">
          <ac:chgData name="Stalin Jacob Wilson Packia Dhas" userId="050d7d71-3621-4503-95e8-1c9a9d962492" providerId="ADAL" clId="{3FBC77E1-FE42-4F9E-B4B2-3759F3328945}" dt="2026-04-29T14:20:47.923" v="639"/>
          <ac:spMkLst>
            <pc:docMk/>
            <pc:sldMk cId="3538569625" sldId="1056"/>
            <ac:spMk id="21" creationId="{B2055876-9E3D-41D0-A996-7C7F46E3FE74}"/>
          </ac:spMkLst>
        </pc:spChg>
        <pc:spChg chg="add mod">
          <ac:chgData name="Stalin Jacob Wilson Packia Dhas" userId="050d7d71-3621-4503-95e8-1c9a9d962492" providerId="ADAL" clId="{3FBC77E1-FE42-4F9E-B4B2-3759F3328945}" dt="2026-04-29T14:20:47.923" v="649"/>
          <ac:spMkLst>
            <pc:docMk/>
            <pc:sldMk cId="3538569625" sldId="1056"/>
            <ac:spMk id="22" creationId="{27188977-2438-4515-AF24-7C40C6B2DB45}"/>
          </ac:spMkLst>
        </pc:spChg>
        <pc:spChg chg="add mod">
          <ac:chgData name="Stalin Jacob Wilson Packia Dhas" userId="050d7d71-3621-4503-95e8-1c9a9d962492" providerId="ADAL" clId="{3FBC77E1-FE42-4F9E-B4B2-3759F3328945}" dt="2026-04-29T14:20:47.923" v="659"/>
          <ac:spMkLst>
            <pc:docMk/>
            <pc:sldMk cId="3538569625" sldId="1056"/>
            <ac:spMk id="23" creationId="{1D38C67B-9570-41BE-97CF-DD18FB47C234}"/>
          </ac:spMkLst>
        </pc:spChg>
        <pc:spChg chg="add mod">
          <ac:chgData name="Stalin Jacob Wilson Packia Dhas" userId="050d7d71-3621-4503-95e8-1c9a9d962492" providerId="ADAL" clId="{3FBC77E1-FE42-4F9E-B4B2-3759F3328945}" dt="2026-04-29T14:20:47.936" v="668"/>
          <ac:spMkLst>
            <pc:docMk/>
            <pc:sldMk cId="3538569625" sldId="1056"/>
            <ac:spMk id="24" creationId="{D03E0619-89C4-44BE-93AD-4E7D1CDC5C86}"/>
          </ac:spMkLst>
        </pc:spChg>
        <pc:spChg chg="add mod">
          <ac:chgData name="Stalin Jacob Wilson Packia Dhas" userId="050d7d71-3621-4503-95e8-1c9a9d962492" providerId="ADAL" clId="{3FBC77E1-FE42-4F9E-B4B2-3759F3328945}" dt="2026-04-29T14:20:47.940" v="679"/>
          <ac:spMkLst>
            <pc:docMk/>
            <pc:sldMk cId="3538569625" sldId="1056"/>
            <ac:spMk id="25" creationId="{581105B2-448A-4084-BBD8-C046410C1127}"/>
          </ac:spMkLst>
        </pc:spChg>
        <pc:spChg chg="add mod">
          <ac:chgData name="Stalin Jacob Wilson Packia Dhas" userId="050d7d71-3621-4503-95e8-1c9a9d962492" providerId="ADAL" clId="{3FBC77E1-FE42-4F9E-B4B2-3759F3328945}" dt="2026-04-29T14:20:47.944" v="689"/>
          <ac:spMkLst>
            <pc:docMk/>
            <pc:sldMk cId="3538569625" sldId="1056"/>
            <ac:spMk id="26" creationId="{F8B4019A-B793-4301-8BFC-A117205051C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3.170" v="26380" actId="47"/>
        <pc:sldMkLst>
          <pc:docMk/>
          <pc:sldMk cId="2645900383" sldId="1057"/>
        </pc:sldMkLst>
        <pc:spChg chg="mod">
          <ac:chgData name="Stalin Jacob Wilson Packia Dhas" userId="050d7d71-3621-4503-95e8-1c9a9d962492" providerId="ADAL" clId="{3FBC77E1-FE42-4F9E-B4B2-3759F3328945}" dt="2026-04-29T14:35:52.012" v="26189" actId="404"/>
          <ac:spMkLst>
            <pc:docMk/>
            <pc:sldMk cId="2645900383" sldId="105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48.830" v="694"/>
          <ac:spMkLst>
            <pc:docMk/>
            <pc:sldMk cId="2645900383" sldId="105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48.846" v="705"/>
          <ac:spMkLst>
            <pc:docMk/>
            <pc:sldMk cId="2645900383" sldId="1057"/>
            <ac:spMk id="4" creationId="{A26EF00A-1ACB-4ABB-93C3-6C3E2027EC3F}"/>
          </ac:spMkLst>
        </pc:spChg>
        <pc:spChg chg="add mod">
          <ac:chgData name="Stalin Jacob Wilson Packia Dhas" userId="050d7d71-3621-4503-95e8-1c9a9d962492" providerId="ADAL" clId="{3FBC77E1-FE42-4F9E-B4B2-3759F3328945}" dt="2026-04-29T14:20:48.846" v="717"/>
          <ac:spMkLst>
            <pc:docMk/>
            <pc:sldMk cId="2645900383" sldId="1057"/>
            <ac:spMk id="5" creationId="{07A51C66-A378-4864-821A-6D1191364726}"/>
          </ac:spMkLst>
        </pc:spChg>
        <pc:spChg chg="add mod">
          <ac:chgData name="Stalin Jacob Wilson Packia Dhas" userId="050d7d71-3621-4503-95e8-1c9a9d962492" providerId="ADAL" clId="{3FBC77E1-FE42-4F9E-B4B2-3759F3328945}" dt="2026-04-29T14:20:48.846" v="724"/>
          <ac:spMkLst>
            <pc:docMk/>
            <pc:sldMk cId="2645900383" sldId="1057"/>
            <ac:spMk id="6" creationId="{466BA04A-89D5-4089-970B-F4583E7BA6B0}"/>
          </ac:spMkLst>
        </pc:spChg>
        <pc:spChg chg="add mod">
          <ac:chgData name="Stalin Jacob Wilson Packia Dhas" userId="050d7d71-3621-4503-95e8-1c9a9d962492" providerId="ADAL" clId="{3FBC77E1-FE42-4F9E-B4B2-3759F3328945}" dt="2026-04-29T14:20:48.846" v="731"/>
          <ac:spMkLst>
            <pc:docMk/>
            <pc:sldMk cId="2645900383" sldId="1057"/>
            <ac:spMk id="7" creationId="{A4F9066B-C59B-42D6-94C4-4D076756719A}"/>
          </ac:spMkLst>
        </pc:spChg>
        <pc:spChg chg="add mod">
          <ac:chgData name="Stalin Jacob Wilson Packia Dhas" userId="050d7d71-3621-4503-95e8-1c9a9d962492" providerId="ADAL" clId="{3FBC77E1-FE42-4F9E-B4B2-3759F3328945}" dt="2026-04-29T14:20:48.861" v="738"/>
          <ac:spMkLst>
            <pc:docMk/>
            <pc:sldMk cId="2645900383" sldId="1057"/>
            <ac:spMk id="8" creationId="{F9D60D35-F002-426E-8F89-80521D5F9A38}"/>
          </ac:spMkLst>
        </pc:spChg>
        <pc:spChg chg="add mod">
          <ac:chgData name="Stalin Jacob Wilson Packia Dhas" userId="050d7d71-3621-4503-95e8-1c9a9d962492" providerId="ADAL" clId="{3FBC77E1-FE42-4F9E-B4B2-3759F3328945}" dt="2026-04-29T14:20:48.862" v="745"/>
          <ac:spMkLst>
            <pc:docMk/>
            <pc:sldMk cId="2645900383" sldId="1057"/>
            <ac:spMk id="9" creationId="{49FAC46D-19BB-450E-8F57-C213F5B1EBB6}"/>
          </ac:spMkLst>
        </pc:spChg>
        <pc:spChg chg="add mod">
          <ac:chgData name="Stalin Jacob Wilson Packia Dhas" userId="050d7d71-3621-4503-95e8-1c9a9d962492" providerId="ADAL" clId="{3FBC77E1-FE42-4F9E-B4B2-3759F3328945}" dt="2026-04-29T14:20:48.862" v="755"/>
          <ac:spMkLst>
            <pc:docMk/>
            <pc:sldMk cId="2645900383" sldId="1057"/>
            <ac:spMk id="10" creationId="{8CBA0181-5ACF-4BC5-AC70-2953091268F8}"/>
          </ac:spMkLst>
        </pc:spChg>
        <pc:spChg chg="add mod">
          <ac:chgData name="Stalin Jacob Wilson Packia Dhas" userId="050d7d71-3621-4503-95e8-1c9a9d962492" providerId="ADAL" clId="{3FBC77E1-FE42-4F9E-B4B2-3759F3328945}" dt="2026-04-29T14:20:48.878" v="764"/>
          <ac:spMkLst>
            <pc:docMk/>
            <pc:sldMk cId="2645900383" sldId="1057"/>
            <ac:spMk id="11" creationId="{C5B9C0C8-DD52-428C-B036-788BCB63A19D}"/>
          </ac:spMkLst>
        </pc:spChg>
        <pc:spChg chg="add mod">
          <ac:chgData name="Stalin Jacob Wilson Packia Dhas" userId="050d7d71-3621-4503-95e8-1c9a9d962492" providerId="ADAL" clId="{3FBC77E1-FE42-4F9E-B4B2-3759F3328945}" dt="2026-04-29T14:20:48.878" v="775"/>
          <ac:spMkLst>
            <pc:docMk/>
            <pc:sldMk cId="2645900383" sldId="1057"/>
            <ac:spMk id="12" creationId="{61572DE2-D3E9-4E03-8264-2C46133966D8}"/>
          </ac:spMkLst>
        </pc:spChg>
        <pc:spChg chg="add mod">
          <ac:chgData name="Stalin Jacob Wilson Packia Dhas" userId="050d7d71-3621-4503-95e8-1c9a9d962492" providerId="ADAL" clId="{3FBC77E1-FE42-4F9E-B4B2-3759F3328945}" dt="2026-04-29T14:20:48.878" v="785"/>
          <ac:spMkLst>
            <pc:docMk/>
            <pc:sldMk cId="2645900383" sldId="1057"/>
            <ac:spMk id="13" creationId="{BEE128E3-89F4-4A4C-A0FB-211D3A8A938E}"/>
          </ac:spMkLst>
        </pc:spChg>
        <pc:spChg chg="add mod">
          <ac:chgData name="Stalin Jacob Wilson Packia Dhas" userId="050d7d71-3621-4503-95e8-1c9a9d962492" providerId="ADAL" clId="{3FBC77E1-FE42-4F9E-B4B2-3759F3328945}" dt="2026-04-29T14:20:48.878" v="795"/>
          <ac:spMkLst>
            <pc:docMk/>
            <pc:sldMk cId="2645900383" sldId="1057"/>
            <ac:spMk id="14" creationId="{494DB4C0-FE91-4820-BDF3-FDB001A29D65}"/>
          </ac:spMkLst>
        </pc:spChg>
        <pc:spChg chg="add mod">
          <ac:chgData name="Stalin Jacob Wilson Packia Dhas" userId="050d7d71-3621-4503-95e8-1c9a9d962492" providerId="ADAL" clId="{3FBC77E1-FE42-4F9E-B4B2-3759F3328945}" dt="2026-04-29T14:20:48.894" v="804"/>
          <ac:spMkLst>
            <pc:docMk/>
            <pc:sldMk cId="2645900383" sldId="1057"/>
            <ac:spMk id="15" creationId="{76991FD0-4DDC-471A-A67D-CB590811D94E}"/>
          </ac:spMkLst>
        </pc:spChg>
        <pc:spChg chg="add mod">
          <ac:chgData name="Stalin Jacob Wilson Packia Dhas" userId="050d7d71-3621-4503-95e8-1c9a9d962492" providerId="ADAL" clId="{3FBC77E1-FE42-4F9E-B4B2-3759F3328945}" dt="2026-04-29T14:20:48.894" v="815"/>
          <ac:spMkLst>
            <pc:docMk/>
            <pc:sldMk cId="2645900383" sldId="1057"/>
            <ac:spMk id="16" creationId="{C56E58B0-C180-4F48-BF4F-07B033F85007}"/>
          </ac:spMkLst>
        </pc:spChg>
        <pc:spChg chg="add mod">
          <ac:chgData name="Stalin Jacob Wilson Packia Dhas" userId="050d7d71-3621-4503-95e8-1c9a9d962492" providerId="ADAL" clId="{3FBC77E1-FE42-4F9E-B4B2-3759F3328945}" dt="2026-04-29T14:20:48.894" v="825"/>
          <ac:spMkLst>
            <pc:docMk/>
            <pc:sldMk cId="2645900383" sldId="1057"/>
            <ac:spMk id="17" creationId="{785EB74D-4BC9-410E-9156-560540F6C568}"/>
          </ac:spMkLst>
        </pc:spChg>
        <pc:spChg chg="add mod">
          <ac:chgData name="Stalin Jacob Wilson Packia Dhas" userId="050d7d71-3621-4503-95e8-1c9a9d962492" providerId="ADAL" clId="{3FBC77E1-FE42-4F9E-B4B2-3759F3328945}" dt="2026-04-29T14:20:48.894" v="835"/>
          <ac:spMkLst>
            <pc:docMk/>
            <pc:sldMk cId="2645900383" sldId="1057"/>
            <ac:spMk id="18" creationId="{ADC2DA63-85B6-4EFF-AA89-A88777E6AAAB}"/>
          </ac:spMkLst>
        </pc:spChg>
        <pc:spChg chg="add mod">
          <ac:chgData name="Stalin Jacob Wilson Packia Dhas" userId="050d7d71-3621-4503-95e8-1c9a9d962492" providerId="ADAL" clId="{3FBC77E1-FE42-4F9E-B4B2-3759F3328945}" dt="2026-04-29T14:20:48.894" v="844"/>
          <ac:spMkLst>
            <pc:docMk/>
            <pc:sldMk cId="2645900383" sldId="1057"/>
            <ac:spMk id="19" creationId="{DA05F997-C966-4A0A-B33A-3A74F8E330FC}"/>
          </ac:spMkLst>
        </pc:spChg>
        <pc:spChg chg="add mod">
          <ac:chgData name="Stalin Jacob Wilson Packia Dhas" userId="050d7d71-3621-4503-95e8-1c9a9d962492" providerId="ADAL" clId="{3FBC77E1-FE42-4F9E-B4B2-3759F3328945}" dt="2026-04-29T14:20:48.910" v="855"/>
          <ac:spMkLst>
            <pc:docMk/>
            <pc:sldMk cId="2645900383" sldId="1057"/>
            <ac:spMk id="20" creationId="{D656359D-1D92-4825-AC4C-1B5038E368C2}"/>
          </ac:spMkLst>
        </pc:spChg>
        <pc:spChg chg="add mod">
          <ac:chgData name="Stalin Jacob Wilson Packia Dhas" userId="050d7d71-3621-4503-95e8-1c9a9d962492" providerId="ADAL" clId="{3FBC77E1-FE42-4F9E-B4B2-3759F3328945}" dt="2026-04-29T14:20:48.910" v="865"/>
          <ac:spMkLst>
            <pc:docMk/>
            <pc:sldMk cId="2645900383" sldId="1057"/>
            <ac:spMk id="21" creationId="{8B93C03A-5C99-449A-97FD-12DC4FD1B3DC}"/>
          </ac:spMkLst>
        </pc:spChg>
        <pc:spChg chg="add mod">
          <ac:chgData name="Stalin Jacob Wilson Packia Dhas" userId="050d7d71-3621-4503-95e8-1c9a9d962492" providerId="ADAL" clId="{3FBC77E1-FE42-4F9E-B4B2-3759F3328945}" dt="2026-04-29T14:20:48.910" v="875"/>
          <ac:spMkLst>
            <pc:docMk/>
            <pc:sldMk cId="2645900383" sldId="1057"/>
            <ac:spMk id="22" creationId="{27539C16-3083-4BC2-B741-2681875E1A4A}"/>
          </ac:spMkLst>
        </pc:spChg>
        <pc:spChg chg="add mod">
          <ac:chgData name="Stalin Jacob Wilson Packia Dhas" userId="050d7d71-3621-4503-95e8-1c9a9d962492" providerId="ADAL" clId="{3FBC77E1-FE42-4F9E-B4B2-3759F3328945}" dt="2026-04-29T14:20:48.910" v="884"/>
          <ac:spMkLst>
            <pc:docMk/>
            <pc:sldMk cId="2645900383" sldId="1057"/>
            <ac:spMk id="23" creationId="{9E160040-50FC-4C47-B724-AF76EE899059}"/>
          </ac:spMkLst>
        </pc:spChg>
        <pc:spChg chg="add mod">
          <ac:chgData name="Stalin Jacob Wilson Packia Dhas" userId="050d7d71-3621-4503-95e8-1c9a9d962492" providerId="ADAL" clId="{3FBC77E1-FE42-4F9E-B4B2-3759F3328945}" dt="2026-04-29T14:20:48.926" v="895"/>
          <ac:spMkLst>
            <pc:docMk/>
            <pc:sldMk cId="2645900383" sldId="1057"/>
            <ac:spMk id="24" creationId="{B10D3AD9-FB21-4B7C-899E-321A2BAE20DB}"/>
          </ac:spMkLst>
        </pc:spChg>
        <pc:spChg chg="add mod">
          <ac:chgData name="Stalin Jacob Wilson Packia Dhas" userId="050d7d71-3621-4503-95e8-1c9a9d962492" providerId="ADAL" clId="{3FBC77E1-FE42-4F9E-B4B2-3759F3328945}" dt="2026-04-29T14:20:48.926" v="905"/>
          <ac:spMkLst>
            <pc:docMk/>
            <pc:sldMk cId="2645900383" sldId="1057"/>
            <ac:spMk id="25" creationId="{EA1F539F-3825-4066-8525-CA39962785B9}"/>
          </ac:spMkLst>
        </pc:spChg>
        <pc:spChg chg="add mod">
          <ac:chgData name="Stalin Jacob Wilson Packia Dhas" userId="050d7d71-3621-4503-95e8-1c9a9d962492" providerId="ADAL" clId="{3FBC77E1-FE42-4F9E-B4B2-3759F3328945}" dt="2026-04-29T14:20:48.941" v="921"/>
          <ac:spMkLst>
            <pc:docMk/>
            <pc:sldMk cId="2645900383" sldId="1057"/>
            <ac:spMk id="26" creationId="{A02C9675-600C-4F5B-BD8E-61C09C1FC845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3.785" v="26381" actId="47"/>
        <pc:sldMkLst>
          <pc:docMk/>
          <pc:sldMk cId="4217832440" sldId="1058"/>
        </pc:sldMkLst>
        <pc:spChg chg="mod">
          <ac:chgData name="Stalin Jacob Wilson Packia Dhas" userId="050d7d71-3621-4503-95e8-1c9a9d962492" providerId="ADAL" clId="{3FBC77E1-FE42-4F9E-B4B2-3759F3328945}" dt="2026-04-29T14:36:01.133" v="26193" actId="404"/>
          <ac:spMkLst>
            <pc:docMk/>
            <pc:sldMk cId="4217832440" sldId="105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0.603" v="926"/>
          <ac:spMkLst>
            <pc:docMk/>
            <pc:sldMk cId="4217832440" sldId="105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0.609" v="937"/>
          <ac:spMkLst>
            <pc:docMk/>
            <pc:sldMk cId="4217832440" sldId="1058"/>
            <ac:spMk id="4" creationId="{11E04252-BFE4-4B6C-8302-0895DFACC755}"/>
          </ac:spMkLst>
        </pc:spChg>
        <pc:spChg chg="add mod">
          <ac:chgData name="Stalin Jacob Wilson Packia Dhas" userId="050d7d71-3621-4503-95e8-1c9a9d962492" providerId="ADAL" clId="{3FBC77E1-FE42-4F9E-B4B2-3759F3328945}" dt="2026-04-29T14:20:50.609" v="949"/>
          <ac:spMkLst>
            <pc:docMk/>
            <pc:sldMk cId="4217832440" sldId="1058"/>
            <ac:spMk id="5" creationId="{33BCABE7-9C0F-4BCE-998C-6990E27C6575}"/>
          </ac:spMkLst>
        </pc:spChg>
        <pc:spChg chg="add mod">
          <ac:chgData name="Stalin Jacob Wilson Packia Dhas" userId="050d7d71-3621-4503-95e8-1c9a9d962492" providerId="ADAL" clId="{3FBC77E1-FE42-4F9E-B4B2-3759F3328945}" dt="2026-04-29T14:20:50.609" v="956"/>
          <ac:spMkLst>
            <pc:docMk/>
            <pc:sldMk cId="4217832440" sldId="1058"/>
            <ac:spMk id="6" creationId="{E59A12E3-270D-47DD-A434-211E794C0BDD}"/>
          </ac:spMkLst>
        </pc:spChg>
        <pc:spChg chg="add mod">
          <ac:chgData name="Stalin Jacob Wilson Packia Dhas" userId="050d7d71-3621-4503-95e8-1c9a9d962492" providerId="ADAL" clId="{3FBC77E1-FE42-4F9E-B4B2-3759F3328945}" dt="2026-04-29T14:20:50.619" v="963"/>
          <ac:spMkLst>
            <pc:docMk/>
            <pc:sldMk cId="4217832440" sldId="1058"/>
            <ac:spMk id="7" creationId="{1980938B-94A1-43B4-8121-53A2BDF25B3D}"/>
          </ac:spMkLst>
        </pc:spChg>
        <pc:spChg chg="add mod">
          <ac:chgData name="Stalin Jacob Wilson Packia Dhas" userId="050d7d71-3621-4503-95e8-1c9a9d962492" providerId="ADAL" clId="{3FBC77E1-FE42-4F9E-B4B2-3759F3328945}" dt="2026-04-29T14:20:50.619" v="972"/>
          <ac:spMkLst>
            <pc:docMk/>
            <pc:sldMk cId="4217832440" sldId="1058"/>
            <ac:spMk id="8" creationId="{80C685CF-7F82-4B42-A072-B9E86745EC6D}"/>
          </ac:spMkLst>
        </pc:spChg>
        <pc:spChg chg="add mod">
          <ac:chgData name="Stalin Jacob Wilson Packia Dhas" userId="050d7d71-3621-4503-95e8-1c9a9d962492" providerId="ADAL" clId="{3FBC77E1-FE42-4F9E-B4B2-3759F3328945}" dt="2026-04-29T14:20:50.619" v="979"/>
          <ac:spMkLst>
            <pc:docMk/>
            <pc:sldMk cId="4217832440" sldId="1058"/>
            <ac:spMk id="9" creationId="{2F826577-5A84-4642-98E9-5E555E96D541}"/>
          </ac:spMkLst>
        </pc:spChg>
        <pc:spChg chg="add mod">
          <ac:chgData name="Stalin Jacob Wilson Packia Dhas" userId="050d7d71-3621-4503-95e8-1c9a9d962492" providerId="ADAL" clId="{3FBC77E1-FE42-4F9E-B4B2-3759F3328945}" dt="2026-04-29T14:20:50.635" v="986"/>
          <ac:spMkLst>
            <pc:docMk/>
            <pc:sldMk cId="4217832440" sldId="1058"/>
            <ac:spMk id="10" creationId="{A3934E10-2223-43AD-94C4-5F90883884C1}"/>
          </ac:spMkLst>
        </pc:spChg>
        <pc:spChg chg="add mod">
          <ac:chgData name="Stalin Jacob Wilson Packia Dhas" userId="050d7d71-3621-4503-95e8-1c9a9d962492" providerId="ADAL" clId="{3FBC77E1-FE42-4F9E-B4B2-3759F3328945}" dt="2026-04-29T14:20:50.650" v="996"/>
          <ac:spMkLst>
            <pc:docMk/>
            <pc:sldMk cId="4217832440" sldId="1058"/>
            <ac:spMk id="11" creationId="{CA195A80-85ED-47EB-AEFD-83FD4BA2C53D}"/>
          </ac:spMkLst>
        </pc:spChg>
        <pc:spChg chg="add mod">
          <ac:chgData name="Stalin Jacob Wilson Packia Dhas" userId="050d7d71-3621-4503-95e8-1c9a9d962492" providerId="ADAL" clId="{3FBC77E1-FE42-4F9E-B4B2-3759F3328945}" dt="2026-04-29T14:20:50.650" v="1005"/>
          <ac:spMkLst>
            <pc:docMk/>
            <pc:sldMk cId="4217832440" sldId="1058"/>
            <ac:spMk id="12" creationId="{F4B3B218-FED6-4E78-AEB8-894CB8712BD0}"/>
          </ac:spMkLst>
        </pc:spChg>
        <pc:spChg chg="add mod">
          <ac:chgData name="Stalin Jacob Wilson Packia Dhas" userId="050d7d71-3621-4503-95e8-1c9a9d962492" providerId="ADAL" clId="{3FBC77E1-FE42-4F9E-B4B2-3759F3328945}" dt="2026-04-29T14:20:50.650" v="1016"/>
          <ac:spMkLst>
            <pc:docMk/>
            <pc:sldMk cId="4217832440" sldId="1058"/>
            <ac:spMk id="13" creationId="{EA5D9C8A-D335-4C43-89B9-97E7765EAC9B}"/>
          </ac:spMkLst>
        </pc:spChg>
        <pc:spChg chg="add mod">
          <ac:chgData name="Stalin Jacob Wilson Packia Dhas" userId="050d7d71-3621-4503-95e8-1c9a9d962492" providerId="ADAL" clId="{3FBC77E1-FE42-4F9E-B4B2-3759F3328945}" dt="2026-04-29T14:20:50.650" v="1026"/>
          <ac:spMkLst>
            <pc:docMk/>
            <pc:sldMk cId="4217832440" sldId="1058"/>
            <ac:spMk id="14" creationId="{4F452EF5-AC69-4089-813E-6554F99BB499}"/>
          </ac:spMkLst>
        </pc:spChg>
        <pc:spChg chg="add mod">
          <ac:chgData name="Stalin Jacob Wilson Packia Dhas" userId="050d7d71-3621-4503-95e8-1c9a9d962492" providerId="ADAL" clId="{3FBC77E1-FE42-4F9E-B4B2-3759F3328945}" dt="2026-04-29T14:20:50.650" v="1036"/>
          <ac:spMkLst>
            <pc:docMk/>
            <pc:sldMk cId="4217832440" sldId="1058"/>
            <ac:spMk id="15" creationId="{2B2B101A-4656-4430-B263-A9EBAFF02E65}"/>
          </ac:spMkLst>
        </pc:spChg>
        <pc:spChg chg="add mod">
          <ac:chgData name="Stalin Jacob Wilson Packia Dhas" userId="050d7d71-3621-4503-95e8-1c9a9d962492" providerId="ADAL" clId="{3FBC77E1-FE42-4F9E-B4B2-3759F3328945}" dt="2026-04-29T14:20:50.666" v="1045"/>
          <ac:spMkLst>
            <pc:docMk/>
            <pc:sldMk cId="4217832440" sldId="1058"/>
            <ac:spMk id="16" creationId="{3D81E48C-4AAE-4080-AA14-BAF5D0650EFB}"/>
          </ac:spMkLst>
        </pc:spChg>
        <pc:spChg chg="add mod">
          <ac:chgData name="Stalin Jacob Wilson Packia Dhas" userId="050d7d71-3621-4503-95e8-1c9a9d962492" providerId="ADAL" clId="{3FBC77E1-FE42-4F9E-B4B2-3759F3328945}" dt="2026-04-29T14:20:50.671" v="1056"/>
          <ac:spMkLst>
            <pc:docMk/>
            <pc:sldMk cId="4217832440" sldId="1058"/>
            <ac:spMk id="17" creationId="{435B236F-0BEC-4F9B-AD73-B79081243A26}"/>
          </ac:spMkLst>
        </pc:spChg>
        <pc:spChg chg="add mod">
          <ac:chgData name="Stalin Jacob Wilson Packia Dhas" userId="050d7d71-3621-4503-95e8-1c9a9d962492" providerId="ADAL" clId="{3FBC77E1-FE42-4F9E-B4B2-3759F3328945}" dt="2026-04-29T14:20:50.671" v="1066"/>
          <ac:spMkLst>
            <pc:docMk/>
            <pc:sldMk cId="4217832440" sldId="1058"/>
            <ac:spMk id="18" creationId="{7615445D-31DE-4740-A015-84C69B8A174B}"/>
          </ac:spMkLst>
        </pc:spChg>
        <pc:spChg chg="add mod">
          <ac:chgData name="Stalin Jacob Wilson Packia Dhas" userId="050d7d71-3621-4503-95e8-1c9a9d962492" providerId="ADAL" clId="{3FBC77E1-FE42-4F9E-B4B2-3759F3328945}" dt="2026-04-29T14:20:50.671" v="1076"/>
          <ac:spMkLst>
            <pc:docMk/>
            <pc:sldMk cId="4217832440" sldId="1058"/>
            <ac:spMk id="19" creationId="{3A003075-BF7A-4B63-93A2-EB3713F8FBE4}"/>
          </ac:spMkLst>
        </pc:spChg>
        <pc:spChg chg="add mod">
          <ac:chgData name="Stalin Jacob Wilson Packia Dhas" userId="050d7d71-3621-4503-95e8-1c9a9d962492" providerId="ADAL" clId="{3FBC77E1-FE42-4F9E-B4B2-3759F3328945}" dt="2026-04-29T14:20:50.682" v="1085"/>
          <ac:spMkLst>
            <pc:docMk/>
            <pc:sldMk cId="4217832440" sldId="1058"/>
            <ac:spMk id="20" creationId="{77C7BA77-93F9-4147-83CE-92D647F0DFE7}"/>
          </ac:spMkLst>
        </pc:spChg>
        <pc:spChg chg="add mod">
          <ac:chgData name="Stalin Jacob Wilson Packia Dhas" userId="050d7d71-3621-4503-95e8-1c9a9d962492" providerId="ADAL" clId="{3FBC77E1-FE42-4F9E-B4B2-3759F3328945}" dt="2026-04-29T14:20:50.682" v="1096"/>
          <ac:spMkLst>
            <pc:docMk/>
            <pc:sldMk cId="4217832440" sldId="1058"/>
            <ac:spMk id="21" creationId="{F49DC07D-F649-462E-95D0-1AAD4AFA7FBC}"/>
          </ac:spMkLst>
        </pc:spChg>
        <pc:spChg chg="add mod">
          <ac:chgData name="Stalin Jacob Wilson Packia Dhas" userId="050d7d71-3621-4503-95e8-1c9a9d962492" providerId="ADAL" clId="{3FBC77E1-FE42-4F9E-B4B2-3759F3328945}" dt="2026-04-29T14:20:50.682" v="1106"/>
          <ac:spMkLst>
            <pc:docMk/>
            <pc:sldMk cId="4217832440" sldId="1058"/>
            <ac:spMk id="22" creationId="{C199C2B1-9AA0-4133-BD5F-272FA0D8D82C}"/>
          </ac:spMkLst>
        </pc:spChg>
        <pc:spChg chg="add mod">
          <ac:chgData name="Stalin Jacob Wilson Packia Dhas" userId="050d7d71-3621-4503-95e8-1c9a9d962492" providerId="ADAL" clId="{3FBC77E1-FE42-4F9E-B4B2-3759F3328945}" dt="2026-04-29T14:20:50.682" v="1116"/>
          <ac:spMkLst>
            <pc:docMk/>
            <pc:sldMk cId="4217832440" sldId="1058"/>
            <ac:spMk id="23" creationId="{1F7D60C7-AFCC-4C3E-A53C-D9F4A27E3F8D}"/>
          </ac:spMkLst>
        </pc:spChg>
        <pc:spChg chg="add mod">
          <ac:chgData name="Stalin Jacob Wilson Packia Dhas" userId="050d7d71-3621-4503-95e8-1c9a9d962492" providerId="ADAL" clId="{3FBC77E1-FE42-4F9E-B4B2-3759F3328945}" dt="2026-04-29T14:20:50.698" v="1125"/>
          <ac:spMkLst>
            <pc:docMk/>
            <pc:sldMk cId="4217832440" sldId="1058"/>
            <ac:spMk id="24" creationId="{20BF0203-8E92-4658-AF02-90C8C344F673}"/>
          </ac:spMkLst>
        </pc:spChg>
        <pc:spChg chg="add mod">
          <ac:chgData name="Stalin Jacob Wilson Packia Dhas" userId="050d7d71-3621-4503-95e8-1c9a9d962492" providerId="ADAL" clId="{3FBC77E1-FE42-4F9E-B4B2-3759F3328945}" dt="2026-04-29T14:20:50.698" v="1136"/>
          <ac:spMkLst>
            <pc:docMk/>
            <pc:sldMk cId="4217832440" sldId="1058"/>
            <ac:spMk id="25" creationId="{D6AE0A02-DF1A-4F62-9DF5-85B435A44682}"/>
          </ac:spMkLst>
        </pc:spChg>
        <pc:spChg chg="add mod">
          <ac:chgData name="Stalin Jacob Wilson Packia Dhas" userId="050d7d71-3621-4503-95e8-1c9a9d962492" providerId="ADAL" clId="{3FBC77E1-FE42-4F9E-B4B2-3759F3328945}" dt="2026-04-29T14:20:50.698" v="1146"/>
          <ac:spMkLst>
            <pc:docMk/>
            <pc:sldMk cId="4217832440" sldId="1058"/>
            <ac:spMk id="26" creationId="{4C44DFD3-25E5-43F8-9B86-C053232C857C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4.408" v="26382" actId="47"/>
        <pc:sldMkLst>
          <pc:docMk/>
          <pc:sldMk cId="3975849971" sldId="1059"/>
        </pc:sldMkLst>
        <pc:spChg chg="mod">
          <ac:chgData name="Stalin Jacob Wilson Packia Dhas" userId="050d7d71-3621-4503-95e8-1c9a9d962492" providerId="ADAL" clId="{3FBC77E1-FE42-4F9E-B4B2-3759F3328945}" dt="2026-04-29T14:36:10.579" v="26197" actId="404"/>
          <ac:spMkLst>
            <pc:docMk/>
            <pc:sldMk cId="3975849971" sldId="105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1.818" v="1151"/>
          <ac:spMkLst>
            <pc:docMk/>
            <pc:sldMk cId="3975849971" sldId="105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1.834" v="1162"/>
          <ac:spMkLst>
            <pc:docMk/>
            <pc:sldMk cId="3975849971" sldId="1059"/>
            <ac:spMk id="4" creationId="{BD1A5227-6740-4EA4-B6F5-6DCEDD712B9C}"/>
          </ac:spMkLst>
        </pc:spChg>
        <pc:spChg chg="add mod">
          <ac:chgData name="Stalin Jacob Wilson Packia Dhas" userId="050d7d71-3621-4503-95e8-1c9a9d962492" providerId="ADAL" clId="{3FBC77E1-FE42-4F9E-B4B2-3759F3328945}" dt="2026-04-29T14:20:51.834" v="1174"/>
          <ac:spMkLst>
            <pc:docMk/>
            <pc:sldMk cId="3975849971" sldId="1059"/>
            <ac:spMk id="5" creationId="{E53BA402-D43D-4905-ABCB-1A1909C592F1}"/>
          </ac:spMkLst>
        </pc:spChg>
        <pc:spChg chg="add mod">
          <ac:chgData name="Stalin Jacob Wilson Packia Dhas" userId="050d7d71-3621-4503-95e8-1c9a9d962492" providerId="ADAL" clId="{3FBC77E1-FE42-4F9E-B4B2-3759F3328945}" dt="2026-04-29T14:20:51.834" v="1181"/>
          <ac:spMkLst>
            <pc:docMk/>
            <pc:sldMk cId="3975849971" sldId="1059"/>
            <ac:spMk id="6" creationId="{4EABFD54-4F14-4AC2-BC82-427B46F05F92}"/>
          </ac:spMkLst>
        </pc:spChg>
        <pc:spChg chg="add mod">
          <ac:chgData name="Stalin Jacob Wilson Packia Dhas" userId="050d7d71-3621-4503-95e8-1c9a9d962492" providerId="ADAL" clId="{3FBC77E1-FE42-4F9E-B4B2-3759F3328945}" dt="2026-04-29T14:20:51.850" v="1188"/>
          <ac:spMkLst>
            <pc:docMk/>
            <pc:sldMk cId="3975849971" sldId="1059"/>
            <ac:spMk id="7" creationId="{ABBE0248-ECCA-4219-9173-29A796745F22}"/>
          </ac:spMkLst>
        </pc:spChg>
        <pc:spChg chg="add mod">
          <ac:chgData name="Stalin Jacob Wilson Packia Dhas" userId="050d7d71-3621-4503-95e8-1c9a9d962492" providerId="ADAL" clId="{3FBC77E1-FE42-4F9E-B4B2-3759F3328945}" dt="2026-04-29T14:20:51.850" v="1195"/>
          <ac:spMkLst>
            <pc:docMk/>
            <pc:sldMk cId="3975849971" sldId="1059"/>
            <ac:spMk id="8" creationId="{6833F106-8F14-430C-9873-142844A94301}"/>
          </ac:spMkLst>
        </pc:spChg>
        <pc:spChg chg="add mod">
          <ac:chgData name="Stalin Jacob Wilson Packia Dhas" userId="050d7d71-3621-4503-95e8-1c9a9d962492" providerId="ADAL" clId="{3FBC77E1-FE42-4F9E-B4B2-3759F3328945}" dt="2026-04-29T14:20:51.866" v="1202"/>
          <ac:spMkLst>
            <pc:docMk/>
            <pc:sldMk cId="3975849971" sldId="1059"/>
            <ac:spMk id="9" creationId="{245C40D7-78C9-430E-8AE9-6274C386CB73}"/>
          </ac:spMkLst>
        </pc:spChg>
        <pc:spChg chg="add mod">
          <ac:chgData name="Stalin Jacob Wilson Packia Dhas" userId="050d7d71-3621-4503-95e8-1c9a9d962492" providerId="ADAL" clId="{3FBC77E1-FE42-4F9E-B4B2-3759F3328945}" dt="2026-04-29T14:20:51.872" v="1212"/>
          <ac:spMkLst>
            <pc:docMk/>
            <pc:sldMk cId="3975849971" sldId="1059"/>
            <ac:spMk id="10" creationId="{8EE7E148-2FAC-468C-B72A-F9A3EF86E841}"/>
          </ac:spMkLst>
        </pc:spChg>
        <pc:spChg chg="add mod">
          <ac:chgData name="Stalin Jacob Wilson Packia Dhas" userId="050d7d71-3621-4503-95e8-1c9a9d962492" providerId="ADAL" clId="{3FBC77E1-FE42-4F9E-B4B2-3759F3328945}" dt="2026-04-29T14:20:51.882" v="1221"/>
          <ac:spMkLst>
            <pc:docMk/>
            <pc:sldMk cId="3975849971" sldId="1059"/>
            <ac:spMk id="11" creationId="{DB24B119-055E-42B3-808F-F7CC9F9A01A1}"/>
          </ac:spMkLst>
        </pc:spChg>
        <pc:spChg chg="add mod">
          <ac:chgData name="Stalin Jacob Wilson Packia Dhas" userId="050d7d71-3621-4503-95e8-1c9a9d962492" providerId="ADAL" clId="{3FBC77E1-FE42-4F9E-B4B2-3759F3328945}" dt="2026-04-29T14:20:51.882" v="1232"/>
          <ac:spMkLst>
            <pc:docMk/>
            <pc:sldMk cId="3975849971" sldId="1059"/>
            <ac:spMk id="12" creationId="{563C6C88-35DB-4EFD-801B-DE76BC210AA5}"/>
          </ac:spMkLst>
        </pc:spChg>
        <pc:spChg chg="add mod">
          <ac:chgData name="Stalin Jacob Wilson Packia Dhas" userId="050d7d71-3621-4503-95e8-1c9a9d962492" providerId="ADAL" clId="{3FBC77E1-FE42-4F9E-B4B2-3759F3328945}" dt="2026-04-29T14:20:51.882" v="1242"/>
          <ac:spMkLst>
            <pc:docMk/>
            <pc:sldMk cId="3975849971" sldId="1059"/>
            <ac:spMk id="13" creationId="{EB349B5E-CA65-4AC7-B265-95EAF78902F4}"/>
          </ac:spMkLst>
        </pc:spChg>
        <pc:spChg chg="add mod">
          <ac:chgData name="Stalin Jacob Wilson Packia Dhas" userId="050d7d71-3621-4503-95e8-1c9a9d962492" providerId="ADAL" clId="{3FBC77E1-FE42-4F9E-B4B2-3759F3328945}" dt="2026-04-29T14:20:51.882" v="1252"/>
          <ac:spMkLst>
            <pc:docMk/>
            <pc:sldMk cId="3975849971" sldId="1059"/>
            <ac:spMk id="14" creationId="{280BFA69-F758-409D-A9E2-313AE08D5556}"/>
          </ac:spMkLst>
        </pc:spChg>
        <pc:spChg chg="add mod">
          <ac:chgData name="Stalin Jacob Wilson Packia Dhas" userId="050d7d71-3621-4503-95e8-1c9a9d962492" providerId="ADAL" clId="{3FBC77E1-FE42-4F9E-B4B2-3759F3328945}" dt="2026-04-29T14:20:51.898" v="1261"/>
          <ac:spMkLst>
            <pc:docMk/>
            <pc:sldMk cId="3975849971" sldId="1059"/>
            <ac:spMk id="15" creationId="{506FAB3C-68F1-436F-AEE0-8998BDECD1B9}"/>
          </ac:spMkLst>
        </pc:spChg>
        <pc:spChg chg="add mod">
          <ac:chgData name="Stalin Jacob Wilson Packia Dhas" userId="050d7d71-3621-4503-95e8-1c9a9d962492" providerId="ADAL" clId="{3FBC77E1-FE42-4F9E-B4B2-3759F3328945}" dt="2026-04-29T14:20:51.898" v="1272"/>
          <ac:spMkLst>
            <pc:docMk/>
            <pc:sldMk cId="3975849971" sldId="1059"/>
            <ac:spMk id="16" creationId="{1A3694D6-ED84-4CEA-B42F-07FD1513113D}"/>
          </ac:spMkLst>
        </pc:spChg>
        <pc:spChg chg="add mod">
          <ac:chgData name="Stalin Jacob Wilson Packia Dhas" userId="050d7d71-3621-4503-95e8-1c9a9d962492" providerId="ADAL" clId="{3FBC77E1-FE42-4F9E-B4B2-3759F3328945}" dt="2026-04-29T14:20:51.898" v="1282"/>
          <ac:spMkLst>
            <pc:docMk/>
            <pc:sldMk cId="3975849971" sldId="1059"/>
            <ac:spMk id="17" creationId="{4545F135-C033-48AB-8D1B-85093A7B2D5C}"/>
          </ac:spMkLst>
        </pc:spChg>
        <pc:spChg chg="add mod">
          <ac:chgData name="Stalin Jacob Wilson Packia Dhas" userId="050d7d71-3621-4503-95e8-1c9a9d962492" providerId="ADAL" clId="{3FBC77E1-FE42-4F9E-B4B2-3759F3328945}" dt="2026-04-29T14:20:51.898" v="1292"/>
          <ac:spMkLst>
            <pc:docMk/>
            <pc:sldMk cId="3975849971" sldId="1059"/>
            <ac:spMk id="18" creationId="{7CA0420D-974A-41E2-BBE4-DC438E6DB393}"/>
          </ac:spMkLst>
        </pc:spChg>
        <pc:spChg chg="add mod">
          <ac:chgData name="Stalin Jacob Wilson Packia Dhas" userId="050d7d71-3621-4503-95e8-1c9a9d962492" providerId="ADAL" clId="{3FBC77E1-FE42-4F9E-B4B2-3759F3328945}" dt="2026-04-29T14:20:51.914" v="1301"/>
          <ac:spMkLst>
            <pc:docMk/>
            <pc:sldMk cId="3975849971" sldId="1059"/>
            <ac:spMk id="19" creationId="{6F4B5390-D854-4E19-B0AE-9AEADDCD3AC8}"/>
          </ac:spMkLst>
        </pc:spChg>
        <pc:spChg chg="add mod">
          <ac:chgData name="Stalin Jacob Wilson Packia Dhas" userId="050d7d71-3621-4503-95e8-1c9a9d962492" providerId="ADAL" clId="{3FBC77E1-FE42-4F9E-B4B2-3759F3328945}" dt="2026-04-29T14:20:51.914" v="1312"/>
          <ac:spMkLst>
            <pc:docMk/>
            <pc:sldMk cId="3975849971" sldId="1059"/>
            <ac:spMk id="20" creationId="{C88ED828-D2B1-4378-A24E-7904D3B774B8}"/>
          </ac:spMkLst>
        </pc:spChg>
        <pc:spChg chg="add mod">
          <ac:chgData name="Stalin Jacob Wilson Packia Dhas" userId="050d7d71-3621-4503-95e8-1c9a9d962492" providerId="ADAL" clId="{3FBC77E1-FE42-4F9E-B4B2-3759F3328945}" dt="2026-04-29T14:20:51.914" v="1322"/>
          <ac:spMkLst>
            <pc:docMk/>
            <pc:sldMk cId="3975849971" sldId="1059"/>
            <ac:spMk id="21" creationId="{D5CCAD83-CE57-465A-8311-CA5F60806259}"/>
          </ac:spMkLst>
        </pc:spChg>
        <pc:spChg chg="add mod">
          <ac:chgData name="Stalin Jacob Wilson Packia Dhas" userId="050d7d71-3621-4503-95e8-1c9a9d962492" providerId="ADAL" clId="{3FBC77E1-FE42-4F9E-B4B2-3759F3328945}" dt="2026-04-29T14:20:51.914" v="1332"/>
          <ac:spMkLst>
            <pc:docMk/>
            <pc:sldMk cId="3975849971" sldId="1059"/>
            <ac:spMk id="22" creationId="{39CF4038-304A-4062-9A49-38FA88B912A2}"/>
          </ac:spMkLst>
        </pc:spChg>
        <pc:spChg chg="add mod">
          <ac:chgData name="Stalin Jacob Wilson Packia Dhas" userId="050d7d71-3621-4503-95e8-1c9a9d962492" providerId="ADAL" clId="{3FBC77E1-FE42-4F9E-B4B2-3759F3328945}" dt="2026-04-29T14:20:51.930" v="1341"/>
          <ac:spMkLst>
            <pc:docMk/>
            <pc:sldMk cId="3975849971" sldId="1059"/>
            <ac:spMk id="23" creationId="{872C0F28-47B0-40C5-A27F-2316A9F443E0}"/>
          </ac:spMkLst>
        </pc:spChg>
        <pc:spChg chg="add mod">
          <ac:chgData name="Stalin Jacob Wilson Packia Dhas" userId="050d7d71-3621-4503-95e8-1c9a9d962492" providerId="ADAL" clId="{3FBC77E1-FE42-4F9E-B4B2-3759F3328945}" dt="2026-04-29T14:20:51.935" v="1352"/>
          <ac:spMkLst>
            <pc:docMk/>
            <pc:sldMk cId="3975849971" sldId="1059"/>
            <ac:spMk id="24" creationId="{04872A47-21B9-448B-BFE4-2F99CFEB0A4D}"/>
          </ac:spMkLst>
        </pc:spChg>
        <pc:spChg chg="add mod">
          <ac:chgData name="Stalin Jacob Wilson Packia Dhas" userId="050d7d71-3621-4503-95e8-1c9a9d962492" providerId="ADAL" clId="{3FBC77E1-FE42-4F9E-B4B2-3759F3328945}" dt="2026-04-29T14:20:51.935" v="1362"/>
          <ac:spMkLst>
            <pc:docMk/>
            <pc:sldMk cId="3975849971" sldId="1059"/>
            <ac:spMk id="25" creationId="{C8593D0B-70CD-49A8-B672-65DD952FBAD3}"/>
          </ac:spMkLst>
        </pc:spChg>
        <pc:spChg chg="add mod">
          <ac:chgData name="Stalin Jacob Wilson Packia Dhas" userId="050d7d71-3621-4503-95e8-1c9a9d962492" providerId="ADAL" clId="{3FBC77E1-FE42-4F9E-B4B2-3759F3328945}" dt="2026-04-29T14:20:51.946" v="1378"/>
          <ac:spMkLst>
            <pc:docMk/>
            <pc:sldMk cId="3975849971" sldId="1059"/>
            <ac:spMk id="26" creationId="{1F924DF1-D0AE-421D-AEA7-FDB9EDBF087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4.860" v="26383" actId="47"/>
        <pc:sldMkLst>
          <pc:docMk/>
          <pc:sldMk cId="26837269" sldId="1060"/>
        </pc:sldMkLst>
        <pc:spChg chg="mod">
          <ac:chgData name="Stalin Jacob Wilson Packia Dhas" userId="050d7d71-3621-4503-95e8-1c9a9d962492" providerId="ADAL" clId="{3FBC77E1-FE42-4F9E-B4B2-3759F3328945}" dt="2026-04-29T14:36:21.474" v="26203" actId="1076"/>
          <ac:spMkLst>
            <pc:docMk/>
            <pc:sldMk cId="26837269" sldId="106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3.189" v="1383"/>
          <ac:spMkLst>
            <pc:docMk/>
            <pc:sldMk cId="26837269" sldId="106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3.204" v="1394"/>
          <ac:spMkLst>
            <pc:docMk/>
            <pc:sldMk cId="26837269" sldId="1060"/>
            <ac:spMk id="4" creationId="{6CDC0D89-9F6D-4C7B-9023-2C1BE2FBD7C7}"/>
          </ac:spMkLst>
        </pc:spChg>
        <pc:spChg chg="add mod">
          <ac:chgData name="Stalin Jacob Wilson Packia Dhas" userId="050d7d71-3621-4503-95e8-1c9a9d962492" providerId="ADAL" clId="{3FBC77E1-FE42-4F9E-B4B2-3759F3328945}" dt="2026-04-29T14:20:53.204" v="1406"/>
          <ac:spMkLst>
            <pc:docMk/>
            <pc:sldMk cId="26837269" sldId="1060"/>
            <ac:spMk id="5" creationId="{322C5AFA-E904-4B4B-B7A0-A9CB9BC55AE1}"/>
          </ac:spMkLst>
        </pc:spChg>
        <pc:spChg chg="add mod">
          <ac:chgData name="Stalin Jacob Wilson Packia Dhas" userId="050d7d71-3621-4503-95e8-1c9a9d962492" providerId="ADAL" clId="{3FBC77E1-FE42-4F9E-B4B2-3759F3328945}" dt="2026-04-29T14:20:53.204" v="1413"/>
          <ac:spMkLst>
            <pc:docMk/>
            <pc:sldMk cId="26837269" sldId="1060"/>
            <ac:spMk id="6" creationId="{017BBEF0-4B65-40C6-A603-4B931E461F24}"/>
          </ac:spMkLst>
        </pc:spChg>
        <pc:spChg chg="add mod">
          <ac:chgData name="Stalin Jacob Wilson Packia Dhas" userId="050d7d71-3621-4503-95e8-1c9a9d962492" providerId="ADAL" clId="{3FBC77E1-FE42-4F9E-B4B2-3759F3328945}" dt="2026-04-29T14:20:53.204" v="1420"/>
          <ac:spMkLst>
            <pc:docMk/>
            <pc:sldMk cId="26837269" sldId="1060"/>
            <ac:spMk id="7" creationId="{07BD8514-A809-4493-8246-7854A392C19C}"/>
          </ac:spMkLst>
        </pc:spChg>
        <pc:spChg chg="add mod">
          <ac:chgData name="Stalin Jacob Wilson Packia Dhas" userId="050d7d71-3621-4503-95e8-1c9a9d962492" providerId="ADAL" clId="{3FBC77E1-FE42-4F9E-B4B2-3759F3328945}" dt="2026-04-29T14:20:53.204" v="1429"/>
          <ac:spMkLst>
            <pc:docMk/>
            <pc:sldMk cId="26837269" sldId="1060"/>
            <ac:spMk id="8" creationId="{D0ABAAD7-AE98-4794-95EF-CCE23417F3F7}"/>
          </ac:spMkLst>
        </pc:spChg>
        <pc:spChg chg="add mod">
          <ac:chgData name="Stalin Jacob Wilson Packia Dhas" userId="050d7d71-3621-4503-95e8-1c9a9d962492" providerId="ADAL" clId="{3FBC77E1-FE42-4F9E-B4B2-3759F3328945}" dt="2026-04-29T14:20:53.222" v="1436"/>
          <ac:spMkLst>
            <pc:docMk/>
            <pc:sldMk cId="26837269" sldId="1060"/>
            <ac:spMk id="9" creationId="{C2466B97-22B2-4117-B75A-2D7BE02CC118}"/>
          </ac:spMkLst>
        </pc:spChg>
        <pc:spChg chg="add mod">
          <ac:chgData name="Stalin Jacob Wilson Packia Dhas" userId="050d7d71-3621-4503-95e8-1c9a9d962492" providerId="ADAL" clId="{3FBC77E1-FE42-4F9E-B4B2-3759F3328945}" dt="2026-04-29T14:20:53.222" v="1443"/>
          <ac:spMkLst>
            <pc:docMk/>
            <pc:sldMk cId="26837269" sldId="1060"/>
            <ac:spMk id="10" creationId="{23FEC721-2FC2-4D27-9F27-236DBDE53345}"/>
          </ac:spMkLst>
        </pc:spChg>
        <pc:spChg chg="add mod">
          <ac:chgData name="Stalin Jacob Wilson Packia Dhas" userId="050d7d71-3621-4503-95e8-1c9a9d962492" providerId="ADAL" clId="{3FBC77E1-FE42-4F9E-B4B2-3759F3328945}" dt="2026-04-29T14:20:53.236" v="1453"/>
          <ac:spMkLst>
            <pc:docMk/>
            <pc:sldMk cId="26837269" sldId="1060"/>
            <ac:spMk id="11" creationId="{E9273976-FE8C-4673-B4B3-CF8945575360}"/>
          </ac:spMkLst>
        </pc:spChg>
        <pc:spChg chg="add mod">
          <ac:chgData name="Stalin Jacob Wilson Packia Dhas" userId="050d7d71-3621-4503-95e8-1c9a9d962492" providerId="ADAL" clId="{3FBC77E1-FE42-4F9E-B4B2-3759F3328945}" dt="2026-04-29T14:20:53.236" v="1462"/>
          <ac:spMkLst>
            <pc:docMk/>
            <pc:sldMk cId="26837269" sldId="1060"/>
            <ac:spMk id="12" creationId="{60C799D5-53AE-4B3C-AEE9-C86AE20AD557}"/>
          </ac:spMkLst>
        </pc:spChg>
        <pc:spChg chg="add mod">
          <ac:chgData name="Stalin Jacob Wilson Packia Dhas" userId="050d7d71-3621-4503-95e8-1c9a9d962492" providerId="ADAL" clId="{3FBC77E1-FE42-4F9E-B4B2-3759F3328945}" dt="2026-04-29T14:20:53.236" v="1473"/>
          <ac:spMkLst>
            <pc:docMk/>
            <pc:sldMk cId="26837269" sldId="1060"/>
            <ac:spMk id="13" creationId="{3E85D38A-26E0-4EB2-8C05-432968845692}"/>
          </ac:spMkLst>
        </pc:spChg>
        <pc:spChg chg="add mod">
          <ac:chgData name="Stalin Jacob Wilson Packia Dhas" userId="050d7d71-3621-4503-95e8-1c9a9d962492" providerId="ADAL" clId="{3FBC77E1-FE42-4F9E-B4B2-3759F3328945}" dt="2026-04-29T14:20:53.236" v="1483"/>
          <ac:spMkLst>
            <pc:docMk/>
            <pc:sldMk cId="26837269" sldId="1060"/>
            <ac:spMk id="14" creationId="{B3E6265D-FA13-4E7E-8BA4-3DE89329B27F}"/>
          </ac:spMkLst>
        </pc:spChg>
        <pc:spChg chg="add mod">
          <ac:chgData name="Stalin Jacob Wilson Packia Dhas" userId="050d7d71-3621-4503-95e8-1c9a9d962492" providerId="ADAL" clId="{3FBC77E1-FE42-4F9E-B4B2-3759F3328945}" dt="2026-04-29T14:20:53.252" v="1493"/>
          <ac:spMkLst>
            <pc:docMk/>
            <pc:sldMk cId="26837269" sldId="1060"/>
            <ac:spMk id="15" creationId="{51A4052D-EB50-44FD-AC95-F6911F0C35E9}"/>
          </ac:spMkLst>
        </pc:spChg>
        <pc:spChg chg="add mod">
          <ac:chgData name="Stalin Jacob Wilson Packia Dhas" userId="050d7d71-3621-4503-95e8-1c9a9d962492" providerId="ADAL" clId="{3FBC77E1-FE42-4F9E-B4B2-3759F3328945}" dt="2026-04-29T14:20:53.252" v="1502"/>
          <ac:spMkLst>
            <pc:docMk/>
            <pc:sldMk cId="26837269" sldId="1060"/>
            <ac:spMk id="16" creationId="{252777C0-FE2D-423A-80A0-9C6AB9AB2F40}"/>
          </ac:spMkLst>
        </pc:spChg>
        <pc:spChg chg="add mod">
          <ac:chgData name="Stalin Jacob Wilson Packia Dhas" userId="050d7d71-3621-4503-95e8-1c9a9d962492" providerId="ADAL" clId="{3FBC77E1-FE42-4F9E-B4B2-3759F3328945}" dt="2026-04-29T14:20:53.252" v="1513"/>
          <ac:spMkLst>
            <pc:docMk/>
            <pc:sldMk cId="26837269" sldId="1060"/>
            <ac:spMk id="17" creationId="{682035FD-439D-43C0-B195-1BA4E69E0613}"/>
          </ac:spMkLst>
        </pc:spChg>
        <pc:spChg chg="add mod">
          <ac:chgData name="Stalin Jacob Wilson Packia Dhas" userId="050d7d71-3621-4503-95e8-1c9a9d962492" providerId="ADAL" clId="{3FBC77E1-FE42-4F9E-B4B2-3759F3328945}" dt="2026-04-29T14:20:53.252" v="1523"/>
          <ac:spMkLst>
            <pc:docMk/>
            <pc:sldMk cId="26837269" sldId="1060"/>
            <ac:spMk id="18" creationId="{5A29D3E4-6E26-47C9-B052-544661B1112B}"/>
          </ac:spMkLst>
        </pc:spChg>
        <pc:spChg chg="add mod">
          <ac:chgData name="Stalin Jacob Wilson Packia Dhas" userId="050d7d71-3621-4503-95e8-1c9a9d962492" providerId="ADAL" clId="{3FBC77E1-FE42-4F9E-B4B2-3759F3328945}" dt="2026-04-29T14:20:53.268" v="1533"/>
          <ac:spMkLst>
            <pc:docMk/>
            <pc:sldMk cId="26837269" sldId="1060"/>
            <ac:spMk id="19" creationId="{11EB097A-B44C-4109-8F46-27E960B33122}"/>
          </ac:spMkLst>
        </pc:spChg>
        <pc:spChg chg="add mod">
          <ac:chgData name="Stalin Jacob Wilson Packia Dhas" userId="050d7d71-3621-4503-95e8-1c9a9d962492" providerId="ADAL" clId="{3FBC77E1-FE42-4F9E-B4B2-3759F3328945}" dt="2026-04-29T14:20:53.273" v="1542"/>
          <ac:spMkLst>
            <pc:docMk/>
            <pc:sldMk cId="26837269" sldId="1060"/>
            <ac:spMk id="20" creationId="{27918717-4929-4BFB-885F-446EE71E4357}"/>
          </ac:spMkLst>
        </pc:spChg>
        <pc:spChg chg="add mod">
          <ac:chgData name="Stalin Jacob Wilson Packia Dhas" userId="050d7d71-3621-4503-95e8-1c9a9d962492" providerId="ADAL" clId="{3FBC77E1-FE42-4F9E-B4B2-3759F3328945}" dt="2026-04-29T14:20:53.273" v="1553"/>
          <ac:spMkLst>
            <pc:docMk/>
            <pc:sldMk cId="26837269" sldId="1060"/>
            <ac:spMk id="21" creationId="{0AD07A54-55F8-47CC-BE73-3D005776EA1E}"/>
          </ac:spMkLst>
        </pc:spChg>
        <pc:spChg chg="add mod">
          <ac:chgData name="Stalin Jacob Wilson Packia Dhas" userId="050d7d71-3621-4503-95e8-1c9a9d962492" providerId="ADAL" clId="{3FBC77E1-FE42-4F9E-B4B2-3759F3328945}" dt="2026-04-29T14:20:53.273" v="1563"/>
          <ac:spMkLst>
            <pc:docMk/>
            <pc:sldMk cId="26837269" sldId="1060"/>
            <ac:spMk id="22" creationId="{8EA6DC0F-C3A4-4EBD-8928-EB6BD3D98474}"/>
          </ac:spMkLst>
        </pc:spChg>
        <pc:spChg chg="add mod">
          <ac:chgData name="Stalin Jacob Wilson Packia Dhas" userId="050d7d71-3621-4503-95e8-1c9a9d962492" providerId="ADAL" clId="{3FBC77E1-FE42-4F9E-B4B2-3759F3328945}" dt="2026-04-29T14:20:53.284" v="1573"/>
          <ac:spMkLst>
            <pc:docMk/>
            <pc:sldMk cId="26837269" sldId="1060"/>
            <ac:spMk id="23" creationId="{9031AE06-A0ED-451B-8185-A8EE54F26F46}"/>
          </ac:spMkLst>
        </pc:spChg>
        <pc:spChg chg="add mod">
          <ac:chgData name="Stalin Jacob Wilson Packia Dhas" userId="050d7d71-3621-4503-95e8-1c9a9d962492" providerId="ADAL" clId="{3FBC77E1-FE42-4F9E-B4B2-3759F3328945}" dt="2026-04-29T14:20:53.284" v="1582"/>
          <ac:spMkLst>
            <pc:docMk/>
            <pc:sldMk cId="26837269" sldId="1060"/>
            <ac:spMk id="24" creationId="{E4C1A8CE-2059-4DF1-8F60-D92636805349}"/>
          </ac:spMkLst>
        </pc:spChg>
        <pc:spChg chg="add mod">
          <ac:chgData name="Stalin Jacob Wilson Packia Dhas" userId="050d7d71-3621-4503-95e8-1c9a9d962492" providerId="ADAL" clId="{3FBC77E1-FE42-4F9E-B4B2-3759F3328945}" dt="2026-04-29T14:20:53.284" v="1593"/>
          <ac:spMkLst>
            <pc:docMk/>
            <pc:sldMk cId="26837269" sldId="1060"/>
            <ac:spMk id="25" creationId="{BBDE31AE-26AD-4CDD-BD6B-BF0960F0EA67}"/>
          </ac:spMkLst>
        </pc:spChg>
        <pc:spChg chg="add mod">
          <ac:chgData name="Stalin Jacob Wilson Packia Dhas" userId="050d7d71-3621-4503-95e8-1c9a9d962492" providerId="ADAL" clId="{3FBC77E1-FE42-4F9E-B4B2-3759F3328945}" dt="2026-04-29T14:20:53.284" v="1603"/>
          <ac:spMkLst>
            <pc:docMk/>
            <pc:sldMk cId="26837269" sldId="1060"/>
            <ac:spMk id="26" creationId="{CAA25C62-575D-41C2-BB38-88707759593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5.170" v="26384" actId="47"/>
        <pc:sldMkLst>
          <pc:docMk/>
          <pc:sldMk cId="2426280219" sldId="1061"/>
        </pc:sldMkLst>
        <pc:spChg chg="mod">
          <ac:chgData name="Stalin Jacob Wilson Packia Dhas" userId="050d7d71-3621-4503-95e8-1c9a9d962492" providerId="ADAL" clId="{3FBC77E1-FE42-4F9E-B4B2-3759F3328945}" dt="2026-04-29T14:36:30.296" v="26209" actId="1076"/>
          <ac:spMkLst>
            <pc:docMk/>
            <pc:sldMk cId="2426280219" sldId="106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4.869" v="1608"/>
          <ac:spMkLst>
            <pc:docMk/>
            <pc:sldMk cId="2426280219" sldId="106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4.881" v="1619"/>
          <ac:spMkLst>
            <pc:docMk/>
            <pc:sldMk cId="2426280219" sldId="1061"/>
            <ac:spMk id="4" creationId="{C401A870-CA72-4888-84D3-539175E4C4E1}"/>
          </ac:spMkLst>
        </pc:spChg>
        <pc:spChg chg="add mod">
          <ac:chgData name="Stalin Jacob Wilson Packia Dhas" userId="050d7d71-3621-4503-95e8-1c9a9d962492" providerId="ADAL" clId="{3FBC77E1-FE42-4F9E-B4B2-3759F3328945}" dt="2026-04-29T14:20:54.881" v="1631"/>
          <ac:spMkLst>
            <pc:docMk/>
            <pc:sldMk cId="2426280219" sldId="1061"/>
            <ac:spMk id="5" creationId="{D03536DE-D1CE-4046-B88D-66A25639DAFB}"/>
          </ac:spMkLst>
        </pc:spChg>
        <pc:spChg chg="add mod">
          <ac:chgData name="Stalin Jacob Wilson Packia Dhas" userId="050d7d71-3621-4503-95e8-1c9a9d962492" providerId="ADAL" clId="{3FBC77E1-FE42-4F9E-B4B2-3759F3328945}" dt="2026-04-29T14:20:54.886" v="1638"/>
          <ac:spMkLst>
            <pc:docMk/>
            <pc:sldMk cId="2426280219" sldId="1061"/>
            <ac:spMk id="6" creationId="{765BE593-4754-4DE8-B602-4DA608F2106C}"/>
          </ac:spMkLst>
        </pc:spChg>
        <pc:spChg chg="add mod">
          <ac:chgData name="Stalin Jacob Wilson Packia Dhas" userId="050d7d71-3621-4503-95e8-1c9a9d962492" providerId="ADAL" clId="{3FBC77E1-FE42-4F9E-B4B2-3759F3328945}" dt="2026-04-29T14:20:54.891" v="1645"/>
          <ac:spMkLst>
            <pc:docMk/>
            <pc:sldMk cId="2426280219" sldId="1061"/>
            <ac:spMk id="7" creationId="{7CABA1C9-FF42-48BC-840B-9BD7DC15F0DD}"/>
          </ac:spMkLst>
        </pc:spChg>
        <pc:spChg chg="add mod">
          <ac:chgData name="Stalin Jacob Wilson Packia Dhas" userId="050d7d71-3621-4503-95e8-1c9a9d962492" providerId="ADAL" clId="{3FBC77E1-FE42-4F9E-B4B2-3759F3328945}" dt="2026-04-29T14:20:54.919" v="1652"/>
          <ac:spMkLst>
            <pc:docMk/>
            <pc:sldMk cId="2426280219" sldId="1061"/>
            <ac:spMk id="8" creationId="{5A22048F-AB5B-49C3-AF6D-8E9550F761EF}"/>
          </ac:spMkLst>
        </pc:spChg>
        <pc:spChg chg="add mod">
          <ac:chgData name="Stalin Jacob Wilson Packia Dhas" userId="050d7d71-3621-4503-95e8-1c9a9d962492" providerId="ADAL" clId="{3FBC77E1-FE42-4F9E-B4B2-3759F3328945}" dt="2026-04-29T14:20:54.928" v="1659"/>
          <ac:spMkLst>
            <pc:docMk/>
            <pc:sldMk cId="2426280219" sldId="1061"/>
            <ac:spMk id="9" creationId="{1B3CD9F0-0E96-4FA7-A0D0-EF0B2C024EBE}"/>
          </ac:spMkLst>
        </pc:spChg>
        <pc:spChg chg="add mod">
          <ac:chgData name="Stalin Jacob Wilson Packia Dhas" userId="050d7d71-3621-4503-95e8-1c9a9d962492" providerId="ADAL" clId="{3FBC77E1-FE42-4F9E-B4B2-3759F3328945}" dt="2026-04-29T14:20:54.940" v="1669"/>
          <ac:spMkLst>
            <pc:docMk/>
            <pc:sldMk cId="2426280219" sldId="1061"/>
            <ac:spMk id="10" creationId="{5FD1D155-5072-4B59-AEA3-3FCF3A5616EE}"/>
          </ac:spMkLst>
        </pc:spChg>
        <pc:spChg chg="add mod">
          <ac:chgData name="Stalin Jacob Wilson Packia Dhas" userId="050d7d71-3621-4503-95e8-1c9a9d962492" providerId="ADAL" clId="{3FBC77E1-FE42-4F9E-B4B2-3759F3328945}" dt="2026-04-29T14:20:54.944" v="1678"/>
          <ac:spMkLst>
            <pc:docMk/>
            <pc:sldMk cId="2426280219" sldId="1061"/>
            <ac:spMk id="11" creationId="{BF81276C-AAD7-4239-B30A-A29955B58F95}"/>
          </ac:spMkLst>
        </pc:spChg>
        <pc:spChg chg="add mod">
          <ac:chgData name="Stalin Jacob Wilson Packia Dhas" userId="050d7d71-3621-4503-95e8-1c9a9d962492" providerId="ADAL" clId="{3FBC77E1-FE42-4F9E-B4B2-3759F3328945}" dt="2026-04-29T14:20:54.948" v="1689"/>
          <ac:spMkLst>
            <pc:docMk/>
            <pc:sldMk cId="2426280219" sldId="1061"/>
            <ac:spMk id="12" creationId="{A2020C11-7716-4BA6-B217-F388C52D4EE0}"/>
          </ac:spMkLst>
        </pc:spChg>
        <pc:spChg chg="add mod">
          <ac:chgData name="Stalin Jacob Wilson Packia Dhas" userId="050d7d71-3621-4503-95e8-1c9a9d962492" providerId="ADAL" clId="{3FBC77E1-FE42-4F9E-B4B2-3759F3328945}" dt="2026-04-29T14:20:54.952" v="1699"/>
          <ac:spMkLst>
            <pc:docMk/>
            <pc:sldMk cId="2426280219" sldId="1061"/>
            <ac:spMk id="13" creationId="{5D74B969-DC3B-4DFB-891D-3AE309CB125A}"/>
          </ac:spMkLst>
        </pc:spChg>
        <pc:spChg chg="add mod">
          <ac:chgData name="Stalin Jacob Wilson Packia Dhas" userId="050d7d71-3621-4503-95e8-1c9a9d962492" providerId="ADAL" clId="{3FBC77E1-FE42-4F9E-B4B2-3759F3328945}" dt="2026-04-29T14:20:54.956" v="1709"/>
          <ac:spMkLst>
            <pc:docMk/>
            <pc:sldMk cId="2426280219" sldId="1061"/>
            <ac:spMk id="14" creationId="{7FDA15C9-4DF2-459B-B512-35C2A76DBB3E}"/>
          </ac:spMkLst>
        </pc:spChg>
        <pc:spChg chg="add mod">
          <ac:chgData name="Stalin Jacob Wilson Packia Dhas" userId="050d7d71-3621-4503-95e8-1c9a9d962492" providerId="ADAL" clId="{3FBC77E1-FE42-4F9E-B4B2-3759F3328945}" dt="2026-04-29T14:20:54.960" v="1718"/>
          <ac:spMkLst>
            <pc:docMk/>
            <pc:sldMk cId="2426280219" sldId="1061"/>
            <ac:spMk id="15" creationId="{4107B5DA-E920-4302-899A-6A6BE7DC2073}"/>
          </ac:spMkLst>
        </pc:spChg>
        <pc:spChg chg="add mod">
          <ac:chgData name="Stalin Jacob Wilson Packia Dhas" userId="050d7d71-3621-4503-95e8-1c9a9d962492" providerId="ADAL" clId="{3FBC77E1-FE42-4F9E-B4B2-3759F3328945}" dt="2026-04-29T14:20:54.964" v="1729"/>
          <ac:spMkLst>
            <pc:docMk/>
            <pc:sldMk cId="2426280219" sldId="1061"/>
            <ac:spMk id="16" creationId="{B721B567-DA55-4B48-84DE-3CE2F71E9CFF}"/>
          </ac:spMkLst>
        </pc:spChg>
        <pc:spChg chg="add mod">
          <ac:chgData name="Stalin Jacob Wilson Packia Dhas" userId="050d7d71-3621-4503-95e8-1c9a9d962492" providerId="ADAL" clId="{3FBC77E1-FE42-4F9E-B4B2-3759F3328945}" dt="2026-04-29T14:20:54.968" v="1739"/>
          <ac:spMkLst>
            <pc:docMk/>
            <pc:sldMk cId="2426280219" sldId="1061"/>
            <ac:spMk id="17" creationId="{44A7F16D-CEC7-438D-BC73-457B79828FC8}"/>
          </ac:spMkLst>
        </pc:spChg>
        <pc:spChg chg="add mod">
          <ac:chgData name="Stalin Jacob Wilson Packia Dhas" userId="050d7d71-3621-4503-95e8-1c9a9d962492" providerId="ADAL" clId="{3FBC77E1-FE42-4F9E-B4B2-3759F3328945}" dt="2026-04-29T14:20:54.972" v="1749"/>
          <ac:spMkLst>
            <pc:docMk/>
            <pc:sldMk cId="2426280219" sldId="1061"/>
            <ac:spMk id="18" creationId="{F0A21065-BBFE-4AD4-B76A-387A1A1DA37A}"/>
          </ac:spMkLst>
        </pc:spChg>
        <pc:spChg chg="add mod">
          <ac:chgData name="Stalin Jacob Wilson Packia Dhas" userId="050d7d71-3621-4503-95e8-1c9a9d962492" providerId="ADAL" clId="{3FBC77E1-FE42-4F9E-B4B2-3759F3328945}" dt="2026-04-29T14:20:54.976" v="1758"/>
          <ac:spMkLst>
            <pc:docMk/>
            <pc:sldMk cId="2426280219" sldId="1061"/>
            <ac:spMk id="19" creationId="{1913E1FF-454C-4A74-881C-B39C957A65AB}"/>
          </ac:spMkLst>
        </pc:spChg>
        <pc:spChg chg="add mod">
          <ac:chgData name="Stalin Jacob Wilson Packia Dhas" userId="050d7d71-3621-4503-95e8-1c9a9d962492" providerId="ADAL" clId="{3FBC77E1-FE42-4F9E-B4B2-3759F3328945}" dt="2026-04-29T14:20:54.980" v="1769"/>
          <ac:spMkLst>
            <pc:docMk/>
            <pc:sldMk cId="2426280219" sldId="1061"/>
            <ac:spMk id="20" creationId="{2078FE08-DCEA-4BED-B33F-BAA8D49CD1AB}"/>
          </ac:spMkLst>
        </pc:spChg>
        <pc:spChg chg="add mod">
          <ac:chgData name="Stalin Jacob Wilson Packia Dhas" userId="050d7d71-3621-4503-95e8-1c9a9d962492" providerId="ADAL" clId="{3FBC77E1-FE42-4F9E-B4B2-3759F3328945}" dt="2026-04-29T14:20:54.982" v="1779"/>
          <ac:spMkLst>
            <pc:docMk/>
            <pc:sldMk cId="2426280219" sldId="1061"/>
            <ac:spMk id="21" creationId="{7E1D2E6B-400F-4BEE-88B9-7123EF268B62}"/>
          </ac:spMkLst>
        </pc:spChg>
        <pc:spChg chg="add mod">
          <ac:chgData name="Stalin Jacob Wilson Packia Dhas" userId="050d7d71-3621-4503-95e8-1c9a9d962492" providerId="ADAL" clId="{3FBC77E1-FE42-4F9E-B4B2-3759F3328945}" dt="2026-04-29T14:20:54.986" v="1789"/>
          <ac:spMkLst>
            <pc:docMk/>
            <pc:sldMk cId="2426280219" sldId="1061"/>
            <ac:spMk id="22" creationId="{0DEB68E2-D36F-4F65-A299-D06C5582748A}"/>
          </ac:spMkLst>
        </pc:spChg>
        <pc:spChg chg="add mod">
          <ac:chgData name="Stalin Jacob Wilson Packia Dhas" userId="050d7d71-3621-4503-95e8-1c9a9d962492" providerId="ADAL" clId="{3FBC77E1-FE42-4F9E-B4B2-3759F3328945}" dt="2026-04-29T14:20:54.990" v="1798"/>
          <ac:spMkLst>
            <pc:docMk/>
            <pc:sldMk cId="2426280219" sldId="1061"/>
            <ac:spMk id="23" creationId="{B4DBEA42-8802-4AC7-83A8-D08D0029CB97}"/>
          </ac:spMkLst>
        </pc:spChg>
        <pc:spChg chg="add mod">
          <ac:chgData name="Stalin Jacob Wilson Packia Dhas" userId="050d7d71-3621-4503-95e8-1c9a9d962492" providerId="ADAL" clId="{3FBC77E1-FE42-4F9E-B4B2-3759F3328945}" dt="2026-04-29T14:20:54.994" v="1809"/>
          <ac:spMkLst>
            <pc:docMk/>
            <pc:sldMk cId="2426280219" sldId="1061"/>
            <ac:spMk id="24" creationId="{DF6F4081-572B-4C01-A58E-D2CBB0FB5E1C}"/>
          </ac:spMkLst>
        </pc:spChg>
        <pc:spChg chg="add mod">
          <ac:chgData name="Stalin Jacob Wilson Packia Dhas" userId="050d7d71-3621-4503-95e8-1c9a9d962492" providerId="ADAL" clId="{3FBC77E1-FE42-4F9E-B4B2-3759F3328945}" dt="2026-04-29T14:20:54.998" v="1819"/>
          <ac:spMkLst>
            <pc:docMk/>
            <pc:sldMk cId="2426280219" sldId="1061"/>
            <ac:spMk id="25" creationId="{F1C8C78A-1BC4-4E5C-AD95-72EDA717B5D7}"/>
          </ac:spMkLst>
        </pc:spChg>
        <pc:spChg chg="add mod">
          <ac:chgData name="Stalin Jacob Wilson Packia Dhas" userId="050d7d71-3621-4503-95e8-1c9a9d962492" providerId="ADAL" clId="{3FBC77E1-FE42-4F9E-B4B2-3759F3328945}" dt="2026-04-29T14:20:55.015" v="1835"/>
          <ac:spMkLst>
            <pc:docMk/>
            <pc:sldMk cId="2426280219" sldId="1061"/>
            <ac:spMk id="26" creationId="{36047E7D-5D1A-43A0-875E-49FAFB7CC62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5.851" v="26385" actId="47"/>
        <pc:sldMkLst>
          <pc:docMk/>
          <pc:sldMk cId="175062958" sldId="1062"/>
        </pc:sldMkLst>
        <pc:spChg chg="mod">
          <ac:chgData name="Stalin Jacob Wilson Packia Dhas" userId="050d7d71-3621-4503-95e8-1c9a9d962492" providerId="ADAL" clId="{3FBC77E1-FE42-4F9E-B4B2-3759F3328945}" dt="2026-04-29T14:36:39.561" v="26214" actId="1076"/>
          <ac:spMkLst>
            <pc:docMk/>
            <pc:sldMk cId="175062958" sldId="106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6.337" v="1840"/>
          <ac:spMkLst>
            <pc:docMk/>
            <pc:sldMk cId="175062958" sldId="106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6.344" v="1851"/>
          <ac:spMkLst>
            <pc:docMk/>
            <pc:sldMk cId="175062958" sldId="1062"/>
            <ac:spMk id="4" creationId="{4DCB646A-DF3D-4D59-9E0C-6B7E86E25E6D}"/>
          </ac:spMkLst>
        </pc:spChg>
        <pc:spChg chg="add mod">
          <ac:chgData name="Stalin Jacob Wilson Packia Dhas" userId="050d7d71-3621-4503-95e8-1c9a9d962492" providerId="ADAL" clId="{3FBC77E1-FE42-4F9E-B4B2-3759F3328945}" dt="2026-04-29T14:20:56.348" v="1863"/>
          <ac:spMkLst>
            <pc:docMk/>
            <pc:sldMk cId="175062958" sldId="1062"/>
            <ac:spMk id="5" creationId="{46756406-FFC1-4035-9A20-B16A88B68928}"/>
          </ac:spMkLst>
        </pc:spChg>
        <pc:spChg chg="add mod">
          <ac:chgData name="Stalin Jacob Wilson Packia Dhas" userId="050d7d71-3621-4503-95e8-1c9a9d962492" providerId="ADAL" clId="{3FBC77E1-FE42-4F9E-B4B2-3759F3328945}" dt="2026-04-29T14:20:56.350" v="1870"/>
          <ac:spMkLst>
            <pc:docMk/>
            <pc:sldMk cId="175062958" sldId="1062"/>
            <ac:spMk id="6" creationId="{F64F874E-E234-4F32-86E9-DB3AC8E0D4DC}"/>
          </ac:spMkLst>
        </pc:spChg>
        <pc:spChg chg="add mod">
          <ac:chgData name="Stalin Jacob Wilson Packia Dhas" userId="050d7d71-3621-4503-95e8-1c9a9d962492" providerId="ADAL" clId="{3FBC77E1-FE42-4F9E-B4B2-3759F3328945}" dt="2026-04-29T14:20:56.353" v="1877"/>
          <ac:spMkLst>
            <pc:docMk/>
            <pc:sldMk cId="175062958" sldId="1062"/>
            <ac:spMk id="7" creationId="{F5CC65DD-EEC2-4DDE-B6C0-FDEF96C9956E}"/>
          </ac:spMkLst>
        </pc:spChg>
        <pc:spChg chg="add mod">
          <ac:chgData name="Stalin Jacob Wilson Packia Dhas" userId="050d7d71-3621-4503-95e8-1c9a9d962492" providerId="ADAL" clId="{3FBC77E1-FE42-4F9E-B4B2-3759F3328945}" dt="2026-04-29T14:20:56.356" v="1886"/>
          <ac:spMkLst>
            <pc:docMk/>
            <pc:sldMk cId="175062958" sldId="1062"/>
            <ac:spMk id="8" creationId="{0969C8BC-CDEE-475C-87DB-1F0376F1016B}"/>
          </ac:spMkLst>
        </pc:spChg>
        <pc:spChg chg="add mod">
          <ac:chgData name="Stalin Jacob Wilson Packia Dhas" userId="050d7d71-3621-4503-95e8-1c9a9d962492" providerId="ADAL" clId="{3FBC77E1-FE42-4F9E-B4B2-3759F3328945}" dt="2026-04-29T14:20:56.362" v="1893"/>
          <ac:spMkLst>
            <pc:docMk/>
            <pc:sldMk cId="175062958" sldId="1062"/>
            <ac:spMk id="9" creationId="{5C5C5DE9-DA93-4ECA-87D4-C6CB2A4A02E5}"/>
          </ac:spMkLst>
        </pc:spChg>
        <pc:spChg chg="add mod">
          <ac:chgData name="Stalin Jacob Wilson Packia Dhas" userId="050d7d71-3621-4503-95e8-1c9a9d962492" providerId="ADAL" clId="{3FBC77E1-FE42-4F9E-B4B2-3759F3328945}" dt="2026-04-29T14:20:56.369" v="1900"/>
          <ac:spMkLst>
            <pc:docMk/>
            <pc:sldMk cId="175062958" sldId="1062"/>
            <ac:spMk id="10" creationId="{49C10865-704B-4460-934C-79F09FBC5458}"/>
          </ac:spMkLst>
        </pc:spChg>
        <pc:spChg chg="add mod">
          <ac:chgData name="Stalin Jacob Wilson Packia Dhas" userId="050d7d71-3621-4503-95e8-1c9a9d962492" providerId="ADAL" clId="{3FBC77E1-FE42-4F9E-B4B2-3759F3328945}" dt="2026-04-29T14:20:56.378" v="1910"/>
          <ac:spMkLst>
            <pc:docMk/>
            <pc:sldMk cId="175062958" sldId="1062"/>
            <ac:spMk id="11" creationId="{CA3156B9-BCFF-46DD-9811-7883DE90ACB1}"/>
          </ac:spMkLst>
        </pc:spChg>
        <pc:spChg chg="add mod">
          <ac:chgData name="Stalin Jacob Wilson Packia Dhas" userId="050d7d71-3621-4503-95e8-1c9a9d962492" providerId="ADAL" clId="{3FBC77E1-FE42-4F9E-B4B2-3759F3328945}" dt="2026-04-29T14:20:56.382" v="1919"/>
          <ac:spMkLst>
            <pc:docMk/>
            <pc:sldMk cId="175062958" sldId="1062"/>
            <ac:spMk id="12" creationId="{F6A36007-38B7-4DD9-A8D9-B1BF8EE86786}"/>
          </ac:spMkLst>
        </pc:spChg>
        <pc:spChg chg="add mod">
          <ac:chgData name="Stalin Jacob Wilson Packia Dhas" userId="050d7d71-3621-4503-95e8-1c9a9d962492" providerId="ADAL" clId="{3FBC77E1-FE42-4F9E-B4B2-3759F3328945}" dt="2026-04-29T14:20:56.386" v="1930"/>
          <ac:spMkLst>
            <pc:docMk/>
            <pc:sldMk cId="175062958" sldId="1062"/>
            <ac:spMk id="13" creationId="{D89DB871-F7CF-4DD6-8CA5-96E43C1538B9}"/>
          </ac:spMkLst>
        </pc:spChg>
        <pc:spChg chg="add mod">
          <ac:chgData name="Stalin Jacob Wilson Packia Dhas" userId="050d7d71-3621-4503-95e8-1c9a9d962492" providerId="ADAL" clId="{3FBC77E1-FE42-4F9E-B4B2-3759F3328945}" dt="2026-04-29T14:20:56.390" v="1940"/>
          <ac:spMkLst>
            <pc:docMk/>
            <pc:sldMk cId="175062958" sldId="1062"/>
            <ac:spMk id="14" creationId="{F6FEB5AF-761E-4165-AABB-AF645A5804E8}"/>
          </ac:spMkLst>
        </pc:spChg>
        <pc:spChg chg="add mod">
          <ac:chgData name="Stalin Jacob Wilson Packia Dhas" userId="050d7d71-3621-4503-95e8-1c9a9d962492" providerId="ADAL" clId="{3FBC77E1-FE42-4F9E-B4B2-3759F3328945}" dt="2026-04-29T14:20:56.393" v="1950"/>
          <ac:spMkLst>
            <pc:docMk/>
            <pc:sldMk cId="175062958" sldId="1062"/>
            <ac:spMk id="15" creationId="{1023E4D6-F818-45CF-8169-E5347A9BA45F}"/>
          </ac:spMkLst>
        </pc:spChg>
        <pc:spChg chg="add mod">
          <ac:chgData name="Stalin Jacob Wilson Packia Dhas" userId="050d7d71-3621-4503-95e8-1c9a9d962492" providerId="ADAL" clId="{3FBC77E1-FE42-4F9E-B4B2-3759F3328945}" dt="2026-04-29T14:20:56.396" v="1959"/>
          <ac:spMkLst>
            <pc:docMk/>
            <pc:sldMk cId="175062958" sldId="1062"/>
            <ac:spMk id="16" creationId="{AA7D5C52-68B5-4461-962B-E3D46A5D7CA5}"/>
          </ac:spMkLst>
        </pc:spChg>
        <pc:spChg chg="add mod">
          <ac:chgData name="Stalin Jacob Wilson Packia Dhas" userId="050d7d71-3621-4503-95e8-1c9a9d962492" providerId="ADAL" clId="{3FBC77E1-FE42-4F9E-B4B2-3759F3328945}" dt="2026-04-29T14:20:56.401" v="1970"/>
          <ac:spMkLst>
            <pc:docMk/>
            <pc:sldMk cId="175062958" sldId="1062"/>
            <ac:spMk id="17" creationId="{B458C086-DF45-47E5-8F68-5EBA3098D246}"/>
          </ac:spMkLst>
        </pc:spChg>
        <pc:spChg chg="add mod">
          <ac:chgData name="Stalin Jacob Wilson Packia Dhas" userId="050d7d71-3621-4503-95e8-1c9a9d962492" providerId="ADAL" clId="{3FBC77E1-FE42-4F9E-B4B2-3759F3328945}" dt="2026-04-29T14:20:56.405" v="1980"/>
          <ac:spMkLst>
            <pc:docMk/>
            <pc:sldMk cId="175062958" sldId="1062"/>
            <ac:spMk id="18" creationId="{C027E925-8D9D-4B72-AB6F-BC331B08D30B}"/>
          </ac:spMkLst>
        </pc:spChg>
        <pc:spChg chg="add mod">
          <ac:chgData name="Stalin Jacob Wilson Packia Dhas" userId="050d7d71-3621-4503-95e8-1c9a9d962492" providerId="ADAL" clId="{3FBC77E1-FE42-4F9E-B4B2-3759F3328945}" dt="2026-04-29T14:20:56.409" v="1990"/>
          <ac:spMkLst>
            <pc:docMk/>
            <pc:sldMk cId="175062958" sldId="1062"/>
            <ac:spMk id="19" creationId="{6167F4C3-830A-438A-845D-2F00B7FA16C5}"/>
          </ac:spMkLst>
        </pc:spChg>
        <pc:spChg chg="add mod">
          <ac:chgData name="Stalin Jacob Wilson Packia Dhas" userId="050d7d71-3621-4503-95e8-1c9a9d962492" providerId="ADAL" clId="{3FBC77E1-FE42-4F9E-B4B2-3759F3328945}" dt="2026-04-29T14:20:56.412" v="1999"/>
          <ac:spMkLst>
            <pc:docMk/>
            <pc:sldMk cId="175062958" sldId="1062"/>
            <ac:spMk id="20" creationId="{D7C4A87A-0086-4943-BFF0-BFCC4455FC53}"/>
          </ac:spMkLst>
        </pc:spChg>
        <pc:spChg chg="add mod">
          <ac:chgData name="Stalin Jacob Wilson Packia Dhas" userId="050d7d71-3621-4503-95e8-1c9a9d962492" providerId="ADAL" clId="{3FBC77E1-FE42-4F9E-B4B2-3759F3328945}" dt="2026-04-29T14:20:56.417" v="2010"/>
          <ac:spMkLst>
            <pc:docMk/>
            <pc:sldMk cId="175062958" sldId="1062"/>
            <ac:spMk id="21" creationId="{8BF0EF19-583F-4E3A-B002-7F56FC763C6D}"/>
          </ac:spMkLst>
        </pc:spChg>
        <pc:spChg chg="add mod">
          <ac:chgData name="Stalin Jacob Wilson Packia Dhas" userId="050d7d71-3621-4503-95e8-1c9a9d962492" providerId="ADAL" clId="{3FBC77E1-FE42-4F9E-B4B2-3759F3328945}" dt="2026-04-29T14:20:56.420" v="2020"/>
          <ac:spMkLst>
            <pc:docMk/>
            <pc:sldMk cId="175062958" sldId="1062"/>
            <ac:spMk id="22" creationId="{3CA099C4-9CEE-4514-A51F-0F6F140262B3}"/>
          </ac:spMkLst>
        </pc:spChg>
        <pc:spChg chg="add mod">
          <ac:chgData name="Stalin Jacob Wilson Packia Dhas" userId="050d7d71-3621-4503-95e8-1c9a9d962492" providerId="ADAL" clId="{3FBC77E1-FE42-4F9E-B4B2-3759F3328945}" dt="2026-04-29T14:20:56.425" v="2030"/>
          <ac:spMkLst>
            <pc:docMk/>
            <pc:sldMk cId="175062958" sldId="1062"/>
            <ac:spMk id="23" creationId="{451E44A9-3467-4766-B642-C46988380398}"/>
          </ac:spMkLst>
        </pc:spChg>
        <pc:spChg chg="add mod">
          <ac:chgData name="Stalin Jacob Wilson Packia Dhas" userId="050d7d71-3621-4503-95e8-1c9a9d962492" providerId="ADAL" clId="{3FBC77E1-FE42-4F9E-B4B2-3759F3328945}" dt="2026-04-29T14:20:56.429" v="2039"/>
          <ac:spMkLst>
            <pc:docMk/>
            <pc:sldMk cId="175062958" sldId="1062"/>
            <ac:spMk id="24" creationId="{578B9205-37AC-4526-9A4B-21F9ED3FB324}"/>
          </ac:spMkLst>
        </pc:spChg>
        <pc:spChg chg="add mod">
          <ac:chgData name="Stalin Jacob Wilson Packia Dhas" userId="050d7d71-3621-4503-95e8-1c9a9d962492" providerId="ADAL" clId="{3FBC77E1-FE42-4F9E-B4B2-3759F3328945}" dt="2026-04-29T14:20:56.433" v="2050"/>
          <ac:spMkLst>
            <pc:docMk/>
            <pc:sldMk cId="175062958" sldId="1062"/>
            <ac:spMk id="25" creationId="{9A11D911-37B5-4599-BC42-798C6E6531F3}"/>
          </ac:spMkLst>
        </pc:spChg>
        <pc:spChg chg="add mod">
          <ac:chgData name="Stalin Jacob Wilson Packia Dhas" userId="050d7d71-3621-4503-95e8-1c9a9d962492" providerId="ADAL" clId="{3FBC77E1-FE42-4F9E-B4B2-3759F3328945}" dt="2026-04-29T14:20:56.437" v="2060"/>
          <ac:spMkLst>
            <pc:docMk/>
            <pc:sldMk cId="175062958" sldId="1062"/>
            <ac:spMk id="26" creationId="{292C64AA-0C68-45C3-9329-24CACBB72346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6.161" v="26386" actId="47"/>
        <pc:sldMkLst>
          <pc:docMk/>
          <pc:sldMk cId="3585323302" sldId="1063"/>
        </pc:sldMkLst>
        <pc:spChg chg="mod">
          <ac:chgData name="Stalin Jacob Wilson Packia Dhas" userId="050d7d71-3621-4503-95e8-1c9a9d962492" providerId="ADAL" clId="{3FBC77E1-FE42-4F9E-B4B2-3759F3328945}" dt="2026-04-29T14:36:48.646" v="26218" actId="1076"/>
          <ac:spMkLst>
            <pc:docMk/>
            <pc:sldMk cId="3585323302" sldId="106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7.487" v="2065"/>
          <ac:spMkLst>
            <pc:docMk/>
            <pc:sldMk cId="3585323302" sldId="106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7.487" v="2076"/>
          <ac:spMkLst>
            <pc:docMk/>
            <pc:sldMk cId="3585323302" sldId="1063"/>
            <ac:spMk id="4" creationId="{15177E04-DD98-4EE9-AFBE-7E8555F43A8F}"/>
          </ac:spMkLst>
        </pc:spChg>
        <pc:spChg chg="add mod">
          <ac:chgData name="Stalin Jacob Wilson Packia Dhas" userId="050d7d71-3621-4503-95e8-1c9a9d962492" providerId="ADAL" clId="{3FBC77E1-FE42-4F9E-B4B2-3759F3328945}" dt="2026-04-29T14:20:57.502" v="2088"/>
          <ac:spMkLst>
            <pc:docMk/>
            <pc:sldMk cId="3585323302" sldId="1063"/>
            <ac:spMk id="5" creationId="{15A7FB83-B16C-47FD-8122-853ED74A33FA}"/>
          </ac:spMkLst>
        </pc:spChg>
        <pc:spChg chg="add mod">
          <ac:chgData name="Stalin Jacob Wilson Packia Dhas" userId="050d7d71-3621-4503-95e8-1c9a9d962492" providerId="ADAL" clId="{3FBC77E1-FE42-4F9E-B4B2-3759F3328945}" dt="2026-04-29T14:20:57.502" v="2095"/>
          <ac:spMkLst>
            <pc:docMk/>
            <pc:sldMk cId="3585323302" sldId="1063"/>
            <ac:spMk id="6" creationId="{D1177601-4613-4D72-861A-6D3BDE493340}"/>
          </ac:spMkLst>
        </pc:spChg>
        <pc:spChg chg="add mod">
          <ac:chgData name="Stalin Jacob Wilson Packia Dhas" userId="050d7d71-3621-4503-95e8-1c9a9d962492" providerId="ADAL" clId="{3FBC77E1-FE42-4F9E-B4B2-3759F3328945}" dt="2026-04-29T14:20:57.502" v="2102"/>
          <ac:spMkLst>
            <pc:docMk/>
            <pc:sldMk cId="3585323302" sldId="1063"/>
            <ac:spMk id="7" creationId="{158E1227-81F3-4368-8DA2-CCA2B04D9707}"/>
          </ac:spMkLst>
        </pc:spChg>
        <pc:spChg chg="add mod">
          <ac:chgData name="Stalin Jacob Wilson Packia Dhas" userId="050d7d71-3621-4503-95e8-1c9a9d962492" providerId="ADAL" clId="{3FBC77E1-FE42-4F9E-B4B2-3759F3328945}" dt="2026-04-29T14:20:57.502" v="2109"/>
          <ac:spMkLst>
            <pc:docMk/>
            <pc:sldMk cId="3585323302" sldId="1063"/>
            <ac:spMk id="8" creationId="{D202B1FA-8E3D-42AC-8B09-084768460A09}"/>
          </ac:spMkLst>
        </pc:spChg>
        <pc:spChg chg="add mod">
          <ac:chgData name="Stalin Jacob Wilson Packia Dhas" userId="050d7d71-3621-4503-95e8-1c9a9d962492" providerId="ADAL" clId="{3FBC77E1-FE42-4F9E-B4B2-3759F3328945}" dt="2026-04-29T14:20:57.518" v="2116"/>
          <ac:spMkLst>
            <pc:docMk/>
            <pc:sldMk cId="3585323302" sldId="1063"/>
            <ac:spMk id="9" creationId="{9FF128D3-0F57-4084-9C25-59A8789DD589}"/>
          </ac:spMkLst>
        </pc:spChg>
        <pc:spChg chg="add mod">
          <ac:chgData name="Stalin Jacob Wilson Packia Dhas" userId="050d7d71-3621-4503-95e8-1c9a9d962492" providerId="ADAL" clId="{3FBC77E1-FE42-4F9E-B4B2-3759F3328945}" dt="2026-04-29T14:20:57.518" v="2126"/>
          <ac:spMkLst>
            <pc:docMk/>
            <pc:sldMk cId="3585323302" sldId="1063"/>
            <ac:spMk id="10" creationId="{76E31034-C132-4816-86EF-7AE5A3DA4D44}"/>
          </ac:spMkLst>
        </pc:spChg>
        <pc:spChg chg="add mod">
          <ac:chgData name="Stalin Jacob Wilson Packia Dhas" userId="050d7d71-3621-4503-95e8-1c9a9d962492" providerId="ADAL" clId="{3FBC77E1-FE42-4F9E-B4B2-3759F3328945}" dt="2026-04-29T14:20:57.534" v="2135"/>
          <ac:spMkLst>
            <pc:docMk/>
            <pc:sldMk cId="3585323302" sldId="1063"/>
            <ac:spMk id="11" creationId="{45F82F78-E781-4C93-A47C-3525A493CFBB}"/>
          </ac:spMkLst>
        </pc:spChg>
        <pc:spChg chg="add mod">
          <ac:chgData name="Stalin Jacob Wilson Packia Dhas" userId="050d7d71-3621-4503-95e8-1c9a9d962492" providerId="ADAL" clId="{3FBC77E1-FE42-4F9E-B4B2-3759F3328945}" dt="2026-04-29T14:20:57.539" v="2146"/>
          <ac:spMkLst>
            <pc:docMk/>
            <pc:sldMk cId="3585323302" sldId="1063"/>
            <ac:spMk id="12" creationId="{943DB6B9-31F9-4240-8A8B-0833CD5CA5CE}"/>
          </ac:spMkLst>
        </pc:spChg>
        <pc:spChg chg="add mod">
          <ac:chgData name="Stalin Jacob Wilson Packia Dhas" userId="050d7d71-3621-4503-95e8-1c9a9d962492" providerId="ADAL" clId="{3FBC77E1-FE42-4F9E-B4B2-3759F3328945}" dt="2026-04-29T14:20:57.544" v="2156"/>
          <ac:spMkLst>
            <pc:docMk/>
            <pc:sldMk cId="3585323302" sldId="1063"/>
            <ac:spMk id="13" creationId="{D8BB78E5-6028-4B69-AA77-DB0BD1CB4BE0}"/>
          </ac:spMkLst>
        </pc:spChg>
        <pc:spChg chg="add mod">
          <ac:chgData name="Stalin Jacob Wilson Packia Dhas" userId="050d7d71-3621-4503-95e8-1c9a9d962492" providerId="ADAL" clId="{3FBC77E1-FE42-4F9E-B4B2-3759F3328945}" dt="2026-04-29T14:20:57.544" v="2166"/>
          <ac:spMkLst>
            <pc:docMk/>
            <pc:sldMk cId="3585323302" sldId="1063"/>
            <ac:spMk id="14" creationId="{0C09E464-10CC-4902-996A-98F2CAA1F8D8}"/>
          </ac:spMkLst>
        </pc:spChg>
        <pc:spChg chg="add mod">
          <ac:chgData name="Stalin Jacob Wilson Packia Dhas" userId="050d7d71-3621-4503-95e8-1c9a9d962492" providerId="ADAL" clId="{3FBC77E1-FE42-4F9E-B4B2-3759F3328945}" dt="2026-04-29T14:20:57.550" v="2175"/>
          <ac:spMkLst>
            <pc:docMk/>
            <pc:sldMk cId="3585323302" sldId="1063"/>
            <ac:spMk id="15" creationId="{8EE9112B-28B2-42B5-9932-76C75798CAC0}"/>
          </ac:spMkLst>
        </pc:spChg>
        <pc:spChg chg="add mod">
          <ac:chgData name="Stalin Jacob Wilson Packia Dhas" userId="050d7d71-3621-4503-95e8-1c9a9d962492" providerId="ADAL" clId="{3FBC77E1-FE42-4F9E-B4B2-3759F3328945}" dt="2026-04-29T14:20:57.550" v="2186"/>
          <ac:spMkLst>
            <pc:docMk/>
            <pc:sldMk cId="3585323302" sldId="1063"/>
            <ac:spMk id="16" creationId="{ECAA557F-5718-47D7-AB98-EF898E1BCF49}"/>
          </ac:spMkLst>
        </pc:spChg>
        <pc:spChg chg="add mod">
          <ac:chgData name="Stalin Jacob Wilson Packia Dhas" userId="050d7d71-3621-4503-95e8-1c9a9d962492" providerId="ADAL" clId="{3FBC77E1-FE42-4F9E-B4B2-3759F3328945}" dt="2026-04-29T14:20:57.550" v="2196"/>
          <ac:spMkLst>
            <pc:docMk/>
            <pc:sldMk cId="3585323302" sldId="1063"/>
            <ac:spMk id="17" creationId="{B87E186D-9AC0-4B7C-AB21-0848BBD6D279}"/>
          </ac:spMkLst>
        </pc:spChg>
        <pc:spChg chg="add mod">
          <ac:chgData name="Stalin Jacob Wilson Packia Dhas" userId="050d7d71-3621-4503-95e8-1c9a9d962492" providerId="ADAL" clId="{3FBC77E1-FE42-4F9E-B4B2-3759F3328945}" dt="2026-04-29T14:20:57.550" v="2206"/>
          <ac:spMkLst>
            <pc:docMk/>
            <pc:sldMk cId="3585323302" sldId="1063"/>
            <ac:spMk id="18" creationId="{AF9C4BDD-BEAC-4D6F-A5C7-0E1EA152E768}"/>
          </ac:spMkLst>
        </pc:spChg>
        <pc:spChg chg="add mod">
          <ac:chgData name="Stalin Jacob Wilson Packia Dhas" userId="050d7d71-3621-4503-95e8-1c9a9d962492" providerId="ADAL" clId="{3FBC77E1-FE42-4F9E-B4B2-3759F3328945}" dt="2026-04-29T14:20:57.550" v="2215"/>
          <ac:spMkLst>
            <pc:docMk/>
            <pc:sldMk cId="3585323302" sldId="1063"/>
            <ac:spMk id="19" creationId="{163AEDD8-B320-4E5C-AAE8-1BD328438BB0}"/>
          </ac:spMkLst>
        </pc:spChg>
        <pc:spChg chg="add mod">
          <ac:chgData name="Stalin Jacob Wilson Packia Dhas" userId="050d7d71-3621-4503-95e8-1c9a9d962492" providerId="ADAL" clId="{3FBC77E1-FE42-4F9E-B4B2-3759F3328945}" dt="2026-04-29T14:20:57.566" v="2226"/>
          <ac:spMkLst>
            <pc:docMk/>
            <pc:sldMk cId="3585323302" sldId="1063"/>
            <ac:spMk id="20" creationId="{1B6CC435-38BC-42DE-A0DC-F6BC8EB2EE96}"/>
          </ac:spMkLst>
        </pc:spChg>
        <pc:spChg chg="add mod">
          <ac:chgData name="Stalin Jacob Wilson Packia Dhas" userId="050d7d71-3621-4503-95e8-1c9a9d962492" providerId="ADAL" clId="{3FBC77E1-FE42-4F9E-B4B2-3759F3328945}" dt="2026-04-29T14:20:57.566" v="2236"/>
          <ac:spMkLst>
            <pc:docMk/>
            <pc:sldMk cId="3585323302" sldId="1063"/>
            <ac:spMk id="21" creationId="{67BE952D-1797-445F-BC77-C07A74027359}"/>
          </ac:spMkLst>
        </pc:spChg>
        <pc:spChg chg="add mod">
          <ac:chgData name="Stalin Jacob Wilson Packia Dhas" userId="050d7d71-3621-4503-95e8-1c9a9d962492" providerId="ADAL" clId="{3FBC77E1-FE42-4F9E-B4B2-3759F3328945}" dt="2026-04-29T14:20:57.566" v="2246"/>
          <ac:spMkLst>
            <pc:docMk/>
            <pc:sldMk cId="3585323302" sldId="1063"/>
            <ac:spMk id="22" creationId="{EB79862A-75CB-4826-9C94-5A2EA2721B6D}"/>
          </ac:spMkLst>
        </pc:spChg>
        <pc:spChg chg="add mod">
          <ac:chgData name="Stalin Jacob Wilson Packia Dhas" userId="050d7d71-3621-4503-95e8-1c9a9d962492" providerId="ADAL" clId="{3FBC77E1-FE42-4F9E-B4B2-3759F3328945}" dt="2026-04-29T14:20:57.566" v="2255"/>
          <ac:spMkLst>
            <pc:docMk/>
            <pc:sldMk cId="3585323302" sldId="1063"/>
            <ac:spMk id="23" creationId="{0BD56D99-FFE9-4494-8FCE-B78EECB893AE}"/>
          </ac:spMkLst>
        </pc:spChg>
        <pc:spChg chg="add mod">
          <ac:chgData name="Stalin Jacob Wilson Packia Dhas" userId="050d7d71-3621-4503-95e8-1c9a9d962492" providerId="ADAL" clId="{3FBC77E1-FE42-4F9E-B4B2-3759F3328945}" dt="2026-04-29T14:20:57.583" v="2266"/>
          <ac:spMkLst>
            <pc:docMk/>
            <pc:sldMk cId="3585323302" sldId="1063"/>
            <ac:spMk id="24" creationId="{BBE11776-F081-4942-B1A0-79B04E521196}"/>
          </ac:spMkLst>
        </pc:spChg>
        <pc:spChg chg="add mod">
          <ac:chgData name="Stalin Jacob Wilson Packia Dhas" userId="050d7d71-3621-4503-95e8-1c9a9d962492" providerId="ADAL" clId="{3FBC77E1-FE42-4F9E-B4B2-3759F3328945}" dt="2026-04-29T14:20:57.583" v="2276"/>
          <ac:spMkLst>
            <pc:docMk/>
            <pc:sldMk cId="3585323302" sldId="1063"/>
            <ac:spMk id="25" creationId="{4E4CE173-0938-4177-B5B5-3F69BFBBAB9E}"/>
          </ac:spMkLst>
        </pc:spChg>
        <pc:spChg chg="add mod">
          <ac:chgData name="Stalin Jacob Wilson Packia Dhas" userId="050d7d71-3621-4503-95e8-1c9a9d962492" providerId="ADAL" clId="{3FBC77E1-FE42-4F9E-B4B2-3759F3328945}" dt="2026-04-29T14:20:57.597" v="2292"/>
          <ac:spMkLst>
            <pc:docMk/>
            <pc:sldMk cId="3585323302" sldId="1063"/>
            <ac:spMk id="26" creationId="{48BE77DD-0F46-49F3-A55F-AB4D0CE8636A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6.802" v="26387" actId="47"/>
        <pc:sldMkLst>
          <pc:docMk/>
          <pc:sldMk cId="2532955267" sldId="1064"/>
        </pc:sldMkLst>
        <pc:spChg chg="mod">
          <ac:chgData name="Stalin Jacob Wilson Packia Dhas" userId="050d7d71-3621-4503-95e8-1c9a9d962492" providerId="ADAL" clId="{3FBC77E1-FE42-4F9E-B4B2-3759F3328945}" dt="2026-04-29T14:36:55.096" v="26221" actId="404"/>
          <ac:spMkLst>
            <pc:docMk/>
            <pc:sldMk cId="2532955267" sldId="106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0:59.276" v="2297"/>
          <ac:spMkLst>
            <pc:docMk/>
            <pc:sldMk cId="2532955267" sldId="106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0:59.285" v="2308"/>
          <ac:spMkLst>
            <pc:docMk/>
            <pc:sldMk cId="2532955267" sldId="1064"/>
            <ac:spMk id="4" creationId="{8476E9C1-E222-4652-839A-BFAFC3674F21}"/>
          </ac:spMkLst>
        </pc:spChg>
        <pc:spChg chg="add mod">
          <ac:chgData name="Stalin Jacob Wilson Packia Dhas" userId="050d7d71-3621-4503-95e8-1c9a9d962492" providerId="ADAL" clId="{3FBC77E1-FE42-4F9E-B4B2-3759F3328945}" dt="2026-04-29T14:20:59.285" v="2320"/>
          <ac:spMkLst>
            <pc:docMk/>
            <pc:sldMk cId="2532955267" sldId="1064"/>
            <ac:spMk id="5" creationId="{C020383D-64A9-4CC7-91B4-B3A1F8C1CCE2}"/>
          </ac:spMkLst>
        </pc:spChg>
        <pc:spChg chg="add mod">
          <ac:chgData name="Stalin Jacob Wilson Packia Dhas" userId="050d7d71-3621-4503-95e8-1c9a9d962492" providerId="ADAL" clId="{3FBC77E1-FE42-4F9E-B4B2-3759F3328945}" dt="2026-04-29T14:20:59.292" v="2327"/>
          <ac:spMkLst>
            <pc:docMk/>
            <pc:sldMk cId="2532955267" sldId="1064"/>
            <ac:spMk id="6" creationId="{2689FF63-BF42-4277-BCA4-F96027AEB2B3}"/>
          </ac:spMkLst>
        </pc:spChg>
        <pc:spChg chg="add mod">
          <ac:chgData name="Stalin Jacob Wilson Packia Dhas" userId="050d7d71-3621-4503-95e8-1c9a9d962492" providerId="ADAL" clId="{3FBC77E1-FE42-4F9E-B4B2-3759F3328945}" dt="2026-04-29T14:20:59.292" v="2334"/>
          <ac:spMkLst>
            <pc:docMk/>
            <pc:sldMk cId="2532955267" sldId="1064"/>
            <ac:spMk id="7" creationId="{E7217FCF-D1EE-4C42-AAB2-25A1C7EDE123}"/>
          </ac:spMkLst>
        </pc:spChg>
        <pc:spChg chg="add mod">
          <ac:chgData name="Stalin Jacob Wilson Packia Dhas" userId="050d7d71-3621-4503-95e8-1c9a9d962492" providerId="ADAL" clId="{3FBC77E1-FE42-4F9E-B4B2-3759F3328945}" dt="2026-04-29T14:20:59.292" v="2343"/>
          <ac:spMkLst>
            <pc:docMk/>
            <pc:sldMk cId="2532955267" sldId="1064"/>
            <ac:spMk id="8" creationId="{FB9E37AA-C112-40E2-8D89-A19A87DED3B0}"/>
          </ac:spMkLst>
        </pc:spChg>
        <pc:spChg chg="add mod">
          <ac:chgData name="Stalin Jacob Wilson Packia Dhas" userId="050d7d71-3621-4503-95e8-1c9a9d962492" providerId="ADAL" clId="{3FBC77E1-FE42-4F9E-B4B2-3759F3328945}" dt="2026-04-29T14:20:59.301" v="2350"/>
          <ac:spMkLst>
            <pc:docMk/>
            <pc:sldMk cId="2532955267" sldId="1064"/>
            <ac:spMk id="9" creationId="{0E426CCC-A354-4886-A91A-785D68099608}"/>
          </ac:spMkLst>
        </pc:spChg>
        <pc:spChg chg="add mod">
          <ac:chgData name="Stalin Jacob Wilson Packia Dhas" userId="050d7d71-3621-4503-95e8-1c9a9d962492" providerId="ADAL" clId="{3FBC77E1-FE42-4F9E-B4B2-3759F3328945}" dt="2026-04-29T14:20:59.308" v="2357"/>
          <ac:spMkLst>
            <pc:docMk/>
            <pc:sldMk cId="2532955267" sldId="1064"/>
            <ac:spMk id="10" creationId="{820D54C2-827F-4D7D-A7D7-66E8243B977E}"/>
          </ac:spMkLst>
        </pc:spChg>
        <pc:spChg chg="add mod">
          <ac:chgData name="Stalin Jacob Wilson Packia Dhas" userId="050d7d71-3621-4503-95e8-1c9a9d962492" providerId="ADAL" clId="{3FBC77E1-FE42-4F9E-B4B2-3759F3328945}" dt="2026-04-29T14:20:59.324" v="2367"/>
          <ac:spMkLst>
            <pc:docMk/>
            <pc:sldMk cId="2532955267" sldId="1064"/>
            <ac:spMk id="11" creationId="{C395F7C2-B338-4AD4-8BFA-71205A7FDBD3}"/>
          </ac:spMkLst>
        </pc:spChg>
        <pc:spChg chg="add mod">
          <ac:chgData name="Stalin Jacob Wilson Packia Dhas" userId="050d7d71-3621-4503-95e8-1c9a9d962492" providerId="ADAL" clId="{3FBC77E1-FE42-4F9E-B4B2-3759F3328945}" dt="2026-04-29T14:20:59.324" v="2376"/>
          <ac:spMkLst>
            <pc:docMk/>
            <pc:sldMk cId="2532955267" sldId="1064"/>
            <ac:spMk id="12" creationId="{4EBAD498-85E6-4E54-9639-C7416F04B961}"/>
          </ac:spMkLst>
        </pc:spChg>
        <pc:spChg chg="add mod">
          <ac:chgData name="Stalin Jacob Wilson Packia Dhas" userId="050d7d71-3621-4503-95e8-1c9a9d962492" providerId="ADAL" clId="{3FBC77E1-FE42-4F9E-B4B2-3759F3328945}" dt="2026-04-29T14:20:59.324" v="2387"/>
          <ac:spMkLst>
            <pc:docMk/>
            <pc:sldMk cId="2532955267" sldId="1064"/>
            <ac:spMk id="13" creationId="{D69F9EF5-4E14-4B8D-85F9-0CE85A5DCFF1}"/>
          </ac:spMkLst>
        </pc:spChg>
        <pc:spChg chg="add mod">
          <ac:chgData name="Stalin Jacob Wilson Packia Dhas" userId="050d7d71-3621-4503-95e8-1c9a9d962492" providerId="ADAL" clId="{3FBC77E1-FE42-4F9E-B4B2-3759F3328945}" dt="2026-04-29T14:20:59.324" v="2397"/>
          <ac:spMkLst>
            <pc:docMk/>
            <pc:sldMk cId="2532955267" sldId="1064"/>
            <ac:spMk id="14" creationId="{C98AA40B-50E2-41E0-A3A5-A479B8978886}"/>
          </ac:spMkLst>
        </pc:spChg>
        <pc:spChg chg="add mod">
          <ac:chgData name="Stalin Jacob Wilson Packia Dhas" userId="050d7d71-3621-4503-95e8-1c9a9d962492" providerId="ADAL" clId="{3FBC77E1-FE42-4F9E-B4B2-3759F3328945}" dt="2026-04-29T14:20:59.340" v="2407"/>
          <ac:spMkLst>
            <pc:docMk/>
            <pc:sldMk cId="2532955267" sldId="1064"/>
            <ac:spMk id="15" creationId="{4F341E30-F8EF-47EF-ABE5-5B6730A806CB}"/>
          </ac:spMkLst>
        </pc:spChg>
        <pc:spChg chg="add mod">
          <ac:chgData name="Stalin Jacob Wilson Packia Dhas" userId="050d7d71-3621-4503-95e8-1c9a9d962492" providerId="ADAL" clId="{3FBC77E1-FE42-4F9E-B4B2-3759F3328945}" dt="2026-04-29T14:20:59.340" v="2416"/>
          <ac:spMkLst>
            <pc:docMk/>
            <pc:sldMk cId="2532955267" sldId="1064"/>
            <ac:spMk id="16" creationId="{9E8163C8-AC7C-445A-B1B1-56581DA838CD}"/>
          </ac:spMkLst>
        </pc:spChg>
        <pc:spChg chg="add mod">
          <ac:chgData name="Stalin Jacob Wilson Packia Dhas" userId="050d7d71-3621-4503-95e8-1c9a9d962492" providerId="ADAL" clId="{3FBC77E1-FE42-4F9E-B4B2-3759F3328945}" dt="2026-04-29T14:20:59.340" v="2427"/>
          <ac:spMkLst>
            <pc:docMk/>
            <pc:sldMk cId="2532955267" sldId="1064"/>
            <ac:spMk id="17" creationId="{E83947AC-4575-4CC5-A616-8C37C3D15609}"/>
          </ac:spMkLst>
        </pc:spChg>
        <pc:spChg chg="add mod">
          <ac:chgData name="Stalin Jacob Wilson Packia Dhas" userId="050d7d71-3621-4503-95e8-1c9a9d962492" providerId="ADAL" clId="{3FBC77E1-FE42-4F9E-B4B2-3759F3328945}" dt="2026-04-29T14:20:59.340" v="2437"/>
          <ac:spMkLst>
            <pc:docMk/>
            <pc:sldMk cId="2532955267" sldId="1064"/>
            <ac:spMk id="18" creationId="{66DE0090-AB71-434F-ABB7-C762DD4B3996}"/>
          </ac:spMkLst>
        </pc:spChg>
        <pc:spChg chg="add mod">
          <ac:chgData name="Stalin Jacob Wilson Packia Dhas" userId="050d7d71-3621-4503-95e8-1c9a9d962492" providerId="ADAL" clId="{3FBC77E1-FE42-4F9E-B4B2-3759F3328945}" dt="2026-04-29T14:20:59.356" v="2447"/>
          <ac:spMkLst>
            <pc:docMk/>
            <pc:sldMk cId="2532955267" sldId="1064"/>
            <ac:spMk id="19" creationId="{9F11A8EF-736C-41B3-9E87-90AEBAC0DC71}"/>
          </ac:spMkLst>
        </pc:spChg>
        <pc:spChg chg="add mod">
          <ac:chgData name="Stalin Jacob Wilson Packia Dhas" userId="050d7d71-3621-4503-95e8-1c9a9d962492" providerId="ADAL" clId="{3FBC77E1-FE42-4F9E-B4B2-3759F3328945}" dt="2026-04-29T14:20:59.356" v="2456"/>
          <ac:spMkLst>
            <pc:docMk/>
            <pc:sldMk cId="2532955267" sldId="1064"/>
            <ac:spMk id="20" creationId="{17A7C2E9-8D86-4FED-8DAF-13BE0FCD345E}"/>
          </ac:spMkLst>
        </pc:spChg>
        <pc:spChg chg="add mod">
          <ac:chgData name="Stalin Jacob Wilson Packia Dhas" userId="050d7d71-3621-4503-95e8-1c9a9d962492" providerId="ADAL" clId="{3FBC77E1-FE42-4F9E-B4B2-3759F3328945}" dt="2026-04-29T14:20:59.356" v="2467"/>
          <ac:spMkLst>
            <pc:docMk/>
            <pc:sldMk cId="2532955267" sldId="1064"/>
            <ac:spMk id="21" creationId="{7F34AD6F-0FA0-46D6-8047-4BE201691CF2}"/>
          </ac:spMkLst>
        </pc:spChg>
        <pc:spChg chg="add mod">
          <ac:chgData name="Stalin Jacob Wilson Packia Dhas" userId="050d7d71-3621-4503-95e8-1c9a9d962492" providerId="ADAL" clId="{3FBC77E1-FE42-4F9E-B4B2-3759F3328945}" dt="2026-04-29T14:20:59.356" v="2477"/>
          <ac:spMkLst>
            <pc:docMk/>
            <pc:sldMk cId="2532955267" sldId="1064"/>
            <ac:spMk id="22" creationId="{8D6C7C4F-6283-450C-9D76-ADF4216CDC64}"/>
          </ac:spMkLst>
        </pc:spChg>
        <pc:spChg chg="add mod">
          <ac:chgData name="Stalin Jacob Wilson Packia Dhas" userId="050d7d71-3621-4503-95e8-1c9a9d962492" providerId="ADAL" clId="{3FBC77E1-FE42-4F9E-B4B2-3759F3328945}" dt="2026-04-29T14:20:59.356" v="2487"/>
          <ac:spMkLst>
            <pc:docMk/>
            <pc:sldMk cId="2532955267" sldId="1064"/>
            <ac:spMk id="23" creationId="{E39DCC27-F715-4E54-A13C-6B9EA9D6E9DD}"/>
          </ac:spMkLst>
        </pc:spChg>
        <pc:spChg chg="add mod">
          <ac:chgData name="Stalin Jacob Wilson Packia Dhas" userId="050d7d71-3621-4503-95e8-1c9a9d962492" providerId="ADAL" clId="{3FBC77E1-FE42-4F9E-B4B2-3759F3328945}" dt="2026-04-29T14:20:59.371" v="2496"/>
          <ac:spMkLst>
            <pc:docMk/>
            <pc:sldMk cId="2532955267" sldId="1064"/>
            <ac:spMk id="24" creationId="{B498C7D2-B892-46DE-8B17-A94DDB967DC1}"/>
          </ac:spMkLst>
        </pc:spChg>
        <pc:spChg chg="add mod">
          <ac:chgData name="Stalin Jacob Wilson Packia Dhas" userId="050d7d71-3621-4503-95e8-1c9a9d962492" providerId="ADAL" clId="{3FBC77E1-FE42-4F9E-B4B2-3759F3328945}" dt="2026-04-29T14:20:59.371" v="2507"/>
          <ac:spMkLst>
            <pc:docMk/>
            <pc:sldMk cId="2532955267" sldId="1064"/>
            <ac:spMk id="25" creationId="{6495371F-8AB0-431E-AB24-C79A3E6AD206}"/>
          </ac:spMkLst>
        </pc:spChg>
        <pc:spChg chg="add mod">
          <ac:chgData name="Stalin Jacob Wilson Packia Dhas" userId="050d7d71-3621-4503-95e8-1c9a9d962492" providerId="ADAL" clId="{3FBC77E1-FE42-4F9E-B4B2-3759F3328945}" dt="2026-04-29T14:20:59.371" v="2517"/>
          <ac:spMkLst>
            <pc:docMk/>
            <pc:sldMk cId="2532955267" sldId="1064"/>
            <ac:spMk id="26" creationId="{969491F6-0952-4654-9F34-2B26F63DC566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7.460" v="26388" actId="47"/>
        <pc:sldMkLst>
          <pc:docMk/>
          <pc:sldMk cId="2202221559" sldId="1065"/>
        </pc:sldMkLst>
        <pc:spChg chg="mod">
          <ac:chgData name="Stalin Jacob Wilson Packia Dhas" userId="050d7d71-3621-4503-95e8-1c9a9d962492" providerId="ADAL" clId="{3FBC77E1-FE42-4F9E-B4B2-3759F3328945}" dt="2026-04-29T14:37:03.670" v="26225" actId="404"/>
          <ac:spMkLst>
            <pc:docMk/>
            <pc:sldMk cId="2202221559" sldId="106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1:00.409" v="2522"/>
          <ac:spMkLst>
            <pc:docMk/>
            <pc:sldMk cId="2202221559" sldId="106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1:00.422" v="2533"/>
          <ac:spMkLst>
            <pc:docMk/>
            <pc:sldMk cId="2202221559" sldId="1065"/>
            <ac:spMk id="4" creationId="{05C3644D-255E-4345-BFA1-19F3D9668808}"/>
          </ac:spMkLst>
        </pc:spChg>
        <pc:spChg chg="add mod">
          <ac:chgData name="Stalin Jacob Wilson Packia Dhas" userId="050d7d71-3621-4503-95e8-1c9a9d962492" providerId="ADAL" clId="{3FBC77E1-FE42-4F9E-B4B2-3759F3328945}" dt="2026-04-29T14:21:00.427" v="2545"/>
          <ac:spMkLst>
            <pc:docMk/>
            <pc:sldMk cId="2202221559" sldId="1065"/>
            <ac:spMk id="5" creationId="{6A853460-79AB-4505-BB1E-3A2B55B0C6FA}"/>
          </ac:spMkLst>
        </pc:spChg>
        <pc:spChg chg="add mod">
          <ac:chgData name="Stalin Jacob Wilson Packia Dhas" userId="050d7d71-3621-4503-95e8-1c9a9d962492" providerId="ADAL" clId="{3FBC77E1-FE42-4F9E-B4B2-3759F3328945}" dt="2026-04-29T14:21:00.429" v="2552"/>
          <ac:spMkLst>
            <pc:docMk/>
            <pc:sldMk cId="2202221559" sldId="1065"/>
            <ac:spMk id="6" creationId="{ADC16A73-F559-438B-B422-C08AE45EAC40}"/>
          </ac:spMkLst>
        </pc:spChg>
        <pc:spChg chg="add mod">
          <ac:chgData name="Stalin Jacob Wilson Packia Dhas" userId="050d7d71-3621-4503-95e8-1c9a9d962492" providerId="ADAL" clId="{3FBC77E1-FE42-4F9E-B4B2-3759F3328945}" dt="2026-04-29T14:21:00.431" v="2559"/>
          <ac:spMkLst>
            <pc:docMk/>
            <pc:sldMk cId="2202221559" sldId="1065"/>
            <ac:spMk id="7" creationId="{48E4D284-2279-417E-B025-24D1D7D3D224}"/>
          </ac:spMkLst>
        </pc:spChg>
        <pc:spChg chg="add mod">
          <ac:chgData name="Stalin Jacob Wilson Packia Dhas" userId="050d7d71-3621-4503-95e8-1c9a9d962492" providerId="ADAL" clId="{3FBC77E1-FE42-4F9E-B4B2-3759F3328945}" dt="2026-04-29T14:21:00.441" v="2566"/>
          <ac:spMkLst>
            <pc:docMk/>
            <pc:sldMk cId="2202221559" sldId="1065"/>
            <ac:spMk id="8" creationId="{AFF7ABC3-687B-4ED0-B521-14F796760B0E}"/>
          </ac:spMkLst>
        </pc:spChg>
        <pc:spChg chg="add mod">
          <ac:chgData name="Stalin Jacob Wilson Packia Dhas" userId="050d7d71-3621-4503-95e8-1c9a9d962492" providerId="ADAL" clId="{3FBC77E1-FE42-4F9E-B4B2-3759F3328945}" dt="2026-04-29T14:21:00.450" v="2573"/>
          <ac:spMkLst>
            <pc:docMk/>
            <pc:sldMk cId="2202221559" sldId="1065"/>
            <ac:spMk id="9" creationId="{4825F019-A513-42D5-B39F-FB01143F1C25}"/>
          </ac:spMkLst>
        </pc:spChg>
        <pc:spChg chg="add mod">
          <ac:chgData name="Stalin Jacob Wilson Packia Dhas" userId="050d7d71-3621-4503-95e8-1c9a9d962492" providerId="ADAL" clId="{3FBC77E1-FE42-4F9E-B4B2-3759F3328945}" dt="2026-04-29T14:21:00.457" v="2583"/>
          <ac:spMkLst>
            <pc:docMk/>
            <pc:sldMk cId="2202221559" sldId="1065"/>
            <ac:spMk id="10" creationId="{6CE17C81-3C22-4C15-8907-D78A090BA339}"/>
          </ac:spMkLst>
        </pc:spChg>
        <pc:spChg chg="add mod">
          <ac:chgData name="Stalin Jacob Wilson Packia Dhas" userId="050d7d71-3621-4503-95e8-1c9a9d962492" providerId="ADAL" clId="{3FBC77E1-FE42-4F9E-B4B2-3759F3328945}" dt="2026-04-29T14:21:00.457" v="2592"/>
          <ac:spMkLst>
            <pc:docMk/>
            <pc:sldMk cId="2202221559" sldId="1065"/>
            <ac:spMk id="11" creationId="{D0E0F944-852B-4830-8D54-D4FBD5566AB5}"/>
          </ac:spMkLst>
        </pc:spChg>
        <pc:spChg chg="add mod">
          <ac:chgData name="Stalin Jacob Wilson Packia Dhas" userId="050d7d71-3621-4503-95e8-1c9a9d962492" providerId="ADAL" clId="{3FBC77E1-FE42-4F9E-B4B2-3759F3328945}" dt="2026-04-29T14:21:00.457" v="2603"/>
          <ac:spMkLst>
            <pc:docMk/>
            <pc:sldMk cId="2202221559" sldId="1065"/>
            <ac:spMk id="12" creationId="{A4C3592B-68AE-4757-BFB2-920AA4A084E3}"/>
          </ac:spMkLst>
        </pc:spChg>
        <pc:spChg chg="add mod">
          <ac:chgData name="Stalin Jacob Wilson Packia Dhas" userId="050d7d71-3621-4503-95e8-1c9a9d962492" providerId="ADAL" clId="{3FBC77E1-FE42-4F9E-B4B2-3759F3328945}" dt="2026-04-29T14:21:00.473" v="2613"/>
          <ac:spMkLst>
            <pc:docMk/>
            <pc:sldMk cId="2202221559" sldId="1065"/>
            <ac:spMk id="13" creationId="{59D541C4-C4EE-449E-A21A-CCA489351A77}"/>
          </ac:spMkLst>
        </pc:spChg>
        <pc:spChg chg="add mod">
          <ac:chgData name="Stalin Jacob Wilson Packia Dhas" userId="050d7d71-3621-4503-95e8-1c9a9d962492" providerId="ADAL" clId="{3FBC77E1-FE42-4F9E-B4B2-3759F3328945}" dt="2026-04-29T14:21:00.478" v="2623"/>
          <ac:spMkLst>
            <pc:docMk/>
            <pc:sldMk cId="2202221559" sldId="1065"/>
            <ac:spMk id="14" creationId="{A0BC5DD9-85AB-485A-A1C0-7793329DFF67}"/>
          </ac:spMkLst>
        </pc:spChg>
        <pc:spChg chg="add mod">
          <ac:chgData name="Stalin Jacob Wilson Packia Dhas" userId="050d7d71-3621-4503-95e8-1c9a9d962492" providerId="ADAL" clId="{3FBC77E1-FE42-4F9E-B4B2-3759F3328945}" dt="2026-04-29T14:21:00.482" v="2632"/>
          <ac:spMkLst>
            <pc:docMk/>
            <pc:sldMk cId="2202221559" sldId="1065"/>
            <ac:spMk id="15" creationId="{B6361197-8B8D-4BBA-BE33-39356E47D14D}"/>
          </ac:spMkLst>
        </pc:spChg>
        <pc:spChg chg="add mod">
          <ac:chgData name="Stalin Jacob Wilson Packia Dhas" userId="050d7d71-3621-4503-95e8-1c9a9d962492" providerId="ADAL" clId="{3FBC77E1-FE42-4F9E-B4B2-3759F3328945}" dt="2026-04-29T14:21:00.486" v="2643"/>
          <ac:spMkLst>
            <pc:docMk/>
            <pc:sldMk cId="2202221559" sldId="1065"/>
            <ac:spMk id="16" creationId="{7C36B196-B9EE-496A-8C50-0E3DEB5F1E8A}"/>
          </ac:spMkLst>
        </pc:spChg>
        <pc:spChg chg="add mod">
          <ac:chgData name="Stalin Jacob Wilson Packia Dhas" userId="050d7d71-3621-4503-95e8-1c9a9d962492" providerId="ADAL" clId="{3FBC77E1-FE42-4F9E-B4B2-3759F3328945}" dt="2026-04-29T14:21:00.489" v="2653"/>
          <ac:spMkLst>
            <pc:docMk/>
            <pc:sldMk cId="2202221559" sldId="1065"/>
            <ac:spMk id="17" creationId="{BCF986AD-47C4-4F05-B7CF-9E3580C161D5}"/>
          </ac:spMkLst>
        </pc:spChg>
        <pc:spChg chg="add mod">
          <ac:chgData name="Stalin Jacob Wilson Packia Dhas" userId="050d7d71-3621-4503-95e8-1c9a9d962492" providerId="ADAL" clId="{3FBC77E1-FE42-4F9E-B4B2-3759F3328945}" dt="2026-04-29T14:21:00.493" v="2663"/>
          <ac:spMkLst>
            <pc:docMk/>
            <pc:sldMk cId="2202221559" sldId="1065"/>
            <ac:spMk id="18" creationId="{84833445-C772-4A91-BCA3-C63C95CBC4EA}"/>
          </ac:spMkLst>
        </pc:spChg>
        <pc:spChg chg="add mod">
          <ac:chgData name="Stalin Jacob Wilson Packia Dhas" userId="050d7d71-3621-4503-95e8-1c9a9d962492" providerId="ADAL" clId="{3FBC77E1-FE42-4F9E-B4B2-3759F3328945}" dt="2026-04-29T14:21:00.497" v="2672"/>
          <ac:spMkLst>
            <pc:docMk/>
            <pc:sldMk cId="2202221559" sldId="1065"/>
            <ac:spMk id="19" creationId="{70ECC9B0-F298-44A5-8DC1-6FA069D893F7}"/>
          </ac:spMkLst>
        </pc:spChg>
        <pc:spChg chg="add mod">
          <ac:chgData name="Stalin Jacob Wilson Packia Dhas" userId="050d7d71-3621-4503-95e8-1c9a9d962492" providerId="ADAL" clId="{3FBC77E1-FE42-4F9E-B4B2-3759F3328945}" dt="2026-04-29T14:21:00.501" v="2683"/>
          <ac:spMkLst>
            <pc:docMk/>
            <pc:sldMk cId="2202221559" sldId="1065"/>
            <ac:spMk id="20" creationId="{556244FD-CECA-4AA6-A28F-8D18E490D8C0}"/>
          </ac:spMkLst>
        </pc:spChg>
        <pc:spChg chg="add mod">
          <ac:chgData name="Stalin Jacob Wilson Packia Dhas" userId="050d7d71-3621-4503-95e8-1c9a9d962492" providerId="ADAL" clId="{3FBC77E1-FE42-4F9E-B4B2-3759F3328945}" dt="2026-04-29T14:21:00.505" v="2693"/>
          <ac:spMkLst>
            <pc:docMk/>
            <pc:sldMk cId="2202221559" sldId="1065"/>
            <ac:spMk id="21" creationId="{6CFA5015-53FE-4177-ABB9-6148A9BC03E0}"/>
          </ac:spMkLst>
        </pc:spChg>
        <pc:spChg chg="add mod">
          <ac:chgData name="Stalin Jacob Wilson Packia Dhas" userId="050d7d71-3621-4503-95e8-1c9a9d962492" providerId="ADAL" clId="{3FBC77E1-FE42-4F9E-B4B2-3759F3328945}" dt="2026-04-29T14:21:00.509" v="2703"/>
          <ac:spMkLst>
            <pc:docMk/>
            <pc:sldMk cId="2202221559" sldId="1065"/>
            <ac:spMk id="22" creationId="{D0ECBFE4-3BF4-48BC-9E28-472EFEDC1949}"/>
          </ac:spMkLst>
        </pc:spChg>
        <pc:spChg chg="add mod">
          <ac:chgData name="Stalin Jacob Wilson Packia Dhas" userId="050d7d71-3621-4503-95e8-1c9a9d962492" providerId="ADAL" clId="{3FBC77E1-FE42-4F9E-B4B2-3759F3328945}" dt="2026-04-29T14:21:00.513" v="2712"/>
          <ac:spMkLst>
            <pc:docMk/>
            <pc:sldMk cId="2202221559" sldId="1065"/>
            <ac:spMk id="23" creationId="{C645A7DC-97F7-43C4-B476-D517A1F3B2A5}"/>
          </ac:spMkLst>
        </pc:spChg>
        <pc:spChg chg="add mod">
          <ac:chgData name="Stalin Jacob Wilson Packia Dhas" userId="050d7d71-3621-4503-95e8-1c9a9d962492" providerId="ADAL" clId="{3FBC77E1-FE42-4F9E-B4B2-3759F3328945}" dt="2026-04-29T14:21:00.517" v="2723"/>
          <ac:spMkLst>
            <pc:docMk/>
            <pc:sldMk cId="2202221559" sldId="1065"/>
            <ac:spMk id="24" creationId="{76A7BED9-C3E0-488D-A721-5EC01AFFA205}"/>
          </ac:spMkLst>
        </pc:spChg>
        <pc:spChg chg="add mod">
          <ac:chgData name="Stalin Jacob Wilson Packia Dhas" userId="050d7d71-3621-4503-95e8-1c9a9d962492" providerId="ADAL" clId="{3FBC77E1-FE42-4F9E-B4B2-3759F3328945}" dt="2026-04-29T14:21:00.521" v="2733"/>
          <ac:spMkLst>
            <pc:docMk/>
            <pc:sldMk cId="2202221559" sldId="1065"/>
            <ac:spMk id="25" creationId="{7254C658-8A43-4079-A3E4-61A5C559DF31}"/>
          </ac:spMkLst>
        </pc:spChg>
        <pc:spChg chg="add mod">
          <ac:chgData name="Stalin Jacob Wilson Packia Dhas" userId="050d7d71-3621-4503-95e8-1c9a9d962492" providerId="ADAL" clId="{3FBC77E1-FE42-4F9E-B4B2-3759F3328945}" dt="2026-04-29T14:21:00.536" v="2749"/>
          <ac:spMkLst>
            <pc:docMk/>
            <pc:sldMk cId="2202221559" sldId="1065"/>
            <ac:spMk id="26" creationId="{D3AB72FF-6A10-4CF2-A313-BC44A8EB356C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8.213" v="26389" actId="47"/>
        <pc:sldMkLst>
          <pc:docMk/>
          <pc:sldMk cId="1375602192" sldId="1066"/>
        </pc:sldMkLst>
        <pc:spChg chg="mod">
          <ac:chgData name="Stalin Jacob Wilson Packia Dhas" userId="050d7d71-3621-4503-95e8-1c9a9d962492" providerId="ADAL" clId="{3FBC77E1-FE42-4F9E-B4B2-3759F3328945}" dt="2026-04-29T14:37:13.505" v="26229" actId="1076"/>
          <ac:spMkLst>
            <pc:docMk/>
            <pc:sldMk cId="1375602192" sldId="106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1:01.828" v="2754"/>
          <ac:spMkLst>
            <pc:docMk/>
            <pc:sldMk cId="1375602192" sldId="106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1:01.843" v="2765"/>
          <ac:spMkLst>
            <pc:docMk/>
            <pc:sldMk cId="1375602192" sldId="1066"/>
            <ac:spMk id="4" creationId="{8C7AD69F-4B70-46AE-8931-14DD29E7212C}"/>
          </ac:spMkLst>
        </pc:spChg>
        <pc:spChg chg="add mod">
          <ac:chgData name="Stalin Jacob Wilson Packia Dhas" userId="050d7d71-3621-4503-95e8-1c9a9d962492" providerId="ADAL" clId="{3FBC77E1-FE42-4F9E-B4B2-3759F3328945}" dt="2026-04-29T14:21:01.843" v="2777"/>
          <ac:spMkLst>
            <pc:docMk/>
            <pc:sldMk cId="1375602192" sldId="1066"/>
            <ac:spMk id="5" creationId="{56E1BBAC-0F46-4669-9CCC-1B11601F7AA6}"/>
          </ac:spMkLst>
        </pc:spChg>
        <pc:spChg chg="add mod">
          <ac:chgData name="Stalin Jacob Wilson Packia Dhas" userId="050d7d71-3621-4503-95e8-1c9a9d962492" providerId="ADAL" clId="{3FBC77E1-FE42-4F9E-B4B2-3759F3328945}" dt="2026-04-29T14:21:01.843" v="2784"/>
          <ac:spMkLst>
            <pc:docMk/>
            <pc:sldMk cId="1375602192" sldId="1066"/>
            <ac:spMk id="6" creationId="{E0EE3B2C-EBFB-4F8D-B522-178D15236B8E}"/>
          </ac:spMkLst>
        </pc:spChg>
        <pc:spChg chg="add mod">
          <ac:chgData name="Stalin Jacob Wilson Packia Dhas" userId="050d7d71-3621-4503-95e8-1c9a9d962492" providerId="ADAL" clId="{3FBC77E1-FE42-4F9E-B4B2-3759F3328945}" dt="2026-04-29T14:21:01.843" v="2791"/>
          <ac:spMkLst>
            <pc:docMk/>
            <pc:sldMk cId="1375602192" sldId="1066"/>
            <ac:spMk id="7" creationId="{5B666D9D-D8A0-4805-877C-21FFD4DE8E27}"/>
          </ac:spMkLst>
        </pc:spChg>
        <pc:spChg chg="add mod">
          <ac:chgData name="Stalin Jacob Wilson Packia Dhas" userId="050d7d71-3621-4503-95e8-1c9a9d962492" providerId="ADAL" clId="{3FBC77E1-FE42-4F9E-B4B2-3759F3328945}" dt="2026-04-29T14:21:01.843" v="2800"/>
          <ac:spMkLst>
            <pc:docMk/>
            <pc:sldMk cId="1375602192" sldId="1066"/>
            <ac:spMk id="8" creationId="{6F0FE28C-D737-4850-B6C8-1551826E8ED0}"/>
          </ac:spMkLst>
        </pc:spChg>
        <pc:spChg chg="add mod">
          <ac:chgData name="Stalin Jacob Wilson Packia Dhas" userId="050d7d71-3621-4503-95e8-1c9a9d962492" providerId="ADAL" clId="{3FBC77E1-FE42-4F9E-B4B2-3759F3328945}" dt="2026-04-29T14:21:01.861" v="2807"/>
          <ac:spMkLst>
            <pc:docMk/>
            <pc:sldMk cId="1375602192" sldId="1066"/>
            <ac:spMk id="9" creationId="{0E2E8ECA-7BD4-4F08-9CB0-EFCCCB152FEA}"/>
          </ac:spMkLst>
        </pc:spChg>
        <pc:spChg chg="add mod">
          <ac:chgData name="Stalin Jacob Wilson Packia Dhas" userId="050d7d71-3621-4503-95e8-1c9a9d962492" providerId="ADAL" clId="{3FBC77E1-FE42-4F9E-B4B2-3759F3328945}" dt="2026-04-29T14:21:01.861" v="2814"/>
          <ac:spMkLst>
            <pc:docMk/>
            <pc:sldMk cId="1375602192" sldId="1066"/>
            <ac:spMk id="10" creationId="{C0AAB232-77FA-498D-9556-7856BCC53B2C}"/>
          </ac:spMkLst>
        </pc:spChg>
        <pc:spChg chg="add mod">
          <ac:chgData name="Stalin Jacob Wilson Packia Dhas" userId="050d7d71-3621-4503-95e8-1c9a9d962492" providerId="ADAL" clId="{3FBC77E1-FE42-4F9E-B4B2-3759F3328945}" dt="2026-04-29T14:21:01.874" v="2824"/>
          <ac:spMkLst>
            <pc:docMk/>
            <pc:sldMk cId="1375602192" sldId="1066"/>
            <ac:spMk id="11" creationId="{729F0722-E45F-4F17-8053-13BC70B80482}"/>
          </ac:spMkLst>
        </pc:spChg>
        <pc:spChg chg="add mod">
          <ac:chgData name="Stalin Jacob Wilson Packia Dhas" userId="050d7d71-3621-4503-95e8-1c9a9d962492" providerId="ADAL" clId="{3FBC77E1-FE42-4F9E-B4B2-3759F3328945}" dt="2026-04-29T14:21:01.882" v="2833"/>
          <ac:spMkLst>
            <pc:docMk/>
            <pc:sldMk cId="1375602192" sldId="1066"/>
            <ac:spMk id="12" creationId="{1E06EEDC-64AC-4C6C-92C1-8281A2718197}"/>
          </ac:spMkLst>
        </pc:spChg>
        <pc:spChg chg="add mod">
          <ac:chgData name="Stalin Jacob Wilson Packia Dhas" userId="050d7d71-3621-4503-95e8-1c9a9d962492" providerId="ADAL" clId="{3FBC77E1-FE42-4F9E-B4B2-3759F3328945}" dt="2026-04-29T14:21:01.882" v="2844"/>
          <ac:spMkLst>
            <pc:docMk/>
            <pc:sldMk cId="1375602192" sldId="1066"/>
            <ac:spMk id="13" creationId="{74C26EE8-A5BE-4297-A042-D1AF23D336B9}"/>
          </ac:spMkLst>
        </pc:spChg>
        <pc:spChg chg="add mod">
          <ac:chgData name="Stalin Jacob Wilson Packia Dhas" userId="050d7d71-3621-4503-95e8-1c9a9d962492" providerId="ADAL" clId="{3FBC77E1-FE42-4F9E-B4B2-3759F3328945}" dt="2026-04-29T14:21:01.890" v="2854"/>
          <ac:spMkLst>
            <pc:docMk/>
            <pc:sldMk cId="1375602192" sldId="1066"/>
            <ac:spMk id="14" creationId="{AA6669A3-23A3-4016-AC0D-A9A5B18680A8}"/>
          </ac:spMkLst>
        </pc:spChg>
        <pc:spChg chg="add mod">
          <ac:chgData name="Stalin Jacob Wilson Packia Dhas" userId="050d7d71-3621-4503-95e8-1c9a9d962492" providerId="ADAL" clId="{3FBC77E1-FE42-4F9E-B4B2-3759F3328945}" dt="2026-04-29T14:21:01.890" v="2864"/>
          <ac:spMkLst>
            <pc:docMk/>
            <pc:sldMk cId="1375602192" sldId="1066"/>
            <ac:spMk id="15" creationId="{2A2C3050-C6E2-4E69-8E3D-2CD32953F066}"/>
          </ac:spMkLst>
        </pc:spChg>
        <pc:spChg chg="add mod">
          <ac:chgData name="Stalin Jacob Wilson Packia Dhas" userId="050d7d71-3621-4503-95e8-1c9a9d962492" providerId="ADAL" clId="{3FBC77E1-FE42-4F9E-B4B2-3759F3328945}" dt="2026-04-29T14:21:01.890" v="2873"/>
          <ac:spMkLst>
            <pc:docMk/>
            <pc:sldMk cId="1375602192" sldId="1066"/>
            <ac:spMk id="16" creationId="{DFB18FAC-749F-4B12-859B-0C2986E7D329}"/>
          </ac:spMkLst>
        </pc:spChg>
        <pc:spChg chg="add mod">
          <ac:chgData name="Stalin Jacob Wilson Packia Dhas" userId="050d7d71-3621-4503-95e8-1c9a9d962492" providerId="ADAL" clId="{3FBC77E1-FE42-4F9E-B4B2-3759F3328945}" dt="2026-04-29T14:21:01.890" v="2884"/>
          <ac:spMkLst>
            <pc:docMk/>
            <pc:sldMk cId="1375602192" sldId="1066"/>
            <ac:spMk id="17" creationId="{B2D18CBD-4473-44A6-94E7-D9255D6D17AD}"/>
          </ac:spMkLst>
        </pc:spChg>
        <pc:spChg chg="add mod">
          <ac:chgData name="Stalin Jacob Wilson Packia Dhas" userId="050d7d71-3621-4503-95e8-1c9a9d962492" providerId="ADAL" clId="{3FBC77E1-FE42-4F9E-B4B2-3759F3328945}" dt="2026-04-29T14:21:01.906" v="2894"/>
          <ac:spMkLst>
            <pc:docMk/>
            <pc:sldMk cId="1375602192" sldId="1066"/>
            <ac:spMk id="18" creationId="{885AA249-9934-4FAA-94D3-1B61126198C6}"/>
          </ac:spMkLst>
        </pc:spChg>
        <pc:spChg chg="add mod">
          <ac:chgData name="Stalin Jacob Wilson Packia Dhas" userId="050d7d71-3621-4503-95e8-1c9a9d962492" providerId="ADAL" clId="{3FBC77E1-FE42-4F9E-B4B2-3759F3328945}" dt="2026-04-29T14:21:01.909" v="2904"/>
          <ac:spMkLst>
            <pc:docMk/>
            <pc:sldMk cId="1375602192" sldId="1066"/>
            <ac:spMk id="19" creationId="{38F3E34D-A4E0-480A-9F61-3D298BFA6BCA}"/>
          </ac:spMkLst>
        </pc:spChg>
        <pc:spChg chg="add mod">
          <ac:chgData name="Stalin Jacob Wilson Packia Dhas" userId="050d7d71-3621-4503-95e8-1c9a9d962492" providerId="ADAL" clId="{3FBC77E1-FE42-4F9E-B4B2-3759F3328945}" dt="2026-04-29T14:21:01.911" v="2913"/>
          <ac:spMkLst>
            <pc:docMk/>
            <pc:sldMk cId="1375602192" sldId="1066"/>
            <ac:spMk id="20" creationId="{9F5C2BA3-93D3-4F05-9C2F-043F4B09F9FF}"/>
          </ac:spMkLst>
        </pc:spChg>
        <pc:spChg chg="add mod">
          <ac:chgData name="Stalin Jacob Wilson Packia Dhas" userId="050d7d71-3621-4503-95e8-1c9a9d962492" providerId="ADAL" clId="{3FBC77E1-FE42-4F9E-B4B2-3759F3328945}" dt="2026-04-29T14:21:01.911" v="2924"/>
          <ac:spMkLst>
            <pc:docMk/>
            <pc:sldMk cId="1375602192" sldId="1066"/>
            <ac:spMk id="21" creationId="{9067BC08-7145-4E00-9EAB-959FED16D9CA}"/>
          </ac:spMkLst>
        </pc:spChg>
        <pc:spChg chg="add mod">
          <ac:chgData name="Stalin Jacob Wilson Packia Dhas" userId="050d7d71-3621-4503-95e8-1c9a9d962492" providerId="ADAL" clId="{3FBC77E1-FE42-4F9E-B4B2-3759F3328945}" dt="2026-04-29T14:21:01.911" v="2934"/>
          <ac:spMkLst>
            <pc:docMk/>
            <pc:sldMk cId="1375602192" sldId="1066"/>
            <ac:spMk id="22" creationId="{0E422375-839D-4F42-A857-B501370327B3}"/>
          </ac:spMkLst>
        </pc:spChg>
        <pc:spChg chg="add mod">
          <ac:chgData name="Stalin Jacob Wilson Packia Dhas" userId="050d7d71-3621-4503-95e8-1c9a9d962492" providerId="ADAL" clId="{3FBC77E1-FE42-4F9E-B4B2-3759F3328945}" dt="2026-04-29T14:21:01.921" v="2944"/>
          <ac:spMkLst>
            <pc:docMk/>
            <pc:sldMk cId="1375602192" sldId="1066"/>
            <ac:spMk id="23" creationId="{4D07A00F-4BD6-4D86-8A3D-B70A037E7F03}"/>
          </ac:spMkLst>
        </pc:spChg>
        <pc:spChg chg="add mod">
          <ac:chgData name="Stalin Jacob Wilson Packia Dhas" userId="050d7d71-3621-4503-95e8-1c9a9d962492" providerId="ADAL" clId="{3FBC77E1-FE42-4F9E-B4B2-3759F3328945}" dt="2026-04-29T14:21:01.921" v="2953"/>
          <ac:spMkLst>
            <pc:docMk/>
            <pc:sldMk cId="1375602192" sldId="1066"/>
            <ac:spMk id="24" creationId="{7A7E7624-C972-48F4-9430-231192C7EC20}"/>
          </ac:spMkLst>
        </pc:spChg>
        <pc:spChg chg="add mod">
          <ac:chgData name="Stalin Jacob Wilson Packia Dhas" userId="050d7d71-3621-4503-95e8-1c9a9d962492" providerId="ADAL" clId="{3FBC77E1-FE42-4F9E-B4B2-3759F3328945}" dt="2026-04-29T14:21:01.921" v="2964"/>
          <ac:spMkLst>
            <pc:docMk/>
            <pc:sldMk cId="1375602192" sldId="1066"/>
            <ac:spMk id="25" creationId="{CAA53219-8525-4EBC-917C-C1B01301F0CF}"/>
          </ac:spMkLst>
        </pc:spChg>
        <pc:spChg chg="add mod">
          <ac:chgData name="Stalin Jacob Wilson Packia Dhas" userId="050d7d71-3621-4503-95e8-1c9a9d962492" providerId="ADAL" clId="{3FBC77E1-FE42-4F9E-B4B2-3759F3328945}" dt="2026-04-29T14:21:01.921" v="2974"/>
          <ac:spMkLst>
            <pc:docMk/>
            <pc:sldMk cId="1375602192" sldId="1066"/>
            <ac:spMk id="26" creationId="{D7B90AEC-301A-4DD0-94E5-866D86B73FC5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8.801" v="26390" actId="47"/>
        <pc:sldMkLst>
          <pc:docMk/>
          <pc:sldMk cId="4264601697" sldId="1067"/>
        </pc:sldMkLst>
        <pc:spChg chg="mod">
          <ac:chgData name="Stalin Jacob Wilson Packia Dhas" userId="050d7d71-3621-4503-95e8-1c9a9d962492" providerId="ADAL" clId="{3FBC77E1-FE42-4F9E-B4B2-3759F3328945}" dt="2026-04-29T14:37:22.641" v="26233" actId="1076"/>
          <ac:spMkLst>
            <pc:docMk/>
            <pc:sldMk cId="4264601697" sldId="106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1:03.717" v="2979"/>
          <ac:spMkLst>
            <pc:docMk/>
            <pc:sldMk cId="4264601697" sldId="106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1:03.732" v="2990"/>
          <ac:spMkLst>
            <pc:docMk/>
            <pc:sldMk cId="4264601697" sldId="1067"/>
            <ac:spMk id="4" creationId="{B4463497-946C-4CDE-80A2-2B5E5029F21E}"/>
          </ac:spMkLst>
        </pc:spChg>
        <pc:spChg chg="add mod">
          <ac:chgData name="Stalin Jacob Wilson Packia Dhas" userId="050d7d71-3621-4503-95e8-1c9a9d962492" providerId="ADAL" clId="{3FBC77E1-FE42-4F9E-B4B2-3759F3328945}" dt="2026-04-29T14:21:03.732" v="3002"/>
          <ac:spMkLst>
            <pc:docMk/>
            <pc:sldMk cId="4264601697" sldId="1067"/>
            <ac:spMk id="5" creationId="{613419C4-3ACD-41F5-876D-DC84701ACA52}"/>
          </ac:spMkLst>
        </pc:spChg>
        <pc:spChg chg="add mod">
          <ac:chgData name="Stalin Jacob Wilson Packia Dhas" userId="050d7d71-3621-4503-95e8-1c9a9d962492" providerId="ADAL" clId="{3FBC77E1-FE42-4F9E-B4B2-3759F3328945}" dt="2026-04-29T14:21:03.732" v="3009"/>
          <ac:spMkLst>
            <pc:docMk/>
            <pc:sldMk cId="4264601697" sldId="1067"/>
            <ac:spMk id="6" creationId="{E701C07E-5837-4479-A7FA-4FED41933F09}"/>
          </ac:spMkLst>
        </pc:spChg>
        <pc:spChg chg="add mod">
          <ac:chgData name="Stalin Jacob Wilson Packia Dhas" userId="050d7d71-3621-4503-95e8-1c9a9d962492" providerId="ADAL" clId="{3FBC77E1-FE42-4F9E-B4B2-3759F3328945}" dt="2026-04-29T14:21:03.732" v="3016"/>
          <ac:spMkLst>
            <pc:docMk/>
            <pc:sldMk cId="4264601697" sldId="1067"/>
            <ac:spMk id="7" creationId="{6956ABFF-84E3-417B-9FE4-7D9BDA8F0376}"/>
          </ac:spMkLst>
        </pc:spChg>
        <pc:spChg chg="add mod">
          <ac:chgData name="Stalin Jacob Wilson Packia Dhas" userId="050d7d71-3621-4503-95e8-1c9a9d962492" providerId="ADAL" clId="{3FBC77E1-FE42-4F9E-B4B2-3759F3328945}" dt="2026-04-29T14:21:03.759" v="3023"/>
          <ac:spMkLst>
            <pc:docMk/>
            <pc:sldMk cId="4264601697" sldId="1067"/>
            <ac:spMk id="8" creationId="{1CC01ECC-C32A-470F-AAD7-EEF0379F745E}"/>
          </ac:spMkLst>
        </pc:spChg>
        <pc:spChg chg="add mod">
          <ac:chgData name="Stalin Jacob Wilson Packia Dhas" userId="050d7d71-3621-4503-95e8-1c9a9d962492" providerId="ADAL" clId="{3FBC77E1-FE42-4F9E-B4B2-3759F3328945}" dt="2026-04-29T14:21:03.775" v="3030"/>
          <ac:spMkLst>
            <pc:docMk/>
            <pc:sldMk cId="4264601697" sldId="1067"/>
            <ac:spMk id="9" creationId="{0204338F-AC9C-43CA-879D-A5AC02671041}"/>
          </ac:spMkLst>
        </pc:spChg>
        <pc:spChg chg="add mod">
          <ac:chgData name="Stalin Jacob Wilson Packia Dhas" userId="050d7d71-3621-4503-95e8-1c9a9d962492" providerId="ADAL" clId="{3FBC77E1-FE42-4F9E-B4B2-3759F3328945}" dt="2026-04-29T14:21:03.795" v="3040"/>
          <ac:spMkLst>
            <pc:docMk/>
            <pc:sldMk cId="4264601697" sldId="1067"/>
            <ac:spMk id="10" creationId="{273B33A7-47A0-4EC9-B2B0-72C6817FBCEF}"/>
          </ac:spMkLst>
        </pc:spChg>
        <pc:spChg chg="add mod">
          <ac:chgData name="Stalin Jacob Wilson Packia Dhas" userId="050d7d71-3621-4503-95e8-1c9a9d962492" providerId="ADAL" clId="{3FBC77E1-FE42-4F9E-B4B2-3759F3328945}" dt="2026-04-29T14:21:03.804" v="3049"/>
          <ac:spMkLst>
            <pc:docMk/>
            <pc:sldMk cId="4264601697" sldId="1067"/>
            <ac:spMk id="11" creationId="{C2F38A9A-BD1E-4F4A-BFAD-672596BEAEBD}"/>
          </ac:spMkLst>
        </pc:spChg>
        <pc:spChg chg="add mod">
          <ac:chgData name="Stalin Jacob Wilson Packia Dhas" userId="050d7d71-3621-4503-95e8-1c9a9d962492" providerId="ADAL" clId="{3FBC77E1-FE42-4F9E-B4B2-3759F3328945}" dt="2026-04-29T14:21:03.811" v="3060"/>
          <ac:spMkLst>
            <pc:docMk/>
            <pc:sldMk cId="4264601697" sldId="1067"/>
            <ac:spMk id="12" creationId="{98548935-8B6A-438F-9522-EBCD803FC6A6}"/>
          </ac:spMkLst>
        </pc:spChg>
        <pc:spChg chg="add mod">
          <ac:chgData name="Stalin Jacob Wilson Packia Dhas" userId="050d7d71-3621-4503-95e8-1c9a9d962492" providerId="ADAL" clId="{3FBC77E1-FE42-4F9E-B4B2-3759F3328945}" dt="2026-04-29T14:21:03.819" v="3070"/>
          <ac:spMkLst>
            <pc:docMk/>
            <pc:sldMk cId="4264601697" sldId="1067"/>
            <ac:spMk id="13" creationId="{D6ADB437-78ED-49B6-9DE7-00B3C3EA3BA4}"/>
          </ac:spMkLst>
        </pc:spChg>
        <pc:spChg chg="add mod">
          <ac:chgData name="Stalin Jacob Wilson Packia Dhas" userId="050d7d71-3621-4503-95e8-1c9a9d962492" providerId="ADAL" clId="{3FBC77E1-FE42-4F9E-B4B2-3759F3328945}" dt="2026-04-29T14:21:03.823" v="3080"/>
          <ac:spMkLst>
            <pc:docMk/>
            <pc:sldMk cId="4264601697" sldId="1067"/>
            <ac:spMk id="14" creationId="{0D829246-AB8A-4059-B1B7-660D5AA5453F}"/>
          </ac:spMkLst>
        </pc:spChg>
        <pc:spChg chg="add mod">
          <ac:chgData name="Stalin Jacob Wilson Packia Dhas" userId="050d7d71-3621-4503-95e8-1c9a9d962492" providerId="ADAL" clId="{3FBC77E1-FE42-4F9E-B4B2-3759F3328945}" dt="2026-04-29T14:21:03.827" v="3089"/>
          <ac:spMkLst>
            <pc:docMk/>
            <pc:sldMk cId="4264601697" sldId="1067"/>
            <ac:spMk id="15" creationId="{CE68D50B-559C-412D-B73E-1D49E4A23174}"/>
          </ac:spMkLst>
        </pc:spChg>
        <pc:spChg chg="add mod">
          <ac:chgData name="Stalin Jacob Wilson Packia Dhas" userId="050d7d71-3621-4503-95e8-1c9a9d962492" providerId="ADAL" clId="{3FBC77E1-FE42-4F9E-B4B2-3759F3328945}" dt="2026-04-29T14:21:03.834" v="3100"/>
          <ac:spMkLst>
            <pc:docMk/>
            <pc:sldMk cId="4264601697" sldId="1067"/>
            <ac:spMk id="16" creationId="{5706F966-8558-473B-9911-0A3537D3BB0F}"/>
          </ac:spMkLst>
        </pc:spChg>
        <pc:spChg chg="add mod">
          <ac:chgData name="Stalin Jacob Wilson Packia Dhas" userId="050d7d71-3621-4503-95e8-1c9a9d962492" providerId="ADAL" clId="{3FBC77E1-FE42-4F9E-B4B2-3759F3328945}" dt="2026-04-29T14:21:03.838" v="3110"/>
          <ac:spMkLst>
            <pc:docMk/>
            <pc:sldMk cId="4264601697" sldId="1067"/>
            <ac:spMk id="17" creationId="{81D9EDC3-0950-4733-9EFF-455E574DBDA4}"/>
          </ac:spMkLst>
        </pc:spChg>
        <pc:spChg chg="add mod">
          <ac:chgData name="Stalin Jacob Wilson Packia Dhas" userId="050d7d71-3621-4503-95e8-1c9a9d962492" providerId="ADAL" clId="{3FBC77E1-FE42-4F9E-B4B2-3759F3328945}" dt="2026-04-29T14:21:03.845" v="3120"/>
          <ac:spMkLst>
            <pc:docMk/>
            <pc:sldMk cId="4264601697" sldId="1067"/>
            <ac:spMk id="18" creationId="{7EA7DD1E-90FE-4C4D-A03D-66E7E1C04A9E}"/>
          </ac:spMkLst>
        </pc:spChg>
        <pc:spChg chg="add mod">
          <ac:chgData name="Stalin Jacob Wilson Packia Dhas" userId="050d7d71-3621-4503-95e8-1c9a9d962492" providerId="ADAL" clId="{3FBC77E1-FE42-4F9E-B4B2-3759F3328945}" dt="2026-04-29T14:21:03.845" v="3129"/>
          <ac:spMkLst>
            <pc:docMk/>
            <pc:sldMk cId="4264601697" sldId="1067"/>
            <ac:spMk id="19" creationId="{6F4ABC69-9642-436F-977C-08CBF3252755}"/>
          </ac:spMkLst>
        </pc:spChg>
        <pc:spChg chg="add mod">
          <ac:chgData name="Stalin Jacob Wilson Packia Dhas" userId="050d7d71-3621-4503-95e8-1c9a9d962492" providerId="ADAL" clId="{3FBC77E1-FE42-4F9E-B4B2-3759F3328945}" dt="2026-04-29T14:21:03.853" v="3140"/>
          <ac:spMkLst>
            <pc:docMk/>
            <pc:sldMk cId="4264601697" sldId="1067"/>
            <ac:spMk id="20" creationId="{274AEEEE-55A1-4A4C-AF86-BD3F91DF63E5}"/>
          </ac:spMkLst>
        </pc:spChg>
        <pc:spChg chg="add mod">
          <ac:chgData name="Stalin Jacob Wilson Packia Dhas" userId="050d7d71-3621-4503-95e8-1c9a9d962492" providerId="ADAL" clId="{3FBC77E1-FE42-4F9E-B4B2-3759F3328945}" dt="2026-04-29T14:21:03.859" v="3150"/>
          <ac:spMkLst>
            <pc:docMk/>
            <pc:sldMk cId="4264601697" sldId="1067"/>
            <ac:spMk id="21" creationId="{19D28947-AFEA-4B07-A817-8373582D56A3}"/>
          </ac:spMkLst>
        </pc:spChg>
        <pc:spChg chg="add mod">
          <ac:chgData name="Stalin Jacob Wilson Packia Dhas" userId="050d7d71-3621-4503-95e8-1c9a9d962492" providerId="ADAL" clId="{3FBC77E1-FE42-4F9E-B4B2-3759F3328945}" dt="2026-04-29T14:21:03.859" v="3160"/>
          <ac:spMkLst>
            <pc:docMk/>
            <pc:sldMk cId="4264601697" sldId="1067"/>
            <ac:spMk id="22" creationId="{A06B8456-B655-4E91-89A1-22D78DFD4FB7}"/>
          </ac:spMkLst>
        </pc:spChg>
        <pc:spChg chg="add mod">
          <ac:chgData name="Stalin Jacob Wilson Packia Dhas" userId="050d7d71-3621-4503-95e8-1c9a9d962492" providerId="ADAL" clId="{3FBC77E1-FE42-4F9E-B4B2-3759F3328945}" dt="2026-04-29T14:21:03.859" v="3169"/>
          <ac:spMkLst>
            <pc:docMk/>
            <pc:sldMk cId="4264601697" sldId="1067"/>
            <ac:spMk id="23" creationId="{AC16DAF3-1917-419B-BFFD-9BC87D91F9BD}"/>
          </ac:spMkLst>
        </pc:spChg>
        <pc:spChg chg="add mod">
          <ac:chgData name="Stalin Jacob Wilson Packia Dhas" userId="050d7d71-3621-4503-95e8-1c9a9d962492" providerId="ADAL" clId="{3FBC77E1-FE42-4F9E-B4B2-3759F3328945}" dt="2026-04-29T14:21:03.859" v="3180"/>
          <ac:spMkLst>
            <pc:docMk/>
            <pc:sldMk cId="4264601697" sldId="1067"/>
            <ac:spMk id="24" creationId="{E46FBAF6-424C-4345-AA43-7FD38F3ED62D}"/>
          </ac:spMkLst>
        </pc:spChg>
        <pc:spChg chg="add mod">
          <ac:chgData name="Stalin Jacob Wilson Packia Dhas" userId="050d7d71-3621-4503-95e8-1c9a9d962492" providerId="ADAL" clId="{3FBC77E1-FE42-4F9E-B4B2-3759F3328945}" dt="2026-04-29T14:21:03.859" v="3190"/>
          <ac:spMkLst>
            <pc:docMk/>
            <pc:sldMk cId="4264601697" sldId="1067"/>
            <ac:spMk id="25" creationId="{2F364604-1950-446D-A59C-9A0000DEE056}"/>
          </ac:spMkLst>
        </pc:spChg>
        <pc:spChg chg="add mod">
          <ac:chgData name="Stalin Jacob Wilson Packia Dhas" userId="050d7d71-3621-4503-95e8-1c9a9d962492" providerId="ADAL" clId="{3FBC77E1-FE42-4F9E-B4B2-3759F3328945}" dt="2026-04-29T14:21:03.890" v="3206"/>
          <ac:spMkLst>
            <pc:docMk/>
            <pc:sldMk cId="4264601697" sldId="1067"/>
            <ac:spMk id="26" creationId="{CECC491B-04CD-4293-944D-1632C67012DE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49.446" v="26391" actId="47"/>
        <pc:sldMkLst>
          <pc:docMk/>
          <pc:sldMk cId="921780403" sldId="1068"/>
        </pc:sldMkLst>
        <pc:spChg chg="mod">
          <ac:chgData name="Stalin Jacob Wilson Packia Dhas" userId="050d7d71-3621-4503-95e8-1c9a9d962492" providerId="ADAL" clId="{3FBC77E1-FE42-4F9E-B4B2-3759F3328945}" dt="2026-04-29T14:37:29.465" v="26236" actId="404"/>
          <ac:spMkLst>
            <pc:docMk/>
            <pc:sldMk cId="921780403" sldId="106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15.115" v="3211"/>
          <ac:spMkLst>
            <pc:docMk/>
            <pc:sldMk cId="921780403" sldId="106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15.124" v="3222"/>
          <ac:spMkLst>
            <pc:docMk/>
            <pc:sldMk cId="921780403" sldId="1068"/>
            <ac:spMk id="4" creationId="{714A001E-713E-4C95-9E43-0975960E71CB}"/>
          </ac:spMkLst>
        </pc:spChg>
        <pc:spChg chg="add mod">
          <ac:chgData name="Stalin Jacob Wilson Packia Dhas" userId="050d7d71-3621-4503-95e8-1c9a9d962492" providerId="ADAL" clId="{3FBC77E1-FE42-4F9E-B4B2-3759F3328945}" dt="2026-04-29T14:22:15.133" v="3234"/>
          <ac:spMkLst>
            <pc:docMk/>
            <pc:sldMk cId="921780403" sldId="1068"/>
            <ac:spMk id="5" creationId="{67FC9B77-18D3-431F-A7DF-584559B23BE5}"/>
          </ac:spMkLst>
        </pc:spChg>
        <pc:spChg chg="add mod">
          <ac:chgData name="Stalin Jacob Wilson Packia Dhas" userId="050d7d71-3621-4503-95e8-1c9a9d962492" providerId="ADAL" clId="{3FBC77E1-FE42-4F9E-B4B2-3759F3328945}" dt="2026-04-29T14:22:15.133" v="3241"/>
          <ac:spMkLst>
            <pc:docMk/>
            <pc:sldMk cId="921780403" sldId="1068"/>
            <ac:spMk id="6" creationId="{AE5E8DD9-C679-4872-88ED-43180401187B}"/>
          </ac:spMkLst>
        </pc:spChg>
        <pc:spChg chg="add mod">
          <ac:chgData name="Stalin Jacob Wilson Packia Dhas" userId="050d7d71-3621-4503-95e8-1c9a9d962492" providerId="ADAL" clId="{3FBC77E1-FE42-4F9E-B4B2-3759F3328945}" dt="2026-04-29T14:22:15.140" v="3248"/>
          <ac:spMkLst>
            <pc:docMk/>
            <pc:sldMk cId="921780403" sldId="1068"/>
            <ac:spMk id="7" creationId="{57B0D6C9-3C5A-47C4-AFA6-0B04953AA4C3}"/>
          </ac:spMkLst>
        </pc:spChg>
        <pc:spChg chg="add mod">
          <ac:chgData name="Stalin Jacob Wilson Packia Dhas" userId="050d7d71-3621-4503-95e8-1c9a9d962492" providerId="ADAL" clId="{3FBC77E1-FE42-4F9E-B4B2-3759F3328945}" dt="2026-04-29T14:22:15.140" v="3257"/>
          <ac:spMkLst>
            <pc:docMk/>
            <pc:sldMk cId="921780403" sldId="1068"/>
            <ac:spMk id="8" creationId="{09A3818C-40D7-4344-B6B5-0382AE0FC216}"/>
          </ac:spMkLst>
        </pc:spChg>
        <pc:spChg chg="add mod">
          <ac:chgData name="Stalin Jacob Wilson Packia Dhas" userId="050d7d71-3621-4503-95e8-1c9a9d962492" providerId="ADAL" clId="{3FBC77E1-FE42-4F9E-B4B2-3759F3328945}" dt="2026-04-29T14:22:15.149" v="3264"/>
          <ac:spMkLst>
            <pc:docMk/>
            <pc:sldMk cId="921780403" sldId="1068"/>
            <ac:spMk id="9" creationId="{45AD217A-9B29-4A8F-859E-47C7707195BC}"/>
          </ac:spMkLst>
        </pc:spChg>
        <pc:spChg chg="add mod">
          <ac:chgData name="Stalin Jacob Wilson Packia Dhas" userId="050d7d71-3621-4503-95e8-1c9a9d962492" providerId="ADAL" clId="{3FBC77E1-FE42-4F9E-B4B2-3759F3328945}" dt="2026-04-29T14:22:15.149" v="3271"/>
          <ac:spMkLst>
            <pc:docMk/>
            <pc:sldMk cId="921780403" sldId="1068"/>
            <ac:spMk id="10" creationId="{275FF218-118F-4A39-A58F-366709E0B20F}"/>
          </ac:spMkLst>
        </pc:spChg>
        <pc:spChg chg="add mod">
          <ac:chgData name="Stalin Jacob Wilson Packia Dhas" userId="050d7d71-3621-4503-95e8-1c9a9d962492" providerId="ADAL" clId="{3FBC77E1-FE42-4F9E-B4B2-3759F3328945}" dt="2026-04-29T14:22:15.164" v="3281"/>
          <ac:spMkLst>
            <pc:docMk/>
            <pc:sldMk cId="921780403" sldId="1068"/>
            <ac:spMk id="11" creationId="{09EF3256-0EBE-4B36-9A4F-2215EAE0E421}"/>
          </ac:spMkLst>
        </pc:spChg>
        <pc:spChg chg="add mod">
          <ac:chgData name="Stalin Jacob Wilson Packia Dhas" userId="050d7d71-3621-4503-95e8-1c9a9d962492" providerId="ADAL" clId="{3FBC77E1-FE42-4F9E-B4B2-3759F3328945}" dt="2026-04-29T14:22:15.165" v="3290"/>
          <ac:spMkLst>
            <pc:docMk/>
            <pc:sldMk cId="921780403" sldId="1068"/>
            <ac:spMk id="12" creationId="{B68E8939-1B2A-4A47-90A6-31C7F7EEFB1A}"/>
          </ac:spMkLst>
        </pc:spChg>
        <pc:spChg chg="add mod">
          <ac:chgData name="Stalin Jacob Wilson Packia Dhas" userId="050d7d71-3621-4503-95e8-1c9a9d962492" providerId="ADAL" clId="{3FBC77E1-FE42-4F9E-B4B2-3759F3328945}" dt="2026-04-29T14:22:15.165" v="3301"/>
          <ac:spMkLst>
            <pc:docMk/>
            <pc:sldMk cId="921780403" sldId="1068"/>
            <ac:spMk id="13" creationId="{0882AA43-537C-47D6-BAEE-6133A57C1288}"/>
          </ac:spMkLst>
        </pc:spChg>
        <pc:spChg chg="add mod">
          <ac:chgData name="Stalin Jacob Wilson Packia Dhas" userId="050d7d71-3621-4503-95e8-1c9a9d962492" providerId="ADAL" clId="{3FBC77E1-FE42-4F9E-B4B2-3759F3328945}" dt="2026-04-29T14:22:15.175" v="3311"/>
          <ac:spMkLst>
            <pc:docMk/>
            <pc:sldMk cId="921780403" sldId="1068"/>
            <ac:spMk id="14" creationId="{C9AA013E-1B8F-4336-AE08-18C99CAC1B99}"/>
          </ac:spMkLst>
        </pc:spChg>
        <pc:spChg chg="add mod">
          <ac:chgData name="Stalin Jacob Wilson Packia Dhas" userId="050d7d71-3621-4503-95e8-1c9a9d962492" providerId="ADAL" clId="{3FBC77E1-FE42-4F9E-B4B2-3759F3328945}" dt="2026-04-29T14:22:15.179" v="3321"/>
          <ac:spMkLst>
            <pc:docMk/>
            <pc:sldMk cId="921780403" sldId="1068"/>
            <ac:spMk id="15" creationId="{83DEDC70-0D30-41B3-A7BB-4C5F18B1B10A}"/>
          </ac:spMkLst>
        </pc:spChg>
        <pc:spChg chg="add mod">
          <ac:chgData name="Stalin Jacob Wilson Packia Dhas" userId="050d7d71-3621-4503-95e8-1c9a9d962492" providerId="ADAL" clId="{3FBC77E1-FE42-4F9E-B4B2-3759F3328945}" dt="2026-04-29T14:22:15.183" v="3330"/>
          <ac:spMkLst>
            <pc:docMk/>
            <pc:sldMk cId="921780403" sldId="1068"/>
            <ac:spMk id="16" creationId="{ACC48D8D-DA41-4930-8C2C-C86A77F67D02}"/>
          </ac:spMkLst>
        </pc:spChg>
        <pc:spChg chg="add mod">
          <ac:chgData name="Stalin Jacob Wilson Packia Dhas" userId="050d7d71-3621-4503-95e8-1c9a9d962492" providerId="ADAL" clId="{3FBC77E1-FE42-4F9E-B4B2-3759F3328945}" dt="2026-04-29T14:22:15.187" v="3341"/>
          <ac:spMkLst>
            <pc:docMk/>
            <pc:sldMk cId="921780403" sldId="1068"/>
            <ac:spMk id="17" creationId="{1846A09A-CFBE-45F8-A77E-1F38602CD397}"/>
          </ac:spMkLst>
        </pc:spChg>
        <pc:spChg chg="add mod">
          <ac:chgData name="Stalin Jacob Wilson Packia Dhas" userId="050d7d71-3621-4503-95e8-1c9a9d962492" providerId="ADAL" clId="{3FBC77E1-FE42-4F9E-B4B2-3759F3328945}" dt="2026-04-29T14:22:15.190" v="3351"/>
          <ac:spMkLst>
            <pc:docMk/>
            <pc:sldMk cId="921780403" sldId="1068"/>
            <ac:spMk id="18" creationId="{F4DC3697-B2DA-45C8-8D70-6A353799BE17}"/>
          </ac:spMkLst>
        </pc:spChg>
        <pc:spChg chg="add mod">
          <ac:chgData name="Stalin Jacob Wilson Packia Dhas" userId="050d7d71-3621-4503-95e8-1c9a9d962492" providerId="ADAL" clId="{3FBC77E1-FE42-4F9E-B4B2-3759F3328945}" dt="2026-04-29T14:22:15.190" v="3361"/>
          <ac:spMkLst>
            <pc:docMk/>
            <pc:sldMk cId="921780403" sldId="1068"/>
            <ac:spMk id="19" creationId="{F8CACD4B-B576-4750-A751-D6AFDA77A01B}"/>
          </ac:spMkLst>
        </pc:spChg>
        <pc:spChg chg="add mod">
          <ac:chgData name="Stalin Jacob Wilson Packia Dhas" userId="050d7d71-3621-4503-95e8-1c9a9d962492" providerId="ADAL" clId="{3FBC77E1-FE42-4F9E-B4B2-3759F3328945}" dt="2026-04-29T14:22:15.198" v="3370"/>
          <ac:spMkLst>
            <pc:docMk/>
            <pc:sldMk cId="921780403" sldId="1068"/>
            <ac:spMk id="20" creationId="{110402FD-589E-41FA-AA85-736A3334F0E6}"/>
          </ac:spMkLst>
        </pc:spChg>
        <pc:spChg chg="add mod">
          <ac:chgData name="Stalin Jacob Wilson Packia Dhas" userId="050d7d71-3621-4503-95e8-1c9a9d962492" providerId="ADAL" clId="{3FBC77E1-FE42-4F9E-B4B2-3759F3328945}" dt="2026-04-29T14:22:15.199" v="3381"/>
          <ac:spMkLst>
            <pc:docMk/>
            <pc:sldMk cId="921780403" sldId="1068"/>
            <ac:spMk id="21" creationId="{9A38A1BB-A363-4638-A3C4-BD41B71CC735}"/>
          </ac:spMkLst>
        </pc:spChg>
        <pc:spChg chg="add mod">
          <ac:chgData name="Stalin Jacob Wilson Packia Dhas" userId="050d7d71-3621-4503-95e8-1c9a9d962492" providerId="ADAL" clId="{3FBC77E1-FE42-4F9E-B4B2-3759F3328945}" dt="2026-04-29T14:22:15.199" v="3391"/>
          <ac:spMkLst>
            <pc:docMk/>
            <pc:sldMk cId="921780403" sldId="1068"/>
            <ac:spMk id="22" creationId="{7CF6065A-4D97-402A-9114-E014B550BF02}"/>
          </ac:spMkLst>
        </pc:spChg>
        <pc:spChg chg="add mod">
          <ac:chgData name="Stalin Jacob Wilson Packia Dhas" userId="050d7d71-3621-4503-95e8-1c9a9d962492" providerId="ADAL" clId="{3FBC77E1-FE42-4F9E-B4B2-3759F3328945}" dt="2026-04-29T14:22:15.207" v="3401"/>
          <ac:spMkLst>
            <pc:docMk/>
            <pc:sldMk cId="921780403" sldId="1068"/>
            <ac:spMk id="23" creationId="{ED332BD4-48D6-47C3-B477-4307216EDE72}"/>
          </ac:spMkLst>
        </pc:spChg>
        <pc:spChg chg="add mod">
          <ac:chgData name="Stalin Jacob Wilson Packia Dhas" userId="050d7d71-3621-4503-95e8-1c9a9d962492" providerId="ADAL" clId="{3FBC77E1-FE42-4F9E-B4B2-3759F3328945}" dt="2026-04-29T14:22:15.207" v="3410"/>
          <ac:spMkLst>
            <pc:docMk/>
            <pc:sldMk cId="921780403" sldId="1068"/>
            <ac:spMk id="24" creationId="{3D4251B1-5063-481E-9234-9520C03CFBBB}"/>
          </ac:spMkLst>
        </pc:spChg>
        <pc:spChg chg="add mod">
          <ac:chgData name="Stalin Jacob Wilson Packia Dhas" userId="050d7d71-3621-4503-95e8-1c9a9d962492" providerId="ADAL" clId="{3FBC77E1-FE42-4F9E-B4B2-3759F3328945}" dt="2026-04-29T14:22:15.215" v="3421"/>
          <ac:spMkLst>
            <pc:docMk/>
            <pc:sldMk cId="921780403" sldId="1068"/>
            <ac:spMk id="25" creationId="{24DFD5EA-E6A0-491D-9E4C-DC1A7F636409}"/>
          </ac:spMkLst>
        </pc:spChg>
        <pc:spChg chg="add mod">
          <ac:chgData name="Stalin Jacob Wilson Packia Dhas" userId="050d7d71-3621-4503-95e8-1c9a9d962492" providerId="ADAL" clId="{3FBC77E1-FE42-4F9E-B4B2-3759F3328945}" dt="2026-04-29T14:22:15.223" v="3431"/>
          <ac:spMkLst>
            <pc:docMk/>
            <pc:sldMk cId="921780403" sldId="1068"/>
            <ac:spMk id="26" creationId="{80B04D0F-C497-4AB3-8D9D-D893136DC01D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5:50.219" v="26392" actId="47"/>
        <pc:sldMkLst>
          <pc:docMk/>
          <pc:sldMk cId="128645521" sldId="1069"/>
        </pc:sldMkLst>
        <pc:spChg chg="mod">
          <ac:chgData name="Stalin Jacob Wilson Packia Dhas" userId="050d7d71-3621-4503-95e8-1c9a9d962492" providerId="ADAL" clId="{3FBC77E1-FE42-4F9E-B4B2-3759F3328945}" dt="2026-04-29T14:37:38.103" v="26239" actId="404"/>
          <ac:spMkLst>
            <pc:docMk/>
            <pc:sldMk cId="128645521" sldId="106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16.182" v="3436"/>
          <ac:spMkLst>
            <pc:docMk/>
            <pc:sldMk cId="128645521" sldId="106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16.192" v="3447"/>
          <ac:spMkLst>
            <pc:docMk/>
            <pc:sldMk cId="128645521" sldId="1069"/>
            <ac:spMk id="4" creationId="{D759C588-7C37-469A-973E-0C0BF03ACA2C}"/>
          </ac:spMkLst>
        </pc:spChg>
        <pc:spChg chg="add mod">
          <ac:chgData name="Stalin Jacob Wilson Packia Dhas" userId="050d7d71-3621-4503-95e8-1c9a9d962492" providerId="ADAL" clId="{3FBC77E1-FE42-4F9E-B4B2-3759F3328945}" dt="2026-04-29T14:22:16.198" v="3459"/>
          <ac:spMkLst>
            <pc:docMk/>
            <pc:sldMk cId="128645521" sldId="1069"/>
            <ac:spMk id="5" creationId="{664FDDCD-EA07-47E8-8ACB-E7A64E14033B}"/>
          </ac:spMkLst>
        </pc:spChg>
        <pc:spChg chg="add mod">
          <ac:chgData name="Stalin Jacob Wilson Packia Dhas" userId="050d7d71-3621-4503-95e8-1c9a9d962492" providerId="ADAL" clId="{3FBC77E1-FE42-4F9E-B4B2-3759F3328945}" dt="2026-04-29T14:22:16.198" v="3466"/>
          <ac:spMkLst>
            <pc:docMk/>
            <pc:sldMk cId="128645521" sldId="1069"/>
            <ac:spMk id="6" creationId="{13F02A1F-1676-4707-B2E0-1C256F23854B}"/>
          </ac:spMkLst>
        </pc:spChg>
        <pc:spChg chg="add mod">
          <ac:chgData name="Stalin Jacob Wilson Packia Dhas" userId="050d7d71-3621-4503-95e8-1c9a9d962492" providerId="ADAL" clId="{3FBC77E1-FE42-4F9E-B4B2-3759F3328945}" dt="2026-04-29T14:22:16.207" v="3473"/>
          <ac:spMkLst>
            <pc:docMk/>
            <pc:sldMk cId="128645521" sldId="1069"/>
            <ac:spMk id="7" creationId="{143F2143-41C2-49E4-BD8E-24E71D2C62F2}"/>
          </ac:spMkLst>
        </pc:spChg>
        <pc:spChg chg="add mod">
          <ac:chgData name="Stalin Jacob Wilson Packia Dhas" userId="050d7d71-3621-4503-95e8-1c9a9d962492" providerId="ADAL" clId="{3FBC77E1-FE42-4F9E-B4B2-3759F3328945}" dt="2026-04-29T14:22:16.215" v="3480"/>
          <ac:spMkLst>
            <pc:docMk/>
            <pc:sldMk cId="128645521" sldId="1069"/>
            <ac:spMk id="8" creationId="{16DFC735-551E-47EA-9258-0C956203D669}"/>
          </ac:spMkLst>
        </pc:spChg>
        <pc:spChg chg="add mod">
          <ac:chgData name="Stalin Jacob Wilson Packia Dhas" userId="050d7d71-3621-4503-95e8-1c9a9d962492" providerId="ADAL" clId="{3FBC77E1-FE42-4F9E-B4B2-3759F3328945}" dt="2026-04-29T14:22:16.224" v="3487"/>
          <ac:spMkLst>
            <pc:docMk/>
            <pc:sldMk cId="128645521" sldId="1069"/>
            <ac:spMk id="9" creationId="{81E70084-ADC4-499C-8022-150BBB884325}"/>
          </ac:spMkLst>
        </pc:spChg>
        <pc:spChg chg="add mod">
          <ac:chgData name="Stalin Jacob Wilson Packia Dhas" userId="050d7d71-3621-4503-95e8-1c9a9d962492" providerId="ADAL" clId="{3FBC77E1-FE42-4F9E-B4B2-3759F3328945}" dt="2026-04-29T14:22:16.232" v="3497"/>
          <ac:spMkLst>
            <pc:docMk/>
            <pc:sldMk cId="128645521" sldId="1069"/>
            <ac:spMk id="10" creationId="{B42F7161-A8A7-43F0-B521-E8AA01DC4343}"/>
          </ac:spMkLst>
        </pc:spChg>
        <pc:spChg chg="add mod">
          <ac:chgData name="Stalin Jacob Wilson Packia Dhas" userId="050d7d71-3621-4503-95e8-1c9a9d962492" providerId="ADAL" clId="{3FBC77E1-FE42-4F9E-B4B2-3759F3328945}" dt="2026-04-29T14:22:16.242" v="3506"/>
          <ac:spMkLst>
            <pc:docMk/>
            <pc:sldMk cId="128645521" sldId="1069"/>
            <ac:spMk id="11" creationId="{C1E6888A-2DA9-45D0-9973-273188E071D1}"/>
          </ac:spMkLst>
        </pc:spChg>
        <pc:spChg chg="add mod">
          <ac:chgData name="Stalin Jacob Wilson Packia Dhas" userId="050d7d71-3621-4503-95e8-1c9a9d962492" providerId="ADAL" clId="{3FBC77E1-FE42-4F9E-B4B2-3759F3328945}" dt="2026-04-29T14:22:16.247" v="3517"/>
          <ac:spMkLst>
            <pc:docMk/>
            <pc:sldMk cId="128645521" sldId="1069"/>
            <ac:spMk id="12" creationId="{D2606764-442D-4B9D-98B8-FEE6D457200C}"/>
          </ac:spMkLst>
        </pc:spChg>
        <pc:spChg chg="add mod">
          <ac:chgData name="Stalin Jacob Wilson Packia Dhas" userId="050d7d71-3621-4503-95e8-1c9a9d962492" providerId="ADAL" clId="{3FBC77E1-FE42-4F9E-B4B2-3759F3328945}" dt="2026-04-29T14:22:16.251" v="3527"/>
          <ac:spMkLst>
            <pc:docMk/>
            <pc:sldMk cId="128645521" sldId="1069"/>
            <ac:spMk id="13" creationId="{EC9BDCB7-C890-4964-90FB-B0FE16212702}"/>
          </ac:spMkLst>
        </pc:spChg>
        <pc:spChg chg="add mod">
          <ac:chgData name="Stalin Jacob Wilson Packia Dhas" userId="050d7d71-3621-4503-95e8-1c9a9d962492" providerId="ADAL" clId="{3FBC77E1-FE42-4F9E-B4B2-3759F3328945}" dt="2026-04-29T14:22:16.255" v="3537"/>
          <ac:spMkLst>
            <pc:docMk/>
            <pc:sldMk cId="128645521" sldId="1069"/>
            <ac:spMk id="14" creationId="{2F1E1DF1-8505-49E4-BA6E-E6B9F75027F2}"/>
          </ac:spMkLst>
        </pc:spChg>
        <pc:spChg chg="add mod">
          <ac:chgData name="Stalin Jacob Wilson Packia Dhas" userId="050d7d71-3621-4503-95e8-1c9a9d962492" providerId="ADAL" clId="{3FBC77E1-FE42-4F9E-B4B2-3759F3328945}" dt="2026-04-29T14:22:16.260" v="3546"/>
          <ac:spMkLst>
            <pc:docMk/>
            <pc:sldMk cId="128645521" sldId="1069"/>
            <ac:spMk id="15" creationId="{128C343F-1542-458F-A0BF-362EF3C27269}"/>
          </ac:spMkLst>
        </pc:spChg>
        <pc:spChg chg="add mod">
          <ac:chgData name="Stalin Jacob Wilson Packia Dhas" userId="050d7d71-3621-4503-95e8-1c9a9d962492" providerId="ADAL" clId="{3FBC77E1-FE42-4F9E-B4B2-3759F3328945}" dt="2026-04-29T14:22:16.265" v="3557"/>
          <ac:spMkLst>
            <pc:docMk/>
            <pc:sldMk cId="128645521" sldId="1069"/>
            <ac:spMk id="16" creationId="{424EF831-7022-4DE8-A2D8-EAC167BB2F34}"/>
          </ac:spMkLst>
        </pc:spChg>
        <pc:spChg chg="add mod">
          <ac:chgData name="Stalin Jacob Wilson Packia Dhas" userId="050d7d71-3621-4503-95e8-1c9a9d962492" providerId="ADAL" clId="{3FBC77E1-FE42-4F9E-B4B2-3759F3328945}" dt="2026-04-29T14:22:16.266" v="3567"/>
          <ac:spMkLst>
            <pc:docMk/>
            <pc:sldMk cId="128645521" sldId="1069"/>
            <ac:spMk id="17" creationId="{BCAC0AF1-EBD5-4054-BAAB-F7F9B9D7E40D}"/>
          </ac:spMkLst>
        </pc:spChg>
        <pc:spChg chg="add mod">
          <ac:chgData name="Stalin Jacob Wilson Packia Dhas" userId="050d7d71-3621-4503-95e8-1c9a9d962492" providerId="ADAL" clId="{3FBC77E1-FE42-4F9E-B4B2-3759F3328945}" dt="2026-04-29T14:22:16.273" v="3577"/>
          <ac:spMkLst>
            <pc:docMk/>
            <pc:sldMk cId="128645521" sldId="1069"/>
            <ac:spMk id="18" creationId="{93FB05C4-4A24-48BE-A493-377A082A1D7A}"/>
          </ac:spMkLst>
        </pc:spChg>
        <pc:spChg chg="add mod">
          <ac:chgData name="Stalin Jacob Wilson Packia Dhas" userId="050d7d71-3621-4503-95e8-1c9a9d962492" providerId="ADAL" clId="{3FBC77E1-FE42-4F9E-B4B2-3759F3328945}" dt="2026-04-29T14:22:16.274" v="3586"/>
          <ac:spMkLst>
            <pc:docMk/>
            <pc:sldMk cId="128645521" sldId="1069"/>
            <ac:spMk id="19" creationId="{2C702FD6-A1AC-479D-97C9-F8A43E2D6500}"/>
          </ac:spMkLst>
        </pc:spChg>
        <pc:spChg chg="add mod">
          <ac:chgData name="Stalin Jacob Wilson Packia Dhas" userId="050d7d71-3621-4503-95e8-1c9a9d962492" providerId="ADAL" clId="{3FBC77E1-FE42-4F9E-B4B2-3759F3328945}" dt="2026-04-29T14:22:16.282" v="3597"/>
          <ac:spMkLst>
            <pc:docMk/>
            <pc:sldMk cId="128645521" sldId="1069"/>
            <ac:spMk id="20" creationId="{53D59774-283E-496D-A250-30774C8D52F0}"/>
          </ac:spMkLst>
        </pc:spChg>
        <pc:spChg chg="add mod">
          <ac:chgData name="Stalin Jacob Wilson Packia Dhas" userId="050d7d71-3621-4503-95e8-1c9a9d962492" providerId="ADAL" clId="{3FBC77E1-FE42-4F9E-B4B2-3759F3328945}" dt="2026-04-29T14:22:16.282" v="3607"/>
          <ac:spMkLst>
            <pc:docMk/>
            <pc:sldMk cId="128645521" sldId="1069"/>
            <ac:spMk id="21" creationId="{116438D2-49A2-4FB5-885B-8A2E7DE1C9CF}"/>
          </ac:spMkLst>
        </pc:spChg>
        <pc:spChg chg="add mod">
          <ac:chgData name="Stalin Jacob Wilson Packia Dhas" userId="050d7d71-3621-4503-95e8-1c9a9d962492" providerId="ADAL" clId="{3FBC77E1-FE42-4F9E-B4B2-3759F3328945}" dt="2026-04-29T14:22:16.292" v="3617"/>
          <ac:spMkLst>
            <pc:docMk/>
            <pc:sldMk cId="128645521" sldId="1069"/>
            <ac:spMk id="22" creationId="{E6B522CF-D2BE-416E-AF23-E2F4526326D9}"/>
          </ac:spMkLst>
        </pc:spChg>
        <pc:spChg chg="add mod">
          <ac:chgData name="Stalin Jacob Wilson Packia Dhas" userId="050d7d71-3621-4503-95e8-1c9a9d962492" providerId="ADAL" clId="{3FBC77E1-FE42-4F9E-B4B2-3759F3328945}" dt="2026-04-29T14:22:16.292" v="3626"/>
          <ac:spMkLst>
            <pc:docMk/>
            <pc:sldMk cId="128645521" sldId="1069"/>
            <ac:spMk id="23" creationId="{64FE9898-9396-4612-A514-E7E300FA3309}"/>
          </ac:spMkLst>
        </pc:spChg>
        <pc:spChg chg="add mod">
          <ac:chgData name="Stalin Jacob Wilson Packia Dhas" userId="050d7d71-3621-4503-95e8-1c9a9d962492" providerId="ADAL" clId="{3FBC77E1-FE42-4F9E-B4B2-3759F3328945}" dt="2026-04-29T14:22:16.299" v="3637"/>
          <ac:spMkLst>
            <pc:docMk/>
            <pc:sldMk cId="128645521" sldId="1069"/>
            <ac:spMk id="24" creationId="{EEA7E453-54DC-476A-B570-51B440CA6497}"/>
          </ac:spMkLst>
        </pc:spChg>
        <pc:spChg chg="add mod">
          <ac:chgData name="Stalin Jacob Wilson Packia Dhas" userId="050d7d71-3621-4503-95e8-1c9a9d962492" providerId="ADAL" clId="{3FBC77E1-FE42-4F9E-B4B2-3759F3328945}" dt="2026-04-29T14:22:16.299" v="3647"/>
          <ac:spMkLst>
            <pc:docMk/>
            <pc:sldMk cId="128645521" sldId="1069"/>
            <ac:spMk id="25" creationId="{08BA1AEB-CE60-4B4D-B6F7-446CA09CAA82}"/>
          </ac:spMkLst>
        </pc:spChg>
        <pc:spChg chg="add mod">
          <ac:chgData name="Stalin Jacob Wilson Packia Dhas" userId="050d7d71-3621-4503-95e8-1c9a9d962492" providerId="ADAL" clId="{3FBC77E1-FE42-4F9E-B4B2-3759F3328945}" dt="2026-04-29T14:22:16.316" v="3663"/>
          <ac:spMkLst>
            <pc:docMk/>
            <pc:sldMk cId="128645521" sldId="1069"/>
            <ac:spMk id="26" creationId="{2E49036D-842D-4AE2-B4CE-69BDFBCF4C1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0.745" v="10449" actId="47"/>
        <pc:sldMkLst>
          <pc:docMk/>
          <pc:sldMk cId="998579011" sldId="1070"/>
        </pc:sldMkLst>
        <pc:spChg chg="mod">
          <ac:chgData name="Stalin Jacob Wilson Packia Dhas" userId="050d7d71-3621-4503-95e8-1c9a9d962492" providerId="ADAL" clId="{3FBC77E1-FE42-4F9E-B4B2-3759F3328945}" dt="2026-04-29T14:22:17.917" v="3667"/>
          <ac:spMkLst>
            <pc:docMk/>
            <pc:sldMk cId="998579011" sldId="107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17.933" v="3668"/>
          <ac:spMkLst>
            <pc:docMk/>
            <pc:sldMk cId="998579011" sldId="107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17.942" v="3679"/>
          <ac:spMkLst>
            <pc:docMk/>
            <pc:sldMk cId="998579011" sldId="1070"/>
            <ac:spMk id="4" creationId="{1C344884-27A2-4204-BDAA-1E5B97A50D23}"/>
          </ac:spMkLst>
        </pc:spChg>
        <pc:spChg chg="add mod">
          <ac:chgData name="Stalin Jacob Wilson Packia Dhas" userId="050d7d71-3621-4503-95e8-1c9a9d962492" providerId="ADAL" clId="{3FBC77E1-FE42-4F9E-B4B2-3759F3328945}" dt="2026-04-29T14:22:17.942" v="3691"/>
          <ac:spMkLst>
            <pc:docMk/>
            <pc:sldMk cId="998579011" sldId="1070"/>
            <ac:spMk id="5" creationId="{448BE723-A16C-4C8E-BA7D-36CCF026A2BA}"/>
          </ac:spMkLst>
        </pc:spChg>
        <pc:spChg chg="add mod">
          <ac:chgData name="Stalin Jacob Wilson Packia Dhas" userId="050d7d71-3621-4503-95e8-1c9a9d962492" providerId="ADAL" clId="{3FBC77E1-FE42-4F9E-B4B2-3759F3328945}" dt="2026-04-29T14:22:17.951" v="3698"/>
          <ac:spMkLst>
            <pc:docMk/>
            <pc:sldMk cId="998579011" sldId="1070"/>
            <ac:spMk id="6" creationId="{A881E9EE-02C5-4533-A7A1-4D3C469626E5}"/>
          </ac:spMkLst>
        </pc:spChg>
        <pc:spChg chg="add mod">
          <ac:chgData name="Stalin Jacob Wilson Packia Dhas" userId="050d7d71-3621-4503-95e8-1c9a9d962492" providerId="ADAL" clId="{3FBC77E1-FE42-4F9E-B4B2-3759F3328945}" dt="2026-04-29T14:22:17.954" v="3705"/>
          <ac:spMkLst>
            <pc:docMk/>
            <pc:sldMk cId="998579011" sldId="1070"/>
            <ac:spMk id="7" creationId="{6D74909B-4BA8-439F-9CC1-F3BB0E8724CA}"/>
          </ac:spMkLst>
        </pc:spChg>
        <pc:spChg chg="add mod">
          <ac:chgData name="Stalin Jacob Wilson Packia Dhas" userId="050d7d71-3621-4503-95e8-1c9a9d962492" providerId="ADAL" clId="{3FBC77E1-FE42-4F9E-B4B2-3759F3328945}" dt="2026-04-29T14:22:17.957" v="3714"/>
          <ac:spMkLst>
            <pc:docMk/>
            <pc:sldMk cId="998579011" sldId="1070"/>
            <ac:spMk id="8" creationId="{FDFEBA7F-8D66-481C-9864-D69F1EBC128A}"/>
          </ac:spMkLst>
        </pc:spChg>
        <pc:spChg chg="add mod">
          <ac:chgData name="Stalin Jacob Wilson Packia Dhas" userId="050d7d71-3621-4503-95e8-1c9a9d962492" providerId="ADAL" clId="{3FBC77E1-FE42-4F9E-B4B2-3759F3328945}" dt="2026-04-29T14:22:17.966" v="3721"/>
          <ac:spMkLst>
            <pc:docMk/>
            <pc:sldMk cId="998579011" sldId="1070"/>
            <ac:spMk id="9" creationId="{5475BC2C-CDE6-4E91-8B5B-622AF4A8753A}"/>
          </ac:spMkLst>
        </pc:spChg>
        <pc:spChg chg="add mod">
          <ac:chgData name="Stalin Jacob Wilson Packia Dhas" userId="050d7d71-3621-4503-95e8-1c9a9d962492" providerId="ADAL" clId="{3FBC77E1-FE42-4F9E-B4B2-3759F3328945}" dt="2026-04-29T14:22:17.975" v="3728"/>
          <ac:spMkLst>
            <pc:docMk/>
            <pc:sldMk cId="998579011" sldId="1070"/>
            <ac:spMk id="10" creationId="{78BE95F2-9B8F-48CC-B0DA-9F0827497C0E}"/>
          </ac:spMkLst>
        </pc:spChg>
        <pc:spChg chg="add mod">
          <ac:chgData name="Stalin Jacob Wilson Packia Dhas" userId="050d7d71-3621-4503-95e8-1c9a9d962492" providerId="ADAL" clId="{3FBC77E1-FE42-4F9E-B4B2-3759F3328945}" dt="2026-04-29T14:22:17.987" v="3738"/>
          <ac:spMkLst>
            <pc:docMk/>
            <pc:sldMk cId="998579011" sldId="1070"/>
            <ac:spMk id="11" creationId="{B7E778E7-D27B-471E-A218-B3A1F4CC7FB1}"/>
          </ac:spMkLst>
        </pc:spChg>
        <pc:spChg chg="add mod">
          <ac:chgData name="Stalin Jacob Wilson Packia Dhas" userId="050d7d71-3621-4503-95e8-1c9a9d962492" providerId="ADAL" clId="{3FBC77E1-FE42-4F9E-B4B2-3759F3328945}" dt="2026-04-29T14:22:17.990" v="3747"/>
          <ac:spMkLst>
            <pc:docMk/>
            <pc:sldMk cId="998579011" sldId="1070"/>
            <ac:spMk id="12" creationId="{6138AB7C-522F-4526-8E1F-88320D0907F6}"/>
          </ac:spMkLst>
        </pc:spChg>
        <pc:spChg chg="add mod">
          <ac:chgData name="Stalin Jacob Wilson Packia Dhas" userId="050d7d71-3621-4503-95e8-1c9a9d962492" providerId="ADAL" clId="{3FBC77E1-FE42-4F9E-B4B2-3759F3328945}" dt="2026-04-29T14:22:17.994" v="3758"/>
          <ac:spMkLst>
            <pc:docMk/>
            <pc:sldMk cId="998579011" sldId="1070"/>
            <ac:spMk id="13" creationId="{E14FEFB0-B9B8-4CB0-BDC2-C1575877A80C}"/>
          </ac:spMkLst>
        </pc:spChg>
        <pc:spChg chg="add mod">
          <ac:chgData name="Stalin Jacob Wilson Packia Dhas" userId="050d7d71-3621-4503-95e8-1c9a9d962492" providerId="ADAL" clId="{3FBC77E1-FE42-4F9E-B4B2-3759F3328945}" dt="2026-04-29T14:22:18" v="3768"/>
          <ac:spMkLst>
            <pc:docMk/>
            <pc:sldMk cId="998579011" sldId="1070"/>
            <ac:spMk id="14" creationId="{E3FEFD25-158A-42D4-BD36-7A9FFACF487D}"/>
          </ac:spMkLst>
        </pc:spChg>
        <pc:spChg chg="add mod">
          <ac:chgData name="Stalin Jacob Wilson Packia Dhas" userId="050d7d71-3621-4503-95e8-1c9a9d962492" providerId="ADAL" clId="{3FBC77E1-FE42-4F9E-B4B2-3759F3328945}" dt="2026-04-29T14:22:18.004" v="3778"/>
          <ac:spMkLst>
            <pc:docMk/>
            <pc:sldMk cId="998579011" sldId="1070"/>
            <ac:spMk id="15" creationId="{C28C9ADB-E44C-4A3F-85BC-9D398719FBEF}"/>
          </ac:spMkLst>
        </pc:spChg>
        <pc:spChg chg="add mod">
          <ac:chgData name="Stalin Jacob Wilson Packia Dhas" userId="050d7d71-3621-4503-95e8-1c9a9d962492" providerId="ADAL" clId="{3FBC77E1-FE42-4F9E-B4B2-3759F3328945}" dt="2026-04-29T14:22:18.008" v="3787"/>
          <ac:spMkLst>
            <pc:docMk/>
            <pc:sldMk cId="998579011" sldId="1070"/>
            <ac:spMk id="16" creationId="{D0041C97-931B-4643-B5EC-FEF5601ECEA8}"/>
          </ac:spMkLst>
        </pc:spChg>
        <pc:spChg chg="add mod">
          <ac:chgData name="Stalin Jacob Wilson Packia Dhas" userId="050d7d71-3621-4503-95e8-1c9a9d962492" providerId="ADAL" clId="{3FBC77E1-FE42-4F9E-B4B2-3759F3328945}" dt="2026-04-29T14:22:18.012" v="3798"/>
          <ac:spMkLst>
            <pc:docMk/>
            <pc:sldMk cId="998579011" sldId="1070"/>
            <ac:spMk id="17" creationId="{05CA5498-863F-439A-877E-45AC14C3C5D8}"/>
          </ac:spMkLst>
        </pc:spChg>
        <pc:spChg chg="add mod">
          <ac:chgData name="Stalin Jacob Wilson Packia Dhas" userId="050d7d71-3621-4503-95e8-1c9a9d962492" providerId="ADAL" clId="{3FBC77E1-FE42-4F9E-B4B2-3759F3328945}" dt="2026-04-29T14:22:18.017" v="3808"/>
          <ac:spMkLst>
            <pc:docMk/>
            <pc:sldMk cId="998579011" sldId="1070"/>
            <ac:spMk id="18" creationId="{F06496E4-D38C-4BD6-96B5-B7BC961F3E2D}"/>
          </ac:spMkLst>
        </pc:spChg>
        <pc:spChg chg="add mod">
          <ac:chgData name="Stalin Jacob Wilson Packia Dhas" userId="050d7d71-3621-4503-95e8-1c9a9d962492" providerId="ADAL" clId="{3FBC77E1-FE42-4F9E-B4B2-3759F3328945}" dt="2026-04-29T14:22:18.021" v="3818"/>
          <ac:spMkLst>
            <pc:docMk/>
            <pc:sldMk cId="998579011" sldId="1070"/>
            <ac:spMk id="19" creationId="{65C03617-CEC5-4599-A43D-35D56F3BDFE6}"/>
          </ac:spMkLst>
        </pc:spChg>
        <pc:spChg chg="add mod">
          <ac:chgData name="Stalin Jacob Wilson Packia Dhas" userId="050d7d71-3621-4503-95e8-1c9a9d962492" providerId="ADAL" clId="{3FBC77E1-FE42-4F9E-B4B2-3759F3328945}" dt="2026-04-29T14:22:18.026" v="3827"/>
          <ac:spMkLst>
            <pc:docMk/>
            <pc:sldMk cId="998579011" sldId="1070"/>
            <ac:spMk id="20" creationId="{870028A8-62B5-4A1F-A027-E63F6FB9C9BB}"/>
          </ac:spMkLst>
        </pc:spChg>
        <pc:spChg chg="add mod">
          <ac:chgData name="Stalin Jacob Wilson Packia Dhas" userId="050d7d71-3621-4503-95e8-1c9a9d962492" providerId="ADAL" clId="{3FBC77E1-FE42-4F9E-B4B2-3759F3328945}" dt="2026-04-29T14:22:18.032" v="3838"/>
          <ac:spMkLst>
            <pc:docMk/>
            <pc:sldMk cId="998579011" sldId="1070"/>
            <ac:spMk id="21" creationId="{061ED4D4-DB0F-4160-A5EA-309295064A25}"/>
          </ac:spMkLst>
        </pc:spChg>
        <pc:spChg chg="add mod">
          <ac:chgData name="Stalin Jacob Wilson Packia Dhas" userId="050d7d71-3621-4503-95e8-1c9a9d962492" providerId="ADAL" clId="{3FBC77E1-FE42-4F9E-B4B2-3759F3328945}" dt="2026-04-29T14:22:18.036" v="3848"/>
          <ac:spMkLst>
            <pc:docMk/>
            <pc:sldMk cId="998579011" sldId="1070"/>
            <ac:spMk id="22" creationId="{32EA407C-9E33-4798-864A-5AD38BCB1531}"/>
          </ac:spMkLst>
        </pc:spChg>
        <pc:spChg chg="add mod">
          <ac:chgData name="Stalin Jacob Wilson Packia Dhas" userId="050d7d71-3621-4503-95e8-1c9a9d962492" providerId="ADAL" clId="{3FBC77E1-FE42-4F9E-B4B2-3759F3328945}" dt="2026-04-29T14:22:18.041" v="3858"/>
          <ac:spMkLst>
            <pc:docMk/>
            <pc:sldMk cId="998579011" sldId="1070"/>
            <ac:spMk id="23" creationId="{3A2080D8-82F1-4F80-B8F7-A7197482DCCF}"/>
          </ac:spMkLst>
        </pc:spChg>
        <pc:spChg chg="add mod">
          <ac:chgData name="Stalin Jacob Wilson Packia Dhas" userId="050d7d71-3621-4503-95e8-1c9a9d962492" providerId="ADAL" clId="{3FBC77E1-FE42-4F9E-B4B2-3759F3328945}" dt="2026-04-29T14:22:18.045" v="3867"/>
          <ac:spMkLst>
            <pc:docMk/>
            <pc:sldMk cId="998579011" sldId="1070"/>
            <ac:spMk id="24" creationId="{AB95E434-33F1-4919-9175-3C4562553305}"/>
          </ac:spMkLst>
        </pc:spChg>
        <pc:spChg chg="add mod">
          <ac:chgData name="Stalin Jacob Wilson Packia Dhas" userId="050d7d71-3621-4503-95e8-1c9a9d962492" providerId="ADAL" clId="{3FBC77E1-FE42-4F9E-B4B2-3759F3328945}" dt="2026-04-29T14:22:18.049" v="3878"/>
          <ac:spMkLst>
            <pc:docMk/>
            <pc:sldMk cId="998579011" sldId="1070"/>
            <ac:spMk id="25" creationId="{FD66BB7B-C21F-4359-9645-6E1F3E6E1769}"/>
          </ac:spMkLst>
        </pc:spChg>
        <pc:spChg chg="add mod">
          <ac:chgData name="Stalin Jacob Wilson Packia Dhas" userId="050d7d71-3621-4503-95e8-1c9a9d962492" providerId="ADAL" clId="{3FBC77E1-FE42-4F9E-B4B2-3759F3328945}" dt="2026-04-29T14:22:18.054" v="3888"/>
          <ac:spMkLst>
            <pc:docMk/>
            <pc:sldMk cId="998579011" sldId="1070"/>
            <ac:spMk id="26" creationId="{99BBEBB7-1387-4CC7-9FE5-049247F8265C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19.412" v="26406" actId="47"/>
        <pc:sldMkLst>
          <pc:docMk/>
          <pc:sldMk cId="3755503758" sldId="1070"/>
        </pc:sldMkLst>
        <pc:spChg chg="mod">
          <ac:chgData name="Stalin Jacob Wilson Packia Dhas" userId="050d7d71-3621-4503-95e8-1c9a9d962492" providerId="ADAL" clId="{3FBC77E1-FE42-4F9E-B4B2-3759F3328945}" dt="2026-04-29T14:37:54.252" v="26243" actId="404"/>
          <ac:spMkLst>
            <pc:docMk/>
            <pc:sldMk cId="3755503758" sldId="107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43.980" v="10485"/>
          <ac:spMkLst>
            <pc:docMk/>
            <pc:sldMk cId="3755503758" sldId="107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43.996" v="10496"/>
          <ac:spMkLst>
            <pc:docMk/>
            <pc:sldMk cId="3755503758" sldId="1070"/>
            <ac:spMk id="4" creationId="{2F7BF1C7-4AE9-4A83-AE70-0093B17BE694}"/>
          </ac:spMkLst>
        </pc:spChg>
        <pc:spChg chg="add mod">
          <ac:chgData name="Stalin Jacob Wilson Packia Dhas" userId="050d7d71-3621-4503-95e8-1c9a9d962492" providerId="ADAL" clId="{3FBC77E1-FE42-4F9E-B4B2-3759F3328945}" dt="2026-04-29T14:32:43.996" v="10508"/>
          <ac:spMkLst>
            <pc:docMk/>
            <pc:sldMk cId="3755503758" sldId="1070"/>
            <ac:spMk id="5" creationId="{A2D64DFC-1BDE-463F-BB39-74C619AFCA7C}"/>
          </ac:spMkLst>
        </pc:spChg>
        <pc:spChg chg="add mod">
          <ac:chgData name="Stalin Jacob Wilson Packia Dhas" userId="050d7d71-3621-4503-95e8-1c9a9d962492" providerId="ADAL" clId="{3FBC77E1-FE42-4F9E-B4B2-3759F3328945}" dt="2026-04-29T14:32:43.996" v="10515"/>
          <ac:spMkLst>
            <pc:docMk/>
            <pc:sldMk cId="3755503758" sldId="1070"/>
            <ac:spMk id="6" creationId="{57D85830-4978-4EB5-8949-0C4853DA9395}"/>
          </ac:spMkLst>
        </pc:spChg>
        <pc:spChg chg="add mod">
          <ac:chgData name="Stalin Jacob Wilson Packia Dhas" userId="050d7d71-3621-4503-95e8-1c9a9d962492" providerId="ADAL" clId="{3FBC77E1-FE42-4F9E-B4B2-3759F3328945}" dt="2026-04-29T14:32:44.012" v="10522"/>
          <ac:spMkLst>
            <pc:docMk/>
            <pc:sldMk cId="3755503758" sldId="1070"/>
            <ac:spMk id="7" creationId="{FA052471-1743-4D99-B712-B835DF135521}"/>
          </ac:spMkLst>
        </pc:spChg>
        <pc:spChg chg="add mod">
          <ac:chgData name="Stalin Jacob Wilson Packia Dhas" userId="050d7d71-3621-4503-95e8-1c9a9d962492" providerId="ADAL" clId="{3FBC77E1-FE42-4F9E-B4B2-3759F3328945}" dt="2026-04-29T14:32:44.016" v="10531"/>
          <ac:spMkLst>
            <pc:docMk/>
            <pc:sldMk cId="3755503758" sldId="1070"/>
            <ac:spMk id="8" creationId="{483E807C-FE3D-48CF-9144-6D81FD52C2AF}"/>
          </ac:spMkLst>
        </pc:spChg>
        <pc:spChg chg="add mod">
          <ac:chgData name="Stalin Jacob Wilson Packia Dhas" userId="050d7d71-3621-4503-95e8-1c9a9d962492" providerId="ADAL" clId="{3FBC77E1-FE42-4F9E-B4B2-3759F3328945}" dt="2026-04-29T14:32:44.023" v="10538"/>
          <ac:spMkLst>
            <pc:docMk/>
            <pc:sldMk cId="3755503758" sldId="1070"/>
            <ac:spMk id="9" creationId="{42CE47F1-F843-458F-8EC9-8D35E968003A}"/>
          </ac:spMkLst>
        </pc:spChg>
        <pc:spChg chg="add mod">
          <ac:chgData name="Stalin Jacob Wilson Packia Dhas" userId="050d7d71-3621-4503-95e8-1c9a9d962492" providerId="ADAL" clId="{3FBC77E1-FE42-4F9E-B4B2-3759F3328945}" dt="2026-04-29T14:32:44.029" v="10545"/>
          <ac:spMkLst>
            <pc:docMk/>
            <pc:sldMk cId="3755503758" sldId="1070"/>
            <ac:spMk id="10" creationId="{BA139FFA-EA3A-4115-9D61-DF17391D65A7}"/>
          </ac:spMkLst>
        </pc:spChg>
        <pc:spChg chg="add mod">
          <ac:chgData name="Stalin Jacob Wilson Packia Dhas" userId="050d7d71-3621-4503-95e8-1c9a9d962492" providerId="ADAL" clId="{3FBC77E1-FE42-4F9E-B4B2-3759F3328945}" dt="2026-04-29T14:32:44.029" v="10555"/>
          <ac:spMkLst>
            <pc:docMk/>
            <pc:sldMk cId="3755503758" sldId="1070"/>
            <ac:spMk id="11" creationId="{249260FB-9CD4-4242-B8C2-A4108E3C7A3F}"/>
          </ac:spMkLst>
        </pc:spChg>
        <pc:spChg chg="add mod">
          <ac:chgData name="Stalin Jacob Wilson Packia Dhas" userId="050d7d71-3621-4503-95e8-1c9a9d962492" providerId="ADAL" clId="{3FBC77E1-FE42-4F9E-B4B2-3759F3328945}" dt="2026-04-29T14:32:44.045" v="10564"/>
          <ac:spMkLst>
            <pc:docMk/>
            <pc:sldMk cId="3755503758" sldId="1070"/>
            <ac:spMk id="12" creationId="{CED0E1EB-643E-482C-BB44-C820627B5D6B}"/>
          </ac:spMkLst>
        </pc:spChg>
        <pc:spChg chg="add mod">
          <ac:chgData name="Stalin Jacob Wilson Packia Dhas" userId="050d7d71-3621-4503-95e8-1c9a9d962492" providerId="ADAL" clId="{3FBC77E1-FE42-4F9E-B4B2-3759F3328945}" dt="2026-04-29T14:32:44.045" v="10575"/>
          <ac:spMkLst>
            <pc:docMk/>
            <pc:sldMk cId="3755503758" sldId="1070"/>
            <ac:spMk id="13" creationId="{E39390A3-759B-4C49-894B-2471F436A8A8}"/>
          </ac:spMkLst>
        </pc:spChg>
        <pc:spChg chg="add mod">
          <ac:chgData name="Stalin Jacob Wilson Packia Dhas" userId="050d7d71-3621-4503-95e8-1c9a9d962492" providerId="ADAL" clId="{3FBC77E1-FE42-4F9E-B4B2-3759F3328945}" dt="2026-04-29T14:32:44.045" v="10585"/>
          <ac:spMkLst>
            <pc:docMk/>
            <pc:sldMk cId="3755503758" sldId="1070"/>
            <ac:spMk id="14" creationId="{534596BB-2481-423A-8DE9-91F7DED15CC3}"/>
          </ac:spMkLst>
        </pc:spChg>
        <pc:spChg chg="add mod">
          <ac:chgData name="Stalin Jacob Wilson Packia Dhas" userId="050d7d71-3621-4503-95e8-1c9a9d962492" providerId="ADAL" clId="{3FBC77E1-FE42-4F9E-B4B2-3759F3328945}" dt="2026-04-29T14:32:44.045" v="10595"/>
          <ac:spMkLst>
            <pc:docMk/>
            <pc:sldMk cId="3755503758" sldId="1070"/>
            <ac:spMk id="15" creationId="{7CC2D031-32B6-418B-AA37-828AE240C97F}"/>
          </ac:spMkLst>
        </pc:spChg>
        <pc:spChg chg="add mod">
          <ac:chgData name="Stalin Jacob Wilson Packia Dhas" userId="050d7d71-3621-4503-95e8-1c9a9d962492" providerId="ADAL" clId="{3FBC77E1-FE42-4F9E-B4B2-3759F3328945}" dt="2026-04-29T14:32:44.060" v="10604"/>
          <ac:spMkLst>
            <pc:docMk/>
            <pc:sldMk cId="3755503758" sldId="1070"/>
            <ac:spMk id="16" creationId="{D1C2A091-4275-48B1-8BAA-B53C445DC278}"/>
          </ac:spMkLst>
        </pc:spChg>
        <pc:spChg chg="add mod">
          <ac:chgData name="Stalin Jacob Wilson Packia Dhas" userId="050d7d71-3621-4503-95e8-1c9a9d962492" providerId="ADAL" clId="{3FBC77E1-FE42-4F9E-B4B2-3759F3328945}" dt="2026-04-29T14:32:44.060" v="10615"/>
          <ac:spMkLst>
            <pc:docMk/>
            <pc:sldMk cId="3755503758" sldId="1070"/>
            <ac:spMk id="17" creationId="{3BBE8632-0925-45A4-9BC1-F7FA81FB34DF}"/>
          </ac:spMkLst>
        </pc:spChg>
        <pc:spChg chg="add mod">
          <ac:chgData name="Stalin Jacob Wilson Packia Dhas" userId="050d7d71-3621-4503-95e8-1c9a9d962492" providerId="ADAL" clId="{3FBC77E1-FE42-4F9E-B4B2-3759F3328945}" dt="2026-04-29T14:32:44.060" v="10625"/>
          <ac:spMkLst>
            <pc:docMk/>
            <pc:sldMk cId="3755503758" sldId="1070"/>
            <ac:spMk id="18" creationId="{D8BF4841-08B6-467B-9A7C-ECDE2D447FF5}"/>
          </ac:spMkLst>
        </pc:spChg>
        <pc:spChg chg="add mod">
          <ac:chgData name="Stalin Jacob Wilson Packia Dhas" userId="050d7d71-3621-4503-95e8-1c9a9d962492" providerId="ADAL" clId="{3FBC77E1-FE42-4F9E-B4B2-3759F3328945}" dt="2026-04-29T14:32:44.060" v="10635"/>
          <ac:spMkLst>
            <pc:docMk/>
            <pc:sldMk cId="3755503758" sldId="1070"/>
            <ac:spMk id="19" creationId="{132C7803-B0D2-44A5-A414-26EA04E412A5}"/>
          </ac:spMkLst>
        </pc:spChg>
        <pc:spChg chg="add mod">
          <ac:chgData name="Stalin Jacob Wilson Packia Dhas" userId="050d7d71-3621-4503-95e8-1c9a9d962492" providerId="ADAL" clId="{3FBC77E1-FE42-4F9E-B4B2-3759F3328945}" dt="2026-04-29T14:32:44.076" v="10644"/>
          <ac:spMkLst>
            <pc:docMk/>
            <pc:sldMk cId="3755503758" sldId="1070"/>
            <ac:spMk id="20" creationId="{1E67D29D-55BC-4398-BDC8-B670A9C56C95}"/>
          </ac:spMkLst>
        </pc:spChg>
        <pc:spChg chg="add mod">
          <ac:chgData name="Stalin Jacob Wilson Packia Dhas" userId="050d7d71-3621-4503-95e8-1c9a9d962492" providerId="ADAL" clId="{3FBC77E1-FE42-4F9E-B4B2-3759F3328945}" dt="2026-04-29T14:32:44.076" v="10655"/>
          <ac:spMkLst>
            <pc:docMk/>
            <pc:sldMk cId="3755503758" sldId="1070"/>
            <ac:spMk id="21" creationId="{A7945F9B-642B-40EA-8409-B44B405E55F4}"/>
          </ac:spMkLst>
        </pc:spChg>
        <pc:spChg chg="add mod">
          <ac:chgData name="Stalin Jacob Wilson Packia Dhas" userId="050d7d71-3621-4503-95e8-1c9a9d962492" providerId="ADAL" clId="{3FBC77E1-FE42-4F9E-B4B2-3759F3328945}" dt="2026-04-29T14:32:44.076" v="10665"/>
          <ac:spMkLst>
            <pc:docMk/>
            <pc:sldMk cId="3755503758" sldId="1070"/>
            <ac:spMk id="22" creationId="{294B8066-74F5-4962-BC15-A21F091361A2}"/>
          </ac:spMkLst>
        </pc:spChg>
        <pc:spChg chg="add mod">
          <ac:chgData name="Stalin Jacob Wilson Packia Dhas" userId="050d7d71-3621-4503-95e8-1c9a9d962492" providerId="ADAL" clId="{3FBC77E1-FE42-4F9E-B4B2-3759F3328945}" dt="2026-04-29T14:32:44.076" v="10675"/>
          <ac:spMkLst>
            <pc:docMk/>
            <pc:sldMk cId="3755503758" sldId="1070"/>
            <ac:spMk id="23" creationId="{DB68C6D2-B220-48C3-BE9A-CC34A7994EC7}"/>
          </ac:spMkLst>
        </pc:spChg>
        <pc:spChg chg="add mod">
          <ac:chgData name="Stalin Jacob Wilson Packia Dhas" userId="050d7d71-3621-4503-95e8-1c9a9d962492" providerId="ADAL" clId="{3FBC77E1-FE42-4F9E-B4B2-3759F3328945}" dt="2026-04-29T14:32:44.092" v="10684"/>
          <ac:spMkLst>
            <pc:docMk/>
            <pc:sldMk cId="3755503758" sldId="1070"/>
            <ac:spMk id="24" creationId="{CD1EB6E7-7E75-4099-AD0B-A4E68B9AF26E}"/>
          </ac:spMkLst>
        </pc:spChg>
        <pc:spChg chg="add mod">
          <ac:chgData name="Stalin Jacob Wilson Packia Dhas" userId="050d7d71-3621-4503-95e8-1c9a9d962492" providerId="ADAL" clId="{3FBC77E1-FE42-4F9E-B4B2-3759F3328945}" dt="2026-04-29T14:32:44.092" v="10695"/>
          <ac:spMkLst>
            <pc:docMk/>
            <pc:sldMk cId="3755503758" sldId="1070"/>
            <ac:spMk id="25" creationId="{4EF79CB2-B934-442D-8436-E585AE6D4E2E}"/>
          </ac:spMkLst>
        </pc:spChg>
        <pc:spChg chg="add mod">
          <ac:chgData name="Stalin Jacob Wilson Packia Dhas" userId="050d7d71-3621-4503-95e8-1c9a9d962492" providerId="ADAL" clId="{3FBC77E1-FE42-4F9E-B4B2-3759F3328945}" dt="2026-04-29T14:32:44.092" v="10705"/>
          <ac:spMkLst>
            <pc:docMk/>
            <pc:sldMk cId="3755503758" sldId="1070"/>
            <ac:spMk id="26" creationId="{C1236D35-74CE-4214-B6EE-CB49C9BB623F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0.962" v="10450" actId="47"/>
        <pc:sldMkLst>
          <pc:docMk/>
          <pc:sldMk cId="2335090766" sldId="1071"/>
        </pc:sldMkLst>
        <pc:spChg chg="mod">
          <ac:chgData name="Stalin Jacob Wilson Packia Dhas" userId="050d7d71-3621-4503-95e8-1c9a9d962492" providerId="ADAL" clId="{3FBC77E1-FE42-4F9E-B4B2-3759F3328945}" dt="2026-04-29T14:22:20.235" v="3892"/>
          <ac:spMkLst>
            <pc:docMk/>
            <pc:sldMk cId="2335090766" sldId="107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0.267" v="3893"/>
          <ac:spMkLst>
            <pc:docMk/>
            <pc:sldMk cId="2335090766" sldId="107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0.275" v="3904"/>
          <ac:spMkLst>
            <pc:docMk/>
            <pc:sldMk cId="2335090766" sldId="1071"/>
            <ac:spMk id="4" creationId="{01BC26CD-5E14-464A-ADC0-ADD5C5A247B5}"/>
          </ac:spMkLst>
        </pc:spChg>
        <pc:spChg chg="add mod">
          <ac:chgData name="Stalin Jacob Wilson Packia Dhas" userId="050d7d71-3621-4503-95e8-1c9a9d962492" providerId="ADAL" clId="{3FBC77E1-FE42-4F9E-B4B2-3759F3328945}" dt="2026-04-29T14:22:20.279" v="3916"/>
          <ac:spMkLst>
            <pc:docMk/>
            <pc:sldMk cId="2335090766" sldId="1071"/>
            <ac:spMk id="5" creationId="{42D6ED6E-FFE0-4AB8-B4F4-787806670E2C}"/>
          </ac:spMkLst>
        </pc:spChg>
        <pc:spChg chg="add mod">
          <ac:chgData name="Stalin Jacob Wilson Packia Dhas" userId="050d7d71-3621-4503-95e8-1c9a9d962492" providerId="ADAL" clId="{3FBC77E1-FE42-4F9E-B4B2-3759F3328945}" dt="2026-04-29T14:22:20.282" v="3923"/>
          <ac:spMkLst>
            <pc:docMk/>
            <pc:sldMk cId="2335090766" sldId="1071"/>
            <ac:spMk id="6" creationId="{CB63451F-6E1A-4315-82D5-78CEB11A64FC}"/>
          </ac:spMkLst>
        </pc:spChg>
        <pc:spChg chg="add mod">
          <ac:chgData name="Stalin Jacob Wilson Packia Dhas" userId="050d7d71-3621-4503-95e8-1c9a9d962492" providerId="ADAL" clId="{3FBC77E1-FE42-4F9E-B4B2-3759F3328945}" dt="2026-04-29T14:22:20.287" v="3930"/>
          <ac:spMkLst>
            <pc:docMk/>
            <pc:sldMk cId="2335090766" sldId="1071"/>
            <ac:spMk id="7" creationId="{1786844F-109A-45F2-9E15-3F0EDEF4D24F}"/>
          </ac:spMkLst>
        </pc:spChg>
        <pc:spChg chg="add mod">
          <ac:chgData name="Stalin Jacob Wilson Packia Dhas" userId="050d7d71-3621-4503-95e8-1c9a9d962492" providerId="ADAL" clId="{3FBC77E1-FE42-4F9E-B4B2-3759F3328945}" dt="2026-04-29T14:22:20.289" v="3937"/>
          <ac:spMkLst>
            <pc:docMk/>
            <pc:sldMk cId="2335090766" sldId="1071"/>
            <ac:spMk id="8" creationId="{EEF2B3C7-692E-48C3-BB0A-E5F429F5C817}"/>
          </ac:spMkLst>
        </pc:spChg>
        <pc:spChg chg="add mod">
          <ac:chgData name="Stalin Jacob Wilson Packia Dhas" userId="050d7d71-3621-4503-95e8-1c9a9d962492" providerId="ADAL" clId="{3FBC77E1-FE42-4F9E-B4B2-3759F3328945}" dt="2026-04-29T14:22:20.304" v="3944"/>
          <ac:spMkLst>
            <pc:docMk/>
            <pc:sldMk cId="2335090766" sldId="1071"/>
            <ac:spMk id="9" creationId="{A8890C0D-D27D-40F2-96F9-1D8C1181A3B5}"/>
          </ac:spMkLst>
        </pc:spChg>
        <pc:spChg chg="add mod">
          <ac:chgData name="Stalin Jacob Wilson Packia Dhas" userId="050d7d71-3621-4503-95e8-1c9a9d962492" providerId="ADAL" clId="{3FBC77E1-FE42-4F9E-B4B2-3759F3328945}" dt="2026-04-29T14:22:20.316" v="3954"/>
          <ac:spMkLst>
            <pc:docMk/>
            <pc:sldMk cId="2335090766" sldId="1071"/>
            <ac:spMk id="10" creationId="{023FBA20-31ED-4983-B88C-AAC3A1362338}"/>
          </ac:spMkLst>
        </pc:spChg>
        <pc:spChg chg="add mod">
          <ac:chgData name="Stalin Jacob Wilson Packia Dhas" userId="050d7d71-3621-4503-95e8-1c9a9d962492" providerId="ADAL" clId="{3FBC77E1-FE42-4F9E-B4B2-3759F3328945}" dt="2026-04-29T14:22:20.320" v="3963"/>
          <ac:spMkLst>
            <pc:docMk/>
            <pc:sldMk cId="2335090766" sldId="1071"/>
            <ac:spMk id="11" creationId="{B7703CAB-3C6F-4A86-BB86-D92C32A7A085}"/>
          </ac:spMkLst>
        </pc:spChg>
        <pc:spChg chg="add mod">
          <ac:chgData name="Stalin Jacob Wilson Packia Dhas" userId="050d7d71-3621-4503-95e8-1c9a9d962492" providerId="ADAL" clId="{3FBC77E1-FE42-4F9E-B4B2-3759F3328945}" dt="2026-04-29T14:22:20.324" v="3974"/>
          <ac:spMkLst>
            <pc:docMk/>
            <pc:sldMk cId="2335090766" sldId="1071"/>
            <ac:spMk id="12" creationId="{4A97A34A-7872-47AA-8C3C-93BC846E546F}"/>
          </ac:spMkLst>
        </pc:spChg>
        <pc:spChg chg="add mod">
          <ac:chgData name="Stalin Jacob Wilson Packia Dhas" userId="050d7d71-3621-4503-95e8-1c9a9d962492" providerId="ADAL" clId="{3FBC77E1-FE42-4F9E-B4B2-3759F3328945}" dt="2026-04-29T14:22:20.328" v="3984"/>
          <ac:spMkLst>
            <pc:docMk/>
            <pc:sldMk cId="2335090766" sldId="1071"/>
            <ac:spMk id="13" creationId="{31A33583-8FE3-4089-B954-F1C9E87FCC41}"/>
          </ac:spMkLst>
        </pc:spChg>
        <pc:spChg chg="add mod">
          <ac:chgData name="Stalin Jacob Wilson Packia Dhas" userId="050d7d71-3621-4503-95e8-1c9a9d962492" providerId="ADAL" clId="{3FBC77E1-FE42-4F9E-B4B2-3759F3328945}" dt="2026-04-29T14:22:20.330" v="3994"/>
          <ac:spMkLst>
            <pc:docMk/>
            <pc:sldMk cId="2335090766" sldId="1071"/>
            <ac:spMk id="14" creationId="{1DEBE1FB-33C2-4990-B8CD-D7913DA70097}"/>
          </ac:spMkLst>
        </pc:spChg>
        <pc:spChg chg="add mod">
          <ac:chgData name="Stalin Jacob Wilson Packia Dhas" userId="050d7d71-3621-4503-95e8-1c9a9d962492" providerId="ADAL" clId="{3FBC77E1-FE42-4F9E-B4B2-3759F3328945}" dt="2026-04-29T14:22:20.330" v="4003"/>
          <ac:spMkLst>
            <pc:docMk/>
            <pc:sldMk cId="2335090766" sldId="1071"/>
            <ac:spMk id="15" creationId="{C22D405A-A6B9-440A-B646-1FD634DE06DE}"/>
          </ac:spMkLst>
        </pc:spChg>
        <pc:spChg chg="add mod">
          <ac:chgData name="Stalin Jacob Wilson Packia Dhas" userId="050d7d71-3621-4503-95e8-1c9a9d962492" providerId="ADAL" clId="{3FBC77E1-FE42-4F9E-B4B2-3759F3328945}" dt="2026-04-29T14:22:20.330" v="4014"/>
          <ac:spMkLst>
            <pc:docMk/>
            <pc:sldMk cId="2335090766" sldId="1071"/>
            <ac:spMk id="16" creationId="{4317FB56-A7D4-44AF-B708-F12EDA686B85}"/>
          </ac:spMkLst>
        </pc:spChg>
        <pc:spChg chg="add mod">
          <ac:chgData name="Stalin Jacob Wilson Packia Dhas" userId="050d7d71-3621-4503-95e8-1c9a9d962492" providerId="ADAL" clId="{3FBC77E1-FE42-4F9E-B4B2-3759F3328945}" dt="2026-04-29T14:22:20.330" v="4024"/>
          <ac:spMkLst>
            <pc:docMk/>
            <pc:sldMk cId="2335090766" sldId="1071"/>
            <ac:spMk id="17" creationId="{2D9BADF8-429F-47B3-BFD4-8DE518238F1A}"/>
          </ac:spMkLst>
        </pc:spChg>
        <pc:spChg chg="add mod">
          <ac:chgData name="Stalin Jacob Wilson Packia Dhas" userId="050d7d71-3621-4503-95e8-1c9a9d962492" providerId="ADAL" clId="{3FBC77E1-FE42-4F9E-B4B2-3759F3328945}" dt="2026-04-29T14:22:20.346" v="4034"/>
          <ac:spMkLst>
            <pc:docMk/>
            <pc:sldMk cId="2335090766" sldId="1071"/>
            <ac:spMk id="18" creationId="{7B26D8B0-1FED-43BD-A751-925596164A9B}"/>
          </ac:spMkLst>
        </pc:spChg>
        <pc:spChg chg="add mod">
          <ac:chgData name="Stalin Jacob Wilson Packia Dhas" userId="050d7d71-3621-4503-95e8-1c9a9d962492" providerId="ADAL" clId="{3FBC77E1-FE42-4F9E-B4B2-3759F3328945}" dt="2026-04-29T14:22:20.348" v="4043"/>
          <ac:spMkLst>
            <pc:docMk/>
            <pc:sldMk cId="2335090766" sldId="1071"/>
            <ac:spMk id="19" creationId="{A79B64EA-AAC9-462D-A99E-50B58BD2F1F8}"/>
          </ac:spMkLst>
        </pc:spChg>
        <pc:spChg chg="add mod">
          <ac:chgData name="Stalin Jacob Wilson Packia Dhas" userId="050d7d71-3621-4503-95e8-1c9a9d962492" providerId="ADAL" clId="{3FBC77E1-FE42-4F9E-B4B2-3759F3328945}" dt="2026-04-29T14:22:20.348" v="4054"/>
          <ac:spMkLst>
            <pc:docMk/>
            <pc:sldMk cId="2335090766" sldId="1071"/>
            <ac:spMk id="20" creationId="{D29F0421-1FD5-4511-B9DE-2145D140279D}"/>
          </ac:spMkLst>
        </pc:spChg>
        <pc:spChg chg="add mod">
          <ac:chgData name="Stalin Jacob Wilson Packia Dhas" userId="050d7d71-3621-4503-95e8-1c9a9d962492" providerId="ADAL" clId="{3FBC77E1-FE42-4F9E-B4B2-3759F3328945}" dt="2026-04-29T14:22:20.356" v="4064"/>
          <ac:spMkLst>
            <pc:docMk/>
            <pc:sldMk cId="2335090766" sldId="1071"/>
            <ac:spMk id="21" creationId="{42188BEA-DC9A-4357-B2DB-0DEC6DE80D84}"/>
          </ac:spMkLst>
        </pc:spChg>
        <pc:spChg chg="add mod">
          <ac:chgData name="Stalin Jacob Wilson Packia Dhas" userId="050d7d71-3621-4503-95e8-1c9a9d962492" providerId="ADAL" clId="{3FBC77E1-FE42-4F9E-B4B2-3759F3328945}" dt="2026-04-29T14:22:20.356" v="4074"/>
          <ac:spMkLst>
            <pc:docMk/>
            <pc:sldMk cId="2335090766" sldId="1071"/>
            <ac:spMk id="22" creationId="{5C5CF0A4-7F50-4615-B760-32E551609A12}"/>
          </ac:spMkLst>
        </pc:spChg>
        <pc:spChg chg="add mod">
          <ac:chgData name="Stalin Jacob Wilson Packia Dhas" userId="050d7d71-3621-4503-95e8-1c9a9d962492" providerId="ADAL" clId="{3FBC77E1-FE42-4F9E-B4B2-3759F3328945}" dt="2026-04-29T14:22:20.361" v="4083"/>
          <ac:spMkLst>
            <pc:docMk/>
            <pc:sldMk cId="2335090766" sldId="1071"/>
            <ac:spMk id="23" creationId="{A2DE8F5C-62A7-4F23-8894-5D9B244A0F2C}"/>
          </ac:spMkLst>
        </pc:spChg>
        <pc:spChg chg="add mod">
          <ac:chgData name="Stalin Jacob Wilson Packia Dhas" userId="050d7d71-3621-4503-95e8-1c9a9d962492" providerId="ADAL" clId="{3FBC77E1-FE42-4F9E-B4B2-3759F3328945}" dt="2026-04-29T14:22:20.361" v="4094"/>
          <ac:spMkLst>
            <pc:docMk/>
            <pc:sldMk cId="2335090766" sldId="1071"/>
            <ac:spMk id="24" creationId="{BADC7757-8C49-4AF9-A579-63523668265F}"/>
          </ac:spMkLst>
        </pc:spChg>
        <pc:spChg chg="add mod">
          <ac:chgData name="Stalin Jacob Wilson Packia Dhas" userId="050d7d71-3621-4503-95e8-1c9a9d962492" providerId="ADAL" clId="{3FBC77E1-FE42-4F9E-B4B2-3759F3328945}" dt="2026-04-29T14:22:20.361" v="4104"/>
          <ac:spMkLst>
            <pc:docMk/>
            <pc:sldMk cId="2335090766" sldId="1071"/>
            <ac:spMk id="25" creationId="{43724279-60EA-466D-8426-5C337FD01676}"/>
          </ac:spMkLst>
        </pc:spChg>
        <pc:spChg chg="add mod">
          <ac:chgData name="Stalin Jacob Wilson Packia Dhas" userId="050d7d71-3621-4503-95e8-1c9a9d962492" providerId="ADAL" clId="{3FBC77E1-FE42-4F9E-B4B2-3759F3328945}" dt="2026-04-29T14:22:20.397" v="4120"/>
          <ac:spMkLst>
            <pc:docMk/>
            <pc:sldMk cId="2335090766" sldId="1071"/>
            <ac:spMk id="26" creationId="{31E0BB5B-91ED-40AF-BF00-23602414BF1F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19.585" v="26407" actId="47"/>
        <pc:sldMkLst>
          <pc:docMk/>
          <pc:sldMk cId="4071459140" sldId="1071"/>
        </pc:sldMkLst>
        <pc:spChg chg="mod">
          <ac:chgData name="Stalin Jacob Wilson Packia Dhas" userId="050d7d71-3621-4503-95e8-1c9a9d962492" providerId="ADAL" clId="{3FBC77E1-FE42-4F9E-B4B2-3759F3328945}" dt="2026-04-29T14:38:01.577" v="26246" actId="404"/>
          <ac:spMkLst>
            <pc:docMk/>
            <pc:sldMk cId="4071459140" sldId="107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44.994" v="10710"/>
          <ac:spMkLst>
            <pc:docMk/>
            <pc:sldMk cId="4071459140" sldId="107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44.994" v="10721"/>
          <ac:spMkLst>
            <pc:docMk/>
            <pc:sldMk cId="4071459140" sldId="1071"/>
            <ac:spMk id="4" creationId="{AD66DD79-071B-4072-81F4-893832EEAF41}"/>
          </ac:spMkLst>
        </pc:spChg>
        <pc:spChg chg="add mod">
          <ac:chgData name="Stalin Jacob Wilson Packia Dhas" userId="050d7d71-3621-4503-95e8-1c9a9d962492" providerId="ADAL" clId="{3FBC77E1-FE42-4F9E-B4B2-3759F3328945}" dt="2026-04-29T14:32:44.994" v="10733"/>
          <ac:spMkLst>
            <pc:docMk/>
            <pc:sldMk cId="4071459140" sldId="1071"/>
            <ac:spMk id="5" creationId="{2EA1762E-5F4A-4EDF-AD53-BE1330622B5E}"/>
          </ac:spMkLst>
        </pc:spChg>
        <pc:spChg chg="add mod">
          <ac:chgData name="Stalin Jacob Wilson Packia Dhas" userId="050d7d71-3621-4503-95e8-1c9a9d962492" providerId="ADAL" clId="{3FBC77E1-FE42-4F9E-B4B2-3759F3328945}" dt="2026-04-29T14:32:45.010" v="10740"/>
          <ac:spMkLst>
            <pc:docMk/>
            <pc:sldMk cId="4071459140" sldId="1071"/>
            <ac:spMk id="6" creationId="{DF0F9F48-F528-421B-B2A5-C9215611BD1F}"/>
          </ac:spMkLst>
        </pc:spChg>
        <pc:spChg chg="add mod">
          <ac:chgData name="Stalin Jacob Wilson Packia Dhas" userId="050d7d71-3621-4503-95e8-1c9a9d962492" providerId="ADAL" clId="{3FBC77E1-FE42-4F9E-B4B2-3759F3328945}" dt="2026-04-29T14:32:45.010" v="10747"/>
          <ac:spMkLst>
            <pc:docMk/>
            <pc:sldMk cId="4071459140" sldId="1071"/>
            <ac:spMk id="7" creationId="{DC8B1F1E-40CC-42E2-8F85-25C3BB580D2D}"/>
          </ac:spMkLst>
        </pc:spChg>
        <pc:spChg chg="add mod">
          <ac:chgData name="Stalin Jacob Wilson Packia Dhas" userId="050d7d71-3621-4503-95e8-1c9a9d962492" providerId="ADAL" clId="{3FBC77E1-FE42-4F9E-B4B2-3759F3328945}" dt="2026-04-29T14:32:45.017" v="10754"/>
          <ac:spMkLst>
            <pc:docMk/>
            <pc:sldMk cId="4071459140" sldId="1071"/>
            <ac:spMk id="8" creationId="{087A3831-4890-4D92-9F44-B2701A1522EC}"/>
          </ac:spMkLst>
        </pc:spChg>
        <pc:spChg chg="add mod">
          <ac:chgData name="Stalin Jacob Wilson Packia Dhas" userId="050d7d71-3621-4503-95e8-1c9a9d962492" providerId="ADAL" clId="{3FBC77E1-FE42-4F9E-B4B2-3759F3328945}" dt="2026-04-29T14:32:45.017" v="10761"/>
          <ac:spMkLst>
            <pc:docMk/>
            <pc:sldMk cId="4071459140" sldId="1071"/>
            <ac:spMk id="9" creationId="{55B6BA3A-9608-4062-A7AD-7CF342F2BD4A}"/>
          </ac:spMkLst>
        </pc:spChg>
        <pc:spChg chg="add mod">
          <ac:chgData name="Stalin Jacob Wilson Packia Dhas" userId="050d7d71-3621-4503-95e8-1c9a9d962492" providerId="ADAL" clId="{3FBC77E1-FE42-4F9E-B4B2-3759F3328945}" dt="2026-04-29T14:32:45.026" v="10771"/>
          <ac:spMkLst>
            <pc:docMk/>
            <pc:sldMk cId="4071459140" sldId="1071"/>
            <ac:spMk id="10" creationId="{89D5C04D-DE5F-4892-9C51-0DC053854092}"/>
          </ac:spMkLst>
        </pc:spChg>
        <pc:spChg chg="add mod">
          <ac:chgData name="Stalin Jacob Wilson Packia Dhas" userId="050d7d71-3621-4503-95e8-1c9a9d962492" providerId="ADAL" clId="{3FBC77E1-FE42-4F9E-B4B2-3759F3328945}" dt="2026-04-29T14:32:45.026" v="10780"/>
          <ac:spMkLst>
            <pc:docMk/>
            <pc:sldMk cId="4071459140" sldId="1071"/>
            <ac:spMk id="11" creationId="{616041DA-5D93-45E0-82FD-0E6E1162670C}"/>
          </ac:spMkLst>
        </pc:spChg>
        <pc:spChg chg="add mod">
          <ac:chgData name="Stalin Jacob Wilson Packia Dhas" userId="050d7d71-3621-4503-95e8-1c9a9d962492" providerId="ADAL" clId="{3FBC77E1-FE42-4F9E-B4B2-3759F3328945}" dt="2026-04-29T14:32:45.044" v="10791"/>
          <ac:spMkLst>
            <pc:docMk/>
            <pc:sldMk cId="4071459140" sldId="1071"/>
            <ac:spMk id="12" creationId="{0EADF4D7-E683-4044-BB2C-58E03FEE6F20}"/>
          </ac:spMkLst>
        </pc:spChg>
        <pc:spChg chg="add mod">
          <ac:chgData name="Stalin Jacob Wilson Packia Dhas" userId="050d7d71-3621-4503-95e8-1c9a9d962492" providerId="ADAL" clId="{3FBC77E1-FE42-4F9E-B4B2-3759F3328945}" dt="2026-04-29T14:32:45.044" v="10801"/>
          <ac:spMkLst>
            <pc:docMk/>
            <pc:sldMk cId="4071459140" sldId="1071"/>
            <ac:spMk id="13" creationId="{36FAEB09-3C13-4522-A117-A77C17E62CCA}"/>
          </ac:spMkLst>
        </pc:spChg>
        <pc:spChg chg="add mod">
          <ac:chgData name="Stalin Jacob Wilson Packia Dhas" userId="050d7d71-3621-4503-95e8-1c9a9d962492" providerId="ADAL" clId="{3FBC77E1-FE42-4F9E-B4B2-3759F3328945}" dt="2026-04-29T14:32:45.044" v="10811"/>
          <ac:spMkLst>
            <pc:docMk/>
            <pc:sldMk cId="4071459140" sldId="1071"/>
            <ac:spMk id="14" creationId="{6AADD001-338D-4817-8381-5DF7B6292036}"/>
          </ac:spMkLst>
        </pc:spChg>
        <pc:spChg chg="add mod">
          <ac:chgData name="Stalin Jacob Wilson Packia Dhas" userId="050d7d71-3621-4503-95e8-1c9a9d962492" providerId="ADAL" clId="{3FBC77E1-FE42-4F9E-B4B2-3759F3328945}" dt="2026-04-29T14:32:45.044" v="10820"/>
          <ac:spMkLst>
            <pc:docMk/>
            <pc:sldMk cId="4071459140" sldId="1071"/>
            <ac:spMk id="15" creationId="{A37C7744-B3F4-468B-95EA-06191E7466BE}"/>
          </ac:spMkLst>
        </pc:spChg>
        <pc:spChg chg="add mod">
          <ac:chgData name="Stalin Jacob Wilson Packia Dhas" userId="050d7d71-3621-4503-95e8-1c9a9d962492" providerId="ADAL" clId="{3FBC77E1-FE42-4F9E-B4B2-3759F3328945}" dt="2026-04-29T14:32:45.060" v="10831"/>
          <ac:spMkLst>
            <pc:docMk/>
            <pc:sldMk cId="4071459140" sldId="1071"/>
            <ac:spMk id="16" creationId="{CC4F71FC-CE44-4DAD-B03B-3BE10947A9A6}"/>
          </ac:spMkLst>
        </pc:spChg>
        <pc:spChg chg="add mod">
          <ac:chgData name="Stalin Jacob Wilson Packia Dhas" userId="050d7d71-3621-4503-95e8-1c9a9d962492" providerId="ADAL" clId="{3FBC77E1-FE42-4F9E-B4B2-3759F3328945}" dt="2026-04-29T14:32:45.063" v="10841"/>
          <ac:spMkLst>
            <pc:docMk/>
            <pc:sldMk cId="4071459140" sldId="1071"/>
            <ac:spMk id="17" creationId="{A91D64A8-65CA-4DB5-A5E8-E7FDBACC7A68}"/>
          </ac:spMkLst>
        </pc:spChg>
        <pc:spChg chg="add mod">
          <ac:chgData name="Stalin Jacob Wilson Packia Dhas" userId="050d7d71-3621-4503-95e8-1c9a9d962492" providerId="ADAL" clId="{3FBC77E1-FE42-4F9E-B4B2-3759F3328945}" dt="2026-04-29T14:32:45.063" v="10851"/>
          <ac:spMkLst>
            <pc:docMk/>
            <pc:sldMk cId="4071459140" sldId="1071"/>
            <ac:spMk id="18" creationId="{7D84A4FC-C2AF-4D5D-A48D-9BF5F544B152}"/>
          </ac:spMkLst>
        </pc:spChg>
        <pc:spChg chg="add mod">
          <ac:chgData name="Stalin Jacob Wilson Packia Dhas" userId="050d7d71-3621-4503-95e8-1c9a9d962492" providerId="ADAL" clId="{3FBC77E1-FE42-4F9E-B4B2-3759F3328945}" dt="2026-04-29T14:32:45.074" v="10860"/>
          <ac:spMkLst>
            <pc:docMk/>
            <pc:sldMk cId="4071459140" sldId="1071"/>
            <ac:spMk id="19" creationId="{1E78789C-7033-4E56-8E8E-E968307C71B4}"/>
          </ac:spMkLst>
        </pc:spChg>
        <pc:spChg chg="add mod">
          <ac:chgData name="Stalin Jacob Wilson Packia Dhas" userId="050d7d71-3621-4503-95e8-1c9a9d962492" providerId="ADAL" clId="{3FBC77E1-FE42-4F9E-B4B2-3759F3328945}" dt="2026-04-29T14:32:45.076" v="10871"/>
          <ac:spMkLst>
            <pc:docMk/>
            <pc:sldMk cId="4071459140" sldId="1071"/>
            <ac:spMk id="20" creationId="{35AF324A-5C65-497F-9B60-E59DE944F231}"/>
          </ac:spMkLst>
        </pc:spChg>
        <pc:spChg chg="add mod">
          <ac:chgData name="Stalin Jacob Wilson Packia Dhas" userId="050d7d71-3621-4503-95e8-1c9a9d962492" providerId="ADAL" clId="{3FBC77E1-FE42-4F9E-B4B2-3759F3328945}" dt="2026-04-29T14:32:45.076" v="10881"/>
          <ac:spMkLst>
            <pc:docMk/>
            <pc:sldMk cId="4071459140" sldId="1071"/>
            <ac:spMk id="21" creationId="{404CC652-9B00-47DD-B74A-5A1119AF47A0}"/>
          </ac:spMkLst>
        </pc:spChg>
        <pc:spChg chg="add mod">
          <ac:chgData name="Stalin Jacob Wilson Packia Dhas" userId="050d7d71-3621-4503-95e8-1c9a9d962492" providerId="ADAL" clId="{3FBC77E1-FE42-4F9E-B4B2-3759F3328945}" dt="2026-04-29T14:32:45.076" v="10891"/>
          <ac:spMkLst>
            <pc:docMk/>
            <pc:sldMk cId="4071459140" sldId="1071"/>
            <ac:spMk id="22" creationId="{7126D139-328C-4B82-A969-A56FD7D8AC8F}"/>
          </ac:spMkLst>
        </pc:spChg>
        <pc:spChg chg="add mod">
          <ac:chgData name="Stalin Jacob Wilson Packia Dhas" userId="050d7d71-3621-4503-95e8-1c9a9d962492" providerId="ADAL" clId="{3FBC77E1-FE42-4F9E-B4B2-3759F3328945}" dt="2026-04-29T14:32:45.090" v="10900"/>
          <ac:spMkLst>
            <pc:docMk/>
            <pc:sldMk cId="4071459140" sldId="1071"/>
            <ac:spMk id="23" creationId="{9A0A4EE0-A45D-4B7D-9C8D-CC2B908C1A97}"/>
          </ac:spMkLst>
        </pc:spChg>
        <pc:spChg chg="add mod">
          <ac:chgData name="Stalin Jacob Wilson Packia Dhas" userId="050d7d71-3621-4503-95e8-1c9a9d962492" providerId="ADAL" clId="{3FBC77E1-FE42-4F9E-B4B2-3759F3328945}" dt="2026-04-29T14:32:45.090" v="10911"/>
          <ac:spMkLst>
            <pc:docMk/>
            <pc:sldMk cId="4071459140" sldId="1071"/>
            <ac:spMk id="24" creationId="{85C977C4-3F4E-4A78-9BCD-24F9A3BEC2FC}"/>
          </ac:spMkLst>
        </pc:spChg>
        <pc:spChg chg="add mod">
          <ac:chgData name="Stalin Jacob Wilson Packia Dhas" userId="050d7d71-3621-4503-95e8-1c9a9d962492" providerId="ADAL" clId="{3FBC77E1-FE42-4F9E-B4B2-3759F3328945}" dt="2026-04-29T14:32:45.090" v="10921"/>
          <ac:spMkLst>
            <pc:docMk/>
            <pc:sldMk cId="4071459140" sldId="1071"/>
            <ac:spMk id="25" creationId="{FC9B55FA-3FF5-49D7-B526-C57B978070F9}"/>
          </ac:spMkLst>
        </pc:spChg>
        <pc:spChg chg="add mod">
          <ac:chgData name="Stalin Jacob Wilson Packia Dhas" userId="050d7d71-3621-4503-95e8-1c9a9d962492" providerId="ADAL" clId="{3FBC77E1-FE42-4F9E-B4B2-3759F3328945}" dt="2026-04-29T14:32:45.105" v="10937"/>
          <ac:spMkLst>
            <pc:docMk/>
            <pc:sldMk cId="4071459140" sldId="1071"/>
            <ac:spMk id="26" creationId="{03A53285-4F92-4B32-9568-69E4C2B4B8C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108" v="10451" actId="47"/>
        <pc:sldMkLst>
          <pc:docMk/>
          <pc:sldMk cId="1194422586" sldId="1072"/>
        </pc:sldMkLst>
        <pc:spChg chg="mod">
          <ac:chgData name="Stalin Jacob Wilson Packia Dhas" userId="050d7d71-3621-4503-95e8-1c9a9d962492" providerId="ADAL" clId="{3FBC77E1-FE42-4F9E-B4B2-3759F3328945}" dt="2026-04-29T14:22:21.704" v="4124"/>
          <ac:spMkLst>
            <pc:docMk/>
            <pc:sldMk cId="1194422586" sldId="107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1.723" v="4125"/>
          <ac:spMkLst>
            <pc:docMk/>
            <pc:sldMk cId="1194422586" sldId="107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1.735" v="4136"/>
          <ac:spMkLst>
            <pc:docMk/>
            <pc:sldMk cId="1194422586" sldId="1072"/>
            <ac:spMk id="4" creationId="{0C7EC33C-B67C-41A6-BCE2-E68DBC3666DF}"/>
          </ac:spMkLst>
        </pc:spChg>
        <pc:spChg chg="add mod">
          <ac:chgData name="Stalin Jacob Wilson Packia Dhas" userId="050d7d71-3621-4503-95e8-1c9a9d962492" providerId="ADAL" clId="{3FBC77E1-FE42-4F9E-B4B2-3759F3328945}" dt="2026-04-29T14:22:21.735" v="4148"/>
          <ac:spMkLst>
            <pc:docMk/>
            <pc:sldMk cId="1194422586" sldId="1072"/>
            <ac:spMk id="5" creationId="{6057347D-3AC1-4B67-9E94-2A0A226CAB75}"/>
          </ac:spMkLst>
        </pc:spChg>
        <pc:spChg chg="add mod">
          <ac:chgData name="Stalin Jacob Wilson Packia Dhas" userId="050d7d71-3621-4503-95e8-1c9a9d962492" providerId="ADAL" clId="{3FBC77E1-FE42-4F9E-B4B2-3759F3328945}" dt="2026-04-29T14:22:21.735" v="4155"/>
          <ac:spMkLst>
            <pc:docMk/>
            <pc:sldMk cId="1194422586" sldId="1072"/>
            <ac:spMk id="6" creationId="{0B9D7D17-6445-4AA5-BE01-3215BA0B1B80}"/>
          </ac:spMkLst>
        </pc:spChg>
        <pc:spChg chg="add mod">
          <ac:chgData name="Stalin Jacob Wilson Packia Dhas" userId="050d7d71-3621-4503-95e8-1c9a9d962492" providerId="ADAL" clId="{3FBC77E1-FE42-4F9E-B4B2-3759F3328945}" dt="2026-04-29T14:22:21.735" v="4162"/>
          <ac:spMkLst>
            <pc:docMk/>
            <pc:sldMk cId="1194422586" sldId="1072"/>
            <ac:spMk id="7" creationId="{84D16140-7996-4D73-9A88-120E4A5AB020}"/>
          </ac:spMkLst>
        </pc:spChg>
        <pc:spChg chg="add mod">
          <ac:chgData name="Stalin Jacob Wilson Packia Dhas" userId="050d7d71-3621-4503-95e8-1c9a9d962492" providerId="ADAL" clId="{3FBC77E1-FE42-4F9E-B4B2-3759F3328945}" dt="2026-04-29T14:22:21.735" v="4171"/>
          <ac:spMkLst>
            <pc:docMk/>
            <pc:sldMk cId="1194422586" sldId="1072"/>
            <ac:spMk id="8" creationId="{833DCAC9-6141-45E8-AB42-D6443C6E1FDC}"/>
          </ac:spMkLst>
        </pc:spChg>
        <pc:spChg chg="add mod">
          <ac:chgData name="Stalin Jacob Wilson Packia Dhas" userId="050d7d71-3621-4503-95e8-1c9a9d962492" providerId="ADAL" clId="{3FBC77E1-FE42-4F9E-B4B2-3759F3328945}" dt="2026-04-29T14:22:21.751" v="4178"/>
          <ac:spMkLst>
            <pc:docMk/>
            <pc:sldMk cId="1194422586" sldId="1072"/>
            <ac:spMk id="9" creationId="{C747ACAF-7266-4741-A0D5-03BCB0A1EE47}"/>
          </ac:spMkLst>
        </pc:spChg>
        <pc:spChg chg="add mod">
          <ac:chgData name="Stalin Jacob Wilson Packia Dhas" userId="050d7d71-3621-4503-95e8-1c9a9d962492" providerId="ADAL" clId="{3FBC77E1-FE42-4F9E-B4B2-3759F3328945}" dt="2026-04-29T14:22:21.751" v="4185"/>
          <ac:spMkLst>
            <pc:docMk/>
            <pc:sldMk cId="1194422586" sldId="1072"/>
            <ac:spMk id="10" creationId="{DE7AD780-028B-46E0-9897-4DA25D0B9D54}"/>
          </ac:spMkLst>
        </pc:spChg>
        <pc:spChg chg="add mod">
          <ac:chgData name="Stalin Jacob Wilson Packia Dhas" userId="050d7d71-3621-4503-95e8-1c9a9d962492" providerId="ADAL" clId="{3FBC77E1-FE42-4F9E-B4B2-3759F3328945}" dt="2026-04-29T14:22:21.769" v="4195"/>
          <ac:spMkLst>
            <pc:docMk/>
            <pc:sldMk cId="1194422586" sldId="1072"/>
            <ac:spMk id="11" creationId="{4B06B86C-0D2B-4CE2-95A2-CC0BCCCD0B34}"/>
          </ac:spMkLst>
        </pc:spChg>
        <pc:spChg chg="add mod">
          <ac:chgData name="Stalin Jacob Wilson Packia Dhas" userId="050d7d71-3621-4503-95e8-1c9a9d962492" providerId="ADAL" clId="{3FBC77E1-FE42-4F9E-B4B2-3759F3328945}" dt="2026-04-29T14:22:21.769" v="4204"/>
          <ac:spMkLst>
            <pc:docMk/>
            <pc:sldMk cId="1194422586" sldId="1072"/>
            <ac:spMk id="12" creationId="{7D8EAF39-93A6-4EF4-B941-E4F0281A08FF}"/>
          </ac:spMkLst>
        </pc:spChg>
        <pc:spChg chg="add mod">
          <ac:chgData name="Stalin Jacob Wilson Packia Dhas" userId="050d7d71-3621-4503-95e8-1c9a9d962492" providerId="ADAL" clId="{3FBC77E1-FE42-4F9E-B4B2-3759F3328945}" dt="2026-04-29T14:22:21.769" v="4215"/>
          <ac:spMkLst>
            <pc:docMk/>
            <pc:sldMk cId="1194422586" sldId="1072"/>
            <ac:spMk id="13" creationId="{6B16E0A9-8359-47AB-B71F-DB5FD0448453}"/>
          </ac:spMkLst>
        </pc:spChg>
        <pc:spChg chg="add mod">
          <ac:chgData name="Stalin Jacob Wilson Packia Dhas" userId="050d7d71-3621-4503-95e8-1c9a9d962492" providerId="ADAL" clId="{3FBC77E1-FE42-4F9E-B4B2-3759F3328945}" dt="2026-04-29T14:22:21.783" v="4225"/>
          <ac:spMkLst>
            <pc:docMk/>
            <pc:sldMk cId="1194422586" sldId="1072"/>
            <ac:spMk id="14" creationId="{DA15EAEB-58EC-4128-88BA-C531AB5BC836}"/>
          </ac:spMkLst>
        </pc:spChg>
        <pc:spChg chg="add mod">
          <ac:chgData name="Stalin Jacob Wilson Packia Dhas" userId="050d7d71-3621-4503-95e8-1c9a9d962492" providerId="ADAL" clId="{3FBC77E1-FE42-4F9E-B4B2-3759F3328945}" dt="2026-04-29T14:22:21.786" v="4235"/>
          <ac:spMkLst>
            <pc:docMk/>
            <pc:sldMk cId="1194422586" sldId="1072"/>
            <ac:spMk id="15" creationId="{05C87F47-A18A-4339-9BD3-30E089038F54}"/>
          </ac:spMkLst>
        </pc:spChg>
        <pc:spChg chg="add mod">
          <ac:chgData name="Stalin Jacob Wilson Packia Dhas" userId="050d7d71-3621-4503-95e8-1c9a9d962492" providerId="ADAL" clId="{3FBC77E1-FE42-4F9E-B4B2-3759F3328945}" dt="2026-04-29T14:22:21.786" v="4244"/>
          <ac:spMkLst>
            <pc:docMk/>
            <pc:sldMk cId="1194422586" sldId="1072"/>
            <ac:spMk id="16" creationId="{E973AEC0-234B-4477-AD61-3FD5EB183968}"/>
          </ac:spMkLst>
        </pc:spChg>
        <pc:spChg chg="add mod">
          <ac:chgData name="Stalin Jacob Wilson Packia Dhas" userId="050d7d71-3621-4503-95e8-1c9a9d962492" providerId="ADAL" clId="{3FBC77E1-FE42-4F9E-B4B2-3759F3328945}" dt="2026-04-29T14:22:21.786" v="4255"/>
          <ac:spMkLst>
            <pc:docMk/>
            <pc:sldMk cId="1194422586" sldId="1072"/>
            <ac:spMk id="17" creationId="{F964815A-39F3-4433-AEFF-0BB7B67CEE84}"/>
          </ac:spMkLst>
        </pc:spChg>
        <pc:spChg chg="add mod">
          <ac:chgData name="Stalin Jacob Wilson Packia Dhas" userId="050d7d71-3621-4503-95e8-1c9a9d962492" providerId="ADAL" clId="{3FBC77E1-FE42-4F9E-B4B2-3759F3328945}" dt="2026-04-29T14:22:21.798" v="4265"/>
          <ac:spMkLst>
            <pc:docMk/>
            <pc:sldMk cId="1194422586" sldId="1072"/>
            <ac:spMk id="18" creationId="{4DD42CD9-4503-4280-9B34-9CF9B4245D89}"/>
          </ac:spMkLst>
        </pc:spChg>
        <pc:spChg chg="add mod">
          <ac:chgData name="Stalin Jacob Wilson Packia Dhas" userId="050d7d71-3621-4503-95e8-1c9a9d962492" providerId="ADAL" clId="{3FBC77E1-FE42-4F9E-B4B2-3759F3328945}" dt="2026-04-29T14:22:21.798" v="4275"/>
          <ac:spMkLst>
            <pc:docMk/>
            <pc:sldMk cId="1194422586" sldId="1072"/>
            <ac:spMk id="19" creationId="{BA6BDB30-A9B8-465A-98F8-B924CE848C01}"/>
          </ac:spMkLst>
        </pc:spChg>
        <pc:spChg chg="add mod">
          <ac:chgData name="Stalin Jacob Wilson Packia Dhas" userId="050d7d71-3621-4503-95e8-1c9a9d962492" providerId="ADAL" clId="{3FBC77E1-FE42-4F9E-B4B2-3759F3328945}" dt="2026-04-29T14:22:21.798" v="4284"/>
          <ac:spMkLst>
            <pc:docMk/>
            <pc:sldMk cId="1194422586" sldId="1072"/>
            <ac:spMk id="20" creationId="{0B532087-1E1D-4D1A-A289-09EE8BD47974}"/>
          </ac:spMkLst>
        </pc:spChg>
        <pc:spChg chg="add mod">
          <ac:chgData name="Stalin Jacob Wilson Packia Dhas" userId="050d7d71-3621-4503-95e8-1c9a9d962492" providerId="ADAL" clId="{3FBC77E1-FE42-4F9E-B4B2-3759F3328945}" dt="2026-04-29T14:22:21.798" v="4295"/>
          <ac:spMkLst>
            <pc:docMk/>
            <pc:sldMk cId="1194422586" sldId="1072"/>
            <ac:spMk id="21" creationId="{E0BEA29C-1AE8-449D-831D-565F0FF78A9F}"/>
          </ac:spMkLst>
        </pc:spChg>
        <pc:spChg chg="add mod">
          <ac:chgData name="Stalin Jacob Wilson Packia Dhas" userId="050d7d71-3621-4503-95e8-1c9a9d962492" providerId="ADAL" clId="{3FBC77E1-FE42-4F9E-B4B2-3759F3328945}" dt="2026-04-29T14:22:21.814" v="4305"/>
          <ac:spMkLst>
            <pc:docMk/>
            <pc:sldMk cId="1194422586" sldId="1072"/>
            <ac:spMk id="22" creationId="{E446AC68-5007-460B-A62C-BE88C7625550}"/>
          </ac:spMkLst>
        </pc:spChg>
        <pc:spChg chg="add mod">
          <ac:chgData name="Stalin Jacob Wilson Packia Dhas" userId="050d7d71-3621-4503-95e8-1c9a9d962492" providerId="ADAL" clId="{3FBC77E1-FE42-4F9E-B4B2-3759F3328945}" dt="2026-04-29T14:22:21.814" v="4315"/>
          <ac:spMkLst>
            <pc:docMk/>
            <pc:sldMk cId="1194422586" sldId="1072"/>
            <ac:spMk id="23" creationId="{BEAF47C3-0272-432C-8AB3-A141C051BED5}"/>
          </ac:spMkLst>
        </pc:spChg>
        <pc:spChg chg="add mod">
          <ac:chgData name="Stalin Jacob Wilson Packia Dhas" userId="050d7d71-3621-4503-95e8-1c9a9d962492" providerId="ADAL" clId="{3FBC77E1-FE42-4F9E-B4B2-3759F3328945}" dt="2026-04-29T14:22:21.814" v="4324"/>
          <ac:spMkLst>
            <pc:docMk/>
            <pc:sldMk cId="1194422586" sldId="1072"/>
            <ac:spMk id="24" creationId="{110CCFAB-B65C-411A-9AF3-6AC03EAA2D9F}"/>
          </ac:spMkLst>
        </pc:spChg>
        <pc:spChg chg="add mod">
          <ac:chgData name="Stalin Jacob Wilson Packia Dhas" userId="050d7d71-3621-4503-95e8-1c9a9d962492" providerId="ADAL" clId="{3FBC77E1-FE42-4F9E-B4B2-3759F3328945}" dt="2026-04-29T14:22:21.814" v="4335"/>
          <ac:spMkLst>
            <pc:docMk/>
            <pc:sldMk cId="1194422586" sldId="1072"/>
            <ac:spMk id="25" creationId="{6152FC5F-991F-4072-9D59-97B4FA98765A}"/>
          </ac:spMkLst>
        </pc:spChg>
        <pc:spChg chg="add mod">
          <ac:chgData name="Stalin Jacob Wilson Packia Dhas" userId="050d7d71-3621-4503-95e8-1c9a9d962492" providerId="ADAL" clId="{3FBC77E1-FE42-4F9E-B4B2-3759F3328945}" dt="2026-04-29T14:22:21.835" v="4345"/>
          <ac:spMkLst>
            <pc:docMk/>
            <pc:sldMk cId="1194422586" sldId="1072"/>
            <ac:spMk id="26" creationId="{C238486A-9237-4116-BEB5-C3B11D64C7E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19.736" v="26408" actId="47"/>
        <pc:sldMkLst>
          <pc:docMk/>
          <pc:sldMk cId="3661899211" sldId="1072"/>
        </pc:sldMkLst>
        <pc:spChg chg="mod">
          <ac:chgData name="Stalin Jacob Wilson Packia Dhas" userId="050d7d71-3621-4503-95e8-1c9a9d962492" providerId="ADAL" clId="{3FBC77E1-FE42-4F9E-B4B2-3759F3328945}" dt="2026-04-29T14:38:45.684" v="26249" actId="404"/>
          <ac:spMkLst>
            <pc:docMk/>
            <pc:sldMk cId="3661899211" sldId="107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47.050" v="10942"/>
          <ac:spMkLst>
            <pc:docMk/>
            <pc:sldMk cId="3661899211" sldId="107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47.066" v="10953"/>
          <ac:spMkLst>
            <pc:docMk/>
            <pc:sldMk cId="3661899211" sldId="1072"/>
            <ac:spMk id="4" creationId="{72929264-89E8-4B8A-9C44-2C25BAA7D184}"/>
          </ac:spMkLst>
        </pc:spChg>
        <pc:spChg chg="add mod">
          <ac:chgData name="Stalin Jacob Wilson Packia Dhas" userId="050d7d71-3621-4503-95e8-1c9a9d962492" providerId="ADAL" clId="{3FBC77E1-FE42-4F9E-B4B2-3759F3328945}" dt="2026-04-29T14:32:47.066" v="10965"/>
          <ac:spMkLst>
            <pc:docMk/>
            <pc:sldMk cId="3661899211" sldId="1072"/>
            <ac:spMk id="5" creationId="{DD0FBB57-6DEB-4BBC-B332-0696755BCCF1}"/>
          </ac:spMkLst>
        </pc:spChg>
        <pc:spChg chg="add mod">
          <ac:chgData name="Stalin Jacob Wilson Packia Dhas" userId="050d7d71-3621-4503-95e8-1c9a9d962492" providerId="ADAL" clId="{3FBC77E1-FE42-4F9E-B4B2-3759F3328945}" dt="2026-04-29T14:32:47.066" v="10972"/>
          <ac:spMkLst>
            <pc:docMk/>
            <pc:sldMk cId="3661899211" sldId="1072"/>
            <ac:spMk id="6" creationId="{9B5C616C-D60C-46DE-A7DE-F995FC7CF44E}"/>
          </ac:spMkLst>
        </pc:spChg>
        <pc:spChg chg="add mod">
          <ac:chgData name="Stalin Jacob Wilson Packia Dhas" userId="050d7d71-3621-4503-95e8-1c9a9d962492" providerId="ADAL" clId="{3FBC77E1-FE42-4F9E-B4B2-3759F3328945}" dt="2026-04-29T14:32:47.066" v="10979"/>
          <ac:spMkLst>
            <pc:docMk/>
            <pc:sldMk cId="3661899211" sldId="1072"/>
            <ac:spMk id="7" creationId="{0A85C3A6-7631-44B2-ACDE-CCD2FF8A99AF}"/>
          </ac:spMkLst>
        </pc:spChg>
        <pc:spChg chg="add mod">
          <ac:chgData name="Stalin Jacob Wilson Packia Dhas" userId="050d7d71-3621-4503-95e8-1c9a9d962492" providerId="ADAL" clId="{3FBC77E1-FE42-4F9E-B4B2-3759F3328945}" dt="2026-04-29T14:32:47.066" v="10988"/>
          <ac:spMkLst>
            <pc:docMk/>
            <pc:sldMk cId="3661899211" sldId="1072"/>
            <ac:spMk id="8" creationId="{902520F8-5D50-46DD-824A-5E6DFA7E3F97}"/>
          </ac:spMkLst>
        </pc:spChg>
        <pc:spChg chg="add mod">
          <ac:chgData name="Stalin Jacob Wilson Packia Dhas" userId="050d7d71-3621-4503-95e8-1c9a9d962492" providerId="ADAL" clId="{3FBC77E1-FE42-4F9E-B4B2-3759F3328945}" dt="2026-04-29T14:32:47.082" v="10995"/>
          <ac:spMkLst>
            <pc:docMk/>
            <pc:sldMk cId="3661899211" sldId="1072"/>
            <ac:spMk id="9" creationId="{11987A43-8665-4D6C-AE9D-C11BEA0BF1D8}"/>
          </ac:spMkLst>
        </pc:spChg>
        <pc:spChg chg="add mod">
          <ac:chgData name="Stalin Jacob Wilson Packia Dhas" userId="050d7d71-3621-4503-95e8-1c9a9d962492" providerId="ADAL" clId="{3FBC77E1-FE42-4F9E-B4B2-3759F3328945}" dt="2026-04-29T14:32:47.098" v="11002"/>
          <ac:spMkLst>
            <pc:docMk/>
            <pc:sldMk cId="3661899211" sldId="1072"/>
            <ac:spMk id="10" creationId="{9120BB00-B0BA-4DAC-BC84-9BB71030C6EE}"/>
          </ac:spMkLst>
        </pc:spChg>
        <pc:spChg chg="add mod">
          <ac:chgData name="Stalin Jacob Wilson Packia Dhas" userId="050d7d71-3621-4503-95e8-1c9a9d962492" providerId="ADAL" clId="{3FBC77E1-FE42-4F9E-B4B2-3759F3328945}" dt="2026-04-29T14:32:47.098" v="11012"/>
          <ac:spMkLst>
            <pc:docMk/>
            <pc:sldMk cId="3661899211" sldId="1072"/>
            <ac:spMk id="11" creationId="{A1D992B6-AD78-46B3-AB80-1C6A3EFC96A9}"/>
          </ac:spMkLst>
        </pc:spChg>
        <pc:spChg chg="add mod">
          <ac:chgData name="Stalin Jacob Wilson Packia Dhas" userId="050d7d71-3621-4503-95e8-1c9a9d962492" providerId="ADAL" clId="{3FBC77E1-FE42-4F9E-B4B2-3759F3328945}" dt="2026-04-29T14:32:47.114" v="11021"/>
          <ac:spMkLst>
            <pc:docMk/>
            <pc:sldMk cId="3661899211" sldId="1072"/>
            <ac:spMk id="12" creationId="{85BBDF3C-EA20-41A3-94BC-19EFD73C3136}"/>
          </ac:spMkLst>
        </pc:spChg>
        <pc:spChg chg="add mod">
          <ac:chgData name="Stalin Jacob Wilson Packia Dhas" userId="050d7d71-3621-4503-95e8-1c9a9d962492" providerId="ADAL" clId="{3FBC77E1-FE42-4F9E-B4B2-3759F3328945}" dt="2026-04-29T14:32:47.114" v="11032"/>
          <ac:spMkLst>
            <pc:docMk/>
            <pc:sldMk cId="3661899211" sldId="1072"/>
            <ac:spMk id="13" creationId="{360A1693-D708-4600-A144-D006FC9C92C5}"/>
          </ac:spMkLst>
        </pc:spChg>
        <pc:spChg chg="add mod">
          <ac:chgData name="Stalin Jacob Wilson Packia Dhas" userId="050d7d71-3621-4503-95e8-1c9a9d962492" providerId="ADAL" clId="{3FBC77E1-FE42-4F9E-B4B2-3759F3328945}" dt="2026-04-29T14:32:47.120" v="11042"/>
          <ac:spMkLst>
            <pc:docMk/>
            <pc:sldMk cId="3661899211" sldId="1072"/>
            <ac:spMk id="14" creationId="{21FC6C32-A5E8-4EBF-878A-57108BE521FA}"/>
          </ac:spMkLst>
        </pc:spChg>
        <pc:spChg chg="add mod">
          <ac:chgData name="Stalin Jacob Wilson Packia Dhas" userId="050d7d71-3621-4503-95e8-1c9a9d962492" providerId="ADAL" clId="{3FBC77E1-FE42-4F9E-B4B2-3759F3328945}" dt="2026-04-29T14:32:47.120" v="11052"/>
          <ac:spMkLst>
            <pc:docMk/>
            <pc:sldMk cId="3661899211" sldId="1072"/>
            <ac:spMk id="15" creationId="{4881453D-C440-4CFE-BA93-5058D88D063C}"/>
          </ac:spMkLst>
        </pc:spChg>
        <pc:spChg chg="add mod">
          <ac:chgData name="Stalin Jacob Wilson Packia Dhas" userId="050d7d71-3621-4503-95e8-1c9a9d962492" providerId="ADAL" clId="{3FBC77E1-FE42-4F9E-B4B2-3759F3328945}" dt="2026-04-29T14:32:47.129" v="11061"/>
          <ac:spMkLst>
            <pc:docMk/>
            <pc:sldMk cId="3661899211" sldId="1072"/>
            <ac:spMk id="16" creationId="{7AE4BBC1-AF62-4939-B0F7-4655B205D071}"/>
          </ac:spMkLst>
        </pc:spChg>
        <pc:spChg chg="add mod">
          <ac:chgData name="Stalin Jacob Wilson Packia Dhas" userId="050d7d71-3621-4503-95e8-1c9a9d962492" providerId="ADAL" clId="{3FBC77E1-FE42-4F9E-B4B2-3759F3328945}" dt="2026-04-29T14:32:47.129" v="11072"/>
          <ac:spMkLst>
            <pc:docMk/>
            <pc:sldMk cId="3661899211" sldId="1072"/>
            <ac:spMk id="17" creationId="{2093AA9A-D3EE-429A-A95F-E4DB9BDA6C90}"/>
          </ac:spMkLst>
        </pc:spChg>
        <pc:spChg chg="add mod">
          <ac:chgData name="Stalin Jacob Wilson Packia Dhas" userId="050d7d71-3621-4503-95e8-1c9a9d962492" providerId="ADAL" clId="{3FBC77E1-FE42-4F9E-B4B2-3759F3328945}" dt="2026-04-29T14:32:47.129" v="11082"/>
          <ac:spMkLst>
            <pc:docMk/>
            <pc:sldMk cId="3661899211" sldId="1072"/>
            <ac:spMk id="18" creationId="{ADE5AEC8-519F-4DC3-B4A1-9F927ED01DD7}"/>
          </ac:spMkLst>
        </pc:spChg>
        <pc:spChg chg="add mod">
          <ac:chgData name="Stalin Jacob Wilson Packia Dhas" userId="050d7d71-3621-4503-95e8-1c9a9d962492" providerId="ADAL" clId="{3FBC77E1-FE42-4F9E-B4B2-3759F3328945}" dt="2026-04-29T14:32:47.129" v="11092"/>
          <ac:spMkLst>
            <pc:docMk/>
            <pc:sldMk cId="3661899211" sldId="1072"/>
            <ac:spMk id="19" creationId="{8A9FFE66-2884-49E7-8BB3-83047B087B7A}"/>
          </ac:spMkLst>
        </pc:spChg>
        <pc:spChg chg="add mod">
          <ac:chgData name="Stalin Jacob Wilson Packia Dhas" userId="050d7d71-3621-4503-95e8-1c9a9d962492" providerId="ADAL" clId="{3FBC77E1-FE42-4F9E-B4B2-3759F3328945}" dt="2026-04-29T14:32:47.129" v="11101"/>
          <ac:spMkLst>
            <pc:docMk/>
            <pc:sldMk cId="3661899211" sldId="1072"/>
            <ac:spMk id="20" creationId="{B0EEF568-BFD7-46CC-8951-3762663F7F4B}"/>
          </ac:spMkLst>
        </pc:spChg>
        <pc:spChg chg="add mod">
          <ac:chgData name="Stalin Jacob Wilson Packia Dhas" userId="050d7d71-3621-4503-95e8-1c9a9d962492" providerId="ADAL" clId="{3FBC77E1-FE42-4F9E-B4B2-3759F3328945}" dt="2026-04-29T14:32:47.145" v="11112"/>
          <ac:spMkLst>
            <pc:docMk/>
            <pc:sldMk cId="3661899211" sldId="1072"/>
            <ac:spMk id="21" creationId="{257092DA-2177-4AA6-A3FB-9366F8158264}"/>
          </ac:spMkLst>
        </pc:spChg>
        <pc:spChg chg="add mod">
          <ac:chgData name="Stalin Jacob Wilson Packia Dhas" userId="050d7d71-3621-4503-95e8-1c9a9d962492" providerId="ADAL" clId="{3FBC77E1-FE42-4F9E-B4B2-3759F3328945}" dt="2026-04-29T14:32:47.145" v="11122"/>
          <ac:spMkLst>
            <pc:docMk/>
            <pc:sldMk cId="3661899211" sldId="1072"/>
            <ac:spMk id="22" creationId="{DDEE8221-A3AB-4895-A198-AD04BA392D69}"/>
          </ac:spMkLst>
        </pc:spChg>
        <pc:spChg chg="add mod">
          <ac:chgData name="Stalin Jacob Wilson Packia Dhas" userId="050d7d71-3621-4503-95e8-1c9a9d962492" providerId="ADAL" clId="{3FBC77E1-FE42-4F9E-B4B2-3759F3328945}" dt="2026-04-29T14:32:47.145" v="11132"/>
          <ac:spMkLst>
            <pc:docMk/>
            <pc:sldMk cId="3661899211" sldId="1072"/>
            <ac:spMk id="23" creationId="{6B55C0D0-39D5-4448-B89C-94BA83DE8996}"/>
          </ac:spMkLst>
        </pc:spChg>
        <pc:spChg chg="add mod">
          <ac:chgData name="Stalin Jacob Wilson Packia Dhas" userId="050d7d71-3621-4503-95e8-1c9a9d962492" providerId="ADAL" clId="{3FBC77E1-FE42-4F9E-B4B2-3759F3328945}" dt="2026-04-29T14:32:47.145" v="11141"/>
          <ac:spMkLst>
            <pc:docMk/>
            <pc:sldMk cId="3661899211" sldId="1072"/>
            <ac:spMk id="24" creationId="{5AFD6043-F19E-42C1-8C00-10E6C9F7B546}"/>
          </ac:spMkLst>
        </pc:spChg>
        <pc:spChg chg="add mod">
          <ac:chgData name="Stalin Jacob Wilson Packia Dhas" userId="050d7d71-3621-4503-95e8-1c9a9d962492" providerId="ADAL" clId="{3FBC77E1-FE42-4F9E-B4B2-3759F3328945}" dt="2026-04-29T14:32:47.161" v="11152"/>
          <ac:spMkLst>
            <pc:docMk/>
            <pc:sldMk cId="3661899211" sldId="1072"/>
            <ac:spMk id="25" creationId="{279F7A43-3E2E-4B41-A0AD-1467EFAEF6A3}"/>
          </ac:spMkLst>
        </pc:spChg>
        <pc:spChg chg="add mod">
          <ac:chgData name="Stalin Jacob Wilson Packia Dhas" userId="050d7d71-3621-4503-95e8-1c9a9d962492" providerId="ADAL" clId="{3FBC77E1-FE42-4F9E-B4B2-3759F3328945}" dt="2026-04-29T14:32:47.161" v="11162"/>
          <ac:spMkLst>
            <pc:docMk/>
            <pc:sldMk cId="3661899211" sldId="1072"/>
            <ac:spMk id="26" creationId="{0FC2F80F-488A-4563-AFA2-DD3E967CEBD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19.853" v="26409" actId="47"/>
        <pc:sldMkLst>
          <pc:docMk/>
          <pc:sldMk cId="536934229" sldId="1073"/>
        </pc:sldMkLst>
        <pc:spChg chg="mod">
          <ac:chgData name="Stalin Jacob Wilson Packia Dhas" userId="050d7d71-3621-4503-95e8-1c9a9d962492" providerId="ADAL" clId="{3FBC77E1-FE42-4F9E-B4B2-3759F3328945}" dt="2026-04-29T14:38:52.449" v="26252" actId="404"/>
          <ac:spMkLst>
            <pc:docMk/>
            <pc:sldMk cId="536934229" sldId="107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47.585" v="11167"/>
          <ac:spMkLst>
            <pc:docMk/>
            <pc:sldMk cId="536934229" sldId="107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47.601" v="11178"/>
          <ac:spMkLst>
            <pc:docMk/>
            <pc:sldMk cId="536934229" sldId="1073"/>
            <ac:spMk id="4" creationId="{DDF0E3F2-BE86-49E4-BE7A-63818B5A932E}"/>
          </ac:spMkLst>
        </pc:spChg>
        <pc:spChg chg="add mod">
          <ac:chgData name="Stalin Jacob Wilson Packia Dhas" userId="050d7d71-3621-4503-95e8-1c9a9d962492" providerId="ADAL" clId="{3FBC77E1-FE42-4F9E-B4B2-3759F3328945}" dt="2026-04-29T14:32:47.605" v="11190"/>
          <ac:spMkLst>
            <pc:docMk/>
            <pc:sldMk cId="536934229" sldId="1073"/>
            <ac:spMk id="5" creationId="{671D77C4-4F17-46FE-9D59-8A89C1BE0002}"/>
          </ac:spMkLst>
        </pc:spChg>
        <pc:spChg chg="add mod">
          <ac:chgData name="Stalin Jacob Wilson Packia Dhas" userId="050d7d71-3621-4503-95e8-1c9a9d962492" providerId="ADAL" clId="{3FBC77E1-FE42-4F9E-B4B2-3759F3328945}" dt="2026-04-29T14:32:47.609" v="11197"/>
          <ac:spMkLst>
            <pc:docMk/>
            <pc:sldMk cId="536934229" sldId="1073"/>
            <ac:spMk id="6" creationId="{5F487C85-1CEC-4815-897D-51CF7C3BC7F4}"/>
          </ac:spMkLst>
        </pc:spChg>
        <pc:spChg chg="add mod">
          <ac:chgData name="Stalin Jacob Wilson Packia Dhas" userId="050d7d71-3621-4503-95e8-1c9a9d962492" providerId="ADAL" clId="{3FBC77E1-FE42-4F9E-B4B2-3759F3328945}" dt="2026-04-29T14:32:47.611" v="11204"/>
          <ac:spMkLst>
            <pc:docMk/>
            <pc:sldMk cId="536934229" sldId="1073"/>
            <ac:spMk id="7" creationId="{0A2A7CA5-DDD4-44DA-909F-8B45367DC93C}"/>
          </ac:spMkLst>
        </pc:spChg>
        <pc:spChg chg="add mod">
          <ac:chgData name="Stalin Jacob Wilson Packia Dhas" userId="050d7d71-3621-4503-95e8-1c9a9d962492" providerId="ADAL" clId="{3FBC77E1-FE42-4F9E-B4B2-3759F3328945}" dt="2026-04-29T14:32:47.620" v="11211"/>
          <ac:spMkLst>
            <pc:docMk/>
            <pc:sldMk cId="536934229" sldId="1073"/>
            <ac:spMk id="8" creationId="{DA5A1DBC-3651-4D79-B5E9-EF58D5A9D710}"/>
          </ac:spMkLst>
        </pc:spChg>
        <pc:spChg chg="add mod">
          <ac:chgData name="Stalin Jacob Wilson Packia Dhas" userId="050d7d71-3621-4503-95e8-1c9a9d962492" providerId="ADAL" clId="{3FBC77E1-FE42-4F9E-B4B2-3759F3328945}" dt="2026-04-29T14:32:47.620" v="11218"/>
          <ac:spMkLst>
            <pc:docMk/>
            <pc:sldMk cId="536934229" sldId="1073"/>
            <ac:spMk id="9" creationId="{694480EA-E23D-4A5D-B404-BF488863E321}"/>
          </ac:spMkLst>
        </pc:spChg>
        <pc:spChg chg="add mod">
          <ac:chgData name="Stalin Jacob Wilson Packia Dhas" userId="050d7d71-3621-4503-95e8-1c9a9d962492" providerId="ADAL" clId="{3FBC77E1-FE42-4F9E-B4B2-3759F3328945}" dt="2026-04-29T14:32:47.643" v="11228"/>
          <ac:spMkLst>
            <pc:docMk/>
            <pc:sldMk cId="536934229" sldId="1073"/>
            <ac:spMk id="10" creationId="{3F9235E3-7A0B-46C0-96D9-DB9A6FEE6A5D}"/>
          </ac:spMkLst>
        </pc:spChg>
        <pc:spChg chg="add mod">
          <ac:chgData name="Stalin Jacob Wilson Packia Dhas" userId="050d7d71-3621-4503-95e8-1c9a9d962492" providerId="ADAL" clId="{3FBC77E1-FE42-4F9E-B4B2-3759F3328945}" dt="2026-04-29T14:32:47.649" v="11237"/>
          <ac:spMkLst>
            <pc:docMk/>
            <pc:sldMk cId="536934229" sldId="1073"/>
            <ac:spMk id="11" creationId="{B6ECB047-70EC-4490-9FF0-D6095C3C966F}"/>
          </ac:spMkLst>
        </pc:spChg>
        <pc:spChg chg="add mod">
          <ac:chgData name="Stalin Jacob Wilson Packia Dhas" userId="050d7d71-3621-4503-95e8-1c9a9d962492" providerId="ADAL" clId="{3FBC77E1-FE42-4F9E-B4B2-3759F3328945}" dt="2026-04-29T14:32:47.649" v="11248"/>
          <ac:spMkLst>
            <pc:docMk/>
            <pc:sldMk cId="536934229" sldId="1073"/>
            <ac:spMk id="12" creationId="{5CCFD2CA-6AF2-4811-A4B7-A2FDE5C355E4}"/>
          </ac:spMkLst>
        </pc:spChg>
        <pc:spChg chg="add mod">
          <ac:chgData name="Stalin Jacob Wilson Packia Dhas" userId="050d7d71-3621-4503-95e8-1c9a9d962492" providerId="ADAL" clId="{3FBC77E1-FE42-4F9E-B4B2-3759F3328945}" dt="2026-04-29T14:32:47.649" v="11258"/>
          <ac:spMkLst>
            <pc:docMk/>
            <pc:sldMk cId="536934229" sldId="1073"/>
            <ac:spMk id="13" creationId="{7456E303-EFA0-4125-9B03-62799D2E7535}"/>
          </ac:spMkLst>
        </pc:spChg>
        <pc:spChg chg="add mod">
          <ac:chgData name="Stalin Jacob Wilson Packia Dhas" userId="050d7d71-3621-4503-95e8-1c9a9d962492" providerId="ADAL" clId="{3FBC77E1-FE42-4F9E-B4B2-3759F3328945}" dt="2026-04-29T14:32:47.660" v="11268"/>
          <ac:spMkLst>
            <pc:docMk/>
            <pc:sldMk cId="536934229" sldId="1073"/>
            <ac:spMk id="14" creationId="{41705E96-9550-4DF9-A2D7-A07A507BC47C}"/>
          </ac:spMkLst>
        </pc:spChg>
        <pc:spChg chg="add mod">
          <ac:chgData name="Stalin Jacob Wilson Packia Dhas" userId="050d7d71-3621-4503-95e8-1c9a9d962492" providerId="ADAL" clId="{3FBC77E1-FE42-4F9E-B4B2-3759F3328945}" dt="2026-04-29T14:32:47.665" v="11277"/>
          <ac:spMkLst>
            <pc:docMk/>
            <pc:sldMk cId="536934229" sldId="1073"/>
            <ac:spMk id="15" creationId="{852EB958-5A81-45D4-99FD-597DF511C57D}"/>
          </ac:spMkLst>
        </pc:spChg>
        <pc:spChg chg="add mod">
          <ac:chgData name="Stalin Jacob Wilson Packia Dhas" userId="050d7d71-3621-4503-95e8-1c9a9d962492" providerId="ADAL" clId="{3FBC77E1-FE42-4F9E-B4B2-3759F3328945}" dt="2026-04-29T14:32:47.671" v="11288"/>
          <ac:spMkLst>
            <pc:docMk/>
            <pc:sldMk cId="536934229" sldId="1073"/>
            <ac:spMk id="16" creationId="{A4CE0590-95C3-4799-82AA-B1F453152E3E}"/>
          </ac:spMkLst>
        </pc:spChg>
        <pc:spChg chg="add mod">
          <ac:chgData name="Stalin Jacob Wilson Packia Dhas" userId="050d7d71-3621-4503-95e8-1c9a9d962492" providerId="ADAL" clId="{3FBC77E1-FE42-4F9E-B4B2-3759F3328945}" dt="2026-04-29T14:32:47.675" v="11298"/>
          <ac:spMkLst>
            <pc:docMk/>
            <pc:sldMk cId="536934229" sldId="1073"/>
            <ac:spMk id="17" creationId="{0EFF6DA3-A538-4114-B617-41C23DE55A5D}"/>
          </ac:spMkLst>
        </pc:spChg>
        <pc:spChg chg="add mod">
          <ac:chgData name="Stalin Jacob Wilson Packia Dhas" userId="050d7d71-3621-4503-95e8-1c9a9d962492" providerId="ADAL" clId="{3FBC77E1-FE42-4F9E-B4B2-3759F3328945}" dt="2026-04-29T14:32:47.681" v="11308"/>
          <ac:spMkLst>
            <pc:docMk/>
            <pc:sldMk cId="536934229" sldId="1073"/>
            <ac:spMk id="18" creationId="{1FFD7A74-4B0B-4064-BF8B-D380D6E4D955}"/>
          </ac:spMkLst>
        </pc:spChg>
        <pc:spChg chg="add mod">
          <ac:chgData name="Stalin Jacob Wilson Packia Dhas" userId="050d7d71-3621-4503-95e8-1c9a9d962492" providerId="ADAL" clId="{3FBC77E1-FE42-4F9E-B4B2-3759F3328945}" dt="2026-04-29T14:32:47.681" v="11317"/>
          <ac:spMkLst>
            <pc:docMk/>
            <pc:sldMk cId="536934229" sldId="1073"/>
            <ac:spMk id="19" creationId="{634A4317-5A63-4C8D-9C2F-0FB5C9864489}"/>
          </ac:spMkLst>
        </pc:spChg>
        <pc:spChg chg="add mod">
          <ac:chgData name="Stalin Jacob Wilson Packia Dhas" userId="050d7d71-3621-4503-95e8-1c9a9d962492" providerId="ADAL" clId="{3FBC77E1-FE42-4F9E-B4B2-3759F3328945}" dt="2026-04-29T14:32:47.681" v="11328"/>
          <ac:spMkLst>
            <pc:docMk/>
            <pc:sldMk cId="536934229" sldId="1073"/>
            <ac:spMk id="20" creationId="{129093DE-F079-4965-8828-C796F5B54B2A}"/>
          </ac:spMkLst>
        </pc:spChg>
        <pc:spChg chg="add mod">
          <ac:chgData name="Stalin Jacob Wilson Packia Dhas" userId="050d7d71-3621-4503-95e8-1c9a9d962492" providerId="ADAL" clId="{3FBC77E1-FE42-4F9E-B4B2-3759F3328945}" dt="2026-04-29T14:32:47.693" v="11338"/>
          <ac:spMkLst>
            <pc:docMk/>
            <pc:sldMk cId="536934229" sldId="1073"/>
            <ac:spMk id="21" creationId="{54BA4125-619F-4095-BF51-5F2AE145FB53}"/>
          </ac:spMkLst>
        </pc:spChg>
        <pc:spChg chg="add mod">
          <ac:chgData name="Stalin Jacob Wilson Packia Dhas" userId="050d7d71-3621-4503-95e8-1c9a9d962492" providerId="ADAL" clId="{3FBC77E1-FE42-4F9E-B4B2-3759F3328945}" dt="2026-04-29T14:32:47.698" v="11348"/>
          <ac:spMkLst>
            <pc:docMk/>
            <pc:sldMk cId="536934229" sldId="1073"/>
            <ac:spMk id="22" creationId="{D7F22532-9072-4A7E-9282-EA7949DE72A3}"/>
          </ac:spMkLst>
        </pc:spChg>
        <pc:spChg chg="add mod">
          <ac:chgData name="Stalin Jacob Wilson Packia Dhas" userId="050d7d71-3621-4503-95e8-1c9a9d962492" providerId="ADAL" clId="{3FBC77E1-FE42-4F9E-B4B2-3759F3328945}" dt="2026-04-29T14:32:47.704" v="11357"/>
          <ac:spMkLst>
            <pc:docMk/>
            <pc:sldMk cId="536934229" sldId="1073"/>
            <ac:spMk id="23" creationId="{685B7489-9444-4B3C-AAE3-E9DB6395B7BA}"/>
          </ac:spMkLst>
        </pc:spChg>
        <pc:spChg chg="add mod">
          <ac:chgData name="Stalin Jacob Wilson Packia Dhas" userId="050d7d71-3621-4503-95e8-1c9a9d962492" providerId="ADAL" clId="{3FBC77E1-FE42-4F9E-B4B2-3759F3328945}" dt="2026-04-29T14:32:47.709" v="11368"/>
          <ac:spMkLst>
            <pc:docMk/>
            <pc:sldMk cId="536934229" sldId="1073"/>
            <ac:spMk id="24" creationId="{3583275F-3A18-47A5-96E8-A982C764095B}"/>
          </ac:spMkLst>
        </pc:spChg>
        <pc:spChg chg="add mod">
          <ac:chgData name="Stalin Jacob Wilson Packia Dhas" userId="050d7d71-3621-4503-95e8-1c9a9d962492" providerId="ADAL" clId="{3FBC77E1-FE42-4F9E-B4B2-3759F3328945}" dt="2026-04-29T14:32:47.712" v="11378"/>
          <ac:spMkLst>
            <pc:docMk/>
            <pc:sldMk cId="536934229" sldId="1073"/>
            <ac:spMk id="25" creationId="{F4A12C47-5C95-4930-859D-883026A699C7}"/>
          </ac:spMkLst>
        </pc:spChg>
        <pc:spChg chg="add mod">
          <ac:chgData name="Stalin Jacob Wilson Packia Dhas" userId="050d7d71-3621-4503-95e8-1c9a9d962492" providerId="ADAL" clId="{3FBC77E1-FE42-4F9E-B4B2-3759F3328945}" dt="2026-04-29T14:32:47.731" v="11394"/>
          <ac:spMkLst>
            <pc:docMk/>
            <pc:sldMk cId="536934229" sldId="1073"/>
            <ac:spMk id="26" creationId="{3E90C480-C406-4442-9A3D-0C2FCD6BC02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255" v="10452" actId="47"/>
        <pc:sldMkLst>
          <pc:docMk/>
          <pc:sldMk cId="3749302178" sldId="1073"/>
        </pc:sldMkLst>
        <pc:spChg chg="mod">
          <ac:chgData name="Stalin Jacob Wilson Packia Dhas" userId="050d7d71-3621-4503-95e8-1c9a9d962492" providerId="ADAL" clId="{3FBC77E1-FE42-4F9E-B4B2-3759F3328945}" dt="2026-04-29T14:22:22.740" v="4349"/>
          <ac:spMkLst>
            <pc:docMk/>
            <pc:sldMk cId="3749302178" sldId="107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2.756" v="4350"/>
          <ac:spMkLst>
            <pc:docMk/>
            <pc:sldMk cId="3749302178" sldId="107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2.772" v="4361"/>
          <ac:spMkLst>
            <pc:docMk/>
            <pc:sldMk cId="3749302178" sldId="1073"/>
            <ac:spMk id="4" creationId="{488548FB-1940-454A-97A7-070383C1189B}"/>
          </ac:spMkLst>
        </pc:spChg>
        <pc:spChg chg="add mod">
          <ac:chgData name="Stalin Jacob Wilson Packia Dhas" userId="050d7d71-3621-4503-95e8-1c9a9d962492" providerId="ADAL" clId="{3FBC77E1-FE42-4F9E-B4B2-3759F3328945}" dt="2026-04-29T14:22:22.772" v="4373"/>
          <ac:spMkLst>
            <pc:docMk/>
            <pc:sldMk cId="3749302178" sldId="1073"/>
            <ac:spMk id="5" creationId="{D1AF1667-D246-4828-82D2-515C423C8565}"/>
          </ac:spMkLst>
        </pc:spChg>
        <pc:spChg chg="add mod">
          <ac:chgData name="Stalin Jacob Wilson Packia Dhas" userId="050d7d71-3621-4503-95e8-1c9a9d962492" providerId="ADAL" clId="{3FBC77E1-FE42-4F9E-B4B2-3759F3328945}" dt="2026-04-29T14:22:22.772" v="4380"/>
          <ac:spMkLst>
            <pc:docMk/>
            <pc:sldMk cId="3749302178" sldId="1073"/>
            <ac:spMk id="6" creationId="{1D82374B-99A7-44DB-9843-AE739197B229}"/>
          </ac:spMkLst>
        </pc:spChg>
        <pc:spChg chg="add mod">
          <ac:chgData name="Stalin Jacob Wilson Packia Dhas" userId="050d7d71-3621-4503-95e8-1c9a9d962492" providerId="ADAL" clId="{3FBC77E1-FE42-4F9E-B4B2-3759F3328945}" dt="2026-04-29T14:22:22.772" v="4387"/>
          <ac:spMkLst>
            <pc:docMk/>
            <pc:sldMk cId="3749302178" sldId="1073"/>
            <ac:spMk id="7" creationId="{570A2216-7F6B-4D01-A1CF-159C6696A237}"/>
          </ac:spMkLst>
        </pc:spChg>
        <pc:spChg chg="add mod">
          <ac:chgData name="Stalin Jacob Wilson Packia Dhas" userId="050d7d71-3621-4503-95e8-1c9a9d962492" providerId="ADAL" clId="{3FBC77E1-FE42-4F9E-B4B2-3759F3328945}" dt="2026-04-29T14:22:22.788" v="4394"/>
          <ac:spMkLst>
            <pc:docMk/>
            <pc:sldMk cId="3749302178" sldId="1073"/>
            <ac:spMk id="8" creationId="{2746FF71-E6A9-4B42-B225-B0ACE8021EC6}"/>
          </ac:spMkLst>
        </pc:spChg>
        <pc:spChg chg="add mod">
          <ac:chgData name="Stalin Jacob Wilson Packia Dhas" userId="050d7d71-3621-4503-95e8-1c9a9d962492" providerId="ADAL" clId="{3FBC77E1-FE42-4F9E-B4B2-3759F3328945}" dt="2026-04-29T14:22:22.788" v="4401"/>
          <ac:spMkLst>
            <pc:docMk/>
            <pc:sldMk cId="3749302178" sldId="1073"/>
            <ac:spMk id="9" creationId="{C6ECC049-F5FA-4405-A57C-4C66CA91ABBD}"/>
          </ac:spMkLst>
        </pc:spChg>
        <pc:spChg chg="add mod">
          <ac:chgData name="Stalin Jacob Wilson Packia Dhas" userId="050d7d71-3621-4503-95e8-1c9a9d962492" providerId="ADAL" clId="{3FBC77E1-FE42-4F9E-B4B2-3759F3328945}" dt="2026-04-29T14:22:22.804" v="4411"/>
          <ac:spMkLst>
            <pc:docMk/>
            <pc:sldMk cId="3749302178" sldId="1073"/>
            <ac:spMk id="10" creationId="{EF6955FA-2C00-4812-BD0C-57AA1541F251}"/>
          </ac:spMkLst>
        </pc:spChg>
        <pc:spChg chg="add mod">
          <ac:chgData name="Stalin Jacob Wilson Packia Dhas" userId="050d7d71-3621-4503-95e8-1c9a9d962492" providerId="ADAL" clId="{3FBC77E1-FE42-4F9E-B4B2-3759F3328945}" dt="2026-04-29T14:22:22.804" v="4420"/>
          <ac:spMkLst>
            <pc:docMk/>
            <pc:sldMk cId="3749302178" sldId="1073"/>
            <ac:spMk id="11" creationId="{B308A8DA-553D-4996-9203-A59F912C78EC}"/>
          </ac:spMkLst>
        </pc:spChg>
        <pc:spChg chg="add mod">
          <ac:chgData name="Stalin Jacob Wilson Packia Dhas" userId="050d7d71-3621-4503-95e8-1c9a9d962492" providerId="ADAL" clId="{3FBC77E1-FE42-4F9E-B4B2-3759F3328945}" dt="2026-04-29T14:22:22.804" v="4431"/>
          <ac:spMkLst>
            <pc:docMk/>
            <pc:sldMk cId="3749302178" sldId="1073"/>
            <ac:spMk id="12" creationId="{F023CF9C-B09D-42FC-8AD8-AFA4678F391A}"/>
          </ac:spMkLst>
        </pc:spChg>
        <pc:spChg chg="add mod">
          <ac:chgData name="Stalin Jacob Wilson Packia Dhas" userId="050d7d71-3621-4503-95e8-1c9a9d962492" providerId="ADAL" clId="{3FBC77E1-FE42-4F9E-B4B2-3759F3328945}" dt="2026-04-29T14:22:22.821" v="4441"/>
          <ac:spMkLst>
            <pc:docMk/>
            <pc:sldMk cId="3749302178" sldId="1073"/>
            <ac:spMk id="13" creationId="{0667FBA5-E42C-455A-BE55-922EF7DA89C5}"/>
          </ac:spMkLst>
        </pc:spChg>
        <pc:spChg chg="add mod">
          <ac:chgData name="Stalin Jacob Wilson Packia Dhas" userId="050d7d71-3621-4503-95e8-1c9a9d962492" providerId="ADAL" clId="{3FBC77E1-FE42-4F9E-B4B2-3759F3328945}" dt="2026-04-29T14:22:22.825" v="4451"/>
          <ac:spMkLst>
            <pc:docMk/>
            <pc:sldMk cId="3749302178" sldId="1073"/>
            <ac:spMk id="14" creationId="{791DA78D-07F7-4B33-AC50-EFAE16BF709F}"/>
          </ac:spMkLst>
        </pc:spChg>
        <pc:spChg chg="add mod">
          <ac:chgData name="Stalin Jacob Wilson Packia Dhas" userId="050d7d71-3621-4503-95e8-1c9a9d962492" providerId="ADAL" clId="{3FBC77E1-FE42-4F9E-B4B2-3759F3328945}" dt="2026-04-29T14:22:22.825" v="4460"/>
          <ac:spMkLst>
            <pc:docMk/>
            <pc:sldMk cId="3749302178" sldId="1073"/>
            <ac:spMk id="15" creationId="{3086E74E-62BF-4674-B984-C14FBEA33D04}"/>
          </ac:spMkLst>
        </pc:spChg>
        <pc:spChg chg="add mod">
          <ac:chgData name="Stalin Jacob Wilson Packia Dhas" userId="050d7d71-3621-4503-95e8-1c9a9d962492" providerId="ADAL" clId="{3FBC77E1-FE42-4F9E-B4B2-3759F3328945}" dt="2026-04-29T14:22:22.825" v="4471"/>
          <ac:spMkLst>
            <pc:docMk/>
            <pc:sldMk cId="3749302178" sldId="1073"/>
            <ac:spMk id="16" creationId="{B4D0E6D1-A2DE-4BC3-9799-547AF98A8B14}"/>
          </ac:spMkLst>
        </pc:spChg>
        <pc:spChg chg="add mod">
          <ac:chgData name="Stalin Jacob Wilson Packia Dhas" userId="050d7d71-3621-4503-95e8-1c9a9d962492" providerId="ADAL" clId="{3FBC77E1-FE42-4F9E-B4B2-3759F3328945}" dt="2026-04-29T14:22:22.836" v="4481"/>
          <ac:spMkLst>
            <pc:docMk/>
            <pc:sldMk cId="3749302178" sldId="1073"/>
            <ac:spMk id="17" creationId="{6FBE0C03-038C-4751-A5BB-960EC919986C}"/>
          </ac:spMkLst>
        </pc:spChg>
        <pc:spChg chg="add mod">
          <ac:chgData name="Stalin Jacob Wilson Packia Dhas" userId="050d7d71-3621-4503-95e8-1c9a9d962492" providerId="ADAL" clId="{3FBC77E1-FE42-4F9E-B4B2-3759F3328945}" dt="2026-04-29T14:22:22.836" v="4491"/>
          <ac:spMkLst>
            <pc:docMk/>
            <pc:sldMk cId="3749302178" sldId="1073"/>
            <ac:spMk id="18" creationId="{FDBFCD73-A99C-48BE-8DF2-4E0FA1DD9CC1}"/>
          </ac:spMkLst>
        </pc:spChg>
        <pc:spChg chg="add mod">
          <ac:chgData name="Stalin Jacob Wilson Packia Dhas" userId="050d7d71-3621-4503-95e8-1c9a9d962492" providerId="ADAL" clId="{3FBC77E1-FE42-4F9E-B4B2-3759F3328945}" dt="2026-04-29T14:22:22.836" v="4500"/>
          <ac:spMkLst>
            <pc:docMk/>
            <pc:sldMk cId="3749302178" sldId="1073"/>
            <ac:spMk id="19" creationId="{8D29329F-0E1A-46A9-A46B-F6E71CAFF48D}"/>
          </ac:spMkLst>
        </pc:spChg>
        <pc:spChg chg="add mod">
          <ac:chgData name="Stalin Jacob Wilson Packia Dhas" userId="050d7d71-3621-4503-95e8-1c9a9d962492" providerId="ADAL" clId="{3FBC77E1-FE42-4F9E-B4B2-3759F3328945}" dt="2026-04-29T14:22:22.836" v="4511"/>
          <ac:spMkLst>
            <pc:docMk/>
            <pc:sldMk cId="3749302178" sldId="1073"/>
            <ac:spMk id="20" creationId="{822394A9-70D2-45AF-A60E-105C63292A45}"/>
          </ac:spMkLst>
        </pc:spChg>
        <pc:spChg chg="add mod">
          <ac:chgData name="Stalin Jacob Wilson Packia Dhas" userId="050d7d71-3621-4503-95e8-1c9a9d962492" providerId="ADAL" clId="{3FBC77E1-FE42-4F9E-B4B2-3759F3328945}" dt="2026-04-29T14:22:22.852" v="4521"/>
          <ac:spMkLst>
            <pc:docMk/>
            <pc:sldMk cId="3749302178" sldId="1073"/>
            <ac:spMk id="21" creationId="{0D79B309-D765-493A-89A9-68913EF5CABF}"/>
          </ac:spMkLst>
        </pc:spChg>
        <pc:spChg chg="add mod">
          <ac:chgData name="Stalin Jacob Wilson Packia Dhas" userId="050d7d71-3621-4503-95e8-1c9a9d962492" providerId="ADAL" clId="{3FBC77E1-FE42-4F9E-B4B2-3759F3328945}" dt="2026-04-29T14:22:22.852" v="4531"/>
          <ac:spMkLst>
            <pc:docMk/>
            <pc:sldMk cId="3749302178" sldId="1073"/>
            <ac:spMk id="22" creationId="{93232FDC-527C-4FAC-96AC-6C134D2EBBDB}"/>
          </ac:spMkLst>
        </pc:spChg>
        <pc:spChg chg="add mod">
          <ac:chgData name="Stalin Jacob Wilson Packia Dhas" userId="050d7d71-3621-4503-95e8-1c9a9d962492" providerId="ADAL" clId="{3FBC77E1-FE42-4F9E-B4B2-3759F3328945}" dt="2026-04-29T14:22:22.852" v="4540"/>
          <ac:spMkLst>
            <pc:docMk/>
            <pc:sldMk cId="3749302178" sldId="1073"/>
            <ac:spMk id="23" creationId="{CCC1245A-51CA-4491-A9DA-DB2D57962F6A}"/>
          </ac:spMkLst>
        </pc:spChg>
        <pc:spChg chg="add mod">
          <ac:chgData name="Stalin Jacob Wilson Packia Dhas" userId="050d7d71-3621-4503-95e8-1c9a9d962492" providerId="ADAL" clId="{3FBC77E1-FE42-4F9E-B4B2-3759F3328945}" dt="2026-04-29T14:22:22.852" v="4551"/>
          <ac:spMkLst>
            <pc:docMk/>
            <pc:sldMk cId="3749302178" sldId="1073"/>
            <ac:spMk id="24" creationId="{F26FDC0D-8E4F-4E8A-9E9E-2FFCD4778F39}"/>
          </ac:spMkLst>
        </pc:spChg>
        <pc:spChg chg="add mod">
          <ac:chgData name="Stalin Jacob Wilson Packia Dhas" userId="050d7d71-3621-4503-95e8-1c9a9d962492" providerId="ADAL" clId="{3FBC77E1-FE42-4F9E-B4B2-3759F3328945}" dt="2026-04-29T14:22:22.868" v="4561"/>
          <ac:spMkLst>
            <pc:docMk/>
            <pc:sldMk cId="3749302178" sldId="1073"/>
            <ac:spMk id="25" creationId="{DC48EECD-FB9D-4346-B54D-4A2EC51F81A6}"/>
          </ac:spMkLst>
        </pc:spChg>
        <pc:spChg chg="add mod">
          <ac:chgData name="Stalin Jacob Wilson Packia Dhas" userId="050d7d71-3621-4503-95e8-1c9a9d962492" providerId="ADAL" clId="{3FBC77E1-FE42-4F9E-B4B2-3759F3328945}" dt="2026-04-29T14:22:22.868" v="4577"/>
          <ac:spMkLst>
            <pc:docMk/>
            <pc:sldMk cId="3749302178" sldId="1073"/>
            <ac:spMk id="26" creationId="{C0D7BE07-5F75-4C9A-8FB1-A199C4A77A2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386" v="10453" actId="47"/>
        <pc:sldMkLst>
          <pc:docMk/>
          <pc:sldMk cId="345323782" sldId="1074"/>
        </pc:sldMkLst>
        <pc:spChg chg="mod">
          <ac:chgData name="Stalin Jacob Wilson Packia Dhas" userId="050d7d71-3621-4503-95e8-1c9a9d962492" providerId="ADAL" clId="{3FBC77E1-FE42-4F9E-B4B2-3759F3328945}" dt="2026-04-29T14:22:25.013" v="4581"/>
          <ac:spMkLst>
            <pc:docMk/>
            <pc:sldMk cId="345323782" sldId="107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5.029" v="4582"/>
          <ac:spMkLst>
            <pc:docMk/>
            <pc:sldMk cId="345323782" sldId="107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5.029" v="4593"/>
          <ac:spMkLst>
            <pc:docMk/>
            <pc:sldMk cId="345323782" sldId="1074"/>
            <ac:spMk id="4" creationId="{98555B6B-D542-45A6-81F4-BD0A2482E785}"/>
          </ac:spMkLst>
        </pc:spChg>
        <pc:spChg chg="add mod">
          <ac:chgData name="Stalin Jacob Wilson Packia Dhas" userId="050d7d71-3621-4503-95e8-1c9a9d962492" providerId="ADAL" clId="{3FBC77E1-FE42-4F9E-B4B2-3759F3328945}" dt="2026-04-29T14:22:25.029" v="4605"/>
          <ac:spMkLst>
            <pc:docMk/>
            <pc:sldMk cId="345323782" sldId="1074"/>
            <ac:spMk id="5" creationId="{E2BFCAB2-F675-45D7-9129-7F8269F64C6A}"/>
          </ac:spMkLst>
        </pc:spChg>
        <pc:spChg chg="add mod">
          <ac:chgData name="Stalin Jacob Wilson Packia Dhas" userId="050d7d71-3621-4503-95e8-1c9a9d962492" providerId="ADAL" clId="{3FBC77E1-FE42-4F9E-B4B2-3759F3328945}" dt="2026-04-29T14:22:25.045" v="4612"/>
          <ac:spMkLst>
            <pc:docMk/>
            <pc:sldMk cId="345323782" sldId="1074"/>
            <ac:spMk id="6" creationId="{F494AFA6-839D-42B4-AC2E-4BF0A1A94811}"/>
          </ac:spMkLst>
        </pc:spChg>
        <pc:spChg chg="add mod">
          <ac:chgData name="Stalin Jacob Wilson Packia Dhas" userId="050d7d71-3621-4503-95e8-1c9a9d962492" providerId="ADAL" clId="{3FBC77E1-FE42-4F9E-B4B2-3759F3328945}" dt="2026-04-29T14:22:25.045" v="4619"/>
          <ac:spMkLst>
            <pc:docMk/>
            <pc:sldMk cId="345323782" sldId="1074"/>
            <ac:spMk id="7" creationId="{40A1FBCF-983D-4422-9FB5-4C0A88439B76}"/>
          </ac:spMkLst>
        </pc:spChg>
        <pc:spChg chg="add mod">
          <ac:chgData name="Stalin Jacob Wilson Packia Dhas" userId="050d7d71-3621-4503-95e8-1c9a9d962492" providerId="ADAL" clId="{3FBC77E1-FE42-4F9E-B4B2-3759F3328945}" dt="2026-04-29T14:22:25.045" v="4628"/>
          <ac:spMkLst>
            <pc:docMk/>
            <pc:sldMk cId="345323782" sldId="1074"/>
            <ac:spMk id="8" creationId="{7D49D316-E8A3-442D-A290-F0F57496E0C0}"/>
          </ac:spMkLst>
        </pc:spChg>
        <pc:spChg chg="add mod">
          <ac:chgData name="Stalin Jacob Wilson Packia Dhas" userId="050d7d71-3621-4503-95e8-1c9a9d962492" providerId="ADAL" clId="{3FBC77E1-FE42-4F9E-B4B2-3759F3328945}" dt="2026-04-29T14:22:25.045" v="4635"/>
          <ac:spMkLst>
            <pc:docMk/>
            <pc:sldMk cId="345323782" sldId="1074"/>
            <ac:spMk id="9" creationId="{F80EF41D-2CFB-4A27-A008-879F9CD16178}"/>
          </ac:spMkLst>
        </pc:spChg>
        <pc:spChg chg="add mod">
          <ac:chgData name="Stalin Jacob Wilson Packia Dhas" userId="050d7d71-3621-4503-95e8-1c9a9d962492" providerId="ADAL" clId="{3FBC77E1-FE42-4F9E-B4B2-3759F3328945}" dt="2026-04-29T14:22:25.068" v="4642"/>
          <ac:spMkLst>
            <pc:docMk/>
            <pc:sldMk cId="345323782" sldId="1074"/>
            <ac:spMk id="10" creationId="{537C59E1-BF3D-4819-9A56-5E8120D204B3}"/>
          </ac:spMkLst>
        </pc:spChg>
        <pc:spChg chg="add mod">
          <ac:chgData name="Stalin Jacob Wilson Packia Dhas" userId="050d7d71-3621-4503-95e8-1c9a9d962492" providerId="ADAL" clId="{3FBC77E1-FE42-4F9E-B4B2-3759F3328945}" dt="2026-04-29T14:22:25.077" v="4652"/>
          <ac:spMkLst>
            <pc:docMk/>
            <pc:sldMk cId="345323782" sldId="1074"/>
            <ac:spMk id="11" creationId="{FB070AFB-4548-4CB2-98DA-C5E8E28BDB6F}"/>
          </ac:spMkLst>
        </pc:spChg>
        <pc:spChg chg="add mod">
          <ac:chgData name="Stalin Jacob Wilson Packia Dhas" userId="050d7d71-3621-4503-95e8-1c9a9d962492" providerId="ADAL" clId="{3FBC77E1-FE42-4F9E-B4B2-3759F3328945}" dt="2026-04-29T14:22:25.077" v="4661"/>
          <ac:spMkLst>
            <pc:docMk/>
            <pc:sldMk cId="345323782" sldId="1074"/>
            <ac:spMk id="12" creationId="{8A0D9F2B-33B1-497D-AE5D-F42151993EF5}"/>
          </ac:spMkLst>
        </pc:spChg>
        <pc:spChg chg="add mod">
          <ac:chgData name="Stalin Jacob Wilson Packia Dhas" userId="050d7d71-3621-4503-95e8-1c9a9d962492" providerId="ADAL" clId="{3FBC77E1-FE42-4F9E-B4B2-3759F3328945}" dt="2026-04-29T14:22:25.077" v="4672"/>
          <ac:spMkLst>
            <pc:docMk/>
            <pc:sldMk cId="345323782" sldId="1074"/>
            <ac:spMk id="13" creationId="{98E3F111-99AB-40A1-BB41-55FB961C6595}"/>
          </ac:spMkLst>
        </pc:spChg>
        <pc:spChg chg="add mod">
          <ac:chgData name="Stalin Jacob Wilson Packia Dhas" userId="050d7d71-3621-4503-95e8-1c9a9d962492" providerId="ADAL" clId="{3FBC77E1-FE42-4F9E-B4B2-3759F3328945}" dt="2026-04-29T14:22:25.091" v="4682"/>
          <ac:spMkLst>
            <pc:docMk/>
            <pc:sldMk cId="345323782" sldId="1074"/>
            <ac:spMk id="14" creationId="{C9E048CF-00DD-4FAE-8853-0A38217A9261}"/>
          </ac:spMkLst>
        </pc:spChg>
        <pc:spChg chg="add mod">
          <ac:chgData name="Stalin Jacob Wilson Packia Dhas" userId="050d7d71-3621-4503-95e8-1c9a9d962492" providerId="ADAL" clId="{3FBC77E1-FE42-4F9E-B4B2-3759F3328945}" dt="2026-04-29T14:22:25.093" v="4692"/>
          <ac:spMkLst>
            <pc:docMk/>
            <pc:sldMk cId="345323782" sldId="1074"/>
            <ac:spMk id="15" creationId="{D9FEF3ED-2110-4F33-BEDE-9A4E0BB6B013}"/>
          </ac:spMkLst>
        </pc:spChg>
        <pc:spChg chg="add mod">
          <ac:chgData name="Stalin Jacob Wilson Packia Dhas" userId="050d7d71-3621-4503-95e8-1c9a9d962492" providerId="ADAL" clId="{3FBC77E1-FE42-4F9E-B4B2-3759F3328945}" dt="2026-04-29T14:22:25.093" v="4701"/>
          <ac:spMkLst>
            <pc:docMk/>
            <pc:sldMk cId="345323782" sldId="1074"/>
            <ac:spMk id="16" creationId="{1DE6BDC0-F9FE-48AC-9B3D-F5E4E913B1F9}"/>
          </ac:spMkLst>
        </pc:spChg>
        <pc:spChg chg="add mod">
          <ac:chgData name="Stalin Jacob Wilson Packia Dhas" userId="050d7d71-3621-4503-95e8-1c9a9d962492" providerId="ADAL" clId="{3FBC77E1-FE42-4F9E-B4B2-3759F3328945}" dt="2026-04-29T14:22:25.093" v="4712"/>
          <ac:spMkLst>
            <pc:docMk/>
            <pc:sldMk cId="345323782" sldId="1074"/>
            <ac:spMk id="17" creationId="{328432C8-294B-45B6-8DED-4A660C497B15}"/>
          </ac:spMkLst>
        </pc:spChg>
        <pc:spChg chg="add mod">
          <ac:chgData name="Stalin Jacob Wilson Packia Dhas" userId="050d7d71-3621-4503-95e8-1c9a9d962492" providerId="ADAL" clId="{3FBC77E1-FE42-4F9E-B4B2-3759F3328945}" dt="2026-04-29T14:22:25.093" v="4722"/>
          <ac:spMkLst>
            <pc:docMk/>
            <pc:sldMk cId="345323782" sldId="1074"/>
            <ac:spMk id="18" creationId="{58B2FE82-0AAA-4469-867F-DD2AFA284975}"/>
          </ac:spMkLst>
        </pc:spChg>
        <pc:spChg chg="add mod">
          <ac:chgData name="Stalin Jacob Wilson Packia Dhas" userId="050d7d71-3621-4503-95e8-1c9a9d962492" providerId="ADAL" clId="{3FBC77E1-FE42-4F9E-B4B2-3759F3328945}" dt="2026-04-29T14:22:25.108" v="4732"/>
          <ac:spMkLst>
            <pc:docMk/>
            <pc:sldMk cId="345323782" sldId="1074"/>
            <ac:spMk id="19" creationId="{7EC8FCE0-24A4-4A93-BEF4-BC4507107339}"/>
          </ac:spMkLst>
        </pc:spChg>
        <pc:spChg chg="add mod">
          <ac:chgData name="Stalin Jacob Wilson Packia Dhas" userId="050d7d71-3621-4503-95e8-1c9a9d962492" providerId="ADAL" clId="{3FBC77E1-FE42-4F9E-B4B2-3759F3328945}" dt="2026-04-29T14:22:25.108" v="4741"/>
          <ac:spMkLst>
            <pc:docMk/>
            <pc:sldMk cId="345323782" sldId="1074"/>
            <ac:spMk id="20" creationId="{FA8C88C5-4212-42FF-AD57-6F6CC4DD2ADD}"/>
          </ac:spMkLst>
        </pc:spChg>
        <pc:spChg chg="add mod">
          <ac:chgData name="Stalin Jacob Wilson Packia Dhas" userId="050d7d71-3621-4503-95e8-1c9a9d962492" providerId="ADAL" clId="{3FBC77E1-FE42-4F9E-B4B2-3759F3328945}" dt="2026-04-29T14:22:25.108" v="4752"/>
          <ac:spMkLst>
            <pc:docMk/>
            <pc:sldMk cId="345323782" sldId="1074"/>
            <ac:spMk id="21" creationId="{39DA38CC-46F1-4EAE-8893-A7F29F5516C5}"/>
          </ac:spMkLst>
        </pc:spChg>
        <pc:spChg chg="add mod">
          <ac:chgData name="Stalin Jacob Wilson Packia Dhas" userId="050d7d71-3621-4503-95e8-1c9a9d962492" providerId="ADAL" clId="{3FBC77E1-FE42-4F9E-B4B2-3759F3328945}" dt="2026-04-29T14:22:25.108" v="4762"/>
          <ac:spMkLst>
            <pc:docMk/>
            <pc:sldMk cId="345323782" sldId="1074"/>
            <ac:spMk id="22" creationId="{B0D5147F-F77E-44B2-B901-1F76B3840126}"/>
          </ac:spMkLst>
        </pc:spChg>
        <pc:spChg chg="add mod">
          <ac:chgData name="Stalin Jacob Wilson Packia Dhas" userId="050d7d71-3621-4503-95e8-1c9a9d962492" providerId="ADAL" clId="{3FBC77E1-FE42-4F9E-B4B2-3759F3328945}" dt="2026-04-29T14:22:25.124" v="4772"/>
          <ac:spMkLst>
            <pc:docMk/>
            <pc:sldMk cId="345323782" sldId="1074"/>
            <ac:spMk id="23" creationId="{822E261E-EAFE-41CC-8218-116C02360672}"/>
          </ac:spMkLst>
        </pc:spChg>
        <pc:spChg chg="add mod">
          <ac:chgData name="Stalin Jacob Wilson Packia Dhas" userId="050d7d71-3621-4503-95e8-1c9a9d962492" providerId="ADAL" clId="{3FBC77E1-FE42-4F9E-B4B2-3759F3328945}" dt="2026-04-29T14:22:25.124" v="4781"/>
          <ac:spMkLst>
            <pc:docMk/>
            <pc:sldMk cId="345323782" sldId="1074"/>
            <ac:spMk id="24" creationId="{B686E69E-DD0E-48B5-A727-C84CAEE987C5}"/>
          </ac:spMkLst>
        </pc:spChg>
        <pc:spChg chg="add mod">
          <ac:chgData name="Stalin Jacob Wilson Packia Dhas" userId="050d7d71-3621-4503-95e8-1c9a9d962492" providerId="ADAL" clId="{3FBC77E1-FE42-4F9E-B4B2-3759F3328945}" dt="2026-04-29T14:22:25.124" v="4792"/>
          <ac:spMkLst>
            <pc:docMk/>
            <pc:sldMk cId="345323782" sldId="1074"/>
            <ac:spMk id="25" creationId="{AFE6E38E-18A5-40AD-80EB-620B54F4F02C}"/>
          </ac:spMkLst>
        </pc:spChg>
        <pc:spChg chg="add mod">
          <ac:chgData name="Stalin Jacob Wilson Packia Dhas" userId="050d7d71-3621-4503-95e8-1c9a9d962492" providerId="ADAL" clId="{3FBC77E1-FE42-4F9E-B4B2-3759F3328945}" dt="2026-04-29T14:22:25.124" v="4802"/>
          <ac:spMkLst>
            <pc:docMk/>
            <pc:sldMk cId="345323782" sldId="1074"/>
            <ac:spMk id="26" creationId="{E326F665-613D-4AA6-BA6C-0B2B6043457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19.990" v="26410" actId="47"/>
        <pc:sldMkLst>
          <pc:docMk/>
          <pc:sldMk cId="521950902" sldId="1074"/>
        </pc:sldMkLst>
        <pc:spChg chg="mod">
          <ac:chgData name="Stalin Jacob Wilson Packia Dhas" userId="050d7d71-3621-4503-95e8-1c9a9d962492" providerId="ADAL" clId="{3FBC77E1-FE42-4F9E-B4B2-3759F3328945}" dt="2026-04-29T14:39:12.401" v="26257" actId="1076"/>
          <ac:spMkLst>
            <pc:docMk/>
            <pc:sldMk cId="521950902" sldId="107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2.136" v="11399"/>
          <ac:spMkLst>
            <pc:docMk/>
            <pc:sldMk cId="521950902" sldId="107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2.144" v="11410"/>
          <ac:spMkLst>
            <pc:docMk/>
            <pc:sldMk cId="521950902" sldId="1074"/>
            <ac:spMk id="4" creationId="{63A231AD-F1AA-484B-8648-BEF1C209ABAC}"/>
          </ac:spMkLst>
        </pc:spChg>
        <pc:spChg chg="add mod">
          <ac:chgData name="Stalin Jacob Wilson Packia Dhas" userId="050d7d71-3621-4503-95e8-1c9a9d962492" providerId="ADAL" clId="{3FBC77E1-FE42-4F9E-B4B2-3759F3328945}" dt="2026-04-29T14:32:52.144" v="11422"/>
          <ac:spMkLst>
            <pc:docMk/>
            <pc:sldMk cId="521950902" sldId="1074"/>
            <ac:spMk id="5" creationId="{E11B4D57-B571-44AA-AF70-1F2C792722E6}"/>
          </ac:spMkLst>
        </pc:spChg>
        <pc:spChg chg="add mod">
          <ac:chgData name="Stalin Jacob Wilson Packia Dhas" userId="050d7d71-3621-4503-95e8-1c9a9d962492" providerId="ADAL" clId="{3FBC77E1-FE42-4F9E-B4B2-3759F3328945}" dt="2026-04-29T14:32:52.144" v="11429"/>
          <ac:spMkLst>
            <pc:docMk/>
            <pc:sldMk cId="521950902" sldId="1074"/>
            <ac:spMk id="6" creationId="{E1153BD6-C6D0-4564-95C1-C0DCD69208D2}"/>
          </ac:spMkLst>
        </pc:spChg>
        <pc:spChg chg="add mod">
          <ac:chgData name="Stalin Jacob Wilson Packia Dhas" userId="050d7d71-3621-4503-95e8-1c9a9d962492" providerId="ADAL" clId="{3FBC77E1-FE42-4F9E-B4B2-3759F3328945}" dt="2026-04-29T14:32:52.144" v="11436"/>
          <ac:spMkLst>
            <pc:docMk/>
            <pc:sldMk cId="521950902" sldId="1074"/>
            <ac:spMk id="7" creationId="{6F0B1C71-6AD1-494F-A29E-138CE24D6496}"/>
          </ac:spMkLst>
        </pc:spChg>
        <pc:spChg chg="add mod">
          <ac:chgData name="Stalin Jacob Wilson Packia Dhas" userId="050d7d71-3621-4503-95e8-1c9a9d962492" providerId="ADAL" clId="{3FBC77E1-FE42-4F9E-B4B2-3759F3328945}" dt="2026-04-29T14:32:52.144" v="11445"/>
          <ac:spMkLst>
            <pc:docMk/>
            <pc:sldMk cId="521950902" sldId="1074"/>
            <ac:spMk id="8" creationId="{ABE520C6-F867-409B-A27A-D7639386256E}"/>
          </ac:spMkLst>
        </pc:spChg>
        <pc:spChg chg="add mod">
          <ac:chgData name="Stalin Jacob Wilson Packia Dhas" userId="050d7d71-3621-4503-95e8-1c9a9d962492" providerId="ADAL" clId="{3FBC77E1-FE42-4F9E-B4B2-3759F3328945}" dt="2026-04-29T14:32:52.161" v="11452"/>
          <ac:spMkLst>
            <pc:docMk/>
            <pc:sldMk cId="521950902" sldId="1074"/>
            <ac:spMk id="9" creationId="{BC7E083A-00CE-42CF-91B3-DCC720AE13DB}"/>
          </ac:spMkLst>
        </pc:spChg>
        <pc:spChg chg="add mod">
          <ac:chgData name="Stalin Jacob Wilson Packia Dhas" userId="050d7d71-3621-4503-95e8-1c9a9d962492" providerId="ADAL" clId="{3FBC77E1-FE42-4F9E-B4B2-3759F3328945}" dt="2026-04-29T14:32:52.175" v="11459"/>
          <ac:spMkLst>
            <pc:docMk/>
            <pc:sldMk cId="521950902" sldId="1074"/>
            <ac:spMk id="10" creationId="{6857280D-E3D6-45D3-9E4B-3ECCDA50C07B}"/>
          </ac:spMkLst>
        </pc:spChg>
        <pc:spChg chg="add mod">
          <ac:chgData name="Stalin Jacob Wilson Packia Dhas" userId="050d7d71-3621-4503-95e8-1c9a9d962492" providerId="ADAL" clId="{3FBC77E1-FE42-4F9E-B4B2-3759F3328945}" dt="2026-04-29T14:32:52.181" v="11469"/>
          <ac:spMkLst>
            <pc:docMk/>
            <pc:sldMk cId="521950902" sldId="1074"/>
            <ac:spMk id="11" creationId="{4CDF7EC5-E7DC-4AD7-9E08-01B5FAA08DA3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12" creationId="{21032956-CE6B-40C3-AD0D-F093BCB21A9B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13" creationId="{66800484-6031-4D48-81EE-4031A5765B21}"/>
          </ac:spMkLst>
        </pc:spChg>
        <pc:spChg chg="add mod">
          <ac:chgData name="Stalin Jacob Wilson Packia Dhas" userId="050d7d71-3621-4503-95e8-1c9a9d962492" providerId="ADAL" clId="{3FBC77E1-FE42-4F9E-B4B2-3759F3328945}" dt="2026-04-29T14:32:52.191" v="11499"/>
          <ac:spMkLst>
            <pc:docMk/>
            <pc:sldMk cId="521950902" sldId="1074"/>
            <ac:spMk id="14" creationId="{78AB0659-E756-4E25-B2B4-DAF728CEED0B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15" creationId="{767991AB-4CDE-48FF-A69F-D71424BB7F00}"/>
          </ac:spMkLst>
        </pc:spChg>
        <pc:spChg chg="add mod">
          <ac:chgData name="Stalin Jacob Wilson Packia Dhas" userId="050d7d71-3621-4503-95e8-1c9a9d962492" providerId="ADAL" clId="{3FBC77E1-FE42-4F9E-B4B2-3759F3328945}" dt="2026-04-29T14:32:52.191" v="11518"/>
          <ac:spMkLst>
            <pc:docMk/>
            <pc:sldMk cId="521950902" sldId="1074"/>
            <ac:spMk id="16" creationId="{48D8B451-57B5-4F51-8399-DF82B1A61456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17" creationId="{E2CCC9FF-FBF3-43FF-A87A-CAE772C44410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18" creationId="{D4B1B241-5ACA-4195-B725-D7BA8363ABE9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19" creationId="{8074B01A-C614-400D-BE1C-372D1FCE51E3}"/>
          </ac:spMkLst>
        </pc:spChg>
        <pc:spChg chg="add mod">
          <ac:chgData name="Stalin Jacob Wilson Packia Dhas" userId="050d7d71-3621-4503-95e8-1c9a9d962492" providerId="ADAL" clId="{3FBC77E1-FE42-4F9E-B4B2-3759F3328945}" dt="2026-04-29T14:32:52.207" v="11558"/>
          <ac:spMkLst>
            <pc:docMk/>
            <pc:sldMk cId="521950902" sldId="1074"/>
            <ac:spMk id="20" creationId="{0EDD83BD-43F8-4144-935F-7D98B8B5F571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21" creationId="{11F828C8-31A2-41D3-93EE-BFC94868E700}"/>
          </ac:spMkLst>
        </pc:spChg>
        <pc:spChg chg="add mod">
          <ac:chgData name="Stalin Jacob Wilson Packia Dhas" userId="050d7d71-3621-4503-95e8-1c9a9d962492" providerId="ADAL" clId="{3FBC77E1-FE42-4F9E-B4B2-3759F3328945}" dt="2026-04-29T14:32:52.228" v="11579"/>
          <ac:spMkLst>
            <pc:docMk/>
            <pc:sldMk cId="521950902" sldId="1074"/>
            <ac:spMk id="22" creationId="{04107A6F-BC24-42D9-BD6A-BA55C2961618}"/>
          </ac:spMkLst>
        </pc:spChg>
        <pc:spChg chg="add mod">
          <ac:chgData name="Stalin Jacob Wilson Packia Dhas" userId="050d7d71-3621-4503-95e8-1c9a9d962492" providerId="ADAL" clId="{3FBC77E1-FE42-4F9E-B4B2-3759F3328945}" dt="2026-04-29T14:32:52.228" v="11589"/>
          <ac:spMkLst>
            <pc:docMk/>
            <pc:sldMk cId="521950902" sldId="1074"/>
            <ac:spMk id="23" creationId="{A3C3D236-FFA3-433F-A446-48F79337B04E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24" creationId="{AFC33D92-935C-4595-898F-E29628E36752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25" creationId="{6CABDAB3-F7E6-4474-BBF7-01775E2C3B7C}"/>
          </ac:spMkLst>
        </pc:spChg>
        <pc:spChg chg="add mod">
          <ac:chgData name="Stalin Jacob Wilson Packia Dhas" userId="050d7d71-3621-4503-95e8-1c9a9d962492" providerId="ADAL" clId="{3FBC77E1-FE42-4F9E-B4B2-3759F3328945}" dt="2026-04-29T14:39:07.151" v="26256" actId="1076"/>
          <ac:spMkLst>
            <pc:docMk/>
            <pc:sldMk cId="521950902" sldId="1074"/>
            <ac:spMk id="26" creationId="{87CE63A8-5988-430D-829C-4C03EF80AACF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516" v="10454" actId="47"/>
        <pc:sldMkLst>
          <pc:docMk/>
          <pc:sldMk cId="2976297461" sldId="1075"/>
        </pc:sldMkLst>
        <pc:spChg chg="mod">
          <ac:chgData name="Stalin Jacob Wilson Packia Dhas" userId="050d7d71-3621-4503-95e8-1c9a9d962492" providerId="ADAL" clId="{3FBC77E1-FE42-4F9E-B4B2-3759F3328945}" dt="2026-04-29T14:22:26.168" v="4806"/>
          <ac:spMkLst>
            <pc:docMk/>
            <pc:sldMk cId="2976297461" sldId="107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6.200" v="4807"/>
          <ac:spMkLst>
            <pc:docMk/>
            <pc:sldMk cId="2976297461" sldId="107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6.200" v="4818"/>
          <ac:spMkLst>
            <pc:docMk/>
            <pc:sldMk cId="2976297461" sldId="1075"/>
            <ac:spMk id="4" creationId="{85A22131-57EE-49D1-8765-BA8BF96B7459}"/>
          </ac:spMkLst>
        </pc:spChg>
        <pc:spChg chg="add mod">
          <ac:chgData name="Stalin Jacob Wilson Packia Dhas" userId="050d7d71-3621-4503-95e8-1c9a9d962492" providerId="ADAL" clId="{3FBC77E1-FE42-4F9E-B4B2-3759F3328945}" dt="2026-04-29T14:22:26.200" v="4830"/>
          <ac:spMkLst>
            <pc:docMk/>
            <pc:sldMk cId="2976297461" sldId="1075"/>
            <ac:spMk id="5" creationId="{F60C24BB-7B76-4DB3-BB47-BD77AA8F52A2}"/>
          </ac:spMkLst>
        </pc:spChg>
        <pc:spChg chg="add mod">
          <ac:chgData name="Stalin Jacob Wilson Packia Dhas" userId="050d7d71-3621-4503-95e8-1c9a9d962492" providerId="ADAL" clId="{3FBC77E1-FE42-4F9E-B4B2-3759F3328945}" dt="2026-04-29T14:22:26.200" v="4837"/>
          <ac:spMkLst>
            <pc:docMk/>
            <pc:sldMk cId="2976297461" sldId="1075"/>
            <ac:spMk id="6" creationId="{46D22161-C152-4E1D-AB85-411DD34B1C57}"/>
          </ac:spMkLst>
        </pc:spChg>
        <pc:spChg chg="add mod">
          <ac:chgData name="Stalin Jacob Wilson Packia Dhas" userId="050d7d71-3621-4503-95e8-1c9a9d962492" providerId="ADAL" clId="{3FBC77E1-FE42-4F9E-B4B2-3759F3328945}" dt="2026-04-29T14:22:26.216" v="4844"/>
          <ac:spMkLst>
            <pc:docMk/>
            <pc:sldMk cId="2976297461" sldId="1075"/>
            <ac:spMk id="7" creationId="{2C604B98-F6A9-4714-8455-79CBEB04C675}"/>
          </ac:spMkLst>
        </pc:spChg>
        <pc:spChg chg="add mod">
          <ac:chgData name="Stalin Jacob Wilson Packia Dhas" userId="050d7d71-3621-4503-95e8-1c9a9d962492" providerId="ADAL" clId="{3FBC77E1-FE42-4F9E-B4B2-3759F3328945}" dt="2026-04-29T14:22:26.216" v="4851"/>
          <ac:spMkLst>
            <pc:docMk/>
            <pc:sldMk cId="2976297461" sldId="1075"/>
            <ac:spMk id="8" creationId="{3E097ED4-B40D-4FEF-B2CD-870524773280}"/>
          </ac:spMkLst>
        </pc:spChg>
        <pc:spChg chg="add mod">
          <ac:chgData name="Stalin Jacob Wilson Packia Dhas" userId="050d7d71-3621-4503-95e8-1c9a9d962492" providerId="ADAL" clId="{3FBC77E1-FE42-4F9E-B4B2-3759F3328945}" dt="2026-04-29T14:22:26.216" v="4858"/>
          <ac:spMkLst>
            <pc:docMk/>
            <pc:sldMk cId="2976297461" sldId="1075"/>
            <ac:spMk id="9" creationId="{3E01BCBD-2384-4D0A-B73A-CA7970583132}"/>
          </ac:spMkLst>
        </pc:spChg>
        <pc:spChg chg="add mod">
          <ac:chgData name="Stalin Jacob Wilson Packia Dhas" userId="050d7d71-3621-4503-95e8-1c9a9d962492" providerId="ADAL" clId="{3FBC77E1-FE42-4F9E-B4B2-3759F3328945}" dt="2026-04-29T14:22:26.232" v="4868"/>
          <ac:spMkLst>
            <pc:docMk/>
            <pc:sldMk cId="2976297461" sldId="1075"/>
            <ac:spMk id="10" creationId="{EF615B80-2BD7-412D-8D18-077D851FF55E}"/>
          </ac:spMkLst>
        </pc:spChg>
        <pc:spChg chg="add mod">
          <ac:chgData name="Stalin Jacob Wilson Packia Dhas" userId="050d7d71-3621-4503-95e8-1c9a9d962492" providerId="ADAL" clId="{3FBC77E1-FE42-4F9E-B4B2-3759F3328945}" dt="2026-04-29T14:22:26.232" v="4877"/>
          <ac:spMkLst>
            <pc:docMk/>
            <pc:sldMk cId="2976297461" sldId="1075"/>
            <ac:spMk id="11" creationId="{DCE0D562-A770-49BD-A27C-19456587940B}"/>
          </ac:spMkLst>
        </pc:spChg>
        <pc:spChg chg="add mod">
          <ac:chgData name="Stalin Jacob Wilson Packia Dhas" userId="050d7d71-3621-4503-95e8-1c9a9d962492" providerId="ADAL" clId="{3FBC77E1-FE42-4F9E-B4B2-3759F3328945}" dt="2026-04-29T14:22:26.248" v="4888"/>
          <ac:spMkLst>
            <pc:docMk/>
            <pc:sldMk cId="2976297461" sldId="1075"/>
            <ac:spMk id="12" creationId="{E2F9C02D-869D-41AA-A0EE-7A6E603D157C}"/>
          </ac:spMkLst>
        </pc:spChg>
        <pc:spChg chg="add mod">
          <ac:chgData name="Stalin Jacob Wilson Packia Dhas" userId="050d7d71-3621-4503-95e8-1c9a9d962492" providerId="ADAL" clId="{3FBC77E1-FE42-4F9E-B4B2-3759F3328945}" dt="2026-04-29T14:22:26.248" v="4898"/>
          <ac:spMkLst>
            <pc:docMk/>
            <pc:sldMk cId="2976297461" sldId="1075"/>
            <ac:spMk id="13" creationId="{D3830E2F-60BA-4DA0-B80F-261BFFC4720E}"/>
          </ac:spMkLst>
        </pc:spChg>
        <pc:spChg chg="add mod">
          <ac:chgData name="Stalin Jacob Wilson Packia Dhas" userId="050d7d71-3621-4503-95e8-1c9a9d962492" providerId="ADAL" clId="{3FBC77E1-FE42-4F9E-B4B2-3759F3328945}" dt="2026-04-29T14:22:26.248" v="4908"/>
          <ac:spMkLst>
            <pc:docMk/>
            <pc:sldMk cId="2976297461" sldId="1075"/>
            <ac:spMk id="14" creationId="{84C77CD0-B5E5-47FB-B731-5B6113B56663}"/>
          </ac:spMkLst>
        </pc:spChg>
        <pc:spChg chg="add mod">
          <ac:chgData name="Stalin Jacob Wilson Packia Dhas" userId="050d7d71-3621-4503-95e8-1c9a9d962492" providerId="ADAL" clId="{3FBC77E1-FE42-4F9E-B4B2-3759F3328945}" dt="2026-04-29T14:22:26.248" v="4917"/>
          <ac:spMkLst>
            <pc:docMk/>
            <pc:sldMk cId="2976297461" sldId="1075"/>
            <ac:spMk id="15" creationId="{70E9B3BA-769A-48CC-B01B-E10E6DBB50EC}"/>
          </ac:spMkLst>
        </pc:spChg>
        <pc:spChg chg="add mod">
          <ac:chgData name="Stalin Jacob Wilson Packia Dhas" userId="050d7d71-3621-4503-95e8-1c9a9d962492" providerId="ADAL" clId="{3FBC77E1-FE42-4F9E-B4B2-3759F3328945}" dt="2026-04-29T14:22:26.248" v="4928"/>
          <ac:spMkLst>
            <pc:docMk/>
            <pc:sldMk cId="2976297461" sldId="1075"/>
            <ac:spMk id="16" creationId="{DB2BBD93-8B21-49DD-9972-62DB92423C59}"/>
          </ac:spMkLst>
        </pc:spChg>
        <pc:spChg chg="add mod">
          <ac:chgData name="Stalin Jacob Wilson Packia Dhas" userId="050d7d71-3621-4503-95e8-1c9a9d962492" providerId="ADAL" clId="{3FBC77E1-FE42-4F9E-B4B2-3759F3328945}" dt="2026-04-29T14:22:26.263" v="4938"/>
          <ac:spMkLst>
            <pc:docMk/>
            <pc:sldMk cId="2976297461" sldId="1075"/>
            <ac:spMk id="17" creationId="{8122FD5A-C70E-4A10-BB6F-335067850BF9}"/>
          </ac:spMkLst>
        </pc:spChg>
        <pc:spChg chg="add mod">
          <ac:chgData name="Stalin Jacob Wilson Packia Dhas" userId="050d7d71-3621-4503-95e8-1c9a9d962492" providerId="ADAL" clId="{3FBC77E1-FE42-4F9E-B4B2-3759F3328945}" dt="2026-04-29T14:22:26.263" v="4948"/>
          <ac:spMkLst>
            <pc:docMk/>
            <pc:sldMk cId="2976297461" sldId="1075"/>
            <ac:spMk id="18" creationId="{E47075C8-BECE-4946-82C1-181729459495}"/>
          </ac:spMkLst>
        </pc:spChg>
        <pc:spChg chg="add mod">
          <ac:chgData name="Stalin Jacob Wilson Packia Dhas" userId="050d7d71-3621-4503-95e8-1c9a9d962492" providerId="ADAL" clId="{3FBC77E1-FE42-4F9E-B4B2-3759F3328945}" dt="2026-04-29T14:22:26.263" v="4957"/>
          <ac:spMkLst>
            <pc:docMk/>
            <pc:sldMk cId="2976297461" sldId="1075"/>
            <ac:spMk id="19" creationId="{85E9C05F-292E-4FCE-A50E-A3D3B3950580}"/>
          </ac:spMkLst>
        </pc:spChg>
        <pc:spChg chg="add mod">
          <ac:chgData name="Stalin Jacob Wilson Packia Dhas" userId="050d7d71-3621-4503-95e8-1c9a9d962492" providerId="ADAL" clId="{3FBC77E1-FE42-4F9E-B4B2-3759F3328945}" dt="2026-04-29T14:22:26.263" v="4968"/>
          <ac:spMkLst>
            <pc:docMk/>
            <pc:sldMk cId="2976297461" sldId="1075"/>
            <ac:spMk id="20" creationId="{17AA5896-3CAB-432E-B800-C8AC5C5F9F28}"/>
          </ac:spMkLst>
        </pc:spChg>
        <pc:spChg chg="add mod">
          <ac:chgData name="Stalin Jacob Wilson Packia Dhas" userId="050d7d71-3621-4503-95e8-1c9a9d962492" providerId="ADAL" clId="{3FBC77E1-FE42-4F9E-B4B2-3759F3328945}" dt="2026-04-29T14:22:26.282" v="4978"/>
          <ac:spMkLst>
            <pc:docMk/>
            <pc:sldMk cId="2976297461" sldId="1075"/>
            <ac:spMk id="21" creationId="{A88717C1-627F-43FF-BDB2-D8F515C68CF8}"/>
          </ac:spMkLst>
        </pc:spChg>
        <pc:spChg chg="add mod">
          <ac:chgData name="Stalin Jacob Wilson Packia Dhas" userId="050d7d71-3621-4503-95e8-1c9a9d962492" providerId="ADAL" clId="{3FBC77E1-FE42-4F9E-B4B2-3759F3328945}" dt="2026-04-29T14:22:26.282" v="4988"/>
          <ac:spMkLst>
            <pc:docMk/>
            <pc:sldMk cId="2976297461" sldId="1075"/>
            <ac:spMk id="22" creationId="{47EAA4BB-952A-4F16-95A1-47D48A0A1F93}"/>
          </ac:spMkLst>
        </pc:spChg>
        <pc:spChg chg="add mod">
          <ac:chgData name="Stalin Jacob Wilson Packia Dhas" userId="050d7d71-3621-4503-95e8-1c9a9d962492" providerId="ADAL" clId="{3FBC77E1-FE42-4F9E-B4B2-3759F3328945}" dt="2026-04-29T14:22:26.282" v="4997"/>
          <ac:spMkLst>
            <pc:docMk/>
            <pc:sldMk cId="2976297461" sldId="1075"/>
            <ac:spMk id="23" creationId="{F71257C0-C9A2-4049-B50A-960442C2AE20}"/>
          </ac:spMkLst>
        </pc:spChg>
        <pc:spChg chg="add mod">
          <ac:chgData name="Stalin Jacob Wilson Packia Dhas" userId="050d7d71-3621-4503-95e8-1c9a9d962492" providerId="ADAL" clId="{3FBC77E1-FE42-4F9E-B4B2-3759F3328945}" dt="2026-04-29T14:22:26.293" v="5008"/>
          <ac:spMkLst>
            <pc:docMk/>
            <pc:sldMk cId="2976297461" sldId="1075"/>
            <ac:spMk id="24" creationId="{1D989CED-3901-457E-B4DA-D622F0ED3A6F}"/>
          </ac:spMkLst>
        </pc:spChg>
        <pc:spChg chg="add mod">
          <ac:chgData name="Stalin Jacob Wilson Packia Dhas" userId="050d7d71-3621-4503-95e8-1c9a9d962492" providerId="ADAL" clId="{3FBC77E1-FE42-4F9E-B4B2-3759F3328945}" dt="2026-04-29T14:22:26.295" v="5018"/>
          <ac:spMkLst>
            <pc:docMk/>
            <pc:sldMk cId="2976297461" sldId="1075"/>
            <ac:spMk id="25" creationId="{1899DD67-5B3E-421F-A279-1EE4335EBC33}"/>
          </ac:spMkLst>
        </pc:spChg>
        <pc:spChg chg="add mod">
          <ac:chgData name="Stalin Jacob Wilson Packia Dhas" userId="050d7d71-3621-4503-95e8-1c9a9d962492" providerId="ADAL" clId="{3FBC77E1-FE42-4F9E-B4B2-3759F3328945}" dt="2026-04-29T14:22:26.295" v="5034"/>
          <ac:spMkLst>
            <pc:docMk/>
            <pc:sldMk cId="2976297461" sldId="1075"/>
            <ac:spMk id="26" creationId="{2487892C-64BC-41C4-819D-F5564CE38BB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132" v="26411" actId="47"/>
        <pc:sldMkLst>
          <pc:docMk/>
          <pc:sldMk cId="3704248301" sldId="1075"/>
        </pc:sldMkLst>
        <pc:spChg chg="mod">
          <ac:chgData name="Stalin Jacob Wilson Packia Dhas" userId="050d7d71-3621-4503-95e8-1c9a9d962492" providerId="ADAL" clId="{3FBC77E1-FE42-4F9E-B4B2-3759F3328945}" dt="2026-04-29T14:39:32.052" v="26263" actId="404"/>
          <ac:spMkLst>
            <pc:docMk/>
            <pc:sldMk cId="3704248301" sldId="107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2.670" v="11624"/>
          <ac:spMkLst>
            <pc:docMk/>
            <pc:sldMk cId="3704248301" sldId="107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2.684" v="11635"/>
          <ac:spMkLst>
            <pc:docMk/>
            <pc:sldMk cId="3704248301" sldId="1075"/>
            <ac:spMk id="4" creationId="{4229B2FE-217B-438B-856E-37BB31D3D3C4}"/>
          </ac:spMkLst>
        </pc:spChg>
        <pc:spChg chg="add mod">
          <ac:chgData name="Stalin Jacob Wilson Packia Dhas" userId="050d7d71-3621-4503-95e8-1c9a9d962492" providerId="ADAL" clId="{3FBC77E1-FE42-4F9E-B4B2-3759F3328945}" dt="2026-04-29T14:32:52.684" v="11647"/>
          <ac:spMkLst>
            <pc:docMk/>
            <pc:sldMk cId="3704248301" sldId="1075"/>
            <ac:spMk id="5" creationId="{257F0444-E916-4D09-9152-32EA09E83C3B}"/>
          </ac:spMkLst>
        </pc:spChg>
        <pc:spChg chg="add mod">
          <ac:chgData name="Stalin Jacob Wilson Packia Dhas" userId="050d7d71-3621-4503-95e8-1c9a9d962492" providerId="ADAL" clId="{3FBC77E1-FE42-4F9E-B4B2-3759F3328945}" dt="2026-04-29T14:32:52.684" v="11654"/>
          <ac:spMkLst>
            <pc:docMk/>
            <pc:sldMk cId="3704248301" sldId="1075"/>
            <ac:spMk id="6" creationId="{24DEC2D3-0BCB-4DCD-AE53-00F0FFC9A1EA}"/>
          </ac:spMkLst>
        </pc:spChg>
        <pc:spChg chg="add mod">
          <ac:chgData name="Stalin Jacob Wilson Packia Dhas" userId="050d7d71-3621-4503-95e8-1c9a9d962492" providerId="ADAL" clId="{3FBC77E1-FE42-4F9E-B4B2-3759F3328945}" dt="2026-04-29T14:32:52.684" v="11661"/>
          <ac:spMkLst>
            <pc:docMk/>
            <pc:sldMk cId="3704248301" sldId="1075"/>
            <ac:spMk id="7" creationId="{E1E96055-A343-414D-9794-DDECFDB3C4C3}"/>
          </ac:spMkLst>
        </pc:spChg>
        <pc:spChg chg="add mod">
          <ac:chgData name="Stalin Jacob Wilson Packia Dhas" userId="050d7d71-3621-4503-95e8-1c9a9d962492" providerId="ADAL" clId="{3FBC77E1-FE42-4F9E-B4B2-3759F3328945}" dt="2026-04-29T14:32:52.707" v="11668"/>
          <ac:spMkLst>
            <pc:docMk/>
            <pc:sldMk cId="3704248301" sldId="1075"/>
            <ac:spMk id="8" creationId="{4C3E3C38-061C-4DCD-AECD-2EA87A705ABC}"/>
          </ac:spMkLst>
        </pc:spChg>
        <pc:spChg chg="add mod">
          <ac:chgData name="Stalin Jacob Wilson Packia Dhas" userId="050d7d71-3621-4503-95e8-1c9a9d962492" providerId="ADAL" clId="{3FBC77E1-FE42-4F9E-B4B2-3759F3328945}" dt="2026-04-29T14:32:52.716" v="11675"/>
          <ac:spMkLst>
            <pc:docMk/>
            <pc:sldMk cId="3704248301" sldId="1075"/>
            <ac:spMk id="9" creationId="{4C786C9C-49C4-40D7-ABF5-092A6BF59EB8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10" creationId="{9FC2B08F-7848-4DAC-9A9F-76D902F1B5C6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11" creationId="{8766B80F-6BC2-4B1A-8382-9C78E355D6E5}"/>
          </ac:spMkLst>
        </pc:spChg>
        <pc:spChg chg="add mod">
          <ac:chgData name="Stalin Jacob Wilson Packia Dhas" userId="050d7d71-3621-4503-95e8-1c9a9d962492" providerId="ADAL" clId="{3FBC77E1-FE42-4F9E-B4B2-3759F3328945}" dt="2026-04-29T14:32:52.732" v="11705"/>
          <ac:spMkLst>
            <pc:docMk/>
            <pc:sldMk cId="3704248301" sldId="1075"/>
            <ac:spMk id="12" creationId="{8A939CD9-4C74-40C6-909E-81CA33D525BB}"/>
          </ac:spMkLst>
        </pc:spChg>
        <pc:spChg chg="add mod">
          <ac:chgData name="Stalin Jacob Wilson Packia Dhas" userId="050d7d71-3621-4503-95e8-1c9a9d962492" providerId="ADAL" clId="{3FBC77E1-FE42-4F9E-B4B2-3759F3328945}" dt="2026-04-29T14:32:52.743" v="11715"/>
          <ac:spMkLst>
            <pc:docMk/>
            <pc:sldMk cId="3704248301" sldId="1075"/>
            <ac:spMk id="13" creationId="{3DE09135-BB38-4994-931C-6BEBEBBB6595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14" creationId="{9D4EDA0E-9222-443A-9B6B-56740C116348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15" creationId="{B3F9FC65-C7A8-44A7-9D5E-EBD8CBAF15E4}"/>
          </ac:spMkLst>
        </pc:spChg>
        <pc:spChg chg="add mod">
          <ac:chgData name="Stalin Jacob Wilson Packia Dhas" userId="050d7d71-3621-4503-95e8-1c9a9d962492" providerId="ADAL" clId="{3FBC77E1-FE42-4F9E-B4B2-3759F3328945}" dt="2026-04-29T14:32:52.750" v="11745"/>
          <ac:spMkLst>
            <pc:docMk/>
            <pc:sldMk cId="3704248301" sldId="1075"/>
            <ac:spMk id="16" creationId="{AF544C2C-E6E8-425F-976D-EE81EB2A4D55}"/>
          </ac:spMkLst>
        </pc:spChg>
        <pc:spChg chg="add mod">
          <ac:chgData name="Stalin Jacob Wilson Packia Dhas" userId="050d7d71-3621-4503-95e8-1c9a9d962492" providerId="ADAL" clId="{3FBC77E1-FE42-4F9E-B4B2-3759F3328945}" dt="2026-04-29T14:32:52.760" v="11755"/>
          <ac:spMkLst>
            <pc:docMk/>
            <pc:sldMk cId="3704248301" sldId="1075"/>
            <ac:spMk id="17" creationId="{7BC57396-4AE8-4D9B-92AA-558174C4104B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18" creationId="{C65953D6-D3B5-4420-9D3C-998C06F1F2B6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19" creationId="{B1C11A76-F810-4F6D-A04D-9D1CD1829DA3}"/>
          </ac:spMkLst>
        </pc:spChg>
        <pc:spChg chg="add mod">
          <ac:chgData name="Stalin Jacob Wilson Packia Dhas" userId="050d7d71-3621-4503-95e8-1c9a9d962492" providerId="ADAL" clId="{3FBC77E1-FE42-4F9E-B4B2-3759F3328945}" dt="2026-04-29T14:32:52.768" v="11785"/>
          <ac:spMkLst>
            <pc:docMk/>
            <pc:sldMk cId="3704248301" sldId="1075"/>
            <ac:spMk id="20" creationId="{E5E04E65-53F4-4834-A318-42710DE1CB37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21" creationId="{EE5ABCC0-5C41-4E89-BD54-18C2D74014ED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22" creationId="{4BD29648-7A14-45F1-B764-0C216E6A86C7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23" creationId="{C6E0F03A-89E6-48D6-8E73-17515DB00F9C}"/>
          </ac:spMkLst>
        </pc:spChg>
        <pc:spChg chg="add mod">
          <ac:chgData name="Stalin Jacob Wilson Packia Dhas" userId="050d7d71-3621-4503-95e8-1c9a9d962492" providerId="ADAL" clId="{3FBC77E1-FE42-4F9E-B4B2-3759F3328945}" dt="2026-04-29T14:32:52.786" v="11825"/>
          <ac:spMkLst>
            <pc:docMk/>
            <pc:sldMk cId="3704248301" sldId="1075"/>
            <ac:spMk id="24" creationId="{7779E52A-7B75-4AB9-BCA7-BB0C3C26DC8D}"/>
          </ac:spMkLst>
        </pc:spChg>
        <pc:spChg chg="add mod">
          <ac:chgData name="Stalin Jacob Wilson Packia Dhas" userId="050d7d71-3621-4503-95e8-1c9a9d962492" providerId="ADAL" clId="{3FBC77E1-FE42-4F9E-B4B2-3759F3328945}" dt="2026-04-29T14:39:24.534" v="26261" actId="1076"/>
          <ac:spMkLst>
            <pc:docMk/>
            <pc:sldMk cId="3704248301" sldId="1075"/>
            <ac:spMk id="25" creationId="{91750014-267F-488F-92F5-70670FF4F3E1}"/>
          </ac:spMkLst>
        </pc:spChg>
        <pc:spChg chg="add mod">
          <ac:chgData name="Stalin Jacob Wilson Packia Dhas" userId="050d7d71-3621-4503-95e8-1c9a9d962492" providerId="ADAL" clId="{3FBC77E1-FE42-4F9E-B4B2-3759F3328945}" dt="2026-04-29T14:32:52.811" v="11851"/>
          <ac:spMkLst>
            <pc:docMk/>
            <pc:sldMk cId="3704248301" sldId="1075"/>
            <ac:spMk id="26" creationId="{2FBE1361-7560-4ADE-843B-3412C1D556B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644" v="10455" actId="47"/>
        <pc:sldMkLst>
          <pc:docMk/>
          <pc:sldMk cId="1483973594" sldId="1076"/>
        </pc:sldMkLst>
        <pc:spChg chg="mod">
          <ac:chgData name="Stalin Jacob Wilson Packia Dhas" userId="050d7d71-3621-4503-95e8-1c9a9d962492" providerId="ADAL" clId="{3FBC77E1-FE42-4F9E-B4B2-3759F3328945}" dt="2026-04-29T14:22:27.487" v="5038"/>
          <ac:spMkLst>
            <pc:docMk/>
            <pc:sldMk cId="1483973594" sldId="107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7.493" v="5039"/>
          <ac:spMkLst>
            <pc:docMk/>
            <pc:sldMk cId="1483973594" sldId="107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7.509" v="5050"/>
          <ac:spMkLst>
            <pc:docMk/>
            <pc:sldMk cId="1483973594" sldId="1076"/>
            <ac:spMk id="4" creationId="{3DC1B264-D3EA-456D-9AD1-82C5404607E3}"/>
          </ac:spMkLst>
        </pc:spChg>
        <pc:spChg chg="add mod">
          <ac:chgData name="Stalin Jacob Wilson Packia Dhas" userId="050d7d71-3621-4503-95e8-1c9a9d962492" providerId="ADAL" clId="{3FBC77E1-FE42-4F9E-B4B2-3759F3328945}" dt="2026-04-29T14:22:27.515" v="5062"/>
          <ac:spMkLst>
            <pc:docMk/>
            <pc:sldMk cId="1483973594" sldId="1076"/>
            <ac:spMk id="5" creationId="{2FCC180F-24F8-4C7D-8746-CDF709F65265}"/>
          </ac:spMkLst>
        </pc:spChg>
        <pc:spChg chg="add mod">
          <ac:chgData name="Stalin Jacob Wilson Packia Dhas" userId="050d7d71-3621-4503-95e8-1c9a9d962492" providerId="ADAL" clId="{3FBC77E1-FE42-4F9E-B4B2-3759F3328945}" dt="2026-04-29T14:22:27.517" v="5069"/>
          <ac:spMkLst>
            <pc:docMk/>
            <pc:sldMk cId="1483973594" sldId="1076"/>
            <ac:spMk id="6" creationId="{F4565BCF-EB6D-4760-9765-A545C367B9F3}"/>
          </ac:spMkLst>
        </pc:spChg>
        <pc:spChg chg="add mod">
          <ac:chgData name="Stalin Jacob Wilson Packia Dhas" userId="050d7d71-3621-4503-95e8-1c9a9d962492" providerId="ADAL" clId="{3FBC77E1-FE42-4F9E-B4B2-3759F3328945}" dt="2026-04-29T14:22:27.520" v="5076"/>
          <ac:spMkLst>
            <pc:docMk/>
            <pc:sldMk cId="1483973594" sldId="1076"/>
            <ac:spMk id="7" creationId="{3FAEE084-0D93-4BDD-9E14-B1A84B5B98F0}"/>
          </ac:spMkLst>
        </pc:spChg>
        <pc:spChg chg="add mod">
          <ac:chgData name="Stalin Jacob Wilson Packia Dhas" userId="050d7d71-3621-4503-95e8-1c9a9d962492" providerId="ADAL" clId="{3FBC77E1-FE42-4F9E-B4B2-3759F3328945}" dt="2026-04-29T14:22:27.522" v="5085"/>
          <ac:spMkLst>
            <pc:docMk/>
            <pc:sldMk cId="1483973594" sldId="1076"/>
            <ac:spMk id="8" creationId="{F4612922-B96A-480F-8775-01DEABB855FF}"/>
          </ac:spMkLst>
        </pc:spChg>
        <pc:spChg chg="add mod">
          <ac:chgData name="Stalin Jacob Wilson Packia Dhas" userId="050d7d71-3621-4503-95e8-1c9a9d962492" providerId="ADAL" clId="{3FBC77E1-FE42-4F9E-B4B2-3759F3328945}" dt="2026-04-29T14:22:27.530" v="5092"/>
          <ac:spMkLst>
            <pc:docMk/>
            <pc:sldMk cId="1483973594" sldId="1076"/>
            <ac:spMk id="9" creationId="{39EA1177-7733-42C1-AA35-033D63449FCD}"/>
          </ac:spMkLst>
        </pc:spChg>
        <pc:spChg chg="add mod">
          <ac:chgData name="Stalin Jacob Wilson Packia Dhas" userId="050d7d71-3621-4503-95e8-1c9a9d962492" providerId="ADAL" clId="{3FBC77E1-FE42-4F9E-B4B2-3759F3328945}" dt="2026-04-29T14:22:27.536" v="5099"/>
          <ac:spMkLst>
            <pc:docMk/>
            <pc:sldMk cId="1483973594" sldId="1076"/>
            <ac:spMk id="10" creationId="{9ACCD322-DBAC-4D00-B4F4-C9AA8BA2237B}"/>
          </ac:spMkLst>
        </pc:spChg>
        <pc:spChg chg="add mod">
          <ac:chgData name="Stalin Jacob Wilson Packia Dhas" userId="050d7d71-3621-4503-95e8-1c9a9d962492" providerId="ADAL" clId="{3FBC77E1-FE42-4F9E-B4B2-3759F3328945}" dt="2026-04-29T14:22:27.547" v="5109"/>
          <ac:spMkLst>
            <pc:docMk/>
            <pc:sldMk cId="1483973594" sldId="1076"/>
            <ac:spMk id="11" creationId="{5D0B2CB6-0CA3-4890-BBAB-8DFBDCA1B434}"/>
          </ac:spMkLst>
        </pc:spChg>
        <pc:spChg chg="add mod">
          <ac:chgData name="Stalin Jacob Wilson Packia Dhas" userId="050d7d71-3621-4503-95e8-1c9a9d962492" providerId="ADAL" clId="{3FBC77E1-FE42-4F9E-B4B2-3759F3328945}" dt="2026-04-29T14:22:27.551" v="5118"/>
          <ac:spMkLst>
            <pc:docMk/>
            <pc:sldMk cId="1483973594" sldId="1076"/>
            <ac:spMk id="12" creationId="{76F96945-97D3-4E9A-8A1D-F91B3572302C}"/>
          </ac:spMkLst>
        </pc:spChg>
        <pc:spChg chg="add mod">
          <ac:chgData name="Stalin Jacob Wilson Packia Dhas" userId="050d7d71-3621-4503-95e8-1c9a9d962492" providerId="ADAL" clId="{3FBC77E1-FE42-4F9E-B4B2-3759F3328945}" dt="2026-04-29T14:22:27.555" v="5129"/>
          <ac:spMkLst>
            <pc:docMk/>
            <pc:sldMk cId="1483973594" sldId="1076"/>
            <ac:spMk id="13" creationId="{CB4FA8E4-CF9C-4F84-8CEE-D9EE75287435}"/>
          </ac:spMkLst>
        </pc:spChg>
        <pc:spChg chg="add mod">
          <ac:chgData name="Stalin Jacob Wilson Packia Dhas" userId="050d7d71-3621-4503-95e8-1c9a9d962492" providerId="ADAL" clId="{3FBC77E1-FE42-4F9E-B4B2-3759F3328945}" dt="2026-04-29T14:22:27.559" v="5139"/>
          <ac:spMkLst>
            <pc:docMk/>
            <pc:sldMk cId="1483973594" sldId="1076"/>
            <ac:spMk id="14" creationId="{CF1DF671-21B9-471D-8F35-8208C16E75C4}"/>
          </ac:spMkLst>
        </pc:spChg>
        <pc:spChg chg="add mod">
          <ac:chgData name="Stalin Jacob Wilson Packia Dhas" userId="050d7d71-3621-4503-95e8-1c9a9d962492" providerId="ADAL" clId="{3FBC77E1-FE42-4F9E-B4B2-3759F3328945}" dt="2026-04-29T14:22:27.563" v="5149"/>
          <ac:spMkLst>
            <pc:docMk/>
            <pc:sldMk cId="1483973594" sldId="1076"/>
            <ac:spMk id="15" creationId="{C6055C2D-E512-493C-BB80-10A7F736589C}"/>
          </ac:spMkLst>
        </pc:spChg>
        <pc:spChg chg="add mod">
          <ac:chgData name="Stalin Jacob Wilson Packia Dhas" userId="050d7d71-3621-4503-95e8-1c9a9d962492" providerId="ADAL" clId="{3FBC77E1-FE42-4F9E-B4B2-3759F3328945}" dt="2026-04-29T14:22:27.567" v="5158"/>
          <ac:spMkLst>
            <pc:docMk/>
            <pc:sldMk cId="1483973594" sldId="1076"/>
            <ac:spMk id="16" creationId="{91D69584-0EA0-4C47-8F34-290968379C6D}"/>
          </ac:spMkLst>
        </pc:spChg>
        <pc:spChg chg="add mod">
          <ac:chgData name="Stalin Jacob Wilson Packia Dhas" userId="050d7d71-3621-4503-95e8-1c9a9d962492" providerId="ADAL" clId="{3FBC77E1-FE42-4F9E-B4B2-3759F3328945}" dt="2026-04-29T14:22:27.571" v="5169"/>
          <ac:spMkLst>
            <pc:docMk/>
            <pc:sldMk cId="1483973594" sldId="1076"/>
            <ac:spMk id="17" creationId="{C3D7680E-2FDD-48ED-ADBC-349C394A25AC}"/>
          </ac:spMkLst>
        </pc:spChg>
        <pc:spChg chg="add mod">
          <ac:chgData name="Stalin Jacob Wilson Packia Dhas" userId="050d7d71-3621-4503-95e8-1c9a9d962492" providerId="ADAL" clId="{3FBC77E1-FE42-4F9E-B4B2-3759F3328945}" dt="2026-04-29T14:22:27.575" v="5179"/>
          <ac:spMkLst>
            <pc:docMk/>
            <pc:sldMk cId="1483973594" sldId="1076"/>
            <ac:spMk id="18" creationId="{B98ED259-1F9A-406F-B43A-969C9F4FB6BA}"/>
          </ac:spMkLst>
        </pc:spChg>
        <pc:spChg chg="add mod">
          <ac:chgData name="Stalin Jacob Wilson Packia Dhas" userId="050d7d71-3621-4503-95e8-1c9a9d962492" providerId="ADAL" clId="{3FBC77E1-FE42-4F9E-B4B2-3759F3328945}" dt="2026-04-29T14:22:27.579" v="5189"/>
          <ac:spMkLst>
            <pc:docMk/>
            <pc:sldMk cId="1483973594" sldId="1076"/>
            <ac:spMk id="19" creationId="{7813A5C8-CC52-476D-9EE3-95A2A86DE033}"/>
          </ac:spMkLst>
        </pc:spChg>
        <pc:spChg chg="add mod">
          <ac:chgData name="Stalin Jacob Wilson Packia Dhas" userId="050d7d71-3621-4503-95e8-1c9a9d962492" providerId="ADAL" clId="{3FBC77E1-FE42-4F9E-B4B2-3759F3328945}" dt="2026-04-29T14:22:27.583" v="5198"/>
          <ac:spMkLst>
            <pc:docMk/>
            <pc:sldMk cId="1483973594" sldId="1076"/>
            <ac:spMk id="20" creationId="{5E16DAF0-51BC-4F7F-AB83-231975A0BDF5}"/>
          </ac:spMkLst>
        </pc:spChg>
        <pc:spChg chg="add mod">
          <ac:chgData name="Stalin Jacob Wilson Packia Dhas" userId="050d7d71-3621-4503-95e8-1c9a9d962492" providerId="ADAL" clId="{3FBC77E1-FE42-4F9E-B4B2-3759F3328945}" dt="2026-04-29T14:22:27.587" v="5209"/>
          <ac:spMkLst>
            <pc:docMk/>
            <pc:sldMk cId="1483973594" sldId="1076"/>
            <ac:spMk id="21" creationId="{7D03A520-5DF1-48ED-B83B-20DB94D0A826}"/>
          </ac:spMkLst>
        </pc:spChg>
        <pc:spChg chg="add mod">
          <ac:chgData name="Stalin Jacob Wilson Packia Dhas" userId="050d7d71-3621-4503-95e8-1c9a9d962492" providerId="ADAL" clId="{3FBC77E1-FE42-4F9E-B4B2-3759F3328945}" dt="2026-04-29T14:22:27.587" v="5219"/>
          <ac:spMkLst>
            <pc:docMk/>
            <pc:sldMk cId="1483973594" sldId="1076"/>
            <ac:spMk id="22" creationId="{477843FF-BF9E-4663-A1C9-ADDCBD7C8522}"/>
          </ac:spMkLst>
        </pc:spChg>
        <pc:spChg chg="add mod">
          <ac:chgData name="Stalin Jacob Wilson Packia Dhas" userId="050d7d71-3621-4503-95e8-1c9a9d962492" providerId="ADAL" clId="{3FBC77E1-FE42-4F9E-B4B2-3759F3328945}" dt="2026-04-29T14:22:27.594" v="5229"/>
          <ac:spMkLst>
            <pc:docMk/>
            <pc:sldMk cId="1483973594" sldId="1076"/>
            <ac:spMk id="23" creationId="{BBD3260E-4016-4C46-B78A-49333ACE280A}"/>
          </ac:spMkLst>
        </pc:spChg>
        <pc:spChg chg="add mod">
          <ac:chgData name="Stalin Jacob Wilson Packia Dhas" userId="050d7d71-3621-4503-95e8-1c9a9d962492" providerId="ADAL" clId="{3FBC77E1-FE42-4F9E-B4B2-3759F3328945}" dt="2026-04-29T14:22:27.597" v="5238"/>
          <ac:spMkLst>
            <pc:docMk/>
            <pc:sldMk cId="1483973594" sldId="1076"/>
            <ac:spMk id="24" creationId="{C4A4E5D0-5901-4900-8609-85241FEBB860}"/>
          </ac:spMkLst>
        </pc:spChg>
        <pc:spChg chg="add mod">
          <ac:chgData name="Stalin Jacob Wilson Packia Dhas" userId="050d7d71-3621-4503-95e8-1c9a9d962492" providerId="ADAL" clId="{3FBC77E1-FE42-4F9E-B4B2-3759F3328945}" dt="2026-04-29T14:22:27.597" v="5249"/>
          <ac:spMkLst>
            <pc:docMk/>
            <pc:sldMk cId="1483973594" sldId="1076"/>
            <ac:spMk id="25" creationId="{4631D94E-2018-4EA2-B143-35FE43A617A3}"/>
          </ac:spMkLst>
        </pc:spChg>
        <pc:spChg chg="add mod">
          <ac:chgData name="Stalin Jacob Wilson Packia Dhas" userId="050d7d71-3621-4503-95e8-1c9a9d962492" providerId="ADAL" clId="{3FBC77E1-FE42-4F9E-B4B2-3759F3328945}" dt="2026-04-29T14:22:27.597" v="5259"/>
          <ac:spMkLst>
            <pc:docMk/>
            <pc:sldMk cId="1483973594" sldId="1076"/>
            <ac:spMk id="26" creationId="{99DAEDF1-456B-46F0-BEE6-EE3AD126787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265" v="26412" actId="47"/>
        <pc:sldMkLst>
          <pc:docMk/>
          <pc:sldMk cId="2499151806" sldId="1076"/>
        </pc:sldMkLst>
        <pc:spChg chg="mod">
          <ac:chgData name="Stalin Jacob Wilson Packia Dhas" userId="050d7d71-3621-4503-95e8-1c9a9d962492" providerId="ADAL" clId="{3FBC77E1-FE42-4F9E-B4B2-3759F3328945}" dt="2026-04-29T14:39:39.668" v="26267" actId="1076"/>
          <ac:spMkLst>
            <pc:docMk/>
            <pc:sldMk cId="2499151806" sldId="107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4.270" v="11856"/>
          <ac:spMkLst>
            <pc:docMk/>
            <pc:sldMk cId="2499151806" sldId="107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4.287" v="11867"/>
          <ac:spMkLst>
            <pc:docMk/>
            <pc:sldMk cId="2499151806" sldId="1076"/>
            <ac:spMk id="4" creationId="{E7979614-7C90-4699-919D-85D41036DC61}"/>
          </ac:spMkLst>
        </pc:spChg>
        <pc:spChg chg="add mod">
          <ac:chgData name="Stalin Jacob Wilson Packia Dhas" userId="050d7d71-3621-4503-95e8-1c9a9d962492" providerId="ADAL" clId="{3FBC77E1-FE42-4F9E-B4B2-3759F3328945}" dt="2026-04-29T14:32:54.291" v="11879"/>
          <ac:spMkLst>
            <pc:docMk/>
            <pc:sldMk cId="2499151806" sldId="1076"/>
            <ac:spMk id="5" creationId="{A4715F65-8D1E-41C1-9E96-2423773003E9}"/>
          </ac:spMkLst>
        </pc:spChg>
        <pc:spChg chg="add mod">
          <ac:chgData name="Stalin Jacob Wilson Packia Dhas" userId="050d7d71-3621-4503-95e8-1c9a9d962492" providerId="ADAL" clId="{3FBC77E1-FE42-4F9E-B4B2-3759F3328945}" dt="2026-04-29T14:32:54.295" v="11886"/>
          <ac:spMkLst>
            <pc:docMk/>
            <pc:sldMk cId="2499151806" sldId="1076"/>
            <ac:spMk id="6" creationId="{DBA8B3EB-F303-453C-9806-B2A172240239}"/>
          </ac:spMkLst>
        </pc:spChg>
        <pc:spChg chg="add mod">
          <ac:chgData name="Stalin Jacob Wilson Packia Dhas" userId="050d7d71-3621-4503-95e8-1c9a9d962492" providerId="ADAL" clId="{3FBC77E1-FE42-4F9E-B4B2-3759F3328945}" dt="2026-04-29T14:32:54.297" v="11893"/>
          <ac:spMkLst>
            <pc:docMk/>
            <pc:sldMk cId="2499151806" sldId="1076"/>
            <ac:spMk id="7" creationId="{36467309-EE9B-4B49-B045-BFB45283C0D1}"/>
          </ac:spMkLst>
        </pc:spChg>
        <pc:spChg chg="add mod">
          <ac:chgData name="Stalin Jacob Wilson Packia Dhas" userId="050d7d71-3621-4503-95e8-1c9a9d962492" providerId="ADAL" clId="{3FBC77E1-FE42-4F9E-B4B2-3759F3328945}" dt="2026-04-29T14:32:54.301" v="11902"/>
          <ac:spMkLst>
            <pc:docMk/>
            <pc:sldMk cId="2499151806" sldId="1076"/>
            <ac:spMk id="8" creationId="{B453105B-C581-4CA1-BCD1-73770965005D}"/>
          </ac:spMkLst>
        </pc:spChg>
        <pc:spChg chg="add mod">
          <ac:chgData name="Stalin Jacob Wilson Packia Dhas" userId="050d7d71-3621-4503-95e8-1c9a9d962492" providerId="ADAL" clId="{3FBC77E1-FE42-4F9E-B4B2-3759F3328945}" dt="2026-04-29T14:32:54.304" v="11909"/>
          <ac:spMkLst>
            <pc:docMk/>
            <pc:sldMk cId="2499151806" sldId="1076"/>
            <ac:spMk id="9" creationId="{784C0500-61BB-4535-B1A0-101E9BC7709C}"/>
          </ac:spMkLst>
        </pc:spChg>
        <pc:spChg chg="add mod">
          <ac:chgData name="Stalin Jacob Wilson Packia Dhas" userId="050d7d71-3621-4503-95e8-1c9a9d962492" providerId="ADAL" clId="{3FBC77E1-FE42-4F9E-B4B2-3759F3328945}" dt="2026-04-29T14:32:54.313" v="11916"/>
          <ac:spMkLst>
            <pc:docMk/>
            <pc:sldMk cId="2499151806" sldId="1076"/>
            <ac:spMk id="10" creationId="{E729C23A-2595-4896-A8CC-447B8CE3D497}"/>
          </ac:spMkLst>
        </pc:spChg>
        <pc:spChg chg="add mod">
          <ac:chgData name="Stalin Jacob Wilson Packia Dhas" userId="050d7d71-3621-4503-95e8-1c9a9d962492" providerId="ADAL" clId="{3FBC77E1-FE42-4F9E-B4B2-3759F3328945}" dt="2026-04-29T14:32:54.317" v="11926"/>
          <ac:spMkLst>
            <pc:docMk/>
            <pc:sldMk cId="2499151806" sldId="1076"/>
            <ac:spMk id="11" creationId="{FCF1DA96-194F-4E6B-8196-B481C4B94A68}"/>
          </ac:spMkLst>
        </pc:spChg>
        <pc:spChg chg="add mod">
          <ac:chgData name="Stalin Jacob Wilson Packia Dhas" userId="050d7d71-3621-4503-95e8-1c9a9d962492" providerId="ADAL" clId="{3FBC77E1-FE42-4F9E-B4B2-3759F3328945}" dt="2026-04-29T14:32:54.317" v="11935"/>
          <ac:spMkLst>
            <pc:docMk/>
            <pc:sldMk cId="2499151806" sldId="1076"/>
            <ac:spMk id="12" creationId="{8236D77F-C026-406F-AA76-16A5E9F4E489}"/>
          </ac:spMkLst>
        </pc:spChg>
        <pc:spChg chg="add mod">
          <ac:chgData name="Stalin Jacob Wilson Packia Dhas" userId="050d7d71-3621-4503-95e8-1c9a9d962492" providerId="ADAL" clId="{3FBC77E1-FE42-4F9E-B4B2-3759F3328945}" dt="2026-04-29T14:32:54.333" v="11946"/>
          <ac:spMkLst>
            <pc:docMk/>
            <pc:sldMk cId="2499151806" sldId="1076"/>
            <ac:spMk id="13" creationId="{8EC76C3B-E6B1-4067-990D-F2CC14518C4D}"/>
          </ac:spMkLst>
        </pc:spChg>
        <pc:spChg chg="add mod">
          <ac:chgData name="Stalin Jacob Wilson Packia Dhas" userId="050d7d71-3621-4503-95e8-1c9a9d962492" providerId="ADAL" clId="{3FBC77E1-FE42-4F9E-B4B2-3759F3328945}" dt="2026-04-29T14:32:54.333" v="11956"/>
          <ac:spMkLst>
            <pc:docMk/>
            <pc:sldMk cId="2499151806" sldId="1076"/>
            <ac:spMk id="14" creationId="{ECD62D0A-96C3-4D8E-B9CF-B799DA79EE74}"/>
          </ac:spMkLst>
        </pc:spChg>
        <pc:spChg chg="add mod">
          <ac:chgData name="Stalin Jacob Wilson Packia Dhas" userId="050d7d71-3621-4503-95e8-1c9a9d962492" providerId="ADAL" clId="{3FBC77E1-FE42-4F9E-B4B2-3759F3328945}" dt="2026-04-29T14:32:54.333" v="11966"/>
          <ac:spMkLst>
            <pc:docMk/>
            <pc:sldMk cId="2499151806" sldId="1076"/>
            <ac:spMk id="15" creationId="{DA62A2AD-BAAD-408E-AA4F-00BA33B8A8F2}"/>
          </ac:spMkLst>
        </pc:spChg>
        <pc:spChg chg="add mod">
          <ac:chgData name="Stalin Jacob Wilson Packia Dhas" userId="050d7d71-3621-4503-95e8-1c9a9d962492" providerId="ADAL" clId="{3FBC77E1-FE42-4F9E-B4B2-3759F3328945}" dt="2026-04-29T14:32:54.333" v="11975"/>
          <ac:spMkLst>
            <pc:docMk/>
            <pc:sldMk cId="2499151806" sldId="1076"/>
            <ac:spMk id="16" creationId="{AE4C2910-1930-4EAF-885E-D8B9F1588214}"/>
          </ac:spMkLst>
        </pc:spChg>
        <pc:spChg chg="add mod">
          <ac:chgData name="Stalin Jacob Wilson Packia Dhas" userId="050d7d71-3621-4503-95e8-1c9a9d962492" providerId="ADAL" clId="{3FBC77E1-FE42-4F9E-B4B2-3759F3328945}" dt="2026-04-29T14:32:54.348" v="11986"/>
          <ac:spMkLst>
            <pc:docMk/>
            <pc:sldMk cId="2499151806" sldId="1076"/>
            <ac:spMk id="17" creationId="{75817966-CE59-483C-83F8-13564ECB9A3E}"/>
          </ac:spMkLst>
        </pc:spChg>
        <pc:spChg chg="add mod">
          <ac:chgData name="Stalin Jacob Wilson Packia Dhas" userId="050d7d71-3621-4503-95e8-1c9a9d962492" providerId="ADAL" clId="{3FBC77E1-FE42-4F9E-B4B2-3759F3328945}" dt="2026-04-29T14:32:54.348" v="11996"/>
          <ac:spMkLst>
            <pc:docMk/>
            <pc:sldMk cId="2499151806" sldId="1076"/>
            <ac:spMk id="18" creationId="{7C909529-9951-4E2C-ADBB-878F3176F81F}"/>
          </ac:spMkLst>
        </pc:spChg>
        <pc:spChg chg="add mod">
          <ac:chgData name="Stalin Jacob Wilson Packia Dhas" userId="050d7d71-3621-4503-95e8-1c9a9d962492" providerId="ADAL" clId="{3FBC77E1-FE42-4F9E-B4B2-3759F3328945}" dt="2026-04-29T14:32:54.348" v="12006"/>
          <ac:spMkLst>
            <pc:docMk/>
            <pc:sldMk cId="2499151806" sldId="1076"/>
            <ac:spMk id="19" creationId="{C647D3F6-531A-470A-B9F6-3693CC05A873}"/>
          </ac:spMkLst>
        </pc:spChg>
        <pc:spChg chg="add mod">
          <ac:chgData name="Stalin Jacob Wilson Packia Dhas" userId="050d7d71-3621-4503-95e8-1c9a9d962492" providerId="ADAL" clId="{3FBC77E1-FE42-4F9E-B4B2-3759F3328945}" dt="2026-04-29T14:32:54.348" v="12015"/>
          <ac:spMkLst>
            <pc:docMk/>
            <pc:sldMk cId="2499151806" sldId="1076"/>
            <ac:spMk id="20" creationId="{5D20F439-D1BF-4A03-87B5-C5C2A4BE2517}"/>
          </ac:spMkLst>
        </pc:spChg>
        <pc:spChg chg="add mod">
          <ac:chgData name="Stalin Jacob Wilson Packia Dhas" userId="050d7d71-3621-4503-95e8-1c9a9d962492" providerId="ADAL" clId="{3FBC77E1-FE42-4F9E-B4B2-3759F3328945}" dt="2026-04-29T14:32:54.364" v="12026"/>
          <ac:spMkLst>
            <pc:docMk/>
            <pc:sldMk cId="2499151806" sldId="1076"/>
            <ac:spMk id="21" creationId="{8152EA13-4C07-4D79-8FFB-88AD65B48748}"/>
          </ac:spMkLst>
        </pc:spChg>
        <pc:spChg chg="add mod">
          <ac:chgData name="Stalin Jacob Wilson Packia Dhas" userId="050d7d71-3621-4503-95e8-1c9a9d962492" providerId="ADAL" clId="{3FBC77E1-FE42-4F9E-B4B2-3759F3328945}" dt="2026-04-29T14:32:54.364" v="12036"/>
          <ac:spMkLst>
            <pc:docMk/>
            <pc:sldMk cId="2499151806" sldId="1076"/>
            <ac:spMk id="22" creationId="{9D59B62A-43D4-4BEA-9345-656D838BE88E}"/>
          </ac:spMkLst>
        </pc:spChg>
        <pc:spChg chg="add mod">
          <ac:chgData name="Stalin Jacob Wilson Packia Dhas" userId="050d7d71-3621-4503-95e8-1c9a9d962492" providerId="ADAL" clId="{3FBC77E1-FE42-4F9E-B4B2-3759F3328945}" dt="2026-04-29T14:32:54.364" v="12046"/>
          <ac:spMkLst>
            <pc:docMk/>
            <pc:sldMk cId="2499151806" sldId="1076"/>
            <ac:spMk id="23" creationId="{5EF7A65E-0528-415A-9C92-D911564C05E3}"/>
          </ac:spMkLst>
        </pc:spChg>
        <pc:spChg chg="add mod">
          <ac:chgData name="Stalin Jacob Wilson Packia Dhas" userId="050d7d71-3621-4503-95e8-1c9a9d962492" providerId="ADAL" clId="{3FBC77E1-FE42-4F9E-B4B2-3759F3328945}" dt="2026-04-29T14:32:54.364" v="12055"/>
          <ac:spMkLst>
            <pc:docMk/>
            <pc:sldMk cId="2499151806" sldId="1076"/>
            <ac:spMk id="24" creationId="{0D0A25EF-5366-4A91-AA0F-4E781A9A2247}"/>
          </ac:spMkLst>
        </pc:spChg>
        <pc:spChg chg="add mod">
          <ac:chgData name="Stalin Jacob Wilson Packia Dhas" userId="050d7d71-3621-4503-95e8-1c9a9d962492" providerId="ADAL" clId="{3FBC77E1-FE42-4F9E-B4B2-3759F3328945}" dt="2026-04-29T14:32:54.380" v="12066"/>
          <ac:spMkLst>
            <pc:docMk/>
            <pc:sldMk cId="2499151806" sldId="1076"/>
            <ac:spMk id="25" creationId="{F4576AEF-C3BB-4734-8BBA-237BBCD3F04F}"/>
          </ac:spMkLst>
        </pc:spChg>
        <pc:spChg chg="add mod">
          <ac:chgData name="Stalin Jacob Wilson Packia Dhas" userId="050d7d71-3621-4503-95e8-1c9a9d962492" providerId="ADAL" clId="{3FBC77E1-FE42-4F9E-B4B2-3759F3328945}" dt="2026-04-29T14:32:54.380" v="12076"/>
          <ac:spMkLst>
            <pc:docMk/>
            <pc:sldMk cId="2499151806" sldId="1076"/>
            <ac:spMk id="26" creationId="{2306A2A9-EB1B-4583-933B-6CB41228CA9C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771" v="10456" actId="47"/>
        <pc:sldMkLst>
          <pc:docMk/>
          <pc:sldMk cId="2440963311" sldId="1077"/>
        </pc:sldMkLst>
        <pc:spChg chg="mod">
          <ac:chgData name="Stalin Jacob Wilson Packia Dhas" userId="050d7d71-3621-4503-95e8-1c9a9d962492" providerId="ADAL" clId="{3FBC77E1-FE42-4F9E-B4B2-3759F3328945}" dt="2026-04-29T14:22:29.168" v="5263"/>
          <ac:spMkLst>
            <pc:docMk/>
            <pc:sldMk cId="2440963311" sldId="107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29.193" v="5264"/>
          <ac:spMkLst>
            <pc:docMk/>
            <pc:sldMk cId="2440963311" sldId="107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29.200" v="5275"/>
          <ac:spMkLst>
            <pc:docMk/>
            <pc:sldMk cId="2440963311" sldId="1077"/>
            <ac:spMk id="4" creationId="{2A357A7A-1FF1-4A53-BFBA-CAF1ED706D74}"/>
          </ac:spMkLst>
        </pc:spChg>
        <pc:spChg chg="add mod">
          <ac:chgData name="Stalin Jacob Wilson Packia Dhas" userId="050d7d71-3621-4503-95e8-1c9a9d962492" providerId="ADAL" clId="{3FBC77E1-FE42-4F9E-B4B2-3759F3328945}" dt="2026-04-29T14:22:29.200" v="5287"/>
          <ac:spMkLst>
            <pc:docMk/>
            <pc:sldMk cId="2440963311" sldId="1077"/>
            <ac:spMk id="5" creationId="{8B15EC65-B830-41A5-8B11-5994EDC3DFC3}"/>
          </ac:spMkLst>
        </pc:spChg>
        <pc:spChg chg="add mod">
          <ac:chgData name="Stalin Jacob Wilson Packia Dhas" userId="050d7d71-3621-4503-95e8-1c9a9d962492" providerId="ADAL" clId="{3FBC77E1-FE42-4F9E-B4B2-3759F3328945}" dt="2026-04-29T14:22:29.200" v="5294"/>
          <ac:spMkLst>
            <pc:docMk/>
            <pc:sldMk cId="2440963311" sldId="1077"/>
            <ac:spMk id="6" creationId="{21E3010F-6704-4463-8247-D5E03DD71F49}"/>
          </ac:spMkLst>
        </pc:spChg>
        <pc:spChg chg="add mod">
          <ac:chgData name="Stalin Jacob Wilson Packia Dhas" userId="050d7d71-3621-4503-95e8-1c9a9d962492" providerId="ADAL" clId="{3FBC77E1-FE42-4F9E-B4B2-3759F3328945}" dt="2026-04-29T14:22:29.200" v="5301"/>
          <ac:spMkLst>
            <pc:docMk/>
            <pc:sldMk cId="2440963311" sldId="1077"/>
            <ac:spMk id="7" creationId="{813DB1A3-72C5-4591-8134-6C6A481F9469}"/>
          </ac:spMkLst>
        </pc:spChg>
        <pc:spChg chg="add mod">
          <ac:chgData name="Stalin Jacob Wilson Packia Dhas" userId="050d7d71-3621-4503-95e8-1c9a9d962492" providerId="ADAL" clId="{3FBC77E1-FE42-4F9E-B4B2-3759F3328945}" dt="2026-04-29T14:22:29.216" v="5308"/>
          <ac:spMkLst>
            <pc:docMk/>
            <pc:sldMk cId="2440963311" sldId="1077"/>
            <ac:spMk id="8" creationId="{DAC0FD18-E9FE-4CF3-9F10-A81ED0A05302}"/>
          </ac:spMkLst>
        </pc:spChg>
        <pc:spChg chg="add mod">
          <ac:chgData name="Stalin Jacob Wilson Packia Dhas" userId="050d7d71-3621-4503-95e8-1c9a9d962492" providerId="ADAL" clId="{3FBC77E1-FE42-4F9E-B4B2-3759F3328945}" dt="2026-04-29T14:22:29.231" v="5315"/>
          <ac:spMkLst>
            <pc:docMk/>
            <pc:sldMk cId="2440963311" sldId="1077"/>
            <ac:spMk id="9" creationId="{22E89FFA-C3FD-40E6-A314-341697BF222C}"/>
          </ac:spMkLst>
        </pc:spChg>
        <pc:spChg chg="add mod">
          <ac:chgData name="Stalin Jacob Wilson Packia Dhas" userId="050d7d71-3621-4503-95e8-1c9a9d962492" providerId="ADAL" clId="{3FBC77E1-FE42-4F9E-B4B2-3759F3328945}" dt="2026-04-29T14:22:29.247" v="5325"/>
          <ac:spMkLst>
            <pc:docMk/>
            <pc:sldMk cId="2440963311" sldId="1077"/>
            <ac:spMk id="10" creationId="{9719B3AC-FEB0-4311-8F8D-FBE2CD363D4F}"/>
          </ac:spMkLst>
        </pc:spChg>
        <pc:spChg chg="add mod">
          <ac:chgData name="Stalin Jacob Wilson Packia Dhas" userId="050d7d71-3621-4503-95e8-1c9a9d962492" providerId="ADAL" clId="{3FBC77E1-FE42-4F9E-B4B2-3759F3328945}" dt="2026-04-29T14:22:29.247" v="5334"/>
          <ac:spMkLst>
            <pc:docMk/>
            <pc:sldMk cId="2440963311" sldId="1077"/>
            <ac:spMk id="11" creationId="{9708E827-3BA0-4230-9C9D-F7668B4AB8DC}"/>
          </ac:spMkLst>
        </pc:spChg>
        <pc:spChg chg="add mod">
          <ac:chgData name="Stalin Jacob Wilson Packia Dhas" userId="050d7d71-3621-4503-95e8-1c9a9d962492" providerId="ADAL" clId="{3FBC77E1-FE42-4F9E-B4B2-3759F3328945}" dt="2026-04-29T14:22:29.247" v="5345"/>
          <ac:spMkLst>
            <pc:docMk/>
            <pc:sldMk cId="2440963311" sldId="1077"/>
            <ac:spMk id="12" creationId="{219A1F89-7D8E-41FC-B286-E82F829FEF5E}"/>
          </ac:spMkLst>
        </pc:spChg>
        <pc:spChg chg="add mod">
          <ac:chgData name="Stalin Jacob Wilson Packia Dhas" userId="050d7d71-3621-4503-95e8-1c9a9d962492" providerId="ADAL" clId="{3FBC77E1-FE42-4F9E-B4B2-3759F3328945}" dt="2026-04-29T14:22:29.247" v="5355"/>
          <ac:spMkLst>
            <pc:docMk/>
            <pc:sldMk cId="2440963311" sldId="1077"/>
            <ac:spMk id="13" creationId="{6F84358D-A5B5-4899-884C-3D924E542E36}"/>
          </ac:spMkLst>
        </pc:spChg>
        <pc:spChg chg="add mod">
          <ac:chgData name="Stalin Jacob Wilson Packia Dhas" userId="050d7d71-3621-4503-95e8-1c9a9d962492" providerId="ADAL" clId="{3FBC77E1-FE42-4F9E-B4B2-3759F3328945}" dt="2026-04-29T14:22:29.247" v="5365"/>
          <ac:spMkLst>
            <pc:docMk/>
            <pc:sldMk cId="2440963311" sldId="1077"/>
            <ac:spMk id="14" creationId="{AE09A5BD-92F9-41AA-8A00-220C53C2C605}"/>
          </ac:spMkLst>
        </pc:spChg>
        <pc:spChg chg="add mod">
          <ac:chgData name="Stalin Jacob Wilson Packia Dhas" userId="050d7d71-3621-4503-95e8-1c9a9d962492" providerId="ADAL" clId="{3FBC77E1-FE42-4F9E-B4B2-3759F3328945}" dt="2026-04-29T14:22:29.263" v="5374"/>
          <ac:spMkLst>
            <pc:docMk/>
            <pc:sldMk cId="2440963311" sldId="1077"/>
            <ac:spMk id="15" creationId="{DCAAFFFD-FE76-4EA3-8F72-7B25A10DF2A3}"/>
          </ac:spMkLst>
        </pc:spChg>
        <pc:spChg chg="add mod">
          <ac:chgData name="Stalin Jacob Wilson Packia Dhas" userId="050d7d71-3621-4503-95e8-1c9a9d962492" providerId="ADAL" clId="{3FBC77E1-FE42-4F9E-B4B2-3759F3328945}" dt="2026-04-29T14:22:29.263" v="5385"/>
          <ac:spMkLst>
            <pc:docMk/>
            <pc:sldMk cId="2440963311" sldId="1077"/>
            <ac:spMk id="16" creationId="{E5BFDF7C-00FA-4909-BD40-C105627FB4FF}"/>
          </ac:spMkLst>
        </pc:spChg>
        <pc:spChg chg="add mod">
          <ac:chgData name="Stalin Jacob Wilson Packia Dhas" userId="050d7d71-3621-4503-95e8-1c9a9d962492" providerId="ADAL" clId="{3FBC77E1-FE42-4F9E-B4B2-3759F3328945}" dt="2026-04-29T14:22:29.263" v="5395"/>
          <ac:spMkLst>
            <pc:docMk/>
            <pc:sldMk cId="2440963311" sldId="1077"/>
            <ac:spMk id="17" creationId="{87A2459C-7CF0-4890-AC01-C069A5337D15}"/>
          </ac:spMkLst>
        </pc:spChg>
        <pc:spChg chg="add mod">
          <ac:chgData name="Stalin Jacob Wilson Packia Dhas" userId="050d7d71-3621-4503-95e8-1c9a9d962492" providerId="ADAL" clId="{3FBC77E1-FE42-4F9E-B4B2-3759F3328945}" dt="2026-04-29T14:22:29.263" v="5405"/>
          <ac:spMkLst>
            <pc:docMk/>
            <pc:sldMk cId="2440963311" sldId="1077"/>
            <ac:spMk id="18" creationId="{566584A2-50AA-41C5-A3FF-BC698A609D87}"/>
          </ac:spMkLst>
        </pc:spChg>
        <pc:spChg chg="add mod">
          <ac:chgData name="Stalin Jacob Wilson Packia Dhas" userId="050d7d71-3621-4503-95e8-1c9a9d962492" providerId="ADAL" clId="{3FBC77E1-FE42-4F9E-B4B2-3759F3328945}" dt="2026-04-29T14:22:29.279" v="5414"/>
          <ac:spMkLst>
            <pc:docMk/>
            <pc:sldMk cId="2440963311" sldId="1077"/>
            <ac:spMk id="19" creationId="{0AC3C82F-C3B0-4E7C-957C-73BFD2CAD3FF}"/>
          </ac:spMkLst>
        </pc:spChg>
        <pc:spChg chg="add mod">
          <ac:chgData name="Stalin Jacob Wilson Packia Dhas" userId="050d7d71-3621-4503-95e8-1c9a9d962492" providerId="ADAL" clId="{3FBC77E1-FE42-4F9E-B4B2-3759F3328945}" dt="2026-04-29T14:22:29.279" v="5425"/>
          <ac:spMkLst>
            <pc:docMk/>
            <pc:sldMk cId="2440963311" sldId="1077"/>
            <ac:spMk id="20" creationId="{DE83E898-30A6-44B8-B256-B122729D23BB}"/>
          </ac:spMkLst>
        </pc:spChg>
        <pc:spChg chg="add mod">
          <ac:chgData name="Stalin Jacob Wilson Packia Dhas" userId="050d7d71-3621-4503-95e8-1c9a9d962492" providerId="ADAL" clId="{3FBC77E1-FE42-4F9E-B4B2-3759F3328945}" dt="2026-04-29T14:22:29.279" v="5435"/>
          <ac:spMkLst>
            <pc:docMk/>
            <pc:sldMk cId="2440963311" sldId="1077"/>
            <ac:spMk id="21" creationId="{B084AE1D-B955-4973-A9A0-F923CCE10292}"/>
          </ac:spMkLst>
        </pc:spChg>
        <pc:spChg chg="add mod">
          <ac:chgData name="Stalin Jacob Wilson Packia Dhas" userId="050d7d71-3621-4503-95e8-1c9a9d962492" providerId="ADAL" clId="{3FBC77E1-FE42-4F9E-B4B2-3759F3328945}" dt="2026-04-29T14:22:29.279" v="5445"/>
          <ac:spMkLst>
            <pc:docMk/>
            <pc:sldMk cId="2440963311" sldId="1077"/>
            <ac:spMk id="22" creationId="{2299B838-4690-4006-8D21-ED5DF735D5DE}"/>
          </ac:spMkLst>
        </pc:spChg>
        <pc:spChg chg="add mod">
          <ac:chgData name="Stalin Jacob Wilson Packia Dhas" userId="050d7d71-3621-4503-95e8-1c9a9d962492" providerId="ADAL" clId="{3FBC77E1-FE42-4F9E-B4B2-3759F3328945}" dt="2026-04-29T14:22:29.296" v="5454"/>
          <ac:spMkLst>
            <pc:docMk/>
            <pc:sldMk cId="2440963311" sldId="1077"/>
            <ac:spMk id="23" creationId="{295645FF-677C-4425-BBA2-15D45AE8EFEA}"/>
          </ac:spMkLst>
        </pc:spChg>
        <pc:spChg chg="add mod">
          <ac:chgData name="Stalin Jacob Wilson Packia Dhas" userId="050d7d71-3621-4503-95e8-1c9a9d962492" providerId="ADAL" clId="{3FBC77E1-FE42-4F9E-B4B2-3759F3328945}" dt="2026-04-29T14:22:29.296" v="5465"/>
          <ac:spMkLst>
            <pc:docMk/>
            <pc:sldMk cId="2440963311" sldId="1077"/>
            <ac:spMk id="24" creationId="{EE15855B-D68E-40C1-8147-40D403B71416}"/>
          </ac:spMkLst>
        </pc:spChg>
        <pc:spChg chg="add mod">
          <ac:chgData name="Stalin Jacob Wilson Packia Dhas" userId="050d7d71-3621-4503-95e8-1c9a9d962492" providerId="ADAL" clId="{3FBC77E1-FE42-4F9E-B4B2-3759F3328945}" dt="2026-04-29T14:22:29.296" v="5475"/>
          <ac:spMkLst>
            <pc:docMk/>
            <pc:sldMk cId="2440963311" sldId="1077"/>
            <ac:spMk id="25" creationId="{209D8C1A-E5D8-436F-BEE7-03A66632DB0F}"/>
          </ac:spMkLst>
        </pc:spChg>
        <pc:spChg chg="add mod">
          <ac:chgData name="Stalin Jacob Wilson Packia Dhas" userId="050d7d71-3621-4503-95e8-1c9a9d962492" providerId="ADAL" clId="{3FBC77E1-FE42-4F9E-B4B2-3759F3328945}" dt="2026-04-29T14:22:29.311" v="5491"/>
          <ac:spMkLst>
            <pc:docMk/>
            <pc:sldMk cId="2440963311" sldId="1077"/>
            <ac:spMk id="26" creationId="{EF0682FF-5923-4B96-8AD2-599E763C45C0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386" v="26413" actId="47"/>
        <pc:sldMkLst>
          <pc:docMk/>
          <pc:sldMk cId="3475302966" sldId="1077"/>
        </pc:sldMkLst>
        <pc:spChg chg="mod">
          <ac:chgData name="Stalin Jacob Wilson Packia Dhas" userId="050d7d71-3621-4503-95e8-1c9a9d962492" providerId="ADAL" clId="{3FBC77E1-FE42-4F9E-B4B2-3759F3328945}" dt="2026-04-29T14:39:49.576" v="26271" actId="1076"/>
          <ac:spMkLst>
            <pc:docMk/>
            <pc:sldMk cId="3475302966" sldId="107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5.930" v="12081"/>
          <ac:spMkLst>
            <pc:docMk/>
            <pc:sldMk cId="3475302966" sldId="107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5.939" v="12092"/>
          <ac:spMkLst>
            <pc:docMk/>
            <pc:sldMk cId="3475302966" sldId="1077"/>
            <ac:spMk id="4" creationId="{344D085A-A649-4746-85A4-3DC63F784CCD}"/>
          </ac:spMkLst>
        </pc:spChg>
        <pc:spChg chg="add mod">
          <ac:chgData name="Stalin Jacob Wilson Packia Dhas" userId="050d7d71-3621-4503-95e8-1c9a9d962492" providerId="ADAL" clId="{3FBC77E1-FE42-4F9E-B4B2-3759F3328945}" dt="2026-04-29T14:32:55.943" v="12104"/>
          <ac:spMkLst>
            <pc:docMk/>
            <pc:sldMk cId="3475302966" sldId="1077"/>
            <ac:spMk id="5" creationId="{6072F0BD-E17B-48AE-B7BF-C4C4699944BD}"/>
          </ac:spMkLst>
        </pc:spChg>
        <pc:spChg chg="add mod">
          <ac:chgData name="Stalin Jacob Wilson Packia Dhas" userId="050d7d71-3621-4503-95e8-1c9a9d962492" providerId="ADAL" clId="{3FBC77E1-FE42-4F9E-B4B2-3759F3328945}" dt="2026-04-29T14:32:55.945" v="12111"/>
          <ac:spMkLst>
            <pc:docMk/>
            <pc:sldMk cId="3475302966" sldId="1077"/>
            <ac:spMk id="6" creationId="{8120E9F5-58E3-4CC3-93FA-879D83DA66B4}"/>
          </ac:spMkLst>
        </pc:spChg>
        <pc:spChg chg="add mod">
          <ac:chgData name="Stalin Jacob Wilson Packia Dhas" userId="050d7d71-3621-4503-95e8-1c9a9d962492" providerId="ADAL" clId="{3FBC77E1-FE42-4F9E-B4B2-3759F3328945}" dt="2026-04-29T14:32:55.945" v="12118"/>
          <ac:spMkLst>
            <pc:docMk/>
            <pc:sldMk cId="3475302966" sldId="1077"/>
            <ac:spMk id="7" creationId="{C5134607-914C-484E-9333-1ACCCE313DBE}"/>
          </ac:spMkLst>
        </pc:spChg>
        <pc:spChg chg="add mod">
          <ac:chgData name="Stalin Jacob Wilson Packia Dhas" userId="050d7d71-3621-4503-95e8-1c9a9d962492" providerId="ADAL" clId="{3FBC77E1-FE42-4F9E-B4B2-3759F3328945}" dt="2026-04-29T14:32:55.955" v="12125"/>
          <ac:spMkLst>
            <pc:docMk/>
            <pc:sldMk cId="3475302966" sldId="1077"/>
            <ac:spMk id="8" creationId="{7D435209-F5AF-42A6-A60C-4831B0B79955}"/>
          </ac:spMkLst>
        </pc:spChg>
        <pc:spChg chg="add mod">
          <ac:chgData name="Stalin Jacob Wilson Packia Dhas" userId="050d7d71-3621-4503-95e8-1c9a9d962492" providerId="ADAL" clId="{3FBC77E1-FE42-4F9E-B4B2-3759F3328945}" dt="2026-04-29T14:32:55.955" v="12132"/>
          <ac:spMkLst>
            <pc:docMk/>
            <pc:sldMk cId="3475302966" sldId="1077"/>
            <ac:spMk id="9" creationId="{A76C99DF-A016-4B77-BD59-9AB0865E6131}"/>
          </ac:spMkLst>
        </pc:spChg>
        <pc:spChg chg="add mod">
          <ac:chgData name="Stalin Jacob Wilson Packia Dhas" userId="050d7d71-3621-4503-95e8-1c9a9d962492" providerId="ADAL" clId="{3FBC77E1-FE42-4F9E-B4B2-3759F3328945}" dt="2026-04-29T14:32:55.970" v="12142"/>
          <ac:spMkLst>
            <pc:docMk/>
            <pc:sldMk cId="3475302966" sldId="1077"/>
            <ac:spMk id="10" creationId="{BD6D944F-1084-48A6-BDD1-6C10A87C299C}"/>
          </ac:spMkLst>
        </pc:spChg>
        <pc:spChg chg="add mod">
          <ac:chgData name="Stalin Jacob Wilson Packia Dhas" userId="050d7d71-3621-4503-95e8-1c9a9d962492" providerId="ADAL" clId="{3FBC77E1-FE42-4F9E-B4B2-3759F3328945}" dt="2026-04-29T14:32:55.970" v="12151"/>
          <ac:spMkLst>
            <pc:docMk/>
            <pc:sldMk cId="3475302966" sldId="1077"/>
            <ac:spMk id="11" creationId="{A9D776C2-4695-463C-8572-95BD09B0369C}"/>
          </ac:spMkLst>
        </pc:spChg>
        <pc:spChg chg="add mod">
          <ac:chgData name="Stalin Jacob Wilson Packia Dhas" userId="050d7d71-3621-4503-95e8-1c9a9d962492" providerId="ADAL" clId="{3FBC77E1-FE42-4F9E-B4B2-3759F3328945}" dt="2026-04-29T14:32:55.970" v="12162"/>
          <ac:spMkLst>
            <pc:docMk/>
            <pc:sldMk cId="3475302966" sldId="1077"/>
            <ac:spMk id="12" creationId="{B1D5C74E-7C21-42EB-BCEB-7DF52C0FCB01}"/>
          </ac:spMkLst>
        </pc:spChg>
        <pc:spChg chg="add mod">
          <ac:chgData name="Stalin Jacob Wilson Packia Dhas" userId="050d7d71-3621-4503-95e8-1c9a9d962492" providerId="ADAL" clId="{3FBC77E1-FE42-4F9E-B4B2-3759F3328945}" dt="2026-04-29T14:32:55.985" v="12172"/>
          <ac:spMkLst>
            <pc:docMk/>
            <pc:sldMk cId="3475302966" sldId="1077"/>
            <ac:spMk id="13" creationId="{36914764-AD48-4289-9162-1C5F6B8F75E8}"/>
          </ac:spMkLst>
        </pc:spChg>
        <pc:spChg chg="add mod">
          <ac:chgData name="Stalin Jacob Wilson Packia Dhas" userId="050d7d71-3621-4503-95e8-1c9a9d962492" providerId="ADAL" clId="{3FBC77E1-FE42-4F9E-B4B2-3759F3328945}" dt="2026-04-29T14:32:55.985" v="12182"/>
          <ac:spMkLst>
            <pc:docMk/>
            <pc:sldMk cId="3475302966" sldId="1077"/>
            <ac:spMk id="14" creationId="{5023E980-45D6-4635-A071-D4FB776B61D4}"/>
          </ac:spMkLst>
        </pc:spChg>
        <pc:spChg chg="add mod">
          <ac:chgData name="Stalin Jacob Wilson Packia Dhas" userId="050d7d71-3621-4503-95e8-1c9a9d962492" providerId="ADAL" clId="{3FBC77E1-FE42-4F9E-B4B2-3759F3328945}" dt="2026-04-29T14:32:55.985" v="12191"/>
          <ac:spMkLst>
            <pc:docMk/>
            <pc:sldMk cId="3475302966" sldId="1077"/>
            <ac:spMk id="15" creationId="{C6418009-6880-4CFC-9366-A08FF62057A6}"/>
          </ac:spMkLst>
        </pc:spChg>
        <pc:spChg chg="add mod">
          <ac:chgData name="Stalin Jacob Wilson Packia Dhas" userId="050d7d71-3621-4503-95e8-1c9a9d962492" providerId="ADAL" clId="{3FBC77E1-FE42-4F9E-B4B2-3759F3328945}" dt="2026-04-29T14:32:55.985" v="12202"/>
          <ac:spMkLst>
            <pc:docMk/>
            <pc:sldMk cId="3475302966" sldId="1077"/>
            <ac:spMk id="16" creationId="{E2C453CE-BC99-451F-8E47-40720AA90F24}"/>
          </ac:spMkLst>
        </pc:spChg>
        <pc:spChg chg="add mod">
          <ac:chgData name="Stalin Jacob Wilson Packia Dhas" userId="050d7d71-3621-4503-95e8-1c9a9d962492" providerId="ADAL" clId="{3FBC77E1-FE42-4F9E-B4B2-3759F3328945}" dt="2026-04-29T14:32:56.001" v="12212"/>
          <ac:spMkLst>
            <pc:docMk/>
            <pc:sldMk cId="3475302966" sldId="1077"/>
            <ac:spMk id="17" creationId="{4D5CA8F7-6520-4DFD-B072-4626E00DE5FF}"/>
          </ac:spMkLst>
        </pc:spChg>
        <pc:spChg chg="add mod">
          <ac:chgData name="Stalin Jacob Wilson Packia Dhas" userId="050d7d71-3621-4503-95e8-1c9a9d962492" providerId="ADAL" clId="{3FBC77E1-FE42-4F9E-B4B2-3759F3328945}" dt="2026-04-29T14:32:56.001" v="12222"/>
          <ac:spMkLst>
            <pc:docMk/>
            <pc:sldMk cId="3475302966" sldId="1077"/>
            <ac:spMk id="18" creationId="{D17E7BCE-61E3-4BC2-8D6F-DB60B4235A42}"/>
          </ac:spMkLst>
        </pc:spChg>
        <pc:spChg chg="add mod">
          <ac:chgData name="Stalin Jacob Wilson Packia Dhas" userId="050d7d71-3621-4503-95e8-1c9a9d962492" providerId="ADAL" clId="{3FBC77E1-FE42-4F9E-B4B2-3759F3328945}" dt="2026-04-29T14:32:56.001" v="12231"/>
          <ac:spMkLst>
            <pc:docMk/>
            <pc:sldMk cId="3475302966" sldId="1077"/>
            <ac:spMk id="19" creationId="{17830181-2096-497C-87D5-5F31F58B0AC6}"/>
          </ac:spMkLst>
        </pc:spChg>
        <pc:spChg chg="add mod">
          <ac:chgData name="Stalin Jacob Wilson Packia Dhas" userId="050d7d71-3621-4503-95e8-1c9a9d962492" providerId="ADAL" clId="{3FBC77E1-FE42-4F9E-B4B2-3759F3328945}" dt="2026-04-29T14:32:56.001" v="12242"/>
          <ac:spMkLst>
            <pc:docMk/>
            <pc:sldMk cId="3475302966" sldId="1077"/>
            <ac:spMk id="20" creationId="{36F4EF50-826A-48CE-B794-08C9C46935EF}"/>
          </ac:spMkLst>
        </pc:spChg>
        <pc:spChg chg="add mod">
          <ac:chgData name="Stalin Jacob Wilson Packia Dhas" userId="050d7d71-3621-4503-95e8-1c9a9d962492" providerId="ADAL" clId="{3FBC77E1-FE42-4F9E-B4B2-3759F3328945}" dt="2026-04-29T14:32:56.001" v="12252"/>
          <ac:spMkLst>
            <pc:docMk/>
            <pc:sldMk cId="3475302966" sldId="1077"/>
            <ac:spMk id="21" creationId="{EE42387B-ECEE-43D9-BB09-787DAB189F21}"/>
          </ac:spMkLst>
        </pc:spChg>
        <pc:spChg chg="add mod">
          <ac:chgData name="Stalin Jacob Wilson Packia Dhas" userId="050d7d71-3621-4503-95e8-1c9a9d962492" providerId="ADAL" clId="{3FBC77E1-FE42-4F9E-B4B2-3759F3328945}" dt="2026-04-29T14:32:56.016" v="12262"/>
          <ac:spMkLst>
            <pc:docMk/>
            <pc:sldMk cId="3475302966" sldId="1077"/>
            <ac:spMk id="22" creationId="{558F1A26-54FB-46AB-B568-2B9F20050D44}"/>
          </ac:spMkLst>
        </pc:spChg>
        <pc:spChg chg="add mod">
          <ac:chgData name="Stalin Jacob Wilson Packia Dhas" userId="050d7d71-3621-4503-95e8-1c9a9d962492" providerId="ADAL" clId="{3FBC77E1-FE42-4F9E-B4B2-3759F3328945}" dt="2026-04-29T14:32:56.022" v="12271"/>
          <ac:spMkLst>
            <pc:docMk/>
            <pc:sldMk cId="3475302966" sldId="1077"/>
            <ac:spMk id="23" creationId="{BE0607A1-643C-4973-88E2-A6030B4AF1E0}"/>
          </ac:spMkLst>
        </pc:spChg>
        <pc:spChg chg="add mod">
          <ac:chgData name="Stalin Jacob Wilson Packia Dhas" userId="050d7d71-3621-4503-95e8-1c9a9d962492" providerId="ADAL" clId="{3FBC77E1-FE42-4F9E-B4B2-3759F3328945}" dt="2026-04-29T14:32:56.026" v="12282"/>
          <ac:spMkLst>
            <pc:docMk/>
            <pc:sldMk cId="3475302966" sldId="1077"/>
            <ac:spMk id="24" creationId="{122176E5-825D-4F57-BF62-41E763A9F448}"/>
          </ac:spMkLst>
        </pc:spChg>
        <pc:spChg chg="add mod">
          <ac:chgData name="Stalin Jacob Wilson Packia Dhas" userId="050d7d71-3621-4503-95e8-1c9a9d962492" providerId="ADAL" clId="{3FBC77E1-FE42-4F9E-B4B2-3759F3328945}" dt="2026-04-29T14:32:56.030" v="12292"/>
          <ac:spMkLst>
            <pc:docMk/>
            <pc:sldMk cId="3475302966" sldId="1077"/>
            <ac:spMk id="25" creationId="{2BB964EF-5CD7-4FE5-83DD-7E2E84E4E478}"/>
          </ac:spMkLst>
        </pc:spChg>
        <pc:spChg chg="add mod">
          <ac:chgData name="Stalin Jacob Wilson Packia Dhas" userId="050d7d71-3621-4503-95e8-1c9a9d962492" providerId="ADAL" clId="{3FBC77E1-FE42-4F9E-B4B2-3759F3328945}" dt="2026-04-29T14:32:56.033" v="12308"/>
          <ac:spMkLst>
            <pc:docMk/>
            <pc:sldMk cId="3475302966" sldId="1077"/>
            <ac:spMk id="26" creationId="{63B0B031-AA4F-4C6F-9A73-3508E284744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1.914" v="10457" actId="47"/>
        <pc:sldMkLst>
          <pc:docMk/>
          <pc:sldMk cId="3005625424" sldId="1078"/>
        </pc:sldMkLst>
        <pc:spChg chg="mod">
          <ac:chgData name="Stalin Jacob Wilson Packia Dhas" userId="050d7d71-3621-4503-95e8-1c9a9d962492" providerId="ADAL" clId="{3FBC77E1-FE42-4F9E-B4B2-3759F3328945}" dt="2026-04-29T14:22:31.002" v="5495"/>
          <ac:spMkLst>
            <pc:docMk/>
            <pc:sldMk cId="3005625424" sldId="107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31.009" v="5496"/>
          <ac:spMkLst>
            <pc:docMk/>
            <pc:sldMk cId="3005625424" sldId="107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31.020" v="5507"/>
          <ac:spMkLst>
            <pc:docMk/>
            <pc:sldMk cId="3005625424" sldId="1078"/>
            <ac:spMk id="4" creationId="{0B38A1B6-6255-4A29-A463-3A389DD37A0F}"/>
          </ac:spMkLst>
        </pc:spChg>
        <pc:spChg chg="add mod">
          <ac:chgData name="Stalin Jacob Wilson Packia Dhas" userId="050d7d71-3621-4503-95e8-1c9a9d962492" providerId="ADAL" clId="{3FBC77E1-FE42-4F9E-B4B2-3759F3328945}" dt="2026-04-29T14:22:31.020" v="5519"/>
          <ac:spMkLst>
            <pc:docMk/>
            <pc:sldMk cId="3005625424" sldId="1078"/>
            <ac:spMk id="5" creationId="{B14AF7C1-DF09-459A-B5F7-F67F498E6651}"/>
          </ac:spMkLst>
        </pc:spChg>
        <pc:spChg chg="add mod">
          <ac:chgData name="Stalin Jacob Wilson Packia Dhas" userId="050d7d71-3621-4503-95e8-1c9a9d962492" providerId="ADAL" clId="{3FBC77E1-FE42-4F9E-B4B2-3759F3328945}" dt="2026-04-29T14:22:31.020" v="5526"/>
          <ac:spMkLst>
            <pc:docMk/>
            <pc:sldMk cId="3005625424" sldId="1078"/>
            <ac:spMk id="6" creationId="{51DEA4F1-386A-477F-BFDB-A401F87DFDE2}"/>
          </ac:spMkLst>
        </pc:spChg>
        <pc:spChg chg="add mod">
          <ac:chgData name="Stalin Jacob Wilson Packia Dhas" userId="050d7d71-3621-4503-95e8-1c9a9d962492" providerId="ADAL" clId="{3FBC77E1-FE42-4F9E-B4B2-3759F3328945}" dt="2026-04-29T14:22:31.020" v="5533"/>
          <ac:spMkLst>
            <pc:docMk/>
            <pc:sldMk cId="3005625424" sldId="1078"/>
            <ac:spMk id="7" creationId="{B89AF911-EBE9-46BE-9977-5DB67318B3C0}"/>
          </ac:spMkLst>
        </pc:spChg>
        <pc:spChg chg="add mod">
          <ac:chgData name="Stalin Jacob Wilson Packia Dhas" userId="050d7d71-3621-4503-95e8-1c9a9d962492" providerId="ADAL" clId="{3FBC77E1-FE42-4F9E-B4B2-3759F3328945}" dt="2026-04-29T14:22:31.036" v="5542"/>
          <ac:spMkLst>
            <pc:docMk/>
            <pc:sldMk cId="3005625424" sldId="1078"/>
            <ac:spMk id="8" creationId="{1C23B7F2-3608-4A6D-83E7-FAD049E3E7EC}"/>
          </ac:spMkLst>
        </pc:spChg>
        <pc:spChg chg="add mod">
          <ac:chgData name="Stalin Jacob Wilson Packia Dhas" userId="050d7d71-3621-4503-95e8-1c9a9d962492" providerId="ADAL" clId="{3FBC77E1-FE42-4F9E-B4B2-3759F3328945}" dt="2026-04-29T14:22:31.036" v="5549"/>
          <ac:spMkLst>
            <pc:docMk/>
            <pc:sldMk cId="3005625424" sldId="1078"/>
            <ac:spMk id="9" creationId="{A67B0F88-C00C-4F92-BB3E-6266E989425E}"/>
          </ac:spMkLst>
        </pc:spChg>
        <pc:spChg chg="add mod">
          <ac:chgData name="Stalin Jacob Wilson Packia Dhas" userId="050d7d71-3621-4503-95e8-1c9a9d962492" providerId="ADAL" clId="{3FBC77E1-FE42-4F9E-B4B2-3759F3328945}" dt="2026-04-29T14:22:31.052" v="5556"/>
          <ac:spMkLst>
            <pc:docMk/>
            <pc:sldMk cId="3005625424" sldId="1078"/>
            <ac:spMk id="10" creationId="{D8ACF2FC-6168-49F6-B935-713A13325B31}"/>
          </ac:spMkLst>
        </pc:spChg>
        <pc:spChg chg="add mod">
          <ac:chgData name="Stalin Jacob Wilson Packia Dhas" userId="050d7d71-3621-4503-95e8-1c9a9d962492" providerId="ADAL" clId="{3FBC77E1-FE42-4F9E-B4B2-3759F3328945}" dt="2026-04-29T14:22:31.061" v="5566"/>
          <ac:spMkLst>
            <pc:docMk/>
            <pc:sldMk cId="3005625424" sldId="1078"/>
            <ac:spMk id="11" creationId="{7D69FF04-B6B3-4708-B802-8F734EF794D0}"/>
          </ac:spMkLst>
        </pc:spChg>
        <pc:spChg chg="add mod">
          <ac:chgData name="Stalin Jacob Wilson Packia Dhas" userId="050d7d71-3621-4503-95e8-1c9a9d962492" providerId="ADAL" clId="{3FBC77E1-FE42-4F9E-B4B2-3759F3328945}" dt="2026-04-29T14:22:31.065" v="5575"/>
          <ac:spMkLst>
            <pc:docMk/>
            <pc:sldMk cId="3005625424" sldId="1078"/>
            <ac:spMk id="12" creationId="{93FD83C9-ED5D-4809-9DAA-8E332C88B58B}"/>
          </ac:spMkLst>
        </pc:spChg>
        <pc:spChg chg="add mod">
          <ac:chgData name="Stalin Jacob Wilson Packia Dhas" userId="050d7d71-3621-4503-95e8-1c9a9d962492" providerId="ADAL" clId="{3FBC77E1-FE42-4F9E-B4B2-3759F3328945}" dt="2026-04-29T14:22:31.069" v="5586"/>
          <ac:spMkLst>
            <pc:docMk/>
            <pc:sldMk cId="3005625424" sldId="1078"/>
            <ac:spMk id="13" creationId="{70CD2E92-8B9E-42E2-8FA6-A0BBB3B00F8A}"/>
          </ac:spMkLst>
        </pc:spChg>
        <pc:spChg chg="add mod">
          <ac:chgData name="Stalin Jacob Wilson Packia Dhas" userId="050d7d71-3621-4503-95e8-1c9a9d962492" providerId="ADAL" clId="{3FBC77E1-FE42-4F9E-B4B2-3759F3328945}" dt="2026-04-29T14:22:31.073" v="5596"/>
          <ac:spMkLst>
            <pc:docMk/>
            <pc:sldMk cId="3005625424" sldId="1078"/>
            <ac:spMk id="14" creationId="{91F25FB7-0B77-4D94-8BB9-2FEDE5977DBD}"/>
          </ac:spMkLst>
        </pc:spChg>
        <pc:spChg chg="add mod">
          <ac:chgData name="Stalin Jacob Wilson Packia Dhas" userId="050d7d71-3621-4503-95e8-1c9a9d962492" providerId="ADAL" clId="{3FBC77E1-FE42-4F9E-B4B2-3759F3328945}" dt="2026-04-29T14:22:31.077" v="5606"/>
          <ac:spMkLst>
            <pc:docMk/>
            <pc:sldMk cId="3005625424" sldId="1078"/>
            <ac:spMk id="15" creationId="{EDCF66D7-B874-4C2B-B5F5-3AF995DB8962}"/>
          </ac:spMkLst>
        </pc:spChg>
        <pc:spChg chg="add mod">
          <ac:chgData name="Stalin Jacob Wilson Packia Dhas" userId="050d7d71-3621-4503-95e8-1c9a9d962492" providerId="ADAL" clId="{3FBC77E1-FE42-4F9E-B4B2-3759F3328945}" dt="2026-04-29T14:22:31.081" v="5615"/>
          <ac:spMkLst>
            <pc:docMk/>
            <pc:sldMk cId="3005625424" sldId="1078"/>
            <ac:spMk id="16" creationId="{0FB04C92-EE7E-4E7C-BEC8-085599EF3C32}"/>
          </ac:spMkLst>
        </pc:spChg>
        <pc:spChg chg="add mod">
          <ac:chgData name="Stalin Jacob Wilson Packia Dhas" userId="050d7d71-3621-4503-95e8-1c9a9d962492" providerId="ADAL" clId="{3FBC77E1-FE42-4F9E-B4B2-3759F3328945}" dt="2026-04-29T14:22:31.085" v="5626"/>
          <ac:spMkLst>
            <pc:docMk/>
            <pc:sldMk cId="3005625424" sldId="1078"/>
            <ac:spMk id="17" creationId="{BB2956F0-5E6A-47B8-9666-25B84205AC55}"/>
          </ac:spMkLst>
        </pc:spChg>
        <pc:spChg chg="add mod">
          <ac:chgData name="Stalin Jacob Wilson Packia Dhas" userId="050d7d71-3621-4503-95e8-1c9a9d962492" providerId="ADAL" clId="{3FBC77E1-FE42-4F9E-B4B2-3759F3328945}" dt="2026-04-29T14:22:31.087" v="5636"/>
          <ac:spMkLst>
            <pc:docMk/>
            <pc:sldMk cId="3005625424" sldId="1078"/>
            <ac:spMk id="18" creationId="{65CB7C4A-0120-45E6-A67F-C3A714E8CCAA}"/>
          </ac:spMkLst>
        </pc:spChg>
        <pc:spChg chg="add mod">
          <ac:chgData name="Stalin Jacob Wilson Packia Dhas" userId="050d7d71-3621-4503-95e8-1c9a9d962492" providerId="ADAL" clId="{3FBC77E1-FE42-4F9E-B4B2-3759F3328945}" dt="2026-04-29T14:22:31.091" v="5646"/>
          <ac:spMkLst>
            <pc:docMk/>
            <pc:sldMk cId="3005625424" sldId="1078"/>
            <ac:spMk id="19" creationId="{6385EECC-D5DB-4A16-93E7-BF3A27E09DD5}"/>
          </ac:spMkLst>
        </pc:spChg>
        <pc:spChg chg="add mod">
          <ac:chgData name="Stalin Jacob Wilson Packia Dhas" userId="050d7d71-3621-4503-95e8-1c9a9d962492" providerId="ADAL" clId="{3FBC77E1-FE42-4F9E-B4B2-3759F3328945}" dt="2026-04-29T14:22:31.095" v="5655"/>
          <ac:spMkLst>
            <pc:docMk/>
            <pc:sldMk cId="3005625424" sldId="1078"/>
            <ac:spMk id="20" creationId="{ADFBDB07-CECB-4D26-A605-C177382727BC}"/>
          </ac:spMkLst>
        </pc:spChg>
        <pc:spChg chg="add mod">
          <ac:chgData name="Stalin Jacob Wilson Packia Dhas" userId="050d7d71-3621-4503-95e8-1c9a9d962492" providerId="ADAL" clId="{3FBC77E1-FE42-4F9E-B4B2-3759F3328945}" dt="2026-04-29T14:22:31.099" v="5666"/>
          <ac:spMkLst>
            <pc:docMk/>
            <pc:sldMk cId="3005625424" sldId="1078"/>
            <ac:spMk id="21" creationId="{D7229B96-7C78-4834-A293-62C5D60C40F7}"/>
          </ac:spMkLst>
        </pc:spChg>
        <pc:spChg chg="add mod">
          <ac:chgData name="Stalin Jacob Wilson Packia Dhas" userId="050d7d71-3621-4503-95e8-1c9a9d962492" providerId="ADAL" clId="{3FBC77E1-FE42-4F9E-B4B2-3759F3328945}" dt="2026-04-29T14:22:31.099" v="5676"/>
          <ac:spMkLst>
            <pc:docMk/>
            <pc:sldMk cId="3005625424" sldId="1078"/>
            <ac:spMk id="22" creationId="{9774DB80-4118-4528-A207-B91A6F80C465}"/>
          </ac:spMkLst>
        </pc:spChg>
        <pc:spChg chg="add mod">
          <ac:chgData name="Stalin Jacob Wilson Packia Dhas" userId="050d7d71-3621-4503-95e8-1c9a9d962492" providerId="ADAL" clId="{3FBC77E1-FE42-4F9E-B4B2-3759F3328945}" dt="2026-04-29T14:22:31.099" v="5686"/>
          <ac:spMkLst>
            <pc:docMk/>
            <pc:sldMk cId="3005625424" sldId="1078"/>
            <ac:spMk id="23" creationId="{505B6C0E-90ED-4DDF-80A7-C37FB2047458}"/>
          </ac:spMkLst>
        </pc:spChg>
        <pc:spChg chg="add mod">
          <ac:chgData name="Stalin Jacob Wilson Packia Dhas" userId="050d7d71-3621-4503-95e8-1c9a9d962492" providerId="ADAL" clId="{3FBC77E1-FE42-4F9E-B4B2-3759F3328945}" dt="2026-04-29T14:22:31.099" v="5695"/>
          <ac:spMkLst>
            <pc:docMk/>
            <pc:sldMk cId="3005625424" sldId="1078"/>
            <ac:spMk id="24" creationId="{74EB6EC8-3EB8-4291-B0C3-A4DCF073562A}"/>
          </ac:spMkLst>
        </pc:spChg>
        <pc:spChg chg="add mod">
          <ac:chgData name="Stalin Jacob Wilson Packia Dhas" userId="050d7d71-3621-4503-95e8-1c9a9d962492" providerId="ADAL" clId="{3FBC77E1-FE42-4F9E-B4B2-3759F3328945}" dt="2026-04-29T14:22:31.117" v="5706"/>
          <ac:spMkLst>
            <pc:docMk/>
            <pc:sldMk cId="3005625424" sldId="1078"/>
            <ac:spMk id="25" creationId="{5FFF51DB-27FE-42E2-8413-CADA85272C2A}"/>
          </ac:spMkLst>
        </pc:spChg>
        <pc:spChg chg="add mod">
          <ac:chgData name="Stalin Jacob Wilson Packia Dhas" userId="050d7d71-3621-4503-95e8-1c9a9d962492" providerId="ADAL" clId="{3FBC77E1-FE42-4F9E-B4B2-3759F3328945}" dt="2026-04-29T14:22:31.121" v="5716"/>
          <ac:spMkLst>
            <pc:docMk/>
            <pc:sldMk cId="3005625424" sldId="1078"/>
            <ac:spMk id="26" creationId="{E7790C1E-D963-4C9C-950C-8F936AF5E65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520" v="26414" actId="47"/>
        <pc:sldMkLst>
          <pc:docMk/>
          <pc:sldMk cId="3441677424" sldId="1078"/>
        </pc:sldMkLst>
        <pc:spChg chg="mod">
          <ac:chgData name="Stalin Jacob Wilson Packia Dhas" userId="050d7d71-3621-4503-95e8-1c9a9d962492" providerId="ADAL" clId="{3FBC77E1-FE42-4F9E-B4B2-3759F3328945}" dt="2026-04-29T14:39:58.888" v="26275" actId="1076"/>
          <ac:spMkLst>
            <pc:docMk/>
            <pc:sldMk cId="3441677424" sldId="107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6.589" v="12313"/>
          <ac:spMkLst>
            <pc:docMk/>
            <pc:sldMk cId="3441677424" sldId="107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6.612" v="12324"/>
          <ac:spMkLst>
            <pc:docMk/>
            <pc:sldMk cId="3441677424" sldId="1078"/>
            <ac:spMk id="4" creationId="{38CE2FC1-6C14-4671-82CD-FC25E792D3F1}"/>
          </ac:spMkLst>
        </pc:spChg>
        <pc:spChg chg="add mod">
          <ac:chgData name="Stalin Jacob Wilson Packia Dhas" userId="050d7d71-3621-4503-95e8-1c9a9d962492" providerId="ADAL" clId="{3FBC77E1-FE42-4F9E-B4B2-3759F3328945}" dt="2026-04-29T14:32:56.612" v="12336"/>
          <ac:spMkLst>
            <pc:docMk/>
            <pc:sldMk cId="3441677424" sldId="1078"/>
            <ac:spMk id="5" creationId="{170100F9-6708-4CA6-A452-D3651AB51844}"/>
          </ac:spMkLst>
        </pc:spChg>
        <pc:spChg chg="add mod">
          <ac:chgData name="Stalin Jacob Wilson Packia Dhas" userId="050d7d71-3621-4503-95e8-1c9a9d962492" providerId="ADAL" clId="{3FBC77E1-FE42-4F9E-B4B2-3759F3328945}" dt="2026-04-29T14:32:56.612" v="12343"/>
          <ac:spMkLst>
            <pc:docMk/>
            <pc:sldMk cId="3441677424" sldId="1078"/>
            <ac:spMk id="6" creationId="{E2A6E86E-7968-495B-B03B-89700FCEABB5}"/>
          </ac:spMkLst>
        </pc:spChg>
        <pc:spChg chg="add mod">
          <ac:chgData name="Stalin Jacob Wilson Packia Dhas" userId="050d7d71-3621-4503-95e8-1c9a9d962492" providerId="ADAL" clId="{3FBC77E1-FE42-4F9E-B4B2-3759F3328945}" dt="2026-04-29T14:32:56.622" v="12350"/>
          <ac:spMkLst>
            <pc:docMk/>
            <pc:sldMk cId="3441677424" sldId="1078"/>
            <ac:spMk id="7" creationId="{9A165F88-03CD-4A3F-B6FC-92727FFF93E5}"/>
          </ac:spMkLst>
        </pc:spChg>
        <pc:spChg chg="add mod">
          <ac:chgData name="Stalin Jacob Wilson Packia Dhas" userId="050d7d71-3621-4503-95e8-1c9a9d962492" providerId="ADAL" clId="{3FBC77E1-FE42-4F9E-B4B2-3759F3328945}" dt="2026-04-29T14:32:56.627" v="12359"/>
          <ac:spMkLst>
            <pc:docMk/>
            <pc:sldMk cId="3441677424" sldId="1078"/>
            <ac:spMk id="8" creationId="{C9258110-1BA3-4755-86D9-253F80EEE598}"/>
          </ac:spMkLst>
        </pc:spChg>
        <pc:spChg chg="add mod">
          <ac:chgData name="Stalin Jacob Wilson Packia Dhas" userId="050d7d71-3621-4503-95e8-1c9a9d962492" providerId="ADAL" clId="{3FBC77E1-FE42-4F9E-B4B2-3759F3328945}" dt="2026-04-29T14:32:56.637" v="12366"/>
          <ac:spMkLst>
            <pc:docMk/>
            <pc:sldMk cId="3441677424" sldId="1078"/>
            <ac:spMk id="9" creationId="{DCFE9509-6BA9-4818-A70A-D3F9FB4E5517}"/>
          </ac:spMkLst>
        </pc:spChg>
        <pc:spChg chg="add mod">
          <ac:chgData name="Stalin Jacob Wilson Packia Dhas" userId="050d7d71-3621-4503-95e8-1c9a9d962492" providerId="ADAL" clId="{3FBC77E1-FE42-4F9E-B4B2-3759F3328945}" dt="2026-04-29T14:32:56.637" v="12373"/>
          <ac:spMkLst>
            <pc:docMk/>
            <pc:sldMk cId="3441677424" sldId="1078"/>
            <ac:spMk id="10" creationId="{53320B8F-B292-4620-AF66-A94CEC5C45FB}"/>
          </ac:spMkLst>
        </pc:spChg>
        <pc:spChg chg="add mod">
          <ac:chgData name="Stalin Jacob Wilson Packia Dhas" userId="050d7d71-3621-4503-95e8-1c9a9d962492" providerId="ADAL" clId="{3FBC77E1-FE42-4F9E-B4B2-3759F3328945}" dt="2026-04-29T14:32:56.653" v="12383"/>
          <ac:spMkLst>
            <pc:docMk/>
            <pc:sldMk cId="3441677424" sldId="1078"/>
            <ac:spMk id="11" creationId="{5FAB75FD-E4DC-495D-B986-6E71C4F2427A}"/>
          </ac:spMkLst>
        </pc:spChg>
        <pc:spChg chg="add mod">
          <ac:chgData name="Stalin Jacob Wilson Packia Dhas" userId="050d7d71-3621-4503-95e8-1c9a9d962492" providerId="ADAL" clId="{3FBC77E1-FE42-4F9E-B4B2-3759F3328945}" dt="2026-04-29T14:32:56.653" v="12392"/>
          <ac:spMkLst>
            <pc:docMk/>
            <pc:sldMk cId="3441677424" sldId="1078"/>
            <ac:spMk id="12" creationId="{A6184778-D2F1-4F63-A00E-E2B94494865C}"/>
          </ac:spMkLst>
        </pc:spChg>
        <pc:spChg chg="add mod">
          <ac:chgData name="Stalin Jacob Wilson Packia Dhas" userId="050d7d71-3621-4503-95e8-1c9a9d962492" providerId="ADAL" clId="{3FBC77E1-FE42-4F9E-B4B2-3759F3328945}" dt="2026-04-29T14:32:56.668" v="12403"/>
          <ac:spMkLst>
            <pc:docMk/>
            <pc:sldMk cId="3441677424" sldId="1078"/>
            <ac:spMk id="13" creationId="{776D9F68-FB96-4553-82B1-C6B2FF5F7638}"/>
          </ac:spMkLst>
        </pc:spChg>
        <pc:spChg chg="add mod">
          <ac:chgData name="Stalin Jacob Wilson Packia Dhas" userId="050d7d71-3621-4503-95e8-1c9a9d962492" providerId="ADAL" clId="{3FBC77E1-FE42-4F9E-B4B2-3759F3328945}" dt="2026-04-29T14:32:56.668" v="12413"/>
          <ac:spMkLst>
            <pc:docMk/>
            <pc:sldMk cId="3441677424" sldId="1078"/>
            <ac:spMk id="14" creationId="{823089A4-8459-4BB5-B885-BC61AE1D5D45}"/>
          </ac:spMkLst>
        </pc:spChg>
        <pc:spChg chg="add mod">
          <ac:chgData name="Stalin Jacob Wilson Packia Dhas" userId="050d7d71-3621-4503-95e8-1c9a9d962492" providerId="ADAL" clId="{3FBC77E1-FE42-4F9E-B4B2-3759F3328945}" dt="2026-04-29T14:32:56.668" v="12423"/>
          <ac:spMkLst>
            <pc:docMk/>
            <pc:sldMk cId="3441677424" sldId="1078"/>
            <ac:spMk id="15" creationId="{16B3BB1C-6A5C-4B21-ADD5-668C222FBB0D}"/>
          </ac:spMkLst>
        </pc:spChg>
        <pc:spChg chg="add mod">
          <ac:chgData name="Stalin Jacob Wilson Packia Dhas" userId="050d7d71-3621-4503-95e8-1c9a9d962492" providerId="ADAL" clId="{3FBC77E1-FE42-4F9E-B4B2-3759F3328945}" dt="2026-04-29T14:32:56.668" v="12432"/>
          <ac:spMkLst>
            <pc:docMk/>
            <pc:sldMk cId="3441677424" sldId="1078"/>
            <ac:spMk id="16" creationId="{5F32C341-ABE7-4997-8508-DF181D6F8F78}"/>
          </ac:spMkLst>
        </pc:spChg>
        <pc:spChg chg="add mod">
          <ac:chgData name="Stalin Jacob Wilson Packia Dhas" userId="050d7d71-3621-4503-95e8-1c9a9d962492" providerId="ADAL" clId="{3FBC77E1-FE42-4F9E-B4B2-3759F3328945}" dt="2026-04-29T14:32:56.687" v="12443"/>
          <ac:spMkLst>
            <pc:docMk/>
            <pc:sldMk cId="3441677424" sldId="1078"/>
            <ac:spMk id="17" creationId="{7A65F4ED-F6A1-46CA-9A39-4A71DCC70267}"/>
          </ac:spMkLst>
        </pc:spChg>
        <pc:spChg chg="add mod">
          <ac:chgData name="Stalin Jacob Wilson Packia Dhas" userId="050d7d71-3621-4503-95e8-1c9a9d962492" providerId="ADAL" clId="{3FBC77E1-FE42-4F9E-B4B2-3759F3328945}" dt="2026-04-29T14:32:56.687" v="12453"/>
          <ac:spMkLst>
            <pc:docMk/>
            <pc:sldMk cId="3441677424" sldId="1078"/>
            <ac:spMk id="18" creationId="{C65A76AA-81D6-4FD8-856D-D1C32C42004A}"/>
          </ac:spMkLst>
        </pc:spChg>
        <pc:spChg chg="add mod">
          <ac:chgData name="Stalin Jacob Wilson Packia Dhas" userId="050d7d71-3621-4503-95e8-1c9a9d962492" providerId="ADAL" clId="{3FBC77E1-FE42-4F9E-B4B2-3759F3328945}" dt="2026-04-29T14:32:56.687" v="12463"/>
          <ac:spMkLst>
            <pc:docMk/>
            <pc:sldMk cId="3441677424" sldId="1078"/>
            <ac:spMk id="19" creationId="{07577B58-C604-4780-854A-DCA5BA570D93}"/>
          </ac:spMkLst>
        </pc:spChg>
        <pc:spChg chg="add mod">
          <ac:chgData name="Stalin Jacob Wilson Packia Dhas" userId="050d7d71-3621-4503-95e8-1c9a9d962492" providerId="ADAL" clId="{3FBC77E1-FE42-4F9E-B4B2-3759F3328945}" dt="2026-04-29T14:32:56.701" v="12472"/>
          <ac:spMkLst>
            <pc:docMk/>
            <pc:sldMk cId="3441677424" sldId="1078"/>
            <ac:spMk id="20" creationId="{F087F16B-5D86-4467-A311-99BCEEB5D580}"/>
          </ac:spMkLst>
        </pc:spChg>
        <pc:spChg chg="add mod">
          <ac:chgData name="Stalin Jacob Wilson Packia Dhas" userId="050d7d71-3621-4503-95e8-1c9a9d962492" providerId="ADAL" clId="{3FBC77E1-FE42-4F9E-B4B2-3759F3328945}" dt="2026-04-29T14:32:56.704" v="12483"/>
          <ac:spMkLst>
            <pc:docMk/>
            <pc:sldMk cId="3441677424" sldId="1078"/>
            <ac:spMk id="21" creationId="{72224840-B41C-49DB-9425-9CDB7B34220C}"/>
          </ac:spMkLst>
        </pc:spChg>
        <pc:spChg chg="add mod">
          <ac:chgData name="Stalin Jacob Wilson Packia Dhas" userId="050d7d71-3621-4503-95e8-1c9a9d962492" providerId="ADAL" clId="{3FBC77E1-FE42-4F9E-B4B2-3759F3328945}" dt="2026-04-29T14:32:56.708" v="12493"/>
          <ac:spMkLst>
            <pc:docMk/>
            <pc:sldMk cId="3441677424" sldId="1078"/>
            <ac:spMk id="22" creationId="{20B6D2AE-F91E-46C5-BBF0-E192BEB79215}"/>
          </ac:spMkLst>
        </pc:spChg>
        <pc:spChg chg="add mod">
          <ac:chgData name="Stalin Jacob Wilson Packia Dhas" userId="050d7d71-3621-4503-95e8-1c9a9d962492" providerId="ADAL" clId="{3FBC77E1-FE42-4F9E-B4B2-3759F3328945}" dt="2026-04-29T14:32:56.714" v="12503"/>
          <ac:spMkLst>
            <pc:docMk/>
            <pc:sldMk cId="3441677424" sldId="1078"/>
            <ac:spMk id="23" creationId="{278C79E8-A5BC-44B0-B5BF-FB71E65B7E04}"/>
          </ac:spMkLst>
        </pc:spChg>
        <pc:spChg chg="add mod">
          <ac:chgData name="Stalin Jacob Wilson Packia Dhas" userId="050d7d71-3621-4503-95e8-1c9a9d962492" providerId="ADAL" clId="{3FBC77E1-FE42-4F9E-B4B2-3759F3328945}" dt="2026-04-29T14:32:56.718" v="12512"/>
          <ac:spMkLst>
            <pc:docMk/>
            <pc:sldMk cId="3441677424" sldId="1078"/>
            <ac:spMk id="24" creationId="{1BB5FFF5-B8F6-4A5E-B28D-A75D949358F2}"/>
          </ac:spMkLst>
        </pc:spChg>
        <pc:spChg chg="add mod">
          <ac:chgData name="Stalin Jacob Wilson Packia Dhas" userId="050d7d71-3621-4503-95e8-1c9a9d962492" providerId="ADAL" clId="{3FBC77E1-FE42-4F9E-B4B2-3759F3328945}" dt="2026-04-29T14:32:56.718" v="12523"/>
          <ac:spMkLst>
            <pc:docMk/>
            <pc:sldMk cId="3441677424" sldId="1078"/>
            <ac:spMk id="25" creationId="{7EAB24FF-17ED-4F3D-8728-F96CAA6FB5DF}"/>
          </ac:spMkLst>
        </pc:spChg>
        <pc:spChg chg="add mod">
          <ac:chgData name="Stalin Jacob Wilson Packia Dhas" userId="050d7d71-3621-4503-95e8-1c9a9d962492" providerId="ADAL" clId="{3FBC77E1-FE42-4F9E-B4B2-3759F3328945}" dt="2026-04-29T14:32:56.718" v="12533"/>
          <ac:spMkLst>
            <pc:docMk/>
            <pc:sldMk cId="3441677424" sldId="1078"/>
            <ac:spMk id="26" creationId="{1B76B7FF-7427-42D8-BE47-BF1BC801091E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2.040" v="10458" actId="47"/>
        <pc:sldMkLst>
          <pc:docMk/>
          <pc:sldMk cId="1156539838" sldId="1079"/>
        </pc:sldMkLst>
        <pc:spChg chg="mod">
          <ac:chgData name="Stalin Jacob Wilson Packia Dhas" userId="050d7d71-3621-4503-95e8-1c9a9d962492" providerId="ADAL" clId="{3FBC77E1-FE42-4F9E-B4B2-3759F3328945}" dt="2026-04-29T14:22:32.099" v="5720"/>
          <ac:spMkLst>
            <pc:docMk/>
            <pc:sldMk cId="1156539838" sldId="107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32.124" v="5721"/>
          <ac:spMkLst>
            <pc:docMk/>
            <pc:sldMk cId="1156539838" sldId="107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32.135" v="5732"/>
          <ac:spMkLst>
            <pc:docMk/>
            <pc:sldMk cId="1156539838" sldId="1079"/>
            <ac:spMk id="4" creationId="{1233C3EA-3AB3-4C24-9ECD-AF68F6D2BBC5}"/>
          </ac:spMkLst>
        </pc:spChg>
        <pc:spChg chg="add mod">
          <ac:chgData name="Stalin Jacob Wilson Packia Dhas" userId="050d7d71-3621-4503-95e8-1c9a9d962492" providerId="ADAL" clId="{3FBC77E1-FE42-4F9E-B4B2-3759F3328945}" dt="2026-04-29T14:22:32.141" v="5744"/>
          <ac:spMkLst>
            <pc:docMk/>
            <pc:sldMk cId="1156539838" sldId="1079"/>
            <ac:spMk id="5" creationId="{F181F98B-5079-4AFF-B07B-EE69D715CBB2}"/>
          </ac:spMkLst>
        </pc:spChg>
        <pc:spChg chg="add mod">
          <ac:chgData name="Stalin Jacob Wilson Packia Dhas" userId="050d7d71-3621-4503-95e8-1c9a9d962492" providerId="ADAL" clId="{3FBC77E1-FE42-4F9E-B4B2-3759F3328945}" dt="2026-04-29T14:22:32.142" v="5751"/>
          <ac:spMkLst>
            <pc:docMk/>
            <pc:sldMk cId="1156539838" sldId="1079"/>
            <ac:spMk id="6" creationId="{718BB73F-25D0-4182-A7AB-18B40F1C20F1}"/>
          </ac:spMkLst>
        </pc:spChg>
        <pc:spChg chg="add mod">
          <ac:chgData name="Stalin Jacob Wilson Packia Dhas" userId="050d7d71-3621-4503-95e8-1c9a9d962492" providerId="ADAL" clId="{3FBC77E1-FE42-4F9E-B4B2-3759F3328945}" dt="2026-04-29T14:22:32.146" v="5758"/>
          <ac:spMkLst>
            <pc:docMk/>
            <pc:sldMk cId="1156539838" sldId="1079"/>
            <ac:spMk id="7" creationId="{1CC8D806-A377-4DBC-861D-BD48AB9FB5D7}"/>
          </ac:spMkLst>
        </pc:spChg>
        <pc:spChg chg="add mod">
          <ac:chgData name="Stalin Jacob Wilson Packia Dhas" userId="050d7d71-3621-4503-95e8-1c9a9d962492" providerId="ADAL" clId="{3FBC77E1-FE42-4F9E-B4B2-3759F3328945}" dt="2026-04-29T14:22:32.166" v="5765"/>
          <ac:spMkLst>
            <pc:docMk/>
            <pc:sldMk cId="1156539838" sldId="1079"/>
            <ac:spMk id="8" creationId="{367020F2-F90C-4978-9D9C-F5C90D7B54C0}"/>
          </ac:spMkLst>
        </pc:spChg>
        <pc:spChg chg="add mod">
          <ac:chgData name="Stalin Jacob Wilson Packia Dhas" userId="050d7d71-3621-4503-95e8-1c9a9d962492" providerId="ADAL" clId="{3FBC77E1-FE42-4F9E-B4B2-3759F3328945}" dt="2026-04-29T14:22:32.181" v="5772"/>
          <ac:spMkLst>
            <pc:docMk/>
            <pc:sldMk cId="1156539838" sldId="1079"/>
            <ac:spMk id="9" creationId="{4503B5EF-F52C-492B-91EE-E16DA8806033}"/>
          </ac:spMkLst>
        </pc:spChg>
        <pc:spChg chg="add mod">
          <ac:chgData name="Stalin Jacob Wilson Packia Dhas" userId="050d7d71-3621-4503-95e8-1c9a9d962492" providerId="ADAL" clId="{3FBC77E1-FE42-4F9E-B4B2-3759F3328945}" dt="2026-04-29T14:22:32.181" v="5782"/>
          <ac:spMkLst>
            <pc:docMk/>
            <pc:sldMk cId="1156539838" sldId="1079"/>
            <ac:spMk id="10" creationId="{8A75ACD0-0740-4946-AF4C-CE4CA0593AA6}"/>
          </ac:spMkLst>
        </pc:spChg>
        <pc:spChg chg="add mod">
          <ac:chgData name="Stalin Jacob Wilson Packia Dhas" userId="050d7d71-3621-4503-95e8-1c9a9d962492" providerId="ADAL" clId="{3FBC77E1-FE42-4F9E-B4B2-3759F3328945}" dt="2026-04-29T14:22:32.198" v="5791"/>
          <ac:spMkLst>
            <pc:docMk/>
            <pc:sldMk cId="1156539838" sldId="1079"/>
            <ac:spMk id="11" creationId="{5D812694-A0CD-46E6-BF61-CA69398137FC}"/>
          </ac:spMkLst>
        </pc:spChg>
        <pc:spChg chg="add mod">
          <ac:chgData name="Stalin Jacob Wilson Packia Dhas" userId="050d7d71-3621-4503-95e8-1c9a9d962492" providerId="ADAL" clId="{3FBC77E1-FE42-4F9E-B4B2-3759F3328945}" dt="2026-04-29T14:22:32.198" v="5802"/>
          <ac:spMkLst>
            <pc:docMk/>
            <pc:sldMk cId="1156539838" sldId="1079"/>
            <ac:spMk id="12" creationId="{8595405B-69BC-4EF8-86B1-E95242C00A1A}"/>
          </ac:spMkLst>
        </pc:spChg>
        <pc:spChg chg="add mod">
          <ac:chgData name="Stalin Jacob Wilson Packia Dhas" userId="050d7d71-3621-4503-95e8-1c9a9d962492" providerId="ADAL" clId="{3FBC77E1-FE42-4F9E-B4B2-3759F3328945}" dt="2026-04-29T14:22:32.206" v="5812"/>
          <ac:spMkLst>
            <pc:docMk/>
            <pc:sldMk cId="1156539838" sldId="1079"/>
            <ac:spMk id="13" creationId="{1BD6FCF6-2750-4452-804F-BEF851630F76}"/>
          </ac:spMkLst>
        </pc:spChg>
        <pc:spChg chg="add mod">
          <ac:chgData name="Stalin Jacob Wilson Packia Dhas" userId="050d7d71-3621-4503-95e8-1c9a9d962492" providerId="ADAL" clId="{3FBC77E1-FE42-4F9E-B4B2-3759F3328945}" dt="2026-04-29T14:22:32.206" v="5822"/>
          <ac:spMkLst>
            <pc:docMk/>
            <pc:sldMk cId="1156539838" sldId="1079"/>
            <ac:spMk id="14" creationId="{F42E1A70-5426-4C8F-BBE9-26D760BBE77A}"/>
          </ac:spMkLst>
        </pc:spChg>
        <pc:spChg chg="add mod">
          <ac:chgData name="Stalin Jacob Wilson Packia Dhas" userId="050d7d71-3621-4503-95e8-1c9a9d962492" providerId="ADAL" clId="{3FBC77E1-FE42-4F9E-B4B2-3759F3328945}" dt="2026-04-29T14:22:32.215" v="5831"/>
          <ac:spMkLst>
            <pc:docMk/>
            <pc:sldMk cId="1156539838" sldId="1079"/>
            <ac:spMk id="15" creationId="{3617DFD7-EB77-4239-9325-E59622E5A5A2}"/>
          </ac:spMkLst>
        </pc:spChg>
        <pc:spChg chg="add mod">
          <ac:chgData name="Stalin Jacob Wilson Packia Dhas" userId="050d7d71-3621-4503-95e8-1c9a9d962492" providerId="ADAL" clId="{3FBC77E1-FE42-4F9E-B4B2-3759F3328945}" dt="2026-04-29T14:22:32.215" v="5842"/>
          <ac:spMkLst>
            <pc:docMk/>
            <pc:sldMk cId="1156539838" sldId="1079"/>
            <ac:spMk id="16" creationId="{EBFDD105-07A0-4926-A0DF-C57C06A687F6}"/>
          </ac:spMkLst>
        </pc:spChg>
        <pc:spChg chg="add mod">
          <ac:chgData name="Stalin Jacob Wilson Packia Dhas" userId="050d7d71-3621-4503-95e8-1c9a9d962492" providerId="ADAL" clId="{3FBC77E1-FE42-4F9E-B4B2-3759F3328945}" dt="2026-04-29T14:22:32.223" v="5852"/>
          <ac:spMkLst>
            <pc:docMk/>
            <pc:sldMk cId="1156539838" sldId="1079"/>
            <ac:spMk id="17" creationId="{F731E4F0-111F-452D-B7F9-A9055BD81DAF}"/>
          </ac:spMkLst>
        </pc:spChg>
        <pc:spChg chg="add mod">
          <ac:chgData name="Stalin Jacob Wilson Packia Dhas" userId="050d7d71-3621-4503-95e8-1c9a9d962492" providerId="ADAL" clId="{3FBC77E1-FE42-4F9E-B4B2-3759F3328945}" dt="2026-04-29T14:22:32.223" v="5862"/>
          <ac:spMkLst>
            <pc:docMk/>
            <pc:sldMk cId="1156539838" sldId="1079"/>
            <ac:spMk id="18" creationId="{3753D610-5806-4C27-9F5B-08007F118895}"/>
          </ac:spMkLst>
        </pc:spChg>
        <pc:spChg chg="add mod">
          <ac:chgData name="Stalin Jacob Wilson Packia Dhas" userId="050d7d71-3621-4503-95e8-1c9a9d962492" providerId="ADAL" clId="{3FBC77E1-FE42-4F9E-B4B2-3759F3328945}" dt="2026-04-29T14:22:32.233" v="5871"/>
          <ac:spMkLst>
            <pc:docMk/>
            <pc:sldMk cId="1156539838" sldId="1079"/>
            <ac:spMk id="19" creationId="{9A08D1B3-43BD-474B-8230-9EF486DB65CD}"/>
          </ac:spMkLst>
        </pc:spChg>
        <pc:spChg chg="add mod">
          <ac:chgData name="Stalin Jacob Wilson Packia Dhas" userId="050d7d71-3621-4503-95e8-1c9a9d962492" providerId="ADAL" clId="{3FBC77E1-FE42-4F9E-B4B2-3759F3328945}" dt="2026-04-29T14:22:32.239" v="5882"/>
          <ac:spMkLst>
            <pc:docMk/>
            <pc:sldMk cId="1156539838" sldId="1079"/>
            <ac:spMk id="20" creationId="{32A324ED-AC98-478D-A3E5-DE6D670699B2}"/>
          </ac:spMkLst>
        </pc:spChg>
        <pc:spChg chg="add mod">
          <ac:chgData name="Stalin Jacob Wilson Packia Dhas" userId="050d7d71-3621-4503-95e8-1c9a9d962492" providerId="ADAL" clId="{3FBC77E1-FE42-4F9E-B4B2-3759F3328945}" dt="2026-04-29T14:22:32.244" v="5892"/>
          <ac:spMkLst>
            <pc:docMk/>
            <pc:sldMk cId="1156539838" sldId="1079"/>
            <ac:spMk id="21" creationId="{AEEF5F4D-6955-4477-9466-43B010156D13}"/>
          </ac:spMkLst>
        </pc:spChg>
        <pc:spChg chg="add mod">
          <ac:chgData name="Stalin Jacob Wilson Packia Dhas" userId="050d7d71-3621-4503-95e8-1c9a9d962492" providerId="ADAL" clId="{3FBC77E1-FE42-4F9E-B4B2-3759F3328945}" dt="2026-04-29T14:22:32.248" v="5902"/>
          <ac:spMkLst>
            <pc:docMk/>
            <pc:sldMk cId="1156539838" sldId="1079"/>
            <ac:spMk id="22" creationId="{4BA3B248-6C8F-4506-BFC1-7E416E83716B}"/>
          </ac:spMkLst>
        </pc:spChg>
        <pc:spChg chg="add mod">
          <ac:chgData name="Stalin Jacob Wilson Packia Dhas" userId="050d7d71-3621-4503-95e8-1c9a9d962492" providerId="ADAL" clId="{3FBC77E1-FE42-4F9E-B4B2-3759F3328945}" dt="2026-04-29T14:22:32.250" v="5911"/>
          <ac:spMkLst>
            <pc:docMk/>
            <pc:sldMk cId="1156539838" sldId="1079"/>
            <ac:spMk id="23" creationId="{64521907-4117-41E5-B022-A3855999EBE4}"/>
          </ac:spMkLst>
        </pc:spChg>
        <pc:spChg chg="add mod">
          <ac:chgData name="Stalin Jacob Wilson Packia Dhas" userId="050d7d71-3621-4503-95e8-1c9a9d962492" providerId="ADAL" clId="{3FBC77E1-FE42-4F9E-B4B2-3759F3328945}" dt="2026-04-29T14:22:32.256" v="5922"/>
          <ac:spMkLst>
            <pc:docMk/>
            <pc:sldMk cId="1156539838" sldId="1079"/>
            <ac:spMk id="24" creationId="{67CC5FC1-382F-4E2C-9932-68823088DC7A}"/>
          </ac:spMkLst>
        </pc:spChg>
        <pc:spChg chg="add mod">
          <ac:chgData name="Stalin Jacob Wilson Packia Dhas" userId="050d7d71-3621-4503-95e8-1c9a9d962492" providerId="ADAL" clId="{3FBC77E1-FE42-4F9E-B4B2-3759F3328945}" dt="2026-04-29T14:22:32.261" v="5932"/>
          <ac:spMkLst>
            <pc:docMk/>
            <pc:sldMk cId="1156539838" sldId="1079"/>
            <ac:spMk id="25" creationId="{AA2B5FB1-F917-4A04-A7E8-802C95EBCF45}"/>
          </ac:spMkLst>
        </pc:spChg>
        <pc:spChg chg="add mod">
          <ac:chgData name="Stalin Jacob Wilson Packia Dhas" userId="050d7d71-3621-4503-95e8-1c9a9d962492" providerId="ADAL" clId="{3FBC77E1-FE42-4F9E-B4B2-3759F3328945}" dt="2026-04-29T14:22:32.281" v="5948"/>
          <ac:spMkLst>
            <pc:docMk/>
            <pc:sldMk cId="1156539838" sldId="1079"/>
            <ac:spMk id="26" creationId="{FC260805-0B17-449A-BB94-897D50F9EEF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644" v="26415" actId="47"/>
        <pc:sldMkLst>
          <pc:docMk/>
          <pc:sldMk cId="2944815318" sldId="1079"/>
        </pc:sldMkLst>
        <pc:spChg chg="mod">
          <ac:chgData name="Stalin Jacob Wilson Packia Dhas" userId="050d7d71-3621-4503-95e8-1c9a9d962492" providerId="ADAL" clId="{3FBC77E1-FE42-4F9E-B4B2-3759F3328945}" dt="2026-04-29T14:40:06.229" v="26278" actId="1076"/>
          <ac:spMkLst>
            <pc:docMk/>
            <pc:sldMk cId="2944815318" sldId="107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7.644" v="12538"/>
          <ac:spMkLst>
            <pc:docMk/>
            <pc:sldMk cId="2944815318" sldId="107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7.653" v="12549"/>
          <ac:spMkLst>
            <pc:docMk/>
            <pc:sldMk cId="2944815318" sldId="1079"/>
            <ac:spMk id="4" creationId="{459F9E9D-78E7-4640-9AFE-682FCAFCB3BA}"/>
          </ac:spMkLst>
        </pc:spChg>
        <pc:spChg chg="add mod">
          <ac:chgData name="Stalin Jacob Wilson Packia Dhas" userId="050d7d71-3621-4503-95e8-1c9a9d962492" providerId="ADAL" clId="{3FBC77E1-FE42-4F9E-B4B2-3759F3328945}" dt="2026-04-29T14:32:57.659" v="12561"/>
          <ac:spMkLst>
            <pc:docMk/>
            <pc:sldMk cId="2944815318" sldId="1079"/>
            <ac:spMk id="5" creationId="{B7E3944A-C00F-41AD-8070-9F5F77824BD5}"/>
          </ac:spMkLst>
        </pc:spChg>
        <pc:spChg chg="add mod">
          <ac:chgData name="Stalin Jacob Wilson Packia Dhas" userId="050d7d71-3621-4503-95e8-1c9a9d962492" providerId="ADAL" clId="{3FBC77E1-FE42-4F9E-B4B2-3759F3328945}" dt="2026-04-29T14:32:57.659" v="12568"/>
          <ac:spMkLst>
            <pc:docMk/>
            <pc:sldMk cId="2944815318" sldId="1079"/>
            <ac:spMk id="6" creationId="{EFF6E519-E7BF-4026-A13E-634E6D3E8001}"/>
          </ac:spMkLst>
        </pc:spChg>
        <pc:spChg chg="add mod">
          <ac:chgData name="Stalin Jacob Wilson Packia Dhas" userId="050d7d71-3621-4503-95e8-1c9a9d962492" providerId="ADAL" clId="{3FBC77E1-FE42-4F9E-B4B2-3759F3328945}" dt="2026-04-29T14:32:57.659" v="12575"/>
          <ac:spMkLst>
            <pc:docMk/>
            <pc:sldMk cId="2944815318" sldId="1079"/>
            <ac:spMk id="7" creationId="{864A4234-9FFB-4E33-AB79-F382CBC9316A}"/>
          </ac:spMkLst>
        </pc:spChg>
        <pc:spChg chg="add mod">
          <ac:chgData name="Stalin Jacob Wilson Packia Dhas" userId="050d7d71-3621-4503-95e8-1c9a9d962492" providerId="ADAL" clId="{3FBC77E1-FE42-4F9E-B4B2-3759F3328945}" dt="2026-04-29T14:32:57.659" v="12582"/>
          <ac:spMkLst>
            <pc:docMk/>
            <pc:sldMk cId="2944815318" sldId="1079"/>
            <ac:spMk id="8" creationId="{9D97179F-75C5-413A-B157-B534336FFEBC}"/>
          </ac:spMkLst>
        </pc:spChg>
        <pc:spChg chg="add mod">
          <ac:chgData name="Stalin Jacob Wilson Packia Dhas" userId="050d7d71-3621-4503-95e8-1c9a9d962492" providerId="ADAL" clId="{3FBC77E1-FE42-4F9E-B4B2-3759F3328945}" dt="2026-04-29T14:32:57.675" v="12589"/>
          <ac:spMkLst>
            <pc:docMk/>
            <pc:sldMk cId="2944815318" sldId="1079"/>
            <ac:spMk id="9" creationId="{C578C7A0-F907-431B-AD33-76B9A67E18DF}"/>
          </ac:spMkLst>
        </pc:spChg>
        <pc:spChg chg="add mod">
          <ac:chgData name="Stalin Jacob Wilson Packia Dhas" userId="050d7d71-3621-4503-95e8-1c9a9d962492" providerId="ADAL" clId="{3FBC77E1-FE42-4F9E-B4B2-3759F3328945}" dt="2026-04-29T14:32:57.675" v="12599"/>
          <ac:spMkLst>
            <pc:docMk/>
            <pc:sldMk cId="2944815318" sldId="1079"/>
            <ac:spMk id="10" creationId="{202DD8FA-EC4D-4697-9B06-5A7BCDEDE903}"/>
          </ac:spMkLst>
        </pc:spChg>
        <pc:spChg chg="add mod">
          <ac:chgData name="Stalin Jacob Wilson Packia Dhas" userId="050d7d71-3621-4503-95e8-1c9a9d962492" providerId="ADAL" clId="{3FBC77E1-FE42-4F9E-B4B2-3759F3328945}" dt="2026-04-29T14:32:57.691" v="12608"/>
          <ac:spMkLst>
            <pc:docMk/>
            <pc:sldMk cId="2944815318" sldId="1079"/>
            <ac:spMk id="11" creationId="{0E6A2B3F-4C6F-4399-9314-58AFFA1D49C9}"/>
          </ac:spMkLst>
        </pc:spChg>
        <pc:spChg chg="add mod">
          <ac:chgData name="Stalin Jacob Wilson Packia Dhas" userId="050d7d71-3621-4503-95e8-1c9a9d962492" providerId="ADAL" clId="{3FBC77E1-FE42-4F9E-B4B2-3759F3328945}" dt="2026-04-29T14:32:57.691" v="12619"/>
          <ac:spMkLst>
            <pc:docMk/>
            <pc:sldMk cId="2944815318" sldId="1079"/>
            <ac:spMk id="12" creationId="{E093D7A0-3B78-47E6-A99B-9E39E2F56143}"/>
          </ac:spMkLst>
        </pc:spChg>
        <pc:spChg chg="add mod">
          <ac:chgData name="Stalin Jacob Wilson Packia Dhas" userId="050d7d71-3621-4503-95e8-1c9a9d962492" providerId="ADAL" clId="{3FBC77E1-FE42-4F9E-B4B2-3759F3328945}" dt="2026-04-29T14:32:57.691" v="12629"/>
          <ac:spMkLst>
            <pc:docMk/>
            <pc:sldMk cId="2944815318" sldId="1079"/>
            <ac:spMk id="13" creationId="{3BC3B022-4B36-4376-9848-D65BF333E514}"/>
          </ac:spMkLst>
        </pc:spChg>
        <pc:spChg chg="add mod">
          <ac:chgData name="Stalin Jacob Wilson Packia Dhas" userId="050d7d71-3621-4503-95e8-1c9a9d962492" providerId="ADAL" clId="{3FBC77E1-FE42-4F9E-B4B2-3759F3328945}" dt="2026-04-29T14:32:57.691" v="12639"/>
          <ac:spMkLst>
            <pc:docMk/>
            <pc:sldMk cId="2944815318" sldId="1079"/>
            <ac:spMk id="14" creationId="{EE7702CF-ECE3-4C24-B1E1-2D56616767CC}"/>
          </ac:spMkLst>
        </pc:spChg>
        <pc:spChg chg="add mod">
          <ac:chgData name="Stalin Jacob Wilson Packia Dhas" userId="050d7d71-3621-4503-95e8-1c9a9d962492" providerId="ADAL" clId="{3FBC77E1-FE42-4F9E-B4B2-3759F3328945}" dt="2026-04-29T14:32:57.707" v="12648"/>
          <ac:spMkLst>
            <pc:docMk/>
            <pc:sldMk cId="2944815318" sldId="1079"/>
            <ac:spMk id="15" creationId="{2D6EA67A-3AC8-4E1D-980F-C0F0926FFE0F}"/>
          </ac:spMkLst>
        </pc:spChg>
        <pc:spChg chg="add mod">
          <ac:chgData name="Stalin Jacob Wilson Packia Dhas" userId="050d7d71-3621-4503-95e8-1c9a9d962492" providerId="ADAL" clId="{3FBC77E1-FE42-4F9E-B4B2-3759F3328945}" dt="2026-04-29T14:32:57.707" v="12659"/>
          <ac:spMkLst>
            <pc:docMk/>
            <pc:sldMk cId="2944815318" sldId="1079"/>
            <ac:spMk id="16" creationId="{FBE5DB2E-5A69-4F4D-8E93-621BEE578847}"/>
          </ac:spMkLst>
        </pc:spChg>
        <pc:spChg chg="add mod">
          <ac:chgData name="Stalin Jacob Wilson Packia Dhas" userId="050d7d71-3621-4503-95e8-1c9a9d962492" providerId="ADAL" clId="{3FBC77E1-FE42-4F9E-B4B2-3759F3328945}" dt="2026-04-29T14:32:57.707" v="12669"/>
          <ac:spMkLst>
            <pc:docMk/>
            <pc:sldMk cId="2944815318" sldId="1079"/>
            <ac:spMk id="17" creationId="{F3DE2B00-C8EA-40BE-9836-6A7881A28AA2}"/>
          </ac:spMkLst>
        </pc:spChg>
        <pc:spChg chg="add mod">
          <ac:chgData name="Stalin Jacob Wilson Packia Dhas" userId="050d7d71-3621-4503-95e8-1c9a9d962492" providerId="ADAL" clId="{3FBC77E1-FE42-4F9E-B4B2-3759F3328945}" dt="2026-04-29T14:32:57.707" v="12679"/>
          <ac:spMkLst>
            <pc:docMk/>
            <pc:sldMk cId="2944815318" sldId="1079"/>
            <ac:spMk id="18" creationId="{1082B548-C00F-4CEA-9CEE-9BCF079F6309}"/>
          </ac:spMkLst>
        </pc:spChg>
        <pc:spChg chg="add mod">
          <ac:chgData name="Stalin Jacob Wilson Packia Dhas" userId="050d7d71-3621-4503-95e8-1c9a9d962492" providerId="ADAL" clId="{3FBC77E1-FE42-4F9E-B4B2-3759F3328945}" dt="2026-04-29T14:32:57.726" v="12688"/>
          <ac:spMkLst>
            <pc:docMk/>
            <pc:sldMk cId="2944815318" sldId="1079"/>
            <ac:spMk id="19" creationId="{A433F70C-14F1-49AC-9E8D-F5824CFE4B75}"/>
          </ac:spMkLst>
        </pc:spChg>
        <pc:spChg chg="add mod">
          <ac:chgData name="Stalin Jacob Wilson Packia Dhas" userId="050d7d71-3621-4503-95e8-1c9a9d962492" providerId="ADAL" clId="{3FBC77E1-FE42-4F9E-B4B2-3759F3328945}" dt="2026-04-29T14:32:57.730" v="12699"/>
          <ac:spMkLst>
            <pc:docMk/>
            <pc:sldMk cId="2944815318" sldId="1079"/>
            <ac:spMk id="20" creationId="{13522506-3852-4C42-B3A0-DDFB60C02CD4}"/>
          </ac:spMkLst>
        </pc:spChg>
        <pc:spChg chg="add mod">
          <ac:chgData name="Stalin Jacob Wilson Packia Dhas" userId="050d7d71-3621-4503-95e8-1c9a9d962492" providerId="ADAL" clId="{3FBC77E1-FE42-4F9E-B4B2-3759F3328945}" dt="2026-04-29T14:32:57.734" v="12709"/>
          <ac:spMkLst>
            <pc:docMk/>
            <pc:sldMk cId="2944815318" sldId="1079"/>
            <ac:spMk id="21" creationId="{318325F0-9D31-49C1-89D9-E04E2C872E9A}"/>
          </ac:spMkLst>
        </pc:spChg>
        <pc:spChg chg="add mod">
          <ac:chgData name="Stalin Jacob Wilson Packia Dhas" userId="050d7d71-3621-4503-95e8-1c9a9d962492" providerId="ADAL" clId="{3FBC77E1-FE42-4F9E-B4B2-3759F3328945}" dt="2026-04-29T14:32:57.739" v="12719"/>
          <ac:spMkLst>
            <pc:docMk/>
            <pc:sldMk cId="2944815318" sldId="1079"/>
            <ac:spMk id="22" creationId="{BADC8B80-9B95-4DB2-AABA-0E749B905044}"/>
          </ac:spMkLst>
        </pc:spChg>
        <pc:spChg chg="add mod">
          <ac:chgData name="Stalin Jacob Wilson Packia Dhas" userId="050d7d71-3621-4503-95e8-1c9a9d962492" providerId="ADAL" clId="{3FBC77E1-FE42-4F9E-B4B2-3759F3328945}" dt="2026-04-29T14:32:57.739" v="12728"/>
          <ac:spMkLst>
            <pc:docMk/>
            <pc:sldMk cId="2944815318" sldId="1079"/>
            <ac:spMk id="23" creationId="{02782536-33F5-4D83-871B-EDBA0BD029CC}"/>
          </ac:spMkLst>
        </pc:spChg>
        <pc:spChg chg="add mod">
          <ac:chgData name="Stalin Jacob Wilson Packia Dhas" userId="050d7d71-3621-4503-95e8-1c9a9d962492" providerId="ADAL" clId="{3FBC77E1-FE42-4F9E-B4B2-3759F3328945}" dt="2026-04-29T14:32:57.739" v="12739"/>
          <ac:spMkLst>
            <pc:docMk/>
            <pc:sldMk cId="2944815318" sldId="1079"/>
            <ac:spMk id="24" creationId="{EF1600DA-C475-4566-A9A7-95878B322EC2}"/>
          </ac:spMkLst>
        </pc:spChg>
        <pc:spChg chg="add mod">
          <ac:chgData name="Stalin Jacob Wilson Packia Dhas" userId="050d7d71-3621-4503-95e8-1c9a9d962492" providerId="ADAL" clId="{3FBC77E1-FE42-4F9E-B4B2-3759F3328945}" dt="2026-04-29T14:32:57.739" v="12749"/>
          <ac:spMkLst>
            <pc:docMk/>
            <pc:sldMk cId="2944815318" sldId="1079"/>
            <ac:spMk id="25" creationId="{62EC565F-9FAE-44DE-ADED-C62B4F96345B}"/>
          </ac:spMkLst>
        </pc:spChg>
        <pc:spChg chg="add mod">
          <ac:chgData name="Stalin Jacob Wilson Packia Dhas" userId="050d7d71-3621-4503-95e8-1c9a9d962492" providerId="ADAL" clId="{3FBC77E1-FE42-4F9E-B4B2-3759F3328945}" dt="2026-04-29T14:32:57.764" v="12765"/>
          <ac:spMkLst>
            <pc:docMk/>
            <pc:sldMk cId="2944815318" sldId="1079"/>
            <ac:spMk id="26" creationId="{8FC84F9D-9155-4489-A6D5-C5AF0F95D356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770" v="26416" actId="47"/>
        <pc:sldMkLst>
          <pc:docMk/>
          <pc:sldMk cId="143792655" sldId="1080"/>
        </pc:sldMkLst>
        <pc:spChg chg="mod">
          <ac:chgData name="Stalin Jacob Wilson Packia Dhas" userId="050d7d71-3621-4503-95e8-1c9a9d962492" providerId="ADAL" clId="{3FBC77E1-FE42-4F9E-B4B2-3759F3328945}" dt="2026-04-29T14:40:13.920" v="26281" actId="404"/>
          <ac:spMkLst>
            <pc:docMk/>
            <pc:sldMk cId="143792655" sldId="108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2:59.811" v="12770"/>
          <ac:spMkLst>
            <pc:docMk/>
            <pc:sldMk cId="143792655" sldId="108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2:59.830" v="12781"/>
          <ac:spMkLst>
            <pc:docMk/>
            <pc:sldMk cId="143792655" sldId="1080"/>
            <ac:spMk id="4" creationId="{4F0BAEFA-F0CB-4E12-9C0A-F9AA244B246A}"/>
          </ac:spMkLst>
        </pc:spChg>
        <pc:spChg chg="add mod">
          <ac:chgData name="Stalin Jacob Wilson Packia Dhas" userId="050d7d71-3621-4503-95e8-1c9a9d962492" providerId="ADAL" clId="{3FBC77E1-FE42-4F9E-B4B2-3759F3328945}" dt="2026-04-29T14:32:59.834" v="12793"/>
          <ac:spMkLst>
            <pc:docMk/>
            <pc:sldMk cId="143792655" sldId="1080"/>
            <ac:spMk id="5" creationId="{3E1036D6-B102-48C6-A030-405D3D95EA4D}"/>
          </ac:spMkLst>
        </pc:spChg>
        <pc:spChg chg="add mod">
          <ac:chgData name="Stalin Jacob Wilson Packia Dhas" userId="050d7d71-3621-4503-95e8-1c9a9d962492" providerId="ADAL" clId="{3FBC77E1-FE42-4F9E-B4B2-3759F3328945}" dt="2026-04-29T14:32:59.836" v="12800"/>
          <ac:spMkLst>
            <pc:docMk/>
            <pc:sldMk cId="143792655" sldId="1080"/>
            <ac:spMk id="6" creationId="{C560F964-2156-4BE4-B72D-CB0672789A25}"/>
          </ac:spMkLst>
        </pc:spChg>
        <pc:spChg chg="add mod">
          <ac:chgData name="Stalin Jacob Wilson Packia Dhas" userId="050d7d71-3621-4503-95e8-1c9a9d962492" providerId="ADAL" clId="{3FBC77E1-FE42-4F9E-B4B2-3759F3328945}" dt="2026-04-29T14:32:59.839" v="12807"/>
          <ac:spMkLst>
            <pc:docMk/>
            <pc:sldMk cId="143792655" sldId="1080"/>
            <ac:spMk id="7" creationId="{6C549608-23A3-4AA3-8576-509BB6D210B6}"/>
          </ac:spMkLst>
        </pc:spChg>
        <pc:spChg chg="add mod">
          <ac:chgData name="Stalin Jacob Wilson Packia Dhas" userId="050d7d71-3621-4503-95e8-1c9a9d962492" providerId="ADAL" clId="{3FBC77E1-FE42-4F9E-B4B2-3759F3328945}" dt="2026-04-29T14:32:59.839" v="12816"/>
          <ac:spMkLst>
            <pc:docMk/>
            <pc:sldMk cId="143792655" sldId="1080"/>
            <ac:spMk id="8" creationId="{1B6A6DA6-7D62-486A-9960-4313BF85FBCD}"/>
          </ac:spMkLst>
        </pc:spChg>
        <pc:spChg chg="add mod">
          <ac:chgData name="Stalin Jacob Wilson Packia Dhas" userId="050d7d71-3621-4503-95e8-1c9a9d962492" providerId="ADAL" clId="{3FBC77E1-FE42-4F9E-B4B2-3759F3328945}" dt="2026-04-29T14:32:59.839" v="12823"/>
          <ac:spMkLst>
            <pc:docMk/>
            <pc:sldMk cId="143792655" sldId="1080"/>
            <ac:spMk id="9" creationId="{24137B2A-5C62-40EA-BE0C-0C7BC0DD5065}"/>
          </ac:spMkLst>
        </pc:spChg>
        <pc:spChg chg="add mod">
          <ac:chgData name="Stalin Jacob Wilson Packia Dhas" userId="050d7d71-3621-4503-95e8-1c9a9d962492" providerId="ADAL" clId="{3FBC77E1-FE42-4F9E-B4B2-3759F3328945}" dt="2026-04-29T14:32:59.858" v="12830"/>
          <ac:spMkLst>
            <pc:docMk/>
            <pc:sldMk cId="143792655" sldId="1080"/>
            <ac:spMk id="10" creationId="{9C248745-1A65-4492-BD81-66972FA90BA8}"/>
          </ac:spMkLst>
        </pc:spChg>
        <pc:spChg chg="add mod">
          <ac:chgData name="Stalin Jacob Wilson Packia Dhas" userId="050d7d71-3621-4503-95e8-1c9a9d962492" providerId="ADAL" clId="{3FBC77E1-FE42-4F9E-B4B2-3759F3328945}" dt="2026-04-29T14:32:59.872" v="12840"/>
          <ac:spMkLst>
            <pc:docMk/>
            <pc:sldMk cId="143792655" sldId="1080"/>
            <ac:spMk id="11" creationId="{2B09BB9A-470E-4B6E-924C-012441EB7990}"/>
          </ac:spMkLst>
        </pc:spChg>
        <pc:spChg chg="add mod">
          <ac:chgData name="Stalin Jacob Wilson Packia Dhas" userId="050d7d71-3621-4503-95e8-1c9a9d962492" providerId="ADAL" clId="{3FBC77E1-FE42-4F9E-B4B2-3759F3328945}" dt="2026-04-29T14:32:59.872" v="12849"/>
          <ac:spMkLst>
            <pc:docMk/>
            <pc:sldMk cId="143792655" sldId="1080"/>
            <ac:spMk id="12" creationId="{E81C0034-2EE6-49B7-BED6-F94E779D1500}"/>
          </ac:spMkLst>
        </pc:spChg>
        <pc:spChg chg="add mod">
          <ac:chgData name="Stalin Jacob Wilson Packia Dhas" userId="050d7d71-3621-4503-95e8-1c9a9d962492" providerId="ADAL" clId="{3FBC77E1-FE42-4F9E-B4B2-3759F3328945}" dt="2026-04-29T14:32:59.872" v="12860"/>
          <ac:spMkLst>
            <pc:docMk/>
            <pc:sldMk cId="143792655" sldId="1080"/>
            <ac:spMk id="13" creationId="{8D5CD54A-3AE1-4EA9-900E-5EFF0FC96E9A}"/>
          </ac:spMkLst>
        </pc:spChg>
        <pc:spChg chg="add mod">
          <ac:chgData name="Stalin Jacob Wilson Packia Dhas" userId="050d7d71-3621-4503-95e8-1c9a9d962492" providerId="ADAL" clId="{3FBC77E1-FE42-4F9E-B4B2-3759F3328945}" dt="2026-04-29T14:32:59.872" v="12870"/>
          <ac:spMkLst>
            <pc:docMk/>
            <pc:sldMk cId="143792655" sldId="1080"/>
            <ac:spMk id="14" creationId="{F28599CD-1A7D-4203-947E-0937FAFA4D35}"/>
          </ac:spMkLst>
        </pc:spChg>
        <pc:spChg chg="add mod">
          <ac:chgData name="Stalin Jacob Wilson Packia Dhas" userId="050d7d71-3621-4503-95e8-1c9a9d962492" providerId="ADAL" clId="{3FBC77E1-FE42-4F9E-B4B2-3759F3328945}" dt="2026-04-29T14:32:59.888" v="12880"/>
          <ac:spMkLst>
            <pc:docMk/>
            <pc:sldMk cId="143792655" sldId="1080"/>
            <ac:spMk id="15" creationId="{803E95F6-1D8B-434D-B56A-61F2C383FE32}"/>
          </ac:spMkLst>
        </pc:spChg>
        <pc:spChg chg="add mod">
          <ac:chgData name="Stalin Jacob Wilson Packia Dhas" userId="050d7d71-3621-4503-95e8-1c9a9d962492" providerId="ADAL" clId="{3FBC77E1-FE42-4F9E-B4B2-3759F3328945}" dt="2026-04-29T14:32:59.888" v="12889"/>
          <ac:spMkLst>
            <pc:docMk/>
            <pc:sldMk cId="143792655" sldId="1080"/>
            <ac:spMk id="16" creationId="{5F0DE4AB-2410-4DAE-AF14-A6FE4FEDBD5B}"/>
          </ac:spMkLst>
        </pc:spChg>
        <pc:spChg chg="add mod">
          <ac:chgData name="Stalin Jacob Wilson Packia Dhas" userId="050d7d71-3621-4503-95e8-1c9a9d962492" providerId="ADAL" clId="{3FBC77E1-FE42-4F9E-B4B2-3759F3328945}" dt="2026-04-29T14:32:59.893" v="12900"/>
          <ac:spMkLst>
            <pc:docMk/>
            <pc:sldMk cId="143792655" sldId="1080"/>
            <ac:spMk id="17" creationId="{7ADA60BF-9C55-4E44-AF4D-8A802AEECF90}"/>
          </ac:spMkLst>
        </pc:spChg>
        <pc:spChg chg="add mod">
          <ac:chgData name="Stalin Jacob Wilson Packia Dhas" userId="050d7d71-3621-4503-95e8-1c9a9d962492" providerId="ADAL" clId="{3FBC77E1-FE42-4F9E-B4B2-3759F3328945}" dt="2026-04-29T14:32:59.893" v="12910"/>
          <ac:spMkLst>
            <pc:docMk/>
            <pc:sldMk cId="143792655" sldId="1080"/>
            <ac:spMk id="18" creationId="{1678B7FD-F391-4EE4-8D90-8F03D25B788E}"/>
          </ac:spMkLst>
        </pc:spChg>
        <pc:spChg chg="add mod">
          <ac:chgData name="Stalin Jacob Wilson Packia Dhas" userId="050d7d71-3621-4503-95e8-1c9a9d962492" providerId="ADAL" clId="{3FBC77E1-FE42-4F9E-B4B2-3759F3328945}" dt="2026-04-29T14:32:59.903" v="12920"/>
          <ac:spMkLst>
            <pc:docMk/>
            <pc:sldMk cId="143792655" sldId="1080"/>
            <ac:spMk id="19" creationId="{8793183E-6839-416D-A580-E8AD245A1012}"/>
          </ac:spMkLst>
        </pc:spChg>
        <pc:spChg chg="add mod">
          <ac:chgData name="Stalin Jacob Wilson Packia Dhas" userId="050d7d71-3621-4503-95e8-1c9a9d962492" providerId="ADAL" clId="{3FBC77E1-FE42-4F9E-B4B2-3759F3328945}" dt="2026-04-29T14:32:59.903" v="12929"/>
          <ac:spMkLst>
            <pc:docMk/>
            <pc:sldMk cId="143792655" sldId="1080"/>
            <ac:spMk id="20" creationId="{12CC7D85-4DA9-45BA-B9D7-DD05FE650D2C}"/>
          </ac:spMkLst>
        </pc:spChg>
        <pc:spChg chg="add mod">
          <ac:chgData name="Stalin Jacob Wilson Packia Dhas" userId="050d7d71-3621-4503-95e8-1c9a9d962492" providerId="ADAL" clId="{3FBC77E1-FE42-4F9E-B4B2-3759F3328945}" dt="2026-04-29T14:32:59.903" v="12940"/>
          <ac:spMkLst>
            <pc:docMk/>
            <pc:sldMk cId="143792655" sldId="1080"/>
            <ac:spMk id="21" creationId="{E19BCAC6-3275-41EC-B64C-2489B448B341}"/>
          </ac:spMkLst>
        </pc:spChg>
        <pc:spChg chg="add mod">
          <ac:chgData name="Stalin Jacob Wilson Packia Dhas" userId="050d7d71-3621-4503-95e8-1c9a9d962492" providerId="ADAL" clId="{3FBC77E1-FE42-4F9E-B4B2-3759F3328945}" dt="2026-04-29T14:32:59.903" v="12950"/>
          <ac:spMkLst>
            <pc:docMk/>
            <pc:sldMk cId="143792655" sldId="1080"/>
            <ac:spMk id="22" creationId="{EA3D337C-8088-476E-BEC6-643FB5CA0ACF}"/>
          </ac:spMkLst>
        </pc:spChg>
        <pc:spChg chg="add mod">
          <ac:chgData name="Stalin Jacob Wilson Packia Dhas" userId="050d7d71-3621-4503-95e8-1c9a9d962492" providerId="ADAL" clId="{3FBC77E1-FE42-4F9E-B4B2-3759F3328945}" dt="2026-04-29T14:32:59.903" v="12960"/>
          <ac:spMkLst>
            <pc:docMk/>
            <pc:sldMk cId="143792655" sldId="1080"/>
            <ac:spMk id="23" creationId="{F06611AA-090B-4BC7-8E2D-F9F06F8525E7}"/>
          </ac:spMkLst>
        </pc:spChg>
        <pc:spChg chg="add mod">
          <ac:chgData name="Stalin Jacob Wilson Packia Dhas" userId="050d7d71-3621-4503-95e8-1c9a9d962492" providerId="ADAL" clId="{3FBC77E1-FE42-4F9E-B4B2-3759F3328945}" dt="2026-04-29T14:32:59.919" v="12969"/>
          <ac:spMkLst>
            <pc:docMk/>
            <pc:sldMk cId="143792655" sldId="1080"/>
            <ac:spMk id="24" creationId="{8B47C54B-F4BB-4127-A340-031B072D7E6E}"/>
          </ac:spMkLst>
        </pc:spChg>
        <pc:spChg chg="add mod">
          <ac:chgData name="Stalin Jacob Wilson Packia Dhas" userId="050d7d71-3621-4503-95e8-1c9a9d962492" providerId="ADAL" clId="{3FBC77E1-FE42-4F9E-B4B2-3759F3328945}" dt="2026-04-29T14:32:59.919" v="12980"/>
          <ac:spMkLst>
            <pc:docMk/>
            <pc:sldMk cId="143792655" sldId="1080"/>
            <ac:spMk id="25" creationId="{F1C54D32-BA19-4742-BC89-4D05D8549575}"/>
          </ac:spMkLst>
        </pc:spChg>
        <pc:spChg chg="add mod">
          <ac:chgData name="Stalin Jacob Wilson Packia Dhas" userId="050d7d71-3621-4503-95e8-1c9a9d962492" providerId="ADAL" clId="{3FBC77E1-FE42-4F9E-B4B2-3759F3328945}" dt="2026-04-29T14:32:59.919" v="12990"/>
          <ac:spMkLst>
            <pc:docMk/>
            <pc:sldMk cId="143792655" sldId="1080"/>
            <ac:spMk id="26" creationId="{C9ED9486-7A0C-4A77-9A17-CF72387EDCA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2.168" v="10459" actId="47"/>
        <pc:sldMkLst>
          <pc:docMk/>
          <pc:sldMk cId="3564618756" sldId="1080"/>
        </pc:sldMkLst>
        <pc:spChg chg="mod">
          <ac:chgData name="Stalin Jacob Wilson Packia Dhas" userId="050d7d71-3621-4503-95e8-1c9a9d962492" providerId="ADAL" clId="{3FBC77E1-FE42-4F9E-B4B2-3759F3328945}" dt="2026-04-29T14:22:34.215" v="5952"/>
          <ac:spMkLst>
            <pc:docMk/>
            <pc:sldMk cId="3564618756" sldId="108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34.253" v="5953"/>
          <ac:spMkLst>
            <pc:docMk/>
            <pc:sldMk cId="3564618756" sldId="108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34.265" v="5964"/>
          <ac:spMkLst>
            <pc:docMk/>
            <pc:sldMk cId="3564618756" sldId="1080"/>
            <ac:spMk id="4" creationId="{47D1E0AA-9257-4B3E-8206-C0A480504A20}"/>
          </ac:spMkLst>
        </pc:spChg>
        <pc:spChg chg="add mod">
          <ac:chgData name="Stalin Jacob Wilson Packia Dhas" userId="050d7d71-3621-4503-95e8-1c9a9d962492" providerId="ADAL" clId="{3FBC77E1-FE42-4F9E-B4B2-3759F3328945}" dt="2026-04-29T14:22:34.273" v="5976"/>
          <ac:spMkLst>
            <pc:docMk/>
            <pc:sldMk cId="3564618756" sldId="1080"/>
            <ac:spMk id="5" creationId="{5AC63227-BA74-4C43-A8D0-FA12877B4EF2}"/>
          </ac:spMkLst>
        </pc:spChg>
        <pc:spChg chg="add mod">
          <ac:chgData name="Stalin Jacob Wilson Packia Dhas" userId="050d7d71-3621-4503-95e8-1c9a9d962492" providerId="ADAL" clId="{3FBC77E1-FE42-4F9E-B4B2-3759F3328945}" dt="2026-04-29T14:22:34.278" v="5983"/>
          <ac:spMkLst>
            <pc:docMk/>
            <pc:sldMk cId="3564618756" sldId="1080"/>
            <ac:spMk id="6" creationId="{2D83F76B-40BB-4126-90F0-5A1936830F7A}"/>
          </ac:spMkLst>
        </pc:spChg>
        <pc:spChg chg="add mod">
          <ac:chgData name="Stalin Jacob Wilson Packia Dhas" userId="050d7d71-3621-4503-95e8-1c9a9d962492" providerId="ADAL" clId="{3FBC77E1-FE42-4F9E-B4B2-3759F3328945}" dt="2026-04-29T14:22:34.282" v="5990"/>
          <ac:spMkLst>
            <pc:docMk/>
            <pc:sldMk cId="3564618756" sldId="1080"/>
            <ac:spMk id="7" creationId="{95DB3282-27A4-47A8-B698-18DED795C5E7}"/>
          </ac:spMkLst>
        </pc:spChg>
        <pc:spChg chg="add mod">
          <ac:chgData name="Stalin Jacob Wilson Packia Dhas" userId="050d7d71-3621-4503-95e8-1c9a9d962492" providerId="ADAL" clId="{3FBC77E1-FE42-4F9E-B4B2-3759F3328945}" dt="2026-04-29T14:22:34.286" v="5999"/>
          <ac:spMkLst>
            <pc:docMk/>
            <pc:sldMk cId="3564618756" sldId="1080"/>
            <ac:spMk id="8" creationId="{1267DE5D-F7C0-4675-9B85-5B2EAEB79682}"/>
          </ac:spMkLst>
        </pc:spChg>
        <pc:spChg chg="add mod">
          <ac:chgData name="Stalin Jacob Wilson Packia Dhas" userId="050d7d71-3621-4503-95e8-1c9a9d962492" providerId="ADAL" clId="{3FBC77E1-FE42-4F9E-B4B2-3759F3328945}" dt="2026-04-29T14:22:34.306" v="6006"/>
          <ac:spMkLst>
            <pc:docMk/>
            <pc:sldMk cId="3564618756" sldId="1080"/>
            <ac:spMk id="9" creationId="{24067859-6DC0-4536-9CC0-E284684B686C}"/>
          </ac:spMkLst>
        </pc:spChg>
        <pc:spChg chg="add mod">
          <ac:chgData name="Stalin Jacob Wilson Packia Dhas" userId="050d7d71-3621-4503-95e8-1c9a9d962492" providerId="ADAL" clId="{3FBC77E1-FE42-4F9E-B4B2-3759F3328945}" dt="2026-04-29T14:22:34.320" v="6013"/>
          <ac:spMkLst>
            <pc:docMk/>
            <pc:sldMk cId="3564618756" sldId="1080"/>
            <ac:spMk id="10" creationId="{E597881E-02E3-4E69-A372-A8F6B31CF15E}"/>
          </ac:spMkLst>
        </pc:spChg>
        <pc:spChg chg="add mod">
          <ac:chgData name="Stalin Jacob Wilson Packia Dhas" userId="050d7d71-3621-4503-95e8-1c9a9d962492" providerId="ADAL" clId="{3FBC77E1-FE42-4F9E-B4B2-3759F3328945}" dt="2026-04-29T14:22:34.334" v="6023"/>
          <ac:spMkLst>
            <pc:docMk/>
            <pc:sldMk cId="3564618756" sldId="1080"/>
            <ac:spMk id="11" creationId="{C7EB9D6B-0D07-4407-82A9-5E6584B90123}"/>
          </ac:spMkLst>
        </pc:spChg>
        <pc:spChg chg="add mod">
          <ac:chgData name="Stalin Jacob Wilson Packia Dhas" userId="050d7d71-3621-4503-95e8-1c9a9d962492" providerId="ADAL" clId="{3FBC77E1-FE42-4F9E-B4B2-3759F3328945}" dt="2026-04-29T14:22:34.343" v="6032"/>
          <ac:spMkLst>
            <pc:docMk/>
            <pc:sldMk cId="3564618756" sldId="1080"/>
            <ac:spMk id="12" creationId="{74AE869F-0067-4E9A-9823-500B7407E839}"/>
          </ac:spMkLst>
        </pc:spChg>
        <pc:spChg chg="add mod">
          <ac:chgData name="Stalin Jacob Wilson Packia Dhas" userId="050d7d71-3621-4503-95e8-1c9a9d962492" providerId="ADAL" clId="{3FBC77E1-FE42-4F9E-B4B2-3759F3328945}" dt="2026-04-29T14:22:34.350" v="6043"/>
          <ac:spMkLst>
            <pc:docMk/>
            <pc:sldMk cId="3564618756" sldId="1080"/>
            <ac:spMk id="13" creationId="{0320C5A0-0A56-4EB5-8A7D-D4AA2DE5B20B}"/>
          </ac:spMkLst>
        </pc:spChg>
        <pc:spChg chg="add mod">
          <ac:chgData name="Stalin Jacob Wilson Packia Dhas" userId="050d7d71-3621-4503-95e8-1c9a9d962492" providerId="ADAL" clId="{3FBC77E1-FE42-4F9E-B4B2-3759F3328945}" dt="2026-04-29T14:22:34.356" v="6053"/>
          <ac:spMkLst>
            <pc:docMk/>
            <pc:sldMk cId="3564618756" sldId="1080"/>
            <ac:spMk id="14" creationId="{EBFA40FB-2297-4D81-AB8E-7BC2766F3398}"/>
          </ac:spMkLst>
        </pc:spChg>
        <pc:spChg chg="add mod">
          <ac:chgData name="Stalin Jacob Wilson Packia Dhas" userId="050d7d71-3621-4503-95e8-1c9a9d962492" providerId="ADAL" clId="{3FBC77E1-FE42-4F9E-B4B2-3759F3328945}" dt="2026-04-29T14:22:34.362" v="6063"/>
          <ac:spMkLst>
            <pc:docMk/>
            <pc:sldMk cId="3564618756" sldId="1080"/>
            <ac:spMk id="15" creationId="{C923767B-FB0F-427C-9095-79426EDC5B1B}"/>
          </ac:spMkLst>
        </pc:spChg>
        <pc:spChg chg="add mod">
          <ac:chgData name="Stalin Jacob Wilson Packia Dhas" userId="050d7d71-3621-4503-95e8-1c9a9d962492" providerId="ADAL" clId="{3FBC77E1-FE42-4F9E-B4B2-3759F3328945}" dt="2026-04-29T14:22:34.372" v="6072"/>
          <ac:spMkLst>
            <pc:docMk/>
            <pc:sldMk cId="3564618756" sldId="1080"/>
            <ac:spMk id="16" creationId="{F5FF98C1-8CD2-468F-A2FA-8764C7062E82}"/>
          </ac:spMkLst>
        </pc:spChg>
        <pc:spChg chg="add mod">
          <ac:chgData name="Stalin Jacob Wilson Packia Dhas" userId="050d7d71-3621-4503-95e8-1c9a9d962492" providerId="ADAL" clId="{3FBC77E1-FE42-4F9E-B4B2-3759F3328945}" dt="2026-04-29T14:22:34.380" v="6083"/>
          <ac:spMkLst>
            <pc:docMk/>
            <pc:sldMk cId="3564618756" sldId="1080"/>
            <ac:spMk id="17" creationId="{F3E13CB0-8449-4599-80A1-CF40FD3E7F98}"/>
          </ac:spMkLst>
        </pc:spChg>
        <pc:spChg chg="add mod">
          <ac:chgData name="Stalin Jacob Wilson Packia Dhas" userId="050d7d71-3621-4503-95e8-1c9a9d962492" providerId="ADAL" clId="{3FBC77E1-FE42-4F9E-B4B2-3759F3328945}" dt="2026-04-29T14:22:34.389" v="6093"/>
          <ac:spMkLst>
            <pc:docMk/>
            <pc:sldMk cId="3564618756" sldId="1080"/>
            <ac:spMk id="18" creationId="{6D17FB10-B8C7-4848-959B-4246130064FE}"/>
          </ac:spMkLst>
        </pc:spChg>
        <pc:spChg chg="add mod">
          <ac:chgData name="Stalin Jacob Wilson Packia Dhas" userId="050d7d71-3621-4503-95e8-1c9a9d962492" providerId="ADAL" clId="{3FBC77E1-FE42-4F9E-B4B2-3759F3328945}" dt="2026-04-29T14:22:34.397" v="6103"/>
          <ac:spMkLst>
            <pc:docMk/>
            <pc:sldMk cId="3564618756" sldId="1080"/>
            <ac:spMk id="19" creationId="{5D6CFF3E-9277-4AB8-8E71-E0A2026861E5}"/>
          </ac:spMkLst>
        </pc:spChg>
        <pc:spChg chg="add mod">
          <ac:chgData name="Stalin Jacob Wilson Packia Dhas" userId="050d7d71-3621-4503-95e8-1c9a9d962492" providerId="ADAL" clId="{3FBC77E1-FE42-4F9E-B4B2-3759F3328945}" dt="2026-04-29T14:22:34.403" v="6112"/>
          <ac:spMkLst>
            <pc:docMk/>
            <pc:sldMk cId="3564618756" sldId="1080"/>
            <ac:spMk id="20" creationId="{683247F2-346F-4C29-AD33-D44C80BF8BC9}"/>
          </ac:spMkLst>
        </pc:spChg>
        <pc:spChg chg="add mod">
          <ac:chgData name="Stalin Jacob Wilson Packia Dhas" userId="050d7d71-3621-4503-95e8-1c9a9d962492" providerId="ADAL" clId="{3FBC77E1-FE42-4F9E-B4B2-3759F3328945}" dt="2026-04-29T14:22:34.411" v="6123"/>
          <ac:spMkLst>
            <pc:docMk/>
            <pc:sldMk cId="3564618756" sldId="1080"/>
            <ac:spMk id="21" creationId="{53C64A7A-65E4-4490-84E1-A035430412EC}"/>
          </ac:spMkLst>
        </pc:spChg>
        <pc:spChg chg="add mod">
          <ac:chgData name="Stalin Jacob Wilson Packia Dhas" userId="050d7d71-3621-4503-95e8-1c9a9d962492" providerId="ADAL" clId="{3FBC77E1-FE42-4F9E-B4B2-3759F3328945}" dt="2026-04-29T14:22:34.419" v="6133"/>
          <ac:spMkLst>
            <pc:docMk/>
            <pc:sldMk cId="3564618756" sldId="1080"/>
            <ac:spMk id="22" creationId="{0A061E8C-4EB5-4D83-A23A-A2E8EBBBE256}"/>
          </ac:spMkLst>
        </pc:spChg>
        <pc:spChg chg="add mod">
          <ac:chgData name="Stalin Jacob Wilson Packia Dhas" userId="050d7d71-3621-4503-95e8-1c9a9d962492" providerId="ADAL" clId="{3FBC77E1-FE42-4F9E-B4B2-3759F3328945}" dt="2026-04-29T14:22:34.425" v="6143"/>
          <ac:spMkLst>
            <pc:docMk/>
            <pc:sldMk cId="3564618756" sldId="1080"/>
            <ac:spMk id="23" creationId="{E2E3CF79-D37C-4FDF-8FDA-51CE0CC9A883}"/>
          </ac:spMkLst>
        </pc:spChg>
        <pc:spChg chg="add mod">
          <ac:chgData name="Stalin Jacob Wilson Packia Dhas" userId="050d7d71-3621-4503-95e8-1c9a9d962492" providerId="ADAL" clId="{3FBC77E1-FE42-4F9E-B4B2-3759F3328945}" dt="2026-04-29T14:22:34.432" v="6152"/>
          <ac:spMkLst>
            <pc:docMk/>
            <pc:sldMk cId="3564618756" sldId="1080"/>
            <ac:spMk id="24" creationId="{3837ED5F-9E54-4F55-8FDC-5045E6E8F6C6}"/>
          </ac:spMkLst>
        </pc:spChg>
        <pc:spChg chg="add mod">
          <ac:chgData name="Stalin Jacob Wilson Packia Dhas" userId="050d7d71-3621-4503-95e8-1c9a9d962492" providerId="ADAL" clId="{3FBC77E1-FE42-4F9E-B4B2-3759F3328945}" dt="2026-04-29T14:22:34.439" v="6163"/>
          <ac:spMkLst>
            <pc:docMk/>
            <pc:sldMk cId="3564618756" sldId="1080"/>
            <ac:spMk id="25" creationId="{A5D71BD2-ED55-4258-91A6-00BF959DBAD0}"/>
          </ac:spMkLst>
        </pc:spChg>
        <pc:spChg chg="add mod">
          <ac:chgData name="Stalin Jacob Wilson Packia Dhas" userId="050d7d71-3621-4503-95e8-1c9a9d962492" providerId="ADAL" clId="{3FBC77E1-FE42-4F9E-B4B2-3759F3328945}" dt="2026-04-29T14:22:34.445" v="6173"/>
          <ac:spMkLst>
            <pc:docMk/>
            <pc:sldMk cId="3564618756" sldId="1080"/>
            <ac:spMk id="26" creationId="{053C50C5-F13F-4DA8-9D79-002EC466F0B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2.304" v="10460" actId="47"/>
        <pc:sldMkLst>
          <pc:docMk/>
          <pc:sldMk cId="2849077738" sldId="1081"/>
        </pc:sldMkLst>
        <pc:spChg chg="mod">
          <ac:chgData name="Stalin Jacob Wilson Packia Dhas" userId="050d7d71-3621-4503-95e8-1c9a9d962492" providerId="ADAL" clId="{3FBC77E1-FE42-4F9E-B4B2-3759F3328945}" dt="2026-04-29T14:22:35.751" v="6177"/>
          <ac:spMkLst>
            <pc:docMk/>
            <pc:sldMk cId="2849077738" sldId="108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35.767" v="6178"/>
          <ac:spMkLst>
            <pc:docMk/>
            <pc:sldMk cId="2849077738" sldId="108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35.776" v="6189"/>
          <ac:spMkLst>
            <pc:docMk/>
            <pc:sldMk cId="2849077738" sldId="1081"/>
            <ac:spMk id="4" creationId="{27AC63BA-10A9-46B5-AF6B-7CE31E60B855}"/>
          </ac:spMkLst>
        </pc:spChg>
        <pc:spChg chg="add mod">
          <ac:chgData name="Stalin Jacob Wilson Packia Dhas" userId="050d7d71-3621-4503-95e8-1c9a9d962492" providerId="ADAL" clId="{3FBC77E1-FE42-4F9E-B4B2-3759F3328945}" dt="2026-04-29T14:22:35.782" v="6201"/>
          <ac:spMkLst>
            <pc:docMk/>
            <pc:sldMk cId="2849077738" sldId="1081"/>
            <ac:spMk id="5" creationId="{76A04125-2ED8-4550-93A6-CA0DE5F0CF66}"/>
          </ac:spMkLst>
        </pc:spChg>
        <pc:spChg chg="add mod">
          <ac:chgData name="Stalin Jacob Wilson Packia Dhas" userId="050d7d71-3621-4503-95e8-1c9a9d962492" providerId="ADAL" clId="{3FBC77E1-FE42-4F9E-B4B2-3759F3328945}" dt="2026-04-29T14:22:35.784" v="6208"/>
          <ac:spMkLst>
            <pc:docMk/>
            <pc:sldMk cId="2849077738" sldId="1081"/>
            <ac:spMk id="6" creationId="{E513DFCC-F06E-466A-AC4D-6AB9E489D6C6}"/>
          </ac:spMkLst>
        </pc:spChg>
        <pc:spChg chg="add mod">
          <ac:chgData name="Stalin Jacob Wilson Packia Dhas" userId="050d7d71-3621-4503-95e8-1c9a9d962492" providerId="ADAL" clId="{3FBC77E1-FE42-4F9E-B4B2-3759F3328945}" dt="2026-04-29T14:22:35.784" v="6215"/>
          <ac:spMkLst>
            <pc:docMk/>
            <pc:sldMk cId="2849077738" sldId="1081"/>
            <ac:spMk id="7" creationId="{7061D6FD-C266-457A-A494-467E93CC7ED4}"/>
          </ac:spMkLst>
        </pc:spChg>
        <pc:spChg chg="add mod">
          <ac:chgData name="Stalin Jacob Wilson Packia Dhas" userId="050d7d71-3621-4503-95e8-1c9a9d962492" providerId="ADAL" clId="{3FBC77E1-FE42-4F9E-B4B2-3759F3328945}" dt="2026-04-29T14:22:35.792" v="6222"/>
          <ac:spMkLst>
            <pc:docMk/>
            <pc:sldMk cId="2849077738" sldId="1081"/>
            <ac:spMk id="8" creationId="{69B0B8E2-A5EF-4CBA-B8BE-963623780972}"/>
          </ac:spMkLst>
        </pc:spChg>
        <pc:spChg chg="add mod">
          <ac:chgData name="Stalin Jacob Wilson Packia Dhas" userId="050d7d71-3621-4503-95e8-1c9a9d962492" providerId="ADAL" clId="{3FBC77E1-FE42-4F9E-B4B2-3759F3328945}" dt="2026-04-29T14:22:35.801" v="6229"/>
          <ac:spMkLst>
            <pc:docMk/>
            <pc:sldMk cId="2849077738" sldId="1081"/>
            <ac:spMk id="9" creationId="{8EF0A75E-E1D2-4E87-87B4-1078BE40429F}"/>
          </ac:spMkLst>
        </pc:spChg>
        <pc:spChg chg="add mod">
          <ac:chgData name="Stalin Jacob Wilson Packia Dhas" userId="050d7d71-3621-4503-95e8-1c9a9d962492" providerId="ADAL" clId="{3FBC77E1-FE42-4F9E-B4B2-3759F3328945}" dt="2026-04-29T14:22:35.809" v="6239"/>
          <ac:spMkLst>
            <pc:docMk/>
            <pc:sldMk cId="2849077738" sldId="1081"/>
            <ac:spMk id="10" creationId="{DCD10965-C03C-4C24-9A76-48A5C05CC5BB}"/>
          </ac:spMkLst>
        </pc:spChg>
        <pc:spChg chg="add mod">
          <ac:chgData name="Stalin Jacob Wilson Packia Dhas" userId="050d7d71-3621-4503-95e8-1c9a9d962492" providerId="ADAL" clId="{3FBC77E1-FE42-4F9E-B4B2-3759F3328945}" dt="2026-04-29T14:22:35.817" v="6248"/>
          <ac:spMkLst>
            <pc:docMk/>
            <pc:sldMk cId="2849077738" sldId="1081"/>
            <ac:spMk id="11" creationId="{6CDCBD56-FF43-4492-ADB9-A716C5A43BC0}"/>
          </ac:spMkLst>
        </pc:spChg>
        <pc:spChg chg="add mod">
          <ac:chgData name="Stalin Jacob Wilson Packia Dhas" userId="050d7d71-3621-4503-95e8-1c9a9d962492" providerId="ADAL" clId="{3FBC77E1-FE42-4F9E-B4B2-3759F3328945}" dt="2026-04-29T14:22:35.817" v="6259"/>
          <ac:spMkLst>
            <pc:docMk/>
            <pc:sldMk cId="2849077738" sldId="1081"/>
            <ac:spMk id="12" creationId="{0A6E6094-D171-462D-9DB7-FD89DF2B1A1D}"/>
          </ac:spMkLst>
        </pc:spChg>
        <pc:spChg chg="add mod">
          <ac:chgData name="Stalin Jacob Wilson Packia Dhas" userId="050d7d71-3621-4503-95e8-1c9a9d962492" providerId="ADAL" clId="{3FBC77E1-FE42-4F9E-B4B2-3759F3328945}" dt="2026-04-29T14:22:35.826" v="6269"/>
          <ac:spMkLst>
            <pc:docMk/>
            <pc:sldMk cId="2849077738" sldId="1081"/>
            <ac:spMk id="13" creationId="{5A4D62CB-E024-42D2-A51C-16A306C402D9}"/>
          </ac:spMkLst>
        </pc:spChg>
        <pc:spChg chg="add mod">
          <ac:chgData name="Stalin Jacob Wilson Packia Dhas" userId="050d7d71-3621-4503-95e8-1c9a9d962492" providerId="ADAL" clId="{3FBC77E1-FE42-4F9E-B4B2-3759F3328945}" dt="2026-04-29T14:22:35.826" v="6279"/>
          <ac:spMkLst>
            <pc:docMk/>
            <pc:sldMk cId="2849077738" sldId="1081"/>
            <ac:spMk id="14" creationId="{13AC29C0-9AA2-4EFC-A042-584E6CCD5FEF}"/>
          </ac:spMkLst>
        </pc:spChg>
        <pc:spChg chg="add mod">
          <ac:chgData name="Stalin Jacob Wilson Packia Dhas" userId="050d7d71-3621-4503-95e8-1c9a9d962492" providerId="ADAL" clId="{3FBC77E1-FE42-4F9E-B4B2-3759F3328945}" dt="2026-04-29T14:22:35.834" v="6288"/>
          <ac:spMkLst>
            <pc:docMk/>
            <pc:sldMk cId="2849077738" sldId="1081"/>
            <ac:spMk id="15" creationId="{AF7086A0-BA13-49F0-A702-E58E9B6192C0}"/>
          </ac:spMkLst>
        </pc:spChg>
        <pc:spChg chg="add mod">
          <ac:chgData name="Stalin Jacob Wilson Packia Dhas" userId="050d7d71-3621-4503-95e8-1c9a9d962492" providerId="ADAL" clId="{3FBC77E1-FE42-4F9E-B4B2-3759F3328945}" dt="2026-04-29T14:22:35.834" v="6299"/>
          <ac:spMkLst>
            <pc:docMk/>
            <pc:sldMk cId="2849077738" sldId="1081"/>
            <ac:spMk id="16" creationId="{8637C8B2-17BC-4DBB-A2A7-D7587739B2BF}"/>
          </ac:spMkLst>
        </pc:spChg>
        <pc:spChg chg="add mod">
          <ac:chgData name="Stalin Jacob Wilson Packia Dhas" userId="050d7d71-3621-4503-95e8-1c9a9d962492" providerId="ADAL" clId="{3FBC77E1-FE42-4F9E-B4B2-3759F3328945}" dt="2026-04-29T14:22:35.841" v="6309"/>
          <ac:spMkLst>
            <pc:docMk/>
            <pc:sldMk cId="2849077738" sldId="1081"/>
            <ac:spMk id="17" creationId="{1568B6E3-5CBF-4535-836B-A00FED70D4DD}"/>
          </ac:spMkLst>
        </pc:spChg>
        <pc:spChg chg="add mod">
          <ac:chgData name="Stalin Jacob Wilson Packia Dhas" userId="050d7d71-3621-4503-95e8-1c9a9d962492" providerId="ADAL" clId="{3FBC77E1-FE42-4F9E-B4B2-3759F3328945}" dt="2026-04-29T14:22:35.845" v="6319"/>
          <ac:spMkLst>
            <pc:docMk/>
            <pc:sldMk cId="2849077738" sldId="1081"/>
            <ac:spMk id="18" creationId="{ED692BAD-0E95-4C63-BE0E-46A4BE07CE5A}"/>
          </ac:spMkLst>
        </pc:spChg>
        <pc:spChg chg="add mod">
          <ac:chgData name="Stalin Jacob Wilson Packia Dhas" userId="050d7d71-3621-4503-95e8-1c9a9d962492" providerId="ADAL" clId="{3FBC77E1-FE42-4F9E-B4B2-3759F3328945}" dt="2026-04-29T14:22:35.849" v="6328"/>
          <ac:spMkLst>
            <pc:docMk/>
            <pc:sldMk cId="2849077738" sldId="1081"/>
            <ac:spMk id="19" creationId="{8BC842A9-95E7-4839-8F73-8C43F9565656}"/>
          </ac:spMkLst>
        </pc:spChg>
        <pc:spChg chg="add mod">
          <ac:chgData name="Stalin Jacob Wilson Packia Dhas" userId="050d7d71-3621-4503-95e8-1c9a9d962492" providerId="ADAL" clId="{3FBC77E1-FE42-4F9E-B4B2-3759F3328945}" dt="2026-04-29T14:22:35.853" v="6339"/>
          <ac:spMkLst>
            <pc:docMk/>
            <pc:sldMk cId="2849077738" sldId="1081"/>
            <ac:spMk id="20" creationId="{9E936409-0C27-4C75-AEB3-3422DF08E546}"/>
          </ac:spMkLst>
        </pc:spChg>
        <pc:spChg chg="add mod">
          <ac:chgData name="Stalin Jacob Wilson Packia Dhas" userId="050d7d71-3621-4503-95e8-1c9a9d962492" providerId="ADAL" clId="{3FBC77E1-FE42-4F9E-B4B2-3759F3328945}" dt="2026-04-29T14:22:35.857" v="6349"/>
          <ac:spMkLst>
            <pc:docMk/>
            <pc:sldMk cId="2849077738" sldId="1081"/>
            <ac:spMk id="21" creationId="{5F947D6A-26D7-4E53-A7B4-DEF1BE5E6C2B}"/>
          </ac:spMkLst>
        </pc:spChg>
        <pc:spChg chg="add mod">
          <ac:chgData name="Stalin Jacob Wilson Packia Dhas" userId="050d7d71-3621-4503-95e8-1c9a9d962492" providerId="ADAL" clId="{3FBC77E1-FE42-4F9E-B4B2-3759F3328945}" dt="2026-04-29T14:22:35.861" v="6359"/>
          <ac:spMkLst>
            <pc:docMk/>
            <pc:sldMk cId="2849077738" sldId="1081"/>
            <ac:spMk id="22" creationId="{053FE41A-4F56-47AB-8756-5BDE5E0B281D}"/>
          </ac:spMkLst>
        </pc:spChg>
        <pc:spChg chg="add mod">
          <ac:chgData name="Stalin Jacob Wilson Packia Dhas" userId="050d7d71-3621-4503-95e8-1c9a9d962492" providerId="ADAL" clId="{3FBC77E1-FE42-4F9E-B4B2-3759F3328945}" dt="2026-04-29T14:22:35.865" v="6368"/>
          <ac:spMkLst>
            <pc:docMk/>
            <pc:sldMk cId="2849077738" sldId="1081"/>
            <ac:spMk id="23" creationId="{A587301D-A0E8-4F23-857F-DC6B54BA4812}"/>
          </ac:spMkLst>
        </pc:spChg>
        <pc:spChg chg="add mod">
          <ac:chgData name="Stalin Jacob Wilson Packia Dhas" userId="050d7d71-3621-4503-95e8-1c9a9d962492" providerId="ADAL" clId="{3FBC77E1-FE42-4F9E-B4B2-3759F3328945}" dt="2026-04-29T14:22:35.870" v="6379"/>
          <ac:spMkLst>
            <pc:docMk/>
            <pc:sldMk cId="2849077738" sldId="1081"/>
            <ac:spMk id="24" creationId="{103D560A-BF29-4429-9B25-1916A15B7295}"/>
          </ac:spMkLst>
        </pc:spChg>
        <pc:spChg chg="add mod">
          <ac:chgData name="Stalin Jacob Wilson Packia Dhas" userId="050d7d71-3621-4503-95e8-1c9a9d962492" providerId="ADAL" clId="{3FBC77E1-FE42-4F9E-B4B2-3759F3328945}" dt="2026-04-29T14:22:35.874" v="6389"/>
          <ac:spMkLst>
            <pc:docMk/>
            <pc:sldMk cId="2849077738" sldId="1081"/>
            <ac:spMk id="25" creationId="{F062DE20-EB0C-42E8-A81E-580B78ABB2FB}"/>
          </ac:spMkLst>
        </pc:spChg>
        <pc:spChg chg="add mod">
          <ac:chgData name="Stalin Jacob Wilson Packia Dhas" userId="050d7d71-3621-4503-95e8-1c9a9d962492" providerId="ADAL" clId="{3FBC77E1-FE42-4F9E-B4B2-3759F3328945}" dt="2026-04-29T14:22:35.889" v="6405"/>
          <ac:spMkLst>
            <pc:docMk/>
            <pc:sldMk cId="2849077738" sldId="1081"/>
            <ac:spMk id="26" creationId="{6FB1D979-7496-4545-88E6-44D5C88A00A0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0.913" v="26417" actId="47"/>
        <pc:sldMkLst>
          <pc:docMk/>
          <pc:sldMk cId="3028101461" sldId="1081"/>
        </pc:sldMkLst>
        <pc:spChg chg="mod">
          <ac:chgData name="Stalin Jacob Wilson Packia Dhas" userId="050d7d71-3621-4503-95e8-1c9a9d962492" providerId="ADAL" clId="{3FBC77E1-FE42-4F9E-B4B2-3759F3328945}" dt="2026-04-29T14:40:23.594" v="26284" actId="1076"/>
          <ac:spMkLst>
            <pc:docMk/>
            <pc:sldMk cId="3028101461" sldId="108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0.352" v="12995"/>
          <ac:spMkLst>
            <pc:docMk/>
            <pc:sldMk cId="3028101461" sldId="108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0.352" v="13006"/>
          <ac:spMkLst>
            <pc:docMk/>
            <pc:sldMk cId="3028101461" sldId="1081"/>
            <ac:spMk id="4" creationId="{4052DC3C-EE72-4E6E-9CED-4039512D8169}"/>
          </ac:spMkLst>
        </pc:spChg>
        <pc:spChg chg="add mod">
          <ac:chgData name="Stalin Jacob Wilson Packia Dhas" userId="050d7d71-3621-4503-95e8-1c9a9d962492" providerId="ADAL" clId="{3FBC77E1-FE42-4F9E-B4B2-3759F3328945}" dt="2026-04-29T14:33:00.352" v="13018"/>
          <ac:spMkLst>
            <pc:docMk/>
            <pc:sldMk cId="3028101461" sldId="1081"/>
            <ac:spMk id="5" creationId="{B9486740-7886-4A82-A536-3E2D8BBC722E}"/>
          </ac:spMkLst>
        </pc:spChg>
        <pc:spChg chg="add mod">
          <ac:chgData name="Stalin Jacob Wilson Packia Dhas" userId="050d7d71-3621-4503-95e8-1c9a9d962492" providerId="ADAL" clId="{3FBC77E1-FE42-4F9E-B4B2-3759F3328945}" dt="2026-04-29T14:33:00.368" v="13025"/>
          <ac:spMkLst>
            <pc:docMk/>
            <pc:sldMk cId="3028101461" sldId="1081"/>
            <ac:spMk id="6" creationId="{BCF8BF57-EC12-4A2C-A82B-90316571C89C}"/>
          </ac:spMkLst>
        </pc:spChg>
        <pc:spChg chg="add mod">
          <ac:chgData name="Stalin Jacob Wilson Packia Dhas" userId="050d7d71-3621-4503-95e8-1c9a9d962492" providerId="ADAL" clId="{3FBC77E1-FE42-4F9E-B4B2-3759F3328945}" dt="2026-04-29T14:33:00.368" v="13032"/>
          <ac:spMkLst>
            <pc:docMk/>
            <pc:sldMk cId="3028101461" sldId="1081"/>
            <ac:spMk id="7" creationId="{E9714FA6-96F2-4AB7-8507-C63F90C148C1}"/>
          </ac:spMkLst>
        </pc:spChg>
        <pc:spChg chg="add mod">
          <ac:chgData name="Stalin Jacob Wilson Packia Dhas" userId="050d7d71-3621-4503-95e8-1c9a9d962492" providerId="ADAL" clId="{3FBC77E1-FE42-4F9E-B4B2-3759F3328945}" dt="2026-04-29T14:33:00.368" v="13039"/>
          <ac:spMkLst>
            <pc:docMk/>
            <pc:sldMk cId="3028101461" sldId="1081"/>
            <ac:spMk id="8" creationId="{072A88CA-F107-4317-B976-714F6650473E}"/>
          </ac:spMkLst>
        </pc:spChg>
        <pc:spChg chg="add mod">
          <ac:chgData name="Stalin Jacob Wilson Packia Dhas" userId="050d7d71-3621-4503-95e8-1c9a9d962492" providerId="ADAL" clId="{3FBC77E1-FE42-4F9E-B4B2-3759F3328945}" dt="2026-04-29T14:33:00.384" v="13046"/>
          <ac:spMkLst>
            <pc:docMk/>
            <pc:sldMk cId="3028101461" sldId="1081"/>
            <ac:spMk id="9" creationId="{3C569AA7-D8BC-4ABE-A9A2-3C33DF00D1A3}"/>
          </ac:spMkLst>
        </pc:spChg>
        <pc:spChg chg="add mod">
          <ac:chgData name="Stalin Jacob Wilson Packia Dhas" userId="050d7d71-3621-4503-95e8-1c9a9d962492" providerId="ADAL" clId="{3FBC77E1-FE42-4F9E-B4B2-3759F3328945}" dt="2026-04-29T14:33:00.400" v="13056"/>
          <ac:spMkLst>
            <pc:docMk/>
            <pc:sldMk cId="3028101461" sldId="1081"/>
            <ac:spMk id="10" creationId="{F21D5C79-40A9-4F92-8B22-1B18E8D2C399}"/>
          </ac:spMkLst>
        </pc:spChg>
        <pc:spChg chg="add mod">
          <ac:chgData name="Stalin Jacob Wilson Packia Dhas" userId="050d7d71-3621-4503-95e8-1c9a9d962492" providerId="ADAL" clId="{3FBC77E1-FE42-4F9E-B4B2-3759F3328945}" dt="2026-04-29T14:33:00.400" v="13065"/>
          <ac:spMkLst>
            <pc:docMk/>
            <pc:sldMk cId="3028101461" sldId="1081"/>
            <ac:spMk id="11" creationId="{6E1AB7E4-CC96-4658-B66C-EBD60217F948}"/>
          </ac:spMkLst>
        </pc:spChg>
        <pc:spChg chg="add mod">
          <ac:chgData name="Stalin Jacob Wilson Packia Dhas" userId="050d7d71-3621-4503-95e8-1c9a9d962492" providerId="ADAL" clId="{3FBC77E1-FE42-4F9E-B4B2-3759F3328945}" dt="2026-04-29T14:33:00.400" v="13076"/>
          <ac:spMkLst>
            <pc:docMk/>
            <pc:sldMk cId="3028101461" sldId="1081"/>
            <ac:spMk id="12" creationId="{5A5261B5-D4C5-400D-90D9-4854C219E6F2}"/>
          </ac:spMkLst>
        </pc:spChg>
        <pc:spChg chg="add mod">
          <ac:chgData name="Stalin Jacob Wilson Packia Dhas" userId="050d7d71-3621-4503-95e8-1c9a9d962492" providerId="ADAL" clId="{3FBC77E1-FE42-4F9E-B4B2-3759F3328945}" dt="2026-04-29T14:33:00.415" v="13086"/>
          <ac:spMkLst>
            <pc:docMk/>
            <pc:sldMk cId="3028101461" sldId="1081"/>
            <ac:spMk id="13" creationId="{C4AD0739-EB59-4D2D-96BD-FEBE1AE905D3}"/>
          </ac:spMkLst>
        </pc:spChg>
        <pc:spChg chg="add mod">
          <ac:chgData name="Stalin Jacob Wilson Packia Dhas" userId="050d7d71-3621-4503-95e8-1c9a9d962492" providerId="ADAL" clId="{3FBC77E1-FE42-4F9E-B4B2-3759F3328945}" dt="2026-04-29T14:33:00.415" v="13096"/>
          <ac:spMkLst>
            <pc:docMk/>
            <pc:sldMk cId="3028101461" sldId="1081"/>
            <ac:spMk id="14" creationId="{0890B4F8-A70E-4043-9CFD-07277E5AC143}"/>
          </ac:spMkLst>
        </pc:spChg>
        <pc:spChg chg="add mod">
          <ac:chgData name="Stalin Jacob Wilson Packia Dhas" userId="050d7d71-3621-4503-95e8-1c9a9d962492" providerId="ADAL" clId="{3FBC77E1-FE42-4F9E-B4B2-3759F3328945}" dt="2026-04-29T14:33:00.415" v="13105"/>
          <ac:spMkLst>
            <pc:docMk/>
            <pc:sldMk cId="3028101461" sldId="1081"/>
            <ac:spMk id="15" creationId="{282861C8-AABD-4B75-8AC5-C39432C357E5}"/>
          </ac:spMkLst>
        </pc:spChg>
        <pc:spChg chg="add mod">
          <ac:chgData name="Stalin Jacob Wilson Packia Dhas" userId="050d7d71-3621-4503-95e8-1c9a9d962492" providerId="ADAL" clId="{3FBC77E1-FE42-4F9E-B4B2-3759F3328945}" dt="2026-04-29T14:33:00.431" v="13116"/>
          <ac:spMkLst>
            <pc:docMk/>
            <pc:sldMk cId="3028101461" sldId="1081"/>
            <ac:spMk id="16" creationId="{91470059-1855-4206-B655-576D0D82FC03}"/>
          </ac:spMkLst>
        </pc:spChg>
        <pc:spChg chg="add mod">
          <ac:chgData name="Stalin Jacob Wilson Packia Dhas" userId="050d7d71-3621-4503-95e8-1c9a9d962492" providerId="ADAL" clId="{3FBC77E1-FE42-4F9E-B4B2-3759F3328945}" dt="2026-04-29T14:33:00.431" v="13126"/>
          <ac:spMkLst>
            <pc:docMk/>
            <pc:sldMk cId="3028101461" sldId="1081"/>
            <ac:spMk id="17" creationId="{5C6614B6-3D39-418B-9B67-D8BA8A4184AD}"/>
          </ac:spMkLst>
        </pc:spChg>
        <pc:spChg chg="add mod">
          <ac:chgData name="Stalin Jacob Wilson Packia Dhas" userId="050d7d71-3621-4503-95e8-1c9a9d962492" providerId="ADAL" clId="{3FBC77E1-FE42-4F9E-B4B2-3759F3328945}" dt="2026-04-29T14:33:00.438" v="13136"/>
          <ac:spMkLst>
            <pc:docMk/>
            <pc:sldMk cId="3028101461" sldId="1081"/>
            <ac:spMk id="18" creationId="{FF7B64F9-896B-4FDE-AF0C-66E7FB213DA1}"/>
          </ac:spMkLst>
        </pc:spChg>
        <pc:spChg chg="add mod">
          <ac:chgData name="Stalin Jacob Wilson Packia Dhas" userId="050d7d71-3621-4503-95e8-1c9a9d962492" providerId="ADAL" clId="{3FBC77E1-FE42-4F9E-B4B2-3759F3328945}" dt="2026-04-29T14:33:00.438" v="13145"/>
          <ac:spMkLst>
            <pc:docMk/>
            <pc:sldMk cId="3028101461" sldId="1081"/>
            <ac:spMk id="19" creationId="{AB9EA680-F94C-4BB4-AEF9-97916A0AE540}"/>
          </ac:spMkLst>
        </pc:spChg>
        <pc:spChg chg="add mod">
          <ac:chgData name="Stalin Jacob Wilson Packia Dhas" userId="050d7d71-3621-4503-95e8-1c9a9d962492" providerId="ADAL" clId="{3FBC77E1-FE42-4F9E-B4B2-3759F3328945}" dt="2026-04-29T14:33:00.447" v="13156"/>
          <ac:spMkLst>
            <pc:docMk/>
            <pc:sldMk cId="3028101461" sldId="1081"/>
            <ac:spMk id="20" creationId="{27C9EA3E-3E4B-40A8-B505-2E8CB3213DFC}"/>
          </ac:spMkLst>
        </pc:spChg>
        <pc:spChg chg="add mod">
          <ac:chgData name="Stalin Jacob Wilson Packia Dhas" userId="050d7d71-3621-4503-95e8-1c9a9d962492" providerId="ADAL" clId="{3FBC77E1-FE42-4F9E-B4B2-3759F3328945}" dt="2026-04-29T14:33:00.447" v="13166"/>
          <ac:spMkLst>
            <pc:docMk/>
            <pc:sldMk cId="3028101461" sldId="1081"/>
            <ac:spMk id="21" creationId="{8024AF17-4B0E-4721-A882-5F22C716398F}"/>
          </ac:spMkLst>
        </pc:spChg>
        <pc:spChg chg="add mod">
          <ac:chgData name="Stalin Jacob Wilson Packia Dhas" userId="050d7d71-3621-4503-95e8-1c9a9d962492" providerId="ADAL" clId="{3FBC77E1-FE42-4F9E-B4B2-3759F3328945}" dt="2026-04-29T14:33:00.447" v="13176"/>
          <ac:spMkLst>
            <pc:docMk/>
            <pc:sldMk cId="3028101461" sldId="1081"/>
            <ac:spMk id="22" creationId="{7499A5CE-284A-4582-8085-EDDAFDC5F80C}"/>
          </ac:spMkLst>
        </pc:spChg>
        <pc:spChg chg="add mod">
          <ac:chgData name="Stalin Jacob Wilson Packia Dhas" userId="050d7d71-3621-4503-95e8-1c9a9d962492" providerId="ADAL" clId="{3FBC77E1-FE42-4F9E-B4B2-3759F3328945}" dt="2026-04-29T14:33:00.463" v="13185"/>
          <ac:spMkLst>
            <pc:docMk/>
            <pc:sldMk cId="3028101461" sldId="1081"/>
            <ac:spMk id="23" creationId="{672127DA-A5DB-41B2-A4CF-C456A54ECCB1}"/>
          </ac:spMkLst>
        </pc:spChg>
        <pc:spChg chg="add mod">
          <ac:chgData name="Stalin Jacob Wilson Packia Dhas" userId="050d7d71-3621-4503-95e8-1c9a9d962492" providerId="ADAL" clId="{3FBC77E1-FE42-4F9E-B4B2-3759F3328945}" dt="2026-04-29T14:33:00.463" v="13196"/>
          <ac:spMkLst>
            <pc:docMk/>
            <pc:sldMk cId="3028101461" sldId="1081"/>
            <ac:spMk id="24" creationId="{CB367147-917D-4E14-9342-B445F2619F98}"/>
          </ac:spMkLst>
        </pc:spChg>
        <pc:spChg chg="add mod">
          <ac:chgData name="Stalin Jacob Wilson Packia Dhas" userId="050d7d71-3621-4503-95e8-1c9a9d962492" providerId="ADAL" clId="{3FBC77E1-FE42-4F9E-B4B2-3759F3328945}" dt="2026-04-29T14:33:00.463" v="13206"/>
          <ac:spMkLst>
            <pc:docMk/>
            <pc:sldMk cId="3028101461" sldId="1081"/>
            <ac:spMk id="25" creationId="{24C4A390-5520-40A5-B2CF-A29087F877B0}"/>
          </ac:spMkLst>
        </pc:spChg>
        <pc:spChg chg="add mod">
          <ac:chgData name="Stalin Jacob Wilson Packia Dhas" userId="050d7d71-3621-4503-95e8-1c9a9d962492" providerId="ADAL" clId="{3FBC77E1-FE42-4F9E-B4B2-3759F3328945}" dt="2026-04-29T14:33:00.494" v="13222"/>
          <ac:spMkLst>
            <pc:docMk/>
            <pc:sldMk cId="3028101461" sldId="1081"/>
            <ac:spMk id="26" creationId="{E8565C20-99A8-4A2A-A844-E39B09D0BA8C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2.441" v="10461" actId="47"/>
        <pc:sldMkLst>
          <pc:docMk/>
          <pc:sldMk cId="2420195030" sldId="1082"/>
        </pc:sldMkLst>
        <pc:spChg chg="mod">
          <ac:chgData name="Stalin Jacob Wilson Packia Dhas" userId="050d7d71-3621-4503-95e8-1c9a9d962492" providerId="ADAL" clId="{3FBC77E1-FE42-4F9E-B4B2-3759F3328945}" dt="2026-04-29T14:22:37.589" v="6409"/>
          <ac:spMkLst>
            <pc:docMk/>
            <pc:sldMk cId="2420195030" sldId="108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37.602" v="6410"/>
          <ac:spMkLst>
            <pc:docMk/>
            <pc:sldMk cId="2420195030" sldId="108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37.609" v="6421"/>
          <ac:spMkLst>
            <pc:docMk/>
            <pc:sldMk cId="2420195030" sldId="1082"/>
            <ac:spMk id="4" creationId="{64A4F085-BF73-412E-A8DE-074C1D8CC211}"/>
          </ac:spMkLst>
        </pc:spChg>
        <pc:spChg chg="add mod">
          <ac:chgData name="Stalin Jacob Wilson Packia Dhas" userId="050d7d71-3621-4503-95e8-1c9a9d962492" providerId="ADAL" clId="{3FBC77E1-FE42-4F9E-B4B2-3759F3328945}" dt="2026-04-29T14:22:37.615" v="6433"/>
          <ac:spMkLst>
            <pc:docMk/>
            <pc:sldMk cId="2420195030" sldId="1082"/>
            <ac:spMk id="5" creationId="{6B32FA28-5827-425E-A3C9-2623DAF4FF02}"/>
          </ac:spMkLst>
        </pc:spChg>
        <pc:spChg chg="add mod">
          <ac:chgData name="Stalin Jacob Wilson Packia Dhas" userId="050d7d71-3621-4503-95e8-1c9a9d962492" providerId="ADAL" clId="{3FBC77E1-FE42-4F9E-B4B2-3759F3328945}" dt="2026-04-29T14:22:37.617" v="6440"/>
          <ac:spMkLst>
            <pc:docMk/>
            <pc:sldMk cId="2420195030" sldId="1082"/>
            <ac:spMk id="6" creationId="{887804EB-3D1F-4ADE-B0E0-2D915D9AD2C8}"/>
          </ac:spMkLst>
        </pc:spChg>
        <pc:spChg chg="add mod">
          <ac:chgData name="Stalin Jacob Wilson Packia Dhas" userId="050d7d71-3621-4503-95e8-1c9a9d962492" providerId="ADAL" clId="{3FBC77E1-FE42-4F9E-B4B2-3759F3328945}" dt="2026-04-29T14:22:37.617" v="6447"/>
          <ac:spMkLst>
            <pc:docMk/>
            <pc:sldMk cId="2420195030" sldId="1082"/>
            <ac:spMk id="7" creationId="{2932F44C-96EF-4738-9C58-302CB50CFA6F}"/>
          </ac:spMkLst>
        </pc:spChg>
        <pc:spChg chg="add mod">
          <ac:chgData name="Stalin Jacob Wilson Packia Dhas" userId="050d7d71-3621-4503-95e8-1c9a9d962492" providerId="ADAL" clId="{3FBC77E1-FE42-4F9E-B4B2-3759F3328945}" dt="2026-04-29T14:22:37.625" v="6456"/>
          <ac:spMkLst>
            <pc:docMk/>
            <pc:sldMk cId="2420195030" sldId="1082"/>
            <ac:spMk id="8" creationId="{1D97E202-E568-40E5-AD74-EE8F2302BEEC}"/>
          </ac:spMkLst>
        </pc:spChg>
        <pc:spChg chg="add mod">
          <ac:chgData name="Stalin Jacob Wilson Packia Dhas" userId="050d7d71-3621-4503-95e8-1c9a9d962492" providerId="ADAL" clId="{3FBC77E1-FE42-4F9E-B4B2-3759F3328945}" dt="2026-04-29T14:22:37.632" v="6463"/>
          <ac:spMkLst>
            <pc:docMk/>
            <pc:sldMk cId="2420195030" sldId="1082"/>
            <ac:spMk id="9" creationId="{F4279A1A-399B-43F8-86E0-AFD254163E3C}"/>
          </ac:spMkLst>
        </pc:spChg>
        <pc:spChg chg="add mod">
          <ac:chgData name="Stalin Jacob Wilson Packia Dhas" userId="050d7d71-3621-4503-95e8-1c9a9d962492" providerId="ADAL" clId="{3FBC77E1-FE42-4F9E-B4B2-3759F3328945}" dt="2026-04-29T14:22:37.634" v="6470"/>
          <ac:spMkLst>
            <pc:docMk/>
            <pc:sldMk cId="2420195030" sldId="1082"/>
            <ac:spMk id="10" creationId="{30A19E18-766D-435B-ABB3-2663630110E5}"/>
          </ac:spMkLst>
        </pc:spChg>
        <pc:spChg chg="add mod">
          <ac:chgData name="Stalin Jacob Wilson Packia Dhas" userId="050d7d71-3621-4503-95e8-1c9a9d962492" providerId="ADAL" clId="{3FBC77E1-FE42-4F9E-B4B2-3759F3328945}" dt="2026-04-29T14:22:37.649" v="6480"/>
          <ac:spMkLst>
            <pc:docMk/>
            <pc:sldMk cId="2420195030" sldId="1082"/>
            <ac:spMk id="11" creationId="{E5DEA0AB-9A47-4295-85B5-68D6FE9B44E7}"/>
          </ac:spMkLst>
        </pc:spChg>
        <pc:spChg chg="add mod">
          <ac:chgData name="Stalin Jacob Wilson Packia Dhas" userId="050d7d71-3621-4503-95e8-1c9a9d962492" providerId="ADAL" clId="{3FBC77E1-FE42-4F9E-B4B2-3759F3328945}" dt="2026-04-29T14:22:37.653" v="6489"/>
          <ac:spMkLst>
            <pc:docMk/>
            <pc:sldMk cId="2420195030" sldId="1082"/>
            <ac:spMk id="12" creationId="{A9B88476-60CC-4D5D-8DCA-A19AABA995A4}"/>
          </ac:spMkLst>
        </pc:spChg>
        <pc:spChg chg="add mod">
          <ac:chgData name="Stalin Jacob Wilson Packia Dhas" userId="050d7d71-3621-4503-95e8-1c9a9d962492" providerId="ADAL" clId="{3FBC77E1-FE42-4F9E-B4B2-3759F3328945}" dt="2026-04-29T14:22:37.658" v="6500"/>
          <ac:spMkLst>
            <pc:docMk/>
            <pc:sldMk cId="2420195030" sldId="1082"/>
            <ac:spMk id="13" creationId="{8E0BFF79-E2B4-4709-8B02-6D6BA39451E1}"/>
          </ac:spMkLst>
        </pc:spChg>
        <pc:spChg chg="add mod">
          <ac:chgData name="Stalin Jacob Wilson Packia Dhas" userId="050d7d71-3621-4503-95e8-1c9a9d962492" providerId="ADAL" clId="{3FBC77E1-FE42-4F9E-B4B2-3759F3328945}" dt="2026-04-29T14:22:37.662" v="6510"/>
          <ac:spMkLst>
            <pc:docMk/>
            <pc:sldMk cId="2420195030" sldId="1082"/>
            <ac:spMk id="14" creationId="{F0214AE1-B737-485B-AD45-D6931786E97B}"/>
          </ac:spMkLst>
        </pc:spChg>
        <pc:spChg chg="add mod">
          <ac:chgData name="Stalin Jacob Wilson Packia Dhas" userId="050d7d71-3621-4503-95e8-1c9a9d962492" providerId="ADAL" clId="{3FBC77E1-FE42-4F9E-B4B2-3759F3328945}" dt="2026-04-29T14:22:37.666" v="6520"/>
          <ac:spMkLst>
            <pc:docMk/>
            <pc:sldMk cId="2420195030" sldId="1082"/>
            <ac:spMk id="15" creationId="{D6C26846-D714-4F3B-8E56-D7030EED30DA}"/>
          </ac:spMkLst>
        </pc:spChg>
        <pc:spChg chg="add mod">
          <ac:chgData name="Stalin Jacob Wilson Packia Dhas" userId="050d7d71-3621-4503-95e8-1c9a9d962492" providerId="ADAL" clId="{3FBC77E1-FE42-4F9E-B4B2-3759F3328945}" dt="2026-04-29T14:22:37.670" v="6529"/>
          <ac:spMkLst>
            <pc:docMk/>
            <pc:sldMk cId="2420195030" sldId="1082"/>
            <ac:spMk id="16" creationId="{A6F4027B-C17F-42F8-9B6F-5A024C78F8F2}"/>
          </ac:spMkLst>
        </pc:spChg>
        <pc:spChg chg="add mod">
          <ac:chgData name="Stalin Jacob Wilson Packia Dhas" userId="050d7d71-3621-4503-95e8-1c9a9d962492" providerId="ADAL" clId="{3FBC77E1-FE42-4F9E-B4B2-3759F3328945}" dt="2026-04-29T14:22:37.676" v="6540"/>
          <ac:spMkLst>
            <pc:docMk/>
            <pc:sldMk cId="2420195030" sldId="1082"/>
            <ac:spMk id="17" creationId="{892EA3E2-57C7-47B2-BE8D-F1EC2AD64E57}"/>
          </ac:spMkLst>
        </pc:spChg>
        <pc:spChg chg="add mod">
          <ac:chgData name="Stalin Jacob Wilson Packia Dhas" userId="050d7d71-3621-4503-95e8-1c9a9d962492" providerId="ADAL" clId="{3FBC77E1-FE42-4F9E-B4B2-3759F3328945}" dt="2026-04-29T14:22:37.679" v="6550"/>
          <ac:spMkLst>
            <pc:docMk/>
            <pc:sldMk cId="2420195030" sldId="1082"/>
            <ac:spMk id="18" creationId="{373C6FDC-5E27-4553-939D-67D489F89DBD}"/>
          </ac:spMkLst>
        </pc:spChg>
        <pc:spChg chg="add mod">
          <ac:chgData name="Stalin Jacob Wilson Packia Dhas" userId="050d7d71-3621-4503-95e8-1c9a9d962492" providerId="ADAL" clId="{3FBC77E1-FE42-4F9E-B4B2-3759F3328945}" dt="2026-04-29T14:22:37.684" v="6560"/>
          <ac:spMkLst>
            <pc:docMk/>
            <pc:sldMk cId="2420195030" sldId="1082"/>
            <ac:spMk id="19" creationId="{378888E0-3964-426D-A520-E832F1F2D25E}"/>
          </ac:spMkLst>
        </pc:spChg>
        <pc:spChg chg="add mod">
          <ac:chgData name="Stalin Jacob Wilson Packia Dhas" userId="050d7d71-3621-4503-95e8-1c9a9d962492" providerId="ADAL" clId="{3FBC77E1-FE42-4F9E-B4B2-3759F3328945}" dt="2026-04-29T14:22:37.687" v="6569"/>
          <ac:spMkLst>
            <pc:docMk/>
            <pc:sldMk cId="2420195030" sldId="1082"/>
            <ac:spMk id="20" creationId="{2F470763-1C5B-4AC3-B715-BE2BE23E1C77}"/>
          </ac:spMkLst>
        </pc:spChg>
        <pc:spChg chg="add mod">
          <ac:chgData name="Stalin Jacob Wilson Packia Dhas" userId="050d7d71-3621-4503-95e8-1c9a9d962492" providerId="ADAL" clId="{3FBC77E1-FE42-4F9E-B4B2-3759F3328945}" dt="2026-04-29T14:22:37.692" v="6580"/>
          <ac:spMkLst>
            <pc:docMk/>
            <pc:sldMk cId="2420195030" sldId="1082"/>
            <ac:spMk id="21" creationId="{03FC027A-332A-4B06-AA3E-F3815EDC72C1}"/>
          </ac:spMkLst>
        </pc:spChg>
        <pc:spChg chg="add mod">
          <ac:chgData name="Stalin Jacob Wilson Packia Dhas" userId="050d7d71-3621-4503-95e8-1c9a9d962492" providerId="ADAL" clId="{3FBC77E1-FE42-4F9E-B4B2-3759F3328945}" dt="2026-04-29T14:22:37.696" v="6590"/>
          <ac:spMkLst>
            <pc:docMk/>
            <pc:sldMk cId="2420195030" sldId="1082"/>
            <ac:spMk id="22" creationId="{4B3DAB1E-65E0-45CD-A4CA-126D23FC9109}"/>
          </ac:spMkLst>
        </pc:spChg>
        <pc:spChg chg="add mod">
          <ac:chgData name="Stalin Jacob Wilson Packia Dhas" userId="050d7d71-3621-4503-95e8-1c9a9d962492" providerId="ADAL" clId="{3FBC77E1-FE42-4F9E-B4B2-3759F3328945}" dt="2026-04-29T14:22:37.700" v="6600"/>
          <ac:spMkLst>
            <pc:docMk/>
            <pc:sldMk cId="2420195030" sldId="1082"/>
            <ac:spMk id="23" creationId="{43F7D565-8AD7-4E63-98FF-37707001A0F0}"/>
          </ac:spMkLst>
        </pc:spChg>
        <pc:spChg chg="add mod">
          <ac:chgData name="Stalin Jacob Wilson Packia Dhas" userId="050d7d71-3621-4503-95e8-1c9a9d962492" providerId="ADAL" clId="{3FBC77E1-FE42-4F9E-B4B2-3759F3328945}" dt="2026-04-29T14:22:37.705" v="6609"/>
          <ac:spMkLst>
            <pc:docMk/>
            <pc:sldMk cId="2420195030" sldId="1082"/>
            <ac:spMk id="24" creationId="{4E4E94E2-E6E9-4F72-BDE5-97B0FD569950}"/>
          </ac:spMkLst>
        </pc:spChg>
        <pc:spChg chg="add mod">
          <ac:chgData name="Stalin Jacob Wilson Packia Dhas" userId="050d7d71-3621-4503-95e8-1c9a9d962492" providerId="ADAL" clId="{3FBC77E1-FE42-4F9E-B4B2-3759F3328945}" dt="2026-04-29T14:22:37.711" v="6620"/>
          <ac:spMkLst>
            <pc:docMk/>
            <pc:sldMk cId="2420195030" sldId="1082"/>
            <ac:spMk id="25" creationId="{480ED870-EDBB-4EA2-B120-283352B71E43}"/>
          </ac:spMkLst>
        </pc:spChg>
        <pc:spChg chg="add mod">
          <ac:chgData name="Stalin Jacob Wilson Packia Dhas" userId="050d7d71-3621-4503-95e8-1c9a9d962492" providerId="ADAL" clId="{3FBC77E1-FE42-4F9E-B4B2-3759F3328945}" dt="2026-04-29T14:22:37.715" v="6630"/>
          <ac:spMkLst>
            <pc:docMk/>
            <pc:sldMk cId="2420195030" sldId="1082"/>
            <ac:spMk id="26" creationId="{81AC7BB9-0C9E-406D-A191-6D0EEA085AC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037" v="26418" actId="47"/>
        <pc:sldMkLst>
          <pc:docMk/>
          <pc:sldMk cId="3263465254" sldId="1082"/>
        </pc:sldMkLst>
        <pc:spChg chg="mod">
          <ac:chgData name="Stalin Jacob Wilson Packia Dhas" userId="050d7d71-3621-4503-95e8-1c9a9d962492" providerId="ADAL" clId="{3FBC77E1-FE42-4F9E-B4B2-3759F3328945}" dt="2026-04-29T14:40:32.887" v="26288" actId="1076"/>
          <ac:spMkLst>
            <pc:docMk/>
            <pc:sldMk cId="3263465254" sldId="108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1.620" v="13227"/>
          <ac:spMkLst>
            <pc:docMk/>
            <pc:sldMk cId="3263465254" sldId="108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1.636" v="13238"/>
          <ac:spMkLst>
            <pc:docMk/>
            <pc:sldMk cId="3263465254" sldId="1082"/>
            <ac:spMk id="4" creationId="{AB222B9F-26C9-4298-9D27-C83F52DB2701}"/>
          </ac:spMkLst>
        </pc:spChg>
        <pc:spChg chg="add mod">
          <ac:chgData name="Stalin Jacob Wilson Packia Dhas" userId="050d7d71-3621-4503-95e8-1c9a9d962492" providerId="ADAL" clId="{3FBC77E1-FE42-4F9E-B4B2-3759F3328945}" dt="2026-04-29T14:33:01.642" v="13250"/>
          <ac:spMkLst>
            <pc:docMk/>
            <pc:sldMk cId="3263465254" sldId="1082"/>
            <ac:spMk id="5" creationId="{108C1575-AB45-4E8C-AEB5-4272B7F6B5EF}"/>
          </ac:spMkLst>
        </pc:spChg>
        <pc:spChg chg="add mod">
          <ac:chgData name="Stalin Jacob Wilson Packia Dhas" userId="050d7d71-3621-4503-95e8-1c9a9d962492" providerId="ADAL" clId="{3FBC77E1-FE42-4F9E-B4B2-3759F3328945}" dt="2026-04-29T14:33:01.642" v="13257"/>
          <ac:spMkLst>
            <pc:docMk/>
            <pc:sldMk cId="3263465254" sldId="1082"/>
            <ac:spMk id="6" creationId="{750268ED-6544-42AD-B434-2233C897C3E1}"/>
          </ac:spMkLst>
        </pc:spChg>
        <pc:spChg chg="add mod">
          <ac:chgData name="Stalin Jacob Wilson Packia Dhas" userId="050d7d71-3621-4503-95e8-1c9a9d962492" providerId="ADAL" clId="{3FBC77E1-FE42-4F9E-B4B2-3759F3328945}" dt="2026-04-29T14:33:01.642" v="13264"/>
          <ac:spMkLst>
            <pc:docMk/>
            <pc:sldMk cId="3263465254" sldId="1082"/>
            <ac:spMk id="7" creationId="{6217C833-60C0-4BCF-8D58-1AAEFCE11278}"/>
          </ac:spMkLst>
        </pc:spChg>
        <pc:spChg chg="add mod">
          <ac:chgData name="Stalin Jacob Wilson Packia Dhas" userId="050d7d71-3621-4503-95e8-1c9a9d962492" providerId="ADAL" clId="{3FBC77E1-FE42-4F9E-B4B2-3759F3328945}" dt="2026-04-29T14:33:01.652" v="13273"/>
          <ac:spMkLst>
            <pc:docMk/>
            <pc:sldMk cId="3263465254" sldId="1082"/>
            <ac:spMk id="8" creationId="{E17742BF-2EFE-44A8-810C-73FC14A962BF}"/>
          </ac:spMkLst>
        </pc:spChg>
        <pc:spChg chg="add mod">
          <ac:chgData name="Stalin Jacob Wilson Packia Dhas" userId="050d7d71-3621-4503-95e8-1c9a9d962492" providerId="ADAL" clId="{3FBC77E1-FE42-4F9E-B4B2-3759F3328945}" dt="2026-04-29T14:33:01.652" v="13280"/>
          <ac:spMkLst>
            <pc:docMk/>
            <pc:sldMk cId="3263465254" sldId="1082"/>
            <ac:spMk id="9" creationId="{6BA6B790-DA47-4B1C-86BA-C7B3D797C161}"/>
          </ac:spMkLst>
        </pc:spChg>
        <pc:spChg chg="add mod">
          <ac:chgData name="Stalin Jacob Wilson Packia Dhas" userId="050d7d71-3621-4503-95e8-1c9a9d962492" providerId="ADAL" clId="{3FBC77E1-FE42-4F9E-B4B2-3759F3328945}" dt="2026-04-29T14:33:01.652" v="13287"/>
          <ac:spMkLst>
            <pc:docMk/>
            <pc:sldMk cId="3263465254" sldId="1082"/>
            <ac:spMk id="10" creationId="{0149CD76-6DCB-464F-BF15-426AD8F10682}"/>
          </ac:spMkLst>
        </pc:spChg>
        <pc:spChg chg="add mod">
          <ac:chgData name="Stalin Jacob Wilson Packia Dhas" userId="050d7d71-3621-4503-95e8-1c9a9d962492" providerId="ADAL" clId="{3FBC77E1-FE42-4F9E-B4B2-3759F3328945}" dt="2026-04-29T14:33:01.668" v="13297"/>
          <ac:spMkLst>
            <pc:docMk/>
            <pc:sldMk cId="3263465254" sldId="1082"/>
            <ac:spMk id="11" creationId="{27B9C173-03BF-47A5-8440-8C5C4CE35E0F}"/>
          </ac:spMkLst>
        </pc:spChg>
        <pc:spChg chg="add mod">
          <ac:chgData name="Stalin Jacob Wilson Packia Dhas" userId="050d7d71-3621-4503-95e8-1c9a9d962492" providerId="ADAL" clId="{3FBC77E1-FE42-4F9E-B4B2-3759F3328945}" dt="2026-04-29T14:33:01.668" v="13306"/>
          <ac:spMkLst>
            <pc:docMk/>
            <pc:sldMk cId="3263465254" sldId="1082"/>
            <ac:spMk id="12" creationId="{8F62C85D-A99D-49F2-96F5-47EDAB0DF164}"/>
          </ac:spMkLst>
        </pc:spChg>
        <pc:spChg chg="add mod">
          <ac:chgData name="Stalin Jacob Wilson Packia Dhas" userId="050d7d71-3621-4503-95e8-1c9a9d962492" providerId="ADAL" clId="{3FBC77E1-FE42-4F9E-B4B2-3759F3328945}" dt="2026-04-29T14:33:01.683" v="13317"/>
          <ac:spMkLst>
            <pc:docMk/>
            <pc:sldMk cId="3263465254" sldId="1082"/>
            <ac:spMk id="13" creationId="{3EA9F941-EB6A-4C65-9ED5-A35BA3FB8A96}"/>
          </ac:spMkLst>
        </pc:spChg>
        <pc:spChg chg="add mod">
          <ac:chgData name="Stalin Jacob Wilson Packia Dhas" userId="050d7d71-3621-4503-95e8-1c9a9d962492" providerId="ADAL" clId="{3FBC77E1-FE42-4F9E-B4B2-3759F3328945}" dt="2026-04-29T14:33:01.689" v="13327"/>
          <ac:spMkLst>
            <pc:docMk/>
            <pc:sldMk cId="3263465254" sldId="1082"/>
            <ac:spMk id="14" creationId="{5DE7FE10-E3ED-4099-A428-62ADA6CE1E34}"/>
          </ac:spMkLst>
        </pc:spChg>
        <pc:spChg chg="add mod">
          <ac:chgData name="Stalin Jacob Wilson Packia Dhas" userId="050d7d71-3621-4503-95e8-1c9a9d962492" providerId="ADAL" clId="{3FBC77E1-FE42-4F9E-B4B2-3759F3328945}" dt="2026-04-29T14:33:01.689" v="13337"/>
          <ac:spMkLst>
            <pc:docMk/>
            <pc:sldMk cId="3263465254" sldId="1082"/>
            <ac:spMk id="15" creationId="{A2EE4B81-FAAC-4E71-906F-87F60C26DC44}"/>
          </ac:spMkLst>
        </pc:spChg>
        <pc:spChg chg="add mod">
          <ac:chgData name="Stalin Jacob Wilson Packia Dhas" userId="050d7d71-3621-4503-95e8-1c9a9d962492" providerId="ADAL" clId="{3FBC77E1-FE42-4F9E-B4B2-3759F3328945}" dt="2026-04-29T14:33:01.689" v="13346"/>
          <ac:spMkLst>
            <pc:docMk/>
            <pc:sldMk cId="3263465254" sldId="1082"/>
            <ac:spMk id="16" creationId="{CAC4E4D6-6207-49DC-8B3B-221BD866173A}"/>
          </ac:spMkLst>
        </pc:spChg>
        <pc:spChg chg="add mod">
          <ac:chgData name="Stalin Jacob Wilson Packia Dhas" userId="050d7d71-3621-4503-95e8-1c9a9d962492" providerId="ADAL" clId="{3FBC77E1-FE42-4F9E-B4B2-3759F3328945}" dt="2026-04-29T14:33:01.699" v="13357"/>
          <ac:spMkLst>
            <pc:docMk/>
            <pc:sldMk cId="3263465254" sldId="1082"/>
            <ac:spMk id="17" creationId="{FFDAECE4-C5A0-4714-A375-9E472F27B9D1}"/>
          </ac:spMkLst>
        </pc:spChg>
        <pc:spChg chg="add mod">
          <ac:chgData name="Stalin Jacob Wilson Packia Dhas" userId="050d7d71-3621-4503-95e8-1c9a9d962492" providerId="ADAL" clId="{3FBC77E1-FE42-4F9E-B4B2-3759F3328945}" dt="2026-04-29T14:33:01.699" v="13367"/>
          <ac:spMkLst>
            <pc:docMk/>
            <pc:sldMk cId="3263465254" sldId="1082"/>
            <ac:spMk id="18" creationId="{D8C9CBF4-4819-457A-A174-0C1A2F1B3757}"/>
          </ac:spMkLst>
        </pc:spChg>
        <pc:spChg chg="add mod">
          <ac:chgData name="Stalin Jacob Wilson Packia Dhas" userId="050d7d71-3621-4503-95e8-1c9a9d962492" providerId="ADAL" clId="{3FBC77E1-FE42-4F9E-B4B2-3759F3328945}" dt="2026-04-29T14:33:01.699" v="13377"/>
          <ac:spMkLst>
            <pc:docMk/>
            <pc:sldMk cId="3263465254" sldId="1082"/>
            <ac:spMk id="19" creationId="{8D2DDA71-E43E-468D-825C-269E22B8371E}"/>
          </ac:spMkLst>
        </pc:spChg>
        <pc:spChg chg="add mod">
          <ac:chgData name="Stalin Jacob Wilson Packia Dhas" userId="050d7d71-3621-4503-95e8-1c9a9d962492" providerId="ADAL" clId="{3FBC77E1-FE42-4F9E-B4B2-3759F3328945}" dt="2026-04-29T14:33:01.699" v="13386"/>
          <ac:spMkLst>
            <pc:docMk/>
            <pc:sldMk cId="3263465254" sldId="1082"/>
            <ac:spMk id="20" creationId="{208E8E30-9C1D-4D8F-AE9C-D08EA4E1416A}"/>
          </ac:spMkLst>
        </pc:spChg>
        <pc:spChg chg="add mod">
          <ac:chgData name="Stalin Jacob Wilson Packia Dhas" userId="050d7d71-3621-4503-95e8-1c9a9d962492" providerId="ADAL" clId="{3FBC77E1-FE42-4F9E-B4B2-3759F3328945}" dt="2026-04-29T14:33:01.715" v="13397"/>
          <ac:spMkLst>
            <pc:docMk/>
            <pc:sldMk cId="3263465254" sldId="1082"/>
            <ac:spMk id="21" creationId="{A894F75A-0821-483B-B82E-9D35F5497772}"/>
          </ac:spMkLst>
        </pc:spChg>
        <pc:spChg chg="add mod">
          <ac:chgData name="Stalin Jacob Wilson Packia Dhas" userId="050d7d71-3621-4503-95e8-1c9a9d962492" providerId="ADAL" clId="{3FBC77E1-FE42-4F9E-B4B2-3759F3328945}" dt="2026-04-29T14:33:01.715" v="13407"/>
          <ac:spMkLst>
            <pc:docMk/>
            <pc:sldMk cId="3263465254" sldId="1082"/>
            <ac:spMk id="22" creationId="{669D1475-935E-4FE5-B2C6-6061FADB189A}"/>
          </ac:spMkLst>
        </pc:spChg>
        <pc:spChg chg="add mod">
          <ac:chgData name="Stalin Jacob Wilson Packia Dhas" userId="050d7d71-3621-4503-95e8-1c9a9d962492" providerId="ADAL" clId="{3FBC77E1-FE42-4F9E-B4B2-3759F3328945}" dt="2026-04-29T14:33:01.715" v="13417"/>
          <ac:spMkLst>
            <pc:docMk/>
            <pc:sldMk cId="3263465254" sldId="1082"/>
            <ac:spMk id="23" creationId="{4A11B1AB-1190-49B5-AF9A-6B332F925ACD}"/>
          </ac:spMkLst>
        </pc:spChg>
        <pc:spChg chg="add mod">
          <ac:chgData name="Stalin Jacob Wilson Packia Dhas" userId="050d7d71-3621-4503-95e8-1c9a9d962492" providerId="ADAL" clId="{3FBC77E1-FE42-4F9E-B4B2-3759F3328945}" dt="2026-04-29T14:33:01.715" v="13426"/>
          <ac:spMkLst>
            <pc:docMk/>
            <pc:sldMk cId="3263465254" sldId="1082"/>
            <ac:spMk id="24" creationId="{4EF6A8C2-0EBE-4993-A484-6C0D44F4A293}"/>
          </ac:spMkLst>
        </pc:spChg>
        <pc:spChg chg="add mod">
          <ac:chgData name="Stalin Jacob Wilson Packia Dhas" userId="050d7d71-3621-4503-95e8-1c9a9d962492" providerId="ADAL" clId="{3FBC77E1-FE42-4F9E-B4B2-3759F3328945}" dt="2026-04-29T14:33:01.731" v="13437"/>
          <ac:spMkLst>
            <pc:docMk/>
            <pc:sldMk cId="3263465254" sldId="1082"/>
            <ac:spMk id="25" creationId="{5D70AC41-EE46-4436-A9DC-459E5DC6C669}"/>
          </ac:spMkLst>
        </pc:spChg>
        <pc:spChg chg="add mod">
          <ac:chgData name="Stalin Jacob Wilson Packia Dhas" userId="050d7d71-3621-4503-95e8-1c9a9d962492" providerId="ADAL" clId="{3FBC77E1-FE42-4F9E-B4B2-3759F3328945}" dt="2026-04-29T14:33:01.731" v="13447"/>
          <ac:spMkLst>
            <pc:docMk/>
            <pc:sldMk cId="3263465254" sldId="1082"/>
            <ac:spMk id="26" creationId="{3BF7D8B1-B44F-4FE3-A056-312E5E81BE0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2.585" v="10462" actId="47"/>
        <pc:sldMkLst>
          <pc:docMk/>
          <pc:sldMk cId="2539042537" sldId="1083"/>
        </pc:sldMkLst>
        <pc:spChg chg="mod">
          <ac:chgData name="Stalin Jacob Wilson Packia Dhas" userId="050d7d71-3621-4503-95e8-1c9a9d962492" providerId="ADAL" clId="{3FBC77E1-FE42-4F9E-B4B2-3759F3328945}" dt="2026-04-29T14:22:39.317" v="6634"/>
          <ac:spMkLst>
            <pc:docMk/>
            <pc:sldMk cId="2539042537" sldId="108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39.339" v="6635"/>
          <ac:spMkLst>
            <pc:docMk/>
            <pc:sldMk cId="2539042537" sldId="108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39.349" v="6646"/>
          <ac:spMkLst>
            <pc:docMk/>
            <pc:sldMk cId="2539042537" sldId="1083"/>
            <ac:spMk id="4" creationId="{7AB30548-5DCA-4D87-BC87-9FA8EAAA18E4}"/>
          </ac:spMkLst>
        </pc:spChg>
        <pc:spChg chg="add mod">
          <ac:chgData name="Stalin Jacob Wilson Packia Dhas" userId="050d7d71-3621-4503-95e8-1c9a9d962492" providerId="ADAL" clId="{3FBC77E1-FE42-4F9E-B4B2-3759F3328945}" dt="2026-04-29T14:22:39.351" v="6658"/>
          <ac:spMkLst>
            <pc:docMk/>
            <pc:sldMk cId="2539042537" sldId="1083"/>
            <ac:spMk id="5" creationId="{0701C7A2-ADE8-4D23-AD7C-8DB9B2CF523C}"/>
          </ac:spMkLst>
        </pc:spChg>
        <pc:spChg chg="add mod">
          <ac:chgData name="Stalin Jacob Wilson Packia Dhas" userId="050d7d71-3621-4503-95e8-1c9a9d962492" providerId="ADAL" clId="{3FBC77E1-FE42-4F9E-B4B2-3759F3328945}" dt="2026-04-29T14:22:39.351" v="6665"/>
          <ac:spMkLst>
            <pc:docMk/>
            <pc:sldMk cId="2539042537" sldId="1083"/>
            <ac:spMk id="6" creationId="{C1C83873-46C9-4BEE-A413-5E2F726B0E2D}"/>
          </ac:spMkLst>
        </pc:spChg>
        <pc:spChg chg="add mod">
          <ac:chgData name="Stalin Jacob Wilson Packia Dhas" userId="050d7d71-3621-4503-95e8-1c9a9d962492" providerId="ADAL" clId="{3FBC77E1-FE42-4F9E-B4B2-3759F3328945}" dt="2026-04-29T14:22:39.357" v="6672"/>
          <ac:spMkLst>
            <pc:docMk/>
            <pc:sldMk cId="2539042537" sldId="1083"/>
            <ac:spMk id="7" creationId="{8D1A8ECC-0C1E-45F9-9520-F728D6979D96}"/>
          </ac:spMkLst>
        </pc:spChg>
        <pc:spChg chg="add mod">
          <ac:chgData name="Stalin Jacob Wilson Packia Dhas" userId="050d7d71-3621-4503-95e8-1c9a9d962492" providerId="ADAL" clId="{3FBC77E1-FE42-4F9E-B4B2-3759F3328945}" dt="2026-04-29T14:22:39.369" v="6679"/>
          <ac:spMkLst>
            <pc:docMk/>
            <pc:sldMk cId="2539042537" sldId="1083"/>
            <ac:spMk id="8" creationId="{44068596-7576-4D60-88A8-17C15F8FC179}"/>
          </ac:spMkLst>
        </pc:spChg>
        <pc:spChg chg="add mod">
          <ac:chgData name="Stalin Jacob Wilson Packia Dhas" userId="050d7d71-3621-4503-95e8-1c9a9d962492" providerId="ADAL" clId="{3FBC77E1-FE42-4F9E-B4B2-3759F3328945}" dt="2026-04-29T14:22:39.376" v="6686"/>
          <ac:spMkLst>
            <pc:docMk/>
            <pc:sldMk cId="2539042537" sldId="1083"/>
            <ac:spMk id="9" creationId="{F6AE42CA-2020-4A35-858E-F1C25EE37A84}"/>
          </ac:spMkLst>
        </pc:spChg>
        <pc:spChg chg="add mod">
          <ac:chgData name="Stalin Jacob Wilson Packia Dhas" userId="050d7d71-3621-4503-95e8-1c9a9d962492" providerId="ADAL" clId="{3FBC77E1-FE42-4F9E-B4B2-3759F3328945}" dt="2026-04-29T14:22:39.393" v="6696"/>
          <ac:spMkLst>
            <pc:docMk/>
            <pc:sldMk cId="2539042537" sldId="1083"/>
            <ac:spMk id="10" creationId="{87857C99-0B17-434F-B256-160C5530BE17}"/>
          </ac:spMkLst>
        </pc:spChg>
        <pc:spChg chg="add mod">
          <ac:chgData name="Stalin Jacob Wilson Packia Dhas" userId="050d7d71-3621-4503-95e8-1c9a9d962492" providerId="ADAL" clId="{3FBC77E1-FE42-4F9E-B4B2-3759F3328945}" dt="2026-04-29T14:22:39.396" v="6705"/>
          <ac:spMkLst>
            <pc:docMk/>
            <pc:sldMk cId="2539042537" sldId="1083"/>
            <ac:spMk id="11" creationId="{F0B737DD-307B-4DB2-8F4A-9F3EF2C84096}"/>
          </ac:spMkLst>
        </pc:spChg>
        <pc:spChg chg="add mod">
          <ac:chgData name="Stalin Jacob Wilson Packia Dhas" userId="050d7d71-3621-4503-95e8-1c9a9d962492" providerId="ADAL" clId="{3FBC77E1-FE42-4F9E-B4B2-3759F3328945}" dt="2026-04-29T14:22:39.402" v="6716"/>
          <ac:spMkLst>
            <pc:docMk/>
            <pc:sldMk cId="2539042537" sldId="1083"/>
            <ac:spMk id="12" creationId="{040ACF90-F69C-4534-9E7A-6579C8556CD0}"/>
          </ac:spMkLst>
        </pc:spChg>
        <pc:spChg chg="add mod">
          <ac:chgData name="Stalin Jacob Wilson Packia Dhas" userId="050d7d71-3621-4503-95e8-1c9a9d962492" providerId="ADAL" clId="{3FBC77E1-FE42-4F9E-B4B2-3759F3328945}" dt="2026-04-29T14:22:39.408" v="6726"/>
          <ac:spMkLst>
            <pc:docMk/>
            <pc:sldMk cId="2539042537" sldId="1083"/>
            <ac:spMk id="13" creationId="{2BAC206B-A955-4198-9706-363F35A792D1}"/>
          </ac:spMkLst>
        </pc:spChg>
        <pc:spChg chg="add mod">
          <ac:chgData name="Stalin Jacob Wilson Packia Dhas" userId="050d7d71-3621-4503-95e8-1c9a9d962492" providerId="ADAL" clId="{3FBC77E1-FE42-4F9E-B4B2-3759F3328945}" dt="2026-04-29T14:22:39.415" v="6736"/>
          <ac:spMkLst>
            <pc:docMk/>
            <pc:sldMk cId="2539042537" sldId="1083"/>
            <ac:spMk id="14" creationId="{72AB8B36-652B-42B4-B86D-16C5EE26FEC0}"/>
          </ac:spMkLst>
        </pc:spChg>
        <pc:spChg chg="add mod">
          <ac:chgData name="Stalin Jacob Wilson Packia Dhas" userId="050d7d71-3621-4503-95e8-1c9a9d962492" providerId="ADAL" clId="{3FBC77E1-FE42-4F9E-B4B2-3759F3328945}" dt="2026-04-29T14:22:39.420" v="6745"/>
          <ac:spMkLst>
            <pc:docMk/>
            <pc:sldMk cId="2539042537" sldId="1083"/>
            <ac:spMk id="15" creationId="{F2DC3DC2-6EE6-47B3-80AF-FCFFB2E2C837}"/>
          </ac:spMkLst>
        </pc:spChg>
        <pc:spChg chg="add mod">
          <ac:chgData name="Stalin Jacob Wilson Packia Dhas" userId="050d7d71-3621-4503-95e8-1c9a9d962492" providerId="ADAL" clId="{3FBC77E1-FE42-4F9E-B4B2-3759F3328945}" dt="2026-04-29T14:22:39.425" v="6756"/>
          <ac:spMkLst>
            <pc:docMk/>
            <pc:sldMk cId="2539042537" sldId="1083"/>
            <ac:spMk id="16" creationId="{DF509999-CF61-48A6-9745-F5B675C2417E}"/>
          </ac:spMkLst>
        </pc:spChg>
        <pc:spChg chg="add mod">
          <ac:chgData name="Stalin Jacob Wilson Packia Dhas" userId="050d7d71-3621-4503-95e8-1c9a9d962492" providerId="ADAL" clId="{3FBC77E1-FE42-4F9E-B4B2-3759F3328945}" dt="2026-04-29T14:22:39.432" v="6766"/>
          <ac:spMkLst>
            <pc:docMk/>
            <pc:sldMk cId="2539042537" sldId="1083"/>
            <ac:spMk id="17" creationId="{3E78FD21-C79E-4D35-AC4C-6A541F87718F}"/>
          </ac:spMkLst>
        </pc:spChg>
        <pc:spChg chg="add mod">
          <ac:chgData name="Stalin Jacob Wilson Packia Dhas" userId="050d7d71-3621-4503-95e8-1c9a9d962492" providerId="ADAL" clId="{3FBC77E1-FE42-4F9E-B4B2-3759F3328945}" dt="2026-04-29T14:22:39.436" v="6776"/>
          <ac:spMkLst>
            <pc:docMk/>
            <pc:sldMk cId="2539042537" sldId="1083"/>
            <ac:spMk id="18" creationId="{ED257775-C874-4A3F-9101-B8A8C60A656F}"/>
          </ac:spMkLst>
        </pc:spChg>
        <pc:spChg chg="add mod">
          <ac:chgData name="Stalin Jacob Wilson Packia Dhas" userId="050d7d71-3621-4503-95e8-1c9a9d962492" providerId="ADAL" clId="{3FBC77E1-FE42-4F9E-B4B2-3759F3328945}" dt="2026-04-29T14:22:39.439" v="6785"/>
          <ac:spMkLst>
            <pc:docMk/>
            <pc:sldMk cId="2539042537" sldId="1083"/>
            <ac:spMk id="19" creationId="{8181DCD8-A77E-4A46-8C9E-23F18FAEEF9B}"/>
          </ac:spMkLst>
        </pc:spChg>
        <pc:spChg chg="add mod">
          <ac:chgData name="Stalin Jacob Wilson Packia Dhas" userId="050d7d71-3621-4503-95e8-1c9a9d962492" providerId="ADAL" clId="{3FBC77E1-FE42-4F9E-B4B2-3759F3328945}" dt="2026-04-29T14:22:39.443" v="6796"/>
          <ac:spMkLst>
            <pc:docMk/>
            <pc:sldMk cId="2539042537" sldId="1083"/>
            <ac:spMk id="20" creationId="{80449554-78D0-484C-8C94-0EEC334316FA}"/>
          </ac:spMkLst>
        </pc:spChg>
        <pc:spChg chg="add mod">
          <ac:chgData name="Stalin Jacob Wilson Packia Dhas" userId="050d7d71-3621-4503-95e8-1c9a9d962492" providerId="ADAL" clId="{3FBC77E1-FE42-4F9E-B4B2-3759F3328945}" dt="2026-04-29T14:22:39.446" v="6806"/>
          <ac:spMkLst>
            <pc:docMk/>
            <pc:sldMk cId="2539042537" sldId="1083"/>
            <ac:spMk id="21" creationId="{3BCC0DCF-B9B0-409E-BC0D-FC579728D34C}"/>
          </ac:spMkLst>
        </pc:spChg>
        <pc:spChg chg="add mod">
          <ac:chgData name="Stalin Jacob Wilson Packia Dhas" userId="050d7d71-3621-4503-95e8-1c9a9d962492" providerId="ADAL" clId="{3FBC77E1-FE42-4F9E-B4B2-3759F3328945}" dt="2026-04-29T14:22:39.450" v="6816"/>
          <ac:spMkLst>
            <pc:docMk/>
            <pc:sldMk cId="2539042537" sldId="1083"/>
            <ac:spMk id="22" creationId="{C67ABD42-E895-4F7D-8C53-FBC0635C4661}"/>
          </ac:spMkLst>
        </pc:spChg>
        <pc:spChg chg="add mod">
          <ac:chgData name="Stalin Jacob Wilson Packia Dhas" userId="050d7d71-3621-4503-95e8-1c9a9d962492" providerId="ADAL" clId="{3FBC77E1-FE42-4F9E-B4B2-3759F3328945}" dt="2026-04-29T14:22:39.452" v="6825"/>
          <ac:spMkLst>
            <pc:docMk/>
            <pc:sldMk cId="2539042537" sldId="1083"/>
            <ac:spMk id="23" creationId="{E83CEAD5-D0C8-4CF0-AE24-9CE50EC540B3}"/>
          </ac:spMkLst>
        </pc:spChg>
        <pc:spChg chg="add mod">
          <ac:chgData name="Stalin Jacob Wilson Packia Dhas" userId="050d7d71-3621-4503-95e8-1c9a9d962492" providerId="ADAL" clId="{3FBC77E1-FE42-4F9E-B4B2-3759F3328945}" dt="2026-04-29T14:22:39.457" v="6836"/>
          <ac:spMkLst>
            <pc:docMk/>
            <pc:sldMk cId="2539042537" sldId="1083"/>
            <ac:spMk id="24" creationId="{EE130562-E07F-4735-9942-3ABB7396665F}"/>
          </ac:spMkLst>
        </pc:spChg>
        <pc:spChg chg="add mod">
          <ac:chgData name="Stalin Jacob Wilson Packia Dhas" userId="050d7d71-3621-4503-95e8-1c9a9d962492" providerId="ADAL" clId="{3FBC77E1-FE42-4F9E-B4B2-3759F3328945}" dt="2026-04-29T14:22:39.459" v="6846"/>
          <ac:spMkLst>
            <pc:docMk/>
            <pc:sldMk cId="2539042537" sldId="1083"/>
            <ac:spMk id="25" creationId="{6D453801-D308-48A8-9579-045C8265985A}"/>
          </ac:spMkLst>
        </pc:spChg>
        <pc:spChg chg="add mod">
          <ac:chgData name="Stalin Jacob Wilson Packia Dhas" userId="050d7d71-3621-4503-95e8-1c9a9d962492" providerId="ADAL" clId="{3FBC77E1-FE42-4F9E-B4B2-3759F3328945}" dt="2026-04-29T14:22:39.476" v="6862"/>
          <ac:spMkLst>
            <pc:docMk/>
            <pc:sldMk cId="2539042537" sldId="1083"/>
            <ac:spMk id="26" creationId="{DD10DB06-6C77-4BC1-8194-B0758909B21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168" v="26419" actId="47"/>
        <pc:sldMkLst>
          <pc:docMk/>
          <pc:sldMk cId="3880833063" sldId="1083"/>
        </pc:sldMkLst>
        <pc:spChg chg="mod">
          <ac:chgData name="Stalin Jacob Wilson Packia Dhas" userId="050d7d71-3621-4503-95e8-1c9a9d962492" providerId="ADAL" clId="{3FBC77E1-FE42-4F9E-B4B2-3759F3328945}" dt="2026-04-29T14:40:41.555" v="26292" actId="404"/>
          <ac:spMkLst>
            <pc:docMk/>
            <pc:sldMk cId="3880833063" sldId="108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3.258" v="13452"/>
          <ac:spMkLst>
            <pc:docMk/>
            <pc:sldMk cId="3880833063" sldId="108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3.274" v="13463"/>
          <ac:spMkLst>
            <pc:docMk/>
            <pc:sldMk cId="3880833063" sldId="1083"/>
            <ac:spMk id="4" creationId="{5048FAB3-42C8-40C3-9C16-163CA48C0166}"/>
          </ac:spMkLst>
        </pc:spChg>
        <pc:spChg chg="add mod">
          <ac:chgData name="Stalin Jacob Wilson Packia Dhas" userId="050d7d71-3621-4503-95e8-1c9a9d962492" providerId="ADAL" clId="{3FBC77E1-FE42-4F9E-B4B2-3759F3328945}" dt="2026-04-29T14:33:03.274" v="13475"/>
          <ac:spMkLst>
            <pc:docMk/>
            <pc:sldMk cId="3880833063" sldId="1083"/>
            <ac:spMk id="5" creationId="{38815EA0-45C6-4726-80C7-00192CE6791C}"/>
          </ac:spMkLst>
        </pc:spChg>
        <pc:spChg chg="add mod">
          <ac:chgData name="Stalin Jacob Wilson Packia Dhas" userId="050d7d71-3621-4503-95e8-1c9a9d962492" providerId="ADAL" clId="{3FBC77E1-FE42-4F9E-B4B2-3759F3328945}" dt="2026-04-29T14:33:03.274" v="13482"/>
          <ac:spMkLst>
            <pc:docMk/>
            <pc:sldMk cId="3880833063" sldId="1083"/>
            <ac:spMk id="6" creationId="{7E9FB835-EDB7-49BC-AFAB-FBDD65DA29E3}"/>
          </ac:spMkLst>
        </pc:spChg>
        <pc:spChg chg="add mod">
          <ac:chgData name="Stalin Jacob Wilson Packia Dhas" userId="050d7d71-3621-4503-95e8-1c9a9d962492" providerId="ADAL" clId="{3FBC77E1-FE42-4F9E-B4B2-3759F3328945}" dt="2026-04-29T14:33:03.274" v="13489"/>
          <ac:spMkLst>
            <pc:docMk/>
            <pc:sldMk cId="3880833063" sldId="1083"/>
            <ac:spMk id="7" creationId="{005B6A3B-617D-4623-8236-E065856ADB10}"/>
          </ac:spMkLst>
        </pc:spChg>
        <pc:spChg chg="add mod">
          <ac:chgData name="Stalin Jacob Wilson Packia Dhas" userId="050d7d71-3621-4503-95e8-1c9a9d962492" providerId="ADAL" clId="{3FBC77E1-FE42-4F9E-B4B2-3759F3328945}" dt="2026-04-29T14:33:03.290" v="13496"/>
          <ac:spMkLst>
            <pc:docMk/>
            <pc:sldMk cId="3880833063" sldId="1083"/>
            <ac:spMk id="8" creationId="{CC4B7F57-25D9-4EAA-A0BA-C97AD92DD467}"/>
          </ac:spMkLst>
        </pc:spChg>
        <pc:spChg chg="add mod">
          <ac:chgData name="Stalin Jacob Wilson Packia Dhas" userId="050d7d71-3621-4503-95e8-1c9a9d962492" providerId="ADAL" clId="{3FBC77E1-FE42-4F9E-B4B2-3759F3328945}" dt="2026-04-29T14:33:03.306" v="13503"/>
          <ac:spMkLst>
            <pc:docMk/>
            <pc:sldMk cId="3880833063" sldId="1083"/>
            <ac:spMk id="9" creationId="{1E19F959-FFDB-4B33-B5DF-A07E35208AC0}"/>
          </ac:spMkLst>
        </pc:spChg>
        <pc:spChg chg="add mod">
          <ac:chgData name="Stalin Jacob Wilson Packia Dhas" userId="050d7d71-3621-4503-95e8-1c9a9d962492" providerId="ADAL" clId="{3FBC77E1-FE42-4F9E-B4B2-3759F3328945}" dt="2026-04-29T14:33:03.319" v="13513"/>
          <ac:spMkLst>
            <pc:docMk/>
            <pc:sldMk cId="3880833063" sldId="1083"/>
            <ac:spMk id="10" creationId="{11735D3A-B085-431F-BB55-D910A0B9DFE5}"/>
          </ac:spMkLst>
        </pc:spChg>
        <pc:spChg chg="add mod">
          <ac:chgData name="Stalin Jacob Wilson Packia Dhas" userId="050d7d71-3621-4503-95e8-1c9a9d962492" providerId="ADAL" clId="{3FBC77E1-FE42-4F9E-B4B2-3759F3328945}" dt="2026-04-29T14:33:03.322" v="13522"/>
          <ac:spMkLst>
            <pc:docMk/>
            <pc:sldMk cId="3880833063" sldId="1083"/>
            <ac:spMk id="11" creationId="{5E2DCA32-D38C-4606-A497-A27CD9780C4F}"/>
          </ac:spMkLst>
        </pc:spChg>
        <pc:spChg chg="add mod">
          <ac:chgData name="Stalin Jacob Wilson Packia Dhas" userId="050d7d71-3621-4503-95e8-1c9a9d962492" providerId="ADAL" clId="{3FBC77E1-FE42-4F9E-B4B2-3759F3328945}" dt="2026-04-29T14:33:03.326" v="13533"/>
          <ac:spMkLst>
            <pc:docMk/>
            <pc:sldMk cId="3880833063" sldId="1083"/>
            <ac:spMk id="12" creationId="{073C1C87-3903-4B5F-A71B-C1FF10103822}"/>
          </ac:spMkLst>
        </pc:spChg>
        <pc:spChg chg="add mod">
          <ac:chgData name="Stalin Jacob Wilson Packia Dhas" userId="050d7d71-3621-4503-95e8-1c9a9d962492" providerId="ADAL" clId="{3FBC77E1-FE42-4F9E-B4B2-3759F3328945}" dt="2026-04-29T14:33:03.330" v="13543"/>
          <ac:spMkLst>
            <pc:docMk/>
            <pc:sldMk cId="3880833063" sldId="1083"/>
            <ac:spMk id="13" creationId="{59A1FEBF-9BBB-4639-A464-468AA0AD5AE3}"/>
          </ac:spMkLst>
        </pc:spChg>
        <pc:spChg chg="add mod">
          <ac:chgData name="Stalin Jacob Wilson Packia Dhas" userId="050d7d71-3621-4503-95e8-1c9a9d962492" providerId="ADAL" clId="{3FBC77E1-FE42-4F9E-B4B2-3759F3328945}" dt="2026-04-29T14:33:03.334" v="13553"/>
          <ac:spMkLst>
            <pc:docMk/>
            <pc:sldMk cId="3880833063" sldId="1083"/>
            <ac:spMk id="14" creationId="{48F1F353-9D0C-4EDF-8050-550618205BFF}"/>
          </ac:spMkLst>
        </pc:spChg>
        <pc:spChg chg="add mod">
          <ac:chgData name="Stalin Jacob Wilson Packia Dhas" userId="050d7d71-3621-4503-95e8-1c9a9d962492" providerId="ADAL" clId="{3FBC77E1-FE42-4F9E-B4B2-3759F3328945}" dt="2026-04-29T14:33:03.337" v="13562"/>
          <ac:spMkLst>
            <pc:docMk/>
            <pc:sldMk cId="3880833063" sldId="1083"/>
            <ac:spMk id="15" creationId="{64804A13-EAB0-49F3-96C9-660D5E809279}"/>
          </ac:spMkLst>
        </pc:spChg>
        <pc:spChg chg="add mod">
          <ac:chgData name="Stalin Jacob Wilson Packia Dhas" userId="050d7d71-3621-4503-95e8-1c9a9d962492" providerId="ADAL" clId="{3FBC77E1-FE42-4F9E-B4B2-3759F3328945}" dt="2026-04-29T14:33:03.337" v="13573"/>
          <ac:spMkLst>
            <pc:docMk/>
            <pc:sldMk cId="3880833063" sldId="1083"/>
            <ac:spMk id="16" creationId="{CF6D9F8D-6DC4-4355-8716-C471472FD674}"/>
          </ac:spMkLst>
        </pc:spChg>
        <pc:spChg chg="add mod">
          <ac:chgData name="Stalin Jacob Wilson Packia Dhas" userId="050d7d71-3621-4503-95e8-1c9a9d962492" providerId="ADAL" clId="{3FBC77E1-FE42-4F9E-B4B2-3759F3328945}" dt="2026-04-29T14:33:03.344" v="13583"/>
          <ac:spMkLst>
            <pc:docMk/>
            <pc:sldMk cId="3880833063" sldId="1083"/>
            <ac:spMk id="17" creationId="{A446D715-288F-4EBB-BC90-7695727722BD}"/>
          </ac:spMkLst>
        </pc:spChg>
        <pc:spChg chg="add mod">
          <ac:chgData name="Stalin Jacob Wilson Packia Dhas" userId="050d7d71-3621-4503-95e8-1c9a9d962492" providerId="ADAL" clId="{3FBC77E1-FE42-4F9E-B4B2-3759F3328945}" dt="2026-04-29T14:33:03.344" v="13593"/>
          <ac:spMkLst>
            <pc:docMk/>
            <pc:sldMk cId="3880833063" sldId="1083"/>
            <ac:spMk id="18" creationId="{490AE8E5-44E1-4255-B0B8-3C77F0F7B7FA}"/>
          </ac:spMkLst>
        </pc:spChg>
        <pc:spChg chg="add mod">
          <ac:chgData name="Stalin Jacob Wilson Packia Dhas" userId="050d7d71-3621-4503-95e8-1c9a9d962492" providerId="ADAL" clId="{3FBC77E1-FE42-4F9E-B4B2-3759F3328945}" dt="2026-04-29T14:33:03.353" v="13602"/>
          <ac:spMkLst>
            <pc:docMk/>
            <pc:sldMk cId="3880833063" sldId="1083"/>
            <ac:spMk id="19" creationId="{FC2014A3-6D22-43AC-B0E1-8F53F5F529D6}"/>
          </ac:spMkLst>
        </pc:spChg>
        <pc:spChg chg="add mod">
          <ac:chgData name="Stalin Jacob Wilson Packia Dhas" userId="050d7d71-3621-4503-95e8-1c9a9d962492" providerId="ADAL" clId="{3FBC77E1-FE42-4F9E-B4B2-3759F3328945}" dt="2026-04-29T14:33:03.353" v="13613"/>
          <ac:spMkLst>
            <pc:docMk/>
            <pc:sldMk cId="3880833063" sldId="1083"/>
            <ac:spMk id="20" creationId="{E04F9D3F-E1DD-46B4-A13F-5FADFFE0C10B}"/>
          </ac:spMkLst>
        </pc:spChg>
        <pc:spChg chg="add mod">
          <ac:chgData name="Stalin Jacob Wilson Packia Dhas" userId="050d7d71-3621-4503-95e8-1c9a9d962492" providerId="ADAL" clId="{3FBC77E1-FE42-4F9E-B4B2-3759F3328945}" dt="2026-04-29T14:33:03.353" v="13623"/>
          <ac:spMkLst>
            <pc:docMk/>
            <pc:sldMk cId="3880833063" sldId="1083"/>
            <ac:spMk id="21" creationId="{8FD94114-6F32-4A49-BE5C-D5930A7724A8}"/>
          </ac:spMkLst>
        </pc:spChg>
        <pc:spChg chg="add mod">
          <ac:chgData name="Stalin Jacob Wilson Packia Dhas" userId="050d7d71-3621-4503-95e8-1c9a9d962492" providerId="ADAL" clId="{3FBC77E1-FE42-4F9E-B4B2-3759F3328945}" dt="2026-04-29T14:33:03.353" v="13633"/>
          <ac:spMkLst>
            <pc:docMk/>
            <pc:sldMk cId="3880833063" sldId="1083"/>
            <ac:spMk id="22" creationId="{16EE9FA8-B15E-4595-8888-7913BE92FE71}"/>
          </ac:spMkLst>
        </pc:spChg>
        <pc:spChg chg="add mod">
          <ac:chgData name="Stalin Jacob Wilson Packia Dhas" userId="050d7d71-3621-4503-95e8-1c9a9d962492" providerId="ADAL" clId="{3FBC77E1-FE42-4F9E-B4B2-3759F3328945}" dt="2026-04-29T14:33:03.353" v="13642"/>
          <ac:spMkLst>
            <pc:docMk/>
            <pc:sldMk cId="3880833063" sldId="1083"/>
            <ac:spMk id="23" creationId="{627AF17D-2F35-45C4-9122-D25D4156F54C}"/>
          </ac:spMkLst>
        </pc:spChg>
        <pc:spChg chg="add mod">
          <ac:chgData name="Stalin Jacob Wilson Packia Dhas" userId="050d7d71-3621-4503-95e8-1c9a9d962492" providerId="ADAL" clId="{3FBC77E1-FE42-4F9E-B4B2-3759F3328945}" dt="2026-04-29T14:33:03.369" v="13653"/>
          <ac:spMkLst>
            <pc:docMk/>
            <pc:sldMk cId="3880833063" sldId="1083"/>
            <ac:spMk id="24" creationId="{B4E43FCD-1F60-4C50-AA6C-1FE9EB326C4C}"/>
          </ac:spMkLst>
        </pc:spChg>
        <pc:spChg chg="add mod">
          <ac:chgData name="Stalin Jacob Wilson Packia Dhas" userId="050d7d71-3621-4503-95e8-1c9a9d962492" providerId="ADAL" clId="{3FBC77E1-FE42-4F9E-B4B2-3759F3328945}" dt="2026-04-29T14:33:03.369" v="13663"/>
          <ac:spMkLst>
            <pc:docMk/>
            <pc:sldMk cId="3880833063" sldId="1083"/>
            <ac:spMk id="25" creationId="{FEBA8C9B-2C21-4FE4-8954-EB75C30F163F}"/>
          </ac:spMkLst>
        </pc:spChg>
        <pc:spChg chg="add mod">
          <ac:chgData name="Stalin Jacob Wilson Packia Dhas" userId="050d7d71-3621-4503-95e8-1c9a9d962492" providerId="ADAL" clId="{3FBC77E1-FE42-4F9E-B4B2-3759F3328945}" dt="2026-04-29T14:33:03.391" v="13679"/>
          <ac:spMkLst>
            <pc:docMk/>
            <pc:sldMk cId="3880833063" sldId="1083"/>
            <ac:spMk id="26" creationId="{18866B5C-A3EA-4995-9BDF-ADA43335BDE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2.720" v="10463" actId="47"/>
        <pc:sldMkLst>
          <pc:docMk/>
          <pc:sldMk cId="2596052039" sldId="1084"/>
        </pc:sldMkLst>
        <pc:spChg chg="mod">
          <ac:chgData name="Stalin Jacob Wilson Packia Dhas" userId="050d7d71-3621-4503-95e8-1c9a9d962492" providerId="ADAL" clId="{3FBC77E1-FE42-4F9E-B4B2-3759F3328945}" dt="2026-04-29T14:22:40.673" v="6866"/>
          <ac:spMkLst>
            <pc:docMk/>
            <pc:sldMk cId="2596052039" sldId="108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40.684" v="6867"/>
          <ac:spMkLst>
            <pc:docMk/>
            <pc:sldMk cId="2596052039" sldId="108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40.692" v="6878"/>
          <ac:spMkLst>
            <pc:docMk/>
            <pc:sldMk cId="2596052039" sldId="1084"/>
            <ac:spMk id="4" creationId="{1CA79BA1-AC9B-4FA5-913D-DACDD2DF368A}"/>
          </ac:spMkLst>
        </pc:spChg>
        <pc:spChg chg="add mod">
          <ac:chgData name="Stalin Jacob Wilson Packia Dhas" userId="050d7d71-3621-4503-95e8-1c9a9d962492" providerId="ADAL" clId="{3FBC77E1-FE42-4F9E-B4B2-3759F3328945}" dt="2026-04-29T14:22:40.699" v="6890"/>
          <ac:spMkLst>
            <pc:docMk/>
            <pc:sldMk cId="2596052039" sldId="1084"/>
            <ac:spMk id="5" creationId="{7B821106-F88F-434C-9FEA-32B744B0792B}"/>
          </ac:spMkLst>
        </pc:spChg>
        <pc:spChg chg="add mod">
          <ac:chgData name="Stalin Jacob Wilson Packia Dhas" userId="050d7d71-3621-4503-95e8-1c9a9d962492" providerId="ADAL" clId="{3FBC77E1-FE42-4F9E-B4B2-3759F3328945}" dt="2026-04-29T14:22:40.700" v="6897"/>
          <ac:spMkLst>
            <pc:docMk/>
            <pc:sldMk cId="2596052039" sldId="1084"/>
            <ac:spMk id="6" creationId="{42D08CEC-277F-467F-9138-93284BBA5A49}"/>
          </ac:spMkLst>
        </pc:spChg>
        <pc:spChg chg="add mod">
          <ac:chgData name="Stalin Jacob Wilson Packia Dhas" userId="050d7d71-3621-4503-95e8-1c9a9d962492" providerId="ADAL" clId="{3FBC77E1-FE42-4F9E-B4B2-3759F3328945}" dt="2026-04-29T14:22:40.706" v="6904"/>
          <ac:spMkLst>
            <pc:docMk/>
            <pc:sldMk cId="2596052039" sldId="1084"/>
            <ac:spMk id="7" creationId="{5F89BAAF-23FB-4CA7-86FD-CCB7E1DB15EE}"/>
          </ac:spMkLst>
        </pc:spChg>
        <pc:spChg chg="add mod">
          <ac:chgData name="Stalin Jacob Wilson Packia Dhas" userId="050d7d71-3621-4503-95e8-1c9a9d962492" providerId="ADAL" clId="{3FBC77E1-FE42-4F9E-B4B2-3759F3328945}" dt="2026-04-29T14:22:40.709" v="6913"/>
          <ac:spMkLst>
            <pc:docMk/>
            <pc:sldMk cId="2596052039" sldId="1084"/>
            <ac:spMk id="8" creationId="{BCBBE9DA-3DCB-4736-8A1A-2033B9569163}"/>
          </ac:spMkLst>
        </pc:spChg>
        <pc:spChg chg="add mod">
          <ac:chgData name="Stalin Jacob Wilson Packia Dhas" userId="050d7d71-3621-4503-95e8-1c9a9d962492" providerId="ADAL" clId="{3FBC77E1-FE42-4F9E-B4B2-3759F3328945}" dt="2026-04-29T14:22:40.716" v="6920"/>
          <ac:spMkLst>
            <pc:docMk/>
            <pc:sldMk cId="2596052039" sldId="1084"/>
            <ac:spMk id="9" creationId="{C8B4E225-54E4-49D7-AAE7-1E5EDB4BC00B}"/>
          </ac:spMkLst>
        </pc:spChg>
        <pc:spChg chg="add mod">
          <ac:chgData name="Stalin Jacob Wilson Packia Dhas" userId="050d7d71-3621-4503-95e8-1c9a9d962492" providerId="ADAL" clId="{3FBC77E1-FE42-4F9E-B4B2-3759F3328945}" dt="2026-04-29T14:22:40.723" v="6927"/>
          <ac:spMkLst>
            <pc:docMk/>
            <pc:sldMk cId="2596052039" sldId="1084"/>
            <ac:spMk id="10" creationId="{049FC8EA-B8D9-41D1-9DDD-6E1566BECEEC}"/>
          </ac:spMkLst>
        </pc:spChg>
        <pc:spChg chg="add mod">
          <ac:chgData name="Stalin Jacob Wilson Packia Dhas" userId="050d7d71-3621-4503-95e8-1c9a9d962492" providerId="ADAL" clId="{3FBC77E1-FE42-4F9E-B4B2-3759F3328945}" dt="2026-04-29T14:22:40.734" v="6937"/>
          <ac:spMkLst>
            <pc:docMk/>
            <pc:sldMk cId="2596052039" sldId="1084"/>
            <ac:spMk id="11" creationId="{92F71AD5-7463-47CC-92CC-C57593CEE6E6}"/>
          </ac:spMkLst>
        </pc:spChg>
        <pc:spChg chg="add mod">
          <ac:chgData name="Stalin Jacob Wilson Packia Dhas" userId="050d7d71-3621-4503-95e8-1c9a9d962492" providerId="ADAL" clId="{3FBC77E1-FE42-4F9E-B4B2-3759F3328945}" dt="2026-04-29T14:22:40.734" v="6946"/>
          <ac:spMkLst>
            <pc:docMk/>
            <pc:sldMk cId="2596052039" sldId="1084"/>
            <ac:spMk id="12" creationId="{EF1C0D5C-C235-4BA2-AB3F-496A37670558}"/>
          </ac:spMkLst>
        </pc:spChg>
        <pc:spChg chg="add mod">
          <ac:chgData name="Stalin Jacob Wilson Packia Dhas" userId="050d7d71-3621-4503-95e8-1c9a9d962492" providerId="ADAL" clId="{3FBC77E1-FE42-4F9E-B4B2-3759F3328945}" dt="2026-04-29T14:22:40.742" v="6957"/>
          <ac:spMkLst>
            <pc:docMk/>
            <pc:sldMk cId="2596052039" sldId="1084"/>
            <ac:spMk id="13" creationId="{726257FE-E675-4253-BA24-E52424238F98}"/>
          </ac:spMkLst>
        </pc:spChg>
        <pc:spChg chg="add mod">
          <ac:chgData name="Stalin Jacob Wilson Packia Dhas" userId="050d7d71-3621-4503-95e8-1c9a9d962492" providerId="ADAL" clId="{3FBC77E1-FE42-4F9E-B4B2-3759F3328945}" dt="2026-04-29T14:22:40.746" v="6967"/>
          <ac:spMkLst>
            <pc:docMk/>
            <pc:sldMk cId="2596052039" sldId="1084"/>
            <ac:spMk id="14" creationId="{12EB155E-E783-48F9-BD99-83FAC5B4E574}"/>
          </ac:spMkLst>
        </pc:spChg>
        <pc:spChg chg="add mod">
          <ac:chgData name="Stalin Jacob Wilson Packia Dhas" userId="050d7d71-3621-4503-95e8-1c9a9d962492" providerId="ADAL" clId="{3FBC77E1-FE42-4F9E-B4B2-3759F3328945}" dt="2026-04-29T14:22:40.750" v="6977"/>
          <ac:spMkLst>
            <pc:docMk/>
            <pc:sldMk cId="2596052039" sldId="1084"/>
            <ac:spMk id="15" creationId="{01438CB4-F026-4B9A-965A-19C0E1915BFD}"/>
          </ac:spMkLst>
        </pc:spChg>
        <pc:spChg chg="add mod">
          <ac:chgData name="Stalin Jacob Wilson Packia Dhas" userId="050d7d71-3621-4503-95e8-1c9a9d962492" providerId="ADAL" clId="{3FBC77E1-FE42-4F9E-B4B2-3759F3328945}" dt="2026-04-29T14:22:40.754" v="6986"/>
          <ac:spMkLst>
            <pc:docMk/>
            <pc:sldMk cId="2596052039" sldId="1084"/>
            <ac:spMk id="16" creationId="{8610C00F-1BAF-4693-8891-8D3A1A748ADB}"/>
          </ac:spMkLst>
        </pc:spChg>
        <pc:spChg chg="add mod">
          <ac:chgData name="Stalin Jacob Wilson Packia Dhas" userId="050d7d71-3621-4503-95e8-1c9a9d962492" providerId="ADAL" clId="{3FBC77E1-FE42-4F9E-B4B2-3759F3328945}" dt="2026-04-29T14:22:40.758" v="6997"/>
          <ac:spMkLst>
            <pc:docMk/>
            <pc:sldMk cId="2596052039" sldId="1084"/>
            <ac:spMk id="17" creationId="{32E3D7B2-C61C-4826-B8E8-75C289C52346}"/>
          </ac:spMkLst>
        </pc:spChg>
        <pc:spChg chg="add mod">
          <ac:chgData name="Stalin Jacob Wilson Packia Dhas" userId="050d7d71-3621-4503-95e8-1c9a9d962492" providerId="ADAL" clId="{3FBC77E1-FE42-4F9E-B4B2-3759F3328945}" dt="2026-04-29T14:22:40.762" v="7007"/>
          <ac:spMkLst>
            <pc:docMk/>
            <pc:sldMk cId="2596052039" sldId="1084"/>
            <ac:spMk id="18" creationId="{1E648179-F998-40C3-939C-1CA75949A0DC}"/>
          </ac:spMkLst>
        </pc:spChg>
        <pc:spChg chg="add mod">
          <ac:chgData name="Stalin Jacob Wilson Packia Dhas" userId="050d7d71-3621-4503-95e8-1c9a9d962492" providerId="ADAL" clId="{3FBC77E1-FE42-4F9E-B4B2-3759F3328945}" dt="2026-04-29T14:22:40.767" v="7017"/>
          <ac:spMkLst>
            <pc:docMk/>
            <pc:sldMk cId="2596052039" sldId="1084"/>
            <ac:spMk id="19" creationId="{412ECE83-3AD0-4966-B5C2-04D9521CDB5A}"/>
          </ac:spMkLst>
        </pc:spChg>
        <pc:spChg chg="add mod">
          <ac:chgData name="Stalin Jacob Wilson Packia Dhas" userId="050d7d71-3621-4503-95e8-1c9a9d962492" providerId="ADAL" clId="{3FBC77E1-FE42-4F9E-B4B2-3759F3328945}" dt="2026-04-29T14:22:40.773" v="7026"/>
          <ac:spMkLst>
            <pc:docMk/>
            <pc:sldMk cId="2596052039" sldId="1084"/>
            <ac:spMk id="20" creationId="{9EDC5051-5CAB-4D64-904F-7120CCEEE998}"/>
          </ac:spMkLst>
        </pc:spChg>
        <pc:spChg chg="add mod">
          <ac:chgData name="Stalin Jacob Wilson Packia Dhas" userId="050d7d71-3621-4503-95e8-1c9a9d962492" providerId="ADAL" clId="{3FBC77E1-FE42-4F9E-B4B2-3759F3328945}" dt="2026-04-29T14:22:40.775" v="7037"/>
          <ac:spMkLst>
            <pc:docMk/>
            <pc:sldMk cId="2596052039" sldId="1084"/>
            <ac:spMk id="21" creationId="{7C14F63D-9BB6-4DEB-A6FE-4C64525529A1}"/>
          </ac:spMkLst>
        </pc:spChg>
        <pc:spChg chg="add mod">
          <ac:chgData name="Stalin Jacob Wilson Packia Dhas" userId="050d7d71-3621-4503-95e8-1c9a9d962492" providerId="ADAL" clId="{3FBC77E1-FE42-4F9E-B4B2-3759F3328945}" dt="2026-04-29T14:22:40.782" v="7047"/>
          <ac:spMkLst>
            <pc:docMk/>
            <pc:sldMk cId="2596052039" sldId="1084"/>
            <ac:spMk id="22" creationId="{A3A6A47C-E450-414D-B93B-99F0973F55C2}"/>
          </ac:spMkLst>
        </pc:spChg>
        <pc:spChg chg="add mod">
          <ac:chgData name="Stalin Jacob Wilson Packia Dhas" userId="050d7d71-3621-4503-95e8-1c9a9d962492" providerId="ADAL" clId="{3FBC77E1-FE42-4F9E-B4B2-3759F3328945}" dt="2026-04-29T14:22:40.784" v="7057"/>
          <ac:spMkLst>
            <pc:docMk/>
            <pc:sldMk cId="2596052039" sldId="1084"/>
            <ac:spMk id="23" creationId="{A3355DD0-C3BF-489A-921D-F5491B835A29}"/>
          </ac:spMkLst>
        </pc:spChg>
        <pc:spChg chg="add mod">
          <ac:chgData name="Stalin Jacob Wilson Packia Dhas" userId="050d7d71-3621-4503-95e8-1c9a9d962492" providerId="ADAL" clId="{3FBC77E1-FE42-4F9E-B4B2-3759F3328945}" dt="2026-04-29T14:22:40.790" v="7066"/>
          <ac:spMkLst>
            <pc:docMk/>
            <pc:sldMk cId="2596052039" sldId="1084"/>
            <ac:spMk id="24" creationId="{44AEC3E3-3F22-4E4E-A19D-B47392281E36}"/>
          </ac:spMkLst>
        </pc:spChg>
        <pc:spChg chg="add mod">
          <ac:chgData name="Stalin Jacob Wilson Packia Dhas" userId="050d7d71-3621-4503-95e8-1c9a9d962492" providerId="ADAL" clId="{3FBC77E1-FE42-4F9E-B4B2-3759F3328945}" dt="2026-04-29T14:22:40.794" v="7077"/>
          <ac:spMkLst>
            <pc:docMk/>
            <pc:sldMk cId="2596052039" sldId="1084"/>
            <ac:spMk id="25" creationId="{067766DF-A40A-4761-A567-A73935BF6EE9}"/>
          </ac:spMkLst>
        </pc:spChg>
        <pc:spChg chg="add mod">
          <ac:chgData name="Stalin Jacob Wilson Packia Dhas" userId="050d7d71-3621-4503-95e8-1c9a9d962492" providerId="ADAL" clId="{3FBC77E1-FE42-4F9E-B4B2-3759F3328945}" dt="2026-04-29T14:22:40.799" v="7087"/>
          <ac:spMkLst>
            <pc:docMk/>
            <pc:sldMk cId="2596052039" sldId="1084"/>
            <ac:spMk id="26" creationId="{A34C1CF6-907F-417A-A35C-72B707AB8F0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305" v="26420" actId="47"/>
        <pc:sldMkLst>
          <pc:docMk/>
          <pc:sldMk cId="3399097742" sldId="1084"/>
        </pc:sldMkLst>
        <pc:spChg chg="mod">
          <ac:chgData name="Stalin Jacob Wilson Packia Dhas" userId="050d7d71-3621-4503-95e8-1c9a9d962492" providerId="ADAL" clId="{3FBC77E1-FE42-4F9E-B4B2-3759F3328945}" dt="2026-04-29T14:40:49.309" v="26296" actId="1076"/>
          <ac:spMkLst>
            <pc:docMk/>
            <pc:sldMk cId="3399097742" sldId="108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4.545" v="13684"/>
          <ac:spMkLst>
            <pc:docMk/>
            <pc:sldMk cId="3399097742" sldId="108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4.554" v="13695"/>
          <ac:spMkLst>
            <pc:docMk/>
            <pc:sldMk cId="3399097742" sldId="1084"/>
            <ac:spMk id="4" creationId="{7EA9AFC2-E2D3-4058-9D05-7E43289EEA60}"/>
          </ac:spMkLst>
        </pc:spChg>
        <pc:spChg chg="add mod">
          <ac:chgData name="Stalin Jacob Wilson Packia Dhas" userId="050d7d71-3621-4503-95e8-1c9a9d962492" providerId="ADAL" clId="{3FBC77E1-FE42-4F9E-B4B2-3759F3328945}" dt="2026-04-29T14:33:04.554" v="13707"/>
          <ac:spMkLst>
            <pc:docMk/>
            <pc:sldMk cId="3399097742" sldId="1084"/>
            <ac:spMk id="5" creationId="{116A324A-36F5-471F-BF2E-BB977D10EB6C}"/>
          </ac:spMkLst>
        </pc:spChg>
        <pc:spChg chg="add mod">
          <ac:chgData name="Stalin Jacob Wilson Packia Dhas" userId="050d7d71-3621-4503-95e8-1c9a9d962492" providerId="ADAL" clId="{3FBC77E1-FE42-4F9E-B4B2-3759F3328945}" dt="2026-04-29T14:33:04.561" v="13714"/>
          <ac:spMkLst>
            <pc:docMk/>
            <pc:sldMk cId="3399097742" sldId="1084"/>
            <ac:spMk id="6" creationId="{BC6822FA-03DF-41AE-A505-AF576F33EC35}"/>
          </ac:spMkLst>
        </pc:spChg>
        <pc:spChg chg="add mod">
          <ac:chgData name="Stalin Jacob Wilson Packia Dhas" userId="050d7d71-3621-4503-95e8-1c9a9d962492" providerId="ADAL" clId="{3FBC77E1-FE42-4F9E-B4B2-3759F3328945}" dt="2026-04-29T14:33:04.561" v="13721"/>
          <ac:spMkLst>
            <pc:docMk/>
            <pc:sldMk cId="3399097742" sldId="1084"/>
            <ac:spMk id="7" creationId="{47E0356C-52DE-4D9D-8DF6-97576031F6F9}"/>
          </ac:spMkLst>
        </pc:spChg>
        <pc:spChg chg="add mod">
          <ac:chgData name="Stalin Jacob Wilson Packia Dhas" userId="050d7d71-3621-4503-95e8-1c9a9d962492" providerId="ADAL" clId="{3FBC77E1-FE42-4F9E-B4B2-3759F3328945}" dt="2026-04-29T14:33:04.561" v="13730"/>
          <ac:spMkLst>
            <pc:docMk/>
            <pc:sldMk cId="3399097742" sldId="1084"/>
            <ac:spMk id="8" creationId="{C9403CFF-B012-45CD-B6BC-7B4365199BAF}"/>
          </ac:spMkLst>
        </pc:spChg>
        <pc:spChg chg="add mod">
          <ac:chgData name="Stalin Jacob Wilson Packia Dhas" userId="050d7d71-3621-4503-95e8-1c9a9d962492" providerId="ADAL" clId="{3FBC77E1-FE42-4F9E-B4B2-3759F3328945}" dt="2026-04-29T14:33:04.561" v="13737"/>
          <ac:spMkLst>
            <pc:docMk/>
            <pc:sldMk cId="3399097742" sldId="1084"/>
            <ac:spMk id="9" creationId="{F44B87DD-A8D5-40C7-9F49-B035EDB7BC3E}"/>
          </ac:spMkLst>
        </pc:spChg>
        <pc:spChg chg="add mod">
          <ac:chgData name="Stalin Jacob Wilson Packia Dhas" userId="050d7d71-3621-4503-95e8-1c9a9d962492" providerId="ADAL" clId="{3FBC77E1-FE42-4F9E-B4B2-3759F3328945}" dt="2026-04-29T14:33:04.577" v="13744"/>
          <ac:spMkLst>
            <pc:docMk/>
            <pc:sldMk cId="3399097742" sldId="1084"/>
            <ac:spMk id="10" creationId="{A16E2F9E-22F1-4FDB-85D9-718CDB093A53}"/>
          </ac:spMkLst>
        </pc:spChg>
        <pc:spChg chg="add mod">
          <ac:chgData name="Stalin Jacob Wilson Packia Dhas" userId="050d7d71-3621-4503-95e8-1c9a9d962492" providerId="ADAL" clId="{3FBC77E1-FE42-4F9E-B4B2-3759F3328945}" dt="2026-04-29T14:33:04.593" v="13754"/>
          <ac:spMkLst>
            <pc:docMk/>
            <pc:sldMk cId="3399097742" sldId="1084"/>
            <ac:spMk id="11" creationId="{2CDF9C88-AFDA-4408-A91B-0220DC0B8A63}"/>
          </ac:spMkLst>
        </pc:spChg>
        <pc:spChg chg="add mod">
          <ac:chgData name="Stalin Jacob Wilson Packia Dhas" userId="050d7d71-3621-4503-95e8-1c9a9d962492" providerId="ADAL" clId="{3FBC77E1-FE42-4F9E-B4B2-3759F3328945}" dt="2026-04-29T14:33:04.593" v="13763"/>
          <ac:spMkLst>
            <pc:docMk/>
            <pc:sldMk cId="3399097742" sldId="1084"/>
            <ac:spMk id="12" creationId="{5935D826-FCBC-4840-A33F-A33C92F5CC5A}"/>
          </ac:spMkLst>
        </pc:spChg>
        <pc:spChg chg="add mod">
          <ac:chgData name="Stalin Jacob Wilson Packia Dhas" userId="050d7d71-3621-4503-95e8-1c9a9d962492" providerId="ADAL" clId="{3FBC77E1-FE42-4F9E-B4B2-3759F3328945}" dt="2026-04-29T14:33:04.593" v="13774"/>
          <ac:spMkLst>
            <pc:docMk/>
            <pc:sldMk cId="3399097742" sldId="1084"/>
            <ac:spMk id="13" creationId="{BF3011C6-37D3-4644-8711-CFF207FA25FA}"/>
          </ac:spMkLst>
        </pc:spChg>
        <pc:spChg chg="add mod">
          <ac:chgData name="Stalin Jacob Wilson Packia Dhas" userId="050d7d71-3621-4503-95e8-1c9a9d962492" providerId="ADAL" clId="{3FBC77E1-FE42-4F9E-B4B2-3759F3328945}" dt="2026-04-29T14:33:04.593" v="13784"/>
          <ac:spMkLst>
            <pc:docMk/>
            <pc:sldMk cId="3399097742" sldId="1084"/>
            <ac:spMk id="14" creationId="{9886A964-7294-4B64-A600-3B4D36F5DCD3}"/>
          </ac:spMkLst>
        </pc:spChg>
        <pc:spChg chg="add mod">
          <ac:chgData name="Stalin Jacob Wilson Packia Dhas" userId="050d7d71-3621-4503-95e8-1c9a9d962492" providerId="ADAL" clId="{3FBC77E1-FE42-4F9E-B4B2-3759F3328945}" dt="2026-04-29T14:33:04.609" v="13794"/>
          <ac:spMkLst>
            <pc:docMk/>
            <pc:sldMk cId="3399097742" sldId="1084"/>
            <ac:spMk id="15" creationId="{697760EE-A7F1-4186-A26C-D0A8A2B83858}"/>
          </ac:spMkLst>
        </pc:spChg>
        <pc:spChg chg="add mod">
          <ac:chgData name="Stalin Jacob Wilson Packia Dhas" userId="050d7d71-3621-4503-95e8-1c9a9d962492" providerId="ADAL" clId="{3FBC77E1-FE42-4F9E-B4B2-3759F3328945}" dt="2026-04-29T14:33:04.609" v="13803"/>
          <ac:spMkLst>
            <pc:docMk/>
            <pc:sldMk cId="3399097742" sldId="1084"/>
            <ac:spMk id="16" creationId="{AD014E9F-BE2C-4574-8BC4-BB3692537DF0}"/>
          </ac:spMkLst>
        </pc:spChg>
        <pc:spChg chg="add mod">
          <ac:chgData name="Stalin Jacob Wilson Packia Dhas" userId="050d7d71-3621-4503-95e8-1c9a9d962492" providerId="ADAL" clId="{3FBC77E1-FE42-4F9E-B4B2-3759F3328945}" dt="2026-04-29T14:33:04.609" v="13814"/>
          <ac:spMkLst>
            <pc:docMk/>
            <pc:sldMk cId="3399097742" sldId="1084"/>
            <ac:spMk id="17" creationId="{CC0A7710-159E-41B4-8918-A263685E77DC}"/>
          </ac:spMkLst>
        </pc:spChg>
        <pc:spChg chg="add mod">
          <ac:chgData name="Stalin Jacob Wilson Packia Dhas" userId="050d7d71-3621-4503-95e8-1c9a9d962492" providerId="ADAL" clId="{3FBC77E1-FE42-4F9E-B4B2-3759F3328945}" dt="2026-04-29T14:33:04.609" v="13824"/>
          <ac:spMkLst>
            <pc:docMk/>
            <pc:sldMk cId="3399097742" sldId="1084"/>
            <ac:spMk id="18" creationId="{1043DDFB-8D5F-430D-AD60-4AD8922E447D}"/>
          </ac:spMkLst>
        </pc:spChg>
        <pc:spChg chg="add mod">
          <ac:chgData name="Stalin Jacob Wilson Packia Dhas" userId="050d7d71-3621-4503-95e8-1c9a9d962492" providerId="ADAL" clId="{3FBC77E1-FE42-4F9E-B4B2-3759F3328945}" dt="2026-04-29T14:33:04.625" v="13834"/>
          <ac:spMkLst>
            <pc:docMk/>
            <pc:sldMk cId="3399097742" sldId="1084"/>
            <ac:spMk id="19" creationId="{FD245DC7-573B-45FE-8298-EA315FB808A8}"/>
          </ac:spMkLst>
        </pc:spChg>
        <pc:spChg chg="add mod">
          <ac:chgData name="Stalin Jacob Wilson Packia Dhas" userId="050d7d71-3621-4503-95e8-1c9a9d962492" providerId="ADAL" clId="{3FBC77E1-FE42-4F9E-B4B2-3759F3328945}" dt="2026-04-29T14:33:04.629" v="13843"/>
          <ac:spMkLst>
            <pc:docMk/>
            <pc:sldMk cId="3399097742" sldId="1084"/>
            <ac:spMk id="20" creationId="{BD733AE0-C94A-4E91-BDE0-4C77EE5E4B1D}"/>
          </ac:spMkLst>
        </pc:spChg>
        <pc:spChg chg="add mod">
          <ac:chgData name="Stalin Jacob Wilson Packia Dhas" userId="050d7d71-3621-4503-95e8-1c9a9d962492" providerId="ADAL" clId="{3FBC77E1-FE42-4F9E-B4B2-3759F3328945}" dt="2026-04-29T14:33:04.633" v="13854"/>
          <ac:spMkLst>
            <pc:docMk/>
            <pc:sldMk cId="3399097742" sldId="1084"/>
            <ac:spMk id="21" creationId="{3400557C-B198-44FA-90A6-DFC75FEC96A1}"/>
          </ac:spMkLst>
        </pc:spChg>
        <pc:spChg chg="add mod">
          <ac:chgData name="Stalin Jacob Wilson Packia Dhas" userId="050d7d71-3621-4503-95e8-1c9a9d962492" providerId="ADAL" clId="{3FBC77E1-FE42-4F9E-B4B2-3759F3328945}" dt="2026-04-29T14:33:04.639" v="13864"/>
          <ac:spMkLst>
            <pc:docMk/>
            <pc:sldMk cId="3399097742" sldId="1084"/>
            <ac:spMk id="22" creationId="{4D82005D-A78B-427B-90CC-05DDC0CAF993}"/>
          </ac:spMkLst>
        </pc:spChg>
        <pc:spChg chg="add mod">
          <ac:chgData name="Stalin Jacob Wilson Packia Dhas" userId="050d7d71-3621-4503-95e8-1c9a9d962492" providerId="ADAL" clId="{3FBC77E1-FE42-4F9E-B4B2-3759F3328945}" dt="2026-04-29T14:33:04.641" v="13874"/>
          <ac:spMkLst>
            <pc:docMk/>
            <pc:sldMk cId="3399097742" sldId="1084"/>
            <ac:spMk id="23" creationId="{C5FF270F-0006-4C36-9924-3DBC7F9FC577}"/>
          </ac:spMkLst>
        </pc:spChg>
        <pc:spChg chg="add mod">
          <ac:chgData name="Stalin Jacob Wilson Packia Dhas" userId="050d7d71-3621-4503-95e8-1c9a9d962492" providerId="ADAL" clId="{3FBC77E1-FE42-4F9E-B4B2-3759F3328945}" dt="2026-04-29T14:33:04.647" v="13883"/>
          <ac:spMkLst>
            <pc:docMk/>
            <pc:sldMk cId="3399097742" sldId="1084"/>
            <ac:spMk id="24" creationId="{768E747D-4A36-45BD-9583-209F031E90E0}"/>
          </ac:spMkLst>
        </pc:spChg>
        <pc:spChg chg="add mod">
          <ac:chgData name="Stalin Jacob Wilson Packia Dhas" userId="050d7d71-3621-4503-95e8-1c9a9d962492" providerId="ADAL" clId="{3FBC77E1-FE42-4F9E-B4B2-3759F3328945}" dt="2026-04-29T14:33:04.650" v="13894"/>
          <ac:spMkLst>
            <pc:docMk/>
            <pc:sldMk cId="3399097742" sldId="1084"/>
            <ac:spMk id="25" creationId="{19379B40-711E-4BFE-A2C4-CC4FC0923574}"/>
          </ac:spMkLst>
        </pc:spChg>
        <pc:spChg chg="add mod">
          <ac:chgData name="Stalin Jacob Wilson Packia Dhas" userId="050d7d71-3621-4503-95e8-1c9a9d962492" providerId="ADAL" clId="{3FBC77E1-FE42-4F9E-B4B2-3759F3328945}" dt="2026-04-29T14:33:04.657" v="13904"/>
          <ac:spMkLst>
            <pc:docMk/>
            <pc:sldMk cId="3399097742" sldId="1084"/>
            <ac:spMk id="26" creationId="{1351EA46-5082-47AA-9C57-6DB118576BF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432" v="26421" actId="47"/>
        <pc:sldMkLst>
          <pc:docMk/>
          <pc:sldMk cId="1783446793" sldId="1085"/>
        </pc:sldMkLst>
        <pc:spChg chg="mod">
          <ac:chgData name="Stalin Jacob Wilson Packia Dhas" userId="050d7d71-3621-4503-95e8-1c9a9d962492" providerId="ADAL" clId="{3FBC77E1-FE42-4F9E-B4B2-3759F3328945}" dt="2026-04-29T14:40:57.421" v="26300" actId="1076"/>
          <ac:spMkLst>
            <pc:docMk/>
            <pc:sldMk cId="1783446793" sldId="108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5.603" v="13909"/>
          <ac:spMkLst>
            <pc:docMk/>
            <pc:sldMk cId="1783446793" sldId="108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5.603" v="13920"/>
          <ac:spMkLst>
            <pc:docMk/>
            <pc:sldMk cId="1783446793" sldId="1085"/>
            <ac:spMk id="4" creationId="{B8476956-781E-41D7-A36D-E06867B21577}"/>
          </ac:spMkLst>
        </pc:spChg>
        <pc:spChg chg="add mod">
          <ac:chgData name="Stalin Jacob Wilson Packia Dhas" userId="050d7d71-3621-4503-95e8-1c9a9d962492" providerId="ADAL" clId="{3FBC77E1-FE42-4F9E-B4B2-3759F3328945}" dt="2026-04-29T14:33:05.619" v="13932"/>
          <ac:spMkLst>
            <pc:docMk/>
            <pc:sldMk cId="1783446793" sldId="1085"/>
            <ac:spMk id="5" creationId="{2845A60E-AC35-4B1E-B6E6-686C1B12B219}"/>
          </ac:spMkLst>
        </pc:spChg>
        <pc:spChg chg="add mod">
          <ac:chgData name="Stalin Jacob Wilson Packia Dhas" userId="050d7d71-3621-4503-95e8-1c9a9d962492" providerId="ADAL" clId="{3FBC77E1-FE42-4F9E-B4B2-3759F3328945}" dt="2026-04-29T14:33:05.619" v="13939"/>
          <ac:spMkLst>
            <pc:docMk/>
            <pc:sldMk cId="1783446793" sldId="1085"/>
            <ac:spMk id="6" creationId="{7CEE9BB3-4641-45F9-B527-7615431495FC}"/>
          </ac:spMkLst>
        </pc:spChg>
        <pc:spChg chg="add mod">
          <ac:chgData name="Stalin Jacob Wilson Packia Dhas" userId="050d7d71-3621-4503-95e8-1c9a9d962492" providerId="ADAL" clId="{3FBC77E1-FE42-4F9E-B4B2-3759F3328945}" dt="2026-04-29T14:33:05.619" v="13946"/>
          <ac:spMkLst>
            <pc:docMk/>
            <pc:sldMk cId="1783446793" sldId="1085"/>
            <ac:spMk id="7" creationId="{239485C9-AB23-40F2-9BBE-96F4F4B7B099}"/>
          </ac:spMkLst>
        </pc:spChg>
        <pc:spChg chg="add mod">
          <ac:chgData name="Stalin Jacob Wilson Packia Dhas" userId="050d7d71-3621-4503-95e8-1c9a9d962492" providerId="ADAL" clId="{3FBC77E1-FE42-4F9E-B4B2-3759F3328945}" dt="2026-04-29T14:33:05.635" v="13953"/>
          <ac:spMkLst>
            <pc:docMk/>
            <pc:sldMk cId="1783446793" sldId="1085"/>
            <ac:spMk id="8" creationId="{CC6C2E9C-BAF0-4CBE-8978-3A4FE02BFA7E}"/>
          </ac:spMkLst>
        </pc:spChg>
        <pc:spChg chg="add mod">
          <ac:chgData name="Stalin Jacob Wilson Packia Dhas" userId="050d7d71-3621-4503-95e8-1c9a9d962492" providerId="ADAL" clId="{3FBC77E1-FE42-4F9E-B4B2-3759F3328945}" dt="2026-04-29T14:33:05.637" v="13960"/>
          <ac:spMkLst>
            <pc:docMk/>
            <pc:sldMk cId="1783446793" sldId="1085"/>
            <ac:spMk id="9" creationId="{CB7B99E5-08D4-4A46-B6D1-570377B81D60}"/>
          </ac:spMkLst>
        </pc:spChg>
        <pc:spChg chg="add mod">
          <ac:chgData name="Stalin Jacob Wilson Packia Dhas" userId="050d7d71-3621-4503-95e8-1c9a9d962492" providerId="ADAL" clId="{3FBC77E1-FE42-4F9E-B4B2-3759F3328945}" dt="2026-04-29T14:33:05.651" v="13970"/>
          <ac:spMkLst>
            <pc:docMk/>
            <pc:sldMk cId="1783446793" sldId="1085"/>
            <ac:spMk id="10" creationId="{DF84099E-9BC5-43B5-8604-5BF8CDD182BF}"/>
          </ac:spMkLst>
        </pc:spChg>
        <pc:spChg chg="add mod">
          <ac:chgData name="Stalin Jacob Wilson Packia Dhas" userId="050d7d71-3621-4503-95e8-1c9a9d962492" providerId="ADAL" clId="{3FBC77E1-FE42-4F9E-B4B2-3759F3328945}" dt="2026-04-29T14:33:05.651" v="13979"/>
          <ac:spMkLst>
            <pc:docMk/>
            <pc:sldMk cId="1783446793" sldId="1085"/>
            <ac:spMk id="11" creationId="{8E7A41C1-568B-4BB2-92DD-813AD035A6EE}"/>
          </ac:spMkLst>
        </pc:spChg>
        <pc:spChg chg="add mod">
          <ac:chgData name="Stalin Jacob Wilson Packia Dhas" userId="050d7d71-3621-4503-95e8-1c9a9d962492" providerId="ADAL" clId="{3FBC77E1-FE42-4F9E-B4B2-3759F3328945}" dt="2026-04-29T14:33:05.651" v="13990"/>
          <ac:spMkLst>
            <pc:docMk/>
            <pc:sldMk cId="1783446793" sldId="1085"/>
            <ac:spMk id="12" creationId="{5C2E9296-1002-4AF0-BA26-995C9D822D0A}"/>
          </ac:spMkLst>
        </pc:spChg>
        <pc:spChg chg="add mod">
          <ac:chgData name="Stalin Jacob Wilson Packia Dhas" userId="050d7d71-3621-4503-95e8-1c9a9d962492" providerId="ADAL" clId="{3FBC77E1-FE42-4F9E-B4B2-3759F3328945}" dt="2026-04-29T14:33:05.651" v="14000"/>
          <ac:spMkLst>
            <pc:docMk/>
            <pc:sldMk cId="1783446793" sldId="1085"/>
            <ac:spMk id="13" creationId="{DB534042-6D32-42F6-B69F-6773C2E51104}"/>
          </ac:spMkLst>
        </pc:spChg>
        <pc:spChg chg="add mod">
          <ac:chgData name="Stalin Jacob Wilson Packia Dhas" userId="050d7d71-3621-4503-95e8-1c9a9d962492" providerId="ADAL" clId="{3FBC77E1-FE42-4F9E-B4B2-3759F3328945}" dt="2026-04-29T14:33:05.666" v="14010"/>
          <ac:spMkLst>
            <pc:docMk/>
            <pc:sldMk cId="1783446793" sldId="1085"/>
            <ac:spMk id="14" creationId="{337965A5-1798-4A17-9CCE-A596DE255E9A}"/>
          </ac:spMkLst>
        </pc:spChg>
        <pc:spChg chg="add mod">
          <ac:chgData name="Stalin Jacob Wilson Packia Dhas" userId="050d7d71-3621-4503-95e8-1c9a9d962492" providerId="ADAL" clId="{3FBC77E1-FE42-4F9E-B4B2-3759F3328945}" dt="2026-04-29T14:33:05.666" v="14019"/>
          <ac:spMkLst>
            <pc:docMk/>
            <pc:sldMk cId="1783446793" sldId="1085"/>
            <ac:spMk id="15" creationId="{E15D8EBE-5967-4962-8295-843D9223CAC4}"/>
          </ac:spMkLst>
        </pc:spChg>
        <pc:spChg chg="add mod">
          <ac:chgData name="Stalin Jacob Wilson Packia Dhas" userId="050d7d71-3621-4503-95e8-1c9a9d962492" providerId="ADAL" clId="{3FBC77E1-FE42-4F9E-B4B2-3759F3328945}" dt="2026-04-29T14:33:05.666" v="14030"/>
          <ac:spMkLst>
            <pc:docMk/>
            <pc:sldMk cId="1783446793" sldId="1085"/>
            <ac:spMk id="16" creationId="{13335D95-F1AB-44CA-B8D5-4843230570CB}"/>
          </ac:spMkLst>
        </pc:spChg>
        <pc:spChg chg="add mod">
          <ac:chgData name="Stalin Jacob Wilson Packia Dhas" userId="050d7d71-3621-4503-95e8-1c9a9d962492" providerId="ADAL" clId="{3FBC77E1-FE42-4F9E-B4B2-3759F3328945}" dt="2026-04-29T14:33:05.666" v="14040"/>
          <ac:spMkLst>
            <pc:docMk/>
            <pc:sldMk cId="1783446793" sldId="1085"/>
            <ac:spMk id="17" creationId="{6A364A19-A8F1-4F91-8EDB-2F9474E455AA}"/>
          </ac:spMkLst>
        </pc:spChg>
        <pc:spChg chg="add mod">
          <ac:chgData name="Stalin Jacob Wilson Packia Dhas" userId="050d7d71-3621-4503-95e8-1c9a9d962492" providerId="ADAL" clId="{3FBC77E1-FE42-4F9E-B4B2-3759F3328945}" dt="2026-04-29T14:33:05.682" v="14050"/>
          <ac:spMkLst>
            <pc:docMk/>
            <pc:sldMk cId="1783446793" sldId="1085"/>
            <ac:spMk id="18" creationId="{DC271E2C-613B-45E5-B9C8-5BF6B3C97209}"/>
          </ac:spMkLst>
        </pc:spChg>
        <pc:spChg chg="add mod">
          <ac:chgData name="Stalin Jacob Wilson Packia Dhas" userId="050d7d71-3621-4503-95e8-1c9a9d962492" providerId="ADAL" clId="{3FBC77E1-FE42-4F9E-B4B2-3759F3328945}" dt="2026-04-29T14:33:05.682" v="14059"/>
          <ac:spMkLst>
            <pc:docMk/>
            <pc:sldMk cId="1783446793" sldId="1085"/>
            <ac:spMk id="19" creationId="{62746388-FABC-4BBB-9C29-0303E3060593}"/>
          </ac:spMkLst>
        </pc:spChg>
        <pc:spChg chg="add mod">
          <ac:chgData name="Stalin Jacob Wilson Packia Dhas" userId="050d7d71-3621-4503-95e8-1c9a9d962492" providerId="ADAL" clId="{3FBC77E1-FE42-4F9E-B4B2-3759F3328945}" dt="2026-04-29T14:33:05.682" v="14070"/>
          <ac:spMkLst>
            <pc:docMk/>
            <pc:sldMk cId="1783446793" sldId="1085"/>
            <ac:spMk id="20" creationId="{EDDB30E6-83FE-4EF8-A24F-FD40A2E42F2B}"/>
          </ac:spMkLst>
        </pc:spChg>
        <pc:spChg chg="add mod">
          <ac:chgData name="Stalin Jacob Wilson Packia Dhas" userId="050d7d71-3621-4503-95e8-1c9a9d962492" providerId="ADAL" clId="{3FBC77E1-FE42-4F9E-B4B2-3759F3328945}" dt="2026-04-29T14:33:05.682" v="14080"/>
          <ac:spMkLst>
            <pc:docMk/>
            <pc:sldMk cId="1783446793" sldId="1085"/>
            <ac:spMk id="21" creationId="{019DDFB5-A6DE-4959-AA10-792438D2F75A}"/>
          </ac:spMkLst>
        </pc:spChg>
        <pc:spChg chg="add mod">
          <ac:chgData name="Stalin Jacob Wilson Packia Dhas" userId="050d7d71-3621-4503-95e8-1c9a9d962492" providerId="ADAL" clId="{3FBC77E1-FE42-4F9E-B4B2-3759F3328945}" dt="2026-04-29T14:33:05.698" v="14090"/>
          <ac:spMkLst>
            <pc:docMk/>
            <pc:sldMk cId="1783446793" sldId="1085"/>
            <ac:spMk id="22" creationId="{FF121844-3154-4BF8-AA5B-C04F87236AA6}"/>
          </ac:spMkLst>
        </pc:spChg>
        <pc:spChg chg="add mod">
          <ac:chgData name="Stalin Jacob Wilson Packia Dhas" userId="050d7d71-3621-4503-95e8-1c9a9d962492" providerId="ADAL" clId="{3FBC77E1-FE42-4F9E-B4B2-3759F3328945}" dt="2026-04-29T14:33:05.698" v="14099"/>
          <ac:spMkLst>
            <pc:docMk/>
            <pc:sldMk cId="1783446793" sldId="1085"/>
            <ac:spMk id="23" creationId="{C822B064-58D1-46FD-B771-1831591F7134}"/>
          </ac:spMkLst>
        </pc:spChg>
        <pc:spChg chg="add mod">
          <ac:chgData name="Stalin Jacob Wilson Packia Dhas" userId="050d7d71-3621-4503-95e8-1c9a9d962492" providerId="ADAL" clId="{3FBC77E1-FE42-4F9E-B4B2-3759F3328945}" dt="2026-04-29T14:33:05.698" v="14110"/>
          <ac:spMkLst>
            <pc:docMk/>
            <pc:sldMk cId="1783446793" sldId="1085"/>
            <ac:spMk id="24" creationId="{0A7A9168-F8C0-4BF0-823F-11DC3E498654}"/>
          </ac:spMkLst>
        </pc:spChg>
        <pc:spChg chg="add mod">
          <ac:chgData name="Stalin Jacob Wilson Packia Dhas" userId="050d7d71-3621-4503-95e8-1c9a9d962492" providerId="ADAL" clId="{3FBC77E1-FE42-4F9E-B4B2-3759F3328945}" dt="2026-04-29T14:33:05.714" v="14120"/>
          <ac:spMkLst>
            <pc:docMk/>
            <pc:sldMk cId="1783446793" sldId="1085"/>
            <ac:spMk id="25" creationId="{2DACBEDC-28B4-4926-A270-92B2DBCCDD72}"/>
          </ac:spMkLst>
        </pc:spChg>
        <pc:spChg chg="add mod">
          <ac:chgData name="Stalin Jacob Wilson Packia Dhas" userId="050d7d71-3621-4503-95e8-1c9a9d962492" providerId="ADAL" clId="{3FBC77E1-FE42-4F9E-B4B2-3759F3328945}" dt="2026-04-29T14:33:05.720" v="14136"/>
          <ac:spMkLst>
            <pc:docMk/>
            <pc:sldMk cId="1783446793" sldId="1085"/>
            <ac:spMk id="26" creationId="{A395C7A2-95B2-4404-8AB3-6EDF088F599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3.195" v="10464" actId="47"/>
        <pc:sldMkLst>
          <pc:docMk/>
          <pc:sldMk cId="2257092597" sldId="1085"/>
        </pc:sldMkLst>
        <pc:spChg chg="mod">
          <ac:chgData name="Stalin Jacob Wilson Packia Dhas" userId="050d7d71-3621-4503-95e8-1c9a9d962492" providerId="ADAL" clId="{3FBC77E1-FE42-4F9E-B4B2-3759F3328945}" dt="2026-04-29T14:22:41.769" v="7091"/>
          <ac:spMkLst>
            <pc:docMk/>
            <pc:sldMk cId="2257092597" sldId="108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41.789" v="7092"/>
          <ac:spMkLst>
            <pc:docMk/>
            <pc:sldMk cId="2257092597" sldId="108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41.799" v="7103"/>
          <ac:spMkLst>
            <pc:docMk/>
            <pc:sldMk cId="2257092597" sldId="1085"/>
            <ac:spMk id="4" creationId="{F75E31D3-4FE2-4F0F-876E-A629028FAD69}"/>
          </ac:spMkLst>
        </pc:spChg>
        <pc:spChg chg="add mod">
          <ac:chgData name="Stalin Jacob Wilson Packia Dhas" userId="050d7d71-3621-4503-95e8-1c9a9d962492" providerId="ADAL" clId="{3FBC77E1-FE42-4F9E-B4B2-3759F3328945}" dt="2026-04-29T14:22:41.804" v="7115"/>
          <ac:spMkLst>
            <pc:docMk/>
            <pc:sldMk cId="2257092597" sldId="1085"/>
            <ac:spMk id="5" creationId="{DE0C4CD4-584B-4A31-B53A-BD1B6E4BFA1C}"/>
          </ac:spMkLst>
        </pc:spChg>
        <pc:spChg chg="add mod">
          <ac:chgData name="Stalin Jacob Wilson Packia Dhas" userId="050d7d71-3621-4503-95e8-1c9a9d962492" providerId="ADAL" clId="{3FBC77E1-FE42-4F9E-B4B2-3759F3328945}" dt="2026-04-29T14:22:41.807" v="7122"/>
          <ac:spMkLst>
            <pc:docMk/>
            <pc:sldMk cId="2257092597" sldId="1085"/>
            <ac:spMk id="6" creationId="{AD12CCB3-C351-487A-A345-A67941EF574F}"/>
          </ac:spMkLst>
        </pc:spChg>
        <pc:spChg chg="add mod">
          <ac:chgData name="Stalin Jacob Wilson Packia Dhas" userId="050d7d71-3621-4503-95e8-1c9a9d962492" providerId="ADAL" clId="{3FBC77E1-FE42-4F9E-B4B2-3759F3328945}" dt="2026-04-29T14:22:41.809" v="7129"/>
          <ac:spMkLst>
            <pc:docMk/>
            <pc:sldMk cId="2257092597" sldId="1085"/>
            <ac:spMk id="7" creationId="{8BEDDD4C-D887-4F36-AA9A-735BBA9A293A}"/>
          </ac:spMkLst>
        </pc:spChg>
        <pc:spChg chg="add mod">
          <ac:chgData name="Stalin Jacob Wilson Packia Dhas" userId="050d7d71-3621-4503-95e8-1c9a9d962492" providerId="ADAL" clId="{3FBC77E1-FE42-4F9E-B4B2-3759F3328945}" dt="2026-04-29T14:22:41.816" v="7136"/>
          <ac:spMkLst>
            <pc:docMk/>
            <pc:sldMk cId="2257092597" sldId="1085"/>
            <ac:spMk id="8" creationId="{41D383E3-0374-4096-A507-4825B89FDB20}"/>
          </ac:spMkLst>
        </pc:spChg>
        <pc:spChg chg="add mod">
          <ac:chgData name="Stalin Jacob Wilson Packia Dhas" userId="050d7d71-3621-4503-95e8-1c9a9d962492" providerId="ADAL" clId="{3FBC77E1-FE42-4F9E-B4B2-3759F3328945}" dt="2026-04-29T14:22:41.823" v="7143"/>
          <ac:spMkLst>
            <pc:docMk/>
            <pc:sldMk cId="2257092597" sldId="1085"/>
            <ac:spMk id="9" creationId="{005D9869-DCB9-4414-9434-775F4E4B9B1D}"/>
          </ac:spMkLst>
        </pc:spChg>
        <pc:spChg chg="add mod">
          <ac:chgData name="Stalin Jacob Wilson Packia Dhas" userId="050d7d71-3621-4503-95e8-1c9a9d962492" providerId="ADAL" clId="{3FBC77E1-FE42-4F9E-B4B2-3759F3328945}" dt="2026-04-29T14:22:41.834" v="7153"/>
          <ac:spMkLst>
            <pc:docMk/>
            <pc:sldMk cId="2257092597" sldId="1085"/>
            <ac:spMk id="10" creationId="{7F51C004-932F-4D23-BF1A-2BA6EF1CCF3E}"/>
          </ac:spMkLst>
        </pc:spChg>
        <pc:spChg chg="add mod">
          <ac:chgData name="Stalin Jacob Wilson Packia Dhas" userId="050d7d71-3621-4503-95e8-1c9a9d962492" providerId="ADAL" clId="{3FBC77E1-FE42-4F9E-B4B2-3759F3328945}" dt="2026-04-29T14:22:41.836" v="7162"/>
          <ac:spMkLst>
            <pc:docMk/>
            <pc:sldMk cId="2257092597" sldId="1085"/>
            <ac:spMk id="11" creationId="{674D2F3C-2488-4700-A3DE-19FC313A55DB}"/>
          </ac:spMkLst>
        </pc:spChg>
        <pc:spChg chg="add mod">
          <ac:chgData name="Stalin Jacob Wilson Packia Dhas" userId="050d7d71-3621-4503-95e8-1c9a9d962492" providerId="ADAL" clId="{3FBC77E1-FE42-4F9E-B4B2-3759F3328945}" dt="2026-04-29T14:22:41.842" v="7173"/>
          <ac:spMkLst>
            <pc:docMk/>
            <pc:sldMk cId="2257092597" sldId="1085"/>
            <ac:spMk id="12" creationId="{EC7DD016-51A5-4363-B256-17CA44FFABFF}"/>
          </ac:spMkLst>
        </pc:spChg>
        <pc:spChg chg="add mod">
          <ac:chgData name="Stalin Jacob Wilson Packia Dhas" userId="050d7d71-3621-4503-95e8-1c9a9d962492" providerId="ADAL" clId="{3FBC77E1-FE42-4F9E-B4B2-3759F3328945}" dt="2026-04-29T14:22:41.844" v="7183"/>
          <ac:spMkLst>
            <pc:docMk/>
            <pc:sldMk cId="2257092597" sldId="1085"/>
            <ac:spMk id="13" creationId="{1AE8B321-3412-4008-9F24-09059FBACE0C}"/>
          </ac:spMkLst>
        </pc:spChg>
        <pc:spChg chg="add mod">
          <ac:chgData name="Stalin Jacob Wilson Packia Dhas" userId="050d7d71-3621-4503-95e8-1c9a9d962492" providerId="ADAL" clId="{3FBC77E1-FE42-4F9E-B4B2-3759F3328945}" dt="2026-04-29T14:22:41.850" v="7193"/>
          <ac:spMkLst>
            <pc:docMk/>
            <pc:sldMk cId="2257092597" sldId="1085"/>
            <ac:spMk id="14" creationId="{E2604B15-7706-4322-B17D-8A5C5AB1E5FC}"/>
          </ac:spMkLst>
        </pc:spChg>
        <pc:spChg chg="add mod">
          <ac:chgData name="Stalin Jacob Wilson Packia Dhas" userId="050d7d71-3621-4503-95e8-1c9a9d962492" providerId="ADAL" clId="{3FBC77E1-FE42-4F9E-B4B2-3759F3328945}" dt="2026-04-29T14:22:41.853" v="7202"/>
          <ac:spMkLst>
            <pc:docMk/>
            <pc:sldMk cId="2257092597" sldId="1085"/>
            <ac:spMk id="15" creationId="{90E3925F-3F3C-4530-851A-E214949A6F64}"/>
          </ac:spMkLst>
        </pc:spChg>
        <pc:spChg chg="add mod">
          <ac:chgData name="Stalin Jacob Wilson Packia Dhas" userId="050d7d71-3621-4503-95e8-1c9a9d962492" providerId="ADAL" clId="{3FBC77E1-FE42-4F9E-B4B2-3759F3328945}" dt="2026-04-29T14:22:41.859" v="7213"/>
          <ac:spMkLst>
            <pc:docMk/>
            <pc:sldMk cId="2257092597" sldId="1085"/>
            <ac:spMk id="16" creationId="{9657EEED-742F-4692-9FED-52C3C61A4BB0}"/>
          </ac:spMkLst>
        </pc:spChg>
        <pc:spChg chg="add mod">
          <ac:chgData name="Stalin Jacob Wilson Packia Dhas" userId="050d7d71-3621-4503-95e8-1c9a9d962492" providerId="ADAL" clId="{3FBC77E1-FE42-4F9E-B4B2-3759F3328945}" dt="2026-04-29T14:22:41.861" v="7223"/>
          <ac:spMkLst>
            <pc:docMk/>
            <pc:sldMk cId="2257092597" sldId="1085"/>
            <ac:spMk id="17" creationId="{969498FB-A2BC-44CF-A20E-69445C0F4D8A}"/>
          </ac:spMkLst>
        </pc:spChg>
        <pc:spChg chg="add mod">
          <ac:chgData name="Stalin Jacob Wilson Packia Dhas" userId="050d7d71-3621-4503-95e8-1c9a9d962492" providerId="ADAL" clId="{3FBC77E1-FE42-4F9E-B4B2-3759F3328945}" dt="2026-04-29T14:22:41.867" v="7233"/>
          <ac:spMkLst>
            <pc:docMk/>
            <pc:sldMk cId="2257092597" sldId="1085"/>
            <ac:spMk id="18" creationId="{3358CB2E-4CE5-4D58-9306-575D400D41DC}"/>
          </ac:spMkLst>
        </pc:spChg>
        <pc:spChg chg="add mod">
          <ac:chgData name="Stalin Jacob Wilson Packia Dhas" userId="050d7d71-3621-4503-95e8-1c9a9d962492" providerId="ADAL" clId="{3FBC77E1-FE42-4F9E-B4B2-3759F3328945}" dt="2026-04-29T14:22:41.873" v="7242"/>
          <ac:spMkLst>
            <pc:docMk/>
            <pc:sldMk cId="2257092597" sldId="1085"/>
            <ac:spMk id="19" creationId="{7CB1216B-DF9A-4947-8199-03F932F43F12}"/>
          </ac:spMkLst>
        </pc:spChg>
        <pc:spChg chg="add mod">
          <ac:chgData name="Stalin Jacob Wilson Packia Dhas" userId="050d7d71-3621-4503-95e8-1c9a9d962492" providerId="ADAL" clId="{3FBC77E1-FE42-4F9E-B4B2-3759F3328945}" dt="2026-04-29T14:22:41.875" v="7253"/>
          <ac:spMkLst>
            <pc:docMk/>
            <pc:sldMk cId="2257092597" sldId="1085"/>
            <ac:spMk id="20" creationId="{76A244F4-8F4D-4327-8491-682701AE698C}"/>
          </ac:spMkLst>
        </pc:spChg>
        <pc:spChg chg="add mod">
          <ac:chgData name="Stalin Jacob Wilson Packia Dhas" userId="050d7d71-3621-4503-95e8-1c9a9d962492" providerId="ADAL" clId="{3FBC77E1-FE42-4F9E-B4B2-3759F3328945}" dt="2026-04-29T14:22:41.883" v="7263"/>
          <ac:spMkLst>
            <pc:docMk/>
            <pc:sldMk cId="2257092597" sldId="1085"/>
            <ac:spMk id="21" creationId="{606EDEA1-78D0-41B5-9B2E-1AE1450F16B1}"/>
          </ac:spMkLst>
        </pc:spChg>
        <pc:spChg chg="add mod">
          <ac:chgData name="Stalin Jacob Wilson Packia Dhas" userId="050d7d71-3621-4503-95e8-1c9a9d962492" providerId="ADAL" clId="{3FBC77E1-FE42-4F9E-B4B2-3759F3328945}" dt="2026-04-29T14:22:41.884" v="7273"/>
          <ac:spMkLst>
            <pc:docMk/>
            <pc:sldMk cId="2257092597" sldId="1085"/>
            <ac:spMk id="22" creationId="{2361899D-D9EC-4DD3-A5C5-1E12559F9AF2}"/>
          </ac:spMkLst>
        </pc:spChg>
        <pc:spChg chg="add mod">
          <ac:chgData name="Stalin Jacob Wilson Packia Dhas" userId="050d7d71-3621-4503-95e8-1c9a9d962492" providerId="ADAL" clId="{3FBC77E1-FE42-4F9E-B4B2-3759F3328945}" dt="2026-04-29T14:22:41.891" v="7282"/>
          <ac:spMkLst>
            <pc:docMk/>
            <pc:sldMk cId="2257092597" sldId="1085"/>
            <ac:spMk id="23" creationId="{48D5E344-28DA-4C13-87D6-007A2368EBC7}"/>
          </ac:spMkLst>
        </pc:spChg>
        <pc:spChg chg="add mod">
          <ac:chgData name="Stalin Jacob Wilson Packia Dhas" userId="050d7d71-3621-4503-95e8-1c9a9d962492" providerId="ADAL" clId="{3FBC77E1-FE42-4F9E-B4B2-3759F3328945}" dt="2026-04-29T14:22:41.894" v="7293"/>
          <ac:spMkLst>
            <pc:docMk/>
            <pc:sldMk cId="2257092597" sldId="1085"/>
            <ac:spMk id="24" creationId="{7668FBE3-339B-49AF-906C-BA38B1268EC7}"/>
          </ac:spMkLst>
        </pc:spChg>
        <pc:spChg chg="add mod">
          <ac:chgData name="Stalin Jacob Wilson Packia Dhas" userId="050d7d71-3621-4503-95e8-1c9a9d962492" providerId="ADAL" clId="{3FBC77E1-FE42-4F9E-B4B2-3759F3328945}" dt="2026-04-29T14:22:41.900" v="7303"/>
          <ac:spMkLst>
            <pc:docMk/>
            <pc:sldMk cId="2257092597" sldId="1085"/>
            <ac:spMk id="25" creationId="{8108E3E9-AE1D-4117-A0B6-E7B15594444E}"/>
          </ac:spMkLst>
        </pc:spChg>
        <pc:spChg chg="add mod">
          <ac:chgData name="Stalin Jacob Wilson Packia Dhas" userId="050d7d71-3621-4503-95e8-1c9a9d962492" providerId="ADAL" clId="{3FBC77E1-FE42-4F9E-B4B2-3759F3328945}" dt="2026-04-29T14:22:41.916" v="7319"/>
          <ac:spMkLst>
            <pc:docMk/>
            <pc:sldMk cId="2257092597" sldId="1085"/>
            <ac:spMk id="26" creationId="{5F5E09BC-23D8-4ECC-B13B-95CFE411F26A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569" v="26422" actId="47"/>
        <pc:sldMkLst>
          <pc:docMk/>
          <pc:sldMk cId="1392885882" sldId="1086"/>
        </pc:sldMkLst>
        <pc:spChg chg="mod">
          <ac:chgData name="Stalin Jacob Wilson Packia Dhas" userId="050d7d71-3621-4503-95e8-1c9a9d962492" providerId="ADAL" clId="{3FBC77E1-FE42-4F9E-B4B2-3759F3328945}" dt="2026-04-29T14:41:05.952" v="26303" actId="1076"/>
          <ac:spMkLst>
            <pc:docMk/>
            <pc:sldMk cId="1392885882" sldId="108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7.397" v="14141"/>
          <ac:spMkLst>
            <pc:docMk/>
            <pc:sldMk cId="1392885882" sldId="108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7.407" v="14152"/>
          <ac:spMkLst>
            <pc:docMk/>
            <pc:sldMk cId="1392885882" sldId="1086"/>
            <ac:spMk id="4" creationId="{E48A9E72-AA44-4843-9648-DCE43E8B751D}"/>
          </ac:spMkLst>
        </pc:spChg>
        <pc:spChg chg="add mod">
          <ac:chgData name="Stalin Jacob Wilson Packia Dhas" userId="050d7d71-3621-4503-95e8-1c9a9d962492" providerId="ADAL" clId="{3FBC77E1-FE42-4F9E-B4B2-3759F3328945}" dt="2026-04-29T14:33:07.409" v="14164"/>
          <ac:spMkLst>
            <pc:docMk/>
            <pc:sldMk cId="1392885882" sldId="1086"/>
            <ac:spMk id="5" creationId="{F53BEB7C-C5F3-40BA-A868-95118ACDAF94}"/>
          </ac:spMkLst>
        </pc:spChg>
        <pc:spChg chg="add mod">
          <ac:chgData name="Stalin Jacob Wilson Packia Dhas" userId="050d7d71-3621-4503-95e8-1c9a9d962492" providerId="ADAL" clId="{3FBC77E1-FE42-4F9E-B4B2-3759F3328945}" dt="2026-04-29T14:33:07.409" v="14171"/>
          <ac:spMkLst>
            <pc:docMk/>
            <pc:sldMk cId="1392885882" sldId="1086"/>
            <ac:spMk id="6" creationId="{AD1DC383-590E-42D7-A485-67DFFFD1E0D5}"/>
          </ac:spMkLst>
        </pc:spChg>
        <pc:spChg chg="add mod">
          <ac:chgData name="Stalin Jacob Wilson Packia Dhas" userId="050d7d71-3621-4503-95e8-1c9a9d962492" providerId="ADAL" clId="{3FBC77E1-FE42-4F9E-B4B2-3759F3328945}" dt="2026-04-29T14:33:07.409" v="14178"/>
          <ac:spMkLst>
            <pc:docMk/>
            <pc:sldMk cId="1392885882" sldId="1086"/>
            <ac:spMk id="7" creationId="{4B4F87CB-94D5-4188-923D-9DA064C22FC2}"/>
          </ac:spMkLst>
        </pc:spChg>
        <pc:spChg chg="add mod">
          <ac:chgData name="Stalin Jacob Wilson Packia Dhas" userId="050d7d71-3621-4503-95e8-1c9a9d962492" providerId="ADAL" clId="{3FBC77E1-FE42-4F9E-B4B2-3759F3328945}" dt="2026-04-29T14:33:07.418" v="14187"/>
          <ac:spMkLst>
            <pc:docMk/>
            <pc:sldMk cId="1392885882" sldId="1086"/>
            <ac:spMk id="8" creationId="{1D4870AB-77A8-40C5-8AEB-D71F186DEC88}"/>
          </ac:spMkLst>
        </pc:spChg>
        <pc:spChg chg="add mod">
          <ac:chgData name="Stalin Jacob Wilson Packia Dhas" userId="050d7d71-3621-4503-95e8-1c9a9d962492" providerId="ADAL" clId="{3FBC77E1-FE42-4F9E-B4B2-3759F3328945}" dt="2026-04-29T14:33:07.429" v="14194"/>
          <ac:spMkLst>
            <pc:docMk/>
            <pc:sldMk cId="1392885882" sldId="1086"/>
            <ac:spMk id="9" creationId="{D99DB5B0-2734-447F-B76C-72BCA7C4B24E}"/>
          </ac:spMkLst>
        </pc:spChg>
        <pc:spChg chg="add mod">
          <ac:chgData name="Stalin Jacob Wilson Packia Dhas" userId="050d7d71-3621-4503-95e8-1c9a9d962492" providerId="ADAL" clId="{3FBC77E1-FE42-4F9E-B4B2-3759F3328945}" dt="2026-04-29T14:33:07.434" v="14201"/>
          <ac:spMkLst>
            <pc:docMk/>
            <pc:sldMk cId="1392885882" sldId="1086"/>
            <ac:spMk id="10" creationId="{DCCF8404-DA42-4BFC-854D-FF632E561BA6}"/>
          </ac:spMkLst>
        </pc:spChg>
        <pc:spChg chg="add mod">
          <ac:chgData name="Stalin Jacob Wilson Packia Dhas" userId="050d7d71-3621-4503-95e8-1c9a9d962492" providerId="ADAL" clId="{3FBC77E1-FE42-4F9E-B4B2-3759F3328945}" dt="2026-04-29T14:33:07.450" v="14211"/>
          <ac:spMkLst>
            <pc:docMk/>
            <pc:sldMk cId="1392885882" sldId="1086"/>
            <ac:spMk id="11" creationId="{3485F8B8-6F35-4448-AC74-C340CDE20BDC}"/>
          </ac:spMkLst>
        </pc:spChg>
        <pc:spChg chg="add mod">
          <ac:chgData name="Stalin Jacob Wilson Packia Dhas" userId="050d7d71-3621-4503-95e8-1c9a9d962492" providerId="ADAL" clId="{3FBC77E1-FE42-4F9E-B4B2-3759F3328945}" dt="2026-04-29T14:33:07.450" v="14220"/>
          <ac:spMkLst>
            <pc:docMk/>
            <pc:sldMk cId="1392885882" sldId="1086"/>
            <ac:spMk id="12" creationId="{15D7937B-F530-4F1A-B53A-A2B7F6BD73EB}"/>
          </ac:spMkLst>
        </pc:spChg>
        <pc:spChg chg="add mod">
          <ac:chgData name="Stalin Jacob Wilson Packia Dhas" userId="050d7d71-3621-4503-95e8-1c9a9d962492" providerId="ADAL" clId="{3FBC77E1-FE42-4F9E-B4B2-3759F3328945}" dt="2026-04-29T14:33:07.450" v="14231"/>
          <ac:spMkLst>
            <pc:docMk/>
            <pc:sldMk cId="1392885882" sldId="1086"/>
            <ac:spMk id="13" creationId="{DE28492A-7FD9-41F1-8671-76BC7C9F448B}"/>
          </ac:spMkLst>
        </pc:spChg>
        <pc:spChg chg="add mod">
          <ac:chgData name="Stalin Jacob Wilson Packia Dhas" userId="050d7d71-3621-4503-95e8-1c9a9d962492" providerId="ADAL" clId="{3FBC77E1-FE42-4F9E-B4B2-3759F3328945}" dt="2026-04-29T14:33:07.450" v="14241"/>
          <ac:spMkLst>
            <pc:docMk/>
            <pc:sldMk cId="1392885882" sldId="1086"/>
            <ac:spMk id="14" creationId="{7EA95E5A-6124-4F5A-B0F5-966F04D4B288}"/>
          </ac:spMkLst>
        </pc:spChg>
        <pc:spChg chg="add mod">
          <ac:chgData name="Stalin Jacob Wilson Packia Dhas" userId="050d7d71-3621-4503-95e8-1c9a9d962492" providerId="ADAL" clId="{3FBC77E1-FE42-4F9E-B4B2-3759F3328945}" dt="2026-04-29T14:33:07.465" v="14251"/>
          <ac:spMkLst>
            <pc:docMk/>
            <pc:sldMk cId="1392885882" sldId="1086"/>
            <ac:spMk id="15" creationId="{7C0BEA32-B426-433B-AD1D-10D20047A835}"/>
          </ac:spMkLst>
        </pc:spChg>
        <pc:spChg chg="add mod">
          <ac:chgData name="Stalin Jacob Wilson Packia Dhas" userId="050d7d71-3621-4503-95e8-1c9a9d962492" providerId="ADAL" clId="{3FBC77E1-FE42-4F9E-B4B2-3759F3328945}" dt="2026-04-29T14:33:07.465" v="14260"/>
          <ac:spMkLst>
            <pc:docMk/>
            <pc:sldMk cId="1392885882" sldId="1086"/>
            <ac:spMk id="16" creationId="{613E283C-45F3-4699-A77A-AA7EB89B1802}"/>
          </ac:spMkLst>
        </pc:spChg>
        <pc:spChg chg="add mod">
          <ac:chgData name="Stalin Jacob Wilson Packia Dhas" userId="050d7d71-3621-4503-95e8-1c9a9d962492" providerId="ADAL" clId="{3FBC77E1-FE42-4F9E-B4B2-3759F3328945}" dt="2026-04-29T14:33:07.465" v="14271"/>
          <ac:spMkLst>
            <pc:docMk/>
            <pc:sldMk cId="1392885882" sldId="1086"/>
            <ac:spMk id="17" creationId="{B29D8F22-6CF6-4B10-BDDB-658245666DAB}"/>
          </ac:spMkLst>
        </pc:spChg>
        <pc:spChg chg="add mod">
          <ac:chgData name="Stalin Jacob Wilson Packia Dhas" userId="050d7d71-3621-4503-95e8-1c9a9d962492" providerId="ADAL" clId="{3FBC77E1-FE42-4F9E-B4B2-3759F3328945}" dt="2026-04-29T14:33:07.476" v="14281"/>
          <ac:spMkLst>
            <pc:docMk/>
            <pc:sldMk cId="1392885882" sldId="1086"/>
            <ac:spMk id="18" creationId="{6F40A505-0CF8-4463-95BA-CB5659695A2D}"/>
          </ac:spMkLst>
        </pc:spChg>
        <pc:spChg chg="add mod">
          <ac:chgData name="Stalin Jacob Wilson Packia Dhas" userId="050d7d71-3621-4503-95e8-1c9a9d962492" providerId="ADAL" clId="{3FBC77E1-FE42-4F9E-B4B2-3759F3328945}" dt="2026-04-29T14:33:07.481" v="14291"/>
          <ac:spMkLst>
            <pc:docMk/>
            <pc:sldMk cId="1392885882" sldId="1086"/>
            <ac:spMk id="19" creationId="{F0205B34-6218-4D9F-A39F-CCF707F3331B}"/>
          </ac:spMkLst>
        </pc:spChg>
        <pc:spChg chg="add mod">
          <ac:chgData name="Stalin Jacob Wilson Packia Dhas" userId="050d7d71-3621-4503-95e8-1c9a9d962492" providerId="ADAL" clId="{3FBC77E1-FE42-4F9E-B4B2-3759F3328945}" dt="2026-04-29T14:33:07.481" v="14300"/>
          <ac:spMkLst>
            <pc:docMk/>
            <pc:sldMk cId="1392885882" sldId="1086"/>
            <ac:spMk id="20" creationId="{9C0F19EA-6277-456F-9823-D20D11F8A920}"/>
          </ac:spMkLst>
        </pc:spChg>
        <pc:spChg chg="add mod">
          <ac:chgData name="Stalin Jacob Wilson Packia Dhas" userId="050d7d71-3621-4503-95e8-1c9a9d962492" providerId="ADAL" clId="{3FBC77E1-FE42-4F9E-B4B2-3759F3328945}" dt="2026-04-29T14:33:07.481" v="14311"/>
          <ac:spMkLst>
            <pc:docMk/>
            <pc:sldMk cId="1392885882" sldId="1086"/>
            <ac:spMk id="21" creationId="{959215ED-F753-4332-9B40-B830E42E03EC}"/>
          </ac:spMkLst>
        </pc:spChg>
        <pc:spChg chg="add mod">
          <ac:chgData name="Stalin Jacob Wilson Packia Dhas" userId="050d7d71-3621-4503-95e8-1c9a9d962492" providerId="ADAL" clId="{3FBC77E1-FE42-4F9E-B4B2-3759F3328945}" dt="2026-04-29T14:33:07.481" v="14321"/>
          <ac:spMkLst>
            <pc:docMk/>
            <pc:sldMk cId="1392885882" sldId="1086"/>
            <ac:spMk id="22" creationId="{7BEA16AF-FED6-4D09-9599-50D7DC33B603}"/>
          </ac:spMkLst>
        </pc:spChg>
        <pc:spChg chg="add mod">
          <ac:chgData name="Stalin Jacob Wilson Packia Dhas" userId="050d7d71-3621-4503-95e8-1c9a9d962492" providerId="ADAL" clId="{3FBC77E1-FE42-4F9E-B4B2-3759F3328945}" dt="2026-04-29T14:33:07.499" v="14331"/>
          <ac:spMkLst>
            <pc:docMk/>
            <pc:sldMk cId="1392885882" sldId="1086"/>
            <ac:spMk id="23" creationId="{023E6E4F-8B52-4C48-A6B4-8B83AE041B62}"/>
          </ac:spMkLst>
        </pc:spChg>
        <pc:spChg chg="add mod">
          <ac:chgData name="Stalin Jacob Wilson Packia Dhas" userId="050d7d71-3621-4503-95e8-1c9a9d962492" providerId="ADAL" clId="{3FBC77E1-FE42-4F9E-B4B2-3759F3328945}" dt="2026-04-29T14:33:07.499" v="14340"/>
          <ac:spMkLst>
            <pc:docMk/>
            <pc:sldMk cId="1392885882" sldId="1086"/>
            <ac:spMk id="24" creationId="{B0DB560A-22F5-45C7-997F-BB1F2C70B535}"/>
          </ac:spMkLst>
        </pc:spChg>
        <pc:spChg chg="add mod">
          <ac:chgData name="Stalin Jacob Wilson Packia Dhas" userId="050d7d71-3621-4503-95e8-1c9a9d962492" providerId="ADAL" clId="{3FBC77E1-FE42-4F9E-B4B2-3759F3328945}" dt="2026-04-29T14:33:07.505" v="14351"/>
          <ac:spMkLst>
            <pc:docMk/>
            <pc:sldMk cId="1392885882" sldId="1086"/>
            <ac:spMk id="25" creationId="{9A1D5B41-186E-454F-9159-F320AA4221A3}"/>
          </ac:spMkLst>
        </pc:spChg>
        <pc:spChg chg="add mod">
          <ac:chgData name="Stalin Jacob Wilson Packia Dhas" userId="050d7d71-3621-4503-95e8-1c9a9d962492" providerId="ADAL" clId="{3FBC77E1-FE42-4F9E-B4B2-3759F3328945}" dt="2026-04-29T14:33:07.509" v="14361"/>
          <ac:spMkLst>
            <pc:docMk/>
            <pc:sldMk cId="1392885882" sldId="1086"/>
            <ac:spMk id="26" creationId="{7392CD35-4304-453B-8BEE-6CACEA70D4F8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3.506" v="10465" actId="47"/>
        <pc:sldMkLst>
          <pc:docMk/>
          <pc:sldMk cId="4200766710" sldId="1086"/>
        </pc:sldMkLst>
        <pc:spChg chg="mod">
          <ac:chgData name="Stalin Jacob Wilson Packia Dhas" userId="050d7d71-3621-4503-95e8-1c9a9d962492" providerId="ADAL" clId="{3FBC77E1-FE42-4F9E-B4B2-3759F3328945}" dt="2026-04-29T14:22:44.374" v="7323"/>
          <ac:spMkLst>
            <pc:docMk/>
            <pc:sldMk cId="4200766710" sldId="108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44.394" v="7324"/>
          <ac:spMkLst>
            <pc:docMk/>
            <pc:sldMk cId="4200766710" sldId="108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44.403" v="7335"/>
          <ac:spMkLst>
            <pc:docMk/>
            <pc:sldMk cId="4200766710" sldId="1086"/>
            <ac:spMk id="4" creationId="{D4AA5EF7-6D67-46F9-A4F0-B684C073A3B7}"/>
          </ac:spMkLst>
        </pc:spChg>
        <pc:spChg chg="add mod">
          <ac:chgData name="Stalin Jacob Wilson Packia Dhas" userId="050d7d71-3621-4503-95e8-1c9a9d962492" providerId="ADAL" clId="{3FBC77E1-FE42-4F9E-B4B2-3759F3328945}" dt="2026-04-29T14:22:44.407" v="7347"/>
          <ac:spMkLst>
            <pc:docMk/>
            <pc:sldMk cId="4200766710" sldId="1086"/>
            <ac:spMk id="5" creationId="{C273E1FF-E153-408A-89EF-7CDAEF400435}"/>
          </ac:spMkLst>
        </pc:spChg>
        <pc:spChg chg="add mod">
          <ac:chgData name="Stalin Jacob Wilson Packia Dhas" userId="050d7d71-3621-4503-95e8-1c9a9d962492" providerId="ADAL" clId="{3FBC77E1-FE42-4F9E-B4B2-3759F3328945}" dt="2026-04-29T14:22:44.409" v="7354"/>
          <ac:spMkLst>
            <pc:docMk/>
            <pc:sldMk cId="4200766710" sldId="1086"/>
            <ac:spMk id="6" creationId="{ECE1F40E-39C4-4BD4-9DB8-374F2A6D3147}"/>
          </ac:spMkLst>
        </pc:spChg>
        <pc:spChg chg="add mod">
          <ac:chgData name="Stalin Jacob Wilson Packia Dhas" userId="050d7d71-3621-4503-95e8-1c9a9d962492" providerId="ADAL" clId="{3FBC77E1-FE42-4F9E-B4B2-3759F3328945}" dt="2026-04-29T14:22:44.411" v="7361"/>
          <ac:spMkLst>
            <pc:docMk/>
            <pc:sldMk cId="4200766710" sldId="1086"/>
            <ac:spMk id="7" creationId="{54EB6ED0-FF06-4014-9B8C-5405F6328FA2}"/>
          </ac:spMkLst>
        </pc:spChg>
        <pc:spChg chg="add mod">
          <ac:chgData name="Stalin Jacob Wilson Packia Dhas" userId="050d7d71-3621-4503-95e8-1c9a9d962492" providerId="ADAL" clId="{3FBC77E1-FE42-4F9E-B4B2-3759F3328945}" dt="2026-04-29T14:22:44.415" v="7370"/>
          <ac:spMkLst>
            <pc:docMk/>
            <pc:sldMk cId="4200766710" sldId="1086"/>
            <ac:spMk id="8" creationId="{A3DBC525-2705-478E-8876-67C3CDA2C20B}"/>
          </ac:spMkLst>
        </pc:spChg>
        <pc:spChg chg="add mod">
          <ac:chgData name="Stalin Jacob Wilson Packia Dhas" userId="050d7d71-3621-4503-95e8-1c9a9d962492" providerId="ADAL" clId="{3FBC77E1-FE42-4F9E-B4B2-3759F3328945}" dt="2026-04-29T14:22:44.426" v="7377"/>
          <ac:spMkLst>
            <pc:docMk/>
            <pc:sldMk cId="4200766710" sldId="1086"/>
            <ac:spMk id="9" creationId="{C4EEAA75-4112-4B60-828F-80D5BD5EA282}"/>
          </ac:spMkLst>
        </pc:spChg>
        <pc:spChg chg="add mod">
          <ac:chgData name="Stalin Jacob Wilson Packia Dhas" userId="050d7d71-3621-4503-95e8-1c9a9d962492" providerId="ADAL" clId="{3FBC77E1-FE42-4F9E-B4B2-3759F3328945}" dt="2026-04-29T14:22:44.434" v="7384"/>
          <ac:spMkLst>
            <pc:docMk/>
            <pc:sldMk cId="4200766710" sldId="1086"/>
            <ac:spMk id="10" creationId="{CDEC8CD4-FB52-45F9-8C72-0F619C9A00FD}"/>
          </ac:spMkLst>
        </pc:spChg>
        <pc:spChg chg="add mod">
          <ac:chgData name="Stalin Jacob Wilson Packia Dhas" userId="050d7d71-3621-4503-95e8-1c9a9d962492" providerId="ADAL" clId="{3FBC77E1-FE42-4F9E-B4B2-3759F3328945}" dt="2026-04-29T14:22:44.447" v="7394"/>
          <ac:spMkLst>
            <pc:docMk/>
            <pc:sldMk cId="4200766710" sldId="1086"/>
            <ac:spMk id="11" creationId="{0BEC13BB-AF86-42BB-9ADA-DBB2E433AD49}"/>
          </ac:spMkLst>
        </pc:spChg>
        <pc:spChg chg="add mod">
          <ac:chgData name="Stalin Jacob Wilson Packia Dhas" userId="050d7d71-3621-4503-95e8-1c9a9d962492" providerId="ADAL" clId="{3FBC77E1-FE42-4F9E-B4B2-3759F3328945}" dt="2026-04-29T14:22:44.452" v="7403"/>
          <ac:spMkLst>
            <pc:docMk/>
            <pc:sldMk cId="4200766710" sldId="1086"/>
            <ac:spMk id="12" creationId="{BB94C573-CF58-437F-84A4-72A170930D3D}"/>
          </ac:spMkLst>
        </pc:spChg>
        <pc:spChg chg="add mod">
          <ac:chgData name="Stalin Jacob Wilson Packia Dhas" userId="050d7d71-3621-4503-95e8-1c9a9d962492" providerId="ADAL" clId="{3FBC77E1-FE42-4F9E-B4B2-3759F3328945}" dt="2026-04-29T14:22:44.452" v="7414"/>
          <ac:spMkLst>
            <pc:docMk/>
            <pc:sldMk cId="4200766710" sldId="1086"/>
            <ac:spMk id="13" creationId="{43FB58D4-E6AC-4D09-AD22-AF061B969094}"/>
          </ac:spMkLst>
        </pc:spChg>
        <pc:spChg chg="add mod">
          <ac:chgData name="Stalin Jacob Wilson Packia Dhas" userId="050d7d71-3621-4503-95e8-1c9a9d962492" providerId="ADAL" clId="{3FBC77E1-FE42-4F9E-B4B2-3759F3328945}" dt="2026-04-29T14:22:44.458" v="7424"/>
          <ac:spMkLst>
            <pc:docMk/>
            <pc:sldMk cId="4200766710" sldId="1086"/>
            <ac:spMk id="14" creationId="{3C7929E5-B9D8-41F0-A144-ABED4B27B45D}"/>
          </ac:spMkLst>
        </pc:spChg>
        <pc:spChg chg="add mod">
          <ac:chgData name="Stalin Jacob Wilson Packia Dhas" userId="050d7d71-3621-4503-95e8-1c9a9d962492" providerId="ADAL" clId="{3FBC77E1-FE42-4F9E-B4B2-3759F3328945}" dt="2026-04-29T14:22:44.464" v="7434"/>
          <ac:spMkLst>
            <pc:docMk/>
            <pc:sldMk cId="4200766710" sldId="1086"/>
            <ac:spMk id="15" creationId="{E2296183-B8BF-46EB-AC57-698730894D27}"/>
          </ac:spMkLst>
        </pc:spChg>
        <pc:spChg chg="add mod">
          <ac:chgData name="Stalin Jacob Wilson Packia Dhas" userId="050d7d71-3621-4503-95e8-1c9a9d962492" providerId="ADAL" clId="{3FBC77E1-FE42-4F9E-B4B2-3759F3328945}" dt="2026-04-29T14:22:44.465" v="7443"/>
          <ac:spMkLst>
            <pc:docMk/>
            <pc:sldMk cId="4200766710" sldId="1086"/>
            <ac:spMk id="16" creationId="{CEAD86F7-844B-4E13-8FCB-1C18C1C46D67}"/>
          </ac:spMkLst>
        </pc:spChg>
        <pc:spChg chg="add mod">
          <ac:chgData name="Stalin Jacob Wilson Packia Dhas" userId="050d7d71-3621-4503-95e8-1c9a9d962492" providerId="ADAL" clId="{3FBC77E1-FE42-4F9E-B4B2-3759F3328945}" dt="2026-04-29T14:22:44.474" v="7454"/>
          <ac:spMkLst>
            <pc:docMk/>
            <pc:sldMk cId="4200766710" sldId="1086"/>
            <ac:spMk id="17" creationId="{4E2B2A01-E30E-464E-BA14-5D3D44F7A98B}"/>
          </ac:spMkLst>
        </pc:spChg>
        <pc:spChg chg="add mod">
          <ac:chgData name="Stalin Jacob Wilson Packia Dhas" userId="050d7d71-3621-4503-95e8-1c9a9d962492" providerId="ADAL" clId="{3FBC77E1-FE42-4F9E-B4B2-3759F3328945}" dt="2026-04-29T14:22:44.475" v="7464"/>
          <ac:spMkLst>
            <pc:docMk/>
            <pc:sldMk cId="4200766710" sldId="1086"/>
            <ac:spMk id="18" creationId="{AB88A010-9850-49F3-891F-E47C30839D7A}"/>
          </ac:spMkLst>
        </pc:spChg>
        <pc:spChg chg="add mod">
          <ac:chgData name="Stalin Jacob Wilson Packia Dhas" userId="050d7d71-3621-4503-95e8-1c9a9d962492" providerId="ADAL" clId="{3FBC77E1-FE42-4F9E-B4B2-3759F3328945}" dt="2026-04-29T14:22:44.475" v="7474"/>
          <ac:spMkLst>
            <pc:docMk/>
            <pc:sldMk cId="4200766710" sldId="1086"/>
            <ac:spMk id="19" creationId="{E66DF628-4C6B-4B37-89DB-CE90E40925D7}"/>
          </ac:spMkLst>
        </pc:spChg>
        <pc:spChg chg="add mod">
          <ac:chgData name="Stalin Jacob Wilson Packia Dhas" userId="050d7d71-3621-4503-95e8-1c9a9d962492" providerId="ADAL" clId="{3FBC77E1-FE42-4F9E-B4B2-3759F3328945}" dt="2026-04-29T14:22:44.482" v="7483"/>
          <ac:spMkLst>
            <pc:docMk/>
            <pc:sldMk cId="4200766710" sldId="1086"/>
            <ac:spMk id="20" creationId="{4B869334-DD20-43FF-886B-BD456D318240}"/>
          </ac:spMkLst>
        </pc:spChg>
        <pc:spChg chg="add mod">
          <ac:chgData name="Stalin Jacob Wilson Packia Dhas" userId="050d7d71-3621-4503-95e8-1c9a9d962492" providerId="ADAL" clId="{3FBC77E1-FE42-4F9E-B4B2-3759F3328945}" dt="2026-04-29T14:22:44.482" v="7494"/>
          <ac:spMkLst>
            <pc:docMk/>
            <pc:sldMk cId="4200766710" sldId="1086"/>
            <ac:spMk id="21" creationId="{12FCB15B-3F55-40AA-835A-F60E2DCE05DB}"/>
          </ac:spMkLst>
        </pc:spChg>
        <pc:spChg chg="add mod">
          <ac:chgData name="Stalin Jacob Wilson Packia Dhas" userId="050d7d71-3621-4503-95e8-1c9a9d962492" providerId="ADAL" clId="{3FBC77E1-FE42-4F9E-B4B2-3759F3328945}" dt="2026-04-29T14:22:44.490" v="7504"/>
          <ac:spMkLst>
            <pc:docMk/>
            <pc:sldMk cId="4200766710" sldId="1086"/>
            <ac:spMk id="22" creationId="{3E110E83-9913-4D93-8B31-4EFD67C88264}"/>
          </ac:spMkLst>
        </pc:spChg>
        <pc:spChg chg="add mod">
          <ac:chgData name="Stalin Jacob Wilson Packia Dhas" userId="050d7d71-3621-4503-95e8-1c9a9d962492" providerId="ADAL" clId="{3FBC77E1-FE42-4F9E-B4B2-3759F3328945}" dt="2026-04-29T14:22:44.490" v="7514"/>
          <ac:spMkLst>
            <pc:docMk/>
            <pc:sldMk cId="4200766710" sldId="1086"/>
            <ac:spMk id="23" creationId="{E16D3EA9-D513-4BEA-BB21-59F7164DE991}"/>
          </ac:spMkLst>
        </pc:spChg>
        <pc:spChg chg="add mod">
          <ac:chgData name="Stalin Jacob Wilson Packia Dhas" userId="050d7d71-3621-4503-95e8-1c9a9d962492" providerId="ADAL" clId="{3FBC77E1-FE42-4F9E-B4B2-3759F3328945}" dt="2026-04-29T14:22:44.498" v="7523"/>
          <ac:spMkLst>
            <pc:docMk/>
            <pc:sldMk cId="4200766710" sldId="1086"/>
            <ac:spMk id="24" creationId="{86E4AD79-D17A-461D-BEAD-907CE4A980E8}"/>
          </ac:spMkLst>
        </pc:spChg>
        <pc:spChg chg="add mod">
          <ac:chgData name="Stalin Jacob Wilson Packia Dhas" userId="050d7d71-3621-4503-95e8-1c9a9d962492" providerId="ADAL" clId="{3FBC77E1-FE42-4F9E-B4B2-3759F3328945}" dt="2026-04-29T14:22:44.498" v="7534"/>
          <ac:spMkLst>
            <pc:docMk/>
            <pc:sldMk cId="4200766710" sldId="1086"/>
            <ac:spMk id="25" creationId="{9B05D196-A912-489C-B5ED-8B96ED52EAB7}"/>
          </ac:spMkLst>
        </pc:spChg>
        <pc:spChg chg="add mod">
          <ac:chgData name="Stalin Jacob Wilson Packia Dhas" userId="050d7d71-3621-4503-95e8-1c9a9d962492" providerId="ADAL" clId="{3FBC77E1-FE42-4F9E-B4B2-3759F3328945}" dt="2026-04-29T14:22:44.507" v="7544"/>
          <ac:spMkLst>
            <pc:docMk/>
            <pc:sldMk cId="4200766710" sldId="1086"/>
            <ac:spMk id="26" creationId="{381CE234-BD80-4973-96C3-F0CFE502493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3.742" v="10466" actId="47"/>
        <pc:sldMkLst>
          <pc:docMk/>
          <pc:sldMk cId="300523178" sldId="1087"/>
        </pc:sldMkLst>
        <pc:spChg chg="mod">
          <ac:chgData name="Stalin Jacob Wilson Packia Dhas" userId="050d7d71-3621-4503-95e8-1c9a9d962492" providerId="ADAL" clId="{3FBC77E1-FE42-4F9E-B4B2-3759F3328945}" dt="2026-04-29T14:22:45.590" v="7548"/>
          <ac:spMkLst>
            <pc:docMk/>
            <pc:sldMk cId="300523178" sldId="108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45.607" v="7549"/>
          <ac:spMkLst>
            <pc:docMk/>
            <pc:sldMk cId="300523178" sldId="108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45.617" v="7560"/>
          <ac:spMkLst>
            <pc:docMk/>
            <pc:sldMk cId="300523178" sldId="1087"/>
            <ac:spMk id="4" creationId="{0C0FD6BC-3467-4E9D-A2E4-9758187A3489}"/>
          </ac:spMkLst>
        </pc:spChg>
        <pc:spChg chg="add mod">
          <ac:chgData name="Stalin Jacob Wilson Packia Dhas" userId="050d7d71-3621-4503-95e8-1c9a9d962492" providerId="ADAL" clId="{3FBC77E1-FE42-4F9E-B4B2-3759F3328945}" dt="2026-04-29T14:22:45.621" v="7572"/>
          <ac:spMkLst>
            <pc:docMk/>
            <pc:sldMk cId="300523178" sldId="1087"/>
            <ac:spMk id="5" creationId="{A600BF0D-A222-451B-BDAE-A499494A04CB}"/>
          </ac:spMkLst>
        </pc:spChg>
        <pc:spChg chg="add mod">
          <ac:chgData name="Stalin Jacob Wilson Packia Dhas" userId="050d7d71-3621-4503-95e8-1c9a9d962492" providerId="ADAL" clId="{3FBC77E1-FE42-4F9E-B4B2-3759F3328945}" dt="2026-04-29T14:22:45.624" v="7579"/>
          <ac:spMkLst>
            <pc:docMk/>
            <pc:sldMk cId="300523178" sldId="1087"/>
            <ac:spMk id="6" creationId="{C7B6AE66-52F6-45C8-9565-0EA5408EBFB5}"/>
          </ac:spMkLst>
        </pc:spChg>
        <pc:spChg chg="add mod">
          <ac:chgData name="Stalin Jacob Wilson Packia Dhas" userId="050d7d71-3621-4503-95e8-1c9a9d962492" providerId="ADAL" clId="{3FBC77E1-FE42-4F9E-B4B2-3759F3328945}" dt="2026-04-29T14:22:45.626" v="7586"/>
          <ac:spMkLst>
            <pc:docMk/>
            <pc:sldMk cId="300523178" sldId="1087"/>
            <ac:spMk id="7" creationId="{65DB5FDC-9B6F-4DFB-9C03-A05DD95BD284}"/>
          </ac:spMkLst>
        </pc:spChg>
        <pc:spChg chg="add mod">
          <ac:chgData name="Stalin Jacob Wilson Packia Dhas" userId="050d7d71-3621-4503-95e8-1c9a9d962492" providerId="ADAL" clId="{3FBC77E1-FE42-4F9E-B4B2-3759F3328945}" dt="2026-04-29T14:22:45.635" v="7593"/>
          <ac:spMkLst>
            <pc:docMk/>
            <pc:sldMk cId="300523178" sldId="1087"/>
            <ac:spMk id="8" creationId="{B86EBB64-A630-48CC-9BEC-3CB4DCF6DE1D}"/>
          </ac:spMkLst>
        </pc:spChg>
        <pc:spChg chg="add mod">
          <ac:chgData name="Stalin Jacob Wilson Packia Dhas" userId="050d7d71-3621-4503-95e8-1c9a9d962492" providerId="ADAL" clId="{3FBC77E1-FE42-4F9E-B4B2-3759F3328945}" dt="2026-04-29T14:22:45.645" v="7600"/>
          <ac:spMkLst>
            <pc:docMk/>
            <pc:sldMk cId="300523178" sldId="1087"/>
            <ac:spMk id="9" creationId="{CCB2F668-906E-4BEF-BE04-22542DFC9966}"/>
          </ac:spMkLst>
        </pc:spChg>
        <pc:spChg chg="add mod">
          <ac:chgData name="Stalin Jacob Wilson Packia Dhas" userId="050d7d71-3621-4503-95e8-1c9a9d962492" providerId="ADAL" clId="{3FBC77E1-FE42-4F9E-B4B2-3759F3328945}" dt="2026-04-29T14:22:45.655" v="7610"/>
          <ac:spMkLst>
            <pc:docMk/>
            <pc:sldMk cId="300523178" sldId="1087"/>
            <ac:spMk id="10" creationId="{7DD23055-0445-4AC6-AEDA-1C855A641D48}"/>
          </ac:spMkLst>
        </pc:spChg>
        <pc:spChg chg="add mod">
          <ac:chgData name="Stalin Jacob Wilson Packia Dhas" userId="050d7d71-3621-4503-95e8-1c9a9d962492" providerId="ADAL" clId="{3FBC77E1-FE42-4F9E-B4B2-3759F3328945}" dt="2026-04-29T14:22:45.659" v="7619"/>
          <ac:spMkLst>
            <pc:docMk/>
            <pc:sldMk cId="300523178" sldId="1087"/>
            <ac:spMk id="11" creationId="{C973DA9B-C956-4956-BB48-AC17656A39A8}"/>
          </ac:spMkLst>
        </pc:spChg>
        <pc:spChg chg="add mod">
          <ac:chgData name="Stalin Jacob Wilson Packia Dhas" userId="050d7d71-3621-4503-95e8-1c9a9d962492" providerId="ADAL" clId="{3FBC77E1-FE42-4F9E-B4B2-3759F3328945}" dt="2026-04-29T14:22:45.663" v="7630"/>
          <ac:spMkLst>
            <pc:docMk/>
            <pc:sldMk cId="300523178" sldId="1087"/>
            <ac:spMk id="12" creationId="{F569F791-F435-499C-B5EE-12624C35D59B}"/>
          </ac:spMkLst>
        </pc:spChg>
        <pc:spChg chg="add mod">
          <ac:chgData name="Stalin Jacob Wilson Packia Dhas" userId="050d7d71-3621-4503-95e8-1c9a9d962492" providerId="ADAL" clId="{3FBC77E1-FE42-4F9E-B4B2-3759F3328945}" dt="2026-04-29T14:22:45.668" v="7640"/>
          <ac:spMkLst>
            <pc:docMk/>
            <pc:sldMk cId="300523178" sldId="1087"/>
            <ac:spMk id="13" creationId="{80956FF4-1B06-4E57-9B65-7C63CBAB2BC6}"/>
          </ac:spMkLst>
        </pc:spChg>
        <pc:spChg chg="add mod">
          <ac:chgData name="Stalin Jacob Wilson Packia Dhas" userId="050d7d71-3621-4503-95e8-1c9a9d962492" providerId="ADAL" clId="{3FBC77E1-FE42-4F9E-B4B2-3759F3328945}" dt="2026-04-29T14:22:45.673" v="7650"/>
          <ac:spMkLst>
            <pc:docMk/>
            <pc:sldMk cId="300523178" sldId="1087"/>
            <ac:spMk id="14" creationId="{2CA5359A-8C95-4826-912A-874F1737E43E}"/>
          </ac:spMkLst>
        </pc:spChg>
        <pc:spChg chg="add mod">
          <ac:chgData name="Stalin Jacob Wilson Packia Dhas" userId="050d7d71-3621-4503-95e8-1c9a9d962492" providerId="ADAL" clId="{3FBC77E1-FE42-4F9E-B4B2-3759F3328945}" dt="2026-04-29T14:22:45.676" v="7659"/>
          <ac:spMkLst>
            <pc:docMk/>
            <pc:sldMk cId="300523178" sldId="1087"/>
            <ac:spMk id="15" creationId="{D49CD011-EDCB-45BC-89D2-3BCAD8D5A49E}"/>
          </ac:spMkLst>
        </pc:spChg>
        <pc:spChg chg="add mod">
          <ac:chgData name="Stalin Jacob Wilson Packia Dhas" userId="050d7d71-3621-4503-95e8-1c9a9d962492" providerId="ADAL" clId="{3FBC77E1-FE42-4F9E-B4B2-3759F3328945}" dt="2026-04-29T14:22:45.682" v="7670"/>
          <ac:spMkLst>
            <pc:docMk/>
            <pc:sldMk cId="300523178" sldId="1087"/>
            <ac:spMk id="16" creationId="{83A6A6AA-CF0A-452C-92DA-6F02D8F355AF}"/>
          </ac:spMkLst>
        </pc:spChg>
        <pc:spChg chg="add mod">
          <ac:chgData name="Stalin Jacob Wilson Packia Dhas" userId="050d7d71-3621-4503-95e8-1c9a9d962492" providerId="ADAL" clId="{3FBC77E1-FE42-4F9E-B4B2-3759F3328945}" dt="2026-04-29T14:22:45.686" v="7680"/>
          <ac:spMkLst>
            <pc:docMk/>
            <pc:sldMk cId="300523178" sldId="1087"/>
            <ac:spMk id="17" creationId="{8565C31A-F038-4CA3-B39B-A74E62FB1531}"/>
          </ac:spMkLst>
        </pc:spChg>
        <pc:spChg chg="add mod">
          <ac:chgData name="Stalin Jacob Wilson Packia Dhas" userId="050d7d71-3621-4503-95e8-1c9a9d962492" providerId="ADAL" clId="{3FBC77E1-FE42-4F9E-B4B2-3759F3328945}" dt="2026-04-29T14:22:45.691" v="7690"/>
          <ac:spMkLst>
            <pc:docMk/>
            <pc:sldMk cId="300523178" sldId="1087"/>
            <ac:spMk id="18" creationId="{A6F90D50-58C0-42B3-985C-B8991CAC5F16}"/>
          </ac:spMkLst>
        </pc:spChg>
        <pc:spChg chg="add mod">
          <ac:chgData name="Stalin Jacob Wilson Packia Dhas" userId="050d7d71-3621-4503-95e8-1c9a9d962492" providerId="ADAL" clId="{3FBC77E1-FE42-4F9E-B4B2-3759F3328945}" dt="2026-04-29T14:22:45.695" v="7699"/>
          <ac:spMkLst>
            <pc:docMk/>
            <pc:sldMk cId="300523178" sldId="1087"/>
            <ac:spMk id="19" creationId="{B661D2A1-3B5B-46F0-9F59-8FC0803EAD64}"/>
          </ac:spMkLst>
        </pc:spChg>
        <pc:spChg chg="add mod">
          <ac:chgData name="Stalin Jacob Wilson Packia Dhas" userId="050d7d71-3621-4503-95e8-1c9a9d962492" providerId="ADAL" clId="{3FBC77E1-FE42-4F9E-B4B2-3759F3328945}" dt="2026-04-29T14:22:45.699" v="7710"/>
          <ac:spMkLst>
            <pc:docMk/>
            <pc:sldMk cId="300523178" sldId="1087"/>
            <ac:spMk id="20" creationId="{265DBE53-370F-453C-8042-85F263C6A706}"/>
          </ac:spMkLst>
        </pc:spChg>
        <pc:spChg chg="add mod">
          <ac:chgData name="Stalin Jacob Wilson Packia Dhas" userId="050d7d71-3621-4503-95e8-1c9a9d962492" providerId="ADAL" clId="{3FBC77E1-FE42-4F9E-B4B2-3759F3328945}" dt="2026-04-29T14:22:45.702" v="7720"/>
          <ac:spMkLst>
            <pc:docMk/>
            <pc:sldMk cId="300523178" sldId="1087"/>
            <ac:spMk id="21" creationId="{BF9E9C00-A892-4474-AA87-A4C952CEA52F}"/>
          </ac:spMkLst>
        </pc:spChg>
        <pc:spChg chg="add mod">
          <ac:chgData name="Stalin Jacob Wilson Packia Dhas" userId="050d7d71-3621-4503-95e8-1c9a9d962492" providerId="ADAL" clId="{3FBC77E1-FE42-4F9E-B4B2-3759F3328945}" dt="2026-04-29T14:22:45.709" v="7730"/>
          <ac:spMkLst>
            <pc:docMk/>
            <pc:sldMk cId="300523178" sldId="1087"/>
            <ac:spMk id="22" creationId="{8A856033-5CD6-4761-9659-0095550C911C}"/>
          </ac:spMkLst>
        </pc:spChg>
        <pc:spChg chg="add mod">
          <ac:chgData name="Stalin Jacob Wilson Packia Dhas" userId="050d7d71-3621-4503-95e8-1c9a9d962492" providerId="ADAL" clId="{3FBC77E1-FE42-4F9E-B4B2-3759F3328945}" dt="2026-04-29T14:22:45.713" v="7739"/>
          <ac:spMkLst>
            <pc:docMk/>
            <pc:sldMk cId="300523178" sldId="1087"/>
            <ac:spMk id="23" creationId="{DEB644BE-AED7-4193-BD78-B052D93EF8EC}"/>
          </ac:spMkLst>
        </pc:spChg>
        <pc:spChg chg="add mod">
          <ac:chgData name="Stalin Jacob Wilson Packia Dhas" userId="050d7d71-3621-4503-95e8-1c9a9d962492" providerId="ADAL" clId="{3FBC77E1-FE42-4F9E-B4B2-3759F3328945}" dt="2026-04-29T14:22:45.717" v="7750"/>
          <ac:spMkLst>
            <pc:docMk/>
            <pc:sldMk cId="300523178" sldId="1087"/>
            <ac:spMk id="24" creationId="{83599F89-C200-4260-BE2A-DD543B89E751}"/>
          </ac:spMkLst>
        </pc:spChg>
        <pc:spChg chg="add mod">
          <ac:chgData name="Stalin Jacob Wilson Packia Dhas" userId="050d7d71-3621-4503-95e8-1c9a9d962492" providerId="ADAL" clId="{3FBC77E1-FE42-4F9E-B4B2-3759F3328945}" dt="2026-04-29T14:22:45.718" v="7760"/>
          <ac:spMkLst>
            <pc:docMk/>
            <pc:sldMk cId="300523178" sldId="1087"/>
            <ac:spMk id="25" creationId="{BCE8AE89-BE5D-45E3-B2D6-68473939B7A6}"/>
          </ac:spMkLst>
        </pc:spChg>
        <pc:spChg chg="add mod">
          <ac:chgData name="Stalin Jacob Wilson Packia Dhas" userId="050d7d71-3621-4503-95e8-1c9a9d962492" providerId="ADAL" clId="{3FBC77E1-FE42-4F9E-B4B2-3759F3328945}" dt="2026-04-29T14:22:45.734" v="7776"/>
          <ac:spMkLst>
            <pc:docMk/>
            <pc:sldMk cId="300523178" sldId="1087"/>
            <ac:spMk id="26" creationId="{0BDA14C9-89F3-4739-B3F8-79295C1970B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702" v="26423" actId="47"/>
        <pc:sldMkLst>
          <pc:docMk/>
          <pc:sldMk cId="2209133395" sldId="1087"/>
        </pc:sldMkLst>
        <pc:spChg chg="mod">
          <ac:chgData name="Stalin Jacob Wilson Packia Dhas" userId="050d7d71-3621-4503-95e8-1c9a9d962492" providerId="ADAL" clId="{3FBC77E1-FE42-4F9E-B4B2-3759F3328945}" dt="2026-04-29T14:41:14.357" v="26306" actId="1076"/>
          <ac:spMkLst>
            <pc:docMk/>
            <pc:sldMk cId="2209133395" sldId="108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7.993" v="14366"/>
          <ac:spMkLst>
            <pc:docMk/>
            <pc:sldMk cId="2209133395" sldId="108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8.006" v="14377"/>
          <ac:spMkLst>
            <pc:docMk/>
            <pc:sldMk cId="2209133395" sldId="1087"/>
            <ac:spMk id="4" creationId="{C036AD5A-A56D-4626-AD6C-3738C3B1D9B2}"/>
          </ac:spMkLst>
        </pc:spChg>
        <pc:spChg chg="add mod">
          <ac:chgData name="Stalin Jacob Wilson Packia Dhas" userId="050d7d71-3621-4503-95e8-1c9a9d962492" providerId="ADAL" clId="{3FBC77E1-FE42-4F9E-B4B2-3759F3328945}" dt="2026-04-29T14:33:08.012" v="14389"/>
          <ac:spMkLst>
            <pc:docMk/>
            <pc:sldMk cId="2209133395" sldId="1087"/>
            <ac:spMk id="5" creationId="{7D76F840-E3B7-4B53-B1BC-015013A38435}"/>
          </ac:spMkLst>
        </pc:spChg>
        <pc:spChg chg="add mod">
          <ac:chgData name="Stalin Jacob Wilson Packia Dhas" userId="050d7d71-3621-4503-95e8-1c9a9d962492" providerId="ADAL" clId="{3FBC77E1-FE42-4F9E-B4B2-3759F3328945}" dt="2026-04-29T14:33:08.014" v="14396"/>
          <ac:spMkLst>
            <pc:docMk/>
            <pc:sldMk cId="2209133395" sldId="1087"/>
            <ac:spMk id="6" creationId="{B638E90A-363D-44A5-B2C1-B086E33FE925}"/>
          </ac:spMkLst>
        </pc:spChg>
        <pc:spChg chg="add mod">
          <ac:chgData name="Stalin Jacob Wilson Packia Dhas" userId="050d7d71-3621-4503-95e8-1c9a9d962492" providerId="ADAL" clId="{3FBC77E1-FE42-4F9E-B4B2-3759F3328945}" dt="2026-04-29T14:33:08.018" v="14403"/>
          <ac:spMkLst>
            <pc:docMk/>
            <pc:sldMk cId="2209133395" sldId="1087"/>
            <ac:spMk id="7" creationId="{B1C01BF6-B9CF-4D57-BDE3-C0B666758855}"/>
          </ac:spMkLst>
        </pc:spChg>
        <pc:spChg chg="add mod">
          <ac:chgData name="Stalin Jacob Wilson Packia Dhas" userId="050d7d71-3621-4503-95e8-1c9a9d962492" providerId="ADAL" clId="{3FBC77E1-FE42-4F9E-B4B2-3759F3328945}" dt="2026-04-29T14:33:08.022" v="14410"/>
          <ac:spMkLst>
            <pc:docMk/>
            <pc:sldMk cId="2209133395" sldId="1087"/>
            <ac:spMk id="8" creationId="{60CBB321-42FB-4308-BF12-27B43ECFED9A}"/>
          </ac:spMkLst>
        </pc:spChg>
        <pc:spChg chg="add mod">
          <ac:chgData name="Stalin Jacob Wilson Packia Dhas" userId="050d7d71-3621-4503-95e8-1c9a9d962492" providerId="ADAL" clId="{3FBC77E1-FE42-4F9E-B4B2-3759F3328945}" dt="2026-04-29T14:33:08.030" v="14417"/>
          <ac:spMkLst>
            <pc:docMk/>
            <pc:sldMk cId="2209133395" sldId="1087"/>
            <ac:spMk id="9" creationId="{6FF475B6-BEBA-4380-8C39-8CFB3C5D6EE6}"/>
          </ac:spMkLst>
        </pc:spChg>
        <pc:spChg chg="add mod">
          <ac:chgData name="Stalin Jacob Wilson Packia Dhas" userId="050d7d71-3621-4503-95e8-1c9a9d962492" providerId="ADAL" clId="{3FBC77E1-FE42-4F9E-B4B2-3759F3328945}" dt="2026-04-29T14:33:08.042" v="14427"/>
          <ac:spMkLst>
            <pc:docMk/>
            <pc:sldMk cId="2209133395" sldId="1087"/>
            <ac:spMk id="10" creationId="{4A5C81B9-8680-45B2-9C74-4B3F5B6F264B}"/>
          </ac:spMkLst>
        </pc:spChg>
        <pc:spChg chg="add mod">
          <ac:chgData name="Stalin Jacob Wilson Packia Dhas" userId="050d7d71-3621-4503-95e8-1c9a9d962492" providerId="ADAL" clId="{3FBC77E1-FE42-4F9E-B4B2-3759F3328945}" dt="2026-04-29T14:33:08.046" v="14436"/>
          <ac:spMkLst>
            <pc:docMk/>
            <pc:sldMk cId="2209133395" sldId="1087"/>
            <ac:spMk id="11" creationId="{8A7E7EC2-9F3F-4CFA-A54C-A7EC62C027E0}"/>
          </ac:spMkLst>
        </pc:spChg>
        <pc:spChg chg="add mod">
          <ac:chgData name="Stalin Jacob Wilson Packia Dhas" userId="050d7d71-3621-4503-95e8-1c9a9d962492" providerId="ADAL" clId="{3FBC77E1-FE42-4F9E-B4B2-3759F3328945}" dt="2026-04-29T14:33:08.051" v="14447"/>
          <ac:spMkLst>
            <pc:docMk/>
            <pc:sldMk cId="2209133395" sldId="1087"/>
            <ac:spMk id="12" creationId="{02E621E9-C2DB-4041-8D0A-27CCB99C3579}"/>
          </ac:spMkLst>
        </pc:spChg>
        <pc:spChg chg="add mod">
          <ac:chgData name="Stalin Jacob Wilson Packia Dhas" userId="050d7d71-3621-4503-95e8-1c9a9d962492" providerId="ADAL" clId="{3FBC77E1-FE42-4F9E-B4B2-3759F3328945}" dt="2026-04-29T14:33:08.054" v="14457"/>
          <ac:spMkLst>
            <pc:docMk/>
            <pc:sldMk cId="2209133395" sldId="1087"/>
            <ac:spMk id="13" creationId="{E97B8667-0C56-4E3A-952C-170D856E6A10}"/>
          </ac:spMkLst>
        </pc:spChg>
        <pc:spChg chg="add mod">
          <ac:chgData name="Stalin Jacob Wilson Packia Dhas" userId="050d7d71-3621-4503-95e8-1c9a9d962492" providerId="ADAL" clId="{3FBC77E1-FE42-4F9E-B4B2-3759F3328945}" dt="2026-04-29T14:33:08.060" v="14467"/>
          <ac:spMkLst>
            <pc:docMk/>
            <pc:sldMk cId="2209133395" sldId="1087"/>
            <ac:spMk id="14" creationId="{6ECE054E-974D-454C-BE53-2A9967576971}"/>
          </ac:spMkLst>
        </pc:spChg>
        <pc:spChg chg="add mod">
          <ac:chgData name="Stalin Jacob Wilson Packia Dhas" userId="050d7d71-3621-4503-95e8-1c9a9d962492" providerId="ADAL" clId="{3FBC77E1-FE42-4F9E-B4B2-3759F3328945}" dt="2026-04-29T14:33:08.064" v="14476"/>
          <ac:spMkLst>
            <pc:docMk/>
            <pc:sldMk cId="2209133395" sldId="1087"/>
            <ac:spMk id="15" creationId="{21D57E48-C07A-4931-A492-49675D92C4F6}"/>
          </ac:spMkLst>
        </pc:spChg>
        <pc:spChg chg="add mod">
          <ac:chgData name="Stalin Jacob Wilson Packia Dhas" userId="050d7d71-3621-4503-95e8-1c9a9d962492" providerId="ADAL" clId="{3FBC77E1-FE42-4F9E-B4B2-3759F3328945}" dt="2026-04-29T14:33:08.068" v="14487"/>
          <ac:spMkLst>
            <pc:docMk/>
            <pc:sldMk cId="2209133395" sldId="1087"/>
            <ac:spMk id="16" creationId="{E0A21533-EF46-4015-9DA6-E5D0E5266229}"/>
          </ac:spMkLst>
        </pc:spChg>
        <pc:spChg chg="add mod">
          <ac:chgData name="Stalin Jacob Wilson Packia Dhas" userId="050d7d71-3621-4503-95e8-1c9a9d962492" providerId="ADAL" clId="{3FBC77E1-FE42-4F9E-B4B2-3759F3328945}" dt="2026-04-29T14:33:08.074" v="14497"/>
          <ac:spMkLst>
            <pc:docMk/>
            <pc:sldMk cId="2209133395" sldId="1087"/>
            <ac:spMk id="17" creationId="{CCF9AFE2-A82B-434C-8539-FB693C958499}"/>
          </ac:spMkLst>
        </pc:spChg>
        <pc:spChg chg="add mod">
          <ac:chgData name="Stalin Jacob Wilson Packia Dhas" userId="050d7d71-3621-4503-95e8-1c9a9d962492" providerId="ADAL" clId="{3FBC77E1-FE42-4F9E-B4B2-3759F3328945}" dt="2026-04-29T14:33:08.078" v="14507"/>
          <ac:spMkLst>
            <pc:docMk/>
            <pc:sldMk cId="2209133395" sldId="1087"/>
            <ac:spMk id="18" creationId="{A58114FE-35BB-4EFD-B26A-4D30E7D915C0}"/>
          </ac:spMkLst>
        </pc:spChg>
        <pc:spChg chg="add mod">
          <ac:chgData name="Stalin Jacob Wilson Packia Dhas" userId="050d7d71-3621-4503-95e8-1c9a9d962492" providerId="ADAL" clId="{3FBC77E1-FE42-4F9E-B4B2-3759F3328945}" dt="2026-04-29T14:33:08.082" v="14516"/>
          <ac:spMkLst>
            <pc:docMk/>
            <pc:sldMk cId="2209133395" sldId="1087"/>
            <ac:spMk id="19" creationId="{B49B5F40-44D3-4D45-802A-36BB1C848A4C}"/>
          </ac:spMkLst>
        </pc:spChg>
        <pc:spChg chg="add mod">
          <ac:chgData name="Stalin Jacob Wilson Packia Dhas" userId="050d7d71-3621-4503-95e8-1c9a9d962492" providerId="ADAL" clId="{3FBC77E1-FE42-4F9E-B4B2-3759F3328945}" dt="2026-04-29T14:33:08.088" v="14527"/>
          <ac:spMkLst>
            <pc:docMk/>
            <pc:sldMk cId="2209133395" sldId="1087"/>
            <ac:spMk id="20" creationId="{02F24313-FC81-4A12-8E29-446FC030E7E2}"/>
          </ac:spMkLst>
        </pc:spChg>
        <pc:spChg chg="add mod">
          <ac:chgData name="Stalin Jacob Wilson Packia Dhas" userId="050d7d71-3621-4503-95e8-1c9a9d962492" providerId="ADAL" clId="{3FBC77E1-FE42-4F9E-B4B2-3759F3328945}" dt="2026-04-29T14:33:08.092" v="14537"/>
          <ac:spMkLst>
            <pc:docMk/>
            <pc:sldMk cId="2209133395" sldId="1087"/>
            <ac:spMk id="21" creationId="{8CD80D37-1319-4546-9C48-C8EDCD6D2D37}"/>
          </ac:spMkLst>
        </pc:spChg>
        <pc:spChg chg="add mod">
          <ac:chgData name="Stalin Jacob Wilson Packia Dhas" userId="050d7d71-3621-4503-95e8-1c9a9d962492" providerId="ADAL" clId="{3FBC77E1-FE42-4F9E-B4B2-3759F3328945}" dt="2026-04-29T14:33:08.096" v="14547"/>
          <ac:spMkLst>
            <pc:docMk/>
            <pc:sldMk cId="2209133395" sldId="1087"/>
            <ac:spMk id="22" creationId="{0019CE44-5CDC-4B3E-8FA9-BA12E6B3B8A0}"/>
          </ac:spMkLst>
        </pc:spChg>
        <pc:spChg chg="add mod">
          <ac:chgData name="Stalin Jacob Wilson Packia Dhas" userId="050d7d71-3621-4503-95e8-1c9a9d962492" providerId="ADAL" clId="{3FBC77E1-FE42-4F9E-B4B2-3759F3328945}" dt="2026-04-29T14:33:08.100" v="14556"/>
          <ac:spMkLst>
            <pc:docMk/>
            <pc:sldMk cId="2209133395" sldId="1087"/>
            <ac:spMk id="23" creationId="{7103E269-E3FC-4CE4-8384-E1A860051DB2}"/>
          </ac:spMkLst>
        </pc:spChg>
        <pc:spChg chg="add mod">
          <ac:chgData name="Stalin Jacob Wilson Packia Dhas" userId="050d7d71-3621-4503-95e8-1c9a9d962492" providerId="ADAL" clId="{3FBC77E1-FE42-4F9E-B4B2-3759F3328945}" dt="2026-04-29T14:33:08.102" v="14567"/>
          <ac:spMkLst>
            <pc:docMk/>
            <pc:sldMk cId="2209133395" sldId="1087"/>
            <ac:spMk id="24" creationId="{FAB79126-96EE-4816-AFE3-926BA8ADD9DF}"/>
          </ac:spMkLst>
        </pc:spChg>
        <pc:spChg chg="add mod">
          <ac:chgData name="Stalin Jacob Wilson Packia Dhas" userId="050d7d71-3621-4503-95e8-1c9a9d962492" providerId="ADAL" clId="{3FBC77E1-FE42-4F9E-B4B2-3759F3328945}" dt="2026-04-29T14:33:08.102" v="14577"/>
          <ac:spMkLst>
            <pc:docMk/>
            <pc:sldMk cId="2209133395" sldId="1087"/>
            <ac:spMk id="25" creationId="{83D359D8-12A3-4012-AFF2-88AE547DB748}"/>
          </ac:spMkLst>
        </pc:spChg>
        <pc:spChg chg="add mod">
          <ac:chgData name="Stalin Jacob Wilson Packia Dhas" userId="050d7d71-3621-4503-95e8-1c9a9d962492" providerId="ADAL" clId="{3FBC77E1-FE42-4F9E-B4B2-3759F3328945}" dt="2026-04-29T14:33:08.120" v="14593"/>
          <ac:spMkLst>
            <pc:docMk/>
            <pc:sldMk cId="2209133395" sldId="1087"/>
            <ac:spMk id="26" creationId="{B01FE602-0E4A-4506-87DC-5391C8CBD785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828" v="26424" actId="47"/>
        <pc:sldMkLst>
          <pc:docMk/>
          <pc:sldMk cId="810394051" sldId="1088"/>
        </pc:sldMkLst>
        <pc:spChg chg="mod">
          <ac:chgData name="Stalin Jacob Wilson Packia Dhas" userId="050d7d71-3621-4503-95e8-1c9a9d962492" providerId="ADAL" clId="{3FBC77E1-FE42-4F9E-B4B2-3759F3328945}" dt="2026-04-29T14:41:21.409" v="26309" actId="1076"/>
          <ac:spMkLst>
            <pc:docMk/>
            <pc:sldMk cId="810394051" sldId="108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09.803" v="14598"/>
          <ac:spMkLst>
            <pc:docMk/>
            <pc:sldMk cId="810394051" sldId="108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09.810" v="14609"/>
          <ac:spMkLst>
            <pc:docMk/>
            <pc:sldMk cId="810394051" sldId="1088"/>
            <ac:spMk id="4" creationId="{3B4F52A8-161B-4F42-ACCD-93A90ED4DF40}"/>
          </ac:spMkLst>
        </pc:spChg>
        <pc:spChg chg="add mod">
          <ac:chgData name="Stalin Jacob Wilson Packia Dhas" userId="050d7d71-3621-4503-95e8-1c9a9d962492" providerId="ADAL" clId="{3FBC77E1-FE42-4F9E-B4B2-3759F3328945}" dt="2026-04-29T14:33:09.816" v="14621"/>
          <ac:spMkLst>
            <pc:docMk/>
            <pc:sldMk cId="810394051" sldId="1088"/>
            <ac:spMk id="5" creationId="{FC92FDB2-55D9-4736-A914-48575EC730B8}"/>
          </ac:spMkLst>
        </pc:spChg>
        <pc:spChg chg="add mod">
          <ac:chgData name="Stalin Jacob Wilson Packia Dhas" userId="050d7d71-3621-4503-95e8-1c9a9d962492" providerId="ADAL" clId="{3FBC77E1-FE42-4F9E-B4B2-3759F3328945}" dt="2026-04-29T14:33:09.819" v="14628"/>
          <ac:spMkLst>
            <pc:docMk/>
            <pc:sldMk cId="810394051" sldId="1088"/>
            <ac:spMk id="6" creationId="{10051283-AAEE-48B9-9ED0-59B3E18980AC}"/>
          </ac:spMkLst>
        </pc:spChg>
        <pc:spChg chg="add mod">
          <ac:chgData name="Stalin Jacob Wilson Packia Dhas" userId="050d7d71-3621-4503-95e8-1c9a9d962492" providerId="ADAL" clId="{3FBC77E1-FE42-4F9E-B4B2-3759F3328945}" dt="2026-04-29T14:33:09.821" v="14635"/>
          <ac:spMkLst>
            <pc:docMk/>
            <pc:sldMk cId="810394051" sldId="1088"/>
            <ac:spMk id="7" creationId="{E225AF68-6C9B-494E-8ACD-F82B21A1D9DC}"/>
          </ac:spMkLst>
        </pc:spChg>
        <pc:spChg chg="add mod">
          <ac:chgData name="Stalin Jacob Wilson Packia Dhas" userId="050d7d71-3621-4503-95e8-1c9a9d962492" providerId="ADAL" clId="{3FBC77E1-FE42-4F9E-B4B2-3759F3328945}" dt="2026-04-29T14:33:09.825" v="14644"/>
          <ac:spMkLst>
            <pc:docMk/>
            <pc:sldMk cId="810394051" sldId="1088"/>
            <ac:spMk id="8" creationId="{B701CC8F-BF82-4FAF-834B-249ACF5F514D}"/>
          </ac:spMkLst>
        </pc:spChg>
        <pc:spChg chg="add mod">
          <ac:chgData name="Stalin Jacob Wilson Packia Dhas" userId="050d7d71-3621-4503-95e8-1c9a9d962492" providerId="ADAL" clId="{3FBC77E1-FE42-4F9E-B4B2-3759F3328945}" dt="2026-04-29T14:33:09.832" v="14651"/>
          <ac:spMkLst>
            <pc:docMk/>
            <pc:sldMk cId="810394051" sldId="1088"/>
            <ac:spMk id="9" creationId="{CDC6538B-D325-4D61-8ED9-C6AF9A3A6F88}"/>
          </ac:spMkLst>
        </pc:spChg>
        <pc:spChg chg="add mod">
          <ac:chgData name="Stalin Jacob Wilson Packia Dhas" userId="050d7d71-3621-4503-95e8-1c9a9d962492" providerId="ADAL" clId="{3FBC77E1-FE42-4F9E-B4B2-3759F3328945}" dt="2026-04-29T14:33:09.838" v="14658"/>
          <ac:spMkLst>
            <pc:docMk/>
            <pc:sldMk cId="810394051" sldId="1088"/>
            <ac:spMk id="10" creationId="{6D9C6F75-9BBB-47B2-AE95-75359DDB752E}"/>
          </ac:spMkLst>
        </pc:spChg>
        <pc:spChg chg="add mod">
          <ac:chgData name="Stalin Jacob Wilson Packia Dhas" userId="050d7d71-3621-4503-95e8-1c9a9d962492" providerId="ADAL" clId="{3FBC77E1-FE42-4F9E-B4B2-3759F3328945}" dt="2026-04-29T14:33:09.849" v="14668"/>
          <ac:spMkLst>
            <pc:docMk/>
            <pc:sldMk cId="810394051" sldId="1088"/>
            <ac:spMk id="11" creationId="{96C04FCB-C401-44D5-B433-03FF76145500}"/>
          </ac:spMkLst>
        </pc:spChg>
        <pc:spChg chg="add mod">
          <ac:chgData name="Stalin Jacob Wilson Packia Dhas" userId="050d7d71-3621-4503-95e8-1c9a9d962492" providerId="ADAL" clId="{3FBC77E1-FE42-4F9E-B4B2-3759F3328945}" dt="2026-04-29T14:33:09.853" v="14677"/>
          <ac:spMkLst>
            <pc:docMk/>
            <pc:sldMk cId="810394051" sldId="1088"/>
            <ac:spMk id="12" creationId="{4536B96A-BD13-4C94-922E-FEBD9C80CDF3}"/>
          </ac:spMkLst>
        </pc:spChg>
        <pc:spChg chg="add mod">
          <ac:chgData name="Stalin Jacob Wilson Packia Dhas" userId="050d7d71-3621-4503-95e8-1c9a9d962492" providerId="ADAL" clId="{3FBC77E1-FE42-4F9E-B4B2-3759F3328945}" dt="2026-04-29T14:33:09.859" v="14688"/>
          <ac:spMkLst>
            <pc:docMk/>
            <pc:sldMk cId="810394051" sldId="1088"/>
            <ac:spMk id="13" creationId="{74D58518-968A-401A-ABAF-AECAB3ED3693}"/>
          </ac:spMkLst>
        </pc:spChg>
        <pc:spChg chg="add mod">
          <ac:chgData name="Stalin Jacob Wilson Packia Dhas" userId="050d7d71-3621-4503-95e8-1c9a9d962492" providerId="ADAL" clId="{3FBC77E1-FE42-4F9E-B4B2-3759F3328945}" dt="2026-04-29T14:33:09.863" v="14698"/>
          <ac:spMkLst>
            <pc:docMk/>
            <pc:sldMk cId="810394051" sldId="1088"/>
            <ac:spMk id="14" creationId="{52712A61-0B0C-4578-A408-0970BC0446DC}"/>
          </ac:spMkLst>
        </pc:spChg>
        <pc:spChg chg="add mod">
          <ac:chgData name="Stalin Jacob Wilson Packia Dhas" userId="050d7d71-3621-4503-95e8-1c9a9d962492" providerId="ADAL" clId="{3FBC77E1-FE42-4F9E-B4B2-3759F3328945}" dt="2026-04-29T14:33:09.867" v="14708"/>
          <ac:spMkLst>
            <pc:docMk/>
            <pc:sldMk cId="810394051" sldId="1088"/>
            <ac:spMk id="15" creationId="{FACDB429-0F0B-4FFB-8058-E3AA0BBA6FF1}"/>
          </ac:spMkLst>
        </pc:spChg>
        <pc:spChg chg="add mod">
          <ac:chgData name="Stalin Jacob Wilson Packia Dhas" userId="050d7d71-3621-4503-95e8-1c9a9d962492" providerId="ADAL" clId="{3FBC77E1-FE42-4F9E-B4B2-3759F3328945}" dt="2026-04-29T14:33:09.871" v="14717"/>
          <ac:spMkLst>
            <pc:docMk/>
            <pc:sldMk cId="810394051" sldId="1088"/>
            <ac:spMk id="16" creationId="{D632077C-C690-49A8-B24A-DB7A6D79638D}"/>
          </ac:spMkLst>
        </pc:spChg>
        <pc:spChg chg="add mod">
          <ac:chgData name="Stalin Jacob Wilson Packia Dhas" userId="050d7d71-3621-4503-95e8-1c9a9d962492" providerId="ADAL" clId="{3FBC77E1-FE42-4F9E-B4B2-3759F3328945}" dt="2026-04-29T14:33:09.877" v="14728"/>
          <ac:spMkLst>
            <pc:docMk/>
            <pc:sldMk cId="810394051" sldId="1088"/>
            <ac:spMk id="17" creationId="{190D0E74-EEDB-4FA1-AB39-3E0697449FEB}"/>
          </ac:spMkLst>
        </pc:spChg>
        <pc:spChg chg="add mod">
          <ac:chgData name="Stalin Jacob Wilson Packia Dhas" userId="050d7d71-3621-4503-95e8-1c9a9d962492" providerId="ADAL" clId="{3FBC77E1-FE42-4F9E-B4B2-3759F3328945}" dt="2026-04-29T14:33:09.881" v="14738"/>
          <ac:spMkLst>
            <pc:docMk/>
            <pc:sldMk cId="810394051" sldId="1088"/>
            <ac:spMk id="18" creationId="{3ED709D7-7EAB-4409-8739-AF37D4941235}"/>
          </ac:spMkLst>
        </pc:spChg>
        <pc:spChg chg="add mod">
          <ac:chgData name="Stalin Jacob Wilson Packia Dhas" userId="050d7d71-3621-4503-95e8-1c9a9d962492" providerId="ADAL" clId="{3FBC77E1-FE42-4F9E-B4B2-3759F3328945}" dt="2026-04-29T14:33:09.885" v="14748"/>
          <ac:spMkLst>
            <pc:docMk/>
            <pc:sldMk cId="810394051" sldId="1088"/>
            <ac:spMk id="19" creationId="{336D7347-F002-4D66-820F-7263D56E3DE9}"/>
          </ac:spMkLst>
        </pc:spChg>
        <pc:spChg chg="add mod">
          <ac:chgData name="Stalin Jacob Wilson Packia Dhas" userId="050d7d71-3621-4503-95e8-1c9a9d962492" providerId="ADAL" clId="{3FBC77E1-FE42-4F9E-B4B2-3759F3328945}" dt="2026-04-29T14:33:09.889" v="14757"/>
          <ac:spMkLst>
            <pc:docMk/>
            <pc:sldMk cId="810394051" sldId="1088"/>
            <ac:spMk id="20" creationId="{C637C780-56A8-482F-9B6E-8533EA422CDB}"/>
          </ac:spMkLst>
        </pc:spChg>
        <pc:spChg chg="add mod">
          <ac:chgData name="Stalin Jacob Wilson Packia Dhas" userId="050d7d71-3621-4503-95e8-1c9a9d962492" providerId="ADAL" clId="{3FBC77E1-FE42-4F9E-B4B2-3759F3328945}" dt="2026-04-29T14:33:09.893" v="14768"/>
          <ac:spMkLst>
            <pc:docMk/>
            <pc:sldMk cId="810394051" sldId="1088"/>
            <ac:spMk id="21" creationId="{83CD4C15-F7A1-42BF-A14E-E9AC2D382AAB}"/>
          </ac:spMkLst>
        </pc:spChg>
        <pc:spChg chg="add mod">
          <ac:chgData name="Stalin Jacob Wilson Packia Dhas" userId="050d7d71-3621-4503-95e8-1c9a9d962492" providerId="ADAL" clId="{3FBC77E1-FE42-4F9E-B4B2-3759F3328945}" dt="2026-04-29T14:33:09.897" v="14778"/>
          <ac:spMkLst>
            <pc:docMk/>
            <pc:sldMk cId="810394051" sldId="1088"/>
            <ac:spMk id="22" creationId="{8D1DDDA0-8C2D-468A-8295-1B03BEA0AE7F}"/>
          </ac:spMkLst>
        </pc:spChg>
        <pc:spChg chg="add mod">
          <ac:chgData name="Stalin Jacob Wilson Packia Dhas" userId="050d7d71-3621-4503-95e8-1c9a9d962492" providerId="ADAL" clId="{3FBC77E1-FE42-4F9E-B4B2-3759F3328945}" dt="2026-04-29T14:33:09.901" v="14788"/>
          <ac:spMkLst>
            <pc:docMk/>
            <pc:sldMk cId="810394051" sldId="1088"/>
            <ac:spMk id="23" creationId="{203E631A-CF1A-4941-8B43-506664F136DF}"/>
          </ac:spMkLst>
        </pc:spChg>
        <pc:spChg chg="add mod">
          <ac:chgData name="Stalin Jacob Wilson Packia Dhas" userId="050d7d71-3621-4503-95e8-1c9a9d962492" providerId="ADAL" clId="{3FBC77E1-FE42-4F9E-B4B2-3759F3328945}" dt="2026-04-29T14:33:09.906" v="14797"/>
          <ac:spMkLst>
            <pc:docMk/>
            <pc:sldMk cId="810394051" sldId="1088"/>
            <ac:spMk id="24" creationId="{E9F029C4-7E5E-4070-BD06-4454848D17C7}"/>
          </ac:spMkLst>
        </pc:spChg>
        <pc:spChg chg="add mod">
          <ac:chgData name="Stalin Jacob Wilson Packia Dhas" userId="050d7d71-3621-4503-95e8-1c9a9d962492" providerId="ADAL" clId="{3FBC77E1-FE42-4F9E-B4B2-3759F3328945}" dt="2026-04-29T14:33:09.912" v="14808"/>
          <ac:spMkLst>
            <pc:docMk/>
            <pc:sldMk cId="810394051" sldId="1088"/>
            <ac:spMk id="25" creationId="{A3236EB7-56AA-4733-BBC1-05EA818292A0}"/>
          </ac:spMkLst>
        </pc:spChg>
        <pc:spChg chg="add mod">
          <ac:chgData name="Stalin Jacob Wilson Packia Dhas" userId="050d7d71-3621-4503-95e8-1c9a9d962492" providerId="ADAL" clId="{3FBC77E1-FE42-4F9E-B4B2-3759F3328945}" dt="2026-04-29T14:33:09.915" v="14818"/>
          <ac:spMkLst>
            <pc:docMk/>
            <pc:sldMk cId="810394051" sldId="1088"/>
            <ac:spMk id="26" creationId="{934E24DD-FEEE-4674-AE8F-024B244CD6B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3.956" v="10467" actId="47"/>
        <pc:sldMkLst>
          <pc:docMk/>
          <pc:sldMk cId="3366911055" sldId="1088"/>
        </pc:sldMkLst>
        <pc:spChg chg="mod">
          <ac:chgData name="Stalin Jacob Wilson Packia Dhas" userId="050d7d71-3621-4503-95e8-1c9a9d962492" providerId="ADAL" clId="{3FBC77E1-FE42-4F9E-B4B2-3759F3328945}" dt="2026-04-29T14:22:47.057" v="7780"/>
          <ac:spMkLst>
            <pc:docMk/>
            <pc:sldMk cId="3366911055" sldId="108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47.074" v="7781"/>
          <ac:spMkLst>
            <pc:docMk/>
            <pc:sldMk cId="3366911055" sldId="108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47.085" v="7792"/>
          <ac:spMkLst>
            <pc:docMk/>
            <pc:sldMk cId="3366911055" sldId="1088"/>
            <ac:spMk id="4" creationId="{5604F00B-4F20-48AE-8E8D-398AD96F8508}"/>
          </ac:spMkLst>
        </pc:spChg>
        <pc:spChg chg="add mod">
          <ac:chgData name="Stalin Jacob Wilson Packia Dhas" userId="050d7d71-3621-4503-95e8-1c9a9d962492" providerId="ADAL" clId="{3FBC77E1-FE42-4F9E-B4B2-3759F3328945}" dt="2026-04-29T14:22:47.090" v="7804"/>
          <ac:spMkLst>
            <pc:docMk/>
            <pc:sldMk cId="3366911055" sldId="1088"/>
            <ac:spMk id="5" creationId="{3E220942-9CCA-4CC7-AA77-7E4E603702AD}"/>
          </ac:spMkLst>
        </pc:spChg>
        <pc:spChg chg="add mod">
          <ac:chgData name="Stalin Jacob Wilson Packia Dhas" userId="050d7d71-3621-4503-95e8-1c9a9d962492" providerId="ADAL" clId="{3FBC77E1-FE42-4F9E-B4B2-3759F3328945}" dt="2026-04-29T14:22:47.093" v="7811"/>
          <ac:spMkLst>
            <pc:docMk/>
            <pc:sldMk cId="3366911055" sldId="1088"/>
            <ac:spMk id="6" creationId="{DBC9EB2F-FB0C-4D06-9A17-EA9CECA9AF95}"/>
          </ac:spMkLst>
        </pc:spChg>
        <pc:spChg chg="add mod">
          <ac:chgData name="Stalin Jacob Wilson Packia Dhas" userId="050d7d71-3621-4503-95e8-1c9a9d962492" providerId="ADAL" clId="{3FBC77E1-FE42-4F9E-B4B2-3759F3328945}" dt="2026-04-29T14:22:47.097" v="7818"/>
          <ac:spMkLst>
            <pc:docMk/>
            <pc:sldMk cId="3366911055" sldId="1088"/>
            <ac:spMk id="7" creationId="{37E20267-CFD6-43F2-B080-C7E1A62DA745}"/>
          </ac:spMkLst>
        </pc:spChg>
        <pc:spChg chg="add mod">
          <ac:chgData name="Stalin Jacob Wilson Packia Dhas" userId="050d7d71-3621-4503-95e8-1c9a9d962492" providerId="ADAL" clId="{3FBC77E1-FE42-4F9E-B4B2-3759F3328945}" dt="2026-04-29T14:22:47.101" v="7827"/>
          <ac:spMkLst>
            <pc:docMk/>
            <pc:sldMk cId="3366911055" sldId="1088"/>
            <ac:spMk id="8" creationId="{C023E284-7E7C-47A0-94D9-821F0BDBB9A8}"/>
          </ac:spMkLst>
        </pc:spChg>
        <pc:spChg chg="add mod">
          <ac:chgData name="Stalin Jacob Wilson Packia Dhas" userId="050d7d71-3621-4503-95e8-1c9a9d962492" providerId="ADAL" clId="{3FBC77E1-FE42-4F9E-B4B2-3759F3328945}" dt="2026-04-29T14:22:47.108" v="7834"/>
          <ac:spMkLst>
            <pc:docMk/>
            <pc:sldMk cId="3366911055" sldId="1088"/>
            <ac:spMk id="9" creationId="{02373428-B033-48E1-83AB-A0B0CD234D3D}"/>
          </ac:spMkLst>
        </pc:spChg>
        <pc:spChg chg="add mod">
          <ac:chgData name="Stalin Jacob Wilson Packia Dhas" userId="050d7d71-3621-4503-95e8-1c9a9d962492" providerId="ADAL" clId="{3FBC77E1-FE42-4F9E-B4B2-3759F3328945}" dt="2026-04-29T14:22:47.117" v="7841"/>
          <ac:spMkLst>
            <pc:docMk/>
            <pc:sldMk cId="3366911055" sldId="1088"/>
            <ac:spMk id="10" creationId="{E676BE3F-E372-4119-B92F-3D9F4356A465}"/>
          </ac:spMkLst>
        </pc:spChg>
        <pc:spChg chg="add mod">
          <ac:chgData name="Stalin Jacob Wilson Packia Dhas" userId="050d7d71-3621-4503-95e8-1c9a9d962492" providerId="ADAL" clId="{3FBC77E1-FE42-4F9E-B4B2-3759F3328945}" dt="2026-04-29T14:22:47.125" v="7851"/>
          <ac:spMkLst>
            <pc:docMk/>
            <pc:sldMk cId="3366911055" sldId="1088"/>
            <ac:spMk id="11" creationId="{4592AA69-0009-4AB2-A03D-B604A18859B0}"/>
          </ac:spMkLst>
        </pc:spChg>
        <pc:spChg chg="add mod">
          <ac:chgData name="Stalin Jacob Wilson Packia Dhas" userId="050d7d71-3621-4503-95e8-1c9a9d962492" providerId="ADAL" clId="{3FBC77E1-FE42-4F9E-B4B2-3759F3328945}" dt="2026-04-29T14:22:47.132" v="7860"/>
          <ac:spMkLst>
            <pc:docMk/>
            <pc:sldMk cId="3366911055" sldId="1088"/>
            <ac:spMk id="12" creationId="{66DD2582-E163-4C65-854D-C4BA12DF452A}"/>
          </ac:spMkLst>
        </pc:spChg>
        <pc:spChg chg="add mod">
          <ac:chgData name="Stalin Jacob Wilson Packia Dhas" userId="050d7d71-3621-4503-95e8-1c9a9d962492" providerId="ADAL" clId="{3FBC77E1-FE42-4F9E-B4B2-3759F3328945}" dt="2026-04-29T14:22:47.132" v="7871"/>
          <ac:spMkLst>
            <pc:docMk/>
            <pc:sldMk cId="3366911055" sldId="1088"/>
            <ac:spMk id="13" creationId="{A90CEC66-E8E1-4997-9E0A-3F676175FDA9}"/>
          </ac:spMkLst>
        </pc:spChg>
        <pc:spChg chg="add mod">
          <ac:chgData name="Stalin Jacob Wilson Packia Dhas" userId="050d7d71-3621-4503-95e8-1c9a9d962492" providerId="ADAL" clId="{3FBC77E1-FE42-4F9E-B4B2-3759F3328945}" dt="2026-04-29T14:22:47.140" v="7881"/>
          <ac:spMkLst>
            <pc:docMk/>
            <pc:sldMk cId="3366911055" sldId="1088"/>
            <ac:spMk id="14" creationId="{BFF1B453-F4CF-45AF-9B76-E66FA78CED27}"/>
          </ac:spMkLst>
        </pc:spChg>
        <pc:spChg chg="add mod">
          <ac:chgData name="Stalin Jacob Wilson Packia Dhas" userId="050d7d71-3621-4503-95e8-1c9a9d962492" providerId="ADAL" clId="{3FBC77E1-FE42-4F9E-B4B2-3759F3328945}" dt="2026-04-29T14:22:47.140" v="7891"/>
          <ac:spMkLst>
            <pc:docMk/>
            <pc:sldMk cId="3366911055" sldId="1088"/>
            <ac:spMk id="15" creationId="{4E50F38B-7857-41E9-A667-9319AA736212}"/>
          </ac:spMkLst>
        </pc:spChg>
        <pc:spChg chg="add mod">
          <ac:chgData name="Stalin Jacob Wilson Packia Dhas" userId="050d7d71-3621-4503-95e8-1c9a9d962492" providerId="ADAL" clId="{3FBC77E1-FE42-4F9E-B4B2-3759F3328945}" dt="2026-04-29T14:22:47.148" v="7900"/>
          <ac:spMkLst>
            <pc:docMk/>
            <pc:sldMk cId="3366911055" sldId="1088"/>
            <ac:spMk id="16" creationId="{D397AB25-0067-4786-8F0C-FD3F840068A7}"/>
          </ac:spMkLst>
        </pc:spChg>
        <pc:spChg chg="add mod">
          <ac:chgData name="Stalin Jacob Wilson Packia Dhas" userId="050d7d71-3621-4503-95e8-1c9a9d962492" providerId="ADAL" clId="{3FBC77E1-FE42-4F9E-B4B2-3759F3328945}" dt="2026-04-29T14:22:47.156" v="7911"/>
          <ac:spMkLst>
            <pc:docMk/>
            <pc:sldMk cId="3366911055" sldId="1088"/>
            <ac:spMk id="17" creationId="{C357CAB9-BD28-4E80-BA69-0DA6E080FDE1}"/>
          </ac:spMkLst>
        </pc:spChg>
        <pc:spChg chg="add mod">
          <ac:chgData name="Stalin Jacob Wilson Packia Dhas" userId="050d7d71-3621-4503-95e8-1c9a9d962492" providerId="ADAL" clId="{3FBC77E1-FE42-4F9E-B4B2-3759F3328945}" dt="2026-04-29T14:22:47.156" v="7921"/>
          <ac:spMkLst>
            <pc:docMk/>
            <pc:sldMk cId="3366911055" sldId="1088"/>
            <ac:spMk id="18" creationId="{1E9D5DE7-9BFB-4BB5-9B89-AB6C23B2C685}"/>
          </ac:spMkLst>
        </pc:spChg>
        <pc:spChg chg="add mod">
          <ac:chgData name="Stalin Jacob Wilson Packia Dhas" userId="050d7d71-3621-4503-95e8-1c9a9d962492" providerId="ADAL" clId="{3FBC77E1-FE42-4F9E-B4B2-3759F3328945}" dt="2026-04-29T14:22:47.165" v="7931"/>
          <ac:spMkLst>
            <pc:docMk/>
            <pc:sldMk cId="3366911055" sldId="1088"/>
            <ac:spMk id="19" creationId="{C41A1A09-AED1-4BB5-B095-C7207501D11F}"/>
          </ac:spMkLst>
        </pc:spChg>
        <pc:spChg chg="add mod">
          <ac:chgData name="Stalin Jacob Wilson Packia Dhas" userId="050d7d71-3621-4503-95e8-1c9a9d962492" providerId="ADAL" clId="{3FBC77E1-FE42-4F9E-B4B2-3759F3328945}" dt="2026-04-29T14:22:47.165" v="7940"/>
          <ac:spMkLst>
            <pc:docMk/>
            <pc:sldMk cId="3366911055" sldId="1088"/>
            <ac:spMk id="20" creationId="{83B2AFC4-EDC4-4DAE-9522-BA62D6BC5C2A}"/>
          </ac:spMkLst>
        </pc:spChg>
        <pc:spChg chg="add mod">
          <ac:chgData name="Stalin Jacob Wilson Packia Dhas" userId="050d7d71-3621-4503-95e8-1c9a9d962492" providerId="ADAL" clId="{3FBC77E1-FE42-4F9E-B4B2-3759F3328945}" dt="2026-04-29T14:22:47.174" v="7951"/>
          <ac:spMkLst>
            <pc:docMk/>
            <pc:sldMk cId="3366911055" sldId="1088"/>
            <ac:spMk id="21" creationId="{B2C8E737-CEC7-4A0E-A182-7F4B25C379DA}"/>
          </ac:spMkLst>
        </pc:spChg>
        <pc:spChg chg="add mod">
          <ac:chgData name="Stalin Jacob Wilson Packia Dhas" userId="050d7d71-3621-4503-95e8-1c9a9d962492" providerId="ADAL" clId="{3FBC77E1-FE42-4F9E-B4B2-3759F3328945}" dt="2026-04-29T14:22:47.174" v="7961"/>
          <ac:spMkLst>
            <pc:docMk/>
            <pc:sldMk cId="3366911055" sldId="1088"/>
            <ac:spMk id="22" creationId="{1E526F9C-E6FE-4674-8F25-409311ED0CAB}"/>
          </ac:spMkLst>
        </pc:spChg>
        <pc:spChg chg="add mod">
          <ac:chgData name="Stalin Jacob Wilson Packia Dhas" userId="050d7d71-3621-4503-95e8-1c9a9d962492" providerId="ADAL" clId="{3FBC77E1-FE42-4F9E-B4B2-3759F3328945}" dt="2026-04-29T14:22:47.184" v="7971"/>
          <ac:spMkLst>
            <pc:docMk/>
            <pc:sldMk cId="3366911055" sldId="1088"/>
            <ac:spMk id="23" creationId="{0C4F0F26-2D73-4E80-8C20-71FEFD35A2F8}"/>
          </ac:spMkLst>
        </pc:spChg>
        <pc:spChg chg="add mod">
          <ac:chgData name="Stalin Jacob Wilson Packia Dhas" userId="050d7d71-3621-4503-95e8-1c9a9d962492" providerId="ADAL" clId="{3FBC77E1-FE42-4F9E-B4B2-3759F3328945}" dt="2026-04-29T14:22:47.189" v="7980"/>
          <ac:spMkLst>
            <pc:docMk/>
            <pc:sldMk cId="3366911055" sldId="1088"/>
            <ac:spMk id="24" creationId="{F5192AD6-BB80-4F0B-AC4E-533F8A9C2DD9}"/>
          </ac:spMkLst>
        </pc:spChg>
        <pc:spChg chg="add mod">
          <ac:chgData name="Stalin Jacob Wilson Packia Dhas" userId="050d7d71-3621-4503-95e8-1c9a9d962492" providerId="ADAL" clId="{3FBC77E1-FE42-4F9E-B4B2-3759F3328945}" dt="2026-04-29T14:22:47.193" v="7991"/>
          <ac:spMkLst>
            <pc:docMk/>
            <pc:sldMk cId="3366911055" sldId="1088"/>
            <ac:spMk id="25" creationId="{534442CB-5B65-48A0-BC11-04031288FC2A}"/>
          </ac:spMkLst>
        </pc:spChg>
        <pc:spChg chg="add mod">
          <ac:chgData name="Stalin Jacob Wilson Packia Dhas" userId="050d7d71-3621-4503-95e8-1c9a9d962492" providerId="ADAL" clId="{3FBC77E1-FE42-4F9E-B4B2-3759F3328945}" dt="2026-04-29T14:22:47.198" v="8001"/>
          <ac:spMkLst>
            <pc:docMk/>
            <pc:sldMk cId="3366911055" sldId="1088"/>
            <ac:spMk id="26" creationId="{D06C731F-5242-4610-8145-EE04662B01E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1.981" v="26425" actId="47"/>
        <pc:sldMkLst>
          <pc:docMk/>
          <pc:sldMk cId="1329884222" sldId="1089"/>
        </pc:sldMkLst>
        <pc:spChg chg="mod">
          <ac:chgData name="Stalin Jacob Wilson Packia Dhas" userId="050d7d71-3621-4503-95e8-1c9a9d962492" providerId="ADAL" clId="{3FBC77E1-FE42-4F9E-B4B2-3759F3328945}" dt="2026-04-29T14:41:30.930" v="26312" actId="1076"/>
          <ac:spMkLst>
            <pc:docMk/>
            <pc:sldMk cId="1329884222" sldId="108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1.456" v="14823"/>
          <ac:spMkLst>
            <pc:docMk/>
            <pc:sldMk cId="1329884222" sldId="108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1.464" v="14834"/>
          <ac:spMkLst>
            <pc:docMk/>
            <pc:sldMk cId="1329884222" sldId="1089"/>
            <ac:spMk id="4" creationId="{A5B931A0-F342-463B-B98A-41CC80DF6B07}"/>
          </ac:spMkLst>
        </pc:spChg>
        <pc:spChg chg="add mod">
          <ac:chgData name="Stalin Jacob Wilson Packia Dhas" userId="050d7d71-3621-4503-95e8-1c9a9d962492" providerId="ADAL" clId="{3FBC77E1-FE42-4F9E-B4B2-3759F3328945}" dt="2026-04-29T14:33:11.468" v="14846"/>
          <ac:spMkLst>
            <pc:docMk/>
            <pc:sldMk cId="1329884222" sldId="1089"/>
            <ac:spMk id="5" creationId="{536C484A-5FCB-4935-ACD9-027CC1B5F86C}"/>
          </ac:spMkLst>
        </pc:spChg>
        <pc:spChg chg="add mod">
          <ac:chgData name="Stalin Jacob Wilson Packia Dhas" userId="050d7d71-3621-4503-95e8-1c9a9d962492" providerId="ADAL" clId="{3FBC77E1-FE42-4F9E-B4B2-3759F3328945}" dt="2026-04-29T14:33:11.470" v="14853"/>
          <ac:spMkLst>
            <pc:docMk/>
            <pc:sldMk cId="1329884222" sldId="1089"/>
            <ac:spMk id="6" creationId="{410726C4-F807-49DD-9668-11587D5067DF}"/>
          </ac:spMkLst>
        </pc:spChg>
        <pc:spChg chg="add mod">
          <ac:chgData name="Stalin Jacob Wilson Packia Dhas" userId="050d7d71-3621-4503-95e8-1c9a9d962492" providerId="ADAL" clId="{3FBC77E1-FE42-4F9E-B4B2-3759F3328945}" dt="2026-04-29T14:33:11.474" v="14860"/>
          <ac:spMkLst>
            <pc:docMk/>
            <pc:sldMk cId="1329884222" sldId="1089"/>
            <ac:spMk id="7" creationId="{BC525DDA-B173-418B-AB1D-B708D1F30386}"/>
          </ac:spMkLst>
        </pc:spChg>
        <pc:spChg chg="add mod">
          <ac:chgData name="Stalin Jacob Wilson Packia Dhas" userId="050d7d71-3621-4503-95e8-1c9a9d962492" providerId="ADAL" clId="{3FBC77E1-FE42-4F9E-B4B2-3759F3328945}" dt="2026-04-29T14:33:11.482" v="14867"/>
          <ac:spMkLst>
            <pc:docMk/>
            <pc:sldMk cId="1329884222" sldId="1089"/>
            <ac:spMk id="8" creationId="{D0BA5EB6-C10D-49E8-86AC-808F41D3E691}"/>
          </ac:spMkLst>
        </pc:spChg>
        <pc:spChg chg="add mod">
          <ac:chgData name="Stalin Jacob Wilson Packia Dhas" userId="050d7d71-3621-4503-95e8-1c9a9d962492" providerId="ADAL" clId="{3FBC77E1-FE42-4F9E-B4B2-3759F3328945}" dt="2026-04-29T14:33:11.491" v="14874"/>
          <ac:spMkLst>
            <pc:docMk/>
            <pc:sldMk cId="1329884222" sldId="1089"/>
            <ac:spMk id="9" creationId="{DC6933A2-CD3B-4DC6-AAD1-B26AAF75E1E0}"/>
          </ac:spMkLst>
        </pc:spChg>
        <pc:spChg chg="add mod">
          <ac:chgData name="Stalin Jacob Wilson Packia Dhas" userId="050d7d71-3621-4503-95e8-1c9a9d962492" providerId="ADAL" clId="{3FBC77E1-FE42-4F9E-B4B2-3759F3328945}" dt="2026-04-29T14:33:11.503" v="14884"/>
          <ac:spMkLst>
            <pc:docMk/>
            <pc:sldMk cId="1329884222" sldId="1089"/>
            <ac:spMk id="10" creationId="{8DA55CDE-4203-44B1-8C22-06CCDA0DDAF9}"/>
          </ac:spMkLst>
        </pc:spChg>
        <pc:spChg chg="add mod">
          <ac:chgData name="Stalin Jacob Wilson Packia Dhas" userId="050d7d71-3621-4503-95e8-1c9a9d962492" providerId="ADAL" clId="{3FBC77E1-FE42-4F9E-B4B2-3759F3328945}" dt="2026-04-29T14:33:11.507" v="14893"/>
          <ac:spMkLst>
            <pc:docMk/>
            <pc:sldMk cId="1329884222" sldId="1089"/>
            <ac:spMk id="11" creationId="{9455AF40-51E1-470F-8941-7135F0E6ECA1}"/>
          </ac:spMkLst>
        </pc:spChg>
        <pc:spChg chg="add mod">
          <ac:chgData name="Stalin Jacob Wilson Packia Dhas" userId="050d7d71-3621-4503-95e8-1c9a9d962492" providerId="ADAL" clId="{3FBC77E1-FE42-4F9E-B4B2-3759F3328945}" dt="2026-04-29T14:33:11.510" v="14904"/>
          <ac:spMkLst>
            <pc:docMk/>
            <pc:sldMk cId="1329884222" sldId="1089"/>
            <ac:spMk id="12" creationId="{60865097-43AF-474F-B491-75C97D634635}"/>
          </ac:spMkLst>
        </pc:spChg>
        <pc:spChg chg="add mod">
          <ac:chgData name="Stalin Jacob Wilson Packia Dhas" userId="050d7d71-3621-4503-95e8-1c9a9d962492" providerId="ADAL" clId="{3FBC77E1-FE42-4F9E-B4B2-3759F3328945}" dt="2026-04-29T14:33:11.514" v="14914"/>
          <ac:spMkLst>
            <pc:docMk/>
            <pc:sldMk cId="1329884222" sldId="1089"/>
            <ac:spMk id="13" creationId="{01BF1669-2897-4BB0-AF92-7CB9AD2687A5}"/>
          </ac:spMkLst>
        </pc:spChg>
        <pc:spChg chg="add mod">
          <ac:chgData name="Stalin Jacob Wilson Packia Dhas" userId="050d7d71-3621-4503-95e8-1c9a9d962492" providerId="ADAL" clId="{3FBC77E1-FE42-4F9E-B4B2-3759F3328945}" dt="2026-04-29T14:33:11.518" v="14924"/>
          <ac:spMkLst>
            <pc:docMk/>
            <pc:sldMk cId="1329884222" sldId="1089"/>
            <ac:spMk id="14" creationId="{AE509803-3C5F-455E-A44D-CC67AE70DE76}"/>
          </ac:spMkLst>
        </pc:spChg>
        <pc:spChg chg="add mod">
          <ac:chgData name="Stalin Jacob Wilson Packia Dhas" userId="050d7d71-3621-4503-95e8-1c9a9d962492" providerId="ADAL" clId="{3FBC77E1-FE42-4F9E-B4B2-3759F3328945}" dt="2026-04-29T14:33:11.520" v="14933"/>
          <ac:spMkLst>
            <pc:docMk/>
            <pc:sldMk cId="1329884222" sldId="1089"/>
            <ac:spMk id="15" creationId="{198FD49D-9ADF-448A-B0CE-4417C0C7DDE1}"/>
          </ac:spMkLst>
        </pc:spChg>
        <pc:spChg chg="add mod">
          <ac:chgData name="Stalin Jacob Wilson Packia Dhas" userId="050d7d71-3621-4503-95e8-1c9a9d962492" providerId="ADAL" clId="{3FBC77E1-FE42-4F9E-B4B2-3759F3328945}" dt="2026-04-29T14:33:11.524" v="14944"/>
          <ac:spMkLst>
            <pc:docMk/>
            <pc:sldMk cId="1329884222" sldId="1089"/>
            <ac:spMk id="16" creationId="{3B162931-9449-407B-8A9A-F3BDAEE918C7}"/>
          </ac:spMkLst>
        </pc:spChg>
        <pc:spChg chg="add mod">
          <ac:chgData name="Stalin Jacob Wilson Packia Dhas" userId="050d7d71-3621-4503-95e8-1c9a9d962492" providerId="ADAL" clId="{3FBC77E1-FE42-4F9E-B4B2-3759F3328945}" dt="2026-04-29T14:33:11.528" v="14954"/>
          <ac:spMkLst>
            <pc:docMk/>
            <pc:sldMk cId="1329884222" sldId="1089"/>
            <ac:spMk id="17" creationId="{B3CE7E89-8637-4ECF-AF99-7A0EC2FE0708}"/>
          </ac:spMkLst>
        </pc:spChg>
        <pc:spChg chg="add mod">
          <ac:chgData name="Stalin Jacob Wilson Packia Dhas" userId="050d7d71-3621-4503-95e8-1c9a9d962492" providerId="ADAL" clId="{3FBC77E1-FE42-4F9E-B4B2-3759F3328945}" dt="2026-04-29T14:33:11.532" v="14964"/>
          <ac:spMkLst>
            <pc:docMk/>
            <pc:sldMk cId="1329884222" sldId="1089"/>
            <ac:spMk id="18" creationId="{3EDDB11A-7C74-44B0-A7DD-48DFA872F5BF}"/>
          </ac:spMkLst>
        </pc:spChg>
        <pc:spChg chg="add mod">
          <ac:chgData name="Stalin Jacob Wilson Packia Dhas" userId="050d7d71-3621-4503-95e8-1c9a9d962492" providerId="ADAL" clId="{3FBC77E1-FE42-4F9E-B4B2-3759F3328945}" dt="2026-04-29T14:33:11.536" v="14973"/>
          <ac:spMkLst>
            <pc:docMk/>
            <pc:sldMk cId="1329884222" sldId="1089"/>
            <ac:spMk id="19" creationId="{19A70D8B-2E06-45F9-9CDB-426BB32E2B01}"/>
          </ac:spMkLst>
        </pc:spChg>
        <pc:spChg chg="add mod">
          <ac:chgData name="Stalin Jacob Wilson Packia Dhas" userId="050d7d71-3621-4503-95e8-1c9a9d962492" providerId="ADAL" clId="{3FBC77E1-FE42-4F9E-B4B2-3759F3328945}" dt="2026-04-29T14:33:11.540" v="14984"/>
          <ac:spMkLst>
            <pc:docMk/>
            <pc:sldMk cId="1329884222" sldId="1089"/>
            <ac:spMk id="20" creationId="{AACDDE2C-A4A5-488E-8351-6EDDD995462F}"/>
          </ac:spMkLst>
        </pc:spChg>
        <pc:spChg chg="add mod">
          <ac:chgData name="Stalin Jacob Wilson Packia Dhas" userId="050d7d71-3621-4503-95e8-1c9a9d962492" providerId="ADAL" clId="{3FBC77E1-FE42-4F9E-B4B2-3759F3328945}" dt="2026-04-29T14:33:11.544" v="14994"/>
          <ac:spMkLst>
            <pc:docMk/>
            <pc:sldMk cId="1329884222" sldId="1089"/>
            <ac:spMk id="21" creationId="{708D70BF-3AA4-4007-8CAA-B536FDD48477}"/>
          </ac:spMkLst>
        </pc:spChg>
        <pc:spChg chg="add mod">
          <ac:chgData name="Stalin Jacob Wilson Packia Dhas" userId="050d7d71-3621-4503-95e8-1c9a9d962492" providerId="ADAL" clId="{3FBC77E1-FE42-4F9E-B4B2-3759F3328945}" dt="2026-04-29T14:33:11.548" v="15004"/>
          <ac:spMkLst>
            <pc:docMk/>
            <pc:sldMk cId="1329884222" sldId="1089"/>
            <ac:spMk id="22" creationId="{AED2190B-F9AC-44FE-A19A-FA7E30E2E93D}"/>
          </ac:spMkLst>
        </pc:spChg>
        <pc:spChg chg="add mod">
          <ac:chgData name="Stalin Jacob Wilson Packia Dhas" userId="050d7d71-3621-4503-95e8-1c9a9d962492" providerId="ADAL" clId="{3FBC77E1-FE42-4F9E-B4B2-3759F3328945}" dt="2026-04-29T14:33:11.550" v="15013"/>
          <ac:spMkLst>
            <pc:docMk/>
            <pc:sldMk cId="1329884222" sldId="1089"/>
            <ac:spMk id="23" creationId="{32EC2AE4-FA80-4317-B504-7ACFC982FA1B}"/>
          </ac:spMkLst>
        </pc:spChg>
        <pc:spChg chg="add mod">
          <ac:chgData name="Stalin Jacob Wilson Packia Dhas" userId="050d7d71-3621-4503-95e8-1c9a9d962492" providerId="ADAL" clId="{3FBC77E1-FE42-4F9E-B4B2-3759F3328945}" dt="2026-04-29T14:33:11.554" v="15024"/>
          <ac:spMkLst>
            <pc:docMk/>
            <pc:sldMk cId="1329884222" sldId="1089"/>
            <ac:spMk id="24" creationId="{42542E0D-FE44-46A5-9D2A-16BDF01CE835}"/>
          </ac:spMkLst>
        </pc:spChg>
        <pc:spChg chg="add mod">
          <ac:chgData name="Stalin Jacob Wilson Packia Dhas" userId="050d7d71-3621-4503-95e8-1c9a9d962492" providerId="ADAL" clId="{3FBC77E1-FE42-4F9E-B4B2-3759F3328945}" dt="2026-04-29T14:33:11.559" v="15034"/>
          <ac:spMkLst>
            <pc:docMk/>
            <pc:sldMk cId="1329884222" sldId="1089"/>
            <ac:spMk id="25" creationId="{920A6BB6-6B30-4355-B3CF-2C1209614B56}"/>
          </ac:spMkLst>
        </pc:spChg>
        <pc:spChg chg="add mod">
          <ac:chgData name="Stalin Jacob Wilson Packia Dhas" userId="050d7d71-3621-4503-95e8-1c9a9d962492" providerId="ADAL" clId="{3FBC77E1-FE42-4F9E-B4B2-3759F3328945}" dt="2026-04-29T14:33:11.578" v="15050"/>
          <ac:spMkLst>
            <pc:docMk/>
            <pc:sldMk cId="1329884222" sldId="1089"/>
            <ac:spMk id="26" creationId="{FCC12BF0-AFED-4D29-A9E1-D39334D1D57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4.181" v="10468" actId="47"/>
        <pc:sldMkLst>
          <pc:docMk/>
          <pc:sldMk cId="1943751987" sldId="1089"/>
        </pc:sldMkLst>
        <pc:spChg chg="mod">
          <ac:chgData name="Stalin Jacob Wilson Packia Dhas" userId="050d7d71-3621-4503-95e8-1c9a9d962492" providerId="ADAL" clId="{3FBC77E1-FE42-4F9E-B4B2-3759F3328945}" dt="2026-04-29T14:22:48.792" v="8005"/>
          <ac:spMkLst>
            <pc:docMk/>
            <pc:sldMk cId="1943751987" sldId="108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48.818" v="8006"/>
          <ac:spMkLst>
            <pc:docMk/>
            <pc:sldMk cId="1943751987" sldId="108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48.825" v="8017"/>
          <ac:spMkLst>
            <pc:docMk/>
            <pc:sldMk cId="1943751987" sldId="1089"/>
            <ac:spMk id="4" creationId="{497AF737-ECE1-4F89-B3ED-FA28495FA8A6}"/>
          </ac:spMkLst>
        </pc:spChg>
        <pc:spChg chg="add mod">
          <ac:chgData name="Stalin Jacob Wilson Packia Dhas" userId="050d7d71-3621-4503-95e8-1c9a9d962492" providerId="ADAL" clId="{3FBC77E1-FE42-4F9E-B4B2-3759F3328945}" dt="2026-04-29T14:22:48.833" v="8029"/>
          <ac:spMkLst>
            <pc:docMk/>
            <pc:sldMk cId="1943751987" sldId="1089"/>
            <ac:spMk id="5" creationId="{45FD8B6A-D5C6-4DAE-825C-69FF5D609E02}"/>
          </ac:spMkLst>
        </pc:spChg>
        <pc:spChg chg="add mod">
          <ac:chgData name="Stalin Jacob Wilson Packia Dhas" userId="050d7d71-3621-4503-95e8-1c9a9d962492" providerId="ADAL" clId="{3FBC77E1-FE42-4F9E-B4B2-3759F3328945}" dt="2026-04-29T14:22:48.835" v="8036"/>
          <ac:spMkLst>
            <pc:docMk/>
            <pc:sldMk cId="1943751987" sldId="1089"/>
            <ac:spMk id="6" creationId="{BE45819B-D10F-4FE0-95D7-D13D0DA16FC4}"/>
          </ac:spMkLst>
        </pc:spChg>
        <pc:spChg chg="add mod">
          <ac:chgData name="Stalin Jacob Wilson Packia Dhas" userId="050d7d71-3621-4503-95e8-1c9a9d962492" providerId="ADAL" clId="{3FBC77E1-FE42-4F9E-B4B2-3759F3328945}" dt="2026-04-29T14:22:48.838" v="8043"/>
          <ac:spMkLst>
            <pc:docMk/>
            <pc:sldMk cId="1943751987" sldId="1089"/>
            <ac:spMk id="7" creationId="{70741DDB-846F-434B-84A6-F6E32E1F03B3}"/>
          </ac:spMkLst>
        </pc:spChg>
        <pc:spChg chg="add mod">
          <ac:chgData name="Stalin Jacob Wilson Packia Dhas" userId="050d7d71-3621-4503-95e8-1c9a9d962492" providerId="ADAL" clId="{3FBC77E1-FE42-4F9E-B4B2-3759F3328945}" dt="2026-04-29T14:22:48.848" v="8050"/>
          <ac:spMkLst>
            <pc:docMk/>
            <pc:sldMk cId="1943751987" sldId="1089"/>
            <ac:spMk id="8" creationId="{112F4E20-8096-4338-91E7-C4EEB2F7DE8F}"/>
          </ac:spMkLst>
        </pc:spChg>
        <pc:spChg chg="add mod">
          <ac:chgData name="Stalin Jacob Wilson Packia Dhas" userId="050d7d71-3621-4503-95e8-1c9a9d962492" providerId="ADAL" clId="{3FBC77E1-FE42-4F9E-B4B2-3759F3328945}" dt="2026-04-29T14:22:48.857" v="8057"/>
          <ac:spMkLst>
            <pc:docMk/>
            <pc:sldMk cId="1943751987" sldId="1089"/>
            <ac:spMk id="9" creationId="{B1C99014-388A-4C34-96DC-27FA2DC1CF2F}"/>
          </ac:spMkLst>
        </pc:spChg>
        <pc:spChg chg="add mod">
          <ac:chgData name="Stalin Jacob Wilson Packia Dhas" userId="050d7d71-3621-4503-95e8-1c9a9d962492" providerId="ADAL" clId="{3FBC77E1-FE42-4F9E-B4B2-3759F3328945}" dt="2026-04-29T14:22:48.869" v="8067"/>
          <ac:spMkLst>
            <pc:docMk/>
            <pc:sldMk cId="1943751987" sldId="1089"/>
            <ac:spMk id="10" creationId="{046F99FA-4F11-4506-813E-9D857AABCC99}"/>
          </ac:spMkLst>
        </pc:spChg>
        <pc:spChg chg="add mod">
          <ac:chgData name="Stalin Jacob Wilson Packia Dhas" userId="050d7d71-3621-4503-95e8-1c9a9d962492" providerId="ADAL" clId="{3FBC77E1-FE42-4F9E-B4B2-3759F3328945}" dt="2026-04-29T14:22:48.873" v="8076"/>
          <ac:spMkLst>
            <pc:docMk/>
            <pc:sldMk cId="1943751987" sldId="1089"/>
            <ac:spMk id="11" creationId="{D947FDEA-7EFE-4FB0-A286-D3A25A039ABE}"/>
          </ac:spMkLst>
        </pc:spChg>
        <pc:spChg chg="add mod">
          <ac:chgData name="Stalin Jacob Wilson Packia Dhas" userId="050d7d71-3621-4503-95e8-1c9a9d962492" providerId="ADAL" clId="{3FBC77E1-FE42-4F9E-B4B2-3759F3328945}" dt="2026-04-29T14:22:48.874" v="8087"/>
          <ac:spMkLst>
            <pc:docMk/>
            <pc:sldMk cId="1943751987" sldId="1089"/>
            <ac:spMk id="12" creationId="{BC307EDF-F178-452A-BD09-6FEE005F6541}"/>
          </ac:spMkLst>
        </pc:spChg>
        <pc:spChg chg="add mod">
          <ac:chgData name="Stalin Jacob Wilson Packia Dhas" userId="050d7d71-3621-4503-95e8-1c9a9d962492" providerId="ADAL" clId="{3FBC77E1-FE42-4F9E-B4B2-3759F3328945}" dt="2026-04-29T14:22:48.881" v="8097"/>
          <ac:spMkLst>
            <pc:docMk/>
            <pc:sldMk cId="1943751987" sldId="1089"/>
            <ac:spMk id="13" creationId="{62DF8364-003E-4FD9-85FB-BDBABD83038F}"/>
          </ac:spMkLst>
        </pc:spChg>
        <pc:spChg chg="add mod">
          <ac:chgData name="Stalin Jacob Wilson Packia Dhas" userId="050d7d71-3621-4503-95e8-1c9a9d962492" providerId="ADAL" clId="{3FBC77E1-FE42-4F9E-B4B2-3759F3328945}" dt="2026-04-29T14:22:48.883" v="8107"/>
          <ac:spMkLst>
            <pc:docMk/>
            <pc:sldMk cId="1943751987" sldId="1089"/>
            <ac:spMk id="14" creationId="{58F25ED8-307D-45D3-82F4-7083FDDBDC7B}"/>
          </ac:spMkLst>
        </pc:spChg>
        <pc:spChg chg="add mod">
          <ac:chgData name="Stalin Jacob Wilson Packia Dhas" userId="050d7d71-3621-4503-95e8-1c9a9d962492" providerId="ADAL" clId="{3FBC77E1-FE42-4F9E-B4B2-3759F3328945}" dt="2026-04-29T14:22:48.883" v="8116"/>
          <ac:spMkLst>
            <pc:docMk/>
            <pc:sldMk cId="1943751987" sldId="1089"/>
            <ac:spMk id="15" creationId="{4D9859D6-828E-495E-BB94-7726675B0DE5}"/>
          </ac:spMkLst>
        </pc:spChg>
        <pc:spChg chg="add mod">
          <ac:chgData name="Stalin Jacob Wilson Packia Dhas" userId="050d7d71-3621-4503-95e8-1c9a9d962492" providerId="ADAL" clId="{3FBC77E1-FE42-4F9E-B4B2-3759F3328945}" dt="2026-04-29T14:22:48.892" v="8127"/>
          <ac:spMkLst>
            <pc:docMk/>
            <pc:sldMk cId="1943751987" sldId="1089"/>
            <ac:spMk id="16" creationId="{F3E8F41C-852D-4A06-B6DD-9623B2220E93}"/>
          </ac:spMkLst>
        </pc:spChg>
        <pc:spChg chg="add mod">
          <ac:chgData name="Stalin Jacob Wilson Packia Dhas" userId="050d7d71-3621-4503-95e8-1c9a9d962492" providerId="ADAL" clId="{3FBC77E1-FE42-4F9E-B4B2-3759F3328945}" dt="2026-04-29T14:22:48.892" v="8137"/>
          <ac:spMkLst>
            <pc:docMk/>
            <pc:sldMk cId="1943751987" sldId="1089"/>
            <ac:spMk id="17" creationId="{94778CC7-E945-4175-AC25-BF91FAA6E8FA}"/>
          </ac:spMkLst>
        </pc:spChg>
        <pc:spChg chg="add mod">
          <ac:chgData name="Stalin Jacob Wilson Packia Dhas" userId="050d7d71-3621-4503-95e8-1c9a9d962492" providerId="ADAL" clId="{3FBC77E1-FE42-4F9E-B4B2-3759F3328945}" dt="2026-04-29T14:22:48.898" v="8147"/>
          <ac:spMkLst>
            <pc:docMk/>
            <pc:sldMk cId="1943751987" sldId="1089"/>
            <ac:spMk id="18" creationId="{B5D64B15-B956-42FE-B8DB-913E532D5FB0}"/>
          </ac:spMkLst>
        </pc:spChg>
        <pc:spChg chg="add mod">
          <ac:chgData name="Stalin Jacob Wilson Packia Dhas" userId="050d7d71-3621-4503-95e8-1c9a9d962492" providerId="ADAL" clId="{3FBC77E1-FE42-4F9E-B4B2-3759F3328945}" dt="2026-04-29T14:22:48.898" v="8156"/>
          <ac:spMkLst>
            <pc:docMk/>
            <pc:sldMk cId="1943751987" sldId="1089"/>
            <ac:spMk id="19" creationId="{09CD65F5-68A0-45FC-ADBB-28A1D3A6D805}"/>
          </ac:spMkLst>
        </pc:spChg>
        <pc:spChg chg="add mod">
          <ac:chgData name="Stalin Jacob Wilson Packia Dhas" userId="050d7d71-3621-4503-95e8-1c9a9d962492" providerId="ADAL" clId="{3FBC77E1-FE42-4F9E-B4B2-3759F3328945}" dt="2026-04-29T14:22:48.907" v="8167"/>
          <ac:spMkLst>
            <pc:docMk/>
            <pc:sldMk cId="1943751987" sldId="1089"/>
            <ac:spMk id="20" creationId="{66D3208F-EEB5-4EC2-9057-635F8C34F3A9}"/>
          </ac:spMkLst>
        </pc:spChg>
        <pc:spChg chg="add mod">
          <ac:chgData name="Stalin Jacob Wilson Packia Dhas" userId="050d7d71-3621-4503-95e8-1c9a9d962492" providerId="ADAL" clId="{3FBC77E1-FE42-4F9E-B4B2-3759F3328945}" dt="2026-04-29T14:22:48.907" v="8177"/>
          <ac:spMkLst>
            <pc:docMk/>
            <pc:sldMk cId="1943751987" sldId="1089"/>
            <ac:spMk id="21" creationId="{9193D715-939F-4E71-A987-7BAB57FB698E}"/>
          </ac:spMkLst>
        </pc:spChg>
        <pc:spChg chg="add mod">
          <ac:chgData name="Stalin Jacob Wilson Packia Dhas" userId="050d7d71-3621-4503-95e8-1c9a9d962492" providerId="ADAL" clId="{3FBC77E1-FE42-4F9E-B4B2-3759F3328945}" dt="2026-04-29T14:22:48.915" v="8187"/>
          <ac:spMkLst>
            <pc:docMk/>
            <pc:sldMk cId="1943751987" sldId="1089"/>
            <ac:spMk id="22" creationId="{D84638DA-E640-4ADC-9BF6-AF8A9EA1E311}"/>
          </ac:spMkLst>
        </pc:spChg>
        <pc:spChg chg="add mod">
          <ac:chgData name="Stalin Jacob Wilson Packia Dhas" userId="050d7d71-3621-4503-95e8-1c9a9d962492" providerId="ADAL" clId="{3FBC77E1-FE42-4F9E-B4B2-3759F3328945}" dt="2026-04-29T14:22:48.918" v="8196"/>
          <ac:spMkLst>
            <pc:docMk/>
            <pc:sldMk cId="1943751987" sldId="1089"/>
            <ac:spMk id="23" creationId="{B8882659-BBA0-4B3C-9843-75C52E502144}"/>
          </ac:spMkLst>
        </pc:spChg>
        <pc:spChg chg="add mod">
          <ac:chgData name="Stalin Jacob Wilson Packia Dhas" userId="050d7d71-3621-4503-95e8-1c9a9d962492" providerId="ADAL" clId="{3FBC77E1-FE42-4F9E-B4B2-3759F3328945}" dt="2026-04-29T14:22:48.923" v="8207"/>
          <ac:spMkLst>
            <pc:docMk/>
            <pc:sldMk cId="1943751987" sldId="1089"/>
            <ac:spMk id="24" creationId="{3322CA86-7D01-43FC-B04F-8CFDFCBF8D51}"/>
          </ac:spMkLst>
        </pc:spChg>
        <pc:spChg chg="add mod">
          <ac:chgData name="Stalin Jacob Wilson Packia Dhas" userId="050d7d71-3621-4503-95e8-1c9a9d962492" providerId="ADAL" clId="{3FBC77E1-FE42-4F9E-B4B2-3759F3328945}" dt="2026-04-29T14:22:48.923" v="8217"/>
          <ac:spMkLst>
            <pc:docMk/>
            <pc:sldMk cId="1943751987" sldId="1089"/>
            <ac:spMk id="25" creationId="{F996BD80-4D2E-4443-ABAA-20D7AB9419A0}"/>
          </ac:spMkLst>
        </pc:spChg>
        <pc:spChg chg="add mod">
          <ac:chgData name="Stalin Jacob Wilson Packia Dhas" userId="050d7d71-3621-4503-95e8-1c9a9d962492" providerId="ADAL" clId="{3FBC77E1-FE42-4F9E-B4B2-3759F3328945}" dt="2026-04-29T14:22:48.944" v="8233"/>
          <ac:spMkLst>
            <pc:docMk/>
            <pc:sldMk cId="1943751987" sldId="1089"/>
            <ac:spMk id="26" creationId="{0A47152F-64C6-4151-92BE-D16DD3486E26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123" v="26426" actId="47"/>
        <pc:sldMkLst>
          <pc:docMk/>
          <pc:sldMk cId="961365448" sldId="1090"/>
        </pc:sldMkLst>
        <pc:spChg chg="mod">
          <ac:chgData name="Stalin Jacob Wilson Packia Dhas" userId="050d7d71-3621-4503-95e8-1c9a9d962492" providerId="ADAL" clId="{3FBC77E1-FE42-4F9E-B4B2-3759F3328945}" dt="2026-04-29T14:41:40.077" v="26315" actId="1076"/>
          <ac:spMkLst>
            <pc:docMk/>
            <pc:sldMk cId="961365448" sldId="109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2.192" v="15055"/>
          <ac:spMkLst>
            <pc:docMk/>
            <pc:sldMk cId="961365448" sldId="109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2.194" v="15066"/>
          <ac:spMkLst>
            <pc:docMk/>
            <pc:sldMk cId="961365448" sldId="1090"/>
            <ac:spMk id="4" creationId="{41CD7C68-1445-498A-8874-55B214F08956}"/>
          </ac:spMkLst>
        </pc:spChg>
        <pc:spChg chg="add mod">
          <ac:chgData name="Stalin Jacob Wilson Packia Dhas" userId="050d7d71-3621-4503-95e8-1c9a9d962492" providerId="ADAL" clId="{3FBC77E1-FE42-4F9E-B4B2-3759F3328945}" dt="2026-04-29T14:33:12.194" v="15078"/>
          <ac:spMkLst>
            <pc:docMk/>
            <pc:sldMk cId="961365448" sldId="1090"/>
            <ac:spMk id="5" creationId="{7E9A0E56-2A68-4762-AFC1-03DBA8312103}"/>
          </ac:spMkLst>
        </pc:spChg>
        <pc:spChg chg="add mod">
          <ac:chgData name="Stalin Jacob Wilson Packia Dhas" userId="050d7d71-3621-4503-95e8-1c9a9d962492" providerId="ADAL" clId="{3FBC77E1-FE42-4F9E-B4B2-3759F3328945}" dt="2026-04-29T14:33:12.208" v="15085"/>
          <ac:spMkLst>
            <pc:docMk/>
            <pc:sldMk cId="961365448" sldId="1090"/>
            <ac:spMk id="6" creationId="{A8A3B4EB-0060-4527-B85A-ED5A801FA17E}"/>
          </ac:spMkLst>
        </pc:spChg>
        <pc:spChg chg="add mod">
          <ac:chgData name="Stalin Jacob Wilson Packia Dhas" userId="050d7d71-3621-4503-95e8-1c9a9d962492" providerId="ADAL" clId="{3FBC77E1-FE42-4F9E-B4B2-3759F3328945}" dt="2026-04-29T14:33:12.208" v="15092"/>
          <ac:spMkLst>
            <pc:docMk/>
            <pc:sldMk cId="961365448" sldId="1090"/>
            <ac:spMk id="7" creationId="{0012C26B-2B63-44E0-8D46-1227D15F3BF5}"/>
          </ac:spMkLst>
        </pc:spChg>
        <pc:spChg chg="add mod">
          <ac:chgData name="Stalin Jacob Wilson Packia Dhas" userId="050d7d71-3621-4503-95e8-1c9a9d962492" providerId="ADAL" clId="{3FBC77E1-FE42-4F9E-B4B2-3759F3328945}" dt="2026-04-29T14:33:12.208" v="15101"/>
          <ac:spMkLst>
            <pc:docMk/>
            <pc:sldMk cId="961365448" sldId="1090"/>
            <ac:spMk id="8" creationId="{D1AA912B-8E46-434D-9CEC-0DAD31C9E54C}"/>
          </ac:spMkLst>
        </pc:spChg>
        <pc:spChg chg="add mod">
          <ac:chgData name="Stalin Jacob Wilson Packia Dhas" userId="050d7d71-3621-4503-95e8-1c9a9d962492" providerId="ADAL" clId="{3FBC77E1-FE42-4F9E-B4B2-3759F3328945}" dt="2026-04-29T14:33:12.208" v="15108"/>
          <ac:spMkLst>
            <pc:docMk/>
            <pc:sldMk cId="961365448" sldId="1090"/>
            <ac:spMk id="9" creationId="{FC92E018-F83A-4CDF-A59C-6F06B35D4077}"/>
          </ac:spMkLst>
        </pc:spChg>
        <pc:spChg chg="add mod">
          <ac:chgData name="Stalin Jacob Wilson Packia Dhas" userId="050d7d71-3621-4503-95e8-1c9a9d962492" providerId="ADAL" clId="{3FBC77E1-FE42-4F9E-B4B2-3759F3328945}" dt="2026-04-29T14:33:12.224" v="15115"/>
          <ac:spMkLst>
            <pc:docMk/>
            <pc:sldMk cId="961365448" sldId="1090"/>
            <ac:spMk id="10" creationId="{86C3681F-6708-4F99-BCE6-0B236C2A0204}"/>
          </ac:spMkLst>
        </pc:spChg>
        <pc:spChg chg="add mod">
          <ac:chgData name="Stalin Jacob Wilson Packia Dhas" userId="050d7d71-3621-4503-95e8-1c9a9d962492" providerId="ADAL" clId="{3FBC77E1-FE42-4F9E-B4B2-3759F3328945}" dt="2026-04-29T14:33:12.240" v="15125"/>
          <ac:spMkLst>
            <pc:docMk/>
            <pc:sldMk cId="961365448" sldId="1090"/>
            <ac:spMk id="11" creationId="{C8E2171E-2BAD-4B1F-BB42-8ACA7319A711}"/>
          </ac:spMkLst>
        </pc:spChg>
        <pc:spChg chg="add mod">
          <ac:chgData name="Stalin Jacob Wilson Packia Dhas" userId="050d7d71-3621-4503-95e8-1c9a9d962492" providerId="ADAL" clId="{3FBC77E1-FE42-4F9E-B4B2-3759F3328945}" dt="2026-04-29T14:33:12.240" v="15134"/>
          <ac:spMkLst>
            <pc:docMk/>
            <pc:sldMk cId="961365448" sldId="1090"/>
            <ac:spMk id="12" creationId="{9B7EC1B8-80A9-4F57-BBBA-D42D11A8899D}"/>
          </ac:spMkLst>
        </pc:spChg>
        <pc:spChg chg="add mod">
          <ac:chgData name="Stalin Jacob Wilson Packia Dhas" userId="050d7d71-3621-4503-95e8-1c9a9d962492" providerId="ADAL" clId="{3FBC77E1-FE42-4F9E-B4B2-3759F3328945}" dt="2026-04-29T14:33:12.240" v="15145"/>
          <ac:spMkLst>
            <pc:docMk/>
            <pc:sldMk cId="961365448" sldId="1090"/>
            <ac:spMk id="13" creationId="{2FB701D2-E0B8-4AA3-AB8C-17ADBB4D0F27}"/>
          </ac:spMkLst>
        </pc:spChg>
        <pc:spChg chg="add mod">
          <ac:chgData name="Stalin Jacob Wilson Packia Dhas" userId="050d7d71-3621-4503-95e8-1c9a9d962492" providerId="ADAL" clId="{3FBC77E1-FE42-4F9E-B4B2-3759F3328945}" dt="2026-04-29T14:33:12.240" v="15155"/>
          <ac:spMkLst>
            <pc:docMk/>
            <pc:sldMk cId="961365448" sldId="1090"/>
            <ac:spMk id="14" creationId="{13BFB7DF-A998-4989-A058-68305C66CA05}"/>
          </ac:spMkLst>
        </pc:spChg>
        <pc:spChg chg="add mod">
          <ac:chgData name="Stalin Jacob Wilson Packia Dhas" userId="050d7d71-3621-4503-95e8-1c9a9d962492" providerId="ADAL" clId="{3FBC77E1-FE42-4F9E-B4B2-3759F3328945}" dt="2026-04-29T14:33:12.257" v="15165"/>
          <ac:spMkLst>
            <pc:docMk/>
            <pc:sldMk cId="961365448" sldId="1090"/>
            <ac:spMk id="15" creationId="{B0E779B9-7CD6-4802-A9A7-3991502F74A9}"/>
          </ac:spMkLst>
        </pc:spChg>
        <pc:spChg chg="add mod">
          <ac:chgData name="Stalin Jacob Wilson Packia Dhas" userId="050d7d71-3621-4503-95e8-1c9a9d962492" providerId="ADAL" clId="{3FBC77E1-FE42-4F9E-B4B2-3759F3328945}" dt="2026-04-29T14:33:12.257" v="15174"/>
          <ac:spMkLst>
            <pc:docMk/>
            <pc:sldMk cId="961365448" sldId="1090"/>
            <ac:spMk id="16" creationId="{E1A6B0AB-93E4-4CBD-8161-3C15F918A0DB}"/>
          </ac:spMkLst>
        </pc:spChg>
        <pc:spChg chg="add mod">
          <ac:chgData name="Stalin Jacob Wilson Packia Dhas" userId="050d7d71-3621-4503-95e8-1c9a9d962492" providerId="ADAL" clId="{3FBC77E1-FE42-4F9E-B4B2-3759F3328945}" dt="2026-04-29T14:33:12.257" v="15185"/>
          <ac:spMkLst>
            <pc:docMk/>
            <pc:sldMk cId="961365448" sldId="1090"/>
            <ac:spMk id="17" creationId="{9D3BF996-A100-4386-9BED-CB37FE0AB8D1}"/>
          </ac:spMkLst>
        </pc:spChg>
        <pc:spChg chg="add mod">
          <ac:chgData name="Stalin Jacob Wilson Packia Dhas" userId="050d7d71-3621-4503-95e8-1c9a9d962492" providerId="ADAL" clId="{3FBC77E1-FE42-4F9E-B4B2-3759F3328945}" dt="2026-04-29T14:33:12.272" v="15195"/>
          <ac:spMkLst>
            <pc:docMk/>
            <pc:sldMk cId="961365448" sldId="1090"/>
            <ac:spMk id="18" creationId="{23485A82-7C7D-4649-8CAC-588D94DCB742}"/>
          </ac:spMkLst>
        </pc:spChg>
        <pc:spChg chg="add mod">
          <ac:chgData name="Stalin Jacob Wilson Packia Dhas" userId="050d7d71-3621-4503-95e8-1c9a9d962492" providerId="ADAL" clId="{3FBC77E1-FE42-4F9E-B4B2-3759F3328945}" dt="2026-04-29T14:33:12.272" v="15205"/>
          <ac:spMkLst>
            <pc:docMk/>
            <pc:sldMk cId="961365448" sldId="1090"/>
            <ac:spMk id="19" creationId="{D780CA86-9D0D-42C5-803E-70C17A2D8BD2}"/>
          </ac:spMkLst>
        </pc:spChg>
        <pc:spChg chg="add mod">
          <ac:chgData name="Stalin Jacob Wilson Packia Dhas" userId="050d7d71-3621-4503-95e8-1c9a9d962492" providerId="ADAL" clId="{3FBC77E1-FE42-4F9E-B4B2-3759F3328945}" dt="2026-04-29T14:33:12.272" v="15214"/>
          <ac:spMkLst>
            <pc:docMk/>
            <pc:sldMk cId="961365448" sldId="1090"/>
            <ac:spMk id="20" creationId="{5BA9971C-A9D3-4400-856E-8284BC57F528}"/>
          </ac:spMkLst>
        </pc:spChg>
        <pc:spChg chg="add mod">
          <ac:chgData name="Stalin Jacob Wilson Packia Dhas" userId="050d7d71-3621-4503-95e8-1c9a9d962492" providerId="ADAL" clId="{3FBC77E1-FE42-4F9E-B4B2-3759F3328945}" dt="2026-04-29T14:33:12.272" v="15225"/>
          <ac:spMkLst>
            <pc:docMk/>
            <pc:sldMk cId="961365448" sldId="1090"/>
            <ac:spMk id="21" creationId="{D33340F7-7A83-4A0A-BE63-4F0DB5EF742D}"/>
          </ac:spMkLst>
        </pc:spChg>
        <pc:spChg chg="add mod">
          <ac:chgData name="Stalin Jacob Wilson Packia Dhas" userId="050d7d71-3621-4503-95e8-1c9a9d962492" providerId="ADAL" clId="{3FBC77E1-FE42-4F9E-B4B2-3759F3328945}" dt="2026-04-29T14:33:12.288" v="15235"/>
          <ac:spMkLst>
            <pc:docMk/>
            <pc:sldMk cId="961365448" sldId="1090"/>
            <ac:spMk id="22" creationId="{A9E5098B-3380-47B2-A79D-7A5CFAA62A1D}"/>
          </ac:spMkLst>
        </pc:spChg>
        <pc:spChg chg="add mod">
          <ac:chgData name="Stalin Jacob Wilson Packia Dhas" userId="050d7d71-3621-4503-95e8-1c9a9d962492" providerId="ADAL" clId="{3FBC77E1-FE42-4F9E-B4B2-3759F3328945}" dt="2026-04-29T14:33:12.288" v="15245"/>
          <ac:spMkLst>
            <pc:docMk/>
            <pc:sldMk cId="961365448" sldId="1090"/>
            <ac:spMk id="23" creationId="{B55909FC-5697-4718-BA2F-03B8F1A86EF0}"/>
          </ac:spMkLst>
        </pc:spChg>
        <pc:spChg chg="add mod">
          <ac:chgData name="Stalin Jacob Wilson Packia Dhas" userId="050d7d71-3621-4503-95e8-1c9a9d962492" providerId="ADAL" clId="{3FBC77E1-FE42-4F9E-B4B2-3759F3328945}" dt="2026-04-29T14:33:12.288" v="15254"/>
          <ac:spMkLst>
            <pc:docMk/>
            <pc:sldMk cId="961365448" sldId="1090"/>
            <ac:spMk id="24" creationId="{2088E2C6-8FB5-4A72-885D-8F8126B861BC}"/>
          </ac:spMkLst>
        </pc:spChg>
        <pc:spChg chg="add mod">
          <ac:chgData name="Stalin Jacob Wilson Packia Dhas" userId="050d7d71-3621-4503-95e8-1c9a9d962492" providerId="ADAL" clId="{3FBC77E1-FE42-4F9E-B4B2-3759F3328945}" dt="2026-04-29T14:33:12.288" v="15265"/>
          <ac:spMkLst>
            <pc:docMk/>
            <pc:sldMk cId="961365448" sldId="1090"/>
            <ac:spMk id="25" creationId="{A0D4291C-4E9D-4ABD-9B76-976A74FB423A}"/>
          </ac:spMkLst>
        </pc:spChg>
        <pc:spChg chg="add mod">
          <ac:chgData name="Stalin Jacob Wilson Packia Dhas" userId="050d7d71-3621-4503-95e8-1c9a9d962492" providerId="ADAL" clId="{3FBC77E1-FE42-4F9E-B4B2-3759F3328945}" dt="2026-04-29T14:33:12.304" v="15275"/>
          <ac:spMkLst>
            <pc:docMk/>
            <pc:sldMk cId="961365448" sldId="1090"/>
            <ac:spMk id="26" creationId="{F9A28844-2CDA-4B2B-AFE2-75FFCE1B85DD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4.581" v="10469" actId="47"/>
        <pc:sldMkLst>
          <pc:docMk/>
          <pc:sldMk cId="1651460115" sldId="1090"/>
        </pc:sldMkLst>
        <pc:spChg chg="mod">
          <ac:chgData name="Stalin Jacob Wilson Packia Dhas" userId="050d7d71-3621-4503-95e8-1c9a9d962492" providerId="ADAL" clId="{3FBC77E1-FE42-4F9E-B4B2-3759F3328945}" dt="2026-04-29T14:22:50.816" v="8237"/>
          <ac:spMkLst>
            <pc:docMk/>
            <pc:sldMk cId="1651460115" sldId="109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50.827" v="8238"/>
          <ac:spMkLst>
            <pc:docMk/>
            <pc:sldMk cId="1651460115" sldId="109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50.834" v="8249"/>
          <ac:spMkLst>
            <pc:docMk/>
            <pc:sldMk cId="1651460115" sldId="1090"/>
            <ac:spMk id="4" creationId="{C3451BB9-E94E-40DE-8D06-F3F62EC5BC82}"/>
          </ac:spMkLst>
        </pc:spChg>
        <pc:spChg chg="add mod">
          <ac:chgData name="Stalin Jacob Wilson Packia Dhas" userId="050d7d71-3621-4503-95e8-1c9a9d962492" providerId="ADAL" clId="{3FBC77E1-FE42-4F9E-B4B2-3759F3328945}" dt="2026-04-29T14:22:50.842" v="8261"/>
          <ac:spMkLst>
            <pc:docMk/>
            <pc:sldMk cId="1651460115" sldId="1090"/>
            <ac:spMk id="5" creationId="{053F1129-F6D8-401E-A01B-8678D57D5E05}"/>
          </ac:spMkLst>
        </pc:spChg>
        <pc:spChg chg="add mod">
          <ac:chgData name="Stalin Jacob Wilson Packia Dhas" userId="050d7d71-3621-4503-95e8-1c9a9d962492" providerId="ADAL" clId="{3FBC77E1-FE42-4F9E-B4B2-3759F3328945}" dt="2026-04-29T14:22:50.842" v="8268"/>
          <ac:spMkLst>
            <pc:docMk/>
            <pc:sldMk cId="1651460115" sldId="1090"/>
            <ac:spMk id="6" creationId="{51DAEF64-A997-49F2-8A0F-88B2A8AF2ABE}"/>
          </ac:spMkLst>
        </pc:spChg>
        <pc:spChg chg="add mod">
          <ac:chgData name="Stalin Jacob Wilson Packia Dhas" userId="050d7d71-3621-4503-95e8-1c9a9d962492" providerId="ADAL" clId="{3FBC77E1-FE42-4F9E-B4B2-3759F3328945}" dt="2026-04-29T14:22:50.847" v="8275"/>
          <ac:spMkLst>
            <pc:docMk/>
            <pc:sldMk cId="1651460115" sldId="1090"/>
            <ac:spMk id="7" creationId="{72545959-B757-4E52-BDBF-EA12855D21A5}"/>
          </ac:spMkLst>
        </pc:spChg>
        <pc:spChg chg="add mod">
          <ac:chgData name="Stalin Jacob Wilson Packia Dhas" userId="050d7d71-3621-4503-95e8-1c9a9d962492" providerId="ADAL" clId="{3FBC77E1-FE42-4F9E-B4B2-3759F3328945}" dt="2026-04-29T14:22:50.850" v="8284"/>
          <ac:spMkLst>
            <pc:docMk/>
            <pc:sldMk cId="1651460115" sldId="1090"/>
            <ac:spMk id="8" creationId="{809E71BB-BE10-454B-BA4F-A48EEBB770D1}"/>
          </ac:spMkLst>
        </pc:spChg>
        <pc:spChg chg="add mod">
          <ac:chgData name="Stalin Jacob Wilson Packia Dhas" userId="050d7d71-3621-4503-95e8-1c9a9d962492" providerId="ADAL" clId="{3FBC77E1-FE42-4F9E-B4B2-3759F3328945}" dt="2026-04-29T14:22:50.858" v="8291"/>
          <ac:spMkLst>
            <pc:docMk/>
            <pc:sldMk cId="1651460115" sldId="1090"/>
            <ac:spMk id="9" creationId="{9A910CCD-8B1A-490E-A3CF-8924E2FD1F2C}"/>
          </ac:spMkLst>
        </pc:spChg>
        <pc:spChg chg="add mod">
          <ac:chgData name="Stalin Jacob Wilson Packia Dhas" userId="050d7d71-3621-4503-95e8-1c9a9d962492" providerId="ADAL" clId="{3FBC77E1-FE42-4F9E-B4B2-3759F3328945}" dt="2026-04-29T14:22:50.859" v="8298"/>
          <ac:spMkLst>
            <pc:docMk/>
            <pc:sldMk cId="1651460115" sldId="1090"/>
            <ac:spMk id="10" creationId="{E289FC84-EE7A-4F27-B235-9A4CAF1773C0}"/>
          </ac:spMkLst>
        </pc:spChg>
        <pc:spChg chg="add mod">
          <ac:chgData name="Stalin Jacob Wilson Packia Dhas" userId="050d7d71-3621-4503-95e8-1c9a9d962492" providerId="ADAL" clId="{3FBC77E1-FE42-4F9E-B4B2-3759F3328945}" dt="2026-04-29T14:22:50.876" v="8308"/>
          <ac:spMkLst>
            <pc:docMk/>
            <pc:sldMk cId="1651460115" sldId="1090"/>
            <ac:spMk id="11" creationId="{0E8A8623-FF73-4422-8487-6FFB13F3DE32}"/>
          </ac:spMkLst>
        </pc:spChg>
        <pc:spChg chg="add mod">
          <ac:chgData name="Stalin Jacob Wilson Packia Dhas" userId="050d7d71-3621-4503-95e8-1c9a9d962492" providerId="ADAL" clId="{3FBC77E1-FE42-4F9E-B4B2-3759F3328945}" dt="2026-04-29T14:22:50.877" v="8317"/>
          <ac:spMkLst>
            <pc:docMk/>
            <pc:sldMk cId="1651460115" sldId="1090"/>
            <ac:spMk id="12" creationId="{DF47715A-BF0D-4E11-AC89-AD862CEDE283}"/>
          </ac:spMkLst>
        </pc:spChg>
        <pc:spChg chg="add mod">
          <ac:chgData name="Stalin Jacob Wilson Packia Dhas" userId="050d7d71-3621-4503-95e8-1c9a9d962492" providerId="ADAL" clId="{3FBC77E1-FE42-4F9E-B4B2-3759F3328945}" dt="2026-04-29T14:22:50.884" v="8328"/>
          <ac:spMkLst>
            <pc:docMk/>
            <pc:sldMk cId="1651460115" sldId="1090"/>
            <ac:spMk id="13" creationId="{050E1F92-F92C-4D8B-BB9E-4B85B3200160}"/>
          </ac:spMkLst>
        </pc:spChg>
        <pc:spChg chg="add mod">
          <ac:chgData name="Stalin Jacob Wilson Packia Dhas" userId="050d7d71-3621-4503-95e8-1c9a9d962492" providerId="ADAL" clId="{3FBC77E1-FE42-4F9E-B4B2-3759F3328945}" dt="2026-04-29T14:22:50.888" v="8338"/>
          <ac:spMkLst>
            <pc:docMk/>
            <pc:sldMk cId="1651460115" sldId="1090"/>
            <ac:spMk id="14" creationId="{CF40776B-19B5-46ED-A7AD-48FE2529DE59}"/>
          </ac:spMkLst>
        </pc:spChg>
        <pc:spChg chg="add mod">
          <ac:chgData name="Stalin Jacob Wilson Packia Dhas" userId="050d7d71-3621-4503-95e8-1c9a9d962492" providerId="ADAL" clId="{3FBC77E1-FE42-4F9E-B4B2-3759F3328945}" dt="2026-04-29T14:22:50.892" v="8348"/>
          <ac:spMkLst>
            <pc:docMk/>
            <pc:sldMk cId="1651460115" sldId="1090"/>
            <ac:spMk id="15" creationId="{EDA1AA1B-86C1-45E7-A2EF-E107B1127580}"/>
          </ac:spMkLst>
        </pc:spChg>
        <pc:spChg chg="add mod">
          <ac:chgData name="Stalin Jacob Wilson Packia Dhas" userId="050d7d71-3621-4503-95e8-1c9a9d962492" providerId="ADAL" clId="{3FBC77E1-FE42-4F9E-B4B2-3759F3328945}" dt="2026-04-29T14:22:50.896" v="8357"/>
          <ac:spMkLst>
            <pc:docMk/>
            <pc:sldMk cId="1651460115" sldId="1090"/>
            <ac:spMk id="16" creationId="{415DBBA2-1A15-432B-A211-DC0EEB11A8F4}"/>
          </ac:spMkLst>
        </pc:spChg>
        <pc:spChg chg="add mod">
          <ac:chgData name="Stalin Jacob Wilson Packia Dhas" userId="050d7d71-3621-4503-95e8-1c9a9d962492" providerId="ADAL" clId="{3FBC77E1-FE42-4F9E-B4B2-3759F3328945}" dt="2026-04-29T14:22:50.901" v="8368"/>
          <ac:spMkLst>
            <pc:docMk/>
            <pc:sldMk cId="1651460115" sldId="1090"/>
            <ac:spMk id="17" creationId="{A3843D08-C96D-4AAF-A76C-CBEE4F228147}"/>
          </ac:spMkLst>
        </pc:spChg>
        <pc:spChg chg="add mod">
          <ac:chgData name="Stalin Jacob Wilson Packia Dhas" userId="050d7d71-3621-4503-95e8-1c9a9d962492" providerId="ADAL" clId="{3FBC77E1-FE42-4F9E-B4B2-3759F3328945}" dt="2026-04-29T14:22:50.905" v="8378"/>
          <ac:spMkLst>
            <pc:docMk/>
            <pc:sldMk cId="1651460115" sldId="1090"/>
            <ac:spMk id="18" creationId="{EDCA78D8-6CF4-4655-8D98-FA7AF8A0C9B8}"/>
          </ac:spMkLst>
        </pc:spChg>
        <pc:spChg chg="add mod">
          <ac:chgData name="Stalin Jacob Wilson Packia Dhas" userId="050d7d71-3621-4503-95e8-1c9a9d962492" providerId="ADAL" clId="{3FBC77E1-FE42-4F9E-B4B2-3759F3328945}" dt="2026-04-29T14:22:50.910" v="8388"/>
          <ac:spMkLst>
            <pc:docMk/>
            <pc:sldMk cId="1651460115" sldId="1090"/>
            <ac:spMk id="19" creationId="{1E21CA89-6656-4712-A813-4897F1C9782F}"/>
          </ac:spMkLst>
        </pc:spChg>
        <pc:spChg chg="add mod">
          <ac:chgData name="Stalin Jacob Wilson Packia Dhas" userId="050d7d71-3621-4503-95e8-1c9a9d962492" providerId="ADAL" clId="{3FBC77E1-FE42-4F9E-B4B2-3759F3328945}" dt="2026-04-29T14:22:50.914" v="8397"/>
          <ac:spMkLst>
            <pc:docMk/>
            <pc:sldMk cId="1651460115" sldId="1090"/>
            <ac:spMk id="20" creationId="{2C273C15-0EAA-473E-AB84-E2BB491AC342}"/>
          </ac:spMkLst>
        </pc:spChg>
        <pc:spChg chg="add mod">
          <ac:chgData name="Stalin Jacob Wilson Packia Dhas" userId="050d7d71-3621-4503-95e8-1c9a9d962492" providerId="ADAL" clId="{3FBC77E1-FE42-4F9E-B4B2-3759F3328945}" dt="2026-04-29T14:22:50.918" v="8408"/>
          <ac:spMkLst>
            <pc:docMk/>
            <pc:sldMk cId="1651460115" sldId="1090"/>
            <ac:spMk id="21" creationId="{6287F29C-3AD7-4E16-828E-485C123908CD}"/>
          </ac:spMkLst>
        </pc:spChg>
        <pc:spChg chg="add mod">
          <ac:chgData name="Stalin Jacob Wilson Packia Dhas" userId="050d7d71-3621-4503-95e8-1c9a9d962492" providerId="ADAL" clId="{3FBC77E1-FE42-4F9E-B4B2-3759F3328945}" dt="2026-04-29T14:22:50.921" v="8418"/>
          <ac:spMkLst>
            <pc:docMk/>
            <pc:sldMk cId="1651460115" sldId="1090"/>
            <ac:spMk id="22" creationId="{48BD9066-07F6-4A8E-BEB8-A347C482345D}"/>
          </ac:spMkLst>
        </pc:spChg>
        <pc:spChg chg="add mod">
          <ac:chgData name="Stalin Jacob Wilson Packia Dhas" userId="050d7d71-3621-4503-95e8-1c9a9d962492" providerId="ADAL" clId="{3FBC77E1-FE42-4F9E-B4B2-3759F3328945}" dt="2026-04-29T14:22:50.925" v="8428"/>
          <ac:spMkLst>
            <pc:docMk/>
            <pc:sldMk cId="1651460115" sldId="1090"/>
            <ac:spMk id="23" creationId="{8F8AA57F-D1A9-4DB2-BC03-FE6504C8A8DD}"/>
          </ac:spMkLst>
        </pc:spChg>
        <pc:spChg chg="add mod">
          <ac:chgData name="Stalin Jacob Wilson Packia Dhas" userId="050d7d71-3621-4503-95e8-1c9a9d962492" providerId="ADAL" clId="{3FBC77E1-FE42-4F9E-B4B2-3759F3328945}" dt="2026-04-29T14:22:50.925" v="8437"/>
          <ac:spMkLst>
            <pc:docMk/>
            <pc:sldMk cId="1651460115" sldId="1090"/>
            <ac:spMk id="24" creationId="{7A1BE096-A7CB-4280-8887-7FD9093A4907}"/>
          </ac:spMkLst>
        </pc:spChg>
        <pc:spChg chg="add mod">
          <ac:chgData name="Stalin Jacob Wilson Packia Dhas" userId="050d7d71-3621-4503-95e8-1c9a9d962492" providerId="ADAL" clId="{3FBC77E1-FE42-4F9E-B4B2-3759F3328945}" dt="2026-04-29T14:22:50.934" v="8448"/>
          <ac:spMkLst>
            <pc:docMk/>
            <pc:sldMk cId="1651460115" sldId="1090"/>
            <ac:spMk id="25" creationId="{1E76F92D-A906-4DE9-8E04-7AD3D9DAB475}"/>
          </ac:spMkLst>
        </pc:spChg>
        <pc:spChg chg="add mod">
          <ac:chgData name="Stalin Jacob Wilson Packia Dhas" userId="050d7d71-3621-4503-95e8-1c9a9d962492" providerId="ADAL" clId="{3FBC77E1-FE42-4F9E-B4B2-3759F3328945}" dt="2026-04-29T14:22:50.940" v="8458"/>
          <ac:spMkLst>
            <pc:docMk/>
            <pc:sldMk cId="1651460115" sldId="1090"/>
            <ac:spMk id="26" creationId="{B508A526-94BD-4B10-B1DA-110F00C2093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4.984" v="10470" actId="47"/>
        <pc:sldMkLst>
          <pc:docMk/>
          <pc:sldMk cId="476498646" sldId="1091"/>
        </pc:sldMkLst>
        <pc:spChg chg="mod">
          <ac:chgData name="Stalin Jacob Wilson Packia Dhas" userId="050d7d71-3621-4503-95e8-1c9a9d962492" providerId="ADAL" clId="{3FBC77E1-FE42-4F9E-B4B2-3759F3328945}" dt="2026-04-29T14:22:51.931" v="8462"/>
          <ac:spMkLst>
            <pc:docMk/>
            <pc:sldMk cId="476498646" sldId="109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51.961" v="8463"/>
          <ac:spMkLst>
            <pc:docMk/>
            <pc:sldMk cId="476498646" sldId="109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51.972" v="8474"/>
          <ac:spMkLst>
            <pc:docMk/>
            <pc:sldMk cId="476498646" sldId="1091"/>
            <ac:spMk id="4" creationId="{C3504A0D-1D10-4F66-AEB6-9A70DEF68D3D}"/>
          </ac:spMkLst>
        </pc:spChg>
        <pc:spChg chg="add mod">
          <ac:chgData name="Stalin Jacob Wilson Packia Dhas" userId="050d7d71-3621-4503-95e8-1c9a9d962492" providerId="ADAL" clId="{3FBC77E1-FE42-4F9E-B4B2-3759F3328945}" dt="2026-04-29T14:22:51.977" v="8486"/>
          <ac:spMkLst>
            <pc:docMk/>
            <pc:sldMk cId="476498646" sldId="1091"/>
            <ac:spMk id="5" creationId="{B13A8FEA-F275-452C-87D1-305FB9DE5291}"/>
          </ac:spMkLst>
        </pc:spChg>
        <pc:spChg chg="add mod">
          <ac:chgData name="Stalin Jacob Wilson Packia Dhas" userId="050d7d71-3621-4503-95e8-1c9a9d962492" providerId="ADAL" clId="{3FBC77E1-FE42-4F9E-B4B2-3759F3328945}" dt="2026-04-29T14:22:51.980" v="8493"/>
          <ac:spMkLst>
            <pc:docMk/>
            <pc:sldMk cId="476498646" sldId="1091"/>
            <ac:spMk id="6" creationId="{79D45B04-BCF5-4254-815E-4C3B97B70FDD}"/>
          </ac:spMkLst>
        </pc:spChg>
        <pc:spChg chg="add mod">
          <ac:chgData name="Stalin Jacob Wilson Packia Dhas" userId="050d7d71-3621-4503-95e8-1c9a9d962492" providerId="ADAL" clId="{3FBC77E1-FE42-4F9E-B4B2-3759F3328945}" dt="2026-04-29T14:22:51.984" v="8500"/>
          <ac:spMkLst>
            <pc:docMk/>
            <pc:sldMk cId="476498646" sldId="1091"/>
            <ac:spMk id="7" creationId="{68A2772F-0330-48DF-9142-17F8159C0DBF}"/>
          </ac:spMkLst>
        </pc:spChg>
        <pc:spChg chg="add mod">
          <ac:chgData name="Stalin Jacob Wilson Packia Dhas" userId="050d7d71-3621-4503-95e8-1c9a9d962492" providerId="ADAL" clId="{3FBC77E1-FE42-4F9E-B4B2-3759F3328945}" dt="2026-04-29T14:22:51.994" v="8507"/>
          <ac:spMkLst>
            <pc:docMk/>
            <pc:sldMk cId="476498646" sldId="1091"/>
            <ac:spMk id="8" creationId="{1D59BAD2-59DB-4C70-B966-86322FC300D1}"/>
          </ac:spMkLst>
        </pc:spChg>
        <pc:spChg chg="add mod">
          <ac:chgData name="Stalin Jacob Wilson Packia Dhas" userId="050d7d71-3621-4503-95e8-1c9a9d962492" providerId="ADAL" clId="{3FBC77E1-FE42-4F9E-B4B2-3759F3328945}" dt="2026-04-29T14:22:52.006" v="8514"/>
          <ac:spMkLst>
            <pc:docMk/>
            <pc:sldMk cId="476498646" sldId="1091"/>
            <ac:spMk id="9" creationId="{50846D72-0DF1-4C7F-9ECB-F17BDD76AEDD}"/>
          </ac:spMkLst>
        </pc:spChg>
        <pc:spChg chg="add mod">
          <ac:chgData name="Stalin Jacob Wilson Packia Dhas" userId="050d7d71-3621-4503-95e8-1c9a9d962492" providerId="ADAL" clId="{3FBC77E1-FE42-4F9E-B4B2-3759F3328945}" dt="2026-04-29T14:22:52.026" v="8524"/>
          <ac:spMkLst>
            <pc:docMk/>
            <pc:sldMk cId="476498646" sldId="1091"/>
            <ac:spMk id="10" creationId="{AE9B5209-7FEE-4614-AE5E-931AD60E604B}"/>
          </ac:spMkLst>
        </pc:spChg>
        <pc:spChg chg="add mod">
          <ac:chgData name="Stalin Jacob Wilson Packia Dhas" userId="050d7d71-3621-4503-95e8-1c9a9d962492" providerId="ADAL" clId="{3FBC77E1-FE42-4F9E-B4B2-3759F3328945}" dt="2026-04-29T14:22:52.030" v="8533"/>
          <ac:spMkLst>
            <pc:docMk/>
            <pc:sldMk cId="476498646" sldId="1091"/>
            <ac:spMk id="11" creationId="{983EE185-08F3-4E1D-958F-A63A9735DC03}"/>
          </ac:spMkLst>
        </pc:spChg>
        <pc:spChg chg="add mod">
          <ac:chgData name="Stalin Jacob Wilson Packia Dhas" userId="050d7d71-3621-4503-95e8-1c9a9d962492" providerId="ADAL" clId="{3FBC77E1-FE42-4F9E-B4B2-3759F3328945}" dt="2026-04-29T14:22:52.031" v="8544"/>
          <ac:spMkLst>
            <pc:docMk/>
            <pc:sldMk cId="476498646" sldId="1091"/>
            <ac:spMk id="12" creationId="{9A2475BE-48E1-4F9C-A7B6-63170A9B2F9B}"/>
          </ac:spMkLst>
        </pc:spChg>
        <pc:spChg chg="add mod">
          <ac:chgData name="Stalin Jacob Wilson Packia Dhas" userId="050d7d71-3621-4503-95e8-1c9a9d962492" providerId="ADAL" clId="{3FBC77E1-FE42-4F9E-B4B2-3759F3328945}" dt="2026-04-29T14:22:52.039" v="8554"/>
          <ac:spMkLst>
            <pc:docMk/>
            <pc:sldMk cId="476498646" sldId="1091"/>
            <ac:spMk id="13" creationId="{D86D6650-D3AA-4B11-884F-86D05016DF69}"/>
          </ac:spMkLst>
        </pc:spChg>
        <pc:spChg chg="add mod">
          <ac:chgData name="Stalin Jacob Wilson Packia Dhas" userId="050d7d71-3621-4503-95e8-1c9a9d962492" providerId="ADAL" clId="{3FBC77E1-FE42-4F9E-B4B2-3759F3328945}" dt="2026-04-29T14:22:52.045" v="8564"/>
          <ac:spMkLst>
            <pc:docMk/>
            <pc:sldMk cId="476498646" sldId="1091"/>
            <ac:spMk id="14" creationId="{E3C59EDB-6477-46EB-9A9E-05AE069A09BC}"/>
          </ac:spMkLst>
        </pc:spChg>
        <pc:spChg chg="add mod">
          <ac:chgData name="Stalin Jacob Wilson Packia Dhas" userId="050d7d71-3621-4503-95e8-1c9a9d962492" providerId="ADAL" clId="{3FBC77E1-FE42-4F9E-B4B2-3759F3328945}" dt="2026-04-29T14:22:52.048" v="8573"/>
          <ac:spMkLst>
            <pc:docMk/>
            <pc:sldMk cId="476498646" sldId="1091"/>
            <ac:spMk id="15" creationId="{7EDF0320-6709-47D9-9735-87A6B6A603DA}"/>
          </ac:spMkLst>
        </pc:spChg>
        <pc:spChg chg="add mod">
          <ac:chgData name="Stalin Jacob Wilson Packia Dhas" userId="050d7d71-3621-4503-95e8-1c9a9d962492" providerId="ADAL" clId="{3FBC77E1-FE42-4F9E-B4B2-3759F3328945}" dt="2026-04-29T14:22:52.054" v="8584"/>
          <ac:spMkLst>
            <pc:docMk/>
            <pc:sldMk cId="476498646" sldId="1091"/>
            <ac:spMk id="16" creationId="{60D343E7-74FE-456E-8408-8C43D6A9EDD5}"/>
          </ac:spMkLst>
        </pc:spChg>
        <pc:spChg chg="add mod">
          <ac:chgData name="Stalin Jacob Wilson Packia Dhas" userId="050d7d71-3621-4503-95e8-1c9a9d962492" providerId="ADAL" clId="{3FBC77E1-FE42-4F9E-B4B2-3759F3328945}" dt="2026-04-29T14:22:52.058" v="8594"/>
          <ac:spMkLst>
            <pc:docMk/>
            <pc:sldMk cId="476498646" sldId="1091"/>
            <ac:spMk id="17" creationId="{160AD8A0-8129-4602-B3B6-76815F14A680}"/>
          </ac:spMkLst>
        </pc:spChg>
        <pc:spChg chg="add mod">
          <ac:chgData name="Stalin Jacob Wilson Packia Dhas" userId="050d7d71-3621-4503-95e8-1c9a9d962492" providerId="ADAL" clId="{3FBC77E1-FE42-4F9E-B4B2-3759F3328945}" dt="2026-04-29T14:22:52.064" v="8604"/>
          <ac:spMkLst>
            <pc:docMk/>
            <pc:sldMk cId="476498646" sldId="1091"/>
            <ac:spMk id="18" creationId="{C329BCB5-F1DB-4E35-8047-AE487F24D4B2}"/>
          </ac:spMkLst>
        </pc:spChg>
        <pc:spChg chg="add mod">
          <ac:chgData name="Stalin Jacob Wilson Packia Dhas" userId="050d7d71-3621-4503-95e8-1c9a9d962492" providerId="ADAL" clId="{3FBC77E1-FE42-4F9E-B4B2-3759F3328945}" dt="2026-04-29T14:22:52.067" v="8613"/>
          <ac:spMkLst>
            <pc:docMk/>
            <pc:sldMk cId="476498646" sldId="1091"/>
            <ac:spMk id="19" creationId="{1053B080-BA0E-456B-84E5-E62F5EBBE603}"/>
          </ac:spMkLst>
        </pc:spChg>
        <pc:spChg chg="add mod">
          <ac:chgData name="Stalin Jacob Wilson Packia Dhas" userId="050d7d71-3621-4503-95e8-1c9a9d962492" providerId="ADAL" clId="{3FBC77E1-FE42-4F9E-B4B2-3759F3328945}" dt="2026-04-29T14:22:52.075" v="8624"/>
          <ac:spMkLst>
            <pc:docMk/>
            <pc:sldMk cId="476498646" sldId="1091"/>
            <ac:spMk id="20" creationId="{E4E9CE15-A9DF-447A-A6AF-43C2068E7F8D}"/>
          </ac:spMkLst>
        </pc:spChg>
        <pc:spChg chg="add mod">
          <ac:chgData name="Stalin Jacob Wilson Packia Dhas" userId="050d7d71-3621-4503-95e8-1c9a9d962492" providerId="ADAL" clId="{3FBC77E1-FE42-4F9E-B4B2-3759F3328945}" dt="2026-04-29T14:22:52.075" v="8634"/>
          <ac:spMkLst>
            <pc:docMk/>
            <pc:sldMk cId="476498646" sldId="1091"/>
            <ac:spMk id="21" creationId="{04557394-C49E-42F1-BEBB-847ECAC73FA1}"/>
          </ac:spMkLst>
        </pc:spChg>
        <pc:spChg chg="add mod">
          <ac:chgData name="Stalin Jacob Wilson Packia Dhas" userId="050d7d71-3621-4503-95e8-1c9a9d962492" providerId="ADAL" clId="{3FBC77E1-FE42-4F9E-B4B2-3759F3328945}" dt="2026-04-29T14:22:52.084" v="8644"/>
          <ac:spMkLst>
            <pc:docMk/>
            <pc:sldMk cId="476498646" sldId="1091"/>
            <ac:spMk id="22" creationId="{D82D424F-E58D-49D2-A194-BE5B1D94CD9B}"/>
          </ac:spMkLst>
        </pc:spChg>
        <pc:spChg chg="add mod">
          <ac:chgData name="Stalin Jacob Wilson Packia Dhas" userId="050d7d71-3621-4503-95e8-1c9a9d962492" providerId="ADAL" clId="{3FBC77E1-FE42-4F9E-B4B2-3759F3328945}" dt="2026-04-29T14:22:52.088" v="8653"/>
          <ac:spMkLst>
            <pc:docMk/>
            <pc:sldMk cId="476498646" sldId="1091"/>
            <ac:spMk id="23" creationId="{105E9EC5-090D-4A2D-81EA-0AE918F2C6A2}"/>
          </ac:spMkLst>
        </pc:spChg>
        <pc:spChg chg="add mod">
          <ac:chgData name="Stalin Jacob Wilson Packia Dhas" userId="050d7d71-3621-4503-95e8-1c9a9d962492" providerId="ADAL" clId="{3FBC77E1-FE42-4F9E-B4B2-3759F3328945}" dt="2026-04-29T14:22:52.095" v="8664"/>
          <ac:spMkLst>
            <pc:docMk/>
            <pc:sldMk cId="476498646" sldId="1091"/>
            <ac:spMk id="24" creationId="{BA7C8FBF-B339-406C-8252-4F6019942423}"/>
          </ac:spMkLst>
        </pc:spChg>
        <pc:spChg chg="add mod">
          <ac:chgData name="Stalin Jacob Wilson Packia Dhas" userId="050d7d71-3621-4503-95e8-1c9a9d962492" providerId="ADAL" clId="{3FBC77E1-FE42-4F9E-B4B2-3759F3328945}" dt="2026-04-29T14:22:52.099" v="8674"/>
          <ac:spMkLst>
            <pc:docMk/>
            <pc:sldMk cId="476498646" sldId="1091"/>
            <ac:spMk id="25" creationId="{559F545D-9605-4883-8C6D-0ACF26F8A157}"/>
          </ac:spMkLst>
        </pc:spChg>
        <pc:spChg chg="add mod">
          <ac:chgData name="Stalin Jacob Wilson Packia Dhas" userId="050d7d71-3621-4503-95e8-1c9a9d962492" providerId="ADAL" clId="{3FBC77E1-FE42-4F9E-B4B2-3759F3328945}" dt="2026-04-29T14:22:52.116" v="8690"/>
          <ac:spMkLst>
            <pc:docMk/>
            <pc:sldMk cId="476498646" sldId="1091"/>
            <ac:spMk id="26" creationId="{CC191721-EE59-460E-A121-A249412A07B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256" v="26427" actId="47"/>
        <pc:sldMkLst>
          <pc:docMk/>
          <pc:sldMk cId="4158142543" sldId="1091"/>
        </pc:sldMkLst>
        <pc:spChg chg="mod">
          <ac:chgData name="Stalin Jacob Wilson Packia Dhas" userId="050d7d71-3621-4503-95e8-1c9a9d962492" providerId="ADAL" clId="{3FBC77E1-FE42-4F9E-B4B2-3759F3328945}" dt="2026-04-29T14:41:50.831" v="26318" actId="1076"/>
          <ac:spMkLst>
            <pc:docMk/>
            <pc:sldMk cId="4158142543" sldId="109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3.249" v="15280"/>
          <ac:spMkLst>
            <pc:docMk/>
            <pc:sldMk cId="4158142543" sldId="109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3.261" v="15291"/>
          <ac:spMkLst>
            <pc:docMk/>
            <pc:sldMk cId="4158142543" sldId="1091"/>
            <ac:spMk id="4" creationId="{4FF916D6-E028-4AD4-8C5A-14F47653C3BC}"/>
          </ac:spMkLst>
        </pc:spChg>
        <pc:spChg chg="add mod">
          <ac:chgData name="Stalin Jacob Wilson Packia Dhas" userId="050d7d71-3621-4503-95e8-1c9a9d962492" providerId="ADAL" clId="{3FBC77E1-FE42-4F9E-B4B2-3759F3328945}" dt="2026-04-29T14:33:13.264" v="15303"/>
          <ac:spMkLst>
            <pc:docMk/>
            <pc:sldMk cId="4158142543" sldId="1091"/>
            <ac:spMk id="5" creationId="{30E7EFF6-96F8-463F-8B0A-9D27BBDAC55C}"/>
          </ac:spMkLst>
        </pc:spChg>
        <pc:spChg chg="add mod">
          <ac:chgData name="Stalin Jacob Wilson Packia Dhas" userId="050d7d71-3621-4503-95e8-1c9a9d962492" providerId="ADAL" clId="{3FBC77E1-FE42-4F9E-B4B2-3759F3328945}" dt="2026-04-29T14:33:13.264" v="15310"/>
          <ac:spMkLst>
            <pc:docMk/>
            <pc:sldMk cId="4158142543" sldId="1091"/>
            <ac:spMk id="6" creationId="{805863A3-DC15-4216-A66A-8362254A571E}"/>
          </ac:spMkLst>
        </pc:spChg>
        <pc:spChg chg="add mod">
          <ac:chgData name="Stalin Jacob Wilson Packia Dhas" userId="050d7d71-3621-4503-95e8-1c9a9d962492" providerId="ADAL" clId="{3FBC77E1-FE42-4F9E-B4B2-3759F3328945}" dt="2026-04-29T14:33:13.264" v="15317"/>
          <ac:spMkLst>
            <pc:docMk/>
            <pc:sldMk cId="4158142543" sldId="1091"/>
            <ac:spMk id="7" creationId="{2B2F3FC3-970D-4812-A78F-1C77ABCF2676}"/>
          </ac:spMkLst>
        </pc:spChg>
        <pc:spChg chg="add mod">
          <ac:chgData name="Stalin Jacob Wilson Packia Dhas" userId="050d7d71-3621-4503-95e8-1c9a9d962492" providerId="ADAL" clId="{3FBC77E1-FE42-4F9E-B4B2-3759F3328945}" dt="2026-04-29T14:33:13.264" v="15324"/>
          <ac:spMkLst>
            <pc:docMk/>
            <pc:sldMk cId="4158142543" sldId="1091"/>
            <ac:spMk id="8" creationId="{C13DD5BA-7554-4EE6-AB77-32176C2F910A}"/>
          </ac:spMkLst>
        </pc:spChg>
        <pc:spChg chg="add mod">
          <ac:chgData name="Stalin Jacob Wilson Packia Dhas" userId="050d7d71-3621-4503-95e8-1c9a9d962492" providerId="ADAL" clId="{3FBC77E1-FE42-4F9E-B4B2-3759F3328945}" dt="2026-04-29T14:33:13.283" v="15331"/>
          <ac:spMkLst>
            <pc:docMk/>
            <pc:sldMk cId="4158142543" sldId="1091"/>
            <ac:spMk id="9" creationId="{FE826DBE-85A5-4573-8F62-C03F88E31190}"/>
          </ac:spMkLst>
        </pc:spChg>
        <pc:spChg chg="add mod">
          <ac:chgData name="Stalin Jacob Wilson Packia Dhas" userId="050d7d71-3621-4503-95e8-1c9a9d962492" providerId="ADAL" clId="{3FBC77E1-FE42-4F9E-B4B2-3759F3328945}" dt="2026-04-29T14:33:13.296" v="15341"/>
          <ac:spMkLst>
            <pc:docMk/>
            <pc:sldMk cId="4158142543" sldId="1091"/>
            <ac:spMk id="10" creationId="{450408CF-8EF5-428F-B3C7-3CD630EDC209}"/>
          </ac:spMkLst>
        </pc:spChg>
        <pc:spChg chg="add mod">
          <ac:chgData name="Stalin Jacob Wilson Packia Dhas" userId="050d7d71-3621-4503-95e8-1c9a9d962492" providerId="ADAL" clId="{3FBC77E1-FE42-4F9E-B4B2-3759F3328945}" dt="2026-04-29T14:33:13.296" v="15350"/>
          <ac:spMkLst>
            <pc:docMk/>
            <pc:sldMk cId="4158142543" sldId="1091"/>
            <ac:spMk id="11" creationId="{F11D3EAA-1334-49DB-972A-93EC10EDDACD}"/>
          </ac:spMkLst>
        </pc:spChg>
        <pc:spChg chg="add mod">
          <ac:chgData name="Stalin Jacob Wilson Packia Dhas" userId="050d7d71-3621-4503-95e8-1c9a9d962492" providerId="ADAL" clId="{3FBC77E1-FE42-4F9E-B4B2-3759F3328945}" dt="2026-04-29T14:33:13.296" v="15361"/>
          <ac:spMkLst>
            <pc:docMk/>
            <pc:sldMk cId="4158142543" sldId="1091"/>
            <ac:spMk id="12" creationId="{8FCFDF19-3CF2-4B0A-AF76-0F923FE62DFA}"/>
          </ac:spMkLst>
        </pc:spChg>
        <pc:spChg chg="add mod">
          <ac:chgData name="Stalin Jacob Wilson Packia Dhas" userId="050d7d71-3621-4503-95e8-1c9a9d962492" providerId="ADAL" clId="{3FBC77E1-FE42-4F9E-B4B2-3759F3328945}" dt="2026-04-29T14:33:13.296" v="15371"/>
          <ac:spMkLst>
            <pc:docMk/>
            <pc:sldMk cId="4158142543" sldId="1091"/>
            <ac:spMk id="13" creationId="{B2A65FC7-1C35-4CDD-9C9C-E4E0F0493539}"/>
          </ac:spMkLst>
        </pc:spChg>
        <pc:spChg chg="add mod">
          <ac:chgData name="Stalin Jacob Wilson Packia Dhas" userId="050d7d71-3621-4503-95e8-1c9a9d962492" providerId="ADAL" clId="{3FBC77E1-FE42-4F9E-B4B2-3759F3328945}" dt="2026-04-29T14:33:13.312" v="15381"/>
          <ac:spMkLst>
            <pc:docMk/>
            <pc:sldMk cId="4158142543" sldId="1091"/>
            <ac:spMk id="14" creationId="{672A9DED-9CA7-446C-860B-D6EB275B1C7E}"/>
          </ac:spMkLst>
        </pc:spChg>
        <pc:spChg chg="add mod">
          <ac:chgData name="Stalin Jacob Wilson Packia Dhas" userId="050d7d71-3621-4503-95e8-1c9a9d962492" providerId="ADAL" clId="{3FBC77E1-FE42-4F9E-B4B2-3759F3328945}" dt="2026-04-29T14:33:13.312" v="15390"/>
          <ac:spMkLst>
            <pc:docMk/>
            <pc:sldMk cId="4158142543" sldId="1091"/>
            <ac:spMk id="15" creationId="{27032A08-8D74-4C49-9559-BA3AA9554E70}"/>
          </ac:spMkLst>
        </pc:spChg>
        <pc:spChg chg="add mod">
          <ac:chgData name="Stalin Jacob Wilson Packia Dhas" userId="050d7d71-3621-4503-95e8-1c9a9d962492" providerId="ADAL" clId="{3FBC77E1-FE42-4F9E-B4B2-3759F3328945}" dt="2026-04-29T14:33:13.312" v="15401"/>
          <ac:spMkLst>
            <pc:docMk/>
            <pc:sldMk cId="4158142543" sldId="1091"/>
            <ac:spMk id="16" creationId="{F77B4F2E-3532-4F20-9767-57EF0F25A3D3}"/>
          </ac:spMkLst>
        </pc:spChg>
        <pc:spChg chg="add mod">
          <ac:chgData name="Stalin Jacob Wilson Packia Dhas" userId="050d7d71-3621-4503-95e8-1c9a9d962492" providerId="ADAL" clId="{3FBC77E1-FE42-4F9E-B4B2-3759F3328945}" dt="2026-04-29T14:33:13.312" v="15411"/>
          <ac:spMkLst>
            <pc:docMk/>
            <pc:sldMk cId="4158142543" sldId="1091"/>
            <ac:spMk id="17" creationId="{2D13D373-52C1-459A-BE9E-0DC9FA8C2041}"/>
          </ac:spMkLst>
        </pc:spChg>
        <pc:spChg chg="add mod">
          <ac:chgData name="Stalin Jacob Wilson Packia Dhas" userId="050d7d71-3621-4503-95e8-1c9a9d962492" providerId="ADAL" clId="{3FBC77E1-FE42-4F9E-B4B2-3759F3328945}" dt="2026-04-29T14:33:13.330" v="15421"/>
          <ac:spMkLst>
            <pc:docMk/>
            <pc:sldMk cId="4158142543" sldId="1091"/>
            <ac:spMk id="18" creationId="{84F3859E-B435-42E4-94CE-73FC021C2717}"/>
          </ac:spMkLst>
        </pc:spChg>
        <pc:spChg chg="add mod">
          <ac:chgData name="Stalin Jacob Wilson Packia Dhas" userId="050d7d71-3621-4503-95e8-1c9a9d962492" providerId="ADAL" clId="{3FBC77E1-FE42-4F9E-B4B2-3759F3328945}" dt="2026-04-29T14:33:13.334" v="15430"/>
          <ac:spMkLst>
            <pc:docMk/>
            <pc:sldMk cId="4158142543" sldId="1091"/>
            <ac:spMk id="19" creationId="{142EAEB1-0B1E-460A-AE8E-BC3E4A6DF310}"/>
          </ac:spMkLst>
        </pc:spChg>
        <pc:spChg chg="add mod">
          <ac:chgData name="Stalin Jacob Wilson Packia Dhas" userId="050d7d71-3621-4503-95e8-1c9a9d962492" providerId="ADAL" clId="{3FBC77E1-FE42-4F9E-B4B2-3759F3328945}" dt="2026-04-29T14:33:13.334" v="15441"/>
          <ac:spMkLst>
            <pc:docMk/>
            <pc:sldMk cId="4158142543" sldId="1091"/>
            <ac:spMk id="20" creationId="{18C136D8-87B0-45B4-BDF9-8DCB1CE2C87C}"/>
          </ac:spMkLst>
        </pc:spChg>
        <pc:spChg chg="add mod">
          <ac:chgData name="Stalin Jacob Wilson Packia Dhas" userId="050d7d71-3621-4503-95e8-1c9a9d962492" providerId="ADAL" clId="{3FBC77E1-FE42-4F9E-B4B2-3759F3328945}" dt="2026-04-29T14:33:13.343" v="15451"/>
          <ac:spMkLst>
            <pc:docMk/>
            <pc:sldMk cId="4158142543" sldId="1091"/>
            <ac:spMk id="21" creationId="{B1390389-1923-466E-B95F-448B9CA26DBD}"/>
          </ac:spMkLst>
        </pc:spChg>
        <pc:spChg chg="add mod">
          <ac:chgData name="Stalin Jacob Wilson Packia Dhas" userId="050d7d71-3621-4503-95e8-1c9a9d962492" providerId="ADAL" clId="{3FBC77E1-FE42-4F9E-B4B2-3759F3328945}" dt="2026-04-29T14:33:13.345" v="15461"/>
          <ac:spMkLst>
            <pc:docMk/>
            <pc:sldMk cId="4158142543" sldId="1091"/>
            <ac:spMk id="22" creationId="{E44F441E-08BC-405C-8DE4-E021C863AF81}"/>
          </ac:spMkLst>
        </pc:spChg>
        <pc:spChg chg="add mod">
          <ac:chgData name="Stalin Jacob Wilson Packia Dhas" userId="050d7d71-3621-4503-95e8-1c9a9d962492" providerId="ADAL" clId="{3FBC77E1-FE42-4F9E-B4B2-3759F3328945}" dt="2026-04-29T14:33:13.345" v="15470"/>
          <ac:spMkLst>
            <pc:docMk/>
            <pc:sldMk cId="4158142543" sldId="1091"/>
            <ac:spMk id="23" creationId="{C4B2F158-9CBB-496B-A39A-CDD48B21D3B9}"/>
          </ac:spMkLst>
        </pc:spChg>
        <pc:spChg chg="add mod">
          <ac:chgData name="Stalin Jacob Wilson Packia Dhas" userId="050d7d71-3621-4503-95e8-1c9a9d962492" providerId="ADAL" clId="{3FBC77E1-FE42-4F9E-B4B2-3759F3328945}" dt="2026-04-29T14:33:13.345" v="15481"/>
          <ac:spMkLst>
            <pc:docMk/>
            <pc:sldMk cId="4158142543" sldId="1091"/>
            <ac:spMk id="24" creationId="{CAC49EF6-1BE7-43E7-8B44-E5E4EDDE0327}"/>
          </ac:spMkLst>
        </pc:spChg>
        <pc:spChg chg="add mod">
          <ac:chgData name="Stalin Jacob Wilson Packia Dhas" userId="050d7d71-3621-4503-95e8-1c9a9d962492" providerId="ADAL" clId="{3FBC77E1-FE42-4F9E-B4B2-3759F3328945}" dt="2026-04-29T14:33:13.359" v="15491"/>
          <ac:spMkLst>
            <pc:docMk/>
            <pc:sldMk cId="4158142543" sldId="1091"/>
            <ac:spMk id="25" creationId="{7CF553BD-2781-48FB-B561-55651D9D36F4}"/>
          </ac:spMkLst>
        </pc:spChg>
        <pc:spChg chg="add mod">
          <ac:chgData name="Stalin Jacob Wilson Packia Dhas" userId="050d7d71-3621-4503-95e8-1c9a9d962492" providerId="ADAL" clId="{3FBC77E1-FE42-4F9E-B4B2-3759F3328945}" dt="2026-04-29T14:33:13.375" v="15507"/>
          <ac:spMkLst>
            <pc:docMk/>
            <pc:sldMk cId="4158142543" sldId="1091"/>
            <ac:spMk id="26" creationId="{6C7682EF-9C6D-4770-BA7A-F7DD19C4AD4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410" v="26428" actId="47"/>
        <pc:sldMkLst>
          <pc:docMk/>
          <pc:sldMk cId="432776715" sldId="1092"/>
        </pc:sldMkLst>
        <pc:spChg chg="mod">
          <ac:chgData name="Stalin Jacob Wilson Packia Dhas" userId="050d7d71-3621-4503-95e8-1c9a9d962492" providerId="ADAL" clId="{3FBC77E1-FE42-4F9E-B4B2-3759F3328945}" dt="2026-04-29T14:41:58.072" v="26321" actId="1076"/>
          <ac:spMkLst>
            <pc:docMk/>
            <pc:sldMk cId="432776715" sldId="109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5.622" v="15512"/>
          <ac:spMkLst>
            <pc:docMk/>
            <pc:sldMk cId="432776715" sldId="109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5.622" v="15523"/>
          <ac:spMkLst>
            <pc:docMk/>
            <pc:sldMk cId="432776715" sldId="1092"/>
            <ac:spMk id="4" creationId="{9E48249C-E3C7-42DC-ACB9-4776592FD8E1}"/>
          </ac:spMkLst>
        </pc:spChg>
        <pc:spChg chg="add mod">
          <ac:chgData name="Stalin Jacob Wilson Packia Dhas" userId="050d7d71-3621-4503-95e8-1c9a9d962492" providerId="ADAL" clId="{3FBC77E1-FE42-4F9E-B4B2-3759F3328945}" dt="2026-04-29T14:33:15.622" v="15535"/>
          <ac:spMkLst>
            <pc:docMk/>
            <pc:sldMk cId="432776715" sldId="1092"/>
            <ac:spMk id="5" creationId="{BF2E5CEE-9D37-4564-8BD1-234887F21A81}"/>
          </ac:spMkLst>
        </pc:spChg>
        <pc:spChg chg="add mod">
          <ac:chgData name="Stalin Jacob Wilson Packia Dhas" userId="050d7d71-3621-4503-95e8-1c9a9d962492" providerId="ADAL" clId="{3FBC77E1-FE42-4F9E-B4B2-3759F3328945}" dt="2026-04-29T14:33:15.638" v="15542"/>
          <ac:spMkLst>
            <pc:docMk/>
            <pc:sldMk cId="432776715" sldId="1092"/>
            <ac:spMk id="6" creationId="{CBDF1044-3AFC-49F9-B2AF-E93D6DC4B2BE}"/>
          </ac:spMkLst>
        </pc:spChg>
        <pc:spChg chg="add mod">
          <ac:chgData name="Stalin Jacob Wilson Packia Dhas" userId="050d7d71-3621-4503-95e8-1c9a9d962492" providerId="ADAL" clId="{3FBC77E1-FE42-4F9E-B4B2-3759F3328945}" dt="2026-04-29T14:33:15.638" v="15549"/>
          <ac:spMkLst>
            <pc:docMk/>
            <pc:sldMk cId="432776715" sldId="1092"/>
            <ac:spMk id="7" creationId="{81DCBB59-1B5B-452D-A417-471EF851628A}"/>
          </ac:spMkLst>
        </pc:spChg>
        <pc:spChg chg="add mod">
          <ac:chgData name="Stalin Jacob Wilson Packia Dhas" userId="050d7d71-3621-4503-95e8-1c9a9d962492" providerId="ADAL" clId="{3FBC77E1-FE42-4F9E-B4B2-3759F3328945}" dt="2026-04-29T14:33:15.638" v="15558"/>
          <ac:spMkLst>
            <pc:docMk/>
            <pc:sldMk cId="432776715" sldId="1092"/>
            <ac:spMk id="8" creationId="{9BC8781E-CA15-49D0-99AD-7A5B6B631986}"/>
          </ac:spMkLst>
        </pc:spChg>
        <pc:spChg chg="add mod">
          <ac:chgData name="Stalin Jacob Wilson Packia Dhas" userId="050d7d71-3621-4503-95e8-1c9a9d962492" providerId="ADAL" clId="{3FBC77E1-FE42-4F9E-B4B2-3759F3328945}" dt="2026-04-29T14:33:15.655" v="15565"/>
          <ac:spMkLst>
            <pc:docMk/>
            <pc:sldMk cId="432776715" sldId="1092"/>
            <ac:spMk id="9" creationId="{BB6BB15C-D124-4C81-A244-C01918441A8E}"/>
          </ac:spMkLst>
        </pc:spChg>
        <pc:spChg chg="add mod">
          <ac:chgData name="Stalin Jacob Wilson Packia Dhas" userId="050d7d71-3621-4503-95e8-1c9a9d962492" providerId="ADAL" clId="{3FBC77E1-FE42-4F9E-B4B2-3759F3328945}" dt="2026-04-29T14:33:15.662" v="15572"/>
          <ac:spMkLst>
            <pc:docMk/>
            <pc:sldMk cId="432776715" sldId="1092"/>
            <ac:spMk id="10" creationId="{A3B056E2-1152-4FF7-A2B8-01BEF7A16BFA}"/>
          </ac:spMkLst>
        </pc:spChg>
        <pc:spChg chg="add mod">
          <ac:chgData name="Stalin Jacob Wilson Packia Dhas" userId="050d7d71-3621-4503-95e8-1c9a9d962492" providerId="ADAL" clId="{3FBC77E1-FE42-4F9E-B4B2-3759F3328945}" dt="2026-04-29T14:33:15.669" v="15582"/>
          <ac:spMkLst>
            <pc:docMk/>
            <pc:sldMk cId="432776715" sldId="1092"/>
            <ac:spMk id="11" creationId="{22D072CE-691B-42F8-AE0E-780D7BFF908D}"/>
          </ac:spMkLst>
        </pc:spChg>
        <pc:spChg chg="add mod">
          <ac:chgData name="Stalin Jacob Wilson Packia Dhas" userId="050d7d71-3621-4503-95e8-1c9a9d962492" providerId="ADAL" clId="{3FBC77E1-FE42-4F9E-B4B2-3759F3328945}" dt="2026-04-29T14:33:15.669" v="15591"/>
          <ac:spMkLst>
            <pc:docMk/>
            <pc:sldMk cId="432776715" sldId="1092"/>
            <ac:spMk id="12" creationId="{D46320CD-33F4-4B9B-80CE-787ED5ED171A}"/>
          </ac:spMkLst>
        </pc:spChg>
        <pc:spChg chg="add mod">
          <ac:chgData name="Stalin Jacob Wilson Packia Dhas" userId="050d7d71-3621-4503-95e8-1c9a9d962492" providerId="ADAL" clId="{3FBC77E1-FE42-4F9E-B4B2-3759F3328945}" dt="2026-04-29T14:33:15.669" v="15602"/>
          <ac:spMkLst>
            <pc:docMk/>
            <pc:sldMk cId="432776715" sldId="1092"/>
            <ac:spMk id="13" creationId="{8CED55BA-46A1-4983-87E1-CBE58898DA06}"/>
          </ac:spMkLst>
        </pc:spChg>
        <pc:spChg chg="add mod">
          <ac:chgData name="Stalin Jacob Wilson Packia Dhas" userId="050d7d71-3621-4503-95e8-1c9a9d962492" providerId="ADAL" clId="{3FBC77E1-FE42-4F9E-B4B2-3759F3328945}" dt="2026-04-29T14:33:15.685" v="15612"/>
          <ac:spMkLst>
            <pc:docMk/>
            <pc:sldMk cId="432776715" sldId="1092"/>
            <ac:spMk id="14" creationId="{DD0F4F10-4437-4CB8-BB50-20EB1156D39D}"/>
          </ac:spMkLst>
        </pc:spChg>
        <pc:spChg chg="add mod">
          <ac:chgData name="Stalin Jacob Wilson Packia Dhas" userId="050d7d71-3621-4503-95e8-1c9a9d962492" providerId="ADAL" clId="{3FBC77E1-FE42-4F9E-B4B2-3759F3328945}" dt="2026-04-29T14:33:15.685" v="15622"/>
          <ac:spMkLst>
            <pc:docMk/>
            <pc:sldMk cId="432776715" sldId="1092"/>
            <ac:spMk id="15" creationId="{163CE21B-8EBE-4585-8152-94468602FDB3}"/>
          </ac:spMkLst>
        </pc:spChg>
        <pc:spChg chg="add mod">
          <ac:chgData name="Stalin Jacob Wilson Packia Dhas" userId="050d7d71-3621-4503-95e8-1c9a9d962492" providerId="ADAL" clId="{3FBC77E1-FE42-4F9E-B4B2-3759F3328945}" dt="2026-04-29T14:33:15.685" v="15631"/>
          <ac:spMkLst>
            <pc:docMk/>
            <pc:sldMk cId="432776715" sldId="1092"/>
            <ac:spMk id="16" creationId="{312DB3E5-FEC3-4E4C-9DE2-F22AE1DD2E39}"/>
          </ac:spMkLst>
        </pc:spChg>
        <pc:spChg chg="add mod">
          <ac:chgData name="Stalin Jacob Wilson Packia Dhas" userId="050d7d71-3621-4503-95e8-1c9a9d962492" providerId="ADAL" clId="{3FBC77E1-FE42-4F9E-B4B2-3759F3328945}" dt="2026-04-29T14:33:15.685" v="15642"/>
          <ac:spMkLst>
            <pc:docMk/>
            <pc:sldMk cId="432776715" sldId="1092"/>
            <ac:spMk id="17" creationId="{E83BAD7E-7044-4D30-B777-73CA256B6E51}"/>
          </ac:spMkLst>
        </pc:spChg>
        <pc:spChg chg="add mod">
          <ac:chgData name="Stalin Jacob Wilson Packia Dhas" userId="050d7d71-3621-4503-95e8-1c9a9d962492" providerId="ADAL" clId="{3FBC77E1-FE42-4F9E-B4B2-3759F3328945}" dt="2026-04-29T14:33:15.702" v="15652"/>
          <ac:spMkLst>
            <pc:docMk/>
            <pc:sldMk cId="432776715" sldId="1092"/>
            <ac:spMk id="18" creationId="{8001BB34-EF4C-487D-824D-922C5BA92C59}"/>
          </ac:spMkLst>
        </pc:spChg>
        <pc:spChg chg="add mod">
          <ac:chgData name="Stalin Jacob Wilson Packia Dhas" userId="050d7d71-3621-4503-95e8-1c9a9d962492" providerId="ADAL" clId="{3FBC77E1-FE42-4F9E-B4B2-3759F3328945}" dt="2026-04-29T14:33:15.702" v="15662"/>
          <ac:spMkLst>
            <pc:docMk/>
            <pc:sldMk cId="432776715" sldId="1092"/>
            <ac:spMk id="19" creationId="{AFB8D4C0-0F5E-4DB6-9691-1E8A4524C191}"/>
          </ac:spMkLst>
        </pc:spChg>
        <pc:spChg chg="add mod">
          <ac:chgData name="Stalin Jacob Wilson Packia Dhas" userId="050d7d71-3621-4503-95e8-1c9a9d962492" providerId="ADAL" clId="{3FBC77E1-FE42-4F9E-B4B2-3759F3328945}" dt="2026-04-29T14:33:15.702" v="15671"/>
          <ac:spMkLst>
            <pc:docMk/>
            <pc:sldMk cId="432776715" sldId="1092"/>
            <ac:spMk id="20" creationId="{4515458C-865A-4FC1-ADB4-413EC76FB450}"/>
          </ac:spMkLst>
        </pc:spChg>
        <pc:spChg chg="add mod">
          <ac:chgData name="Stalin Jacob Wilson Packia Dhas" userId="050d7d71-3621-4503-95e8-1c9a9d962492" providerId="ADAL" clId="{3FBC77E1-FE42-4F9E-B4B2-3759F3328945}" dt="2026-04-29T14:33:15.702" v="15682"/>
          <ac:spMkLst>
            <pc:docMk/>
            <pc:sldMk cId="432776715" sldId="1092"/>
            <ac:spMk id="21" creationId="{16E8E804-B96C-40BA-9708-4C85A418D690}"/>
          </ac:spMkLst>
        </pc:spChg>
        <pc:spChg chg="add mod">
          <ac:chgData name="Stalin Jacob Wilson Packia Dhas" userId="050d7d71-3621-4503-95e8-1c9a9d962492" providerId="ADAL" clId="{3FBC77E1-FE42-4F9E-B4B2-3759F3328945}" dt="2026-04-29T14:33:15.717" v="15692"/>
          <ac:spMkLst>
            <pc:docMk/>
            <pc:sldMk cId="432776715" sldId="1092"/>
            <ac:spMk id="22" creationId="{BF37553A-AF2A-4601-80F8-0FBD55C25BAC}"/>
          </ac:spMkLst>
        </pc:spChg>
        <pc:spChg chg="add mod">
          <ac:chgData name="Stalin Jacob Wilson Packia Dhas" userId="050d7d71-3621-4503-95e8-1c9a9d962492" providerId="ADAL" clId="{3FBC77E1-FE42-4F9E-B4B2-3759F3328945}" dt="2026-04-29T14:33:15.717" v="15702"/>
          <ac:spMkLst>
            <pc:docMk/>
            <pc:sldMk cId="432776715" sldId="1092"/>
            <ac:spMk id="23" creationId="{C6A90C43-34BF-403C-8E14-24A7C5936618}"/>
          </ac:spMkLst>
        </pc:spChg>
        <pc:spChg chg="add mod">
          <ac:chgData name="Stalin Jacob Wilson Packia Dhas" userId="050d7d71-3621-4503-95e8-1c9a9d962492" providerId="ADAL" clId="{3FBC77E1-FE42-4F9E-B4B2-3759F3328945}" dt="2026-04-29T14:33:15.717" v="15711"/>
          <ac:spMkLst>
            <pc:docMk/>
            <pc:sldMk cId="432776715" sldId="1092"/>
            <ac:spMk id="24" creationId="{E305EA1D-0371-4672-8D6C-39209030CB7E}"/>
          </ac:spMkLst>
        </pc:spChg>
        <pc:spChg chg="add mod">
          <ac:chgData name="Stalin Jacob Wilson Packia Dhas" userId="050d7d71-3621-4503-95e8-1c9a9d962492" providerId="ADAL" clId="{3FBC77E1-FE42-4F9E-B4B2-3759F3328945}" dt="2026-04-29T14:33:15.717" v="15722"/>
          <ac:spMkLst>
            <pc:docMk/>
            <pc:sldMk cId="432776715" sldId="1092"/>
            <ac:spMk id="25" creationId="{6145719E-EEEA-448D-A737-23ED714A9A72}"/>
          </ac:spMkLst>
        </pc:spChg>
        <pc:spChg chg="add mod">
          <ac:chgData name="Stalin Jacob Wilson Packia Dhas" userId="050d7d71-3621-4503-95e8-1c9a9d962492" providerId="ADAL" clId="{3FBC77E1-FE42-4F9E-B4B2-3759F3328945}" dt="2026-04-29T14:33:15.717" v="15732"/>
          <ac:spMkLst>
            <pc:docMk/>
            <pc:sldMk cId="432776715" sldId="1092"/>
            <ac:spMk id="26" creationId="{8DA8544B-06D8-4A6D-8DAE-EEC2217BC064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5.228" v="10471" actId="47"/>
        <pc:sldMkLst>
          <pc:docMk/>
          <pc:sldMk cId="1468712710" sldId="1092"/>
        </pc:sldMkLst>
        <pc:spChg chg="mod">
          <ac:chgData name="Stalin Jacob Wilson Packia Dhas" userId="050d7d71-3621-4503-95e8-1c9a9d962492" providerId="ADAL" clId="{3FBC77E1-FE42-4F9E-B4B2-3759F3328945}" dt="2026-04-29T14:22:53.942" v="8694"/>
          <ac:spMkLst>
            <pc:docMk/>
            <pc:sldMk cId="1468712710" sldId="109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53.968" v="8695"/>
          <ac:spMkLst>
            <pc:docMk/>
            <pc:sldMk cId="1468712710" sldId="109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53.976" v="8706"/>
          <ac:spMkLst>
            <pc:docMk/>
            <pc:sldMk cId="1468712710" sldId="1092"/>
            <ac:spMk id="4" creationId="{8CFCBFCC-7DD9-4800-921E-EC8E9B8B5D8B}"/>
          </ac:spMkLst>
        </pc:spChg>
        <pc:spChg chg="add mod">
          <ac:chgData name="Stalin Jacob Wilson Packia Dhas" userId="050d7d71-3621-4503-95e8-1c9a9d962492" providerId="ADAL" clId="{3FBC77E1-FE42-4F9E-B4B2-3759F3328945}" dt="2026-04-29T14:22:53.984" v="8718"/>
          <ac:spMkLst>
            <pc:docMk/>
            <pc:sldMk cId="1468712710" sldId="1092"/>
            <ac:spMk id="5" creationId="{8B056496-2FCF-46A6-9DA8-0A01E9369A04}"/>
          </ac:spMkLst>
        </pc:spChg>
        <pc:spChg chg="add mod">
          <ac:chgData name="Stalin Jacob Wilson Packia Dhas" userId="050d7d71-3621-4503-95e8-1c9a9d962492" providerId="ADAL" clId="{3FBC77E1-FE42-4F9E-B4B2-3759F3328945}" dt="2026-04-29T14:22:53.984" v="8725"/>
          <ac:spMkLst>
            <pc:docMk/>
            <pc:sldMk cId="1468712710" sldId="1092"/>
            <ac:spMk id="6" creationId="{D8534215-DDE9-449B-AD4F-C5DD4B236B5B}"/>
          </ac:spMkLst>
        </pc:spChg>
        <pc:spChg chg="add mod">
          <ac:chgData name="Stalin Jacob Wilson Packia Dhas" userId="050d7d71-3621-4503-95e8-1c9a9d962492" providerId="ADAL" clId="{3FBC77E1-FE42-4F9E-B4B2-3759F3328945}" dt="2026-04-29T14:22:53.984" v="8732"/>
          <ac:spMkLst>
            <pc:docMk/>
            <pc:sldMk cId="1468712710" sldId="1092"/>
            <ac:spMk id="7" creationId="{C63025ED-98A0-4A30-9718-FDC870084B49}"/>
          </ac:spMkLst>
        </pc:spChg>
        <pc:spChg chg="add mod">
          <ac:chgData name="Stalin Jacob Wilson Packia Dhas" userId="050d7d71-3621-4503-95e8-1c9a9d962492" providerId="ADAL" clId="{3FBC77E1-FE42-4F9E-B4B2-3759F3328945}" dt="2026-04-29T14:22:53.993" v="8741"/>
          <ac:spMkLst>
            <pc:docMk/>
            <pc:sldMk cId="1468712710" sldId="1092"/>
            <ac:spMk id="8" creationId="{5BFC1A1B-4CE9-41DB-AB38-454B01F381EE}"/>
          </ac:spMkLst>
        </pc:spChg>
        <pc:spChg chg="add mod">
          <ac:chgData name="Stalin Jacob Wilson Packia Dhas" userId="050d7d71-3621-4503-95e8-1c9a9d962492" providerId="ADAL" clId="{3FBC77E1-FE42-4F9E-B4B2-3759F3328945}" dt="2026-04-29T14:22:54" v="8748"/>
          <ac:spMkLst>
            <pc:docMk/>
            <pc:sldMk cId="1468712710" sldId="1092"/>
            <ac:spMk id="9" creationId="{1421FE4F-4F4E-49E1-AF24-35A551B5DAC1}"/>
          </ac:spMkLst>
        </pc:spChg>
        <pc:spChg chg="add mod">
          <ac:chgData name="Stalin Jacob Wilson Packia Dhas" userId="050d7d71-3621-4503-95e8-1c9a9d962492" providerId="ADAL" clId="{3FBC77E1-FE42-4F9E-B4B2-3759F3328945}" dt="2026-04-29T14:22:54.009" v="8755"/>
          <ac:spMkLst>
            <pc:docMk/>
            <pc:sldMk cId="1468712710" sldId="1092"/>
            <ac:spMk id="10" creationId="{4637E15D-20CB-45A2-A1CF-A4D5A012BA07}"/>
          </ac:spMkLst>
        </pc:spChg>
        <pc:spChg chg="add mod">
          <ac:chgData name="Stalin Jacob Wilson Packia Dhas" userId="050d7d71-3621-4503-95e8-1c9a9d962492" providerId="ADAL" clId="{3FBC77E1-FE42-4F9E-B4B2-3759F3328945}" dt="2026-04-29T14:22:54.024" v="8765"/>
          <ac:spMkLst>
            <pc:docMk/>
            <pc:sldMk cId="1468712710" sldId="1092"/>
            <ac:spMk id="11" creationId="{26BDD306-6245-4B89-A4B8-E0D5CDE4491A}"/>
          </ac:spMkLst>
        </pc:spChg>
        <pc:spChg chg="add mod">
          <ac:chgData name="Stalin Jacob Wilson Packia Dhas" userId="050d7d71-3621-4503-95e8-1c9a9d962492" providerId="ADAL" clId="{3FBC77E1-FE42-4F9E-B4B2-3759F3328945}" dt="2026-04-29T14:22:54.029" v="8774"/>
          <ac:spMkLst>
            <pc:docMk/>
            <pc:sldMk cId="1468712710" sldId="1092"/>
            <ac:spMk id="12" creationId="{19806D92-7E17-4A78-8FCF-C94F9A60FD82}"/>
          </ac:spMkLst>
        </pc:spChg>
        <pc:spChg chg="add mod">
          <ac:chgData name="Stalin Jacob Wilson Packia Dhas" userId="050d7d71-3621-4503-95e8-1c9a9d962492" providerId="ADAL" clId="{3FBC77E1-FE42-4F9E-B4B2-3759F3328945}" dt="2026-04-29T14:22:54.033" v="8785"/>
          <ac:spMkLst>
            <pc:docMk/>
            <pc:sldMk cId="1468712710" sldId="1092"/>
            <ac:spMk id="13" creationId="{32A0AA02-C387-45E3-A990-88F1DEC4F56D}"/>
          </ac:spMkLst>
        </pc:spChg>
        <pc:spChg chg="add mod">
          <ac:chgData name="Stalin Jacob Wilson Packia Dhas" userId="050d7d71-3621-4503-95e8-1c9a9d962492" providerId="ADAL" clId="{3FBC77E1-FE42-4F9E-B4B2-3759F3328945}" dt="2026-04-29T14:22:54.036" v="8795"/>
          <ac:spMkLst>
            <pc:docMk/>
            <pc:sldMk cId="1468712710" sldId="1092"/>
            <ac:spMk id="14" creationId="{BC80FF44-94D5-482E-A580-325B777E75BC}"/>
          </ac:spMkLst>
        </pc:spChg>
        <pc:spChg chg="add mod">
          <ac:chgData name="Stalin Jacob Wilson Packia Dhas" userId="050d7d71-3621-4503-95e8-1c9a9d962492" providerId="ADAL" clId="{3FBC77E1-FE42-4F9E-B4B2-3759F3328945}" dt="2026-04-29T14:22:54.041" v="8805"/>
          <ac:spMkLst>
            <pc:docMk/>
            <pc:sldMk cId="1468712710" sldId="1092"/>
            <ac:spMk id="15" creationId="{EE03A67A-6B34-4EA4-860A-243467DE15A7}"/>
          </ac:spMkLst>
        </pc:spChg>
        <pc:spChg chg="add mod">
          <ac:chgData name="Stalin Jacob Wilson Packia Dhas" userId="050d7d71-3621-4503-95e8-1c9a9d962492" providerId="ADAL" clId="{3FBC77E1-FE42-4F9E-B4B2-3759F3328945}" dt="2026-04-29T14:22:54.044" v="8814"/>
          <ac:spMkLst>
            <pc:docMk/>
            <pc:sldMk cId="1468712710" sldId="1092"/>
            <ac:spMk id="16" creationId="{1AC5D469-E43E-4730-B4CE-12565586A1F7}"/>
          </ac:spMkLst>
        </pc:spChg>
        <pc:spChg chg="add mod">
          <ac:chgData name="Stalin Jacob Wilson Packia Dhas" userId="050d7d71-3621-4503-95e8-1c9a9d962492" providerId="ADAL" clId="{3FBC77E1-FE42-4F9E-B4B2-3759F3328945}" dt="2026-04-29T14:22:54.048" v="8825"/>
          <ac:spMkLst>
            <pc:docMk/>
            <pc:sldMk cId="1468712710" sldId="1092"/>
            <ac:spMk id="17" creationId="{9C3AFFBE-5904-4B0D-B8E1-8136258FC030}"/>
          </ac:spMkLst>
        </pc:spChg>
        <pc:spChg chg="add mod">
          <ac:chgData name="Stalin Jacob Wilson Packia Dhas" userId="050d7d71-3621-4503-95e8-1c9a9d962492" providerId="ADAL" clId="{3FBC77E1-FE42-4F9E-B4B2-3759F3328945}" dt="2026-04-29T14:22:54.052" v="8835"/>
          <ac:spMkLst>
            <pc:docMk/>
            <pc:sldMk cId="1468712710" sldId="1092"/>
            <ac:spMk id="18" creationId="{1BAF78F2-C63F-4EBC-88A0-1FB0E7F0D687}"/>
          </ac:spMkLst>
        </pc:spChg>
        <pc:spChg chg="add mod">
          <ac:chgData name="Stalin Jacob Wilson Packia Dhas" userId="050d7d71-3621-4503-95e8-1c9a9d962492" providerId="ADAL" clId="{3FBC77E1-FE42-4F9E-B4B2-3759F3328945}" dt="2026-04-29T14:22:54.056" v="8845"/>
          <ac:spMkLst>
            <pc:docMk/>
            <pc:sldMk cId="1468712710" sldId="1092"/>
            <ac:spMk id="19" creationId="{5E92B8C8-90E0-4619-A369-08DC401D45E8}"/>
          </ac:spMkLst>
        </pc:spChg>
        <pc:spChg chg="add mod">
          <ac:chgData name="Stalin Jacob Wilson Packia Dhas" userId="050d7d71-3621-4503-95e8-1c9a9d962492" providerId="ADAL" clId="{3FBC77E1-FE42-4F9E-B4B2-3759F3328945}" dt="2026-04-29T14:22:54.059" v="8854"/>
          <ac:spMkLst>
            <pc:docMk/>
            <pc:sldMk cId="1468712710" sldId="1092"/>
            <ac:spMk id="20" creationId="{4C2D8A85-3B65-4ED1-B9E1-9705B9B1B75A}"/>
          </ac:spMkLst>
        </pc:spChg>
        <pc:spChg chg="add mod">
          <ac:chgData name="Stalin Jacob Wilson Packia Dhas" userId="050d7d71-3621-4503-95e8-1c9a9d962492" providerId="ADAL" clId="{3FBC77E1-FE42-4F9E-B4B2-3759F3328945}" dt="2026-04-29T14:22:54.063" v="8865"/>
          <ac:spMkLst>
            <pc:docMk/>
            <pc:sldMk cId="1468712710" sldId="1092"/>
            <ac:spMk id="21" creationId="{E42CE393-6C65-4DBE-A4FA-D08E18067FC7}"/>
          </ac:spMkLst>
        </pc:spChg>
        <pc:spChg chg="add mod">
          <ac:chgData name="Stalin Jacob Wilson Packia Dhas" userId="050d7d71-3621-4503-95e8-1c9a9d962492" providerId="ADAL" clId="{3FBC77E1-FE42-4F9E-B4B2-3759F3328945}" dt="2026-04-29T14:22:54.066" v="8875"/>
          <ac:spMkLst>
            <pc:docMk/>
            <pc:sldMk cId="1468712710" sldId="1092"/>
            <ac:spMk id="22" creationId="{DAC40DA3-052E-422E-8179-077474989002}"/>
          </ac:spMkLst>
        </pc:spChg>
        <pc:spChg chg="add mod">
          <ac:chgData name="Stalin Jacob Wilson Packia Dhas" userId="050d7d71-3621-4503-95e8-1c9a9d962492" providerId="ADAL" clId="{3FBC77E1-FE42-4F9E-B4B2-3759F3328945}" dt="2026-04-29T14:22:54.071" v="8885"/>
          <ac:spMkLst>
            <pc:docMk/>
            <pc:sldMk cId="1468712710" sldId="1092"/>
            <ac:spMk id="23" creationId="{AB7DA9E9-E615-4A48-9A0C-9DFC162190DA}"/>
          </ac:spMkLst>
        </pc:spChg>
        <pc:spChg chg="add mod">
          <ac:chgData name="Stalin Jacob Wilson Packia Dhas" userId="050d7d71-3621-4503-95e8-1c9a9d962492" providerId="ADAL" clId="{3FBC77E1-FE42-4F9E-B4B2-3759F3328945}" dt="2026-04-29T14:22:54.074" v="8894"/>
          <ac:spMkLst>
            <pc:docMk/>
            <pc:sldMk cId="1468712710" sldId="1092"/>
            <ac:spMk id="24" creationId="{46505961-50F6-4A17-B118-4511B0234F92}"/>
          </ac:spMkLst>
        </pc:spChg>
        <pc:spChg chg="add mod">
          <ac:chgData name="Stalin Jacob Wilson Packia Dhas" userId="050d7d71-3621-4503-95e8-1c9a9d962492" providerId="ADAL" clId="{3FBC77E1-FE42-4F9E-B4B2-3759F3328945}" dt="2026-04-29T14:22:54.077" v="8905"/>
          <ac:spMkLst>
            <pc:docMk/>
            <pc:sldMk cId="1468712710" sldId="1092"/>
            <ac:spMk id="25" creationId="{9BEEEB85-6EA0-459C-836D-1EE9E722105A}"/>
          </ac:spMkLst>
        </pc:spChg>
        <pc:spChg chg="add mod">
          <ac:chgData name="Stalin Jacob Wilson Packia Dhas" userId="050d7d71-3621-4503-95e8-1c9a9d962492" providerId="ADAL" clId="{3FBC77E1-FE42-4F9E-B4B2-3759F3328945}" dt="2026-04-29T14:22:54.083" v="8915"/>
          <ac:spMkLst>
            <pc:docMk/>
            <pc:sldMk cId="1468712710" sldId="1092"/>
            <ac:spMk id="26" creationId="{37F19272-97C5-4334-97DA-8D6965EA1020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5.418" v="10472" actId="47"/>
        <pc:sldMkLst>
          <pc:docMk/>
          <pc:sldMk cId="135976054" sldId="1093"/>
        </pc:sldMkLst>
        <pc:spChg chg="mod">
          <ac:chgData name="Stalin Jacob Wilson Packia Dhas" userId="050d7d71-3621-4503-95e8-1c9a9d962492" providerId="ADAL" clId="{3FBC77E1-FE42-4F9E-B4B2-3759F3328945}" dt="2026-04-29T14:22:55.235" v="8919"/>
          <ac:spMkLst>
            <pc:docMk/>
            <pc:sldMk cId="135976054" sldId="109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55.259" v="8920"/>
          <ac:spMkLst>
            <pc:docMk/>
            <pc:sldMk cId="135976054" sldId="109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55.270" v="8931"/>
          <ac:spMkLst>
            <pc:docMk/>
            <pc:sldMk cId="135976054" sldId="1093"/>
            <ac:spMk id="4" creationId="{D62473FD-6547-427A-83EC-1C6378E52D19}"/>
          </ac:spMkLst>
        </pc:spChg>
        <pc:spChg chg="add mod">
          <ac:chgData name="Stalin Jacob Wilson Packia Dhas" userId="050d7d71-3621-4503-95e8-1c9a9d962492" providerId="ADAL" clId="{3FBC77E1-FE42-4F9E-B4B2-3759F3328945}" dt="2026-04-29T14:22:55.275" v="8943"/>
          <ac:spMkLst>
            <pc:docMk/>
            <pc:sldMk cId="135976054" sldId="1093"/>
            <ac:spMk id="5" creationId="{E85488F0-9590-496E-85A7-BC1A7954BB53}"/>
          </ac:spMkLst>
        </pc:spChg>
        <pc:spChg chg="add mod">
          <ac:chgData name="Stalin Jacob Wilson Packia Dhas" userId="050d7d71-3621-4503-95e8-1c9a9d962492" providerId="ADAL" clId="{3FBC77E1-FE42-4F9E-B4B2-3759F3328945}" dt="2026-04-29T14:22:55.278" v="8950"/>
          <ac:spMkLst>
            <pc:docMk/>
            <pc:sldMk cId="135976054" sldId="1093"/>
            <ac:spMk id="6" creationId="{1A8C6228-A1C7-407A-8853-592685628500}"/>
          </ac:spMkLst>
        </pc:spChg>
        <pc:spChg chg="add mod">
          <ac:chgData name="Stalin Jacob Wilson Packia Dhas" userId="050d7d71-3621-4503-95e8-1c9a9d962492" providerId="ADAL" clId="{3FBC77E1-FE42-4F9E-B4B2-3759F3328945}" dt="2026-04-29T14:22:55.282" v="8957"/>
          <ac:spMkLst>
            <pc:docMk/>
            <pc:sldMk cId="135976054" sldId="1093"/>
            <ac:spMk id="7" creationId="{0DACB975-FF8D-4AAA-B638-28C9F0B7F677}"/>
          </ac:spMkLst>
        </pc:spChg>
        <pc:spChg chg="add mod">
          <ac:chgData name="Stalin Jacob Wilson Packia Dhas" userId="050d7d71-3621-4503-95e8-1c9a9d962492" providerId="ADAL" clId="{3FBC77E1-FE42-4F9E-B4B2-3759F3328945}" dt="2026-04-29T14:22:55.291" v="8964"/>
          <ac:spMkLst>
            <pc:docMk/>
            <pc:sldMk cId="135976054" sldId="1093"/>
            <ac:spMk id="8" creationId="{43006C78-D0F9-47A6-BB71-C8CA0F57AC4D}"/>
          </ac:spMkLst>
        </pc:spChg>
        <pc:spChg chg="add mod">
          <ac:chgData name="Stalin Jacob Wilson Packia Dhas" userId="050d7d71-3621-4503-95e8-1c9a9d962492" providerId="ADAL" clId="{3FBC77E1-FE42-4F9E-B4B2-3759F3328945}" dt="2026-04-29T14:22:55.302" v="8971"/>
          <ac:spMkLst>
            <pc:docMk/>
            <pc:sldMk cId="135976054" sldId="1093"/>
            <ac:spMk id="9" creationId="{C96A8A72-2479-461F-ADC4-D1AD24E2610C}"/>
          </ac:spMkLst>
        </pc:spChg>
        <pc:spChg chg="add mod">
          <ac:chgData name="Stalin Jacob Wilson Packia Dhas" userId="050d7d71-3621-4503-95e8-1c9a9d962492" providerId="ADAL" clId="{3FBC77E1-FE42-4F9E-B4B2-3759F3328945}" dt="2026-04-29T14:22:55.321" v="8981"/>
          <ac:spMkLst>
            <pc:docMk/>
            <pc:sldMk cId="135976054" sldId="1093"/>
            <ac:spMk id="10" creationId="{07A3B587-82A0-4AEA-AC9A-A52647C64605}"/>
          </ac:spMkLst>
        </pc:spChg>
        <pc:spChg chg="add mod">
          <ac:chgData name="Stalin Jacob Wilson Packia Dhas" userId="050d7d71-3621-4503-95e8-1c9a9d962492" providerId="ADAL" clId="{3FBC77E1-FE42-4F9E-B4B2-3759F3328945}" dt="2026-04-29T14:22:55.324" v="8990"/>
          <ac:spMkLst>
            <pc:docMk/>
            <pc:sldMk cId="135976054" sldId="1093"/>
            <ac:spMk id="11" creationId="{122918A6-F5B1-4BF7-8329-90B4E293E1D9}"/>
          </ac:spMkLst>
        </pc:spChg>
        <pc:spChg chg="add mod">
          <ac:chgData name="Stalin Jacob Wilson Packia Dhas" userId="050d7d71-3621-4503-95e8-1c9a9d962492" providerId="ADAL" clId="{3FBC77E1-FE42-4F9E-B4B2-3759F3328945}" dt="2026-04-29T14:22:55.331" v="9001"/>
          <ac:spMkLst>
            <pc:docMk/>
            <pc:sldMk cId="135976054" sldId="1093"/>
            <ac:spMk id="12" creationId="{646A0D59-3760-46A3-B9C9-19B0B4CCD20A}"/>
          </ac:spMkLst>
        </pc:spChg>
        <pc:spChg chg="add mod">
          <ac:chgData name="Stalin Jacob Wilson Packia Dhas" userId="050d7d71-3621-4503-95e8-1c9a9d962492" providerId="ADAL" clId="{3FBC77E1-FE42-4F9E-B4B2-3759F3328945}" dt="2026-04-29T14:22:55.334" v="9011"/>
          <ac:spMkLst>
            <pc:docMk/>
            <pc:sldMk cId="135976054" sldId="1093"/>
            <ac:spMk id="13" creationId="{BCDC0F48-52B0-457F-84DB-768460C23F1F}"/>
          </ac:spMkLst>
        </pc:spChg>
        <pc:spChg chg="add mod">
          <ac:chgData name="Stalin Jacob Wilson Packia Dhas" userId="050d7d71-3621-4503-95e8-1c9a9d962492" providerId="ADAL" clId="{3FBC77E1-FE42-4F9E-B4B2-3759F3328945}" dt="2026-04-29T14:22:55.340" v="9021"/>
          <ac:spMkLst>
            <pc:docMk/>
            <pc:sldMk cId="135976054" sldId="1093"/>
            <ac:spMk id="14" creationId="{4F29E37F-1EE2-4AC5-98F6-02FFAD57EB98}"/>
          </ac:spMkLst>
        </pc:spChg>
        <pc:spChg chg="add mod">
          <ac:chgData name="Stalin Jacob Wilson Packia Dhas" userId="050d7d71-3621-4503-95e8-1c9a9d962492" providerId="ADAL" clId="{3FBC77E1-FE42-4F9E-B4B2-3759F3328945}" dt="2026-04-29T14:22:55.344" v="9030"/>
          <ac:spMkLst>
            <pc:docMk/>
            <pc:sldMk cId="135976054" sldId="1093"/>
            <ac:spMk id="15" creationId="{FFE18EA6-7EB6-4E59-A230-B83C9AEA3883}"/>
          </ac:spMkLst>
        </pc:spChg>
        <pc:spChg chg="add mod">
          <ac:chgData name="Stalin Jacob Wilson Packia Dhas" userId="050d7d71-3621-4503-95e8-1c9a9d962492" providerId="ADAL" clId="{3FBC77E1-FE42-4F9E-B4B2-3759F3328945}" dt="2026-04-29T14:22:55.349" v="9041"/>
          <ac:spMkLst>
            <pc:docMk/>
            <pc:sldMk cId="135976054" sldId="1093"/>
            <ac:spMk id="16" creationId="{ECD9AA7A-EAE9-4EDD-AC31-061495980063}"/>
          </ac:spMkLst>
        </pc:spChg>
        <pc:spChg chg="add mod">
          <ac:chgData name="Stalin Jacob Wilson Packia Dhas" userId="050d7d71-3621-4503-95e8-1c9a9d962492" providerId="ADAL" clId="{3FBC77E1-FE42-4F9E-B4B2-3759F3328945}" dt="2026-04-29T14:22:55.350" v="9051"/>
          <ac:spMkLst>
            <pc:docMk/>
            <pc:sldMk cId="135976054" sldId="1093"/>
            <ac:spMk id="17" creationId="{EEDAECF0-66EF-4478-8C0D-D1C08E175487}"/>
          </ac:spMkLst>
        </pc:spChg>
        <pc:spChg chg="add mod">
          <ac:chgData name="Stalin Jacob Wilson Packia Dhas" userId="050d7d71-3621-4503-95e8-1c9a9d962492" providerId="ADAL" clId="{3FBC77E1-FE42-4F9E-B4B2-3759F3328945}" dt="2026-04-29T14:22:55.359" v="9061"/>
          <ac:spMkLst>
            <pc:docMk/>
            <pc:sldMk cId="135976054" sldId="1093"/>
            <ac:spMk id="18" creationId="{E15FC310-D3F1-4CEC-8077-11C1CDEC9186}"/>
          </ac:spMkLst>
        </pc:spChg>
        <pc:spChg chg="add mod">
          <ac:chgData name="Stalin Jacob Wilson Packia Dhas" userId="050d7d71-3621-4503-95e8-1c9a9d962492" providerId="ADAL" clId="{3FBC77E1-FE42-4F9E-B4B2-3759F3328945}" dt="2026-04-29T14:22:55.363" v="9070"/>
          <ac:spMkLst>
            <pc:docMk/>
            <pc:sldMk cId="135976054" sldId="1093"/>
            <ac:spMk id="19" creationId="{26244F96-B8C9-45AB-B009-8BE81C854727}"/>
          </ac:spMkLst>
        </pc:spChg>
        <pc:spChg chg="add mod">
          <ac:chgData name="Stalin Jacob Wilson Packia Dhas" userId="050d7d71-3621-4503-95e8-1c9a9d962492" providerId="ADAL" clId="{3FBC77E1-FE42-4F9E-B4B2-3759F3328945}" dt="2026-04-29T14:22:55.367" v="9081"/>
          <ac:spMkLst>
            <pc:docMk/>
            <pc:sldMk cId="135976054" sldId="1093"/>
            <ac:spMk id="20" creationId="{EE67A21A-CC96-4A97-88F5-4794EE46EC3D}"/>
          </ac:spMkLst>
        </pc:spChg>
        <pc:spChg chg="add mod">
          <ac:chgData name="Stalin Jacob Wilson Packia Dhas" userId="050d7d71-3621-4503-95e8-1c9a9d962492" providerId="ADAL" clId="{3FBC77E1-FE42-4F9E-B4B2-3759F3328945}" dt="2026-04-29T14:22:55.374" v="9091"/>
          <ac:spMkLst>
            <pc:docMk/>
            <pc:sldMk cId="135976054" sldId="1093"/>
            <ac:spMk id="21" creationId="{47E6419D-F2CD-475E-ABF2-F0AAEB4F982D}"/>
          </ac:spMkLst>
        </pc:spChg>
        <pc:spChg chg="add mod">
          <ac:chgData name="Stalin Jacob Wilson Packia Dhas" userId="050d7d71-3621-4503-95e8-1c9a9d962492" providerId="ADAL" clId="{3FBC77E1-FE42-4F9E-B4B2-3759F3328945}" dt="2026-04-29T14:22:55.379" v="9101"/>
          <ac:spMkLst>
            <pc:docMk/>
            <pc:sldMk cId="135976054" sldId="1093"/>
            <ac:spMk id="22" creationId="{71644EE6-B7F8-405D-BC4C-765A2A75638A}"/>
          </ac:spMkLst>
        </pc:spChg>
        <pc:spChg chg="add mod">
          <ac:chgData name="Stalin Jacob Wilson Packia Dhas" userId="050d7d71-3621-4503-95e8-1c9a9d962492" providerId="ADAL" clId="{3FBC77E1-FE42-4F9E-B4B2-3759F3328945}" dt="2026-04-29T14:22:55.384" v="9110"/>
          <ac:spMkLst>
            <pc:docMk/>
            <pc:sldMk cId="135976054" sldId="1093"/>
            <ac:spMk id="23" creationId="{249D4B16-0D9F-4947-9404-92C38842EFBE}"/>
          </ac:spMkLst>
        </pc:spChg>
        <pc:spChg chg="add mod">
          <ac:chgData name="Stalin Jacob Wilson Packia Dhas" userId="050d7d71-3621-4503-95e8-1c9a9d962492" providerId="ADAL" clId="{3FBC77E1-FE42-4F9E-B4B2-3759F3328945}" dt="2026-04-29T14:22:55.388" v="9121"/>
          <ac:spMkLst>
            <pc:docMk/>
            <pc:sldMk cId="135976054" sldId="1093"/>
            <ac:spMk id="24" creationId="{67A8FDF9-5BEE-4507-94F3-8CF3E15A39D7}"/>
          </ac:spMkLst>
        </pc:spChg>
        <pc:spChg chg="add mod">
          <ac:chgData name="Stalin Jacob Wilson Packia Dhas" userId="050d7d71-3621-4503-95e8-1c9a9d962492" providerId="ADAL" clId="{3FBC77E1-FE42-4F9E-B4B2-3759F3328945}" dt="2026-04-29T14:22:55.392" v="9131"/>
          <ac:spMkLst>
            <pc:docMk/>
            <pc:sldMk cId="135976054" sldId="1093"/>
            <ac:spMk id="25" creationId="{FE729CBF-34AD-4E8F-9B56-1E2F54FC1DEF}"/>
          </ac:spMkLst>
        </pc:spChg>
        <pc:spChg chg="add mod">
          <ac:chgData name="Stalin Jacob Wilson Packia Dhas" userId="050d7d71-3621-4503-95e8-1c9a9d962492" providerId="ADAL" clId="{3FBC77E1-FE42-4F9E-B4B2-3759F3328945}" dt="2026-04-29T14:22:55.413" v="9147"/>
          <ac:spMkLst>
            <pc:docMk/>
            <pc:sldMk cId="135976054" sldId="1093"/>
            <ac:spMk id="26" creationId="{BCA326E0-5231-45AF-924A-EBD3C697ABFA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541" v="26429" actId="47"/>
        <pc:sldMkLst>
          <pc:docMk/>
          <pc:sldMk cId="192484374" sldId="1093"/>
        </pc:sldMkLst>
        <pc:spChg chg="mod">
          <ac:chgData name="Stalin Jacob Wilson Packia Dhas" userId="050d7d71-3621-4503-95e8-1c9a9d962492" providerId="ADAL" clId="{3FBC77E1-FE42-4F9E-B4B2-3759F3328945}" dt="2026-04-29T14:42:06.952" v="26325" actId="1076"/>
          <ac:spMkLst>
            <pc:docMk/>
            <pc:sldMk cId="192484374" sldId="109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6.233" v="15737"/>
          <ac:spMkLst>
            <pc:docMk/>
            <pc:sldMk cId="192484374" sldId="109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6.233" v="15748"/>
          <ac:spMkLst>
            <pc:docMk/>
            <pc:sldMk cId="192484374" sldId="1093"/>
            <ac:spMk id="4" creationId="{7880F6E3-2F86-4651-8C1C-99FE27DA324A}"/>
          </ac:spMkLst>
        </pc:spChg>
        <pc:spChg chg="add mod">
          <ac:chgData name="Stalin Jacob Wilson Packia Dhas" userId="050d7d71-3621-4503-95e8-1c9a9d962492" providerId="ADAL" clId="{3FBC77E1-FE42-4F9E-B4B2-3759F3328945}" dt="2026-04-29T14:33:16.249" v="15760"/>
          <ac:spMkLst>
            <pc:docMk/>
            <pc:sldMk cId="192484374" sldId="1093"/>
            <ac:spMk id="5" creationId="{B94565E1-9AA5-490F-8844-6F4EE01D9FC4}"/>
          </ac:spMkLst>
        </pc:spChg>
        <pc:spChg chg="add mod">
          <ac:chgData name="Stalin Jacob Wilson Packia Dhas" userId="050d7d71-3621-4503-95e8-1c9a9d962492" providerId="ADAL" clId="{3FBC77E1-FE42-4F9E-B4B2-3759F3328945}" dt="2026-04-29T14:33:16.249" v="15767"/>
          <ac:spMkLst>
            <pc:docMk/>
            <pc:sldMk cId="192484374" sldId="1093"/>
            <ac:spMk id="6" creationId="{3BE15173-C32D-437D-907E-F270E94DB63B}"/>
          </ac:spMkLst>
        </pc:spChg>
        <pc:spChg chg="add mod">
          <ac:chgData name="Stalin Jacob Wilson Packia Dhas" userId="050d7d71-3621-4503-95e8-1c9a9d962492" providerId="ADAL" clId="{3FBC77E1-FE42-4F9E-B4B2-3759F3328945}" dt="2026-04-29T14:33:16.249" v="15774"/>
          <ac:spMkLst>
            <pc:docMk/>
            <pc:sldMk cId="192484374" sldId="1093"/>
            <ac:spMk id="7" creationId="{66D231F2-9DEB-46FD-9BDA-E42D83AAEA48}"/>
          </ac:spMkLst>
        </pc:spChg>
        <pc:spChg chg="add mod">
          <ac:chgData name="Stalin Jacob Wilson Packia Dhas" userId="050d7d71-3621-4503-95e8-1c9a9d962492" providerId="ADAL" clId="{3FBC77E1-FE42-4F9E-B4B2-3759F3328945}" dt="2026-04-29T14:33:16.265" v="15781"/>
          <ac:spMkLst>
            <pc:docMk/>
            <pc:sldMk cId="192484374" sldId="1093"/>
            <ac:spMk id="8" creationId="{70A74BEC-0CC5-4734-A035-6E04D59A9C74}"/>
          </ac:spMkLst>
        </pc:spChg>
        <pc:spChg chg="add mod">
          <ac:chgData name="Stalin Jacob Wilson Packia Dhas" userId="050d7d71-3621-4503-95e8-1c9a9d962492" providerId="ADAL" clId="{3FBC77E1-FE42-4F9E-B4B2-3759F3328945}" dt="2026-04-29T14:33:16.270" v="15788"/>
          <ac:spMkLst>
            <pc:docMk/>
            <pc:sldMk cId="192484374" sldId="1093"/>
            <ac:spMk id="9" creationId="{EB0A7B79-1885-48F6-B616-36970A775D33}"/>
          </ac:spMkLst>
        </pc:spChg>
        <pc:spChg chg="add mod">
          <ac:chgData name="Stalin Jacob Wilson Packia Dhas" userId="050d7d71-3621-4503-95e8-1c9a9d962492" providerId="ADAL" clId="{3FBC77E1-FE42-4F9E-B4B2-3759F3328945}" dt="2026-04-29T14:33:16.281" v="15798"/>
          <ac:spMkLst>
            <pc:docMk/>
            <pc:sldMk cId="192484374" sldId="1093"/>
            <ac:spMk id="10" creationId="{940ADFF8-26F1-4492-A62D-600F8BDD6BD1}"/>
          </ac:spMkLst>
        </pc:spChg>
        <pc:spChg chg="add mod">
          <ac:chgData name="Stalin Jacob Wilson Packia Dhas" userId="050d7d71-3621-4503-95e8-1c9a9d962492" providerId="ADAL" clId="{3FBC77E1-FE42-4F9E-B4B2-3759F3328945}" dt="2026-04-29T14:33:16.286" v="15807"/>
          <ac:spMkLst>
            <pc:docMk/>
            <pc:sldMk cId="192484374" sldId="1093"/>
            <ac:spMk id="11" creationId="{FA5103F8-9BE7-4E87-87F9-B64B6062F80B}"/>
          </ac:spMkLst>
        </pc:spChg>
        <pc:spChg chg="add mod">
          <ac:chgData name="Stalin Jacob Wilson Packia Dhas" userId="050d7d71-3621-4503-95e8-1c9a9d962492" providerId="ADAL" clId="{3FBC77E1-FE42-4F9E-B4B2-3759F3328945}" dt="2026-04-29T14:33:16.286" v="15818"/>
          <ac:spMkLst>
            <pc:docMk/>
            <pc:sldMk cId="192484374" sldId="1093"/>
            <ac:spMk id="12" creationId="{37D6CD2F-2DDC-4B7D-B879-62A9B07ADF36}"/>
          </ac:spMkLst>
        </pc:spChg>
        <pc:spChg chg="add mod">
          <ac:chgData name="Stalin Jacob Wilson Packia Dhas" userId="050d7d71-3621-4503-95e8-1c9a9d962492" providerId="ADAL" clId="{3FBC77E1-FE42-4F9E-B4B2-3759F3328945}" dt="2026-04-29T14:33:16.286" v="15828"/>
          <ac:spMkLst>
            <pc:docMk/>
            <pc:sldMk cId="192484374" sldId="1093"/>
            <ac:spMk id="13" creationId="{0B9AC95A-F9C9-476D-BC30-9A98DBF447AD}"/>
          </ac:spMkLst>
        </pc:spChg>
        <pc:spChg chg="add mod">
          <ac:chgData name="Stalin Jacob Wilson Packia Dhas" userId="050d7d71-3621-4503-95e8-1c9a9d962492" providerId="ADAL" clId="{3FBC77E1-FE42-4F9E-B4B2-3759F3328945}" dt="2026-04-29T14:33:16.297" v="15838"/>
          <ac:spMkLst>
            <pc:docMk/>
            <pc:sldMk cId="192484374" sldId="1093"/>
            <ac:spMk id="14" creationId="{58F25C07-1BB9-4E36-A815-15543D6F3A31}"/>
          </ac:spMkLst>
        </pc:spChg>
        <pc:spChg chg="add mod">
          <ac:chgData name="Stalin Jacob Wilson Packia Dhas" userId="050d7d71-3621-4503-95e8-1c9a9d962492" providerId="ADAL" clId="{3FBC77E1-FE42-4F9E-B4B2-3759F3328945}" dt="2026-04-29T14:33:16.297" v="15847"/>
          <ac:spMkLst>
            <pc:docMk/>
            <pc:sldMk cId="192484374" sldId="1093"/>
            <ac:spMk id="15" creationId="{F4B7F7E3-FF15-4277-A223-43F5288C54B8}"/>
          </ac:spMkLst>
        </pc:spChg>
        <pc:spChg chg="add mod">
          <ac:chgData name="Stalin Jacob Wilson Packia Dhas" userId="050d7d71-3621-4503-95e8-1c9a9d962492" providerId="ADAL" clId="{3FBC77E1-FE42-4F9E-B4B2-3759F3328945}" dt="2026-04-29T14:33:16.297" v="15858"/>
          <ac:spMkLst>
            <pc:docMk/>
            <pc:sldMk cId="192484374" sldId="1093"/>
            <ac:spMk id="16" creationId="{9955A240-4A7C-41E6-ABFD-97114A87EA66}"/>
          </ac:spMkLst>
        </pc:spChg>
        <pc:spChg chg="add mod">
          <ac:chgData name="Stalin Jacob Wilson Packia Dhas" userId="050d7d71-3621-4503-95e8-1c9a9d962492" providerId="ADAL" clId="{3FBC77E1-FE42-4F9E-B4B2-3759F3328945}" dt="2026-04-29T14:33:16.313" v="15868"/>
          <ac:spMkLst>
            <pc:docMk/>
            <pc:sldMk cId="192484374" sldId="1093"/>
            <ac:spMk id="17" creationId="{161E44B6-2B49-43E6-AEA9-EB73F096C8C3}"/>
          </ac:spMkLst>
        </pc:spChg>
        <pc:spChg chg="add mod">
          <ac:chgData name="Stalin Jacob Wilson Packia Dhas" userId="050d7d71-3621-4503-95e8-1c9a9d962492" providerId="ADAL" clId="{3FBC77E1-FE42-4F9E-B4B2-3759F3328945}" dt="2026-04-29T14:33:16.313" v="15878"/>
          <ac:spMkLst>
            <pc:docMk/>
            <pc:sldMk cId="192484374" sldId="1093"/>
            <ac:spMk id="18" creationId="{9F03910E-292E-4093-B496-7C813A60DEED}"/>
          </ac:spMkLst>
        </pc:spChg>
        <pc:spChg chg="add mod">
          <ac:chgData name="Stalin Jacob Wilson Packia Dhas" userId="050d7d71-3621-4503-95e8-1c9a9d962492" providerId="ADAL" clId="{3FBC77E1-FE42-4F9E-B4B2-3759F3328945}" dt="2026-04-29T14:33:16.313" v="15887"/>
          <ac:spMkLst>
            <pc:docMk/>
            <pc:sldMk cId="192484374" sldId="1093"/>
            <ac:spMk id="19" creationId="{54DEEF8A-E5C8-467D-82ED-7D56B50BC5E8}"/>
          </ac:spMkLst>
        </pc:spChg>
        <pc:spChg chg="add mod">
          <ac:chgData name="Stalin Jacob Wilson Packia Dhas" userId="050d7d71-3621-4503-95e8-1c9a9d962492" providerId="ADAL" clId="{3FBC77E1-FE42-4F9E-B4B2-3759F3328945}" dt="2026-04-29T14:33:16.313" v="15898"/>
          <ac:spMkLst>
            <pc:docMk/>
            <pc:sldMk cId="192484374" sldId="1093"/>
            <ac:spMk id="20" creationId="{FCBDF50D-FA1A-4D16-A727-68AA3A7918B7}"/>
          </ac:spMkLst>
        </pc:spChg>
        <pc:spChg chg="add mod">
          <ac:chgData name="Stalin Jacob Wilson Packia Dhas" userId="050d7d71-3621-4503-95e8-1c9a9d962492" providerId="ADAL" clId="{3FBC77E1-FE42-4F9E-B4B2-3759F3328945}" dt="2026-04-29T14:33:16.331" v="15908"/>
          <ac:spMkLst>
            <pc:docMk/>
            <pc:sldMk cId="192484374" sldId="1093"/>
            <ac:spMk id="21" creationId="{E8F00065-7A0C-4587-A144-03E233E46AF0}"/>
          </ac:spMkLst>
        </pc:spChg>
        <pc:spChg chg="add mod">
          <ac:chgData name="Stalin Jacob Wilson Packia Dhas" userId="050d7d71-3621-4503-95e8-1c9a9d962492" providerId="ADAL" clId="{3FBC77E1-FE42-4F9E-B4B2-3759F3328945}" dt="2026-04-29T14:33:16.331" v="15918"/>
          <ac:spMkLst>
            <pc:docMk/>
            <pc:sldMk cId="192484374" sldId="1093"/>
            <ac:spMk id="22" creationId="{A443BEC2-7308-4B92-B7A4-53135A245FF8}"/>
          </ac:spMkLst>
        </pc:spChg>
        <pc:spChg chg="add mod">
          <ac:chgData name="Stalin Jacob Wilson Packia Dhas" userId="050d7d71-3621-4503-95e8-1c9a9d962492" providerId="ADAL" clId="{3FBC77E1-FE42-4F9E-B4B2-3759F3328945}" dt="2026-04-29T14:33:16.331" v="15927"/>
          <ac:spMkLst>
            <pc:docMk/>
            <pc:sldMk cId="192484374" sldId="1093"/>
            <ac:spMk id="23" creationId="{58205849-3F43-4E7A-8F5E-555A58524F38}"/>
          </ac:spMkLst>
        </pc:spChg>
        <pc:spChg chg="add mod">
          <ac:chgData name="Stalin Jacob Wilson Packia Dhas" userId="050d7d71-3621-4503-95e8-1c9a9d962492" providerId="ADAL" clId="{3FBC77E1-FE42-4F9E-B4B2-3759F3328945}" dt="2026-04-29T14:33:16.345" v="15938"/>
          <ac:spMkLst>
            <pc:docMk/>
            <pc:sldMk cId="192484374" sldId="1093"/>
            <ac:spMk id="24" creationId="{8DE6088E-1E01-4DD5-AA38-65556037D750}"/>
          </ac:spMkLst>
        </pc:spChg>
        <pc:spChg chg="add mod">
          <ac:chgData name="Stalin Jacob Wilson Packia Dhas" userId="050d7d71-3621-4503-95e8-1c9a9d962492" providerId="ADAL" clId="{3FBC77E1-FE42-4F9E-B4B2-3759F3328945}" dt="2026-04-29T14:33:16.345" v="15948"/>
          <ac:spMkLst>
            <pc:docMk/>
            <pc:sldMk cId="192484374" sldId="1093"/>
            <ac:spMk id="25" creationId="{F123CF6A-73C6-46BD-B899-4198A952569D}"/>
          </ac:spMkLst>
        </pc:spChg>
        <pc:spChg chg="add mod">
          <ac:chgData name="Stalin Jacob Wilson Packia Dhas" userId="050d7d71-3621-4503-95e8-1c9a9d962492" providerId="ADAL" clId="{3FBC77E1-FE42-4F9E-B4B2-3759F3328945}" dt="2026-04-29T14:33:16.361" v="15964"/>
          <ac:spMkLst>
            <pc:docMk/>
            <pc:sldMk cId="192484374" sldId="1093"/>
            <ac:spMk id="26" creationId="{1BB74F3B-D130-4C4C-B06B-D206FA7D09A6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5.581" v="10473" actId="47"/>
        <pc:sldMkLst>
          <pc:docMk/>
          <pc:sldMk cId="203628556" sldId="1094"/>
        </pc:sldMkLst>
        <pc:spChg chg="mod">
          <ac:chgData name="Stalin Jacob Wilson Packia Dhas" userId="050d7d71-3621-4503-95e8-1c9a9d962492" providerId="ADAL" clId="{3FBC77E1-FE42-4F9E-B4B2-3759F3328945}" dt="2026-04-29T14:22:57.409" v="9151"/>
          <ac:spMkLst>
            <pc:docMk/>
            <pc:sldMk cId="203628556" sldId="109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57.424" v="9152"/>
          <ac:spMkLst>
            <pc:docMk/>
            <pc:sldMk cId="203628556" sldId="109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57.433" v="9163"/>
          <ac:spMkLst>
            <pc:docMk/>
            <pc:sldMk cId="203628556" sldId="1094"/>
            <ac:spMk id="4" creationId="{27941484-D51B-45A1-80EC-AB1FF3D846F5}"/>
          </ac:spMkLst>
        </pc:spChg>
        <pc:spChg chg="add mod">
          <ac:chgData name="Stalin Jacob Wilson Packia Dhas" userId="050d7d71-3621-4503-95e8-1c9a9d962492" providerId="ADAL" clId="{3FBC77E1-FE42-4F9E-B4B2-3759F3328945}" dt="2026-04-29T14:22:57.437" v="9175"/>
          <ac:spMkLst>
            <pc:docMk/>
            <pc:sldMk cId="203628556" sldId="1094"/>
            <ac:spMk id="5" creationId="{33F16A2B-CC02-44D7-8A03-46DD33F09E73}"/>
          </ac:spMkLst>
        </pc:spChg>
        <pc:spChg chg="add mod">
          <ac:chgData name="Stalin Jacob Wilson Packia Dhas" userId="050d7d71-3621-4503-95e8-1c9a9d962492" providerId="ADAL" clId="{3FBC77E1-FE42-4F9E-B4B2-3759F3328945}" dt="2026-04-29T14:22:57.441" v="9182"/>
          <ac:spMkLst>
            <pc:docMk/>
            <pc:sldMk cId="203628556" sldId="1094"/>
            <ac:spMk id="6" creationId="{7E862F8A-A017-49F0-B7C2-DF1B5388E85C}"/>
          </ac:spMkLst>
        </pc:spChg>
        <pc:spChg chg="add mod">
          <ac:chgData name="Stalin Jacob Wilson Packia Dhas" userId="050d7d71-3621-4503-95e8-1c9a9d962492" providerId="ADAL" clId="{3FBC77E1-FE42-4F9E-B4B2-3759F3328945}" dt="2026-04-29T14:22:57.443" v="9189"/>
          <ac:spMkLst>
            <pc:docMk/>
            <pc:sldMk cId="203628556" sldId="1094"/>
            <ac:spMk id="7" creationId="{AC685F4B-830D-4844-9B88-2B15ED4AAC5B}"/>
          </ac:spMkLst>
        </pc:spChg>
        <pc:spChg chg="add mod">
          <ac:chgData name="Stalin Jacob Wilson Packia Dhas" userId="050d7d71-3621-4503-95e8-1c9a9d962492" providerId="ADAL" clId="{3FBC77E1-FE42-4F9E-B4B2-3759F3328945}" dt="2026-04-29T14:22:57.443" v="9198"/>
          <ac:spMkLst>
            <pc:docMk/>
            <pc:sldMk cId="203628556" sldId="1094"/>
            <ac:spMk id="8" creationId="{A669FCA7-0863-4B28-907A-F0A41CFA9D87}"/>
          </ac:spMkLst>
        </pc:spChg>
        <pc:spChg chg="add mod">
          <ac:chgData name="Stalin Jacob Wilson Packia Dhas" userId="050d7d71-3621-4503-95e8-1c9a9d962492" providerId="ADAL" clId="{3FBC77E1-FE42-4F9E-B4B2-3759F3328945}" dt="2026-04-29T14:22:57.451" v="9205"/>
          <ac:spMkLst>
            <pc:docMk/>
            <pc:sldMk cId="203628556" sldId="1094"/>
            <ac:spMk id="9" creationId="{01FD4663-A427-4C15-86A4-74F473331D58}"/>
          </ac:spMkLst>
        </pc:spChg>
        <pc:spChg chg="add mod">
          <ac:chgData name="Stalin Jacob Wilson Packia Dhas" userId="050d7d71-3621-4503-95e8-1c9a9d962492" providerId="ADAL" clId="{3FBC77E1-FE42-4F9E-B4B2-3759F3328945}" dt="2026-04-29T14:22:57.462" v="9212"/>
          <ac:spMkLst>
            <pc:docMk/>
            <pc:sldMk cId="203628556" sldId="1094"/>
            <ac:spMk id="10" creationId="{4009FFAA-46B6-4D6F-A5B4-685D67316A5B}"/>
          </ac:spMkLst>
        </pc:spChg>
        <pc:spChg chg="add mod">
          <ac:chgData name="Stalin Jacob Wilson Packia Dhas" userId="050d7d71-3621-4503-95e8-1c9a9d962492" providerId="ADAL" clId="{3FBC77E1-FE42-4F9E-B4B2-3759F3328945}" dt="2026-04-29T14:22:57.474" v="9222"/>
          <ac:spMkLst>
            <pc:docMk/>
            <pc:sldMk cId="203628556" sldId="1094"/>
            <ac:spMk id="11" creationId="{344C3DD6-41FC-4791-8509-369AF6EE4F64}"/>
          </ac:spMkLst>
        </pc:spChg>
        <pc:spChg chg="add mod">
          <ac:chgData name="Stalin Jacob Wilson Packia Dhas" userId="050d7d71-3621-4503-95e8-1c9a9d962492" providerId="ADAL" clId="{3FBC77E1-FE42-4F9E-B4B2-3759F3328945}" dt="2026-04-29T14:22:57.477" v="9231"/>
          <ac:spMkLst>
            <pc:docMk/>
            <pc:sldMk cId="203628556" sldId="1094"/>
            <ac:spMk id="12" creationId="{E16501F1-D03A-4387-877E-45757CF4DAF3}"/>
          </ac:spMkLst>
        </pc:spChg>
        <pc:spChg chg="add mod">
          <ac:chgData name="Stalin Jacob Wilson Packia Dhas" userId="050d7d71-3621-4503-95e8-1c9a9d962492" providerId="ADAL" clId="{3FBC77E1-FE42-4F9E-B4B2-3759F3328945}" dt="2026-04-29T14:22:57.482" v="9242"/>
          <ac:spMkLst>
            <pc:docMk/>
            <pc:sldMk cId="203628556" sldId="1094"/>
            <ac:spMk id="13" creationId="{2164E30D-8961-4B9B-A08E-48A3182B8503}"/>
          </ac:spMkLst>
        </pc:spChg>
        <pc:spChg chg="add mod">
          <ac:chgData name="Stalin Jacob Wilson Packia Dhas" userId="050d7d71-3621-4503-95e8-1c9a9d962492" providerId="ADAL" clId="{3FBC77E1-FE42-4F9E-B4B2-3759F3328945}" dt="2026-04-29T14:22:57.486" v="9252"/>
          <ac:spMkLst>
            <pc:docMk/>
            <pc:sldMk cId="203628556" sldId="1094"/>
            <ac:spMk id="14" creationId="{A303B298-674D-46FA-A32A-7D49575988F6}"/>
          </ac:spMkLst>
        </pc:spChg>
        <pc:spChg chg="add mod">
          <ac:chgData name="Stalin Jacob Wilson Packia Dhas" userId="050d7d71-3621-4503-95e8-1c9a9d962492" providerId="ADAL" clId="{3FBC77E1-FE42-4F9E-B4B2-3759F3328945}" dt="2026-04-29T14:22:57.491" v="9262"/>
          <ac:spMkLst>
            <pc:docMk/>
            <pc:sldMk cId="203628556" sldId="1094"/>
            <ac:spMk id="15" creationId="{218D6826-DCDA-424D-8EB0-9F6BF6A08BA7}"/>
          </ac:spMkLst>
        </pc:spChg>
        <pc:spChg chg="add mod">
          <ac:chgData name="Stalin Jacob Wilson Packia Dhas" userId="050d7d71-3621-4503-95e8-1c9a9d962492" providerId="ADAL" clId="{3FBC77E1-FE42-4F9E-B4B2-3759F3328945}" dt="2026-04-29T14:22:57.496" v="9271"/>
          <ac:spMkLst>
            <pc:docMk/>
            <pc:sldMk cId="203628556" sldId="1094"/>
            <ac:spMk id="16" creationId="{186AAB8D-10ED-4CC9-A630-7A2622C560FF}"/>
          </ac:spMkLst>
        </pc:spChg>
        <pc:spChg chg="add mod">
          <ac:chgData name="Stalin Jacob Wilson Packia Dhas" userId="050d7d71-3621-4503-95e8-1c9a9d962492" providerId="ADAL" clId="{3FBC77E1-FE42-4F9E-B4B2-3759F3328945}" dt="2026-04-29T14:22:57.501" v="9282"/>
          <ac:spMkLst>
            <pc:docMk/>
            <pc:sldMk cId="203628556" sldId="1094"/>
            <ac:spMk id="17" creationId="{16B1E2C5-BDCB-4B4E-BFA6-3DE8021821E0}"/>
          </ac:spMkLst>
        </pc:spChg>
        <pc:spChg chg="add mod">
          <ac:chgData name="Stalin Jacob Wilson Packia Dhas" userId="050d7d71-3621-4503-95e8-1c9a9d962492" providerId="ADAL" clId="{3FBC77E1-FE42-4F9E-B4B2-3759F3328945}" dt="2026-04-29T14:22:57.506" v="9292"/>
          <ac:spMkLst>
            <pc:docMk/>
            <pc:sldMk cId="203628556" sldId="1094"/>
            <ac:spMk id="18" creationId="{D5DBF3CE-D9C3-4E20-AD8F-486266C69B17}"/>
          </ac:spMkLst>
        </pc:spChg>
        <pc:spChg chg="add mod">
          <ac:chgData name="Stalin Jacob Wilson Packia Dhas" userId="050d7d71-3621-4503-95e8-1c9a9d962492" providerId="ADAL" clId="{3FBC77E1-FE42-4F9E-B4B2-3759F3328945}" dt="2026-04-29T14:22:57.511" v="9302"/>
          <ac:spMkLst>
            <pc:docMk/>
            <pc:sldMk cId="203628556" sldId="1094"/>
            <ac:spMk id="19" creationId="{9684B6D6-D8FA-47B9-AD0F-BF027D6C038D}"/>
          </ac:spMkLst>
        </pc:spChg>
        <pc:spChg chg="add mod">
          <ac:chgData name="Stalin Jacob Wilson Packia Dhas" userId="050d7d71-3621-4503-95e8-1c9a9d962492" providerId="ADAL" clId="{3FBC77E1-FE42-4F9E-B4B2-3759F3328945}" dt="2026-04-29T14:22:57.515" v="9311"/>
          <ac:spMkLst>
            <pc:docMk/>
            <pc:sldMk cId="203628556" sldId="1094"/>
            <ac:spMk id="20" creationId="{3C7B7E59-5E52-4DD1-9399-634DEFAC5F80}"/>
          </ac:spMkLst>
        </pc:spChg>
        <pc:spChg chg="add mod">
          <ac:chgData name="Stalin Jacob Wilson Packia Dhas" userId="050d7d71-3621-4503-95e8-1c9a9d962492" providerId="ADAL" clId="{3FBC77E1-FE42-4F9E-B4B2-3759F3328945}" dt="2026-04-29T14:22:57.519" v="9322"/>
          <ac:spMkLst>
            <pc:docMk/>
            <pc:sldMk cId="203628556" sldId="1094"/>
            <ac:spMk id="21" creationId="{29D87C92-6BD1-4CCD-ABED-A5348F7A0ADB}"/>
          </ac:spMkLst>
        </pc:spChg>
        <pc:spChg chg="add mod">
          <ac:chgData name="Stalin Jacob Wilson Packia Dhas" userId="050d7d71-3621-4503-95e8-1c9a9d962492" providerId="ADAL" clId="{3FBC77E1-FE42-4F9E-B4B2-3759F3328945}" dt="2026-04-29T14:22:57.523" v="9332"/>
          <ac:spMkLst>
            <pc:docMk/>
            <pc:sldMk cId="203628556" sldId="1094"/>
            <ac:spMk id="22" creationId="{82499DFF-4C71-427A-A27A-8A11D4918241}"/>
          </ac:spMkLst>
        </pc:spChg>
        <pc:spChg chg="add mod">
          <ac:chgData name="Stalin Jacob Wilson Packia Dhas" userId="050d7d71-3621-4503-95e8-1c9a9d962492" providerId="ADAL" clId="{3FBC77E1-FE42-4F9E-B4B2-3759F3328945}" dt="2026-04-29T14:22:57.528" v="9342"/>
          <ac:spMkLst>
            <pc:docMk/>
            <pc:sldMk cId="203628556" sldId="1094"/>
            <ac:spMk id="23" creationId="{18225D0F-34EC-4D58-9BAC-2D2216121BEF}"/>
          </ac:spMkLst>
        </pc:spChg>
        <pc:spChg chg="add mod">
          <ac:chgData name="Stalin Jacob Wilson Packia Dhas" userId="050d7d71-3621-4503-95e8-1c9a9d962492" providerId="ADAL" clId="{3FBC77E1-FE42-4F9E-B4B2-3759F3328945}" dt="2026-04-29T14:22:57.532" v="9351"/>
          <ac:spMkLst>
            <pc:docMk/>
            <pc:sldMk cId="203628556" sldId="1094"/>
            <ac:spMk id="24" creationId="{219885EF-B6C9-488A-81AC-2EAC25D9AE1D}"/>
          </ac:spMkLst>
        </pc:spChg>
        <pc:spChg chg="add mod">
          <ac:chgData name="Stalin Jacob Wilson Packia Dhas" userId="050d7d71-3621-4503-95e8-1c9a9d962492" providerId="ADAL" clId="{3FBC77E1-FE42-4F9E-B4B2-3759F3328945}" dt="2026-04-29T14:22:57.537" v="9362"/>
          <ac:spMkLst>
            <pc:docMk/>
            <pc:sldMk cId="203628556" sldId="1094"/>
            <ac:spMk id="25" creationId="{ECAD9870-2FBD-415A-B0B1-09B4BE409C81}"/>
          </ac:spMkLst>
        </pc:spChg>
        <pc:spChg chg="add mod">
          <ac:chgData name="Stalin Jacob Wilson Packia Dhas" userId="050d7d71-3621-4503-95e8-1c9a9d962492" providerId="ADAL" clId="{3FBC77E1-FE42-4F9E-B4B2-3759F3328945}" dt="2026-04-29T14:22:57.542" v="9372"/>
          <ac:spMkLst>
            <pc:docMk/>
            <pc:sldMk cId="203628556" sldId="1094"/>
            <ac:spMk id="26" creationId="{1EB27EAF-449E-42C6-A40C-72A18A173302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684" v="26430" actId="47"/>
        <pc:sldMkLst>
          <pc:docMk/>
          <pc:sldMk cId="432723539" sldId="1094"/>
        </pc:sldMkLst>
        <pc:spChg chg="mod">
          <ac:chgData name="Stalin Jacob Wilson Packia Dhas" userId="050d7d71-3621-4503-95e8-1c9a9d962492" providerId="ADAL" clId="{3FBC77E1-FE42-4F9E-B4B2-3759F3328945}" dt="2026-04-29T14:42:14.661" v="26328" actId="1076"/>
          <ac:spMkLst>
            <pc:docMk/>
            <pc:sldMk cId="432723539" sldId="109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7.517" v="15969"/>
          <ac:spMkLst>
            <pc:docMk/>
            <pc:sldMk cId="432723539" sldId="109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7.533" v="15980"/>
          <ac:spMkLst>
            <pc:docMk/>
            <pc:sldMk cId="432723539" sldId="1094"/>
            <ac:spMk id="4" creationId="{3218B0CF-359B-4F56-A1EA-E3894FD38D0D}"/>
          </ac:spMkLst>
        </pc:spChg>
        <pc:spChg chg="add mod">
          <ac:chgData name="Stalin Jacob Wilson Packia Dhas" userId="050d7d71-3621-4503-95e8-1c9a9d962492" providerId="ADAL" clId="{3FBC77E1-FE42-4F9E-B4B2-3759F3328945}" dt="2026-04-29T14:33:17.533" v="15992"/>
          <ac:spMkLst>
            <pc:docMk/>
            <pc:sldMk cId="432723539" sldId="1094"/>
            <ac:spMk id="5" creationId="{F1CF24F0-53EF-4368-82B0-D59D7108E121}"/>
          </ac:spMkLst>
        </pc:spChg>
        <pc:spChg chg="add mod">
          <ac:chgData name="Stalin Jacob Wilson Packia Dhas" userId="050d7d71-3621-4503-95e8-1c9a9d962492" providerId="ADAL" clId="{3FBC77E1-FE42-4F9E-B4B2-3759F3328945}" dt="2026-04-29T14:33:17.549" v="15999"/>
          <ac:spMkLst>
            <pc:docMk/>
            <pc:sldMk cId="432723539" sldId="1094"/>
            <ac:spMk id="6" creationId="{35AE884F-5F89-4750-9BFA-508E16DCC4EE}"/>
          </ac:spMkLst>
        </pc:spChg>
        <pc:spChg chg="add mod">
          <ac:chgData name="Stalin Jacob Wilson Packia Dhas" userId="050d7d71-3621-4503-95e8-1c9a9d962492" providerId="ADAL" clId="{3FBC77E1-FE42-4F9E-B4B2-3759F3328945}" dt="2026-04-29T14:33:17.549" v="16006"/>
          <ac:spMkLst>
            <pc:docMk/>
            <pc:sldMk cId="432723539" sldId="1094"/>
            <ac:spMk id="7" creationId="{3F9FA001-24C9-469A-8307-D96A73A568E7}"/>
          </ac:spMkLst>
        </pc:spChg>
        <pc:spChg chg="add mod">
          <ac:chgData name="Stalin Jacob Wilson Packia Dhas" userId="050d7d71-3621-4503-95e8-1c9a9d962492" providerId="ADAL" clId="{3FBC77E1-FE42-4F9E-B4B2-3759F3328945}" dt="2026-04-29T14:33:17.549" v="16015"/>
          <ac:spMkLst>
            <pc:docMk/>
            <pc:sldMk cId="432723539" sldId="1094"/>
            <ac:spMk id="8" creationId="{8FC3E6E5-690C-434D-BE44-EEADA652A3AC}"/>
          </ac:spMkLst>
        </pc:spChg>
        <pc:spChg chg="add mod">
          <ac:chgData name="Stalin Jacob Wilson Packia Dhas" userId="050d7d71-3621-4503-95e8-1c9a9d962492" providerId="ADAL" clId="{3FBC77E1-FE42-4F9E-B4B2-3759F3328945}" dt="2026-04-29T14:33:17.549" v="16022"/>
          <ac:spMkLst>
            <pc:docMk/>
            <pc:sldMk cId="432723539" sldId="1094"/>
            <ac:spMk id="9" creationId="{51CF3D53-F2C4-4640-ADDC-DD9F1AA33C94}"/>
          </ac:spMkLst>
        </pc:spChg>
        <pc:spChg chg="add mod">
          <ac:chgData name="Stalin Jacob Wilson Packia Dhas" userId="050d7d71-3621-4503-95e8-1c9a9d962492" providerId="ADAL" clId="{3FBC77E1-FE42-4F9E-B4B2-3759F3328945}" dt="2026-04-29T14:33:17.566" v="16029"/>
          <ac:spMkLst>
            <pc:docMk/>
            <pc:sldMk cId="432723539" sldId="1094"/>
            <ac:spMk id="10" creationId="{14446B48-F408-4477-ACDA-7D21CA118E65}"/>
          </ac:spMkLst>
        </pc:spChg>
        <pc:spChg chg="add mod">
          <ac:chgData name="Stalin Jacob Wilson Packia Dhas" userId="050d7d71-3621-4503-95e8-1c9a9d962492" providerId="ADAL" clId="{3FBC77E1-FE42-4F9E-B4B2-3759F3328945}" dt="2026-04-29T14:33:17.581" v="16039"/>
          <ac:spMkLst>
            <pc:docMk/>
            <pc:sldMk cId="432723539" sldId="1094"/>
            <ac:spMk id="11" creationId="{131E0028-6930-498F-88E2-A88B4AA956BD}"/>
          </ac:spMkLst>
        </pc:spChg>
        <pc:spChg chg="add mod">
          <ac:chgData name="Stalin Jacob Wilson Packia Dhas" userId="050d7d71-3621-4503-95e8-1c9a9d962492" providerId="ADAL" clId="{3FBC77E1-FE42-4F9E-B4B2-3759F3328945}" dt="2026-04-29T14:33:17.585" v="16048"/>
          <ac:spMkLst>
            <pc:docMk/>
            <pc:sldMk cId="432723539" sldId="1094"/>
            <ac:spMk id="12" creationId="{35BB690B-6BEB-4316-ACF0-D6AA1F9E4237}"/>
          </ac:spMkLst>
        </pc:spChg>
        <pc:spChg chg="add mod">
          <ac:chgData name="Stalin Jacob Wilson Packia Dhas" userId="050d7d71-3621-4503-95e8-1c9a9d962492" providerId="ADAL" clId="{3FBC77E1-FE42-4F9E-B4B2-3759F3328945}" dt="2026-04-29T14:33:17.587" v="16059"/>
          <ac:spMkLst>
            <pc:docMk/>
            <pc:sldMk cId="432723539" sldId="1094"/>
            <ac:spMk id="13" creationId="{DF665185-C847-4BBC-B826-A31269730BE8}"/>
          </ac:spMkLst>
        </pc:spChg>
        <pc:spChg chg="add mod">
          <ac:chgData name="Stalin Jacob Wilson Packia Dhas" userId="050d7d71-3621-4503-95e8-1c9a9d962492" providerId="ADAL" clId="{3FBC77E1-FE42-4F9E-B4B2-3759F3328945}" dt="2026-04-29T14:33:17.587" v="16069"/>
          <ac:spMkLst>
            <pc:docMk/>
            <pc:sldMk cId="432723539" sldId="1094"/>
            <ac:spMk id="14" creationId="{66F2B9F3-6B73-4DD5-BCE4-0BD739C80C65}"/>
          </ac:spMkLst>
        </pc:spChg>
        <pc:spChg chg="add mod">
          <ac:chgData name="Stalin Jacob Wilson Packia Dhas" userId="050d7d71-3621-4503-95e8-1c9a9d962492" providerId="ADAL" clId="{3FBC77E1-FE42-4F9E-B4B2-3759F3328945}" dt="2026-04-29T14:33:17.597" v="16079"/>
          <ac:spMkLst>
            <pc:docMk/>
            <pc:sldMk cId="432723539" sldId="1094"/>
            <ac:spMk id="15" creationId="{1FE3B24C-D5B7-4619-A250-A3981822559C}"/>
          </ac:spMkLst>
        </pc:spChg>
        <pc:spChg chg="add mod">
          <ac:chgData name="Stalin Jacob Wilson Packia Dhas" userId="050d7d71-3621-4503-95e8-1c9a9d962492" providerId="ADAL" clId="{3FBC77E1-FE42-4F9E-B4B2-3759F3328945}" dt="2026-04-29T14:33:17.597" v="16088"/>
          <ac:spMkLst>
            <pc:docMk/>
            <pc:sldMk cId="432723539" sldId="1094"/>
            <ac:spMk id="16" creationId="{4981F6C1-14A9-4EDA-A50A-3FB1889C7E16}"/>
          </ac:spMkLst>
        </pc:spChg>
        <pc:spChg chg="add mod">
          <ac:chgData name="Stalin Jacob Wilson Packia Dhas" userId="050d7d71-3621-4503-95e8-1c9a9d962492" providerId="ADAL" clId="{3FBC77E1-FE42-4F9E-B4B2-3759F3328945}" dt="2026-04-29T14:33:17.597" v="16099"/>
          <ac:spMkLst>
            <pc:docMk/>
            <pc:sldMk cId="432723539" sldId="1094"/>
            <ac:spMk id="17" creationId="{595CE7CF-E4F4-4809-BCA8-8E3B6ED9FD9C}"/>
          </ac:spMkLst>
        </pc:spChg>
        <pc:spChg chg="add mod">
          <ac:chgData name="Stalin Jacob Wilson Packia Dhas" userId="050d7d71-3621-4503-95e8-1c9a9d962492" providerId="ADAL" clId="{3FBC77E1-FE42-4F9E-B4B2-3759F3328945}" dt="2026-04-29T14:33:17.597" v="16109"/>
          <ac:spMkLst>
            <pc:docMk/>
            <pc:sldMk cId="432723539" sldId="1094"/>
            <ac:spMk id="18" creationId="{8A7299BC-D5F7-4273-91C8-144238599D53}"/>
          </ac:spMkLst>
        </pc:spChg>
        <pc:spChg chg="add mod">
          <ac:chgData name="Stalin Jacob Wilson Packia Dhas" userId="050d7d71-3621-4503-95e8-1c9a9d962492" providerId="ADAL" clId="{3FBC77E1-FE42-4F9E-B4B2-3759F3328945}" dt="2026-04-29T14:33:17.613" v="16119"/>
          <ac:spMkLst>
            <pc:docMk/>
            <pc:sldMk cId="432723539" sldId="1094"/>
            <ac:spMk id="19" creationId="{D7D28F90-F268-4FF8-8F5A-93D561190712}"/>
          </ac:spMkLst>
        </pc:spChg>
        <pc:spChg chg="add mod">
          <ac:chgData name="Stalin Jacob Wilson Packia Dhas" userId="050d7d71-3621-4503-95e8-1c9a9d962492" providerId="ADAL" clId="{3FBC77E1-FE42-4F9E-B4B2-3759F3328945}" dt="2026-04-29T14:33:17.613" v="16128"/>
          <ac:spMkLst>
            <pc:docMk/>
            <pc:sldMk cId="432723539" sldId="1094"/>
            <ac:spMk id="20" creationId="{FB4BAC1F-2269-45A8-8478-16DA3B7D882D}"/>
          </ac:spMkLst>
        </pc:spChg>
        <pc:spChg chg="add mod">
          <ac:chgData name="Stalin Jacob Wilson Packia Dhas" userId="050d7d71-3621-4503-95e8-1c9a9d962492" providerId="ADAL" clId="{3FBC77E1-FE42-4F9E-B4B2-3759F3328945}" dt="2026-04-29T14:33:17.613" v="16139"/>
          <ac:spMkLst>
            <pc:docMk/>
            <pc:sldMk cId="432723539" sldId="1094"/>
            <ac:spMk id="21" creationId="{E9F0F22D-4948-49F4-A50A-323031619F31}"/>
          </ac:spMkLst>
        </pc:spChg>
        <pc:spChg chg="add mod">
          <ac:chgData name="Stalin Jacob Wilson Packia Dhas" userId="050d7d71-3621-4503-95e8-1c9a9d962492" providerId="ADAL" clId="{3FBC77E1-FE42-4F9E-B4B2-3759F3328945}" dt="2026-04-29T14:33:17.613" v="16149"/>
          <ac:spMkLst>
            <pc:docMk/>
            <pc:sldMk cId="432723539" sldId="1094"/>
            <ac:spMk id="22" creationId="{FCF38E74-5D4A-4914-9EFA-246A8476ACC1}"/>
          </ac:spMkLst>
        </pc:spChg>
        <pc:spChg chg="add mod">
          <ac:chgData name="Stalin Jacob Wilson Packia Dhas" userId="050d7d71-3621-4503-95e8-1c9a9d962492" providerId="ADAL" clId="{3FBC77E1-FE42-4F9E-B4B2-3759F3328945}" dt="2026-04-29T14:33:17.629" v="16159"/>
          <ac:spMkLst>
            <pc:docMk/>
            <pc:sldMk cId="432723539" sldId="1094"/>
            <ac:spMk id="23" creationId="{99FDD7FC-1F78-4707-8A4D-55C452B087FE}"/>
          </ac:spMkLst>
        </pc:spChg>
        <pc:spChg chg="add mod">
          <ac:chgData name="Stalin Jacob Wilson Packia Dhas" userId="050d7d71-3621-4503-95e8-1c9a9d962492" providerId="ADAL" clId="{3FBC77E1-FE42-4F9E-B4B2-3759F3328945}" dt="2026-04-29T14:33:17.629" v="16168"/>
          <ac:spMkLst>
            <pc:docMk/>
            <pc:sldMk cId="432723539" sldId="1094"/>
            <ac:spMk id="24" creationId="{49D319DE-655A-4212-B1E4-ED11E6BE995B}"/>
          </ac:spMkLst>
        </pc:spChg>
        <pc:spChg chg="add mod">
          <ac:chgData name="Stalin Jacob Wilson Packia Dhas" userId="050d7d71-3621-4503-95e8-1c9a9d962492" providerId="ADAL" clId="{3FBC77E1-FE42-4F9E-B4B2-3759F3328945}" dt="2026-04-29T14:33:17.629" v="16179"/>
          <ac:spMkLst>
            <pc:docMk/>
            <pc:sldMk cId="432723539" sldId="1094"/>
            <ac:spMk id="25" creationId="{8665E6C2-DA50-4646-9FFA-A2AB931D8446}"/>
          </ac:spMkLst>
        </pc:spChg>
        <pc:spChg chg="add mod">
          <ac:chgData name="Stalin Jacob Wilson Packia Dhas" userId="050d7d71-3621-4503-95e8-1c9a9d962492" providerId="ADAL" clId="{3FBC77E1-FE42-4F9E-B4B2-3759F3328945}" dt="2026-04-29T14:33:17.645" v="16189"/>
          <ac:spMkLst>
            <pc:docMk/>
            <pc:sldMk cId="432723539" sldId="1094"/>
            <ac:spMk id="26" creationId="{6F96CA63-672B-442D-B003-45D547840CC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6.101" v="10474" actId="47"/>
        <pc:sldMkLst>
          <pc:docMk/>
          <pc:sldMk cId="1007545425" sldId="1095"/>
        </pc:sldMkLst>
        <pc:spChg chg="mod">
          <ac:chgData name="Stalin Jacob Wilson Packia Dhas" userId="050d7d71-3621-4503-95e8-1c9a9d962492" providerId="ADAL" clId="{3FBC77E1-FE42-4F9E-B4B2-3759F3328945}" dt="2026-04-29T14:22:59.142" v="9376"/>
          <ac:spMkLst>
            <pc:docMk/>
            <pc:sldMk cId="1007545425" sldId="109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2:59.167" v="9377"/>
          <ac:spMkLst>
            <pc:docMk/>
            <pc:sldMk cId="1007545425" sldId="109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2:59.177" v="9388"/>
          <ac:spMkLst>
            <pc:docMk/>
            <pc:sldMk cId="1007545425" sldId="1095"/>
            <ac:spMk id="4" creationId="{5BCC8EEE-E9C4-4C16-93E1-02EE6E86783B}"/>
          </ac:spMkLst>
        </pc:spChg>
        <pc:spChg chg="add mod">
          <ac:chgData name="Stalin Jacob Wilson Packia Dhas" userId="050d7d71-3621-4503-95e8-1c9a9d962492" providerId="ADAL" clId="{3FBC77E1-FE42-4F9E-B4B2-3759F3328945}" dt="2026-04-29T14:22:59.181" v="9400"/>
          <ac:spMkLst>
            <pc:docMk/>
            <pc:sldMk cId="1007545425" sldId="1095"/>
            <ac:spMk id="5" creationId="{3FA7360C-11A0-4B6D-8160-1344A481EC81}"/>
          </ac:spMkLst>
        </pc:spChg>
        <pc:spChg chg="add mod">
          <ac:chgData name="Stalin Jacob Wilson Packia Dhas" userId="050d7d71-3621-4503-95e8-1c9a9d962492" providerId="ADAL" clId="{3FBC77E1-FE42-4F9E-B4B2-3759F3328945}" dt="2026-04-29T14:22:59.184" v="9407"/>
          <ac:spMkLst>
            <pc:docMk/>
            <pc:sldMk cId="1007545425" sldId="1095"/>
            <ac:spMk id="6" creationId="{CF5C4002-C679-40B1-BFCC-29EC6A2BF108}"/>
          </ac:spMkLst>
        </pc:spChg>
        <pc:spChg chg="add mod">
          <ac:chgData name="Stalin Jacob Wilson Packia Dhas" userId="050d7d71-3621-4503-95e8-1c9a9d962492" providerId="ADAL" clId="{3FBC77E1-FE42-4F9E-B4B2-3759F3328945}" dt="2026-04-29T14:22:59.187" v="9414"/>
          <ac:spMkLst>
            <pc:docMk/>
            <pc:sldMk cId="1007545425" sldId="1095"/>
            <ac:spMk id="7" creationId="{DA916E76-82A3-417F-8DF1-9FC1B6D3E329}"/>
          </ac:spMkLst>
        </pc:spChg>
        <pc:spChg chg="add mod">
          <ac:chgData name="Stalin Jacob Wilson Packia Dhas" userId="050d7d71-3621-4503-95e8-1c9a9d962492" providerId="ADAL" clId="{3FBC77E1-FE42-4F9E-B4B2-3759F3328945}" dt="2026-04-29T14:22:59.192" v="9421"/>
          <ac:spMkLst>
            <pc:docMk/>
            <pc:sldMk cId="1007545425" sldId="1095"/>
            <ac:spMk id="8" creationId="{ADF2C204-6470-4B70-95E2-5302930A829C}"/>
          </ac:spMkLst>
        </pc:spChg>
        <pc:spChg chg="add mod">
          <ac:chgData name="Stalin Jacob Wilson Packia Dhas" userId="050d7d71-3621-4503-95e8-1c9a9d962492" providerId="ADAL" clId="{3FBC77E1-FE42-4F9E-B4B2-3759F3328945}" dt="2026-04-29T14:22:59.206" v="9428"/>
          <ac:spMkLst>
            <pc:docMk/>
            <pc:sldMk cId="1007545425" sldId="1095"/>
            <ac:spMk id="9" creationId="{156A76B0-12C8-499A-8BBA-377D9C63BBFC}"/>
          </ac:spMkLst>
        </pc:spChg>
        <pc:spChg chg="add mod">
          <ac:chgData name="Stalin Jacob Wilson Packia Dhas" userId="050d7d71-3621-4503-95e8-1c9a9d962492" providerId="ADAL" clId="{3FBC77E1-FE42-4F9E-B4B2-3759F3328945}" dt="2026-04-29T14:22:59.217" v="9438"/>
          <ac:spMkLst>
            <pc:docMk/>
            <pc:sldMk cId="1007545425" sldId="1095"/>
            <ac:spMk id="10" creationId="{6D2DE07A-D794-4CB7-B02A-A1031ECACC89}"/>
          </ac:spMkLst>
        </pc:spChg>
        <pc:spChg chg="add mod">
          <ac:chgData name="Stalin Jacob Wilson Packia Dhas" userId="050d7d71-3621-4503-95e8-1c9a9d962492" providerId="ADAL" clId="{3FBC77E1-FE42-4F9E-B4B2-3759F3328945}" dt="2026-04-29T14:22:59.217" v="9447"/>
          <ac:spMkLst>
            <pc:docMk/>
            <pc:sldMk cId="1007545425" sldId="1095"/>
            <ac:spMk id="11" creationId="{4FE50C45-CA82-433F-9817-8276BF62ED0E}"/>
          </ac:spMkLst>
        </pc:spChg>
        <pc:spChg chg="add mod">
          <ac:chgData name="Stalin Jacob Wilson Packia Dhas" userId="050d7d71-3621-4503-95e8-1c9a9d962492" providerId="ADAL" clId="{3FBC77E1-FE42-4F9E-B4B2-3759F3328945}" dt="2026-04-29T14:22:59.225" v="9458"/>
          <ac:spMkLst>
            <pc:docMk/>
            <pc:sldMk cId="1007545425" sldId="1095"/>
            <ac:spMk id="12" creationId="{4FA2AD9B-1320-4E95-8167-E6D447260CBC}"/>
          </ac:spMkLst>
        </pc:spChg>
        <pc:spChg chg="add mod">
          <ac:chgData name="Stalin Jacob Wilson Packia Dhas" userId="050d7d71-3621-4503-95e8-1c9a9d962492" providerId="ADAL" clId="{3FBC77E1-FE42-4F9E-B4B2-3759F3328945}" dt="2026-04-29T14:22:59.225" v="9468"/>
          <ac:spMkLst>
            <pc:docMk/>
            <pc:sldMk cId="1007545425" sldId="1095"/>
            <ac:spMk id="13" creationId="{370C27F0-4AA8-4536-B87A-A99CCE7F5936}"/>
          </ac:spMkLst>
        </pc:spChg>
        <pc:spChg chg="add mod">
          <ac:chgData name="Stalin Jacob Wilson Packia Dhas" userId="050d7d71-3621-4503-95e8-1c9a9d962492" providerId="ADAL" clId="{3FBC77E1-FE42-4F9E-B4B2-3759F3328945}" dt="2026-04-29T14:22:59.233" v="9478"/>
          <ac:spMkLst>
            <pc:docMk/>
            <pc:sldMk cId="1007545425" sldId="1095"/>
            <ac:spMk id="14" creationId="{44DBA6F2-E32B-462E-AA13-CDFAC4F5FD3B}"/>
          </ac:spMkLst>
        </pc:spChg>
        <pc:spChg chg="add mod">
          <ac:chgData name="Stalin Jacob Wilson Packia Dhas" userId="050d7d71-3621-4503-95e8-1c9a9d962492" providerId="ADAL" clId="{3FBC77E1-FE42-4F9E-B4B2-3759F3328945}" dt="2026-04-29T14:22:59.237" v="9487"/>
          <ac:spMkLst>
            <pc:docMk/>
            <pc:sldMk cId="1007545425" sldId="1095"/>
            <ac:spMk id="15" creationId="{20EA8336-3B5F-45DB-817A-0B9C4FDDC40F}"/>
          </ac:spMkLst>
        </pc:spChg>
        <pc:spChg chg="add mod">
          <ac:chgData name="Stalin Jacob Wilson Packia Dhas" userId="050d7d71-3621-4503-95e8-1c9a9d962492" providerId="ADAL" clId="{3FBC77E1-FE42-4F9E-B4B2-3759F3328945}" dt="2026-04-29T14:22:59.241" v="9498"/>
          <ac:spMkLst>
            <pc:docMk/>
            <pc:sldMk cId="1007545425" sldId="1095"/>
            <ac:spMk id="16" creationId="{DB455B02-574F-4E21-BE1E-C6EFFC6A044E}"/>
          </ac:spMkLst>
        </pc:spChg>
        <pc:spChg chg="add mod">
          <ac:chgData name="Stalin Jacob Wilson Packia Dhas" userId="050d7d71-3621-4503-95e8-1c9a9d962492" providerId="ADAL" clId="{3FBC77E1-FE42-4F9E-B4B2-3759F3328945}" dt="2026-04-29T14:22:59.245" v="9508"/>
          <ac:spMkLst>
            <pc:docMk/>
            <pc:sldMk cId="1007545425" sldId="1095"/>
            <ac:spMk id="17" creationId="{708E0042-799B-41E2-B6D2-CBDFD9BD7524}"/>
          </ac:spMkLst>
        </pc:spChg>
        <pc:spChg chg="add mod">
          <ac:chgData name="Stalin Jacob Wilson Packia Dhas" userId="050d7d71-3621-4503-95e8-1c9a9d962492" providerId="ADAL" clId="{3FBC77E1-FE42-4F9E-B4B2-3759F3328945}" dt="2026-04-29T14:22:59.249" v="9518"/>
          <ac:spMkLst>
            <pc:docMk/>
            <pc:sldMk cId="1007545425" sldId="1095"/>
            <ac:spMk id="18" creationId="{0F193BCF-F73D-4183-8C61-508D9DD44E17}"/>
          </ac:spMkLst>
        </pc:spChg>
        <pc:spChg chg="add mod">
          <ac:chgData name="Stalin Jacob Wilson Packia Dhas" userId="050d7d71-3621-4503-95e8-1c9a9d962492" providerId="ADAL" clId="{3FBC77E1-FE42-4F9E-B4B2-3759F3328945}" dt="2026-04-29T14:22:59.252" v="9527"/>
          <ac:spMkLst>
            <pc:docMk/>
            <pc:sldMk cId="1007545425" sldId="1095"/>
            <ac:spMk id="19" creationId="{91C807E6-CEBE-4EEF-AD3D-5F54740848B6}"/>
          </ac:spMkLst>
        </pc:spChg>
        <pc:spChg chg="add mod">
          <ac:chgData name="Stalin Jacob Wilson Packia Dhas" userId="050d7d71-3621-4503-95e8-1c9a9d962492" providerId="ADAL" clId="{3FBC77E1-FE42-4F9E-B4B2-3759F3328945}" dt="2026-04-29T14:22:59.256" v="9538"/>
          <ac:spMkLst>
            <pc:docMk/>
            <pc:sldMk cId="1007545425" sldId="1095"/>
            <ac:spMk id="20" creationId="{8745AABD-34A8-4DE8-AB50-20AC1911396B}"/>
          </ac:spMkLst>
        </pc:spChg>
        <pc:spChg chg="add mod">
          <ac:chgData name="Stalin Jacob Wilson Packia Dhas" userId="050d7d71-3621-4503-95e8-1c9a9d962492" providerId="ADAL" clId="{3FBC77E1-FE42-4F9E-B4B2-3759F3328945}" dt="2026-04-29T14:22:59.260" v="9548"/>
          <ac:spMkLst>
            <pc:docMk/>
            <pc:sldMk cId="1007545425" sldId="1095"/>
            <ac:spMk id="21" creationId="{7581E620-BFC7-4717-819E-0FDBCE4D6432}"/>
          </ac:spMkLst>
        </pc:spChg>
        <pc:spChg chg="add mod">
          <ac:chgData name="Stalin Jacob Wilson Packia Dhas" userId="050d7d71-3621-4503-95e8-1c9a9d962492" providerId="ADAL" clId="{3FBC77E1-FE42-4F9E-B4B2-3759F3328945}" dt="2026-04-29T14:22:59.264" v="9558"/>
          <ac:spMkLst>
            <pc:docMk/>
            <pc:sldMk cId="1007545425" sldId="1095"/>
            <ac:spMk id="22" creationId="{10D70B59-D7A1-4B24-B888-1F1A99679E8F}"/>
          </ac:spMkLst>
        </pc:spChg>
        <pc:spChg chg="add mod">
          <ac:chgData name="Stalin Jacob Wilson Packia Dhas" userId="050d7d71-3621-4503-95e8-1c9a9d962492" providerId="ADAL" clId="{3FBC77E1-FE42-4F9E-B4B2-3759F3328945}" dt="2026-04-29T14:22:59.267" v="9567"/>
          <ac:spMkLst>
            <pc:docMk/>
            <pc:sldMk cId="1007545425" sldId="1095"/>
            <ac:spMk id="23" creationId="{407EB568-D842-4628-BBD9-F934074946B5}"/>
          </ac:spMkLst>
        </pc:spChg>
        <pc:spChg chg="add mod">
          <ac:chgData name="Stalin Jacob Wilson Packia Dhas" userId="050d7d71-3621-4503-95e8-1c9a9d962492" providerId="ADAL" clId="{3FBC77E1-FE42-4F9E-B4B2-3759F3328945}" dt="2026-04-29T14:22:59.272" v="9578"/>
          <ac:spMkLst>
            <pc:docMk/>
            <pc:sldMk cId="1007545425" sldId="1095"/>
            <ac:spMk id="24" creationId="{EDA68E1A-FD4E-42AA-8B75-80CF7694734D}"/>
          </ac:spMkLst>
        </pc:spChg>
        <pc:spChg chg="add mod">
          <ac:chgData name="Stalin Jacob Wilson Packia Dhas" userId="050d7d71-3621-4503-95e8-1c9a9d962492" providerId="ADAL" clId="{3FBC77E1-FE42-4F9E-B4B2-3759F3328945}" dt="2026-04-29T14:22:59.275" v="9588"/>
          <ac:spMkLst>
            <pc:docMk/>
            <pc:sldMk cId="1007545425" sldId="1095"/>
            <ac:spMk id="25" creationId="{F24520BD-ADC4-4FBB-BEC3-D529B4EC907D}"/>
          </ac:spMkLst>
        </pc:spChg>
        <pc:spChg chg="add mod">
          <ac:chgData name="Stalin Jacob Wilson Packia Dhas" userId="050d7d71-3621-4503-95e8-1c9a9d962492" providerId="ADAL" clId="{3FBC77E1-FE42-4F9E-B4B2-3759F3328945}" dt="2026-04-29T14:22:59.292" v="9604"/>
          <ac:spMkLst>
            <pc:docMk/>
            <pc:sldMk cId="1007545425" sldId="1095"/>
            <ac:spMk id="26" creationId="{78273F7B-5C52-45CA-A025-7E042D5A308E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826" v="26431" actId="47"/>
        <pc:sldMkLst>
          <pc:docMk/>
          <pc:sldMk cId="1018960867" sldId="1095"/>
        </pc:sldMkLst>
        <pc:spChg chg="mod">
          <ac:chgData name="Stalin Jacob Wilson Packia Dhas" userId="050d7d71-3621-4503-95e8-1c9a9d962492" providerId="ADAL" clId="{3FBC77E1-FE42-4F9E-B4B2-3759F3328945}" dt="2026-04-29T14:42:21.849" v="26331" actId="1076"/>
          <ac:spMkLst>
            <pc:docMk/>
            <pc:sldMk cId="1018960867" sldId="109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19.241" v="16194"/>
          <ac:spMkLst>
            <pc:docMk/>
            <pc:sldMk cId="1018960867" sldId="109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19.257" v="16205"/>
          <ac:spMkLst>
            <pc:docMk/>
            <pc:sldMk cId="1018960867" sldId="1095"/>
            <ac:spMk id="4" creationId="{0E42CBAC-C835-4785-9AA1-4EA107A04337}"/>
          </ac:spMkLst>
        </pc:spChg>
        <pc:spChg chg="add mod">
          <ac:chgData name="Stalin Jacob Wilson Packia Dhas" userId="050d7d71-3621-4503-95e8-1c9a9d962492" providerId="ADAL" clId="{3FBC77E1-FE42-4F9E-B4B2-3759F3328945}" dt="2026-04-29T14:33:19.267" v="16217"/>
          <ac:spMkLst>
            <pc:docMk/>
            <pc:sldMk cId="1018960867" sldId="1095"/>
            <ac:spMk id="5" creationId="{6CF01B70-4B06-43D9-AB3D-DB475FADDA93}"/>
          </ac:spMkLst>
        </pc:spChg>
        <pc:spChg chg="add mod">
          <ac:chgData name="Stalin Jacob Wilson Packia Dhas" userId="050d7d71-3621-4503-95e8-1c9a9d962492" providerId="ADAL" clId="{3FBC77E1-FE42-4F9E-B4B2-3759F3328945}" dt="2026-04-29T14:33:19.267" v="16224"/>
          <ac:spMkLst>
            <pc:docMk/>
            <pc:sldMk cId="1018960867" sldId="1095"/>
            <ac:spMk id="6" creationId="{CBA1BBDA-F25A-4FF6-869D-91C6FD53984C}"/>
          </ac:spMkLst>
        </pc:spChg>
        <pc:spChg chg="add mod">
          <ac:chgData name="Stalin Jacob Wilson Packia Dhas" userId="050d7d71-3621-4503-95e8-1c9a9d962492" providerId="ADAL" clId="{3FBC77E1-FE42-4F9E-B4B2-3759F3328945}" dt="2026-04-29T14:33:19.273" v="16231"/>
          <ac:spMkLst>
            <pc:docMk/>
            <pc:sldMk cId="1018960867" sldId="1095"/>
            <ac:spMk id="7" creationId="{00DF23B7-015B-4E98-91C7-3701A6802AB4}"/>
          </ac:spMkLst>
        </pc:spChg>
        <pc:spChg chg="add mod">
          <ac:chgData name="Stalin Jacob Wilson Packia Dhas" userId="050d7d71-3621-4503-95e8-1c9a9d962492" providerId="ADAL" clId="{3FBC77E1-FE42-4F9E-B4B2-3759F3328945}" dt="2026-04-29T14:33:19.281" v="16238"/>
          <ac:spMkLst>
            <pc:docMk/>
            <pc:sldMk cId="1018960867" sldId="1095"/>
            <ac:spMk id="8" creationId="{8B8F7B5A-F6DF-4181-A7BC-163BE7003B68}"/>
          </ac:spMkLst>
        </pc:spChg>
        <pc:spChg chg="add mod">
          <ac:chgData name="Stalin Jacob Wilson Packia Dhas" userId="050d7d71-3621-4503-95e8-1c9a9d962492" providerId="ADAL" clId="{3FBC77E1-FE42-4F9E-B4B2-3759F3328945}" dt="2026-04-29T14:33:19.289" v="16245"/>
          <ac:spMkLst>
            <pc:docMk/>
            <pc:sldMk cId="1018960867" sldId="1095"/>
            <ac:spMk id="9" creationId="{E56D6930-6DC1-4B8C-88BE-F2A15E46B540}"/>
          </ac:spMkLst>
        </pc:spChg>
        <pc:spChg chg="add mod">
          <ac:chgData name="Stalin Jacob Wilson Packia Dhas" userId="050d7d71-3621-4503-95e8-1c9a9d962492" providerId="ADAL" clId="{3FBC77E1-FE42-4F9E-B4B2-3759F3328945}" dt="2026-04-29T14:33:19.304" v="16255"/>
          <ac:spMkLst>
            <pc:docMk/>
            <pc:sldMk cId="1018960867" sldId="1095"/>
            <ac:spMk id="10" creationId="{C77D839F-B73D-4079-9087-D9A44E73BCFC}"/>
          </ac:spMkLst>
        </pc:spChg>
        <pc:spChg chg="add mod">
          <ac:chgData name="Stalin Jacob Wilson Packia Dhas" userId="050d7d71-3621-4503-95e8-1c9a9d962492" providerId="ADAL" clId="{3FBC77E1-FE42-4F9E-B4B2-3759F3328945}" dt="2026-04-29T14:33:19.304" v="16264"/>
          <ac:spMkLst>
            <pc:docMk/>
            <pc:sldMk cId="1018960867" sldId="1095"/>
            <ac:spMk id="11" creationId="{AB1ED002-1E0B-464B-89B5-61F56B8DDC85}"/>
          </ac:spMkLst>
        </pc:spChg>
        <pc:spChg chg="add mod">
          <ac:chgData name="Stalin Jacob Wilson Packia Dhas" userId="050d7d71-3621-4503-95e8-1c9a9d962492" providerId="ADAL" clId="{3FBC77E1-FE42-4F9E-B4B2-3759F3328945}" dt="2026-04-29T14:33:19.304" v="16275"/>
          <ac:spMkLst>
            <pc:docMk/>
            <pc:sldMk cId="1018960867" sldId="1095"/>
            <ac:spMk id="12" creationId="{C15D84DF-AA66-46E1-A439-1F5FCC91EBCF}"/>
          </ac:spMkLst>
        </pc:spChg>
        <pc:spChg chg="add mod">
          <ac:chgData name="Stalin Jacob Wilson Packia Dhas" userId="050d7d71-3621-4503-95e8-1c9a9d962492" providerId="ADAL" clId="{3FBC77E1-FE42-4F9E-B4B2-3759F3328945}" dt="2026-04-29T14:33:19.304" v="16285"/>
          <ac:spMkLst>
            <pc:docMk/>
            <pc:sldMk cId="1018960867" sldId="1095"/>
            <ac:spMk id="13" creationId="{3B2198D5-33F1-4594-ADF8-8FB46FF3D39C}"/>
          </ac:spMkLst>
        </pc:spChg>
        <pc:spChg chg="add mod">
          <ac:chgData name="Stalin Jacob Wilson Packia Dhas" userId="050d7d71-3621-4503-95e8-1c9a9d962492" providerId="ADAL" clId="{3FBC77E1-FE42-4F9E-B4B2-3759F3328945}" dt="2026-04-29T14:33:19.320" v="16295"/>
          <ac:spMkLst>
            <pc:docMk/>
            <pc:sldMk cId="1018960867" sldId="1095"/>
            <ac:spMk id="14" creationId="{89CB48FE-BF05-40A9-98B4-226680CBBA73}"/>
          </ac:spMkLst>
        </pc:spChg>
        <pc:spChg chg="add mod">
          <ac:chgData name="Stalin Jacob Wilson Packia Dhas" userId="050d7d71-3621-4503-95e8-1c9a9d962492" providerId="ADAL" clId="{3FBC77E1-FE42-4F9E-B4B2-3759F3328945}" dt="2026-04-29T14:33:19.320" v="16304"/>
          <ac:spMkLst>
            <pc:docMk/>
            <pc:sldMk cId="1018960867" sldId="1095"/>
            <ac:spMk id="15" creationId="{8761E59C-9742-4DA3-8C5C-3336325C37BC}"/>
          </ac:spMkLst>
        </pc:spChg>
        <pc:spChg chg="add mod">
          <ac:chgData name="Stalin Jacob Wilson Packia Dhas" userId="050d7d71-3621-4503-95e8-1c9a9d962492" providerId="ADAL" clId="{3FBC77E1-FE42-4F9E-B4B2-3759F3328945}" dt="2026-04-29T14:33:19.320" v="16315"/>
          <ac:spMkLst>
            <pc:docMk/>
            <pc:sldMk cId="1018960867" sldId="1095"/>
            <ac:spMk id="16" creationId="{00833990-6C53-4A3E-B058-799063D98A9F}"/>
          </ac:spMkLst>
        </pc:spChg>
        <pc:spChg chg="add mod">
          <ac:chgData name="Stalin Jacob Wilson Packia Dhas" userId="050d7d71-3621-4503-95e8-1c9a9d962492" providerId="ADAL" clId="{3FBC77E1-FE42-4F9E-B4B2-3759F3328945}" dt="2026-04-29T14:33:19.320" v="16325"/>
          <ac:spMkLst>
            <pc:docMk/>
            <pc:sldMk cId="1018960867" sldId="1095"/>
            <ac:spMk id="17" creationId="{6C5138BB-1967-40AC-B6D7-7131900C224A}"/>
          </ac:spMkLst>
        </pc:spChg>
        <pc:spChg chg="add mod">
          <ac:chgData name="Stalin Jacob Wilson Packia Dhas" userId="050d7d71-3621-4503-95e8-1c9a9d962492" providerId="ADAL" clId="{3FBC77E1-FE42-4F9E-B4B2-3759F3328945}" dt="2026-04-29T14:33:19.336" v="16335"/>
          <ac:spMkLst>
            <pc:docMk/>
            <pc:sldMk cId="1018960867" sldId="1095"/>
            <ac:spMk id="18" creationId="{1C813138-4EAC-4389-AEFD-6354C8E5607D}"/>
          </ac:spMkLst>
        </pc:spChg>
        <pc:spChg chg="add mod">
          <ac:chgData name="Stalin Jacob Wilson Packia Dhas" userId="050d7d71-3621-4503-95e8-1c9a9d962492" providerId="ADAL" clId="{3FBC77E1-FE42-4F9E-B4B2-3759F3328945}" dt="2026-04-29T14:33:19.336" v="16344"/>
          <ac:spMkLst>
            <pc:docMk/>
            <pc:sldMk cId="1018960867" sldId="1095"/>
            <ac:spMk id="19" creationId="{A92A9B43-C9E1-4D97-A4FB-DF0D2EAC8EE1}"/>
          </ac:spMkLst>
        </pc:spChg>
        <pc:spChg chg="add mod">
          <ac:chgData name="Stalin Jacob Wilson Packia Dhas" userId="050d7d71-3621-4503-95e8-1c9a9d962492" providerId="ADAL" clId="{3FBC77E1-FE42-4F9E-B4B2-3759F3328945}" dt="2026-04-29T14:33:19.336" v="16355"/>
          <ac:spMkLst>
            <pc:docMk/>
            <pc:sldMk cId="1018960867" sldId="1095"/>
            <ac:spMk id="20" creationId="{94A9CD5B-1A9F-4561-93CF-34F25848C044}"/>
          </ac:spMkLst>
        </pc:spChg>
        <pc:spChg chg="add mod">
          <ac:chgData name="Stalin Jacob Wilson Packia Dhas" userId="050d7d71-3621-4503-95e8-1c9a9d962492" providerId="ADAL" clId="{3FBC77E1-FE42-4F9E-B4B2-3759F3328945}" dt="2026-04-29T14:33:19.336" v="16365"/>
          <ac:spMkLst>
            <pc:docMk/>
            <pc:sldMk cId="1018960867" sldId="1095"/>
            <ac:spMk id="21" creationId="{0F637C84-458C-48B1-ABD2-3E0C517918BE}"/>
          </ac:spMkLst>
        </pc:spChg>
        <pc:spChg chg="add mod">
          <ac:chgData name="Stalin Jacob Wilson Packia Dhas" userId="050d7d71-3621-4503-95e8-1c9a9d962492" providerId="ADAL" clId="{3FBC77E1-FE42-4F9E-B4B2-3759F3328945}" dt="2026-04-29T14:33:19.336" v="16375"/>
          <ac:spMkLst>
            <pc:docMk/>
            <pc:sldMk cId="1018960867" sldId="1095"/>
            <ac:spMk id="22" creationId="{70F32FDA-C484-4B13-B2E8-29137FA89322}"/>
          </ac:spMkLst>
        </pc:spChg>
        <pc:spChg chg="add mod">
          <ac:chgData name="Stalin Jacob Wilson Packia Dhas" userId="050d7d71-3621-4503-95e8-1c9a9d962492" providerId="ADAL" clId="{3FBC77E1-FE42-4F9E-B4B2-3759F3328945}" dt="2026-04-29T14:33:19.353" v="16384"/>
          <ac:spMkLst>
            <pc:docMk/>
            <pc:sldMk cId="1018960867" sldId="1095"/>
            <ac:spMk id="23" creationId="{F81111CA-9C03-470A-A162-2F934CCEB333}"/>
          </ac:spMkLst>
        </pc:spChg>
        <pc:spChg chg="add mod">
          <ac:chgData name="Stalin Jacob Wilson Packia Dhas" userId="050d7d71-3621-4503-95e8-1c9a9d962492" providerId="ADAL" clId="{3FBC77E1-FE42-4F9E-B4B2-3759F3328945}" dt="2026-04-29T14:33:19.353" v="16395"/>
          <ac:spMkLst>
            <pc:docMk/>
            <pc:sldMk cId="1018960867" sldId="1095"/>
            <ac:spMk id="24" creationId="{D9DC4052-A9ED-4856-8D6D-713F74E9E5BE}"/>
          </ac:spMkLst>
        </pc:spChg>
        <pc:spChg chg="add mod">
          <ac:chgData name="Stalin Jacob Wilson Packia Dhas" userId="050d7d71-3621-4503-95e8-1c9a9d962492" providerId="ADAL" clId="{3FBC77E1-FE42-4F9E-B4B2-3759F3328945}" dt="2026-04-29T14:33:19.353" v="16405"/>
          <ac:spMkLst>
            <pc:docMk/>
            <pc:sldMk cId="1018960867" sldId="1095"/>
            <ac:spMk id="25" creationId="{0CA6CE70-702F-4FFE-8F68-284354DE3FBA}"/>
          </ac:spMkLst>
        </pc:spChg>
        <pc:spChg chg="add mod">
          <ac:chgData name="Stalin Jacob Wilson Packia Dhas" userId="050d7d71-3621-4503-95e8-1c9a9d962492" providerId="ADAL" clId="{3FBC77E1-FE42-4F9E-B4B2-3759F3328945}" dt="2026-04-29T14:33:19.368" v="16421"/>
          <ac:spMkLst>
            <pc:docMk/>
            <pc:sldMk cId="1018960867" sldId="1095"/>
            <ac:spMk id="26" creationId="{C2F88480-5DB1-4ACC-814A-D97086250EB1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2.970" v="26432" actId="47"/>
        <pc:sldMkLst>
          <pc:docMk/>
          <pc:sldMk cId="3141697676" sldId="1096"/>
        </pc:sldMkLst>
        <pc:spChg chg="mod">
          <ac:chgData name="Stalin Jacob Wilson Packia Dhas" userId="050d7d71-3621-4503-95e8-1c9a9d962492" providerId="ADAL" clId="{3FBC77E1-FE42-4F9E-B4B2-3759F3328945}" dt="2026-04-29T14:42:28.928" v="26334" actId="1076"/>
          <ac:spMkLst>
            <pc:docMk/>
            <pc:sldMk cId="3141697676" sldId="109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0.567" v="16426"/>
          <ac:spMkLst>
            <pc:docMk/>
            <pc:sldMk cId="3141697676" sldId="109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0.570" v="16437"/>
          <ac:spMkLst>
            <pc:docMk/>
            <pc:sldMk cId="3141697676" sldId="1096"/>
            <ac:spMk id="4" creationId="{AD09B44C-B282-4B23-93B8-26CBEDF279A6}"/>
          </ac:spMkLst>
        </pc:spChg>
        <pc:spChg chg="add mod">
          <ac:chgData name="Stalin Jacob Wilson Packia Dhas" userId="050d7d71-3621-4503-95e8-1c9a9d962492" providerId="ADAL" clId="{3FBC77E1-FE42-4F9E-B4B2-3759F3328945}" dt="2026-04-29T14:33:20.570" v="16449"/>
          <ac:spMkLst>
            <pc:docMk/>
            <pc:sldMk cId="3141697676" sldId="1096"/>
            <ac:spMk id="5" creationId="{257EB173-B468-4394-B34E-262CD3E10B97}"/>
          </ac:spMkLst>
        </pc:spChg>
        <pc:spChg chg="add mod">
          <ac:chgData name="Stalin Jacob Wilson Packia Dhas" userId="050d7d71-3621-4503-95e8-1c9a9d962492" providerId="ADAL" clId="{3FBC77E1-FE42-4F9E-B4B2-3759F3328945}" dt="2026-04-29T14:33:20.583" v="16456"/>
          <ac:spMkLst>
            <pc:docMk/>
            <pc:sldMk cId="3141697676" sldId="1096"/>
            <ac:spMk id="6" creationId="{F4E98B6F-D6B7-49B7-8A79-20F560E24039}"/>
          </ac:spMkLst>
        </pc:spChg>
        <pc:spChg chg="add mod">
          <ac:chgData name="Stalin Jacob Wilson Packia Dhas" userId="050d7d71-3621-4503-95e8-1c9a9d962492" providerId="ADAL" clId="{3FBC77E1-FE42-4F9E-B4B2-3759F3328945}" dt="2026-04-29T14:33:20.583" v="16463"/>
          <ac:spMkLst>
            <pc:docMk/>
            <pc:sldMk cId="3141697676" sldId="1096"/>
            <ac:spMk id="7" creationId="{12F95F62-7ADA-4580-AE3F-B42B02C8EFDE}"/>
          </ac:spMkLst>
        </pc:spChg>
        <pc:spChg chg="add mod">
          <ac:chgData name="Stalin Jacob Wilson Packia Dhas" userId="050d7d71-3621-4503-95e8-1c9a9d962492" providerId="ADAL" clId="{3FBC77E1-FE42-4F9E-B4B2-3759F3328945}" dt="2026-04-29T14:33:20.583" v="16472"/>
          <ac:spMkLst>
            <pc:docMk/>
            <pc:sldMk cId="3141697676" sldId="1096"/>
            <ac:spMk id="8" creationId="{59518C61-6AC2-41B2-8A02-9BE1EFDD5124}"/>
          </ac:spMkLst>
        </pc:spChg>
        <pc:spChg chg="add mod">
          <ac:chgData name="Stalin Jacob Wilson Packia Dhas" userId="050d7d71-3621-4503-95e8-1c9a9d962492" providerId="ADAL" clId="{3FBC77E1-FE42-4F9E-B4B2-3759F3328945}" dt="2026-04-29T14:33:20.583" v="16479"/>
          <ac:spMkLst>
            <pc:docMk/>
            <pc:sldMk cId="3141697676" sldId="1096"/>
            <ac:spMk id="9" creationId="{6A8D9F9A-2E7E-4709-A815-A25F64E42271}"/>
          </ac:spMkLst>
        </pc:spChg>
        <pc:spChg chg="add mod">
          <ac:chgData name="Stalin Jacob Wilson Packia Dhas" userId="050d7d71-3621-4503-95e8-1c9a9d962492" providerId="ADAL" clId="{3FBC77E1-FE42-4F9E-B4B2-3759F3328945}" dt="2026-04-29T14:33:20.599" v="16486"/>
          <ac:spMkLst>
            <pc:docMk/>
            <pc:sldMk cId="3141697676" sldId="1096"/>
            <ac:spMk id="10" creationId="{FB18283A-65B9-44F9-A656-5A84F1B74444}"/>
          </ac:spMkLst>
        </pc:spChg>
        <pc:spChg chg="add mod">
          <ac:chgData name="Stalin Jacob Wilson Packia Dhas" userId="050d7d71-3621-4503-95e8-1c9a9d962492" providerId="ADAL" clId="{3FBC77E1-FE42-4F9E-B4B2-3759F3328945}" dt="2026-04-29T14:33:20.615" v="16496"/>
          <ac:spMkLst>
            <pc:docMk/>
            <pc:sldMk cId="3141697676" sldId="1096"/>
            <ac:spMk id="11" creationId="{124A82AA-D94C-42DA-8679-2EF9F57F8929}"/>
          </ac:spMkLst>
        </pc:spChg>
        <pc:spChg chg="add mod">
          <ac:chgData name="Stalin Jacob Wilson Packia Dhas" userId="050d7d71-3621-4503-95e8-1c9a9d962492" providerId="ADAL" clId="{3FBC77E1-FE42-4F9E-B4B2-3759F3328945}" dt="2026-04-29T14:33:20.615" v="16505"/>
          <ac:spMkLst>
            <pc:docMk/>
            <pc:sldMk cId="3141697676" sldId="1096"/>
            <ac:spMk id="12" creationId="{7ED366FB-FB4D-44B5-A249-9E9A2BE9C65D}"/>
          </ac:spMkLst>
        </pc:spChg>
        <pc:spChg chg="add mod">
          <ac:chgData name="Stalin Jacob Wilson Packia Dhas" userId="050d7d71-3621-4503-95e8-1c9a9d962492" providerId="ADAL" clId="{3FBC77E1-FE42-4F9E-B4B2-3759F3328945}" dt="2026-04-29T14:33:20.615" v="16516"/>
          <ac:spMkLst>
            <pc:docMk/>
            <pc:sldMk cId="3141697676" sldId="1096"/>
            <ac:spMk id="13" creationId="{F3719125-8B6B-46DA-A4B9-C7BE7A5B1513}"/>
          </ac:spMkLst>
        </pc:spChg>
        <pc:spChg chg="add mod">
          <ac:chgData name="Stalin Jacob Wilson Packia Dhas" userId="050d7d71-3621-4503-95e8-1c9a9d962492" providerId="ADAL" clId="{3FBC77E1-FE42-4F9E-B4B2-3759F3328945}" dt="2026-04-29T14:33:20.615" v="16526"/>
          <ac:spMkLst>
            <pc:docMk/>
            <pc:sldMk cId="3141697676" sldId="1096"/>
            <ac:spMk id="14" creationId="{E0731A7A-7475-4EA5-81C0-06838CF7AC00}"/>
          </ac:spMkLst>
        </pc:spChg>
        <pc:spChg chg="add mod">
          <ac:chgData name="Stalin Jacob Wilson Packia Dhas" userId="050d7d71-3621-4503-95e8-1c9a9d962492" providerId="ADAL" clId="{3FBC77E1-FE42-4F9E-B4B2-3759F3328945}" dt="2026-04-29T14:33:20.631" v="16536"/>
          <ac:spMkLst>
            <pc:docMk/>
            <pc:sldMk cId="3141697676" sldId="1096"/>
            <ac:spMk id="15" creationId="{A60AAB1E-64A7-4C55-862E-D1871CFD266B}"/>
          </ac:spMkLst>
        </pc:spChg>
        <pc:spChg chg="add mod">
          <ac:chgData name="Stalin Jacob Wilson Packia Dhas" userId="050d7d71-3621-4503-95e8-1c9a9d962492" providerId="ADAL" clId="{3FBC77E1-FE42-4F9E-B4B2-3759F3328945}" dt="2026-04-29T14:33:20.631" v="16545"/>
          <ac:spMkLst>
            <pc:docMk/>
            <pc:sldMk cId="3141697676" sldId="1096"/>
            <ac:spMk id="16" creationId="{C8BFAA5A-E954-4090-8262-2BB712ABB8D9}"/>
          </ac:spMkLst>
        </pc:spChg>
        <pc:spChg chg="add mod">
          <ac:chgData name="Stalin Jacob Wilson Packia Dhas" userId="050d7d71-3621-4503-95e8-1c9a9d962492" providerId="ADAL" clId="{3FBC77E1-FE42-4F9E-B4B2-3759F3328945}" dt="2026-04-29T14:33:20.631" v="16556"/>
          <ac:spMkLst>
            <pc:docMk/>
            <pc:sldMk cId="3141697676" sldId="1096"/>
            <ac:spMk id="17" creationId="{F521DA14-ABE0-4EE3-B26E-95D265C36570}"/>
          </ac:spMkLst>
        </pc:spChg>
        <pc:spChg chg="add mod">
          <ac:chgData name="Stalin Jacob Wilson Packia Dhas" userId="050d7d71-3621-4503-95e8-1c9a9d962492" providerId="ADAL" clId="{3FBC77E1-FE42-4F9E-B4B2-3759F3328945}" dt="2026-04-29T14:33:20.631" v="16566"/>
          <ac:spMkLst>
            <pc:docMk/>
            <pc:sldMk cId="3141697676" sldId="1096"/>
            <ac:spMk id="18" creationId="{9CC75A24-541E-4114-8FC9-964701F80313}"/>
          </ac:spMkLst>
        </pc:spChg>
        <pc:spChg chg="add mod">
          <ac:chgData name="Stalin Jacob Wilson Packia Dhas" userId="050d7d71-3621-4503-95e8-1c9a9d962492" providerId="ADAL" clId="{3FBC77E1-FE42-4F9E-B4B2-3759F3328945}" dt="2026-04-29T14:33:20.647" v="16576"/>
          <ac:spMkLst>
            <pc:docMk/>
            <pc:sldMk cId="3141697676" sldId="1096"/>
            <ac:spMk id="19" creationId="{C718A801-6DA5-4539-92EC-69987A9B8DDB}"/>
          </ac:spMkLst>
        </pc:spChg>
        <pc:spChg chg="add mod">
          <ac:chgData name="Stalin Jacob Wilson Packia Dhas" userId="050d7d71-3621-4503-95e8-1c9a9d962492" providerId="ADAL" clId="{3FBC77E1-FE42-4F9E-B4B2-3759F3328945}" dt="2026-04-29T14:33:20.647" v="16585"/>
          <ac:spMkLst>
            <pc:docMk/>
            <pc:sldMk cId="3141697676" sldId="1096"/>
            <ac:spMk id="20" creationId="{3FD84965-34B3-4924-AE13-99379358DD8B}"/>
          </ac:spMkLst>
        </pc:spChg>
        <pc:spChg chg="add mod">
          <ac:chgData name="Stalin Jacob Wilson Packia Dhas" userId="050d7d71-3621-4503-95e8-1c9a9d962492" providerId="ADAL" clId="{3FBC77E1-FE42-4F9E-B4B2-3759F3328945}" dt="2026-04-29T14:33:20.647" v="16596"/>
          <ac:spMkLst>
            <pc:docMk/>
            <pc:sldMk cId="3141697676" sldId="1096"/>
            <ac:spMk id="21" creationId="{DA86DBDD-708B-4ECF-934D-F3417D015CA9}"/>
          </ac:spMkLst>
        </pc:spChg>
        <pc:spChg chg="add mod">
          <ac:chgData name="Stalin Jacob Wilson Packia Dhas" userId="050d7d71-3621-4503-95e8-1c9a9d962492" providerId="ADAL" clId="{3FBC77E1-FE42-4F9E-B4B2-3759F3328945}" dt="2026-04-29T14:33:20.663" v="16606"/>
          <ac:spMkLst>
            <pc:docMk/>
            <pc:sldMk cId="3141697676" sldId="1096"/>
            <ac:spMk id="22" creationId="{D8B37C2B-75FE-472E-A1E4-8684B369E043}"/>
          </ac:spMkLst>
        </pc:spChg>
        <pc:spChg chg="add mod">
          <ac:chgData name="Stalin Jacob Wilson Packia Dhas" userId="050d7d71-3621-4503-95e8-1c9a9d962492" providerId="ADAL" clId="{3FBC77E1-FE42-4F9E-B4B2-3759F3328945}" dt="2026-04-29T14:33:20.663" v="16616"/>
          <ac:spMkLst>
            <pc:docMk/>
            <pc:sldMk cId="3141697676" sldId="1096"/>
            <ac:spMk id="23" creationId="{C5F67571-3490-43AF-81C2-BDC094D06F24}"/>
          </ac:spMkLst>
        </pc:spChg>
        <pc:spChg chg="add mod">
          <ac:chgData name="Stalin Jacob Wilson Packia Dhas" userId="050d7d71-3621-4503-95e8-1c9a9d962492" providerId="ADAL" clId="{3FBC77E1-FE42-4F9E-B4B2-3759F3328945}" dt="2026-04-29T14:33:20.670" v="16625"/>
          <ac:spMkLst>
            <pc:docMk/>
            <pc:sldMk cId="3141697676" sldId="1096"/>
            <ac:spMk id="24" creationId="{3982C80A-BE81-4A94-BADF-128D95E19988}"/>
          </ac:spMkLst>
        </pc:spChg>
        <pc:spChg chg="add mod">
          <ac:chgData name="Stalin Jacob Wilson Packia Dhas" userId="050d7d71-3621-4503-95e8-1c9a9d962492" providerId="ADAL" clId="{3FBC77E1-FE42-4F9E-B4B2-3759F3328945}" dt="2026-04-29T14:33:20.670" v="16636"/>
          <ac:spMkLst>
            <pc:docMk/>
            <pc:sldMk cId="3141697676" sldId="1096"/>
            <ac:spMk id="25" creationId="{58331BBB-A5F3-4899-B48F-ADF6748DAE9C}"/>
          </ac:spMkLst>
        </pc:spChg>
        <pc:spChg chg="add mod">
          <ac:chgData name="Stalin Jacob Wilson Packia Dhas" userId="050d7d71-3621-4503-95e8-1c9a9d962492" providerId="ADAL" clId="{3FBC77E1-FE42-4F9E-B4B2-3759F3328945}" dt="2026-04-29T14:33:20.679" v="16646"/>
          <ac:spMkLst>
            <pc:docMk/>
            <pc:sldMk cId="3141697676" sldId="1096"/>
            <ac:spMk id="26" creationId="{8155891A-3902-4A9B-9621-B730578A99A8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6.289" v="10475" actId="47"/>
        <pc:sldMkLst>
          <pc:docMk/>
          <pc:sldMk cId="3856490741" sldId="1096"/>
        </pc:sldMkLst>
        <pc:spChg chg="mod">
          <ac:chgData name="Stalin Jacob Wilson Packia Dhas" userId="050d7d71-3621-4503-95e8-1c9a9d962492" providerId="ADAL" clId="{3FBC77E1-FE42-4F9E-B4B2-3759F3328945}" dt="2026-04-29T14:23:00.741" v="9608"/>
          <ac:spMkLst>
            <pc:docMk/>
            <pc:sldMk cId="3856490741" sldId="109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3:00.758" v="9609"/>
          <ac:spMkLst>
            <pc:docMk/>
            <pc:sldMk cId="3856490741" sldId="109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3:00.767" v="9620"/>
          <ac:spMkLst>
            <pc:docMk/>
            <pc:sldMk cId="3856490741" sldId="1096"/>
            <ac:spMk id="4" creationId="{CF9242CB-296B-4B41-B86F-131EB8D85E76}"/>
          </ac:spMkLst>
        </pc:spChg>
        <pc:spChg chg="add mod">
          <ac:chgData name="Stalin Jacob Wilson Packia Dhas" userId="050d7d71-3621-4503-95e8-1c9a9d962492" providerId="ADAL" clId="{3FBC77E1-FE42-4F9E-B4B2-3759F3328945}" dt="2026-04-29T14:23:00.771" v="9632"/>
          <ac:spMkLst>
            <pc:docMk/>
            <pc:sldMk cId="3856490741" sldId="1096"/>
            <ac:spMk id="5" creationId="{C69BB8A7-C30F-4DB4-81F9-BDF9DBCE079C}"/>
          </ac:spMkLst>
        </pc:spChg>
        <pc:spChg chg="add mod">
          <ac:chgData name="Stalin Jacob Wilson Packia Dhas" userId="050d7d71-3621-4503-95e8-1c9a9d962492" providerId="ADAL" clId="{3FBC77E1-FE42-4F9E-B4B2-3759F3328945}" dt="2026-04-29T14:23:00.774" v="9639"/>
          <ac:spMkLst>
            <pc:docMk/>
            <pc:sldMk cId="3856490741" sldId="1096"/>
            <ac:spMk id="6" creationId="{D5C99706-1E5B-4B62-B68A-110901015251}"/>
          </ac:spMkLst>
        </pc:spChg>
        <pc:spChg chg="add mod">
          <ac:chgData name="Stalin Jacob Wilson Packia Dhas" userId="050d7d71-3621-4503-95e8-1c9a9d962492" providerId="ADAL" clId="{3FBC77E1-FE42-4F9E-B4B2-3759F3328945}" dt="2026-04-29T14:23:00.779" v="9646"/>
          <ac:spMkLst>
            <pc:docMk/>
            <pc:sldMk cId="3856490741" sldId="1096"/>
            <ac:spMk id="7" creationId="{431BA5DE-A48D-4221-A76B-38675AC7EA85}"/>
          </ac:spMkLst>
        </pc:spChg>
        <pc:spChg chg="add mod">
          <ac:chgData name="Stalin Jacob Wilson Packia Dhas" userId="050d7d71-3621-4503-95e8-1c9a9d962492" providerId="ADAL" clId="{3FBC77E1-FE42-4F9E-B4B2-3759F3328945}" dt="2026-04-29T14:23:00.782" v="9655"/>
          <ac:spMkLst>
            <pc:docMk/>
            <pc:sldMk cId="3856490741" sldId="1096"/>
            <ac:spMk id="8" creationId="{E01F7F12-F5FE-4207-B3CD-055C90B7332B}"/>
          </ac:spMkLst>
        </pc:spChg>
        <pc:spChg chg="add mod">
          <ac:chgData name="Stalin Jacob Wilson Packia Dhas" userId="050d7d71-3621-4503-95e8-1c9a9d962492" providerId="ADAL" clId="{3FBC77E1-FE42-4F9E-B4B2-3759F3328945}" dt="2026-04-29T14:23:00.790" v="9662"/>
          <ac:spMkLst>
            <pc:docMk/>
            <pc:sldMk cId="3856490741" sldId="1096"/>
            <ac:spMk id="9" creationId="{03B61544-7B54-4E92-9EC1-87A1FF614D65}"/>
          </ac:spMkLst>
        </pc:spChg>
        <pc:spChg chg="add mod">
          <ac:chgData name="Stalin Jacob Wilson Packia Dhas" userId="050d7d71-3621-4503-95e8-1c9a9d962492" providerId="ADAL" clId="{3FBC77E1-FE42-4F9E-B4B2-3759F3328945}" dt="2026-04-29T14:23:00.797" v="9669"/>
          <ac:spMkLst>
            <pc:docMk/>
            <pc:sldMk cId="3856490741" sldId="1096"/>
            <ac:spMk id="10" creationId="{441339E9-606D-496C-A286-E5A6CF4F9A5D}"/>
          </ac:spMkLst>
        </pc:spChg>
        <pc:spChg chg="add mod">
          <ac:chgData name="Stalin Jacob Wilson Packia Dhas" userId="050d7d71-3621-4503-95e8-1c9a9d962492" providerId="ADAL" clId="{3FBC77E1-FE42-4F9E-B4B2-3759F3328945}" dt="2026-04-29T14:23:00.808" v="9679"/>
          <ac:spMkLst>
            <pc:docMk/>
            <pc:sldMk cId="3856490741" sldId="1096"/>
            <ac:spMk id="11" creationId="{E2F80764-6CE9-42B6-AC1E-ACC0987BD9E6}"/>
          </ac:spMkLst>
        </pc:spChg>
        <pc:spChg chg="add mod">
          <ac:chgData name="Stalin Jacob Wilson Packia Dhas" userId="050d7d71-3621-4503-95e8-1c9a9d962492" providerId="ADAL" clId="{3FBC77E1-FE42-4F9E-B4B2-3759F3328945}" dt="2026-04-29T14:23:00.814" v="9688"/>
          <ac:spMkLst>
            <pc:docMk/>
            <pc:sldMk cId="3856490741" sldId="1096"/>
            <ac:spMk id="12" creationId="{405F6FD3-DAE1-4293-889A-4EDB57A4D832}"/>
          </ac:spMkLst>
        </pc:spChg>
        <pc:spChg chg="add mod">
          <ac:chgData name="Stalin Jacob Wilson Packia Dhas" userId="050d7d71-3621-4503-95e8-1c9a9d962492" providerId="ADAL" clId="{3FBC77E1-FE42-4F9E-B4B2-3759F3328945}" dt="2026-04-29T14:23:00.818" v="9699"/>
          <ac:spMkLst>
            <pc:docMk/>
            <pc:sldMk cId="3856490741" sldId="1096"/>
            <ac:spMk id="13" creationId="{DA6DC681-6D7E-4FC9-B01B-82BC687824B9}"/>
          </ac:spMkLst>
        </pc:spChg>
        <pc:spChg chg="add mod">
          <ac:chgData name="Stalin Jacob Wilson Packia Dhas" userId="050d7d71-3621-4503-95e8-1c9a9d962492" providerId="ADAL" clId="{3FBC77E1-FE42-4F9E-B4B2-3759F3328945}" dt="2026-04-29T14:23:00.824" v="9709"/>
          <ac:spMkLst>
            <pc:docMk/>
            <pc:sldMk cId="3856490741" sldId="1096"/>
            <ac:spMk id="14" creationId="{736BAEB3-2C94-4EB8-BEAE-8710EFD92884}"/>
          </ac:spMkLst>
        </pc:spChg>
        <pc:spChg chg="add mod">
          <ac:chgData name="Stalin Jacob Wilson Packia Dhas" userId="050d7d71-3621-4503-95e8-1c9a9d962492" providerId="ADAL" clId="{3FBC77E1-FE42-4F9E-B4B2-3759F3328945}" dt="2026-04-29T14:23:00.826" v="9719"/>
          <ac:spMkLst>
            <pc:docMk/>
            <pc:sldMk cId="3856490741" sldId="1096"/>
            <ac:spMk id="15" creationId="{386AF5CB-6CE7-4FBF-8392-130ECED8D910}"/>
          </ac:spMkLst>
        </pc:spChg>
        <pc:spChg chg="add mod">
          <ac:chgData name="Stalin Jacob Wilson Packia Dhas" userId="050d7d71-3621-4503-95e8-1c9a9d962492" providerId="ADAL" clId="{3FBC77E1-FE42-4F9E-B4B2-3759F3328945}" dt="2026-04-29T14:23:00.832" v="9728"/>
          <ac:spMkLst>
            <pc:docMk/>
            <pc:sldMk cId="3856490741" sldId="1096"/>
            <ac:spMk id="16" creationId="{941B7D70-6594-4CD3-882C-C95B10BC13DA}"/>
          </ac:spMkLst>
        </pc:spChg>
        <pc:spChg chg="add mod">
          <ac:chgData name="Stalin Jacob Wilson Packia Dhas" userId="050d7d71-3621-4503-95e8-1c9a9d962492" providerId="ADAL" clId="{3FBC77E1-FE42-4F9E-B4B2-3759F3328945}" dt="2026-04-29T14:23:00.834" v="9739"/>
          <ac:spMkLst>
            <pc:docMk/>
            <pc:sldMk cId="3856490741" sldId="1096"/>
            <ac:spMk id="17" creationId="{FE5E8E54-9A70-4B23-99C6-65484122CF29}"/>
          </ac:spMkLst>
        </pc:spChg>
        <pc:spChg chg="add mod">
          <ac:chgData name="Stalin Jacob Wilson Packia Dhas" userId="050d7d71-3621-4503-95e8-1c9a9d962492" providerId="ADAL" clId="{3FBC77E1-FE42-4F9E-B4B2-3759F3328945}" dt="2026-04-29T14:23:00.841" v="9749"/>
          <ac:spMkLst>
            <pc:docMk/>
            <pc:sldMk cId="3856490741" sldId="1096"/>
            <ac:spMk id="18" creationId="{194FBBB6-0533-4657-A20A-D76C277FD87D}"/>
          </ac:spMkLst>
        </pc:spChg>
        <pc:spChg chg="add mod">
          <ac:chgData name="Stalin Jacob Wilson Packia Dhas" userId="050d7d71-3621-4503-95e8-1c9a9d962492" providerId="ADAL" clId="{3FBC77E1-FE42-4F9E-B4B2-3759F3328945}" dt="2026-04-29T14:23:00.845" v="9759"/>
          <ac:spMkLst>
            <pc:docMk/>
            <pc:sldMk cId="3856490741" sldId="1096"/>
            <ac:spMk id="19" creationId="{FC195FD9-78D1-4FC9-8569-ACDEAE81804F}"/>
          </ac:spMkLst>
        </pc:spChg>
        <pc:spChg chg="add mod">
          <ac:chgData name="Stalin Jacob Wilson Packia Dhas" userId="050d7d71-3621-4503-95e8-1c9a9d962492" providerId="ADAL" clId="{3FBC77E1-FE42-4F9E-B4B2-3759F3328945}" dt="2026-04-29T14:23:00.849" v="9768"/>
          <ac:spMkLst>
            <pc:docMk/>
            <pc:sldMk cId="3856490741" sldId="1096"/>
            <ac:spMk id="20" creationId="{F8C04A4D-6195-4EDD-9876-536E666A1F2C}"/>
          </ac:spMkLst>
        </pc:spChg>
        <pc:spChg chg="add mod">
          <ac:chgData name="Stalin Jacob Wilson Packia Dhas" userId="050d7d71-3621-4503-95e8-1c9a9d962492" providerId="ADAL" clId="{3FBC77E1-FE42-4F9E-B4B2-3759F3328945}" dt="2026-04-29T14:23:00.854" v="9779"/>
          <ac:spMkLst>
            <pc:docMk/>
            <pc:sldMk cId="3856490741" sldId="1096"/>
            <ac:spMk id="21" creationId="{6943CDE5-CBF4-47ED-9078-912BBF231D63}"/>
          </ac:spMkLst>
        </pc:spChg>
        <pc:spChg chg="add mod">
          <ac:chgData name="Stalin Jacob Wilson Packia Dhas" userId="050d7d71-3621-4503-95e8-1c9a9d962492" providerId="ADAL" clId="{3FBC77E1-FE42-4F9E-B4B2-3759F3328945}" dt="2026-04-29T14:23:00.858" v="9789"/>
          <ac:spMkLst>
            <pc:docMk/>
            <pc:sldMk cId="3856490741" sldId="1096"/>
            <ac:spMk id="22" creationId="{28C87741-1A47-403D-8DC3-CFE82A55CE1F}"/>
          </ac:spMkLst>
        </pc:spChg>
        <pc:spChg chg="add mod">
          <ac:chgData name="Stalin Jacob Wilson Packia Dhas" userId="050d7d71-3621-4503-95e8-1c9a9d962492" providerId="ADAL" clId="{3FBC77E1-FE42-4F9E-B4B2-3759F3328945}" dt="2026-04-29T14:23:00.859" v="9799"/>
          <ac:spMkLst>
            <pc:docMk/>
            <pc:sldMk cId="3856490741" sldId="1096"/>
            <ac:spMk id="23" creationId="{B0592A6E-0284-48DD-9DE0-882737AA7973}"/>
          </ac:spMkLst>
        </pc:spChg>
        <pc:spChg chg="add mod">
          <ac:chgData name="Stalin Jacob Wilson Packia Dhas" userId="050d7d71-3621-4503-95e8-1c9a9d962492" providerId="ADAL" clId="{3FBC77E1-FE42-4F9E-B4B2-3759F3328945}" dt="2026-04-29T14:23:00.867" v="9808"/>
          <ac:spMkLst>
            <pc:docMk/>
            <pc:sldMk cId="3856490741" sldId="1096"/>
            <ac:spMk id="24" creationId="{DCCAB2C9-4E9E-4B76-BC1A-D0150B384BA2}"/>
          </ac:spMkLst>
        </pc:spChg>
        <pc:spChg chg="add mod">
          <ac:chgData name="Stalin Jacob Wilson Packia Dhas" userId="050d7d71-3621-4503-95e8-1c9a9d962492" providerId="ADAL" clId="{3FBC77E1-FE42-4F9E-B4B2-3759F3328945}" dt="2026-04-29T14:23:00.873" v="9819"/>
          <ac:spMkLst>
            <pc:docMk/>
            <pc:sldMk cId="3856490741" sldId="1096"/>
            <ac:spMk id="25" creationId="{58960A94-6A19-4EA1-82DF-84C3A279DFB6}"/>
          </ac:spMkLst>
        </pc:spChg>
        <pc:spChg chg="add mod">
          <ac:chgData name="Stalin Jacob Wilson Packia Dhas" userId="050d7d71-3621-4503-95e8-1c9a9d962492" providerId="ADAL" clId="{3FBC77E1-FE42-4F9E-B4B2-3759F3328945}" dt="2026-04-29T14:23:00.876" v="9829"/>
          <ac:spMkLst>
            <pc:docMk/>
            <pc:sldMk cId="3856490741" sldId="1096"/>
            <ac:spMk id="26" creationId="{2B1295DD-EA51-4D78-A763-B276291202C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6.432" v="10476" actId="47"/>
        <pc:sldMkLst>
          <pc:docMk/>
          <pc:sldMk cId="1500260861" sldId="1097"/>
        </pc:sldMkLst>
        <pc:spChg chg="mod">
          <ac:chgData name="Stalin Jacob Wilson Packia Dhas" userId="050d7d71-3621-4503-95e8-1c9a9d962492" providerId="ADAL" clId="{3FBC77E1-FE42-4F9E-B4B2-3759F3328945}" dt="2026-04-29T14:23:01.867" v="9833"/>
          <ac:spMkLst>
            <pc:docMk/>
            <pc:sldMk cId="1500260861" sldId="109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3:01.887" v="9834"/>
          <ac:spMkLst>
            <pc:docMk/>
            <pc:sldMk cId="1500260861" sldId="109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3:01.892" v="9845"/>
          <ac:spMkLst>
            <pc:docMk/>
            <pc:sldMk cId="1500260861" sldId="1097"/>
            <ac:spMk id="4" creationId="{44F251D5-6AE5-40CA-B350-DE8A014C45AF}"/>
          </ac:spMkLst>
        </pc:spChg>
        <pc:spChg chg="add mod">
          <ac:chgData name="Stalin Jacob Wilson Packia Dhas" userId="050d7d71-3621-4503-95e8-1c9a9d962492" providerId="ADAL" clId="{3FBC77E1-FE42-4F9E-B4B2-3759F3328945}" dt="2026-04-29T14:23:01.900" v="9857"/>
          <ac:spMkLst>
            <pc:docMk/>
            <pc:sldMk cId="1500260861" sldId="1097"/>
            <ac:spMk id="5" creationId="{C7D0FA0B-BB23-46D7-8C9B-2B8F300CEBC5}"/>
          </ac:spMkLst>
        </pc:spChg>
        <pc:spChg chg="add mod">
          <ac:chgData name="Stalin Jacob Wilson Packia Dhas" userId="050d7d71-3621-4503-95e8-1c9a9d962492" providerId="ADAL" clId="{3FBC77E1-FE42-4F9E-B4B2-3759F3328945}" dt="2026-04-29T14:23:01.900" v="9864"/>
          <ac:spMkLst>
            <pc:docMk/>
            <pc:sldMk cId="1500260861" sldId="1097"/>
            <ac:spMk id="6" creationId="{6E34780F-0BDE-48A5-A873-244809D9E855}"/>
          </ac:spMkLst>
        </pc:spChg>
        <pc:spChg chg="add mod">
          <ac:chgData name="Stalin Jacob Wilson Packia Dhas" userId="050d7d71-3621-4503-95e8-1c9a9d962492" providerId="ADAL" clId="{3FBC77E1-FE42-4F9E-B4B2-3759F3328945}" dt="2026-04-29T14:23:01.907" v="9871"/>
          <ac:spMkLst>
            <pc:docMk/>
            <pc:sldMk cId="1500260861" sldId="1097"/>
            <ac:spMk id="7" creationId="{E51FBDC7-6D9A-4192-AB36-8FFC6037994E}"/>
          </ac:spMkLst>
        </pc:spChg>
        <pc:spChg chg="add mod">
          <ac:chgData name="Stalin Jacob Wilson Packia Dhas" userId="050d7d71-3621-4503-95e8-1c9a9d962492" providerId="ADAL" clId="{3FBC77E1-FE42-4F9E-B4B2-3759F3328945}" dt="2026-04-29T14:23:01.914" v="9878"/>
          <ac:spMkLst>
            <pc:docMk/>
            <pc:sldMk cId="1500260861" sldId="1097"/>
            <ac:spMk id="8" creationId="{E04299FA-FD5F-4F62-BCCF-89727CD0CA89}"/>
          </ac:spMkLst>
        </pc:spChg>
        <pc:spChg chg="add mod">
          <ac:chgData name="Stalin Jacob Wilson Packia Dhas" userId="050d7d71-3621-4503-95e8-1c9a9d962492" providerId="ADAL" clId="{3FBC77E1-FE42-4F9E-B4B2-3759F3328945}" dt="2026-04-29T14:23:01.922" v="9885"/>
          <ac:spMkLst>
            <pc:docMk/>
            <pc:sldMk cId="1500260861" sldId="1097"/>
            <ac:spMk id="9" creationId="{1FA3BF94-D8DA-4707-B820-230C1E037700}"/>
          </ac:spMkLst>
        </pc:spChg>
        <pc:spChg chg="add mod">
          <ac:chgData name="Stalin Jacob Wilson Packia Dhas" userId="050d7d71-3621-4503-95e8-1c9a9d962492" providerId="ADAL" clId="{3FBC77E1-FE42-4F9E-B4B2-3759F3328945}" dt="2026-04-29T14:23:01.933" v="9895"/>
          <ac:spMkLst>
            <pc:docMk/>
            <pc:sldMk cId="1500260861" sldId="1097"/>
            <ac:spMk id="10" creationId="{343B1F5C-D5B2-4A3E-B91F-5A222088D5F6}"/>
          </ac:spMkLst>
        </pc:spChg>
        <pc:spChg chg="add mod">
          <ac:chgData name="Stalin Jacob Wilson Packia Dhas" userId="050d7d71-3621-4503-95e8-1c9a9d962492" providerId="ADAL" clId="{3FBC77E1-FE42-4F9E-B4B2-3759F3328945}" dt="2026-04-29T14:23:01.934" v="9904"/>
          <ac:spMkLst>
            <pc:docMk/>
            <pc:sldMk cId="1500260861" sldId="1097"/>
            <ac:spMk id="11" creationId="{7E76159C-6505-401C-83C7-2F0BCD4985FA}"/>
          </ac:spMkLst>
        </pc:spChg>
        <pc:spChg chg="add mod">
          <ac:chgData name="Stalin Jacob Wilson Packia Dhas" userId="050d7d71-3621-4503-95e8-1c9a9d962492" providerId="ADAL" clId="{3FBC77E1-FE42-4F9E-B4B2-3759F3328945}" dt="2026-04-29T14:23:01.942" v="9915"/>
          <ac:spMkLst>
            <pc:docMk/>
            <pc:sldMk cId="1500260861" sldId="1097"/>
            <ac:spMk id="12" creationId="{1B23A3AB-3EF0-4556-991E-6EF6E6A5EA5E}"/>
          </ac:spMkLst>
        </pc:spChg>
        <pc:spChg chg="add mod">
          <ac:chgData name="Stalin Jacob Wilson Packia Dhas" userId="050d7d71-3621-4503-95e8-1c9a9d962492" providerId="ADAL" clId="{3FBC77E1-FE42-4F9E-B4B2-3759F3328945}" dt="2026-04-29T14:23:01.947" v="9925"/>
          <ac:spMkLst>
            <pc:docMk/>
            <pc:sldMk cId="1500260861" sldId="1097"/>
            <ac:spMk id="13" creationId="{84B89CC0-5637-4081-A44F-2D5D27825BAA}"/>
          </ac:spMkLst>
        </pc:spChg>
        <pc:spChg chg="add mod">
          <ac:chgData name="Stalin Jacob Wilson Packia Dhas" userId="050d7d71-3621-4503-95e8-1c9a9d962492" providerId="ADAL" clId="{3FBC77E1-FE42-4F9E-B4B2-3759F3328945}" dt="2026-04-29T14:23:01.950" v="9935"/>
          <ac:spMkLst>
            <pc:docMk/>
            <pc:sldMk cId="1500260861" sldId="1097"/>
            <ac:spMk id="14" creationId="{A4B3D575-F656-4AFA-A4D4-09F6E60CC482}"/>
          </ac:spMkLst>
        </pc:spChg>
        <pc:spChg chg="add mod">
          <ac:chgData name="Stalin Jacob Wilson Packia Dhas" userId="050d7d71-3621-4503-95e8-1c9a9d962492" providerId="ADAL" clId="{3FBC77E1-FE42-4F9E-B4B2-3759F3328945}" dt="2026-04-29T14:23:01.956" v="9944"/>
          <ac:spMkLst>
            <pc:docMk/>
            <pc:sldMk cId="1500260861" sldId="1097"/>
            <ac:spMk id="15" creationId="{FCB8D627-4013-4D7B-8CD6-D88F075567E3}"/>
          </ac:spMkLst>
        </pc:spChg>
        <pc:spChg chg="add mod">
          <ac:chgData name="Stalin Jacob Wilson Packia Dhas" userId="050d7d71-3621-4503-95e8-1c9a9d962492" providerId="ADAL" clId="{3FBC77E1-FE42-4F9E-B4B2-3759F3328945}" dt="2026-04-29T14:23:01.959" v="9955"/>
          <ac:spMkLst>
            <pc:docMk/>
            <pc:sldMk cId="1500260861" sldId="1097"/>
            <ac:spMk id="16" creationId="{C5D9C562-92E3-427E-AC1E-157C4DAE69A3}"/>
          </ac:spMkLst>
        </pc:spChg>
        <pc:spChg chg="add mod">
          <ac:chgData name="Stalin Jacob Wilson Packia Dhas" userId="050d7d71-3621-4503-95e8-1c9a9d962492" providerId="ADAL" clId="{3FBC77E1-FE42-4F9E-B4B2-3759F3328945}" dt="2026-04-29T14:23:01.965" v="9965"/>
          <ac:spMkLst>
            <pc:docMk/>
            <pc:sldMk cId="1500260861" sldId="1097"/>
            <ac:spMk id="17" creationId="{1D0D181B-6253-40A6-81CA-115322D3EB2A}"/>
          </ac:spMkLst>
        </pc:spChg>
        <pc:spChg chg="add mod">
          <ac:chgData name="Stalin Jacob Wilson Packia Dhas" userId="050d7d71-3621-4503-95e8-1c9a9d962492" providerId="ADAL" clId="{3FBC77E1-FE42-4F9E-B4B2-3759F3328945}" dt="2026-04-29T14:23:01.967" v="9975"/>
          <ac:spMkLst>
            <pc:docMk/>
            <pc:sldMk cId="1500260861" sldId="1097"/>
            <ac:spMk id="18" creationId="{CD7EBF36-A414-4A9B-AC20-A3A0D9A06C43}"/>
          </ac:spMkLst>
        </pc:spChg>
        <pc:spChg chg="add mod">
          <ac:chgData name="Stalin Jacob Wilson Packia Dhas" userId="050d7d71-3621-4503-95e8-1c9a9d962492" providerId="ADAL" clId="{3FBC77E1-FE42-4F9E-B4B2-3759F3328945}" dt="2026-04-29T14:23:01.973" v="9984"/>
          <ac:spMkLst>
            <pc:docMk/>
            <pc:sldMk cId="1500260861" sldId="1097"/>
            <ac:spMk id="19" creationId="{32D6FA28-BD99-47D8-8D6C-B069EE58E199}"/>
          </ac:spMkLst>
        </pc:spChg>
        <pc:spChg chg="add mod">
          <ac:chgData name="Stalin Jacob Wilson Packia Dhas" userId="050d7d71-3621-4503-95e8-1c9a9d962492" providerId="ADAL" clId="{3FBC77E1-FE42-4F9E-B4B2-3759F3328945}" dt="2026-04-29T14:23:01.975" v="9995"/>
          <ac:spMkLst>
            <pc:docMk/>
            <pc:sldMk cId="1500260861" sldId="1097"/>
            <ac:spMk id="20" creationId="{D938BFFE-565B-4025-A80D-90C741757FB7}"/>
          </ac:spMkLst>
        </pc:spChg>
        <pc:spChg chg="add mod">
          <ac:chgData name="Stalin Jacob Wilson Packia Dhas" userId="050d7d71-3621-4503-95e8-1c9a9d962492" providerId="ADAL" clId="{3FBC77E1-FE42-4F9E-B4B2-3759F3328945}" dt="2026-04-29T14:23:01.983" v="10005"/>
          <ac:spMkLst>
            <pc:docMk/>
            <pc:sldMk cId="1500260861" sldId="1097"/>
            <ac:spMk id="21" creationId="{FF0C6000-2D92-487D-9460-CA415EF6D733}"/>
          </ac:spMkLst>
        </pc:spChg>
        <pc:spChg chg="add mod">
          <ac:chgData name="Stalin Jacob Wilson Packia Dhas" userId="050d7d71-3621-4503-95e8-1c9a9d962492" providerId="ADAL" clId="{3FBC77E1-FE42-4F9E-B4B2-3759F3328945}" dt="2026-04-29T14:23:01.984" v="10015"/>
          <ac:spMkLst>
            <pc:docMk/>
            <pc:sldMk cId="1500260861" sldId="1097"/>
            <ac:spMk id="22" creationId="{31F71F5B-7AEE-4E22-8D43-41F5D0D3AD35}"/>
          </ac:spMkLst>
        </pc:spChg>
        <pc:spChg chg="add mod">
          <ac:chgData name="Stalin Jacob Wilson Packia Dhas" userId="050d7d71-3621-4503-95e8-1c9a9d962492" providerId="ADAL" clId="{3FBC77E1-FE42-4F9E-B4B2-3759F3328945}" dt="2026-04-29T14:23:01.991" v="10024"/>
          <ac:spMkLst>
            <pc:docMk/>
            <pc:sldMk cId="1500260861" sldId="1097"/>
            <ac:spMk id="23" creationId="{226BDC23-334F-4766-BFA8-6896FCB3C455}"/>
          </ac:spMkLst>
        </pc:spChg>
        <pc:spChg chg="add mod">
          <ac:chgData name="Stalin Jacob Wilson Packia Dhas" userId="050d7d71-3621-4503-95e8-1c9a9d962492" providerId="ADAL" clId="{3FBC77E1-FE42-4F9E-B4B2-3759F3328945}" dt="2026-04-29T14:23:01.995" v="10035"/>
          <ac:spMkLst>
            <pc:docMk/>
            <pc:sldMk cId="1500260861" sldId="1097"/>
            <ac:spMk id="24" creationId="{2F0DA70D-3451-4EC8-A5D6-D063AA5A8A71}"/>
          </ac:spMkLst>
        </pc:spChg>
        <pc:spChg chg="add mod">
          <ac:chgData name="Stalin Jacob Wilson Packia Dhas" userId="050d7d71-3621-4503-95e8-1c9a9d962492" providerId="ADAL" clId="{3FBC77E1-FE42-4F9E-B4B2-3759F3328945}" dt="2026-04-29T14:23:02" v="10045"/>
          <ac:spMkLst>
            <pc:docMk/>
            <pc:sldMk cId="1500260861" sldId="1097"/>
            <ac:spMk id="25" creationId="{BBB7B610-5950-40E3-9AE0-AE9ECB585BF1}"/>
          </ac:spMkLst>
        </pc:spChg>
        <pc:spChg chg="add mod">
          <ac:chgData name="Stalin Jacob Wilson Packia Dhas" userId="050d7d71-3621-4503-95e8-1c9a9d962492" providerId="ADAL" clId="{3FBC77E1-FE42-4F9E-B4B2-3759F3328945}" dt="2026-04-29T14:23:02.015" v="10061"/>
          <ac:spMkLst>
            <pc:docMk/>
            <pc:sldMk cId="1500260861" sldId="1097"/>
            <ac:spMk id="26" creationId="{AE6ACB0C-F242-482B-9B06-806CFA2F02F6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3.113" v="26433" actId="47"/>
        <pc:sldMkLst>
          <pc:docMk/>
          <pc:sldMk cId="4168411335" sldId="1097"/>
        </pc:sldMkLst>
        <pc:spChg chg="mod">
          <ac:chgData name="Stalin Jacob Wilson Packia Dhas" userId="050d7d71-3621-4503-95e8-1c9a9d962492" providerId="ADAL" clId="{3FBC77E1-FE42-4F9E-B4B2-3759F3328945}" dt="2026-04-29T14:42:37.577" v="26337" actId="404"/>
          <ac:spMkLst>
            <pc:docMk/>
            <pc:sldMk cId="4168411335" sldId="1097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1.657" v="16651"/>
          <ac:spMkLst>
            <pc:docMk/>
            <pc:sldMk cId="4168411335" sldId="1097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1.673" v="16662"/>
          <ac:spMkLst>
            <pc:docMk/>
            <pc:sldMk cId="4168411335" sldId="1097"/>
            <ac:spMk id="4" creationId="{6B3FD39B-F7A8-45C9-AC90-F1750E4CAFE5}"/>
          </ac:spMkLst>
        </pc:spChg>
        <pc:spChg chg="add mod">
          <ac:chgData name="Stalin Jacob Wilson Packia Dhas" userId="050d7d71-3621-4503-95e8-1c9a9d962492" providerId="ADAL" clId="{3FBC77E1-FE42-4F9E-B4B2-3759F3328945}" dt="2026-04-29T14:33:21.673" v="16674"/>
          <ac:spMkLst>
            <pc:docMk/>
            <pc:sldMk cId="4168411335" sldId="1097"/>
            <ac:spMk id="5" creationId="{7AA4B33F-7643-4C53-8A31-C129F1D5A673}"/>
          </ac:spMkLst>
        </pc:spChg>
        <pc:spChg chg="add mod">
          <ac:chgData name="Stalin Jacob Wilson Packia Dhas" userId="050d7d71-3621-4503-95e8-1c9a9d962492" providerId="ADAL" clId="{3FBC77E1-FE42-4F9E-B4B2-3759F3328945}" dt="2026-04-29T14:33:21.673" v="16681"/>
          <ac:spMkLst>
            <pc:docMk/>
            <pc:sldMk cId="4168411335" sldId="1097"/>
            <ac:spMk id="6" creationId="{B9A36DCE-88B4-4F6D-9C1F-8762A818D787}"/>
          </ac:spMkLst>
        </pc:spChg>
        <pc:spChg chg="add mod">
          <ac:chgData name="Stalin Jacob Wilson Packia Dhas" userId="050d7d71-3621-4503-95e8-1c9a9d962492" providerId="ADAL" clId="{3FBC77E1-FE42-4F9E-B4B2-3759F3328945}" dt="2026-04-29T14:33:21.673" v="16688"/>
          <ac:spMkLst>
            <pc:docMk/>
            <pc:sldMk cId="4168411335" sldId="1097"/>
            <ac:spMk id="7" creationId="{0AB441B4-EF26-4BC2-893C-B22DA1C18A64}"/>
          </ac:spMkLst>
        </pc:spChg>
        <pc:spChg chg="add mod">
          <ac:chgData name="Stalin Jacob Wilson Packia Dhas" userId="050d7d71-3621-4503-95e8-1c9a9d962492" providerId="ADAL" clId="{3FBC77E1-FE42-4F9E-B4B2-3759F3328945}" dt="2026-04-29T14:33:21.689" v="16695"/>
          <ac:spMkLst>
            <pc:docMk/>
            <pc:sldMk cId="4168411335" sldId="1097"/>
            <ac:spMk id="8" creationId="{2C3F90BB-0F9B-4F79-BB68-99B91E46EC5C}"/>
          </ac:spMkLst>
        </pc:spChg>
        <pc:spChg chg="add mod">
          <ac:chgData name="Stalin Jacob Wilson Packia Dhas" userId="050d7d71-3621-4503-95e8-1c9a9d962492" providerId="ADAL" clId="{3FBC77E1-FE42-4F9E-B4B2-3759F3328945}" dt="2026-04-29T14:33:21.689" v="16702"/>
          <ac:spMkLst>
            <pc:docMk/>
            <pc:sldMk cId="4168411335" sldId="1097"/>
            <ac:spMk id="9" creationId="{14673D56-1D74-478D-8BF6-BE8C8DAD1398}"/>
          </ac:spMkLst>
        </pc:spChg>
        <pc:spChg chg="add mod">
          <ac:chgData name="Stalin Jacob Wilson Packia Dhas" userId="050d7d71-3621-4503-95e8-1c9a9d962492" providerId="ADAL" clId="{3FBC77E1-FE42-4F9E-B4B2-3759F3328945}" dt="2026-04-29T14:33:21.705" v="16712"/>
          <ac:spMkLst>
            <pc:docMk/>
            <pc:sldMk cId="4168411335" sldId="1097"/>
            <ac:spMk id="10" creationId="{1765F885-9E03-4C18-B4CC-02C0E4C8037D}"/>
          </ac:spMkLst>
        </pc:spChg>
        <pc:spChg chg="add mod">
          <ac:chgData name="Stalin Jacob Wilson Packia Dhas" userId="050d7d71-3621-4503-95e8-1c9a9d962492" providerId="ADAL" clId="{3FBC77E1-FE42-4F9E-B4B2-3759F3328945}" dt="2026-04-29T14:33:21.705" v="16721"/>
          <ac:spMkLst>
            <pc:docMk/>
            <pc:sldMk cId="4168411335" sldId="1097"/>
            <ac:spMk id="11" creationId="{1D480CE0-683A-4389-BE31-54DDA957E5AF}"/>
          </ac:spMkLst>
        </pc:spChg>
        <pc:spChg chg="add mod">
          <ac:chgData name="Stalin Jacob Wilson Packia Dhas" userId="050d7d71-3621-4503-95e8-1c9a9d962492" providerId="ADAL" clId="{3FBC77E1-FE42-4F9E-B4B2-3759F3328945}" dt="2026-04-29T14:33:21.714" v="16732"/>
          <ac:spMkLst>
            <pc:docMk/>
            <pc:sldMk cId="4168411335" sldId="1097"/>
            <ac:spMk id="12" creationId="{30F6FA80-799C-4B3E-AA4D-EC764DCE1C0A}"/>
          </ac:spMkLst>
        </pc:spChg>
        <pc:spChg chg="add mod">
          <ac:chgData name="Stalin Jacob Wilson Packia Dhas" userId="050d7d71-3621-4503-95e8-1c9a9d962492" providerId="ADAL" clId="{3FBC77E1-FE42-4F9E-B4B2-3759F3328945}" dt="2026-04-29T14:33:21.721" v="16742"/>
          <ac:spMkLst>
            <pc:docMk/>
            <pc:sldMk cId="4168411335" sldId="1097"/>
            <ac:spMk id="13" creationId="{2F5362FA-7488-429A-B5E0-539477CCEEC1}"/>
          </ac:spMkLst>
        </pc:spChg>
        <pc:spChg chg="add mod">
          <ac:chgData name="Stalin Jacob Wilson Packia Dhas" userId="050d7d71-3621-4503-95e8-1c9a9d962492" providerId="ADAL" clId="{3FBC77E1-FE42-4F9E-B4B2-3759F3328945}" dt="2026-04-29T14:33:21.726" v="16752"/>
          <ac:spMkLst>
            <pc:docMk/>
            <pc:sldMk cId="4168411335" sldId="1097"/>
            <ac:spMk id="14" creationId="{165EFFC6-10CF-4EBD-AB13-ED7E28681623}"/>
          </ac:spMkLst>
        </pc:spChg>
        <pc:spChg chg="add mod">
          <ac:chgData name="Stalin Jacob Wilson Packia Dhas" userId="050d7d71-3621-4503-95e8-1c9a9d962492" providerId="ADAL" clId="{3FBC77E1-FE42-4F9E-B4B2-3759F3328945}" dt="2026-04-29T14:33:21.728" v="16761"/>
          <ac:spMkLst>
            <pc:docMk/>
            <pc:sldMk cId="4168411335" sldId="1097"/>
            <ac:spMk id="15" creationId="{12DF323E-1B98-4973-BDD1-6C18C352F3D7}"/>
          </ac:spMkLst>
        </pc:spChg>
        <pc:spChg chg="add mod">
          <ac:chgData name="Stalin Jacob Wilson Packia Dhas" userId="050d7d71-3621-4503-95e8-1c9a9d962492" providerId="ADAL" clId="{3FBC77E1-FE42-4F9E-B4B2-3759F3328945}" dt="2026-04-29T14:33:21.733" v="16772"/>
          <ac:spMkLst>
            <pc:docMk/>
            <pc:sldMk cId="4168411335" sldId="1097"/>
            <ac:spMk id="16" creationId="{36CAD13F-C89A-4639-A873-C54E3AE54F21}"/>
          </ac:spMkLst>
        </pc:spChg>
        <pc:spChg chg="add mod">
          <ac:chgData name="Stalin Jacob Wilson Packia Dhas" userId="050d7d71-3621-4503-95e8-1c9a9d962492" providerId="ADAL" clId="{3FBC77E1-FE42-4F9E-B4B2-3759F3328945}" dt="2026-04-29T14:33:21.737" v="16782"/>
          <ac:spMkLst>
            <pc:docMk/>
            <pc:sldMk cId="4168411335" sldId="1097"/>
            <ac:spMk id="17" creationId="{53F9D599-4B40-45B5-B677-DBBE20ADB48E}"/>
          </ac:spMkLst>
        </pc:spChg>
        <pc:spChg chg="add mod">
          <ac:chgData name="Stalin Jacob Wilson Packia Dhas" userId="050d7d71-3621-4503-95e8-1c9a9d962492" providerId="ADAL" clId="{3FBC77E1-FE42-4F9E-B4B2-3759F3328945}" dt="2026-04-29T14:33:21.741" v="16792"/>
          <ac:spMkLst>
            <pc:docMk/>
            <pc:sldMk cId="4168411335" sldId="1097"/>
            <ac:spMk id="18" creationId="{1571C68B-5614-4077-9B3C-111915B32AC1}"/>
          </ac:spMkLst>
        </pc:spChg>
        <pc:spChg chg="add mod">
          <ac:chgData name="Stalin Jacob Wilson Packia Dhas" userId="050d7d71-3621-4503-95e8-1c9a9d962492" providerId="ADAL" clId="{3FBC77E1-FE42-4F9E-B4B2-3759F3328945}" dt="2026-04-29T14:33:21.745" v="16801"/>
          <ac:spMkLst>
            <pc:docMk/>
            <pc:sldMk cId="4168411335" sldId="1097"/>
            <ac:spMk id="19" creationId="{4C8CB46E-F529-449C-8AD3-F7FA4FD555FA}"/>
          </ac:spMkLst>
        </pc:spChg>
        <pc:spChg chg="add mod">
          <ac:chgData name="Stalin Jacob Wilson Packia Dhas" userId="050d7d71-3621-4503-95e8-1c9a9d962492" providerId="ADAL" clId="{3FBC77E1-FE42-4F9E-B4B2-3759F3328945}" dt="2026-04-29T14:33:21.751" v="16812"/>
          <ac:spMkLst>
            <pc:docMk/>
            <pc:sldMk cId="4168411335" sldId="1097"/>
            <ac:spMk id="20" creationId="{B3AA2CFA-BBD4-426B-9556-238C5913CFAA}"/>
          </ac:spMkLst>
        </pc:spChg>
        <pc:spChg chg="add mod">
          <ac:chgData name="Stalin Jacob Wilson Packia Dhas" userId="050d7d71-3621-4503-95e8-1c9a9d962492" providerId="ADAL" clId="{3FBC77E1-FE42-4F9E-B4B2-3759F3328945}" dt="2026-04-29T14:33:21.753" v="16822"/>
          <ac:spMkLst>
            <pc:docMk/>
            <pc:sldMk cId="4168411335" sldId="1097"/>
            <ac:spMk id="21" creationId="{2140B127-765C-4980-9FBC-EA0ED0BD0861}"/>
          </ac:spMkLst>
        </pc:spChg>
        <pc:spChg chg="add mod">
          <ac:chgData name="Stalin Jacob Wilson Packia Dhas" userId="050d7d71-3621-4503-95e8-1c9a9d962492" providerId="ADAL" clId="{3FBC77E1-FE42-4F9E-B4B2-3759F3328945}" dt="2026-04-29T14:33:21.753" v="16832"/>
          <ac:spMkLst>
            <pc:docMk/>
            <pc:sldMk cId="4168411335" sldId="1097"/>
            <ac:spMk id="22" creationId="{C3807291-2F81-44F5-9457-8E466E54DE5C}"/>
          </ac:spMkLst>
        </pc:spChg>
        <pc:spChg chg="add mod">
          <ac:chgData name="Stalin Jacob Wilson Packia Dhas" userId="050d7d71-3621-4503-95e8-1c9a9d962492" providerId="ADAL" clId="{3FBC77E1-FE42-4F9E-B4B2-3759F3328945}" dt="2026-04-29T14:33:21.753" v="16841"/>
          <ac:spMkLst>
            <pc:docMk/>
            <pc:sldMk cId="4168411335" sldId="1097"/>
            <ac:spMk id="23" creationId="{2C9F13B6-FEC2-4ADD-8352-F26ED201BF00}"/>
          </ac:spMkLst>
        </pc:spChg>
        <pc:spChg chg="add mod">
          <ac:chgData name="Stalin Jacob Wilson Packia Dhas" userId="050d7d71-3621-4503-95e8-1c9a9d962492" providerId="ADAL" clId="{3FBC77E1-FE42-4F9E-B4B2-3759F3328945}" dt="2026-04-29T14:33:21.753" v="16852"/>
          <ac:spMkLst>
            <pc:docMk/>
            <pc:sldMk cId="4168411335" sldId="1097"/>
            <ac:spMk id="24" creationId="{869048F8-3982-46EC-9C2B-D08DA64FC21B}"/>
          </ac:spMkLst>
        </pc:spChg>
        <pc:spChg chg="add mod">
          <ac:chgData name="Stalin Jacob Wilson Packia Dhas" userId="050d7d71-3621-4503-95e8-1c9a9d962492" providerId="ADAL" clId="{3FBC77E1-FE42-4F9E-B4B2-3759F3328945}" dt="2026-04-29T14:33:21.769" v="16862"/>
          <ac:spMkLst>
            <pc:docMk/>
            <pc:sldMk cId="4168411335" sldId="1097"/>
            <ac:spMk id="25" creationId="{5C1E6824-3846-476A-8387-300E9156A218}"/>
          </ac:spMkLst>
        </pc:spChg>
        <pc:spChg chg="add mod">
          <ac:chgData name="Stalin Jacob Wilson Packia Dhas" userId="050d7d71-3621-4503-95e8-1c9a9d962492" providerId="ADAL" clId="{3FBC77E1-FE42-4F9E-B4B2-3759F3328945}" dt="2026-04-29T14:33:21.774" v="16878"/>
          <ac:spMkLst>
            <pc:docMk/>
            <pc:sldMk cId="4168411335" sldId="1097"/>
            <ac:spMk id="26" creationId="{46B10795-5F38-4DED-8BB7-EC741DDF1F3F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4.048" v="26434" actId="47"/>
        <pc:sldMkLst>
          <pc:docMk/>
          <pc:sldMk cId="1940286930" sldId="1098"/>
        </pc:sldMkLst>
        <pc:spChg chg="mod">
          <ac:chgData name="Stalin Jacob Wilson Packia Dhas" userId="050d7d71-3621-4503-95e8-1c9a9d962492" providerId="ADAL" clId="{3FBC77E1-FE42-4F9E-B4B2-3759F3328945}" dt="2026-04-29T14:42:53.662" v="26341" actId="1076"/>
          <ac:spMkLst>
            <pc:docMk/>
            <pc:sldMk cId="1940286930" sldId="109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2.982" v="16884"/>
          <ac:spMkLst>
            <pc:docMk/>
            <pc:sldMk cId="1940286930" sldId="109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2.988" v="16895"/>
          <ac:spMkLst>
            <pc:docMk/>
            <pc:sldMk cId="1940286930" sldId="1098"/>
            <ac:spMk id="4" creationId="{C223C785-7336-464B-9A69-D9CA53D07828}"/>
          </ac:spMkLst>
        </pc:spChg>
        <pc:spChg chg="add mod">
          <ac:chgData name="Stalin Jacob Wilson Packia Dhas" userId="050d7d71-3621-4503-95e8-1c9a9d962492" providerId="ADAL" clId="{3FBC77E1-FE42-4F9E-B4B2-3759F3328945}" dt="2026-04-29T14:33:22.988" v="16907"/>
          <ac:spMkLst>
            <pc:docMk/>
            <pc:sldMk cId="1940286930" sldId="1098"/>
            <ac:spMk id="5" creationId="{C21E0900-01A4-4ECB-B9BC-138C7948FAB5}"/>
          </ac:spMkLst>
        </pc:spChg>
        <pc:spChg chg="add mod">
          <ac:chgData name="Stalin Jacob Wilson Packia Dhas" userId="050d7d71-3621-4503-95e8-1c9a9d962492" providerId="ADAL" clId="{3FBC77E1-FE42-4F9E-B4B2-3759F3328945}" dt="2026-04-29T14:33:22.988" v="16914"/>
          <ac:spMkLst>
            <pc:docMk/>
            <pc:sldMk cId="1940286930" sldId="1098"/>
            <ac:spMk id="6" creationId="{BC816481-CD88-43A5-BBCF-352A0925100B}"/>
          </ac:spMkLst>
        </pc:spChg>
        <pc:spChg chg="add mod">
          <ac:chgData name="Stalin Jacob Wilson Packia Dhas" userId="050d7d71-3621-4503-95e8-1c9a9d962492" providerId="ADAL" clId="{3FBC77E1-FE42-4F9E-B4B2-3759F3328945}" dt="2026-04-29T14:33:22.999" v="16921"/>
          <ac:spMkLst>
            <pc:docMk/>
            <pc:sldMk cId="1940286930" sldId="1098"/>
            <ac:spMk id="7" creationId="{8D675A02-F062-40CA-90B5-318A84339B42}"/>
          </ac:spMkLst>
        </pc:spChg>
        <pc:spChg chg="add mod">
          <ac:chgData name="Stalin Jacob Wilson Packia Dhas" userId="050d7d71-3621-4503-95e8-1c9a9d962492" providerId="ADAL" clId="{3FBC77E1-FE42-4F9E-B4B2-3759F3328945}" dt="2026-04-29T14:33:23.001" v="16930"/>
          <ac:spMkLst>
            <pc:docMk/>
            <pc:sldMk cId="1940286930" sldId="1098"/>
            <ac:spMk id="8" creationId="{0B0C2BE5-DF92-4965-8391-4D5318CE9A03}"/>
          </ac:spMkLst>
        </pc:spChg>
        <pc:spChg chg="add mod">
          <ac:chgData name="Stalin Jacob Wilson Packia Dhas" userId="050d7d71-3621-4503-95e8-1c9a9d962492" providerId="ADAL" clId="{3FBC77E1-FE42-4F9E-B4B2-3759F3328945}" dt="2026-04-29T14:33:23.007" v="16937"/>
          <ac:spMkLst>
            <pc:docMk/>
            <pc:sldMk cId="1940286930" sldId="1098"/>
            <ac:spMk id="9" creationId="{5057FA60-8F35-4E6A-BCB7-3FCB99B0473D}"/>
          </ac:spMkLst>
        </pc:spChg>
        <pc:spChg chg="add mod">
          <ac:chgData name="Stalin Jacob Wilson Packia Dhas" userId="050d7d71-3621-4503-95e8-1c9a9d962492" providerId="ADAL" clId="{3FBC77E1-FE42-4F9E-B4B2-3759F3328945}" dt="2026-04-29T14:33:23.014" v="16944"/>
          <ac:spMkLst>
            <pc:docMk/>
            <pc:sldMk cId="1940286930" sldId="1098"/>
            <ac:spMk id="10" creationId="{F1A5DC67-6174-4A67-8CF8-6B6C9BA8580E}"/>
          </ac:spMkLst>
        </pc:spChg>
        <pc:spChg chg="add mod">
          <ac:chgData name="Stalin Jacob Wilson Packia Dhas" userId="050d7d71-3621-4503-95e8-1c9a9d962492" providerId="ADAL" clId="{3FBC77E1-FE42-4F9E-B4B2-3759F3328945}" dt="2026-04-29T14:33:23.014" v="16954"/>
          <ac:spMkLst>
            <pc:docMk/>
            <pc:sldMk cId="1940286930" sldId="1098"/>
            <ac:spMk id="11" creationId="{C8CDFD66-246E-411F-88BF-C7E303F6C758}"/>
          </ac:spMkLst>
        </pc:spChg>
        <pc:spChg chg="add mod">
          <ac:chgData name="Stalin Jacob Wilson Packia Dhas" userId="050d7d71-3621-4503-95e8-1c9a9d962492" providerId="ADAL" clId="{3FBC77E1-FE42-4F9E-B4B2-3759F3328945}" dt="2026-04-29T14:33:23.014" v="16965"/>
          <ac:spMkLst>
            <pc:docMk/>
            <pc:sldMk cId="1940286930" sldId="1098"/>
            <ac:spMk id="12" creationId="{2CE9D3AB-9D64-4D96-879A-05072616EF74}"/>
          </ac:spMkLst>
        </pc:spChg>
        <pc:spChg chg="add mod">
          <ac:chgData name="Stalin Jacob Wilson Packia Dhas" userId="050d7d71-3621-4503-95e8-1c9a9d962492" providerId="ADAL" clId="{3FBC77E1-FE42-4F9E-B4B2-3759F3328945}" dt="2026-04-29T14:33:23.014" v="16975"/>
          <ac:spMkLst>
            <pc:docMk/>
            <pc:sldMk cId="1940286930" sldId="1098"/>
            <ac:spMk id="13" creationId="{CA06E14E-C917-4FAC-BB02-BC2AFE335457}"/>
          </ac:spMkLst>
        </pc:spChg>
        <pc:spChg chg="add mod">
          <ac:chgData name="Stalin Jacob Wilson Packia Dhas" userId="050d7d71-3621-4503-95e8-1c9a9d962492" providerId="ADAL" clId="{3FBC77E1-FE42-4F9E-B4B2-3759F3328945}" dt="2026-04-29T14:33:23.030" v="16985"/>
          <ac:spMkLst>
            <pc:docMk/>
            <pc:sldMk cId="1940286930" sldId="1098"/>
            <ac:spMk id="14" creationId="{15330671-0C13-4A42-A170-DA8CDE5CCB7E}"/>
          </ac:spMkLst>
        </pc:spChg>
        <pc:spChg chg="add mod">
          <ac:chgData name="Stalin Jacob Wilson Packia Dhas" userId="050d7d71-3621-4503-95e8-1c9a9d962492" providerId="ADAL" clId="{3FBC77E1-FE42-4F9E-B4B2-3759F3328945}" dt="2026-04-29T14:33:23.030" v="16996"/>
          <ac:spMkLst>
            <pc:docMk/>
            <pc:sldMk cId="1940286930" sldId="1098"/>
            <ac:spMk id="15" creationId="{65EB6703-4346-495A-9BC6-D4A6FA78EA8A}"/>
          </ac:spMkLst>
        </pc:spChg>
        <pc:spChg chg="add mod">
          <ac:chgData name="Stalin Jacob Wilson Packia Dhas" userId="050d7d71-3621-4503-95e8-1c9a9d962492" providerId="ADAL" clId="{3FBC77E1-FE42-4F9E-B4B2-3759F3328945}" dt="2026-04-29T14:33:23.030" v="17006"/>
          <ac:spMkLst>
            <pc:docMk/>
            <pc:sldMk cId="1940286930" sldId="1098"/>
            <ac:spMk id="16" creationId="{14A8004F-1BBA-46DC-947B-B5F7CCA7F92E}"/>
          </ac:spMkLst>
        </pc:spChg>
        <pc:spChg chg="add mod">
          <ac:chgData name="Stalin Jacob Wilson Packia Dhas" userId="050d7d71-3621-4503-95e8-1c9a9d962492" providerId="ADAL" clId="{3FBC77E1-FE42-4F9E-B4B2-3759F3328945}" dt="2026-04-29T14:33:23.030" v="17016"/>
          <ac:spMkLst>
            <pc:docMk/>
            <pc:sldMk cId="1940286930" sldId="1098"/>
            <ac:spMk id="17" creationId="{74C34CCD-A6AD-48DE-BB70-4C97A4C77F5B}"/>
          </ac:spMkLst>
        </pc:spChg>
        <pc:spChg chg="add mod">
          <ac:chgData name="Stalin Jacob Wilson Packia Dhas" userId="050d7d71-3621-4503-95e8-1c9a9d962492" providerId="ADAL" clId="{3FBC77E1-FE42-4F9E-B4B2-3759F3328945}" dt="2026-04-29T14:33:23.030" v="17027"/>
          <ac:spMkLst>
            <pc:docMk/>
            <pc:sldMk cId="1940286930" sldId="1098"/>
            <ac:spMk id="18" creationId="{CAF4DF75-2C4C-4C72-BA7A-1122AB310ADF}"/>
          </ac:spMkLst>
        </pc:spChg>
        <pc:spChg chg="add mod">
          <ac:chgData name="Stalin Jacob Wilson Packia Dhas" userId="050d7d71-3621-4503-95e8-1c9a9d962492" providerId="ADAL" clId="{3FBC77E1-FE42-4F9E-B4B2-3759F3328945}" dt="2026-04-29T14:33:23.046" v="17037"/>
          <ac:spMkLst>
            <pc:docMk/>
            <pc:sldMk cId="1940286930" sldId="1098"/>
            <ac:spMk id="19" creationId="{33F42483-5855-4079-A179-C62CE56B5DC1}"/>
          </ac:spMkLst>
        </pc:spChg>
        <pc:spChg chg="add mod">
          <ac:chgData name="Stalin Jacob Wilson Packia Dhas" userId="050d7d71-3621-4503-95e8-1c9a9d962492" providerId="ADAL" clId="{3FBC77E1-FE42-4F9E-B4B2-3759F3328945}" dt="2026-04-29T14:33:23.046" v="17047"/>
          <ac:spMkLst>
            <pc:docMk/>
            <pc:sldMk cId="1940286930" sldId="1098"/>
            <ac:spMk id="20" creationId="{E37C7C67-A8B3-4DED-A99F-A01ACCC6C4DC}"/>
          </ac:spMkLst>
        </pc:spChg>
        <pc:spChg chg="add mod">
          <ac:chgData name="Stalin Jacob Wilson Packia Dhas" userId="050d7d71-3621-4503-95e8-1c9a9d962492" providerId="ADAL" clId="{3FBC77E1-FE42-4F9E-B4B2-3759F3328945}" dt="2026-04-29T14:33:23.046" v="17058"/>
          <ac:spMkLst>
            <pc:docMk/>
            <pc:sldMk cId="1940286930" sldId="1098"/>
            <ac:spMk id="21" creationId="{CFF96BC4-F5C2-46DD-8EBA-1659A47BBFA6}"/>
          </ac:spMkLst>
        </pc:spChg>
        <pc:spChg chg="add mod">
          <ac:chgData name="Stalin Jacob Wilson Packia Dhas" userId="050d7d71-3621-4503-95e8-1c9a9d962492" providerId="ADAL" clId="{3FBC77E1-FE42-4F9E-B4B2-3759F3328945}" dt="2026-04-29T14:33:23.046" v="17068"/>
          <ac:spMkLst>
            <pc:docMk/>
            <pc:sldMk cId="1940286930" sldId="1098"/>
            <ac:spMk id="22" creationId="{053E6EB0-988A-4A6E-83A9-A75543A95E4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26.689" v="10477" actId="47"/>
        <pc:sldMkLst>
          <pc:docMk/>
          <pc:sldMk cId="2955576868" sldId="1098"/>
        </pc:sldMkLst>
        <pc:spChg chg="mod">
          <ac:chgData name="Stalin Jacob Wilson Packia Dhas" userId="050d7d71-3621-4503-95e8-1c9a9d962492" providerId="ADAL" clId="{3FBC77E1-FE42-4F9E-B4B2-3759F3328945}" dt="2026-04-29T14:23:04.100" v="10066"/>
          <ac:spMkLst>
            <pc:docMk/>
            <pc:sldMk cId="2955576868" sldId="1098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3:04.117" v="10067"/>
          <ac:spMkLst>
            <pc:docMk/>
            <pc:sldMk cId="2955576868" sldId="1098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3:04.126" v="10078"/>
          <ac:spMkLst>
            <pc:docMk/>
            <pc:sldMk cId="2955576868" sldId="1098"/>
            <ac:spMk id="4" creationId="{28FCDEEF-CE64-48EF-8CBB-C2C1D5C31202}"/>
          </ac:spMkLst>
        </pc:spChg>
        <pc:spChg chg="add mod">
          <ac:chgData name="Stalin Jacob Wilson Packia Dhas" userId="050d7d71-3621-4503-95e8-1c9a9d962492" providerId="ADAL" clId="{3FBC77E1-FE42-4F9E-B4B2-3759F3328945}" dt="2026-04-29T14:23:04.131" v="10090"/>
          <ac:spMkLst>
            <pc:docMk/>
            <pc:sldMk cId="2955576868" sldId="1098"/>
            <ac:spMk id="5" creationId="{3A417F72-D692-4A99-807B-173121E0670F}"/>
          </ac:spMkLst>
        </pc:spChg>
        <pc:spChg chg="add mod">
          <ac:chgData name="Stalin Jacob Wilson Packia Dhas" userId="050d7d71-3621-4503-95e8-1c9a9d962492" providerId="ADAL" clId="{3FBC77E1-FE42-4F9E-B4B2-3759F3328945}" dt="2026-04-29T14:23:04.133" v="10097"/>
          <ac:spMkLst>
            <pc:docMk/>
            <pc:sldMk cId="2955576868" sldId="1098"/>
            <ac:spMk id="6" creationId="{C7CE1E8C-0375-44F2-8A39-202496B0DF1D}"/>
          </ac:spMkLst>
        </pc:spChg>
        <pc:spChg chg="add mod">
          <ac:chgData name="Stalin Jacob Wilson Packia Dhas" userId="050d7d71-3621-4503-95e8-1c9a9d962492" providerId="ADAL" clId="{3FBC77E1-FE42-4F9E-B4B2-3759F3328945}" dt="2026-04-29T14:23:04.134" v="10104"/>
          <ac:spMkLst>
            <pc:docMk/>
            <pc:sldMk cId="2955576868" sldId="1098"/>
            <ac:spMk id="7" creationId="{7EA3FECE-5ACF-4A74-83D8-E0436A79D3C0}"/>
          </ac:spMkLst>
        </pc:spChg>
        <pc:spChg chg="add mod">
          <ac:chgData name="Stalin Jacob Wilson Packia Dhas" userId="050d7d71-3621-4503-95e8-1c9a9d962492" providerId="ADAL" clId="{3FBC77E1-FE42-4F9E-B4B2-3759F3328945}" dt="2026-04-29T14:23:04.137" v="10113"/>
          <ac:spMkLst>
            <pc:docMk/>
            <pc:sldMk cId="2955576868" sldId="1098"/>
            <ac:spMk id="8" creationId="{37045898-6014-49CA-9052-088EAEA3CAB4}"/>
          </ac:spMkLst>
        </pc:spChg>
        <pc:spChg chg="add mod">
          <ac:chgData name="Stalin Jacob Wilson Packia Dhas" userId="050d7d71-3621-4503-95e8-1c9a9d962492" providerId="ADAL" clId="{3FBC77E1-FE42-4F9E-B4B2-3759F3328945}" dt="2026-04-29T14:23:04.146" v="10120"/>
          <ac:spMkLst>
            <pc:docMk/>
            <pc:sldMk cId="2955576868" sldId="1098"/>
            <ac:spMk id="9" creationId="{01E79616-E431-429E-895F-A48671B19DA0}"/>
          </ac:spMkLst>
        </pc:spChg>
        <pc:spChg chg="add mod">
          <ac:chgData name="Stalin Jacob Wilson Packia Dhas" userId="050d7d71-3621-4503-95e8-1c9a9d962492" providerId="ADAL" clId="{3FBC77E1-FE42-4F9E-B4B2-3759F3328945}" dt="2026-04-29T14:23:04.152" v="10127"/>
          <ac:spMkLst>
            <pc:docMk/>
            <pc:sldMk cId="2955576868" sldId="1098"/>
            <ac:spMk id="10" creationId="{CCF5327D-BFFA-4851-8AA5-1240B6897D65}"/>
          </ac:spMkLst>
        </pc:spChg>
        <pc:spChg chg="add mod">
          <ac:chgData name="Stalin Jacob Wilson Packia Dhas" userId="050d7d71-3621-4503-95e8-1c9a9d962492" providerId="ADAL" clId="{3FBC77E1-FE42-4F9E-B4B2-3759F3328945}" dt="2026-04-29T14:23:04.160" v="10137"/>
          <ac:spMkLst>
            <pc:docMk/>
            <pc:sldMk cId="2955576868" sldId="1098"/>
            <ac:spMk id="11" creationId="{0475532D-E97C-48AF-90B6-8430C85BFD8F}"/>
          </ac:spMkLst>
        </pc:spChg>
        <pc:spChg chg="add mod">
          <ac:chgData name="Stalin Jacob Wilson Packia Dhas" userId="050d7d71-3621-4503-95e8-1c9a9d962492" providerId="ADAL" clId="{3FBC77E1-FE42-4F9E-B4B2-3759F3328945}" dt="2026-04-29T14:23:04.164" v="10148"/>
          <ac:spMkLst>
            <pc:docMk/>
            <pc:sldMk cId="2955576868" sldId="1098"/>
            <ac:spMk id="12" creationId="{2AE11708-11B2-4498-8B83-79F462E2A512}"/>
          </ac:spMkLst>
        </pc:spChg>
        <pc:spChg chg="add mod">
          <ac:chgData name="Stalin Jacob Wilson Packia Dhas" userId="050d7d71-3621-4503-95e8-1c9a9d962492" providerId="ADAL" clId="{3FBC77E1-FE42-4F9E-B4B2-3759F3328945}" dt="2026-04-29T14:23:04.167" v="10158"/>
          <ac:spMkLst>
            <pc:docMk/>
            <pc:sldMk cId="2955576868" sldId="1098"/>
            <ac:spMk id="13" creationId="{603105C1-4047-4709-A371-BFE760CB0966}"/>
          </ac:spMkLst>
        </pc:spChg>
        <pc:spChg chg="add mod">
          <ac:chgData name="Stalin Jacob Wilson Packia Dhas" userId="050d7d71-3621-4503-95e8-1c9a9d962492" providerId="ADAL" clId="{3FBC77E1-FE42-4F9E-B4B2-3759F3328945}" dt="2026-04-29T14:23:04.171" v="10168"/>
          <ac:spMkLst>
            <pc:docMk/>
            <pc:sldMk cId="2955576868" sldId="1098"/>
            <ac:spMk id="14" creationId="{00622F56-FE41-4F1A-9196-894FCB537D68}"/>
          </ac:spMkLst>
        </pc:spChg>
        <pc:spChg chg="add mod">
          <ac:chgData name="Stalin Jacob Wilson Packia Dhas" userId="050d7d71-3621-4503-95e8-1c9a9d962492" providerId="ADAL" clId="{3FBC77E1-FE42-4F9E-B4B2-3759F3328945}" dt="2026-04-29T14:23:04.174" v="10179"/>
          <ac:spMkLst>
            <pc:docMk/>
            <pc:sldMk cId="2955576868" sldId="1098"/>
            <ac:spMk id="15" creationId="{693A4C5D-ED40-4965-B318-668A1992D917}"/>
          </ac:spMkLst>
        </pc:spChg>
        <pc:spChg chg="add mod">
          <ac:chgData name="Stalin Jacob Wilson Packia Dhas" userId="050d7d71-3621-4503-95e8-1c9a9d962492" providerId="ADAL" clId="{3FBC77E1-FE42-4F9E-B4B2-3759F3328945}" dt="2026-04-29T14:23:04.175" v="10189"/>
          <ac:spMkLst>
            <pc:docMk/>
            <pc:sldMk cId="2955576868" sldId="1098"/>
            <ac:spMk id="16" creationId="{5A3F9825-B2ED-4BC2-B7F8-1B0EBC931A07}"/>
          </ac:spMkLst>
        </pc:spChg>
        <pc:spChg chg="add mod">
          <ac:chgData name="Stalin Jacob Wilson Packia Dhas" userId="050d7d71-3621-4503-95e8-1c9a9d962492" providerId="ADAL" clId="{3FBC77E1-FE42-4F9E-B4B2-3759F3328945}" dt="2026-04-29T14:23:04.182" v="10199"/>
          <ac:spMkLst>
            <pc:docMk/>
            <pc:sldMk cId="2955576868" sldId="1098"/>
            <ac:spMk id="17" creationId="{BA9C5998-2ED5-49F3-97D9-CB0C895A5690}"/>
          </ac:spMkLst>
        </pc:spChg>
        <pc:spChg chg="add mod">
          <ac:chgData name="Stalin Jacob Wilson Packia Dhas" userId="050d7d71-3621-4503-95e8-1c9a9d962492" providerId="ADAL" clId="{3FBC77E1-FE42-4F9E-B4B2-3759F3328945}" dt="2026-04-29T14:23:04.184" v="10210"/>
          <ac:spMkLst>
            <pc:docMk/>
            <pc:sldMk cId="2955576868" sldId="1098"/>
            <ac:spMk id="18" creationId="{0E1BD565-95A4-4320-9511-E0D6FC557783}"/>
          </ac:spMkLst>
        </pc:spChg>
        <pc:spChg chg="add mod">
          <ac:chgData name="Stalin Jacob Wilson Packia Dhas" userId="050d7d71-3621-4503-95e8-1c9a9d962492" providerId="ADAL" clId="{3FBC77E1-FE42-4F9E-B4B2-3759F3328945}" dt="2026-04-29T14:23:04.184" v="10220"/>
          <ac:spMkLst>
            <pc:docMk/>
            <pc:sldMk cId="2955576868" sldId="1098"/>
            <ac:spMk id="19" creationId="{DD28D6B9-263F-44A2-9672-A7694662E4C9}"/>
          </ac:spMkLst>
        </pc:spChg>
        <pc:spChg chg="add mod">
          <ac:chgData name="Stalin Jacob Wilson Packia Dhas" userId="050d7d71-3621-4503-95e8-1c9a9d962492" providerId="ADAL" clId="{3FBC77E1-FE42-4F9E-B4B2-3759F3328945}" dt="2026-04-29T14:23:04.193" v="10230"/>
          <ac:spMkLst>
            <pc:docMk/>
            <pc:sldMk cId="2955576868" sldId="1098"/>
            <ac:spMk id="20" creationId="{C1B01243-3BB0-4331-AE40-CC8F5E087BFB}"/>
          </ac:spMkLst>
        </pc:spChg>
        <pc:spChg chg="add mod">
          <ac:chgData name="Stalin Jacob Wilson Packia Dhas" userId="050d7d71-3621-4503-95e8-1c9a9d962492" providerId="ADAL" clId="{3FBC77E1-FE42-4F9E-B4B2-3759F3328945}" dt="2026-04-29T14:23:04.197" v="10241"/>
          <ac:spMkLst>
            <pc:docMk/>
            <pc:sldMk cId="2955576868" sldId="1098"/>
            <ac:spMk id="21" creationId="{D085957A-CAB3-481A-8A04-84E250CF0603}"/>
          </ac:spMkLst>
        </pc:spChg>
        <pc:spChg chg="add mod">
          <ac:chgData name="Stalin Jacob Wilson Packia Dhas" userId="050d7d71-3621-4503-95e8-1c9a9d962492" providerId="ADAL" clId="{3FBC77E1-FE42-4F9E-B4B2-3759F3328945}" dt="2026-04-29T14:23:04.201" v="10251"/>
          <ac:spMkLst>
            <pc:docMk/>
            <pc:sldMk cId="2955576868" sldId="1098"/>
            <ac:spMk id="22" creationId="{EBA6144E-57F3-458D-848D-8B73DD515A77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4.206" v="26435" actId="47"/>
        <pc:sldMkLst>
          <pc:docMk/>
          <pc:sldMk cId="3434801090" sldId="1099"/>
        </pc:sldMkLst>
        <pc:spChg chg="mod">
          <ac:chgData name="Stalin Jacob Wilson Packia Dhas" userId="050d7d71-3621-4503-95e8-1c9a9d962492" providerId="ADAL" clId="{3FBC77E1-FE42-4F9E-B4B2-3759F3328945}" dt="2026-04-29T14:43:02.086" v="26345" actId="1076"/>
          <ac:spMkLst>
            <pc:docMk/>
            <pc:sldMk cId="3434801090" sldId="109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4.160" v="17074"/>
          <ac:spMkLst>
            <pc:docMk/>
            <pc:sldMk cId="3434801090" sldId="109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4.160" v="17085"/>
          <ac:spMkLst>
            <pc:docMk/>
            <pc:sldMk cId="3434801090" sldId="1099"/>
            <ac:spMk id="4" creationId="{9E67091D-1FCB-4F8C-B229-34C27072A792}"/>
          </ac:spMkLst>
        </pc:spChg>
        <pc:spChg chg="add mod">
          <ac:chgData name="Stalin Jacob Wilson Packia Dhas" userId="050d7d71-3621-4503-95e8-1c9a9d962492" providerId="ADAL" clId="{3FBC77E1-FE42-4F9E-B4B2-3759F3328945}" dt="2026-04-29T14:33:24.177" v="17097"/>
          <ac:spMkLst>
            <pc:docMk/>
            <pc:sldMk cId="3434801090" sldId="1099"/>
            <ac:spMk id="5" creationId="{E79D825C-5D4E-4651-8EFA-11145AFCA4DE}"/>
          </ac:spMkLst>
        </pc:spChg>
        <pc:spChg chg="add mod">
          <ac:chgData name="Stalin Jacob Wilson Packia Dhas" userId="050d7d71-3621-4503-95e8-1c9a9d962492" providerId="ADAL" clId="{3FBC77E1-FE42-4F9E-B4B2-3759F3328945}" dt="2026-04-29T14:33:24.177" v="17104"/>
          <ac:spMkLst>
            <pc:docMk/>
            <pc:sldMk cId="3434801090" sldId="1099"/>
            <ac:spMk id="6" creationId="{E4312C42-EA77-4197-833E-41510A8597E1}"/>
          </ac:spMkLst>
        </pc:spChg>
        <pc:spChg chg="add mod">
          <ac:chgData name="Stalin Jacob Wilson Packia Dhas" userId="050d7d71-3621-4503-95e8-1c9a9d962492" providerId="ADAL" clId="{3FBC77E1-FE42-4F9E-B4B2-3759F3328945}" dt="2026-04-29T14:33:24.177" v="17111"/>
          <ac:spMkLst>
            <pc:docMk/>
            <pc:sldMk cId="3434801090" sldId="1099"/>
            <ac:spMk id="7" creationId="{EFBBA302-C14C-4E2F-A2E9-5D1E2D21A879}"/>
          </ac:spMkLst>
        </pc:spChg>
        <pc:spChg chg="add mod">
          <ac:chgData name="Stalin Jacob Wilson Packia Dhas" userId="050d7d71-3621-4503-95e8-1c9a9d962492" providerId="ADAL" clId="{3FBC77E1-FE42-4F9E-B4B2-3759F3328945}" dt="2026-04-29T14:33:24.192" v="17118"/>
          <ac:spMkLst>
            <pc:docMk/>
            <pc:sldMk cId="3434801090" sldId="1099"/>
            <ac:spMk id="8" creationId="{4CEB88A9-99E0-430F-AABB-A61C2AAFCDC7}"/>
          </ac:spMkLst>
        </pc:spChg>
        <pc:spChg chg="add mod">
          <ac:chgData name="Stalin Jacob Wilson Packia Dhas" userId="050d7d71-3621-4503-95e8-1c9a9d962492" providerId="ADAL" clId="{3FBC77E1-FE42-4F9E-B4B2-3759F3328945}" dt="2026-04-29T14:33:24.198" v="17125"/>
          <ac:spMkLst>
            <pc:docMk/>
            <pc:sldMk cId="3434801090" sldId="1099"/>
            <ac:spMk id="9" creationId="{EFC104E4-8374-48AE-AC56-85C6885F13D1}"/>
          </ac:spMkLst>
        </pc:spChg>
        <pc:spChg chg="add mod">
          <ac:chgData name="Stalin Jacob Wilson Packia Dhas" userId="050d7d71-3621-4503-95e8-1c9a9d962492" providerId="ADAL" clId="{3FBC77E1-FE42-4F9E-B4B2-3759F3328945}" dt="2026-04-29T14:33:24.208" v="17135"/>
          <ac:spMkLst>
            <pc:docMk/>
            <pc:sldMk cId="3434801090" sldId="1099"/>
            <ac:spMk id="10" creationId="{69EA80C7-0637-4D45-9EC9-65E7ADE73339}"/>
          </ac:spMkLst>
        </pc:spChg>
        <pc:spChg chg="add mod">
          <ac:chgData name="Stalin Jacob Wilson Packia Dhas" userId="050d7d71-3621-4503-95e8-1c9a9d962492" providerId="ADAL" clId="{3FBC77E1-FE42-4F9E-B4B2-3759F3328945}" dt="2026-04-29T14:33:24.208" v="17146"/>
          <ac:spMkLst>
            <pc:docMk/>
            <pc:sldMk cId="3434801090" sldId="1099"/>
            <ac:spMk id="11" creationId="{5BB9E133-5616-461F-8751-945E0C0DE651}"/>
          </ac:spMkLst>
        </pc:spChg>
        <pc:spChg chg="add mod">
          <ac:chgData name="Stalin Jacob Wilson Packia Dhas" userId="050d7d71-3621-4503-95e8-1c9a9d962492" providerId="ADAL" clId="{3FBC77E1-FE42-4F9E-B4B2-3759F3328945}" dt="2026-04-29T14:33:24.208" v="17156"/>
          <ac:spMkLst>
            <pc:docMk/>
            <pc:sldMk cId="3434801090" sldId="1099"/>
            <ac:spMk id="12" creationId="{EEE48F5A-B78F-4A5E-8E37-44BBE5497093}"/>
          </ac:spMkLst>
        </pc:spChg>
        <pc:spChg chg="add mod">
          <ac:chgData name="Stalin Jacob Wilson Packia Dhas" userId="050d7d71-3621-4503-95e8-1c9a9d962492" providerId="ADAL" clId="{3FBC77E1-FE42-4F9E-B4B2-3759F3328945}" dt="2026-04-29T14:33:24.208" v="17166"/>
          <ac:spMkLst>
            <pc:docMk/>
            <pc:sldMk cId="3434801090" sldId="1099"/>
            <ac:spMk id="13" creationId="{99CBB612-86A8-4398-9F5A-C04334D21AC7}"/>
          </ac:spMkLst>
        </pc:spChg>
        <pc:spChg chg="add mod">
          <ac:chgData name="Stalin Jacob Wilson Packia Dhas" userId="050d7d71-3621-4503-95e8-1c9a9d962492" providerId="ADAL" clId="{3FBC77E1-FE42-4F9E-B4B2-3759F3328945}" dt="2026-04-29T14:33:24.224" v="17177"/>
          <ac:spMkLst>
            <pc:docMk/>
            <pc:sldMk cId="3434801090" sldId="1099"/>
            <ac:spMk id="14" creationId="{8D6265B8-BFD3-418F-8E4A-CA90379D7FFF}"/>
          </ac:spMkLst>
        </pc:spChg>
        <pc:spChg chg="add mod">
          <ac:chgData name="Stalin Jacob Wilson Packia Dhas" userId="050d7d71-3621-4503-95e8-1c9a9d962492" providerId="ADAL" clId="{3FBC77E1-FE42-4F9E-B4B2-3759F3328945}" dt="2026-04-29T14:33:24.224" v="17187"/>
          <ac:spMkLst>
            <pc:docMk/>
            <pc:sldMk cId="3434801090" sldId="1099"/>
            <ac:spMk id="15" creationId="{222CBB37-506E-4987-ACA6-AFAC3D336A4B}"/>
          </ac:spMkLst>
        </pc:spChg>
        <pc:spChg chg="add mod">
          <ac:chgData name="Stalin Jacob Wilson Packia Dhas" userId="050d7d71-3621-4503-95e8-1c9a9d962492" providerId="ADAL" clId="{3FBC77E1-FE42-4F9E-B4B2-3759F3328945}" dt="2026-04-29T14:33:24.224" v="17197"/>
          <ac:spMkLst>
            <pc:docMk/>
            <pc:sldMk cId="3434801090" sldId="1099"/>
            <ac:spMk id="16" creationId="{8F93816C-559A-4CA1-8BF3-3F64BA622C28}"/>
          </ac:spMkLst>
        </pc:spChg>
        <pc:spChg chg="add mod">
          <ac:chgData name="Stalin Jacob Wilson Packia Dhas" userId="050d7d71-3621-4503-95e8-1c9a9d962492" providerId="ADAL" clId="{3FBC77E1-FE42-4F9E-B4B2-3759F3328945}" dt="2026-04-29T14:33:24.224" v="17208"/>
          <ac:spMkLst>
            <pc:docMk/>
            <pc:sldMk cId="3434801090" sldId="1099"/>
            <ac:spMk id="17" creationId="{7D6A2414-3224-4F7C-B28A-2B6E81FA1292}"/>
          </ac:spMkLst>
        </pc:spChg>
        <pc:spChg chg="add mod">
          <ac:chgData name="Stalin Jacob Wilson Packia Dhas" userId="050d7d71-3621-4503-95e8-1c9a9d962492" providerId="ADAL" clId="{3FBC77E1-FE42-4F9E-B4B2-3759F3328945}" dt="2026-04-29T14:33:24.239" v="17218"/>
          <ac:spMkLst>
            <pc:docMk/>
            <pc:sldMk cId="3434801090" sldId="1099"/>
            <ac:spMk id="18" creationId="{1987BBF9-425A-4032-9ADD-3EDEB9E3B7F4}"/>
          </ac:spMkLst>
        </pc:spChg>
        <pc:spChg chg="add mod">
          <ac:chgData name="Stalin Jacob Wilson Packia Dhas" userId="050d7d71-3621-4503-95e8-1c9a9d962492" providerId="ADAL" clId="{3FBC77E1-FE42-4F9E-B4B2-3759F3328945}" dt="2026-04-29T14:33:24.239" v="17228"/>
          <ac:spMkLst>
            <pc:docMk/>
            <pc:sldMk cId="3434801090" sldId="1099"/>
            <ac:spMk id="19" creationId="{901CF416-6AFF-4FF0-829F-9DCDB1A70BE2}"/>
          </ac:spMkLst>
        </pc:spChg>
        <pc:spChg chg="add mod">
          <ac:chgData name="Stalin Jacob Wilson Packia Dhas" userId="050d7d71-3621-4503-95e8-1c9a9d962492" providerId="ADAL" clId="{3FBC77E1-FE42-4F9E-B4B2-3759F3328945}" dt="2026-04-29T14:33:24.239" v="17239"/>
          <ac:spMkLst>
            <pc:docMk/>
            <pc:sldMk cId="3434801090" sldId="1099"/>
            <ac:spMk id="20" creationId="{4B09A19D-FE64-45A0-BCF0-DCCB63777A03}"/>
          </ac:spMkLst>
        </pc:spChg>
        <pc:spChg chg="add mod">
          <ac:chgData name="Stalin Jacob Wilson Packia Dhas" userId="050d7d71-3621-4503-95e8-1c9a9d962492" providerId="ADAL" clId="{3FBC77E1-FE42-4F9E-B4B2-3759F3328945}" dt="2026-04-29T14:33:24.255" v="17249"/>
          <ac:spMkLst>
            <pc:docMk/>
            <pc:sldMk cId="3434801090" sldId="1099"/>
            <ac:spMk id="21" creationId="{CD543A61-2656-420A-8E19-AAC72249E0B3}"/>
          </ac:spMkLst>
        </pc:spChg>
        <pc:spChg chg="add mod">
          <ac:chgData name="Stalin Jacob Wilson Packia Dhas" userId="050d7d71-3621-4503-95e8-1c9a9d962492" providerId="ADAL" clId="{3FBC77E1-FE42-4F9E-B4B2-3759F3328945}" dt="2026-04-29T14:33:24.259" v="17265"/>
          <ac:spMkLst>
            <pc:docMk/>
            <pc:sldMk cId="3434801090" sldId="1099"/>
            <ac:spMk id="22" creationId="{24FDF8D5-5B41-4E9D-8436-03459445D253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24:31.308" v="10480" actId="47"/>
        <pc:sldMkLst>
          <pc:docMk/>
          <pc:sldMk cId="3632092894" sldId="1099"/>
        </pc:sldMkLst>
        <pc:spChg chg="mod">
          <ac:chgData name="Stalin Jacob Wilson Packia Dhas" userId="050d7d71-3621-4503-95e8-1c9a9d962492" providerId="ADAL" clId="{3FBC77E1-FE42-4F9E-B4B2-3759F3328945}" dt="2026-04-29T14:23:05.373" v="10256"/>
          <ac:spMkLst>
            <pc:docMk/>
            <pc:sldMk cId="3632092894" sldId="1099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23:05.390" v="10257"/>
          <ac:spMkLst>
            <pc:docMk/>
            <pc:sldMk cId="3632092894" sldId="1099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23:05.399" v="10268"/>
          <ac:spMkLst>
            <pc:docMk/>
            <pc:sldMk cId="3632092894" sldId="1099"/>
            <ac:spMk id="4" creationId="{3649E551-CCC9-48C3-9D04-8B6AF27A9F16}"/>
          </ac:spMkLst>
        </pc:spChg>
        <pc:spChg chg="add mod">
          <ac:chgData name="Stalin Jacob Wilson Packia Dhas" userId="050d7d71-3621-4503-95e8-1c9a9d962492" providerId="ADAL" clId="{3FBC77E1-FE42-4F9E-B4B2-3759F3328945}" dt="2026-04-29T14:23:05.407" v="10280"/>
          <ac:spMkLst>
            <pc:docMk/>
            <pc:sldMk cId="3632092894" sldId="1099"/>
            <ac:spMk id="5" creationId="{171CFBE8-B284-4BF5-9F74-E49FFC8F531A}"/>
          </ac:spMkLst>
        </pc:spChg>
        <pc:spChg chg="add mod">
          <ac:chgData name="Stalin Jacob Wilson Packia Dhas" userId="050d7d71-3621-4503-95e8-1c9a9d962492" providerId="ADAL" clId="{3FBC77E1-FE42-4F9E-B4B2-3759F3328945}" dt="2026-04-29T14:23:05.407" v="10287"/>
          <ac:spMkLst>
            <pc:docMk/>
            <pc:sldMk cId="3632092894" sldId="1099"/>
            <ac:spMk id="6" creationId="{E8019A77-6646-4F28-B3B5-5FAE97E43678}"/>
          </ac:spMkLst>
        </pc:spChg>
        <pc:spChg chg="add mod">
          <ac:chgData name="Stalin Jacob Wilson Packia Dhas" userId="050d7d71-3621-4503-95e8-1c9a9d962492" providerId="ADAL" clId="{3FBC77E1-FE42-4F9E-B4B2-3759F3328945}" dt="2026-04-29T14:23:05.416" v="10294"/>
          <ac:spMkLst>
            <pc:docMk/>
            <pc:sldMk cId="3632092894" sldId="1099"/>
            <ac:spMk id="7" creationId="{310B41BA-5421-484F-AE1D-5CB29867D6D9}"/>
          </ac:spMkLst>
        </pc:spChg>
        <pc:spChg chg="add mod">
          <ac:chgData name="Stalin Jacob Wilson Packia Dhas" userId="050d7d71-3621-4503-95e8-1c9a9d962492" providerId="ADAL" clId="{3FBC77E1-FE42-4F9E-B4B2-3759F3328945}" dt="2026-04-29T14:23:05.424" v="10301"/>
          <ac:spMkLst>
            <pc:docMk/>
            <pc:sldMk cId="3632092894" sldId="1099"/>
            <ac:spMk id="8" creationId="{170BBB5B-BA76-4D9D-AB8E-9CAA60846B42}"/>
          </ac:spMkLst>
        </pc:spChg>
        <pc:spChg chg="add mod">
          <ac:chgData name="Stalin Jacob Wilson Packia Dhas" userId="050d7d71-3621-4503-95e8-1c9a9d962492" providerId="ADAL" clId="{3FBC77E1-FE42-4F9E-B4B2-3759F3328945}" dt="2026-04-29T14:23:05.432" v="10308"/>
          <ac:spMkLst>
            <pc:docMk/>
            <pc:sldMk cId="3632092894" sldId="1099"/>
            <ac:spMk id="9" creationId="{F10E486D-B100-40B8-87CA-EEF86BE3E8A0}"/>
          </ac:spMkLst>
        </pc:spChg>
        <pc:spChg chg="add mod">
          <ac:chgData name="Stalin Jacob Wilson Packia Dhas" userId="050d7d71-3621-4503-95e8-1c9a9d962492" providerId="ADAL" clId="{3FBC77E1-FE42-4F9E-B4B2-3759F3328945}" dt="2026-04-29T14:23:05.442" v="10318"/>
          <ac:spMkLst>
            <pc:docMk/>
            <pc:sldMk cId="3632092894" sldId="1099"/>
            <ac:spMk id="10" creationId="{DC041E1F-889D-4614-BBDA-16830DBAF893}"/>
          </ac:spMkLst>
        </pc:spChg>
        <pc:spChg chg="add mod">
          <ac:chgData name="Stalin Jacob Wilson Packia Dhas" userId="050d7d71-3621-4503-95e8-1c9a9d962492" providerId="ADAL" clId="{3FBC77E1-FE42-4F9E-B4B2-3759F3328945}" dt="2026-04-29T14:23:05.446" v="10329"/>
          <ac:spMkLst>
            <pc:docMk/>
            <pc:sldMk cId="3632092894" sldId="1099"/>
            <ac:spMk id="11" creationId="{BFA91B05-2966-46B3-85C9-EAF9C5D7F546}"/>
          </ac:spMkLst>
        </pc:spChg>
        <pc:spChg chg="add mod">
          <ac:chgData name="Stalin Jacob Wilson Packia Dhas" userId="050d7d71-3621-4503-95e8-1c9a9d962492" providerId="ADAL" clId="{3FBC77E1-FE42-4F9E-B4B2-3759F3328945}" dt="2026-04-29T14:23:05.450" v="10339"/>
          <ac:spMkLst>
            <pc:docMk/>
            <pc:sldMk cId="3632092894" sldId="1099"/>
            <ac:spMk id="12" creationId="{0D9B6F58-49EA-496B-B1FC-7B877C2270A6}"/>
          </ac:spMkLst>
        </pc:spChg>
        <pc:spChg chg="add mod">
          <ac:chgData name="Stalin Jacob Wilson Packia Dhas" userId="050d7d71-3621-4503-95e8-1c9a9d962492" providerId="ADAL" clId="{3FBC77E1-FE42-4F9E-B4B2-3759F3328945}" dt="2026-04-29T14:23:05.453" v="10349"/>
          <ac:spMkLst>
            <pc:docMk/>
            <pc:sldMk cId="3632092894" sldId="1099"/>
            <ac:spMk id="13" creationId="{8DE6CB33-9F3A-4433-AB5B-FCAED1144DDE}"/>
          </ac:spMkLst>
        </pc:spChg>
        <pc:spChg chg="add mod">
          <ac:chgData name="Stalin Jacob Wilson Packia Dhas" userId="050d7d71-3621-4503-95e8-1c9a9d962492" providerId="ADAL" clId="{3FBC77E1-FE42-4F9E-B4B2-3759F3328945}" dt="2026-04-29T14:23:05.457" v="10360"/>
          <ac:spMkLst>
            <pc:docMk/>
            <pc:sldMk cId="3632092894" sldId="1099"/>
            <ac:spMk id="14" creationId="{5558E213-64ED-4DFF-B602-D16DA47A2A1E}"/>
          </ac:spMkLst>
        </pc:spChg>
        <pc:spChg chg="add mod">
          <ac:chgData name="Stalin Jacob Wilson Packia Dhas" userId="050d7d71-3621-4503-95e8-1c9a9d962492" providerId="ADAL" clId="{3FBC77E1-FE42-4F9E-B4B2-3759F3328945}" dt="2026-04-29T14:23:05.464" v="10370"/>
          <ac:spMkLst>
            <pc:docMk/>
            <pc:sldMk cId="3632092894" sldId="1099"/>
            <ac:spMk id="15" creationId="{B92561D5-FA59-4A15-9623-8402F4FDA81D}"/>
          </ac:spMkLst>
        </pc:spChg>
        <pc:spChg chg="add mod">
          <ac:chgData name="Stalin Jacob Wilson Packia Dhas" userId="050d7d71-3621-4503-95e8-1c9a9d962492" providerId="ADAL" clId="{3FBC77E1-FE42-4F9E-B4B2-3759F3328945}" dt="2026-04-29T14:23:05.465" v="10380"/>
          <ac:spMkLst>
            <pc:docMk/>
            <pc:sldMk cId="3632092894" sldId="1099"/>
            <ac:spMk id="16" creationId="{E1523750-1966-4A27-AB6E-EAE022561CBA}"/>
          </ac:spMkLst>
        </pc:spChg>
        <pc:spChg chg="add mod">
          <ac:chgData name="Stalin Jacob Wilson Packia Dhas" userId="050d7d71-3621-4503-95e8-1c9a9d962492" providerId="ADAL" clId="{3FBC77E1-FE42-4F9E-B4B2-3759F3328945}" dt="2026-04-29T14:23:05.473" v="10391"/>
          <ac:spMkLst>
            <pc:docMk/>
            <pc:sldMk cId="3632092894" sldId="1099"/>
            <ac:spMk id="17" creationId="{CE6D5731-33E5-40D3-A8A1-D5ECFCE8F824}"/>
          </ac:spMkLst>
        </pc:spChg>
        <pc:spChg chg="add mod">
          <ac:chgData name="Stalin Jacob Wilson Packia Dhas" userId="050d7d71-3621-4503-95e8-1c9a9d962492" providerId="ADAL" clId="{3FBC77E1-FE42-4F9E-B4B2-3759F3328945}" dt="2026-04-29T14:23:05.477" v="10401"/>
          <ac:spMkLst>
            <pc:docMk/>
            <pc:sldMk cId="3632092894" sldId="1099"/>
            <ac:spMk id="18" creationId="{40B8CA3B-725B-40EC-9D7D-5FCEED2AF700}"/>
          </ac:spMkLst>
        </pc:spChg>
        <pc:spChg chg="add mod">
          <ac:chgData name="Stalin Jacob Wilson Packia Dhas" userId="050d7d71-3621-4503-95e8-1c9a9d962492" providerId="ADAL" clId="{3FBC77E1-FE42-4F9E-B4B2-3759F3328945}" dt="2026-04-29T14:23:05.481" v="10411"/>
          <ac:spMkLst>
            <pc:docMk/>
            <pc:sldMk cId="3632092894" sldId="1099"/>
            <ac:spMk id="19" creationId="{1A1659C6-FF23-45CB-9FD3-17E89238A3F1}"/>
          </ac:spMkLst>
        </pc:spChg>
        <pc:spChg chg="add mod">
          <ac:chgData name="Stalin Jacob Wilson Packia Dhas" userId="050d7d71-3621-4503-95e8-1c9a9d962492" providerId="ADAL" clId="{3FBC77E1-FE42-4F9E-B4B2-3759F3328945}" dt="2026-04-29T14:23:05.484" v="10422"/>
          <ac:spMkLst>
            <pc:docMk/>
            <pc:sldMk cId="3632092894" sldId="1099"/>
            <ac:spMk id="20" creationId="{EB664D57-A469-4CDF-BB52-DF6A1D22AFD3}"/>
          </ac:spMkLst>
        </pc:spChg>
        <pc:spChg chg="add mod">
          <ac:chgData name="Stalin Jacob Wilson Packia Dhas" userId="050d7d71-3621-4503-95e8-1c9a9d962492" providerId="ADAL" clId="{3FBC77E1-FE42-4F9E-B4B2-3759F3328945}" dt="2026-04-29T14:23:05.490" v="10432"/>
          <ac:spMkLst>
            <pc:docMk/>
            <pc:sldMk cId="3632092894" sldId="1099"/>
            <ac:spMk id="21" creationId="{CADD49A2-D9CD-4DEA-861E-4970BC272B36}"/>
          </ac:spMkLst>
        </pc:spChg>
        <pc:spChg chg="add mod">
          <ac:chgData name="Stalin Jacob Wilson Packia Dhas" userId="050d7d71-3621-4503-95e8-1c9a9d962492" providerId="ADAL" clId="{3FBC77E1-FE42-4F9E-B4B2-3759F3328945}" dt="2026-04-29T14:23:05.499" v="10448"/>
          <ac:spMkLst>
            <pc:docMk/>
            <pc:sldMk cId="3632092894" sldId="1099"/>
            <ac:spMk id="22" creationId="{0FCB067C-7144-49D7-838C-874648A7EAFC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4.653" v="26436" actId="47"/>
        <pc:sldMkLst>
          <pc:docMk/>
          <pc:sldMk cId="3963642591" sldId="1100"/>
        </pc:sldMkLst>
        <pc:spChg chg="mod">
          <ac:chgData name="Stalin Jacob Wilson Packia Dhas" userId="050d7d71-3621-4503-95e8-1c9a9d962492" providerId="ADAL" clId="{3FBC77E1-FE42-4F9E-B4B2-3759F3328945}" dt="2026-04-29T14:43:11.241" v="26348" actId="1076"/>
          <ac:spMkLst>
            <pc:docMk/>
            <pc:sldMk cId="3963642591" sldId="1100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6.156" v="17270"/>
          <ac:spMkLst>
            <pc:docMk/>
            <pc:sldMk cId="3963642591" sldId="1100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6.156" v="17281"/>
          <ac:spMkLst>
            <pc:docMk/>
            <pc:sldMk cId="3963642591" sldId="1100"/>
            <ac:spMk id="4" creationId="{5B74F589-55B2-418B-9086-538A230B5A96}"/>
          </ac:spMkLst>
        </pc:spChg>
        <pc:spChg chg="add mod">
          <ac:chgData name="Stalin Jacob Wilson Packia Dhas" userId="050d7d71-3621-4503-95e8-1c9a9d962492" providerId="ADAL" clId="{3FBC77E1-FE42-4F9E-B4B2-3759F3328945}" dt="2026-04-29T14:33:26.170" v="17293"/>
          <ac:spMkLst>
            <pc:docMk/>
            <pc:sldMk cId="3963642591" sldId="1100"/>
            <ac:spMk id="5" creationId="{2A1A3CAF-6F1A-4E2F-AE62-E0834D035E35}"/>
          </ac:spMkLst>
        </pc:spChg>
        <pc:spChg chg="add mod">
          <ac:chgData name="Stalin Jacob Wilson Packia Dhas" userId="050d7d71-3621-4503-95e8-1c9a9d962492" providerId="ADAL" clId="{3FBC77E1-FE42-4F9E-B4B2-3759F3328945}" dt="2026-04-29T14:33:26.170" v="17300"/>
          <ac:spMkLst>
            <pc:docMk/>
            <pc:sldMk cId="3963642591" sldId="1100"/>
            <ac:spMk id="6" creationId="{AA5D1B44-8E0A-4F6E-8D10-D193E166B3DE}"/>
          </ac:spMkLst>
        </pc:spChg>
        <pc:spChg chg="add mod">
          <ac:chgData name="Stalin Jacob Wilson Packia Dhas" userId="050d7d71-3621-4503-95e8-1c9a9d962492" providerId="ADAL" clId="{3FBC77E1-FE42-4F9E-B4B2-3759F3328945}" dt="2026-04-29T14:33:26.170" v="17307"/>
          <ac:spMkLst>
            <pc:docMk/>
            <pc:sldMk cId="3963642591" sldId="1100"/>
            <ac:spMk id="7" creationId="{0E49E00B-0EAD-4591-AB6D-214C92B1DEAD}"/>
          </ac:spMkLst>
        </pc:spChg>
        <pc:spChg chg="add mod">
          <ac:chgData name="Stalin Jacob Wilson Packia Dhas" userId="050d7d71-3621-4503-95e8-1c9a9d962492" providerId="ADAL" clId="{3FBC77E1-FE42-4F9E-B4B2-3759F3328945}" dt="2026-04-29T14:33:26.179" v="17316"/>
          <ac:spMkLst>
            <pc:docMk/>
            <pc:sldMk cId="3963642591" sldId="1100"/>
            <ac:spMk id="8" creationId="{88A5F273-691C-4DA3-8CB9-53B68E5E8194}"/>
          </ac:spMkLst>
        </pc:spChg>
        <pc:spChg chg="add mod">
          <ac:chgData name="Stalin Jacob Wilson Packia Dhas" userId="050d7d71-3621-4503-95e8-1c9a9d962492" providerId="ADAL" clId="{3FBC77E1-FE42-4F9E-B4B2-3759F3328945}" dt="2026-04-29T14:33:26.186" v="17323"/>
          <ac:spMkLst>
            <pc:docMk/>
            <pc:sldMk cId="3963642591" sldId="1100"/>
            <ac:spMk id="9" creationId="{1AAC06F9-0547-4A7C-822B-89822F49CBE2}"/>
          </ac:spMkLst>
        </pc:spChg>
        <pc:spChg chg="add mod">
          <ac:chgData name="Stalin Jacob Wilson Packia Dhas" userId="050d7d71-3621-4503-95e8-1c9a9d962492" providerId="ADAL" clId="{3FBC77E1-FE42-4F9E-B4B2-3759F3328945}" dt="2026-04-29T14:33:26.186" v="17330"/>
          <ac:spMkLst>
            <pc:docMk/>
            <pc:sldMk cId="3963642591" sldId="1100"/>
            <ac:spMk id="10" creationId="{B4736626-24DE-40C4-B0F2-9A1F5EDDA336}"/>
          </ac:spMkLst>
        </pc:spChg>
        <pc:spChg chg="add mod">
          <ac:chgData name="Stalin Jacob Wilson Packia Dhas" userId="050d7d71-3621-4503-95e8-1c9a9d962492" providerId="ADAL" clId="{3FBC77E1-FE42-4F9E-B4B2-3759F3328945}" dt="2026-04-29T14:33:26.202" v="17340"/>
          <ac:spMkLst>
            <pc:docMk/>
            <pc:sldMk cId="3963642591" sldId="1100"/>
            <ac:spMk id="11" creationId="{1D9FEB20-3B37-4B08-A612-0CAF577632DF}"/>
          </ac:spMkLst>
        </pc:spChg>
        <pc:spChg chg="add mod">
          <ac:chgData name="Stalin Jacob Wilson Packia Dhas" userId="050d7d71-3621-4503-95e8-1c9a9d962492" providerId="ADAL" clId="{3FBC77E1-FE42-4F9E-B4B2-3759F3328945}" dt="2026-04-29T14:33:26.202" v="17349"/>
          <ac:spMkLst>
            <pc:docMk/>
            <pc:sldMk cId="3963642591" sldId="1100"/>
            <ac:spMk id="12" creationId="{EEEC54BA-8400-4802-91F9-37327A16397A}"/>
          </ac:spMkLst>
        </pc:spChg>
        <pc:spChg chg="add mod">
          <ac:chgData name="Stalin Jacob Wilson Packia Dhas" userId="050d7d71-3621-4503-95e8-1c9a9d962492" providerId="ADAL" clId="{3FBC77E1-FE42-4F9E-B4B2-3759F3328945}" dt="2026-04-29T14:33:26.202" v="17360"/>
          <ac:spMkLst>
            <pc:docMk/>
            <pc:sldMk cId="3963642591" sldId="1100"/>
            <ac:spMk id="13" creationId="{B7EC0B10-E2B5-46BE-A6ED-233DC90B5AB4}"/>
          </ac:spMkLst>
        </pc:spChg>
        <pc:spChg chg="add mod">
          <ac:chgData name="Stalin Jacob Wilson Packia Dhas" userId="050d7d71-3621-4503-95e8-1c9a9d962492" providerId="ADAL" clId="{3FBC77E1-FE42-4F9E-B4B2-3759F3328945}" dt="2026-04-29T14:33:26.218" v="17370"/>
          <ac:spMkLst>
            <pc:docMk/>
            <pc:sldMk cId="3963642591" sldId="1100"/>
            <ac:spMk id="14" creationId="{24AD8B7F-E2DC-4D64-9FAA-EDC285156251}"/>
          </ac:spMkLst>
        </pc:spChg>
        <pc:spChg chg="add mod">
          <ac:chgData name="Stalin Jacob Wilson Packia Dhas" userId="050d7d71-3621-4503-95e8-1c9a9d962492" providerId="ADAL" clId="{3FBC77E1-FE42-4F9E-B4B2-3759F3328945}" dt="2026-04-29T14:33:26.218" v="17380"/>
          <ac:spMkLst>
            <pc:docMk/>
            <pc:sldMk cId="3963642591" sldId="1100"/>
            <ac:spMk id="15" creationId="{C0648053-DCFE-44CB-8A7D-BD2085BCE8A2}"/>
          </ac:spMkLst>
        </pc:spChg>
        <pc:spChg chg="add mod">
          <ac:chgData name="Stalin Jacob Wilson Packia Dhas" userId="050d7d71-3621-4503-95e8-1c9a9d962492" providerId="ADAL" clId="{3FBC77E1-FE42-4F9E-B4B2-3759F3328945}" dt="2026-04-29T14:33:26.218" v="17389"/>
          <ac:spMkLst>
            <pc:docMk/>
            <pc:sldMk cId="3963642591" sldId="1100"/>
            <ac:spMk id="16" creationId="{F32E7DF8-E698-4492-AE57-F9F7B01AD5CF}"/>
          </ac:spMkLst>
        </pc:spChg>
        <pc:spChg chg="add mod">
          <ac:chgData name="Stalin Jacob Wilson Packia Dhas" userId="050d7d71-3621-4503-95e8-1c9a9d962492" providerId="ADAL" clId="{3FBC77E1-FE42-4F9E-B4B2-3759F3328945}" dt="2026-04-29T14:33:26.234" v="17400"/>
          <ac:spMkLst>
            <pc:docMk/>
            <pc:sldMk cId="3963642591" sldId="1100"/>
            <ac:spMk id="17" creationId="{7DB63A1A-E72F-4C62-8A5C-A64367C982F7}"/>
          </ac:spMkLst>
        </pc:spChg>
        <pc:spChg chg="add mod">
          <ac:chgData name="Stalin Jacob Wilson Packia Dhas" userId="050d7d71-3621-4503-95e8-1c9a9d962492" providerId="ADAL" clId="{3FBC77E1-FE42-4F9E-B4B2-3759F3328945}" dt="2026-04-29T14:33:26.234" v="17410"/>
          <ac:spMkLst>
            <pc:docMk/>
            <pc:sldMk cId="3963642591" sldId="1100"/>
            <ac:spMk id="18" creationId="{1E2BBFB9-7095-4753-9277-B0A4A1305A57}"/>
          </ac:spMkLst>
        </pc:spChg>
        <pc:spChg chg="add mod">
          <ac:chgData name="Stalin Jacob Wilson Packia Dhas" userId="050d7d71-3621-4503-95e8-1c9a9d962492" providerId="ADAL" clId="{3FBC77E1-FE42-4F9E-B4B2-3759F3328945}" dt="2026-04-29T14:33:26.234" v="17420"/>
          <ac:spMkLst>
            <pc:docMk/>
            <pc:sldMk cId="3963642591" sldId="1100"/>
            <ac:spMk id="19" creationId="{21764F9F-DD15-4B24-9C13-B9336798AFE5}"/>
          </ac:spMkLst>
        </pc:spChg>
        <pc:spChg chg="add mod">
          <ac:chgData name="Stalin Jacob Wilson Packia Dhas" userId="050d7d71-3621-4503-95e8-1c9a9d962492" providerId="ADAL" clId="{3FBC77E1-FE42-4F9E-B4B2-3759F3328945}" dt="2026-04-29T14:33:26.234" v="17429"/>
          <ac:spMkLst>
            <pc:docMk/>
            <pc:sldMk cId="3963642591" sldId="1100"/>
            <ac:spMk id="20" creationId="{1F1993E5-2A90-4D85-ACA0-B5EAE89C3BE8}"/>
          </ac:spMkLst>
        </pc:spChg>
        <pc:spChg chg="add mod">
          <ac:chgData name="Stalin Jacob Wilson Packia Dhas" userId="050d7d71-3621-4503-95e8-1c9a9d962492" providerId="ADAL" clId="{3FBC77E1-FE42-4F9E-B4B2-3759F3328945}" dt="2026-04-29T14:33:26.249" v="17440"/>
          <ac:spMkLst>
            <pc:docMk/>
            <pc:sldMk cId="3963642591" sldId="1100"/>
            <ac:spMk id="21" creationId="{2BFC246F-35A1-45CA-8EBE-9872A0ADA6EF}"/>
          </ac:spMkLst>
        </pc:spChg>
        <pc:spChg chg="add mod">
          <ac:chgData name="Stalin Jacob Wilson Packia Dhas" userId="050d7d71-3621-4503-95e8-1c9a9d962492" providerId="ADAL" clId="{3FBC77E1-FE42-4F9E-B4B2-3759F3328945}" dt="2026-04-29T14:33:26.249" v="17450"/>
          <ac:spMkLst>
            <pc:docMk/>
            <pc:sldMk cId="3963642591" sldId="1100"/>
            <ac:spMk id="22" creationId="{CC27D96B-1168-4C38-B877-8DADD132E236}"/>
          </ac:spMkLst>
        </pc:spChg>
        <pc:spChg chg="add mod">
          <ac:chgData name="Stalin Jacob Wilson Packia Dhas" userId="050d7d71-3621-4503-95e8-1c9a9d962492" providerId="ADAL" clId="{3FBC77E1-FE42-4F9E-B4B2-3759F3328945}" dt="2026-04-29T14:33:26.249" v="17460"/>
          <ac:spMkLst>
            <pc:docMk/>
            <pc:sldMk cId="3963642591" sldId="1100"/>
            <ac:spMk id="23" creationId="{7BD0C642-C73C-42CC-9543-463D7D7A604B}"/>
          </ac:spMkLst>
        </pc:spChg>
        <pc:spChg chg="add mod">
          <ac:chgData name="Stalin Jacob Wilson Packia Dhas" userId="050d7d71-3621-4503-95e8-1c9a9d962492" providerId="ADAL" clId="{3FBC77E1-FE42-4F9E-B4B2-3759F3328945}" dt="2026-04-29T14:33:26.265" v="17469"/>
          <ac:spMkLst>
            <pc:docMk/>
            <pc:sldMk cId="3963642591" sldId="1100"/>
            <ac:spMk id="24" creationId="{E33CA0CB-C1E5-42F9-A429-26FC8251E6BE}"/>
          </ac:spMkLst>
        </pc:spChg>
        <pc:spChg chg="add mod">
          <ac:chgData name="Stalin Jacob Wilson Packia Dhas" userId="050d7d71-3621-4503-95e8-1c9a9d962492" providerId="ADAL" clId="{3FBC77E1-FE42-4F9E-B4B2-3759F3328945}" dt="2026-04-29T14:33:26.265" v="17480"/>
          <ac:spMkLst>
            <pc:docMk/>
            <pc:sldMk cId="3963642591" sldId="1100"/>
            <ac:spMk id="25" creationId="{7E7DFD1E-3B94-437D-B52F-E53781801504}"/>
          </ac:spMkLst>
        </pc:spChg>
        <pc:spChg chg="add mod">
          <ac:chgData name="Stalin Jacob Wilson Packia Dhas" userId="050d7d71-3621-4503-95e8-1c9a9d962492" providerId="ADAL" clId="{3FBC77E1-FE42-4F9E-B4B2-3759F3328945}" dt="2026-04-29T14:33:26.265" v="17490"/>
          <ac:spMkLst>
            <pc:docMk/>
            <pc:sldMk cId="3963642591" sldId="1100"/>
            <ac:spMk id="26" creationId="{A9E2C8CE-5C08-4A85-AEFF-8CDBE2A2EBDB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4.808" v="26437" actId="47"/>
        <pc:sldMkLst>
          <pc:docMk/>
          <pc:sldMk cId="1407441122" sldId="1101"/>
        </pc:sldMkLst>
        <pc:spChg chg="mod">
          <ac:chgData name="Stalin Jacob Wilson Packia Dhas" userId="050d7d71-3621-4503-95e8-1c9a9d962492" providerId="ADAL" clId="{3FBC77E1-FE42-4F9E-B4B2-3759F3328945}" dt="2026-04-29T14:43:20.390" v="26351" actId="1076"/>
          <ac:spMkLst>
            <pc:docMk/>
            <pc:sldMk cId="1407441122" sldId="1101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7.268" v="17495"/>
          <ac:spMkLst>
            <pc:docMk/>
            <pc:sldMk cId="1407441122" sldId="1101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7.281" v="17506"/>
          <ac:spMkLst>
            <pc:docMk/>
            <pc:sldMk cId="1407441122" sldId="1101"/>
            <ac:spMk id="4" creationId="{70606B6F-1276-4072-814F-7BCB7CFBAD3F}"/>
          </ac:spMkLst>
        </pc:spChg>
        <pc:spChg chg="add mod">
          <ac:chgData name="Stalin Jacob Wilson Packia Dhas" userId="050d7d71-3621-4503-95e8-1c9a9d962492" providerId="ADAL" clId="{3FBC77E1-FE42-4F9E-B4B2-3759F3328945}" dt="2026-04-29T14:33:27.283" v="17518"/>
          <ac:spMkLst>
            <pc:docMk/>
            <pc:sldMk cId="1407441122" sldId="1101"/>
            <ac:spMk id="5" creationId="{029DCFB6-9921-494E-9047-ABFE4432C3E9}"/>
          </ac:spMkLst>
        </pc:spChg>
        <pc:spChg chg="add mod">
          <ac:chgData name="Stalin Jacob Wilson Packia Dhas" userId="050d7d71-3621-4503-95e8-1c9a9d962492" providerId="ADAL" clId="{3FBC77E1-FE42-4F9E-B4B2-3759F3328945}" dt="2026-04-29T14:33:27.283" v="17525"/>
          <ac:spMkLst>
            <pc:docMk/>
            <pc:sldMk cId="1407441122" sldId="1101"/>
            <ac:spMk id="6" creationId="{35AD5E98-F964-4C2F-A4E0-733B6DCF3F2B}"/>
          </ac:spMkLst>
        </pc:spChg>
        <pc:spChg chg="add mod">
          <ac:chgData name="Stalin Jacob Wilson Packia Dhas" userId="050d7d71-3621-4503-95e8-1c9a9d962492" providerId="ADAL" clId="{3FBC77E1-FE42-4F9E-B4B2-3759F3328945}" dt="2026-04-29T14:33:27.283" v="17532"/>
          <ac:spMkLst>
            <pc:docMk/>
            <pc:sldMk cId="1407441122" sldId="1101"/>
            <ac:spMk id="7" creationId="{C0E2AC2D-B013-4C35-B08C-99AF2165A116}"/>
          </ac:spMkLst>
        </pc:spChg>
        <pc:spChg chg="add mod">
          <ac:chgData name="Stalin Jacob Wilson Packia Dhas" userId="050d7d71-3621-4503-95e8-1c9a9d962492" providerId="ADAL" clId="{3FBC77E1-FE42-4F9E-B4B2-3759F3328945}" dt="2026-04-29T14:33:27.297" v="17539"/>
          <ac:spMkLst>
            <pc:docMk/>
            <pc:sldMk cId="1407441122" sldId="1101"/>
            <ac:spMk id="8" creationId="{E41578D1-FEB8-4D6C-B520-3E5F3F2CE1BC}"/>
          </ac:spMkLst>
        </pc:spChg>
        <pc:spChg chg="add mod">
          <ac:chgData name="Stalin Jacob Wilson Packia Dhas" userId="050d7d71-3621-4503-95e8-1c9a9d962492" providerId="ADAL" clId="{3FBC77E1-FE42-4F9E-B4B2-3759F3328945}" dt="2026-04-29T14:33:27.298" v="17546"/>
          <ac:spMkLst>
            <pc:docMk/>
            <pc:sldMk cId="1407441122" sldId="1101"/>
            <ac:spMk id="9" creationId="{83575633-3764-471C-9A97-6E02E4FE92F0}"/>
          </ac:spMkLst>
        </pc:spChg>
        <pc:spChg chg="add mod">
          <ac:chgData name="Stalin Jacob Wilson Packia Dhas" userId="050d7d71-3621-4503-95e8-1c9a9d962492" providerId="ADAL" clId="{3FBC77E1-FE42-4F9E-B4B2-3759F3328945}" dt="2026-04-29T14:33:27.313" v="17556"/>
          <ac:spMkLst>
            <pc:docMk/>
            <pc:sldMk cId="1407441122" sldId="1101"/>
            <ac:spMk id="10" creationId="{75372D57-9E3E-4346-AAB2-DB905BE1BBAD}"/>
          </ac:spMkLst>
        </pc:spChg>
        <pc:spChg chg="add mod">
          <ac:chgData name="Stalin Jacob Wilson Packia Dhas" userId="050d7d71-3621-4503-95e8-1c9a9d962492" providerId="ADAL" clId="{3FBC77E1-FE42-4F9E-B4B2-3759F3328945}" dt="2026-04-29T14:33:27.313" v="17565"/>
          <ac:spMkLst>
            <pc:docMk/>
            <pc:sldMk cId="1407441122" sldId="1101"/>
            <ac:spMk id="11" creationId="{6B1E5698-058B-428B-8007-78153BF0B3C7}"/>
          </ac:spMkLst>
        </pc:spChg>
        <pc:spChg chg="add mod">
          <ac:chgData name="Stalin Jacob Wilson Packia Dhas" userId="050d7d71-3621-4503-95e8-1c9a9d962492" providerId="ADAL" clId="{3FBC77E1-FE42-4F9E-B4B2-3759F3328945}" dt="2026-04-29T14:33:27.313" v="17576"/>
          <ac:spMkLst>
            <pc:docMk/>
            <pc:sldMk cId="1407441122" sldId="1101"/>
            <ac:spMk id="12" creationId="{64053CFF-CA72-4A10-97EB-3B0C6BC2D18B}"/>
          </ac:spMkLst>
        </pc:spChg>
        <pc:spChg chg="add mod">
          <ac:chgData name="Stalin Jacob Wilson Packia Dhas" userId="050d7d71-3621-4503-95e8-1c9a9d962492" providerId="ADAL" clId="{3FBC77E1-FE42-4F9E-B4B2-3759F3328945}" dt="2026-04-29T14:33:27.313" v="17586"/>
          <ac:spMkLst>
            <pc:docMk/>
            <pc:sldMk cId="1407441122" sldId="1101"/>
            <ac:spMk id="13" creationId="{F121743C-A11A-4291-AC87-5282BED91CF7}"/>
          </ac:spMkLst>
        </pc:spChg>
        <pc:spChg chg="add mod">
          <ac:chgData name="Stalin Jacob Wilson Packia Dhas" userId="050d7d71-3621-4503-95e8-1c9a9d962492" providerId="ADAL" clId="{3FBC77E1-FE42-4F9E-B4B2-3759F3328945}" dt="2026-04-29T14:33:27.313" v="17596"/>
          <ac:spMkLst>
            <pc:docMk/>
            <pc:sldMk cId="1407441122" sldId="1101"/>
            <ac:spMk id="14" creationId="{C1BBB5A2-C6C3-48EE-BB69-941B9E634B9C}"/>
          </ac:spMkLst>
        </pc:spChg>
        <pc:spChg chg="add mod">
          <ac:chgData name="Stalin Jacob Wilson Packia Dhas" userId="050d7d71-3621-4503-95e8-1c9a9d962492" providerId="ADAL" clId="{3FBC77E1-FE42-4F9E-B4B2-3759F3328945}" dt="2026-04-29T14:33:27.328" v="17605"/>
          <ac:spMkLst>
            <pc:docMk/>
            <pc:sldMk cId="1407441122" sldId="1101"/>
            <ac:spMk id="15" creationId="{C3552BD2-AD13-4127-936D-807B32D80D2F}"/>
          </ac:spMkLst>
        </pc:spChg>
        <pc:spChg chg="add mod">
          <ac:chgData name="Stalin Jacob Wilson Packia Dhas" userId="050d7d71-3621-4503-95e8-1c9a9d962492" providerId="ADAL" clId="{3FBC77E1-FE42-4F9E-B4B2-3759F3328945}" dt="2026-04-29T14:33:27.328" v="17616"/>
          <ac:spMkLst>
            <pc:docMk/>
            <pc:sldMk cId="1407441122" sldId="1101"/>
            <ac:spMk id="16" creationId="{6EB05BB0-56FD-4C30-9588-0DFF381680C8}"/>
          </ac:spMkLst>
        </pc:spChg>
        <pc:spChg chg="add mod">
          <ac:chgData name="Stalin Jacob Wilson Packia Dhas" userId="050d7d71-3621-4503-95e8-1c9a9d962492" providerId="ADAL" clId="{3FBC77E1-FE42-4F9E-B4B2-3759F3328945}" dt="2026-04-29T14:33:27.328" v="17626"/>
          <ac:spMkLst>
            <pc:docMk/>
            <pc:sldMk cId="1407441122" sldId="1101"/>
            <ac:spMk id="17" creationId="{1E51E929-B1C0-473A-83E2-649CC1A18CDE}"/>
          </ac:spMkLst>
        </pc:spChg>
        <pc:spChg chg="add mod">
          <ac:chgData name="Stalin Jacob Wilson Packia Dhas" userId="050d7d71-3621-4503-95e8-1c9a9d962492" providerId="ADAL" clId="{3FBC77E1-FE42-4F9E-B4B2-3759F3328945}" dt="2026-04-29T14:33:27.328" v="17636"/>
          <ac:spMkLst>
            <pc:docMk/>
            <pc:sldMk cId="1407441122" sldId="1101"/>
            <ac:spMk id="18" creationId="{505616A9-EB5A-4EC4-B297-2964C0E7C98C}"/>
          </ac:spMkLst>
        </pc:spChg>
        <pc:spChg chg="add mod">
          <ac:chgData name="Stalin Jacob Wilson Packia Dhas" userId="050d7d71-3621-4503-95e8-1c9a9d962492" providerId="ADAL" clId="{3FBC77E1-FE42-4F9E-B4B2-3759F3328945}" dt="2026-04-29T14:33:27.328" v="17645"/>
          <ac:spMkLst>
            <pc:docMk/>
            <pc:sldMk cId="1407441122" sldId="1101"/>
            <ac:spMk id="19" creationId="{1FF51872-840D-43D3-A62A-F463622EC841}"/>
          </ac:spMkLst>
        </pc:spChg>
        <pc:spChg chg="add mod">
          <ac:chgData name="Stalin Jacob Wilson Packia Dhas" userId="050d7d71-3621-4503-95e8-1c9a9d962492" providerId="ADAL" clId="{3FBC77E1-FE42-4F9E-B4B2-3759F3328945}" dt="2026-04-29T14:33:27.344" v="17656"/>
          <ac:spMkLst>
            <pc:docMk/>
            <pc:sldMk cId="1407441122" sldId="1101"/>
            <ac:spMk id="20" creationId="{1AE9AA7F-0058-4400-96CF-47E00A8F1EA7}"/>
          </ac:spMkLst>
        </pc:spChg>
        <pc:spChg chg="add mod">
          <ac:chgData name="Stalin Jacob Wilson Packia Dhas" userId="050d7d71-3621-4503-95e8-1c9a9d962492" providerId="ADAL" clId="{3FBC77E1-FE42-4F9E-B4B2-3759F3328945}" dt="2026-04-29T14:33:27.344" v="17666"/>
          <ac:spMkLst>
            <pc:docMk/>
            <pc:sldMk cId="1407441122" sldId="1101"/>
            <ac:spMk id="21" creationId="{177EC5E1-722C-4CD4-ABEB-28BFD9444333}"/>
          </ac:spMkLst>
        </pc:spChg>
        <pc:spChg chg="add mod">
          <ac:chgData name="Stalin Jacob Wilson Packia Dhas" userId="050d7d71-3621-4503-95e8-1c9a9d962492" providerId="ADAL" clId="{3FBC77E1-FE42-4F9E-B4B2-3759F3328945}" dt="2026-04-29T14:33:27.344" v="17676"/>
          <ac:spMkLst>
            <pc:docMk/>
            <pc:sldMk cId="1407441122" sldId="1101"/>
            <ac:spMk id="22" creationId="{C4584F1E-B0B6-46E4-9A8A-2B3EE56FADA5}"/>
          </ac:spMkLst>
        </pc:spChg>
        <pc:spChg chg="add mod">
          <ac:chgData name="Stalin Jacob Wilson Packia Dhas" userId="050d7d71-3621-4503-95e8-1c9a9d962492" providerId="ADAL" clId="{3FBC77E1-FE42-4F9E-B4B2-3759F3328945}" dt="2026-04-29T14:33:27.344" v="17685"/>
          <ac:spMkLst>
            <pc:docMk/>
            <pc:sldMk cId="1407441122" sldId="1101"/>
            <ac:spMk id="23" creationId="{A8BDEC6A-7C7F-4D5E-95A4-0E2336CA164B}"/>
          </ac:spMkLst>
        </pc:spChg>
        <pc:spChg chg="add mod">
          <ac:chgData name="Stalin Jacob Wilson Packia Dhas" userId="050d7d71-3621-4503-95e8-1c9a9d962492" providerId="ADAL" clId="{3FBC77E1-FE42-4F9E-B4B2-3759F3328945}" dt="2026-04-29T14:33:27.360" v="17696"/>
          <ac:spMkLst>
            <pc:docMk/>
            <pc:sldMk cId="1407441122" sldId="1101"/>
            <ac:spMk id="24" creationId="{44C01874-A070-4D41-88A0-63E26CAA575F}"/>
          </ac:spMkLst>
        </pc:spChg>
        <pc:spChg chg="add mod">
          <ac:chgData name="Stalin Jacob Wilson Packia Dhas" userId="050d7d71-3621-4503-95e8-1c9a9d962492" providerId="ADAL" clId="{3FBC77E1-FE42-4F9E-B4B2-3759F3328945}" dt="2026-04-29T14:33:27.360" v="17706"/>
          <ac:spMkLst>
            <pc:docMk/>
            <pc:sldMk cId="1407441122" sldId="1101"/>
            <ac:spMk id="25" creationId="{F1042E47-E9D5-41A4-BFD6-B5F0F2303964}"/>
          </ac:spMkLst>
        </pc:spChg>
        <pc:spChg chg="add mod">
          <ac:chgData name="Stalin Jacob Wilson Packia Dhas" userId="050d7d71-3621-4503-95e8-1c9a9d962492" providerId="ADAL" clId="{3FBC77E1-FE42-4F9E-B4B2-3759F3328945}" dt="2026-04-29T14:33:27.376" v="17722"/>
          <ac:spMkLst>
            <pc:docMk/>
            <pc:sldMk cId="1407441122" sldId="1101"/>
            <ac:spMk id="26" creationId="{DAE83DC4-EB53-406B-A9CC-65EEC61E2C38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5.205" v="26438" actId="47"/>
        <pc:sldMkLst>
          <pc:docMk/>
          <pc:sldMk cId="105501677" sldId="1102"/>
        </pc:sldMkLst>
        <pc:spChg chg="mod">
          <ac:chgData name="Stalin Jacob Wilson Packia Dhas" userId="050d7d71-3621-4503-95e8-1c9a9d962492" providerId="ADAL" clId="{3FBC77E1-FE42-4F9E-B4B2-3759F3328945}" dt="2026-04-29T14:43:31.992" v="26355" actId="1076"/>
          <ac:spMkLst>
            <pc:docMk/>
            <pc:sldMk cId="105501677" sldId="1102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8.603" v="17727"/>
          <ac:spMkLst>
            <pc:docMk/>
            <pc:sldMk cId="105501677" sldId="1102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8.603" v="17738"/>
          <ac:spMkLst>
            <pc:docMk/>
            <pc:sldMk cId="105501677" sldId="1102"/>
            <ac:spMk id="4" creationId="{005934AA-4A64-4E8F-B779-6B18D23B4027}"/>
          </ac:spMkLst>
        </pc:spChg>
        <pc:spChg chg="add mod">
          <ac:chgData name="Stalin Jacob Wilson Packia Dhas" userId="050d7d71-3621-4503-95e8-1c9a9d962492" providerId="ADAL" clId="{3FBC77E1-FE42-4F9E-B4B2-3759F3328945}" dt="2026-04-29T14:33:28.603" v="17750"/>
          <ac:spMkLst>
            <pc:docMk/>
            <pc:sldMk cId="105501677" sldId="1102"/>
            <ac:spMk id="5" creationId="{4ADAFAE5-6F3A-4A55-B0CC-AB5045F6A40D}"/>
          </ac:spMkLst>
        </pc:spChg>
        <pc:spChg chg="add mod">
          <ac:chgData name="Stalin Jacob Wilson Packia Dhas" userId="050d7d71-3621-4503-95e8-1c9a9d962492" providerId="ADAL" clId="{3FBC77E1-FE42-4F9E-B4B2-3759F3328945}" dt="2026-04-29T14:33:28.621" v="17757"/>
          <ac:spMkLst>
            <pc:docMk/>
            <pc:sldMk cId="105501677" sldId="1102"/>
            <ac:spMk id="6" creationId="{D4E6E386-125F-43BE-B15E-606F20E6D0BD}"/>
          </ac:spMkLst>
        </pc:spChg>
        <pc:spChg chg="add mod">
          <ac:chgData name="Stalin Jacob Wilson Packia Dhas" userId="050d7d71-3621-4503-95e8-1c9a9d962492" providerId="ADAL" clId="{3FBC77E1-FE42-4F9E-B4B2-3759F3328945}" dt="2026-04-29T14:33:28.624" v="17764"/>
          <ac:spMkLst>
            <pc:docMk/>
            <pc:sldMk cId="105501677" sldId="1102"/>
            <ac:spMk id="7" creationId="{35882AE4-6B07-4919-A553-E2513DE1E8E3}"/>
          </ac:spMkLst>
        </pc:spChg>
        <pc:spChg chg="add mod">
          <ac:chgData name="Stalin Jacob Wilson Packia Dhas" userId="050d7d71-3621-4503-95e8-1c9a9d962492" providerId="ADAL" clId="{3FBC77E1-FE42-4F9E-B4B2-3759F3328945}" dt="2026-04-29T14:33:28.624" v="17773"/>
          <ac:spMkLst>
            <pc:docMk/>
            <pc:sldMk cId="105501677" sldId="1102"/>
            <ac:spMk id="8" creationId="{9594DE2C-CB59-4A0F-8C2C-DEE1E26D76B0}"/>
          </ac:spMkLst>
        </pc:spChg>
        <pc:spChg chg="add mod">
          <ac:chgData name="Stalin Jacob Wilson Packia Dhas" userId="050d7d71-3621-4503-95e8-1c9a9d962492" providerId="ADAL" clId="{3FBC77E1-FE42-4F9E-B4B2-3759F3328945}" dt="2026-04-29T14:33:28.635" v="17780"/>
          <ac:spMkLst>
            <pc:docMk/>
            <pc:sldMk cId="105501677" sldId="1102"/>
            <ac:spMk id="9" creationId="{6527DF2C-6E57-4840-9AF5-F7E60AAC7020}"/>
          </ac:spMkLst>
        </pc:spChg>
        <pc:spChg chg="add mod">
          <ac:chgData name="Stalin Jacob Wilson Packia Dhas" userId="050d7d71-3621-4503-95e8-1c9a9d962492" providerId="ADAL" clId="{3FBC77E1-FE42-4F9E-B4B2-3759F3328945}" dt="2026-04-29T14:33:28.635" v="17787"/>
          <ac:spMkLst>
            <pc:docMk/>
            <pc:sldMk cId="105501677" sldId="1102"/>
            <ac:spMk id="10" creationId="{EDCAD32C-C3CF-40DC-89E1-1EDD48B4B035}"/>
          </ac:spMkLst>
        </pc:spChg>
        <pc:spChg chg="add mod">
          <ac:chgData name="Stalin Jacob Wilson Packia Dhas" userId="050d7d71-3621-4503-95e8-1c9a9d962492" providerId="ADAL" clId="{3FBC77E1-FE42-4F9E-B4B2-3759F3328945}" dt="2026-04-29T14:33:28.651" v="17797"/>
          <ac:spMkLst>
            <pc:docMk/>
            <pc:sldMk cId="105501677" sldId="1102"/>
            <ac:spMk id="11" creationId="{FD512C1C-EE70-421E-B0B0-5E5B9607283C}"/>
          </ac:spMkLst>
        </pc:spChg>
        <pc:spChg chg="add mod">
          <ac:chgData name="Stalin Jacob Wilson Packia Dhas" userId="050d7d71-3621-4503-95e8-1c9a9d962492" providerId="ADAL" clId="{3FBC77E1-FE42-4F9E-B4B2-3759F3328945}" dt="2026-04-29T14:33:28.651" v="17806"/>
          <ac:spMkLst>
            <pc:docMk/>
            <pc:sldMk cId="105501677" sldId="1102"/>
            <ac:spMk id="12" creationId="{D3FB0744-0BF6-4D97-B01A-8B7CDD250FB1}"/>
          </ac:spMkLst>
        </pc:spChg>
        <pc:spChg chg="add mod">
          <ac:chgData name="Stalin Jacob Wilson Packia Dhas" userId="050d7d71-3621-4503-95e8-1c9a9d962492" providerId="ADAL" clId="{3FBC77E1-FE42-4F9E-B4B2-3759F3328945}" dt="2026-04-29T14:33:28.651" v="17817"/>
          <ac:spMkLst>
            <pc:docMk/>
            <pc:sldMk cId="105501677" sldId="1102"/>
            <ac:spMk id="13" creationId="{E8F5F7EA-1676-4348-9E77-515CA2978435}"/>
          </ac:spMkLst>
        </pc:spChg>
        <pc:spChg chg="add mod">
          <ac:chgData name="Stalin Jacob Wilson Packia Dhas" userId="050d7d71-3621-4503-95e8-1c9a9d962492" providerId="ADAL" clId="{3FBC77E1-FE42-4F9E-B4B2-3759F3328945}" dt="2026-04-29T14:33:28.651" v="17827"/>
          <ac:spMkLst>
            <pc:docMk/>
            <pc:sldMk cId="105501677" sldId="1102"/>
            <ac:spMk id="14" creationId="{792C5569-8C48-480B-B7FD-6964C6D927F6}"/>
          </ac:spMkLst>
        </pc:spChg>
        <pc:spChg chg="add mod">
          <ac:chgData name="Stalin Jacob Wilson Packia Dhas" userId="050d7d71-3621-4503-95e8-1c9a9d962492" providerId="ADAL" clId="{3FBC77E1-FE42-4F9E-B4B2-3759F3328945}" dt="2026-04-29T14:33:28.667" v="17837"/>
          <ac:spMkLst>
            <pc:docMk/>
            <pc:sldMk cId="105501677" sldId="1102"/>
            <ac:spMk id="15" creationId="{F21BC38A-EE7F-43DC-A634-E0320297E2B6}"/>
          </ac:spMkLst>
        </pc:spChg>
        <pc:spChg chg="add mod">
          <ac:chgData name="Stalin Jacob Wilson Packia Dhas" userId="050d7d71-3621-4503-95e8-1c9a9d962492" providerId="ADAL" clId="{3FBC77E1-FE42-4F9E-B4B2-3759F3328945}" dt="2026-04-29T14:33:28.673" v="17846"/>
          <ac:spMkLst>
            <pc:docMk/>
            <pc:sldMk cId="105501677" sldId="1102"/>
            <ac:spMk id="16" creationId="{D51C9179-5005-4FD7-978E-D4EC85377FF3}"/>
          </ac:spMkLst>
        </pc:spChg>
        <pc:spChg chg="add mod">
          <ac:chgData name="Stalin Jacob Wilson Packia Dhas" userId="050d7d71-3621-4503-95e8-1c9a9d962492" providerId="ADAL" clId="{3FBC77E1-FE42-4F9E-B4B2-3759F3328945}" dt="2026-04-29T14:33:28.680" v="17857"/>
          <ac:spMkLst>
            <pc:docMk/>
            <pc:sldMk cId="105501677" sldId="1102"/>
            <ac:spMk id="17" creationId="{67446C73-E8BF-4A02-A8D4-2F004AF2FE22}"/>
          </ac:spMkLst>
        </pc:spChg>
        <pc:spChg chg="add mod">
          <ac:chgData name="Stalin Jacob Wilson Packia Dhas" userId="050d7d71-3621-4503-95e8-1c9a9d962492" providerId="ADAL" clId="{3FBC77E1-FE42-4F9E-B4B2-3759F3328945}" dt="2026-04-29T14:33:28.685" v="17867"/>
          <ac:spMkLst>
            <pc:docMk/>
            <pc:sldMk cId="105501677" sldId="1102"/>
            <ac:spMk id="18" creationId="{CC83C8F0-7AC9-45C9-A6F2-116D23525781}"/>
          </ac:spMkLst>
        </pc:spChg>
        <pc:spChg chg="add mod">
          <ac:chgData name="Stalin Jacob Wilson Packia Dhas" userId="050d7d71-3621-4503-95e8-1c9a9d962492" providerId="ADAL" clId="{3FBC77E1-FE42-4F9E-B4B2-3759F3328945}" dt="2026-04-29T14:33:28.685" v="17877"/>
          <ac:spMkLst>
            <pc:docMk/>
            <pc:sldMk cId="105501677" sldId="1102"/>
            <ac:spMk id="19" creationId="{54CB8DC2-B752-4001-93E2-3823135A5C00}"/>
          </ac:spMkLst>
        </pc:spChg>
        <pc:spChg chg="add mod">
          <ac:chgData name="Stalin Jacob Wilson Packia Dhas" userId="050d7d71-3621-4503-95e8-1c9a9d962492" providerId="ADAL" clId="{3FBC77E1-FE42-4F9E-B4B2-3759F3328945}" dt="2026-04-29T14:33:28.695" v="17886"/>
          <ac:spMkLst>
            <pc:docMk/>
            <pc:sldMk cId="105501677" sldId="1102"/>
            <ac:spMk id="20" creationId="{DC88C78D-F248-4CC3-ABC4-1DAD2DAC7283}"/>
          </ac:spMkLst>
        </pc:spChg>
        <pc:spChg chg="add mod">
          <ac:chgData name="Stalin Jacob Wilson Packia Dhas" userId="050d7d71-3621-4503-95e8-1c9a9d962492" providerId="ADAL" clId="{3FBC77E1-FE42-4F9E-B4B2-3759F3328945}" dt="2026-04-29T14:33:28.699" v="17897"/>
          <ac:spMkLst>
            <pc:docMk/>
            <pc:sldMk cId="105501677" sldId="1102"/>
            <ac:spMk id="21" creationId="{10FF22B3-4D4C-4E5F-B4FA-BD610203B36A}"/>
          </ac:spMkLst>
        </pc:spChg>
        <pc:spChg chg="add mod">
          <ac:chgData name="Stalin Jacob Wilson Packia Dhas" userId="050d7d71-3621-4503-95e8-1c9a9d962492" providerId="ADAL" clId="{3FBC77E1-FE42-4F9E-B4B2-3759F3328945}" dt="2026-04-29T14:33:28.705" v="17907"/>
          <ac:spMkLst>
            <pc:docMk/>
            <pc:sldMk cId="105501677" sldId="1102"/>
            <ac:spMk id="22" creationId="{C3EFB09F-FEE6-4044-9B81-303F3A6341AC}"/>
          </ac:spMkLst>
        </pc:spChg>
        <pc:spChg chg="add mod">
          <ac:chgData name="Stalin Jacob Wilson Packia Dhas" userId="050d7d71-3621-4503-95e8-1c9a9d962492" providerId="ADAL" clId="{3FBC77E1-FE42-4F9E-B4B2-3759F3328945}" dt="2026-04-29T14:33:28.705" v="17917"/>
          <ac:spMkLst>
            <pc:docMk/>
            <pc:sldMk cId="105501677" sldId="1102"/>
            <ac:spMk id="23" creationId="{DE6D61E2-F385-4932-B52F-F02B4F978B50}"/>
          </ac:spMkLst>
        </pc:spChg>
        <pc:spChg chg="add mod">
          <ac:chgData name="Stalin Jacob Wilson Packia Dhas" userId="050d7d71-3621-4503-95e8-1c9a9d962492" providerId="ADAL" clId="{3FBC77E1-FE42-4F9E-B4B2-3759F3328945}" dt="2026-04-29T14:33:28.714" v="17926"/>
          <ac:spMkLst>
            <pc:docMk/>
            <pc:sldMk cId="105501677" sldId="1102"/>
            <ac:spMk id="24" creationId="{29B55C4C-CC34-4D0B-A0FB-5EDB8FED2FE9}"/>
          </ac:spMkLst>
        </pc:spChg>
        <pc:spChg chg="add mod">
          <ac:chgData name="Stalin Jacob Wilson Packia Dhas" userId="050d7d71-3621-4503-95e8-1c9a9d962492" providerId="ADAL" clId="{3FBC77E1-FE42-4F9E-B4B2-3759F3328945}" dt="2026-04-29T14:33:28.720" v="17937"/>
          <ac:spMkLst>
            <pc:docMk/>
            <pc:sldMk cId="105501677" sldId="1102"/>
            <ac:spMk id="25" creationId="{8D7724C2-027A-492F-9057-A63CB6BF461A}"/>
          </ac:spMkLst>
        </pc:spChg>
        <pc:spChg chg="add mod">
          <ac:chgData name="Stalin Jacob Wilson Packia Dhas" userId="050d7d71-3621-4503-95e8-1c9a9d962492" providerId="ADAL" clId="{3FBC77E1-FE42-4F9E-B4B2-3759F3328945}" dt="2026-04-29T14:33:28.724" v="17947"/>
          <ac:spMkLst>
            <pc:docMk/>
            <pc:sldMk cId="105501677" sldId="1102"/>
            <ac:spMk id="26" creationId="{59C087E0-08D1-4278-A2EB-2061B87C6A2A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5.538" v="26439" actId="47"/>
        <pc:sldMkLst>
          <pc:docMk/>
          <pc:sldMk cId="356548019" sldId="1103"/>
        </pc:sldMkLst>
        <pc:spChg chg="mod">
          <ac:chgData name="Stalin Jacob Wilson Packia Dhas" userId="050d7d71-3621-4503-95e8-1c9a9d962492" providerId="ADAL" clId="{3FBC77E1-FE42-4F9E-B4B2-3759F3328945}" dt="2026-04-29T14:43:45.919" v="26357" actId="1076"/>
          <ac:spMkLst>
            <pc:docMk/>
            <pc:sldMk cId="356548019" sldId="1103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29.729" v="17952"/>
          <ac:spMkLst>
            <pc:docMk/>
            <pc:sldMk cId="356548019" sldId="1103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29.738" v="17963"/>
          <ac:spMkLst>
            <pc:docMk/>
            <pc:sldMk cId="356548019" sldId="1103"/>
            <ac:spMk id="4" creationId="{0DB0AE32-478A-4561-A6DE-C8E39DFE803F}"/>
          </ac:spMkLst>
        </pc:spChg>
        <pc:spChg chg="add mod">
          <ac:chgData name="Stalin Jacob Wilson Packia Dhas" userId="050d7d71-3621-4503-95e8-1c9a9d962492" providerId="ADAL" clId="{3FBC77E1-FE42-4F9E-B4B2-3759F3328945}" dt="2026-04-29T14:33:29.738" v="17975"/>
          <ac:spMkLst>
            <pc:docMk/>
            <pc:sldMk cId="356548019" sldId="1103"/>
            <ac:spMk id="5" creationId="{B781DFC7-6A8D-4961-980D-FF834D84B4C9}"/>
          </ac:spMkLst>
        </pc:spChg>
        <pc:spChg chg="add mod">
          <ac:chgData name="Stalin Jacob Wilson Packia Dhas" userId="050d7d71-3621-4503-95e8-1c9a9d962492" providerId="ADAL" clId="{3FBC77E1-FE42-4F9E-B4B2-3759F3328945}" dt="2026-04-29T14:33:29.738" v="17982"/>
          <ac:spMkLst>
            <pc:docMk/>
            <pc:sldMk cId="356548019" sldId="1103"/>
            <ac:spMk id="6" creationId="{82F247F3-73BB-4827-B7FB-5776417CC77B}"/>
          </ac:spMkLst>
        </pc:spChg>
        <pc:spChg chg="add mod">
          <ac:chgData name="Stalin Jacob Wilson Packia Dhas" userId="050d7d71-3621-4503-95e8-1c9a9d962492" providerId="ADAL" clId="{3FBC77E1-FE42-4F9E-B4B2-3759F3328945}" dt="2026-04-29T14:33:29.738" v="17989"/>
          <ac:spMkLst>
            <pc:docMk/>
            <pc:sldMk cId="356548019" sldId="1103"/>
            <ac:spMk id="7" creationId="{BE8777C9-4313-49DC-A2F3-9D74EA57FE5A}"/>
          </ac:spMkLst>
        </pc:spChg>
        <pc:spChg chg="add mod">
          <ac:chgData name="Stalin Jacob Wilson Packia Dhas" userId="050d7d71-3621-4503-95e8-1c9a9d962492" providerId="ADAL" clId="{3FBC77E1-FE42-4F9E-B4B2-3759F3328945}" dt="2026-04-29T14:33:29.753" v="17996"/>
          <ac:spMkLst>
            <pc:docMk/>
            <pc:sldMk cId="356548019" sldId="1103"/>
            <ac:spMk id="8" creationId="{08000269-57FF-4FAE-B35E-63BBB23AFF1E}"/>
          </ac:spMkLst>
        </pc:spChg>
        <pc:spChg chg="add mod">
          <ac:chgData name="Stalin Jacob Wilson Packia Dhas" userId="050d7d71-3621-4503-95e8-1c9a9d962492" providerId="ADAL" clId="{3FBC77E1-FE42-4F9E-B4B2-3759F3328945}" dt="2026-04-29T14:33:29.753" v="18003"/>
          <ac:spMkLst>
            <pc:docMk/>
            <pc:sldMk cId="356548019" sldId="1103"/>
            <ac:spMk id="9" creationId="{8FF19EE2-74E0-42BF-923C-F0918C9A3601}"/>
          </ac:spMkLst>
        </pc:spChg>
        <pc:spChg chg="add mod">
          <ac:chgData name="Stalin Jacob Wilson Packia Dhas" userId="050d7d71-3621-4503-95e8-1c9a9d962492" providerId="ADAL" clId="{3FBC77E1-FE42-4F9E-B4B2-3759F3328945}" dt="2026-04-29T14:33:29.769" v="18013"/>
          <ac:spMkLst>
            <pc:docMk/>
            <pc:sldMk cId="356548019" sldId="1103"/>
            <ac:spMk id="10" creationId="{5A24B05F-3AA3-4AC1-AD1E-1297A803FA9E}"/>
          </ac:spMkLst>
        </pc:spChg>
        <pc:spChg chg="add mod">
          <ac:chgData name="Stalin Jacob Wilson Packia Dhas" userId="050d7d71-3621-4503-95e8-1c9a9d962492" providerId="ADAL" clId="{3FBC77E1-FE42-4F9E-B4B2-3759F3328945}" dt="2026-04-29T14:33:29.769" v="18022"/>
          <ac:spMkLst>
            <pc:docMk/>
            <pc:sldMk cId="356548019" sldId="1103"/>
            <ac:spMk id="11" creationId="{88F183C8-20D8-4F3E-81E0-FE9E2BFC028A}"/>
          </ac:spMkLst>
        </pc:spChg>
        <pc:spChg chg="add mod">
          <ac:chgData name="Stalin Jacob Wilson Packia Dhas" userId="050d7d71-3621-4503-95e8-1c9a9d962492" providerId="ADAL" clId="{3FBC77E1-FE42-4F9E-B4B2-3759F3328945}" dt="2026-04-29T14:33:29.769" v="18033"/>
          <ac:spMkLst>
            <pc:docMk/>
            <pc:sldMk cId="356548019" sldId="1103"/>
            <ac:spMk id="12" creationId="{F3C6DE24-CD94-4D0D-B524-3E556E5EF19A}"/>
          </ac:spMkLst>
        </pc:spChg>
        <pc:spChg chg="add mod">
          <ac:chgData name="Stalin Jacob Wilson Packia Dhas" userId="050d7d71-3621-4503-95e8-1c9a9d962492" providerId="ADAL" clId="{3FBC77E1-FE42-4F9E-B4B2-3759F3328945}" dt="2026-04-29T14:33:29.785" v="18043"/>
          <ac:spMkLst>
            <pc:docMk/>
            <pc:sldMk cId="356548019" sldId="1103"/>
            <ac:spMk id="13" creationId="{1BC547AA-2E9E-4B48-9021-5F90DFF54B11}"/>
          </ac:spMkLst>
        </pc:spChg>
        <pc:spChg chg="add mod">
          <ac:chgData name="Stalin Jacob Wilson Packia Dhas" userId="050d7d71-3621-4503-95e8-1c9a9d962492" providerId="ADAL" clId="{3FBC77E1-FE42-4F9E-B4B2-3759F3328945}" dt="2026-04-29T14:33:29.789" v="18053"/>
          <ac:spMkLst>
            <pc:docMk/>
            <pc:sldMk cId="356548019" sldId="1103"/>
            <ac:spMk id="14" creationId="{A0FD0F74-D3C3-4BFD-A939-6EEF0C468F2F}"/>
          </ac:spMkLst>
        </pc:spChg>
        <pc:spChg chg="add mod">
          <ac:chgData name="Stalin Jacob Wilson Packia Dhas" userId="050d7d71-3621-4503-95e8-1c9a9d962492" providerId="ADAL" clId="{3FBC77E1-FE42-4F9E-B4B2-3759F3328945}" dt="2026-04-29T14:33:29.789" v="18062"/>
          <ac:spMkLst>
            <pc:docMk/>
            <pc:sldMk cId="356548019" sldId="1103"/>
            <ac:spMk id="15" creationId="{1E367A7E-3E2D-45CF-98CA-635B46857064}"/>
          </ac:spMkLst>
        </pc:spChg>
        <pc:spChg chg="add mod">
          <ac:chgData name="Stalin Jacob Wilson Packia Dhas" userId="050d7d71-3621-4503-95e8-1c9a9d962492" providerId="ADAL" clId="{3FBC77E1-FE42-4F9E-B4B2-3759F3328945}" dt="2026-04-29T14:33:29.801" v="18073"/>
          <ac:spMkLst>
            <pc:docMk/>
            <pc:sldMk cId="356548019" sldId="1103"/>
            <ac:spMk id="16" creationId="{648A62B5-52EE-4BAD-82EE-A3244CA7CAA5}"/>
          </ac:spMkLst>
        </pc:spChg>
        <pc:spChg chg="add mod">
          <ac:chgData name="Stalin Jacob Wilson Packia Dhas" userId="050d7d71-3621-4503-95e8-1c9a9d962492" providerId="ADAL" clId="{3FBC77E1-FE42-4F9E-B4B2-3759F3328945}" dt="2026-04-29T14:33:29.801" v="18083"/>
          <ac:spMkLst>
            <pc:docMk/>
            <pc:sldMk cId="356548019" sldId="1103"/>
            <ac:spMk id="17" creationId="{B3C934C7-87ED-4ED3-8182-BF8CCE94D25E}"/>
          </ac:spMkLst>
        </pc:spChg>
        <pc:spChg chg="add mod">
          <ac:chgData name="Stalin Jacob Wilson Packia Dhas" userId="050d7d71-3621-4503-95e8-1c9a9d962492" providerId="ADAL" clId="{3FBC77E1-FE42-4F9E-B4B2-3759F3328945}" dt="2026-04-29T14:33:29.801" v="18093"/>
          <ac:spMkLst>
            <pc:docMk/>
            <pc:sldMk cId="356548019" sldId="1103"/>
            <ac:spMk id="18" creationId="{C6A19472-05EC-4DFE-9959-114FE2EA9CA5}"/>
          </ac:spMkLst>
        </pc:spChg>
        <pc:spChg chg="add mod">
          <ac:chgData name="Stalin Jacob Wilson Packia Dhas" userId="050d7d71-3621-4503-95e8-1c9a9d962492" providerId="ADAL" clId="{3FBC77E1-FE42-4F9E-B4B2-3759F3328945}" dt="2026-04-29T14:33:29.801" v="18102"/>
          <ac:spMkLst>
            <pc:docMk/>
            <pc:sldMk cId="356548019" sldId="1103"/>
            <ac:spMk id="19" creationId="{32B4D113-ABB4-4A90-892D-D5BADC01BAA5}"/>
          </ac:spMkLst>
        </pc:spChg>
        <pc:spChg chg="add mod">
          <ac:chgData name="Stalin Jacob Wilson Packia Dhas" userId="050d7d71-3621-4503-95e8-1c9a9d962492" providerId="ADAL" clId="{3FBC77E1-FE42-4F9E-B4B2-3759F3328945}" dt="2026-04-29T14:33:29.816" v="18113"/>
          <ac:spMkLst>
            <pc:docMk/>
            <pc:sldMk cId="356548019" sldId="1103"/>
            <ac:spMk id="20" creationId="{AF09C742-3ED6-4893-BD1D-C121694F8632}"/>
          </ac:spMkLst>
        </pc:spChg>
        <pc:spChg chg="add mod">
          <ac:chgData name="Stalin Jacob Wilson Packia Dhas" userId="050d7d71-3621-4503-95e8-1c9a9d962492" providerId="ADAL" clId="{3FBC77E1-FE42-4F9E-B4B2-3759F3328945}" dt="2026-04-29T14:33:29.816" v="18123"/>
          <ac:spMkLst>
            <pc:docMk/>
            <pc:sldMk cId="356548019" sldId="1103"/>
            <ac:spMk id="21" creationId="{55FD8478-5A0D-4979-8C3D-6CB8B4C070B7}"/>
          </ac:spMkLst>
        </pc:spChg>
        <pc:spChg chg="add mod">
          <ac:chgData name="Stalin Jacob Wilson Packia Dhas" userId="050d7d71-3621-4503-95e8-1c9a9d962492" providerId="ADAL" clId="{3FBC77E1-FE42-4F9E-B4B2-3759F3328945}" dt="2026-04-29T14:33:29.816" v="18133"/>
          <ac:spMkLst>
            <pc:docMk/>
            <pc:sldMk cId="356548019" sldId="1103"/>
            <ac:spMk id="22" creationId="{55337A9B-B5E1-42D2-9E71-E4C406A555EA}"/>
          </ac:spMkLst>
        </pc:spChg>
        <pc:spChg chg="add mod">
          <ac:chgData name="Stalin Jacob Wilson Packia Dhas" userId="050d7d71-3621-4503-95e8-1c9a9d962492" providerId="ADAL" clId="{3FBC77E1-FE42-4F9E-B4B2-3759F3328945}" dt="2026-04-29T14:33:29.816" v="18142"/>
          <ac:spMkLst>
            <pc:docMk/>
            <pc:sldMk cId="356548019" sldId="1103"/>
            <ac:spMk id="23" creationId="{4F96F1C3-6C5E-47B8-BB20-234BC8BFCFAF}"/>
          </ac:spMkLst>
        </pc:spChg>
        <pc:spChg chg="add mod">
          <ac:chgData name="Stalin Jacob Wilson Packia Dhas" userId="050d7d71-3621-4503-95e8-1c9a9d962492" providerId="ADAL" clId="{3FBC77E1-FE42-4F9E-B4B2-3759F3328945}" dt="2026-04-29T14:33:29.832" v="18153"/>
          <ac:spMkLst>
            <pc:docMk/>
            <pc:sldMk cId="356548019" sldId="1103"/>
            <ac:spMk id="24" creationId="{67C39D0E-9899-4766-B123-6CD910F4C7CA}"/>
          </ac:spMkLst>
        </pc:spChg>
        <pc:spChg chg="add mod">
          <ac:chgData name="Stalin Jacob Wilson Packia Dhas" userId="050d7d71-3621-4503-95e8-1c9a9d962492" providerId="ADAL" clId="{3FBC77E1-FE42-4F9E-B4B2-3759F3328945}" dt="2026-04-29T14:33:29.840" v="18163"/>
          <ac:spMkLst>
            <pc:docMk/>
            <pc:sldMk cId="356548019" sldId="1103"/>
            <ac:spMk id="25" creationId="{58629630-74B1-4099-BC3F-D6C57543CF4E}"/>
          </ac:spMkLst>
        </pc:spChg>
        <pc:spChg chg="add mod">
          <ac:chgData name="Stalin Jacob Wilson Packia Dhas" userId="050d7d71-3621-4503-95e8-1c9a9d962492" providerId="ADAL" clId="{3FBC77E1-FE42-4F9E-B4B2-3759F3328945}" dt="2026-04-29T14:33:29.848" v="18179"/>
          <ac:spMkLst>
            <pc:docMk/>
            <pc:sldMk cId="356548019" sldId="1103"/>
            <ac:spMk id="26" creationId="{BB1CFF66-015F-42D7-9F65-87F95D0BB8D1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5.824" v="26440" actId="47"/>
        <pc:sldMkLst>
          <pc:docMk/>
          <pc:sldMk cId="390152180" sldId="1104"/>
        </pc:sldMkLst>
        <pc:spChg chg="mod">
          <ac:chgData name="Stalin Jacob Wilson Packia Dhas" userId="050d7d71-3621-4503-95e8-1c9a9d962492" providerId="ADAL" clId="{3FBC77E1-FE42-4F9E-B4B2-3759F3328945}" dt="2026-04-29T14:43:53.184" v="26360" actId="1076"/>
          <ac:spMkLst>
            <pc:docMk/>
            <pc:sldMk cId="390152180" sldId="1104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31.794" v="18184"/>
          <ac:spMkLst>
            <pc:docMk/>
            <pc:sldMk cId="390152180" sldId="1104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31.807" v="18195"/>
          <ac:spMkLst>
            <pc:docMk/>
            <pc:sldMk cId="390152180" sldId="1104"/>
            <ac:spMk id="4" creationId="{6C3C6824-A024-4FBC-A043-902AF3D3686C}"/>
          </ac:spMkLst>
        </pc:spChg>
        <pc:spChg chg="add mod">
          <ac:chgData name="Stalin Jacob Wilson Packia Dhas" userId="050d7d71-3621-4503-95e8-1c9a9d962492" providerId="ADAL" clId="{3FBC77E1-FE42-4F9E-B4B2-3759F3328945}" dt="2026-04-29T14:33:31.810" v="18207"/>
          <ac:spMkLst>
            <pc:docMk/>
            <pc:sldMk cId="390152180" sldId="1104"/>
            <ac:spMk id="5" creationId="{A1837B49-0F10-4D2C-9AFD-73AE89D0B84F}"/>
          </ac:spMkLst>
        </pc:spChg>
        <pc:spChg chg="add mod">
          <ac:chgData name="Stalin Jacob Wilson Packia Dhas" userId="050d7d71-3621-4503-95e8-1c9a9d962492" providerId="ADAL" clId="{3FBC77E1-FE42-4F9E-B4B2-3759F3328945}" dt="2026-04-29T14:33:31.812" v="18214"/>
          <ac:spMkLst>
            <pc:docMk/>
            <pc:sldMk cId="390152180" sldId="1104"/>
            <ac:spMk id="6" creationId="{5764D62D-C5E3-4FC0-B788-D5639B968DB4}"/>
          </ac:spMkLst>
        </pc:spChg>
        <pc:spChg chg="add mod">
          <ac:chgData name="Stalin Jacob Wilson Packia Dhas" userId="050d7d71-3621-4503-95e8-1c9a9d962492" providerId="ADAL" clId="{3FBC77E1-FE42-4F9E-B4B2-3759F3328945}" dt="2026-04-29T14:33:31.816" v="18221"/>
          <ac:spMkLst>
            <pc:docMk/>
            <pc:sldMk cId="390152180" sldId="1104"/>
            <ac:spMk id="7" creationId="{75A55732-CC32-4E0A-B50D-DAB0F7DDA41D}"/>
          </ac:spMkLst>
        </pc:spChg>
        <pc:spChg chg="add mod">
          <ac:chgData name="Stalin Jacob Wilson Packia Dhas" userId="050d7d71-3621-4503-95e8-1c9a9d962492" providerId="ADAL" clId="{3FBC77E1-FE42-4F9E-B4B2-3759F3328945}" dt="2026-04-29T14:33:31.818" v="18230"/>
          <ac:spMkLst>
            <pc:docMk/>
            <pc:sldMk cId="390152180" sldId="1104"/>
            <ac:spMk id="8" creationId="{E1AFC12B-397C-4738-AA3C-DCA5E022F1AA}"/>
          </ac:spMkLst>
        </pc:spChg>
        <pc:spChg chg="add mod">
          <ac:chgData name="Stalin Jacob Wilson Packia Dhas" userId="050d7d71-3621-4503-95e8-1c9a9d962492" providerId="ADAL" clId="{3FBC77E1-FE42-4F9E-B4B2-3759F3328945}" dt="2026-04-29T14:33:31.826" v="18237"/>
          <ac:spMkLst>
            <pc:docMk/>
            <pc:sldMk cId="390152180" sldId="1104"/>
            <ac:spMk id="9" creationId="{EAC4A401-8DDC-4579-AF89-46E599FE1888}"/>
          </ac:spMkLst>
        </pc:spChg>
        <pc:spChg chg="add mod">
          <ac:chgData name="Stalin Jacob Wilson Packia Dhas" userId="050d7d71-3621-4503-95e8-1c9a9d962492" providerId="ADAL" clId="{3FBC77E1-FE42-4F9E-B4B2-3759F3328945}" dt="2026-04-29T14:33:31.833" v="18244"/>
          <ac:spMkLst>
            <pc:docMk/>
            <pc:sldMk cId="390152180" sldId="1104"/>
            <ac:spMk id="10" creationId="{55A5F6F2-0C9C-4878-96F7-58D02EFF6A1D}"/>
          </ac:spMkLst>
        </pc:spChg>
        <pc:spChg chg="add mod">
          <ac:chgData name="Stalin Jacob Wilson Packia Dhas" userId="050d7d71-3621-4503-95e8-1c9a9d962492" providerId="ADAL" clId="{3FBC77E1-FE42-4F9E-B4B2-3759F3328945}" dt="2026-04-29T14:33:31.842" v="18254"/>
          <ac:spMkLst>
            <pc:docMk/>
            <pc:sldMk cId="390152180" sldId="1104"/>
            <ac:spMk id="11" creationId="{0FA2D1DD-1C3F-455B-8BC5-FE37F5339EB4}"/>
          </ac:spMkLst>
        </pc:spChg>
        <pc:spChg chg="add mod">
          <ac:chgData name="Stalin Jacob Wilson Packia Dhas" userId="050d7d71-3621-4503-95e8-1c9a9d962492" providerId="ADAL" clId="{3FBC77E1-FE42-4F9E-B4B2-3759F3328945}" dt="2026-04-29T14:33:31.846" v="18263"/>
          <ac:spMkLst>
            <pc:docMk/>
            <pc:sldMk cId="390152180" sldId="1104"/>
            <ac:spMk id="12" creationId="{ADD9FA29-82E5-484E-8DEC-ABCB9F0B2524}"/>
          </ac:spMkLst>
        </pc:spChg>
        <pc:spChg chg="add mod">
          <ac:chgData name="Stalin Jacob Wilson Packia Dhas" userId="050d7d71-3621-4503-95e8-1c9a9d962492" providerId="ADAL" clId="{3FBC77E1-FE42-4F9E-B4B2-3759F3328945}" dt="2026-04-29T14:33:31.848" v="18274"/>
          <ac:spMkLst>
            <pc:docMk/>
            <pc:sldMk cId="390152180" sldId="1104"/>
            <ac:spMk id="13" creationId="{8A515264-9F90-4BD3-A86A-22AFA4C06F00}"/>
          </ac:spMkLst>
        </pc:spChg>
        <pc:spChg chg="add mod">
          <ac:chgData name="Stalin Jacob Wilson Packia Dhas" userId="050d7d71-3621-4503-95e8-1c9a9d962492" providerId="ADAL" clId="{3FBC77E1-FE42-4F9E-B4B2-3759F3328945}" dt="2026-04-29T14:33:31.848" v="18284"/>
          <ac:spMkLst>
            <pc:docMk/>
            <pc:sldMk cId="390152180" sldId="1104"/>
            <ac:spMk id="14" creationId="{C5E44257-664A-49DF-98B2-508646DE55F7}"/>
          </ac:spMkLst>
        </pc:spChg>
        <pc:spChg chg="add mod">
          <ac:chgData name="Stalin Jacob Wilson Packia Dhas" userId="050d7d71-3621-4503-95e8-1c9a9d962492" providerId="ADAL" clId="{3FBC77E1-FE42-4F9E-B4B2-3759F3328945}" dt="2026-04-29T14:33:31.848" v="18294"/>
          <ac:spMkLst>
            <pc:docMk/>
            <pc:sldMk cId="390152180" sldId="1104"/>
            <ac:spMk id="15" creationId="{C4CCEE65-BBDE-4ADE-8E7D-BEE5B1F35CBB}"/>
          </ac:spMkLst>
        </pc:spChg>
        <pc:spChg chg="add mod">
          <ac:chgData name="Stalin Jacob Wilson Packia Dhas" userId="050d7d71-3621-4503-95e8-1c9a9d962492" providerId="ADAL" clId="{3FBC77E1-FE42-4F9E-B4B2-3759F3328945}" dt="2026-04-29T14:33:31.861" v="18303"/>
          <ac:spMkLst>
            <pc:docMk/>
            <pc:sldMk cId="390152180" sldId="1104"/>
            <ac:spMk id="16" creationId="{BD70D6EC-5915-49D0-801B-0B5091589857}"/>
          </ac:spMkLst>
        </pc:spChg>
        <pc:spChg chg="add mod">
          <ac:chgData name="Stalin Jacob Wilson Packia Dhas" userId="050d7d71-3621-4503-95e8-1c9a9d962492" providerId="ADAL" clId="{3FBC77E1-FE42-4F9E-B4B2-3759F3328945}" dt="2026-04-29T14:33:31.863" v="18314"/>
          <ac:spMkLst>
            <pc:docMk/>
            <pc:sldMk cId="390152180" sldId="1104"/>
            <ac:spMk id="17" creationId="{9EBB3509-5490-4AF8-AABB-CB3AC2E5FCD2}"/>
          </ac:spMkLst>
        </pc:spChg>
        <pc:spChg chg="add mod">
          <ac:chgData name="Stalin Jacob Wilson Packia Dhas" userId="050d7d71-3621-4503-95e8-1c9a9d962492" providerId="ADAL" clId="{3FBC77E1-FE42-4F9E-B4B2-3759F3328945}" dt="2026-04-29T14:33:31.867" v="18324"/>
          <ac:spMkLst>
            <pc:docMk/>
            <pc:sldMk cId="390152180" sldId="1104"/>
            <ac:spMk id="18" creationId="{C3BBA2A8-EA84-499F-9CC8-0B061126090E}"/>
          </ac:spMkLst>
        </pc:spChg>
        <pc:spChg chg="add mod">
          <ac:chgData name="Stalin Jacob Wilson Packia Dhas" userId="050d7d71-3621-4503-95e8-1c9a9d962492" providerId="ADAL" clId="{3FBC77E1-FE42-4F9E-B4B2-3759F3328945}" dt="2026-04-29T14:33:31.871" v="18334"/>
          <ac:spMkLst>
            <pc:docMk/>
            <pc:sldMk cId="390152180" sldId="1104"/>
            <ac:spMk id="19" creationId="{3C3C2D81-A9A7-4645-A329-67DC2E2A12E4}"/>
          </ac:spMkLst>
        </pc:spChg>
        <pc:spChg chg="add mod">
          <ac:chgData name="Stalin Jacob Wilson Packia Dhas" userId="050d7d71-3621-4503-95e8-1c9a9d962492" providerId="ADAL" clId="{3FBC77E1-FE42-4F9E-B4B2-3759F3328945}" dt="2026-04-29T14:33:31.873" v="18343"/>
          <ac:spMkLst>
            <pc:docMk/>
            <pc:sldMk cId="390152180" sldId="1104"/>
            <ac:spMk id="20" creationId="{92D74387-14C2-42A5-A4C8-948441117501}"/>
          </ac:spMkLst>
        </pc:spChg>
        <pc:spChg chg="add mod">
          <ac:chgData name="Stalin Jacob Wilson Packia Dhas" userId="050d7d71-3621-4503-95e8-1c9a9d962492" providerId="ADAL" clId="{3FBC77E1-FE42-4F9E-B4B2-3759F3328945}" dt="2026-04-29T14:33:31.877" v="18354"/>
          <ac:spMkLst>
            <pc:docMk/>
            <pc:sldMk cId="390152180" sldId="1104"/>
            <ac:spMk id="21" creationId="{68AF36AA-B594-4DD1-9976-DD97F6D1217B}"/>
          </ac:spMkLst>
        </pc:spChg>
        <pc:spChg chg="add mod">
          <ac:chgData name="Stalin Jacob Wilson Packia Dhas" userId="050d7d71-3621-4503-95e8-1c9a9d962492" providerId="ADAL" clId="{3FBC77E1-FE42-4F9E-B4B2-3759F3328945}" dt="2026-04-29T14:33:31.881" v="18364"/>
          <ac:spMkLst>
            <pc:docMk/>
            <pc:sldMk cId="390152180" sldId="1104"/>
            <ac:spMk id="22" creationId="{60D7890B-129D-416E-B780-1C9FF88CF339}"/>
          </ac:spMkLst>
        </pc:spChg>
        <pc:spChg chg="add mod">
          <ac:chgData name="Stalin Jacob Wilson Packia Dhas" userId="050d7d71-3621-4503-95e8-1c9a9d962492" providerId="ADAL" clId="{3FBC77E1-FE42-4F9E-B4B2-3759F3328945}" dt="2026-04-29T14:33:31.885" v="18374"/>
          <ac:spMkLst>
            <pc:docMk/>
            <pc:sldMk cId="390152180" sldId="1104"/>
            <ac:spMk id="23" creationId="{0E3F438D-9E5A-43F7-B619-BBDEF60EB1AE}"/>
          </ac:spMkLst>
        </pc:spChg>
        <pc:spChg chg="add mod">
          <ac:chgData name="Stalin Jacob Wilson Packia Dhas" userId="050d7d71-3621-4503-95e8-1c9a9d962492" providerId="ADAL" clId="{3FBC77E1-FE42-4F9E-B4B2-3759F3328945}" dt="2026-04-29T14:33:31.887" v="18383"/>
          <ac:spMkLst>
            <pc:docMk/>
            <pc:sldMk cId="390152180" sldId="1104"/>
            <ac:spMk id="24" creationId="{B665315D-2154-44B6-BC62-192A1264A830}"/>
          </ac:spMkLst>
        </pc:spChg>
        <pc:spChg chg="add mod">
          <ac:chgData name="Stalin Jacob Wilson Packia Dhas" userId="050d7d71-3621-4503-95e8-1c9a9d962492" providerId="ADAL" clId="{3FBC77E1-FE42-4F9E-B4B2-3759F3328945}" dt="2026-04-29T14:33:31.891" v="18394"/>
          <ac:spMkLst>
            <pc:docMk/>
            <pc:sldMk cId="390152180" sldId="1104"/>
            <ac:spMk id="25" creationId="{93BB54A8-2108-4340-9E93-4A13DE6AAF25}"/>
          </ac:spMkLst>
        </pc:spChg>
        <pc:spChg chg="add mod">
          <ac:chgData name="Stalin Jacob Wilson Packia Dhas" userId="050d7d71-3621-4503-95e8-1c9a9d962492" providerId="ADAL" clId="{3FBC77E1-FE42-4F9E-B4B2-3759F3328945}" dt="2026-04-29T14:33:31.895" v="18404"/>
          <ac:spMkLst>
            <pc:docMk/>
            <pc:sldMk cId="390152180" sldId="1104"/>
            <ac:spMk id="26" creationId="{77AD2AEA-4D62-4B73-97CD-D0937A028A29}"/>
          </ac:spMkLst>
        </pc:spChg>
      </pc:sldChg>
      <pc:sldChg chg="addSp modSp add del mod">
        <pc:chgData name="Stalin Jacob Wilson Packia Dhas" userId="050d7d71-3621-4503-95e8-1c9a9d962492" providerId="ADAL" clId="{3FBC77E1-FE42-4F9E-B4B2-3759F3328945}" dt="2026-04-29T14:47:26.109" v="26441" actId="47"/>
        <pc:sldMkLst>
          <pc:docMk/>
          <pc:sldMk cId="878301143" sldId="1105"/>
        </pc:sldMkLst>
        <pc:spChg chg="mod">
          <ac:chgData name="Stalin Jacob Wilson Packia Dhas" userId="050d7d71-3621-4503-95e8-1c9a9d962492" providerId="ADAL" clId="{3FBC77E1-FE42-4F9E-B4B2-3759F3328945}" dt="2026-04-29T14:44:05.237" v="26364" actId="1076"/>
          <ac:spMkLst>
            <pc:docMk/>
            <pc:sldMk cId="878301143" sldId="1105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3:32.923" v="18409"/>
          <ac:spMkLst>
            <pc:docMk/>
            <pc:sldMk cId="878301143" sldId="1105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3:32.939" v="18420"/>
          <ac:spMkLst>
            <pc:docMk/>
            <pc:sldMk cId="878301143" sldId="1105"/>
            <ac:spMk id="4" creationId="{D55CBAF0-DA0A-44A5-9A8F-A6EADF333326}"/>
          </ac:spMkLst>
        </pc:spChg>
        <pc:spChg chg="add mod">
          <ac:chgData name="Stalin Jacob Wilson Packia Dhas" userId="050d7d71-3621-4503-95e8-1c9a9d962492" providerId="ADAL" clId="{3FBC77E1-FE42-4F9E-B4B2-3759F3328945}" dt="2026-04-29T14:33:32.939" v="18432"/>
          <ac:spMkLst>
            <pc:docMk/>
            <pc:sldMk cId="878301143" sldId="1105"/>
            <ac:spMk id="5" creationId="{CF967E60-95B0-4658-BBF9-A1B9B218B627}"/>
          </ac:spMkLst>
        </pc:spChg>
        <pc:spChg chg="add mod">
          <ac:chgData name="Stalin Jacob Wilson Packia Dhas" userId="050d7d71-3621-4503-95e8-1c9a9d962492" providerId="ADAL" clId="{3FBC77E1-FE42-4F9E-B4B2-3759F3328945}" dt="2026-04-29T14:33:32.939" v="18439"/>
          <ac:spMkLst>
            <pc:docMk/>
            <pc:sldMk cId="878301143" sldId="1105"/>
            <ac:spMk id="6" creationId="{E5E6AA90-4EFF-4ED5-88BF-1F027C493BEE}"/>
          </ac:spMkLst>
        </pc:spChg>
        <pc:spChg chg="add mod">
          <ac:chgData name="Stalin Jacob Wilson Packia Dhas" userId="050d7d71-3621-4503-95e8-1c9a9d962492" providerId="ADAL" clId="{3FBC77E1-FE42-4F9E-B4B2-3759F3328945}" dt="2026-04-29T14:33:32.955" v="18446"/>
          <ac:spMkLst>
            <pc:docMk/>
            <pc:sldMk cId="878301143" sldId="1105"/>
            <ac:spMk id="7" creationId="{AC316AE1-D98B-4FD1-A682-7E6FD77368B6}"/>
          </ac:spMkLst>
        </pc:spChg>
        <pc:spChg chg="add mod">
          <ac:chgData name="Stalin Jacob Wilson Packia Dhas" userId="050d7d71-3621-4503-95e8-1c9a9d962492" providerId="ADAL" clId="{3FBC77E1-FE42-4F9E-B4B2-3759F3328945}" dt="2026-04-29T14:33:32.961" v="18453"/>
          <ac:spMkLst>
            <pc:docMk/>
            <pc:sldMk cId="878301143" sldId="1105"/>
            <ac:spMk id="8" creationId="{C5E0874C-BDF5-45B2-8DE9-DF5B102ABBC2}"/>
          </ac:spMkLst>
        </pc:spChg>
        <pc:spChg chg="add mod">
          <ac:chgData name="Stalin Jacob Wilson Packia Dhas" userId="050d7d71-3621-4503-95e8-1c9a9d962492" providerId="ADAL" clId="{3FBC77E1-FE42-4F9E-B4B2-3759F3328945}" dt="2026-04-29T14:33:32.961" v="18460"/>
          <ac:spMkLst>
            <pc:docMk/>
            <pc:sldMk cId="878301143" sldId="1105"/>
            <ac:spMk id="9" creationId="{DC35DCCA-4D1A-4795-A025-7A675F71A25B}"/>
          </ac:spMkLst>
        </pc:spChg>
        <pc:spChg chg="add mod">
          <ac:chgData name="Stalin Jacob Wilson Packia Dhas" userId="050d7d71-3621-4503-95e8-1c9a9d962492" providerId="ADAL" clId="{3FBC77E1-FE42-4F9E-B4B2-3759F3328945}" dt="2026-04-29T14:33:32.977" v="18470"/>
          <ac:spMkLst>
            <pc:docMk/>
            <pc:sldMk cId="878301143" sldId="1105"/>
            <ac:spMk id="10" creationId="{6AF1D3AA-BE1D-4596-A596-3F29AF6E0770}"/>
          </ac:spMkLst>
        </pc:spChg>
        <pc:spChg chg="add mod">
          <ac:chgData name="Stalin Jacob Wilson Packia Dhas" userId="050d7d71-3621-4503-95e8-1c9a9d962492" providerId="ADAL" clId="{3FBC77E1-FE42-4F9E-B4B2-3759F3328945}" dt="2026-04-29T14:33:32.977" v="18479"/>
          <ac:spMkLst>
            <pc:docMk/>
            <pc:sldMk cId="878301143" sldId="1105"/>
            <ac:spMk id="11" creationId="{5A54382A-DB04-42EB-B55D-A850C1939838}"/>
          </ac:spMkLst>
        </pc:spChg>
        <pc:spChg chg="add mod">
          <ac:chgData name="Stalin Jacob Wilson Packia Dhas" userId="050d7d71-3621-4503-95e8-1c9a9d962492" providerId="ADAL" clId="{3FBC77E1-FE42-4F9E-B4B2-3759F3328945}" dt="2026-04-29T14:33:32.987" v="18490"/>
          <ac:spMkLst>
            <pc:docMk/>
            <pc:sldMk cId="878301143" sldId="1105"/>
            <ac:spMk id="12" creationId="{BAC0D7EC-4D5B-40DA-A633-CEDD15D13334}"/>
          </ac:spMkLst>
        </pc:spChg>
        <pc:spChg chg="add mod">
          <ac:chgData name="Stalin Jacob Wilson Packia Dhas" userId="050d7d71-3621-4503-95e8-1c9a9d962492" providerId="ADAL" clId="{3FBC77E1-FE42-4F9E-B4B2-3759F3328945}" dt="2026-04-29T14:33:32.992" v="18500"/>
          <ac:spMkLst>
            <pc:docMk/>
            <pc:sldMk cId="878301143" sldId="1105"/>
            <ac:spMk id="13" creationId="{C68D560D-7175-406F-8E08-892705043E6B}"/>
          </ac:spMkLst>
        </pc:spChg>
        <pc:spChg chg="add mod">
          <ac:chgData name="Stalin Jacob Wilson Packia Dhas" userId="050d7d71-3621-4503-95e8-1c9a9d962492" providerId="ADAL" clId="{3FBC77E1-FE42-4F9E-B4B2-3759F3328945}" dt="2026-04-29T14:33:32.992" v="18510"/>
          <ac:spMkLst>
            <pc:docMk/>
            <pc:sldMk cId="878301143" sldId="1105"/>
            <ac:spMk id="14" creationId="{CAE01EC1-4492-4C75-BFAD-68BE3560DAD2}"/>
          </ac:spMkLst>
        </pc:spChg>
        <pc:spChg chg="add mod">
          <ac:chgData name="Stalin Jacob Wilson Packia Dhas" userId="050d7d71-3621-4503-95e8-1c9a9d962492" providerId="ADAL" clId="{3FBC77E1-FE42-4F9E-B4B2-3759F3328945}" dt="2026-04-29T14:33:33.003" v="18519"/>
          <ac:spMkLst>
            <pc:docMk/>
            <pc:sldMk cId="878301143" sldId="1105"/>
            <ac:spMk id="15" creationId="{89962AAE-E035-470F-B035-CAF7EA840808}"/>
          </ac:spMkLst>
        </pc:spChg>
        <pc:spChg chg="add mod">
          <ac:chgData name="Stalin Jacob Wilson Packia Dhas" userId="050d7d71-3621-4503-95e8-1c9a9d962492" providerId="ADAL" clId="{3FBC77E1-FE42-4F9E-B4B2-3759F3328945}" dt="2026-04-29T14:33:33.003" v="18530"/>
          <ac:spMkLst>
            <pc:docMk/>
            <pc:sldMk cId="878301143" sldId="1105"/>
            <ac:spMk id="16" creationId="{38AF7E48-9AA4-4C3E-AC6F-539F0451B2F5}"/>
          </ac:spMkLst>
        </pc:spChg>
        <pc:spChg chg="add mod">
          <ac:chgData name="Stalin Jacob Wilson Packia Dhas" userId="050d7d71-3621-4503-95e8-1c9a9d962492" providerId="ADAL" clId="{3FBC77E1-FE42-4F9E-B4B2-3759F3328945}" dt="2026-04-29T14:33:33.003" v="18540"/>
          <ac:spMkLst>
            <pc:docMk/>
            <pc:sldMk cId="878301143" sldId="1105"/>
            <ac:spMk id="17" creationId="{0064638C-9344-4528-AAFF-976BC60F932D}"/>
          </ac:spMkLst>
        </pc:spChg>
        <pc:spChg chg="add mod">
          <ac:chgData name="Stalin Jacob Wilson Packia Dhas" userId="050d7d71-3621-4503-95e8-1c9a9d962492" providerId="ADAL" clId="{3FBC77E1-FE42-4F9E-B4B2-3759F3328945}" dt="2026-04-29T14:33:33.003" v="18550"/>
          <ac:spMkLst>
            <pc:docMk/>
            <pc:sldMk cId="878301143" sldId="1105"/>
            <ac:spMk id="18" creationId="{12B34A8E-3BAA-4B14-AC24-C3874C2D425C}"/>
          </ac:spMkLst>
        </pc:spChg>
        <pc:spChg chg="add mod">
          <ac:chgData name="Stalin Jacob Wilson Packia Dhas" userId="050d7d71-3621-4503-95e8-1c9a9d962492" providerId="ADAL" clId="{3FBC77E1-FE42-4F9E-B4B2-3759F3328945}" dt="2026-04-29T14:33:33.018" v="18559"/>
          <ac:spMkLst>
            <pc:docMk/>
            <pc:sldMk cId="878301143" sldId="1105"/>
            <ac:spMk id="19" creationId="{5044AB4E-333E-4466-AD13-37D29C8AD331}"/>
          </ac:spMkLst>
        </pc:spChg>
        <pc:spChg chg="add mod">
          <ac:chgData name="Stalin Jacob Wilson Packia Dhas" userId="050d7d71-3621-4503-95e8-1c9a9d962492" providerId="ADAL" clId="{3FBC77E1-FE42-4F9E-B4B2-3759F3328945}" dt="2026-04-29T14:33:33.018" v="18570"/>
          <ac:spMkLst>
            <pc:docMk/>
            <pc:sldMk cId="878301143" sldId="1105"/>
            <ac:spMk id="20" creationId="{E5E1759E-CA7A-46F3-A236-02BE44B61C51}"/>
          </ac:spMkLst>
        </pc:spChg>
        <pc:spChg chg="add mod">
          <ac:chgData name="Stalin Jacob Wilson Packia Dhas" userId="050d7d71-3621-4503-95e8-1c9a9d962492" providerId="ADAL" clId="{3FBC77E1-FE42-4F9E-B4B2-3759F3328945}" dt="2026-04-29T14:33:33.018" v="18580"/>
          <ac:spMkLst>
            <pc:docMk/>
            <pc:sldMk cId="878301143" sldId="1105"/>
            <ac:spMk id="21" creationId="{68D11AD5-D941-4430-8926-D55D7FB186DD}"/>
          </ac:spMkLst>
        </pc:spChg>
        <pc:spChg chg="add mod">
          <ac:chgData name="Stalin Jacob Wilson Packia Dhas" userId="050d7d71-3621-4503-95e8-1c9a9d962492" providerId="ADAL" clId="{3FBC77E1-FE42-4F9E-B4B2-3759F3328945}" dt="2026-04-29T14:33:33.034" v="18590"/>
          <ac:spMkLst>
            <pc:docMk/>
            <pc:sldMk cId="878301143" sldId="1105"/>
            <ac:spMk id="22" creationId="{B3BBD023-AA7D-4407-B966-2803CF6DFC0C}"/>
          </ac:spMkLst>
        </pc:spChg>
        <pc:spChg chg="add mod">
          <ac:chgData name="Stalin Jacob Wilson Packia Dhas" userId="050d7d71-3621-4503-95e8-1c9a9d962492" providerId="ADAL" clId="{3FBC77E1-FE42-4F9E-B4B2-3759F3328945}" dt="2026-04-29T14:33:33.034" v="18599"/>
          <ac:spMkLst>
            <pc:docMk/>
            <pc:sldMk cId="878301143" sldId="1105"/>
            <ac:spMk id="23" creationId="{89329191-44E1-4755-A4DD-5695045F668B}"/>
          </ac:spMkLst>
        </pc:spChg>
        <pc:spChg chg="add mod">
          <ac:chgData name="Stalin Jacob Wilson Packia Dhas" userId="050d7d71-3621-4503-95e8-1c9a9d962492" providerId="ADAL" clId="{3FBC77E1-FE42-4F9E-B4B2-3759F3328945}" dt="2026-04-29T14:33:33.034" v="18610"/>
          <ac:spMkLst>
            <pc:docMk/>
            <pc:sldMk cId="878301143" sldId="1105"/>
            <ac:spMk id="24" creationId="{D0D9D548-CC51-4473-9013-1FE2F736AA32}"/>
          </ac:spMkLst>
        </pc:spChg>
        <pc:spChg chg="add mod">
          <ac:chgData name="Stalin Jacob Wilson Packia Dhas" userId="050d7d71-3621-4503-95e8-1c9a9d962492" providerId="ADAL" clId="{3FBC77E1-FE42-4F9E-B4B2-3759F3328945}" dt="2026-04-29T14:33:33.034" v="18620"/>
          <ac:spMkLst>
            <pc:docMk/>
            <pc:sldMk cId="878301143" sldId="1105"/>
            <ac:spMk id="25" creationId="{F95A66E4-281C-4382-BC79-8A6899C50587}"/>
          </ac:spMkLst>
        </pc:spChg>
        <pc:spChg chg="add mod">
          <ac:chgData name="Stalin Jacob Wilson Packia Dhas" userId="050d7d71-3621-4503-95e8-1c9a9d962492" providerId="ADAL" clId="{3FBC77E1-FE42-4F9E-B4B2-3759F3328945}" dt="2026-04-29T14:33:33.056" v="18636"/>
          <ac:spMkLst>
            <pc:docMk/>
            <pc:sldMk cId="878301143" sldId="1105"/>
            <ac:spMk id="26" creationId="{DB7D5FEC-BD74-4737-B4C0-CA90AD756334}"/>
          </ac:spMkLst>
        </pc:spChg>
      </pc:sldChg>
      <pc:sldChg chg="addSp modSp add mod">
        <pc:chgData name="Stalin Jacob Wilson Packia Dhas" userId="050d7d71-3621-4503-95e8-1c9a9d962492" providerId="ADAL" clId="{3FBC77E1-FE42-4F9E-B4B2-3759F3328945}" dt="2026-04-29T14:35:00.808" v="26166" actId="207"/>
        <pc:sldMkLst>
          <pc:docMk/>
          <pc:sldMk cId="2464040935" sldId="1106"/>
        </pc:sldMkLst>
        <pc:spChg chg="mod">
          <ac:chgData name="Stalin Jacob Wilson Packia Dhas" userId="050d7d71-3621-4503-95e8-1c9a9d962492" providerId="ADAL" clId="{3FBC77E1-FE42-4F9E-B4B2-3759F3328945}" dt="2026-04-29T14:35:00.808" v="26166" actId="207"/>
          <ac:spMkLst>
            <pc:docMk/>
            <pc:sldMk cId="2464040935" sldId="1106"/>
            <ac:spMk id="2" creationId="{9C65432C-6EE4-3A48-B260-083AF2E7E36A}"/>
          </ac:spMkLst>
        </pc:spChg>
        <pc:spChg chg="mod">
          <ac:chgData name="Stalin Jacob Wilson Packia Dhas" userId="050d7d71-3621-4503-95e8-1c9a9d962492" providerId="ADAL" clId="{3FBC77E1-FE42-4F9E-B4B2-3759F3328945}" dt="2026-04-29T14:34:47.724" v="18639"/>
          <ac:spMkLst>
            <pc:docMk/>
            <pc:sldMk cId="2464040935" sldId="1106"/>
            <ac:spMk id="3" creationId="{69BB87DD-025D-AE43-4A03-910135B61E5D}"/>
          </ac:spMkLst>
        </pc:spChg>
        <pc:spChg chg="add mod">
          <ac:chgData name="Stalin Jacob Wilson Packia Dhas" userId="050d7d71-3621-4503-95e8-1c9a9d962492" providerId="ADAL" clId="{3FBC77E1-FE42-4F9E-B4B2-3759F3328945}" dt="2026-04-29T14:34:47.741" v="18648"/>
          <ac:spMkLst>
            <pc:docMk/>
            <pc:sldMk cId="2464040935" sldId="1106"/>
            <ac:spMk id="4" creationId="{C905A501-7FFA-40EE-88D8-B591DF50BC17}"/>
          </ac:spMkLst>
        </pc:spChg>
        <pc:spChg chg="add mod">
          <ac:chgData name="Stalin Jacob Wilson Packia Dhas" userId="050d7d71-3621-4503-95e8-1c9a9d962492" providerId="ADAL" clId="{3FBC77E1-FE42-4F9E-B4B2-3759F3328945}" dt="2026-04-29T14:34:47.842" v="18657"/>
          <ac:spMkLst>
            <pc:docMk/>
            <pc:sldMk cId="2464040935" sldId="1106"/>
            <ac:spMk id="5" creationId="{3CAFAEE5-9E87-49D1-91CF-CBEE1FB58080}"/>
          </ac:spMkLst>
        </pc:spChg>
        <pc:spChg chg="add mod">
          <ac:chgData name="Stalin Jacob Wilson Packia Dhas" userId="050d7d71-3621-4503-95e8-1c9a9d962492" providerId="ADAL" clId="{3FBC77E1-FE42-4F9E-B4B2-3759F3328945}" dt="2026-04-29T14:34:47.850" v="18666"/>
          <ac:spMkLst>
            <pc:docMk/>
            <pc:sldMk cId="2464040935" sldId="1106"/>
            <ac:spMk id="6" creationId="{6CCB0060-A3A6-4E40-ABDA-A06E4457CA6E}"/>
          </ac:spMkLst>
        </pc:spChg>
        <pc:spChg chg="add mod">
          <ac:chgData name="Stalin Jacob Wilson Packia Dhas" userId="050d7d71-3621-4503-95e8-1c9a9d962492" providerId="ADAL" clId="{3FBC77E1-FE42-4F9E-B4B2-3759F3328945}" dt="2026-04-29T14:34:47.850" v="18675"/>
          <ac:spMkLst>
            <pc:docMk/>
            <pc:sldMk cId="2464040935" sldId="1106"/>
            <ac:spMk id="7" creationId="{81545C47-B41D-4FC1-BB5B-906EE4205D66}"/>
          </ac:spMkLst>
        </pc:spChg>
        <pc:spChg chg="add mod">
          <ac:chgData name="Stalin Jacob Wilson Packia Dhas" userId="050d7d71-3621-4503-95e8-1c9a9d962492" providerId="ADAL" clId="{3FBC77E1-FE42-4F9E-B4B2-3759F3328945}" dt="2026-04-29T14:34:47.858" v="18684"/>
          <ac:spMkLst>
            <pc:docMk/>
            <pc:sldMk cId="2464040935" sldId="1106"/>
            <ac:spMk id="8" creationId="{1D4207AE-41F7-44F3-969B-DC56AFE72431}"/>
          </ac:spMkLst>
        </pc:spChg>
        <pc:spChg chg="add mod">
          <ac:chgData name="Stalin Jacob Wilson Packia Dhas" userId="050d7d71-3621-4503-95e8-1c9a9d962492" providerId="ADAL" clId="{3FBC77E1-FE42-4F9E-B4B2-3759F3328945}" dt="2026-04-29T14:34:47.860" v="18693"/>
          <ac:spMkLst>
            <pc:docMk/>
            <pc:sldMk cId="2464040935" sldId="1106"/>
            <ac:spMk id="9" creationId="{A005CFED-E5D8-4251-9655-0041F94A5A74}"/>
          </ac:spMkLst>
        </pc:spChg>
        <pc:spChg chg="add mod">
          <ac:chgData name="Stalin Jacob Wilson Packia Dhas" userId="050d7d71-3621-4503-95e8-1c9a9d962492" providerId="ADAL" clId="{3FBC77E1-FE42-4F9E-B4B2-3759F3328945}" dt="2026-04-29T14:34:47.864" v="18702"/>
          <ac:spMkLst>
            <pc:docMk/>
            <pc:sldMk cId="2464040935" sldId="1106"/>
            <ac:spMk id="10" creationId="{FD735786-D094-46EB-B9D9-813ECE5062F9}"/>
          </ac:spMkLst>
        </pc:spChg>
        <pc:spChg chg="add mod">
          <ac:chgData name="Stalin Jacob Wilson Packia Dhas" userId="050d7d71-3621-4503-95e8-1c9a9d962492" providerId="ADAL" clId="{3FBC77E1-FE42-4F9E-B4B2-3759F3328945}" dt="2026-04-29T14:34:47.866" v="18711"/>
          <ac:spMkLst>
            <pc:docMk/>
            <pc:sldMk cId="2464040935" sldId="1106"/>
            <ac:spMk id="11" creationId="{B29AFAB8-3F14-402B-90FB-083ED57A33A4}"/>
          </ac:spMkLst>
        </pc:spChg>
        <pc:spChg chg="add mod">
          <ac:chgData name="Stalin Jacob Wilson Packia Dhas" userId="050d7d71-3621-4503-95e8-1c9a9d962492" providerId="ADAL" clId="{3FBC77E1-FE42-4F9E-B4B2-3759F3328945}" dt="2026-04-29T14:34:47.871" v="18720"/>
          <ac:spMkLst>
            <pc:docMk/>
            <pc:sldMk cId="2464040935" sldId="1106"/>
            <ac:spMk id="12" creationId="{CD1D4140-F970-44B4-91ED-18AB458607D5}"/>
          </ac:spMkLst>
        </pc:spChg>
        <pc:spChg chg="add mod">
          <ac:chgData name="Stalin Jacob Wilson Packia Dhas" userId="050d7d71-3621-4503-95e8-1c9a9d962492" providerId="ADAL" clId="{3FBC77E1-FE42-4F9E-B4B2-3759F3328945}" dt="2026-04-29T14:34:47.875" v="18729"/>
          <ac:spMkLst>
            <pc:docMk/>
            <pc:sldMk cId="2464040935" sldId="1106"/>
            <ac:spMk id="13" creationId="{E3A97E83-E156-4293-B726-CCE10DD612F9}"/>
          </ac:spMkLst>
        </pc:spChg>
        <pc:spChg chg="add mod">
          <ac:chgData name="Stalin Jacob Wilson Packia Dhas" userId="050d7d71-3621-4503-95e8-1c9a9d962492" providerId="ADAL" clId="{3FBC77E1-FE42-4F9E-B4B2-3759F3328945}" dt="2026-04-29T14:34:47.875" v="18738"/>
          <ac:spMkLst>
            <pc:docMk/>
            <pc:sldMk cId="2464040935" sldId="1106"/>
            <ac:spMk id="14" creationId="{FE8018D6-7A6C-4A3A-B086-501A23902A5B}"/>
          </ac:spMkLst>
        </pc:spChg>
        <pc:spChg chg="add mod">
          <ac:chgData name="Stalin Jacob Wilson Packia Dhas" userId="050d7d71-3621-4503-95e8-1c9a9d962492" providerId="ADAL" clId="{3FBC77E1-FE42-4F9E-B4B2-3759F3328945}" dt="2026-04-29T14:34:47.875" v="18747"/>
          <ac:spMkLst>
            <pc:docMk/>
            <pc:sldMk cId="2464040935" sldId="1106"/>
            <ac:spMk id="15" creationId="{BDD96D36-2F41-4D8D-9466-917E6D3CCBC7}"/>
          </ac:spMkLst>
        </pc:spChg>
        <pc:spChg chg="add mod">
          <ac:chgData name="Stalin Jacob Wilson Packia Dhas" userId="050d7d71-3621-4503-95e8-1c9a9d962492" providerId="ADAL" clId="{3FBC77E1-FE42-4F9E-B4B2-3759F3328945}" dt="2026-04-29T14:34:47.883" v="18756"/>
          <ac:spMkLst>
            <pc:docMk/>
            <pc:sldMk cId="2464040935" sldId="1106"/>
            <ac:spMk id="16" creationId="{FB59AAB5-7855-4F16-BA94-D0E65056D0BC}"/>
          </ac:spMkLst>
        </pc:spChg>
        <pc:spChg chg="add mod">
          <ac:chgData name="Stalin Jacob Wilson Packia Dhas" userId="050d7d71-3621-4503-95e8-1c9a9d962492" providerId="ADAL" clId="{3FBC77E1-FE42-4F9E-B4B2-3759F3328945}" dt="2026-04-29T14:34:47.883" v="18765"/>
          <ac:spMkLst>
            <pc:docMk/>
            <pc:sldMk cId="2464040935" sldId="1106"/>
            <ac:spMk id="17" creationId="{81DC24A8-A279-43CD-B589-DB5D2084CD40}"/>
          </ac:spMkLst>
        </pc:spChg>
        <pc:spChg chg="add mod">
          <ac:chgData name="Stalin Jacob Wilson Packia Dhas" userId="050d7d71-3621-4503-95e8-1c9a9d962492" providerId="ADAL" clId="{3FBC77E1-FE42-4F9E-B4B2-3759F3328945}" dt="2026-04-29T14:34:47.891" v="18774"/>
          <ac:spMkLst>
            <pc:docMk/>
            <pc:sldMk cId="2464040935" sldId="1106"/>
            <ac:spMk id="18" creationId="{54B6B160-5C1F-4054-802D-F608F433B744}"/>
          </ac:spMkLst>
        </pc:spChg>
        <pc:spChg chg="add mod">
          <ac:chgData name="Stalin Jacob Wilson Packia Dhas" userId="050d7d71-3621-4503-95e8-1c9a9d962492" providerId="ADAL" clId="{3FBC77E1-FE42-4F9E-B4B2-3759F3328945}" dt="2026-04-29T14:34:47.894" v="18783"/>
          <ac:spMkLst>
            <pc:docMk/>
            <pc:sldMk cId="2464040935" sldId="1106"/>
            <ac:spMk id="19" creationId="{3FD3B6EA-E3C1-4F0E-9BFD-7B482E4EEB70}"/>
          </ac:spMkLst>
        </pc:spChg>
        <pc:spChg chg="add mod">
          <ac:chgData name="Stalin Jacob Wilson Packia Dhas" userId="050d7d71-3621-4503-95e8-1c9a9d962492" providerId="ADAL" clId="{3FBC77E1-FE42-4F9E-B4B2-3759F3328945}" dt="2026-04-29T14:34:47.898" v="18792"/>
          <ac:spMkLst>
            <pc:docMk/>
            <pc:sldMk cId="2464040935" sldId="1106"/>
            <ac:spMk id="20" creationId="{4B924929-6474-4D24-B0B4-81798ABD09FB}"/>
          </ac:spMkLst>
        </pc:spChg>
        <pc:spChg chg="add mod">
          <ac:chgData name="Stalin Jacob Wilson Packia Dhas" userId="050d7d71-3621-4503-95e8-1c9a9d962492" providerId="ADAL" clId="{3FBC77E1-FE42-4F9E-B4B2-3759F3328945}" dt="2026-04-29T14:34:47.899" v="18801"/>
          <ac:spMkLst>
            <pc:docMk/>
            <pc:sldMk cId="2464040935" sldId="1106"/>
            <ac:spMk id="21" creationId="{90B61155-E396-49D5-A903-7838E6470223}"/>
          </ac:spMkLst>
        </pc:spChg>
        <pc:spChg chg="add mod">
          <ac:chgData name="Stalin Jacob Wilson Packia Dhas" userId="050d7d71-3621-4503-95e8-1c9a9d962492" providerId="ADAL" clId="{3FBC77E1-FE42-4F9E-B4B2-3759F3328945}" dt="2026-04-29T14:34:47.899" v="18810"/>
          <ac:spMkLst>
            <pc:docMk/>
            <pc:sldMk cId="2464040935" sldId="1106"/>
            <ac:spMk id="22" creationId="{35FAF563-E97E-43A5-B536-35A4068A937F}"/>
          </ac:spMkLst>
        </pc:spChg>
        <pc:spChg chg="add mod">
          <ac:chgData name="Stalin Jacob Wilson Packia Dhas" userId="050d7d71-3621-4503-95e8-1c9a9d962492" providerId="ADAL" clId="{3FBC77E1-FE42-4F9E-B4B2-3759F3328945}" dt="2026-04-29T14:34:47.908" v="18819"/>
          <ac:spMkLst>
            <pc:docMk/>
            <pc:sldMk cId="2464040935" sldId="1106"/>
            <ac:spMk id="23" creationId="{11939661-D3CE-40DF-9EFC-6CB56855F24A}"/>
          </ac:spMkLst>
        </pc:spChg>
        <pc:spChg chg="add mod">
          <ac:chgData name="Stalin Jacob Wilson Packia Dhas" userId="050d7d71-3621-4503-95e8-1c9a9d962492" providerId="ADAL" clId="{3FBC77E1-FE42-4F9E-B4B2-3759F3328945}" dt="2026-04-29T14:34:47.908" v="18828"/>
          <ac:spMkLst>
            <pc:docMk/>
            <pc:sldMk cId="2464040935" sldId="1106"/>
            <ac:spMk id="24" creationId="{4D9F3027-B096-4CDE-B4C5-0D509A6A028C}"/>
          </ac:spMkLst>
        </pc:spChg>
        <pc:spChg chg="add mod">
          <ac:chgData name="Stalin Jacob Wilson Packia Dhas" userId="050d7d71-3621-4503-95e8-1c9a9d962492" providerId="ADAL" clId="{3FBC77E1-FE42-4F9E-B4B2-3759F3328945}" dt="2026-04-29T14:34:47.916" v="18837"/>
          <ac:spMkLst>
            <pc:docMk/>
            <pc:sldMk cId="2464040935" sldId="1106"/>
            <ac:spMk id="25" creationId="{EB4D2C9B-F754-4196-A7CF-25E9AE200829}"/>
          </ac:spMkLst>
        </pc:spChg>
        <pc:spChg chg="add mod">
          <ac:chgData name="Stalin Jacob Wilson Packia Dhas" userId="050d7d71-3621-4503-95e8-1c9a9d962492" providerId="ADAL" clId="{3FBC77E1-FE42-4F9E-B4B2-3759F3328945}" dt="2026-04-29T14:34:47.916" v="18846"/>
          <ac:spMkLst>
            <pc:docMk/>
            <pc:sldMk cId="2464040935" sldId="1106"/>
            <ac:spMk id="26" creationId="{D886BC32-59D1-41C0-9BD6-F17F1315AD06}"/>
          </ac:spMkLst>
        </pc:spChg>
        <pc:spChg chg="add mod">
          <ac:chgData name="Stalin Jacob Wilson Packia Dhas" userId="050d7d71-3621-4503-95e8-1c9a9d962492" providerId="ADAL" clId="{3FBC77E1-FE42-4F9E-B4B2-3759F3328945}" dt="2026-04-29T14:34:47.916" v="18855"/>
          <ac:spMkLst>
            <pc:docMk/>
            <pc:sldMk cId="2464040935" sldId="1106"/>
            <ac:spMk id="27" creationId="{3B2A3E2A-57D2-4469-86A1-A7FF2D2D98A7}"/>
          </ac:spMkLst>
        </pc:spChg>
        <pc:spChg chg="add mod">
          <ac:chgData name="Stalin Jacob Wilson Packia Dhas" userId="050d7d71-3621-4503-95e8-1c9a9d962492" providerId="ADAL" clId="{3FBC77E1-FE42-4F9E-B4B2-3759F3328945}" dt="2026-04-29T14:34:47.925" v="18864"/>
          <ac:spMkLst>
            <pc:docMk/>
            <pc:sldMk cId="2464040935" sldId="1106"/>
            <ac:spMk id="28" creationId="{E92680F0-FFB3-4679-82FE-A1CE7D882BCC}"/>
          </ac:spMkLst>
        </pc:spChg>
        <pc:spChg chg="add mod">
          <ac:chgData name="Stalin Jacob Wilson Packia Dhas" userId="050d7d71-3621-4503-95e8-1c9a9d962492" providerId="ADAL" clId="{3FBC77E1-FE42-4F9E-B4B2-3759F3328945}" dt="2026-04-29T14:34:47.929" v="18873"/>
          <ac:spMkLst>
            <pc:docMk/>
            <pc:sldMk cId="2464040935" sldId="1106"/>
            <ac:spMk id="29" creationId="{F3E56466-B7AA-43C8-83F2-E65788364210}"/>
          </ac:spMkLst>
        </pc:spChg>
        <pc:spChg chg="add mod">
          <ac:chgData name="Stalin Jacob Wilson Packia Dhas" userId="050d7d71-3621-4503-95e8-1c9a9d962492" providerId="ADAL" clId="{3FBC77E1-FE42-4F9E-B4B2-3759F3328945}" dt="2026-04-29T14:34:47.932" v="18882"/>
          <ac:spMkLst>
            <pc:docMk/>
            <pc:sldMk cId="2464040935" sldId="1106"/>
            <ac:spMk id="30" creationId="{9B892F3A-1175-41AF-9B76-139262CA8B44}"/>
          </ac:spMkLst>
        </pc:spChg>
        <pc:spChg chg="add mod">
          <ac:chgData name="Stalin Jacob Wilson Packia Dhas" userId="050d7d71-3621-4503-95e8-1c9a9d962492" providerId="ADAL" clId="{3FBC77E1-FE42-4F9E-B4B2-3759F3328945}" dt="2026-04-29T14:34:47.935" v="18891"/>
          <ac:spMkLst>
            <pc:docMk/>
            <pc:sldMk cId="2464040935" sldId="1106"/>
            <ac:spMk id="31" creationId="{8C57CC5A-0ABA-474E-AD65-8890E6B7630A}"/>
          </ac:spMkLst>
        </pc:spChg>
        <pc:spChg chg="add mod">
          <ac:chgData name="Stalin Jacob Wilson Packia Dhas" userId="050d7d71-3621-4503-95e8-1c9a9d962492" providerId="ADAL" clId="{3FBC77E1-FE42-4F9E-B4B2-3759F3328945}" dt="2026-04-29T14:34:47.939" v="18900"/>
          <ac:spMkLst>
            <pc:docMk/>
            <pc:sldMk cId="2464040935" sldId="1106"/>
            <ac:spMk id="32" creationId="{0137DDFF-40FE-42D0-832E-E6D7A06B4DD2}"/>
          </ac:spMkLst>
        </pc:spChg>
        <pc:spChg chg="add mod">
          <ac:chgData name="Stalin Jacob Wilson Packia Dhas" userId="050d7d71-3621-4503-95e8-1c9a9d962492" providerId="ADAL" clId="{3FBC77E1-FE42-4F9E-B4B2-3759F3328945}" dt="2026-04-29T14:34:47.941" v="18909"/>
          <ac:spMkLst>
            <pc:docMk/>
            <pc:sldMk cId="2464040935" sldId="1106"/>
            <ac:spMk id="33" creationId="{5F2C3229-8C08-44C3-B6CB-89B934313FF8}"/>
          </ac:spMkLst>
        </pc:spChg>
        <pc:spChg chg="add mod">
          <ac:chgData name="Stalin Jacob Wilson Packia Dhas" userId="050d7d71-3621-4503-95e8-1c9a9d962492" providerId="ADAL" clId="{3FBC77E1-FE42-4F9E-B4B2-3759F3328945}" dt="2026-04-29T14:34:47.941" v="18918"/>
          <ac:spMkLst>
            <pc:docMk/>
            <pc:sldMk cId="2464040935" sldId="1106"/>
            <ac:spMk id="34" creationId="{F6593EBA-AC17-4557-9E7B-86D994C641CD}"/>
          </ac:spMkLst>
        </pc:spChg>
        <pc:spChg chg="add mod">
          <ac:chgData name="Stalin Jacob Wilson Packia Dhas" userId="050d7d71-3621-4503-95e8-1c9a9d962492" providerId="ADAL" clId="{3FBC77E1-FE42-4F9E-B4B2-3759F3328945}" dt="2026-04-29T14:34:47.949" v="18927"/>
          <ac:spMkLst>
            <pc:docMk/>
            <pc:sldMk cId="2464040935" sldId="1106"/>
            <ac:spMk id="35" creationId="{AD0C1CDF-C77A-4815-B3DA-DC64213BBFFF}"/>
          </ac:spMkLst>
        </pc:spChg>
        <pc:spChg chg="add mod">
          <ac:chgData name="Stalin Jacob Wilson Packia Dhas" userId="050d7d71-3621-4503-95e8-1c9a9d962492" providerId="ADAL" clId="{3FBC77E1-FE42-4F9E-B4B2-3759F3328945}" dt="2026-04-29T14:34:47.952" v="18936"/>
          <ac:spMkLst>
            <pc:docMk/>
            <pc:sldMk cId="2464040935" sldId="1106"/>
            <ac:spMk id="36" creationId="{64D8C273-ECAC-408E-AFB2-06C97A4FA76E}"/>
          </ac:spMkLst>
        </pc:spChg>
        <pc:spChg chg="add mod">
          <ac:chgData name="Stalin Jacob Wilson Packia Dhas" userId="050d7d71-3621-4503-95e8-1c9a9d962492" providerId="ADAL" clId="{3FBC77E1-FE42-4F9E-B4B2-3759F3328945}" dt="2026-04-29T14:34:47.956" v="18945"/>
          <ac:spMkLst>
            <pc:docMk/>
            <pc:sldMk cId="2464040935" sldId="1106"/>
            <ac:spMk id="37" creationId="{C2A8B4D5-8473-40D9-99A2-1DF2979FCB58}"/>
          </ac:spMkLst>
        </pc:spChg>
        <pc:spChg chg="add mod">
          <ac:chgData name="Stalin Jacob Wilson Packia Dhas" userId="050d7d71-3621-4503-95e8-1c9a9d962492" providerId="ADAL" clId="{3FBC77E1-FE42-4F9E-B4B2-3759F3328945}" dt="2026-04-29T14:34:47.958" v="18954"/>
          <ac:spMkLst>
            <pc:docMk/>
            <pc:sldMk cId="2464040935" sldId="1106"/>
            <ac:spMk id="38" creationId="{146D4C33-2B26-434F-8980-167AF0D69D70}"/>
          </ac:spMkLst>
        </pc:spChg>
        <pc:spChg chg="add mod">
          <ac:chgData name="Stalin Jacob Wilson Packia Dhas" userId="050d7d71-3621-4503-95e8-1c9a9d962492" providerId="ADAL" clId="{3FBC77E1-FE42-4F9E-B4B2-3759F3328945}" dt="2026-04-29T14:34:47.958" v="18963"/>
          <ac:spMkLst>
            <pc:docMk/>
            <pc:sldMk cId="2464040935" sldId="1106"/>
            <ac:spMk id="39" creationId="{4768CE25-BA34-431F-B411-05CD1ABF1E32}"/>
          </ac:spMkLst>
        </pc:spChg>
        <pc:spChg chg="add mod">
          <ac:chgData name="Stalin Jacob Wilson Packia Dhas" userId="050d7d71-3621-4503-95e8-1c9a9d962492" providerId="ADAL" clId="{3FBC77E1-FE42-4F9E-B4B2-3759F3328945}" dt="2026-04-29T14:34:47.966" v="18972"/>
          <ac:spMkLst>
            <pc:docMk/>
            <pc:sldMk cId="2464040935" sldId="1106"/>
            <ac:spMk id="40" creationId="{F9FD281E-F62C-471A-830E-AAF67DAAFE4A}"/>
          </ac:spMkLst>
        </pc:spChg>
        <pc:spChg chg="add mod">
          <ac:chgData name="Stalin Jacob Wilson Packia Dhas" userId="050d7d71-3621-4503-95e8-1c9a9d962492" providerId="ADAL" clId="{3FBC77E1-FE42-4F9E-B4B2-3759F3328945}" dt="2026-04-29T14:34:47.966" v="18981"/>
          <ac:spMkLst>
            <pc:docMk/>
            <pc:sldMk cId="2464040935" sldId="1106"/>
            <ac:spMk id="41" creationId="{3C08F925-974F-46C0-962D-C63A74380CF3}"/>
          </ac:spMkLst>
        </pc:spChg>
        <pc:spChg chg="add mod">
          <ac:chgData name="Stalin Jacob Wilson Packia Dhas" userId="050d7d71-3621-4503-95e8-1c9a9d962492" providerId="ADAL" clId="{3FBC77E1-FE42-4F9E-B4B2-3759F3328945}" dt="2026-04-29T14:34:47.966" v="18990"/>
          <ac:spMkLst>
            <pc:docMk/>
            <pc:sldMk cId="2464040935" sldId="1106"/>
            <ac:spMk id="42" creationId="{2855CE4D-D6FA-4D46-9654-797C0F0C18A5}"/>
          </ac:spMkLst>
        </pc:spChg>
        <pc:spChg chg="add mod">
          <ac:chgData name="Stalin Jacob Wilson Packia Dhas" userId="050d7d71-3621-4503-95e8-1c9a9d962492" providerId="ADAL" clId="{3FBC77E1-FE42-4F9E-B4B2-3759F3328945}" dt="2026-04-29T14:34:47.976" v="18999"/>
          <ac:spMkLst>
            <pc:docMk/>
            <pc:sldMk cId="2464040935" sldId="1106"/>
            <ac:spMk id="43" creationId="{427D9836-8B38-4D3E-A5AD-7D4CA705B4E6}"/>
          </ac:spMkLst>
        </pc:spChg>
        <pc:spChg chg="add mod">
          <ac:chgData name="Stalin Jacob Wilson Packia Dhas" userId="050d7d71-3621-4503-95e8-1c9a9d962492" providerId="ADAL" clId="{3FBC77E1-FE42-4F9E-B4B2-3759F3328945}" dt="2026-04-29T14:34:47.976" v="19008"/>
          <ac:spMkLst>
            <pc:docMk/>
            <pc:sldMk cId="2464040935" sldId="1106"/>
            <ac:spMk id="44" creationId="{5B295950-FA9B-4FA9-8D94-7467799261B7}"/>
          </ac:spMkLst>
        </pc:spChg>
        <pc:spChg chg="add mod">
          <ac:chgData name="Stalin Jacob Wilson Packia Dhas" userId="050d7d71-3621-4503-95e8-1c9a9d962492" providerId="ADAL" clId="{3FBC77E1-FE42-4F9E-B4B2-3759F3328945}" dt="2026-04-29T14:34:47.983" v="19017"/>
          <ac:spMkLst>
            <pc:docMk/>
            <pc:sldMk cId="2464040935" sldId="1106"/>
            <ac:spMk id="45" creationId="{0FEEFF16-0A45-46ED-9F11-DE8D1485774F}"/>
          </ac:spMkLst>
        </pc:spChg>
        <pc:spChg chg="add mod">
          <ac:chgData name="Stalin Jacob Wilson Packia Dhas" userId="050d7d71-3621-4503-95e8-1c9a9d962492" providerId="ADAL" clId="{3FBC77E1-FE42-4F9E-B4B2-3759F3328945}" dt="2026-04-29T14:34:47.987" v="19026"/>
          <ac:spMkLst>
            <pc:docMk/>
            <pc:sldMk cId="2464040935" sldId="1106"/>
            <ac:spMk id="46" creationId="{D57FA389-C2DB-43F6-86D8-AEC29659AA12}"/>
          </ac:spMkLst>
        </pc:spChg>
        <pc:spChg chg="add mod">
          <ac:chgData name="Stalin Jacob Wilson Packia Dhas" userId="050d7d71-3621-4503-95e8-1c9a9d962492" providerId="ADAL" clId="{3FBC77E1-FE42-4F9E-B4B2-3759F3328945}" dt="2026-04-29T14:34:47.989" v="19035"/>
          <ac:spMkLst>
            <pc:docMk/>
            <pc:sldMk cId="2464040935" sldId="1106"/>
            <ac:spMk id="47" creationId="{49F2797C-A2AE-41C3-AC2E-8808023A1635}"/>
          </ac:spMkLst>
        </pc:spChg>
        <pc:spChg chg="add mod">
          <ac:chgData name="Stalin Jacob Wilson Packia Dhas" userId="050d7d71-3621-4503-95e8-1c9a9d962492" providerId="ADAL" clId="{3FBC77E1-FE42-4F9E-B4B2-3759F3328945}" dt="2026-04-29T14:34:47.991" v="19044"/>
          <ac:spMkLst>
            <pc:docMk/>
            <pc:sldMk cId="2464040935" sldId="1106"/>
            <ac:spMk id="48" creationId="{2317373B-DCCA-4F56-955A-4006352DC55B}"/>
          </ac:spMkLst>
        </pc:spChg>
        <pc:spChg chg="add mod">
          <ac:chgData name="Stalin Jacob Wilson Packia Dhas" userId="050d7d71-3621-4503-95e8-1c9a9d962492" providerId="ADAL" clId="{3FBC77E1-FE42-4F9E-B4B2-3759F3328945}" dt="2026-04-29T14:34:47.991" v="19053"/>
          <ac:spMkLst>
            <pc:docMk/>
            <pc:sldMk cId="2464040935" sldId="1106"/>
            <ac:spMk id="49" creationId="{78B50289-30F8-4AF7-9BD1-764560B778AB}"/>
          </ac:spMkLst>
        </pc:spChg>
        <pc:spChg chg="add mod">
          <ac:chgData name="Stalin Jacob Wilson Packia Dhas" userId="050d7d71-3621-4503-95e8-1c9a9d962492" providerId="ADAL" clId="{3FBC77E1-FE42-4F9E-B4B2-3759F3328945}" dt="2026-04-29T14:34:47.999" v="19062"/>
          <ac:spMkLst>
            <pc:docMk/>
            <pc:sldMk cId="2464040935" sldId="1106"/>
            <ac:spMk id="50" creationId="{1E2993E5-F6F1-40A6-A8DB-E3E8B328EC6E}"/>
          </ac:spMkLst>
        </pc:spChg>
        <pc:spChg chg="add mod">
          <ac:chgData name="Stalin Jacob Wilson Packia Dhas" userId="050d7d71-3621-4503-95e8-1c9a9d962492" providerId="ADAL" clId="{3FBC77E1-FE42-4F9E-B4B2-3759F3328945}" dt="2026-04-29T14:34:47.999" v="19071"/>
          <ac:spMkLst>
            <pc:docMk/>
            <pc:sldMk cId="2464040935" sldId="1106"/>
            <ac:spMk id="51" creationId="{83A0537F-6405-4B2F-B3A8-E8853F3AAC56}"/>
          </ac:spMkLst>
        </pc:spChg>
        <pc:spChg chg="add mod">
          <ac:chgData name="Stalin Jacob Wilson Packia Dhas" userId="050d7d71-3621-4503-95e8-1c9a9d962492" providerId="ADAL" clId="{3FBC77E1-FE42-4F9E-B4B2-3759F3328945}" dt="2026-04-29T14:34:48.007" v="19080"/>
          <ac:spMkLst>
            <pc:docMk/>
            <pc:sldMk cId="2464040935" sldId="1106"/>
            <ac:spMk id="52" creationId="{FC60A6E7-A9D6-4252-9AE4-25C17BAEDE52}"/>
          </ac:spMkLst>
        </pc:spChg>
        <pc:spChg chg="add mod">
          <ac:chgData name="Stalin Jacob Wilson Packia Dhas" userId="050d7d71-3621-4503-95e8-1c9a9d962492" providerId="ADAL" clId="{3FBC77E1-FE42-4F9E-B4B2-3759F3328945}" dt="2026-04-29T14:34:48.008" v="19089"/>
          <ac:spMkLst>
            <pc:docMk/>
            <pc:sldMk cId="2464040935" sldId="1106"/>
            <ac:spMk id="53" creationId="{9ECE5A41-C47A-498B-84B8-2595A9A4BDC0}"/>
          </ac:spMkLst>
        </pc:spChg>
        <pc:spChg chg="add mod">
          <ac:chgData name="Stalin Jacob Wilson Packia Dhas" userId="050d7d71-3621-4503-95e8-1c9a9d962492" providerId="ADAL" clId="{3FBC77E1-FE42-4F9E-B4B2-3759F3328945}" dt="2026-04-29T14:34:48.008" v="19098"/>
          <ac:spMkLst>
            <pc:docMk/>
            <pc:sldMk cId="2464040935" sldId="1106"/>
            <ac:spMk id="54" creationId="{75EF1122-1451-42EC-8CC3-68A7DC5AF320}"/>
          </ac:spMkLst>
        </pc:spChg>
        <pc:spChg chg="add mod">
          <ac:chgData name="Stalin Jacob Wilson Packia Dhas" userId="050d7d71-3621-4503-95e8-1c9a9d962492" providerId="ADAL" clId="{3FBC77E1-FE42-4F9E-B4B2-3759F3328945}" dt="2026-04-29T14:34:48.017" v="19107"/>
          <ac:spMkLst>
            <pc:docMk/>
            <pc:sldMk cId="2464040935" sldId="1106"/>
            <ac:spMk id="55" creationId="{C138ED92-8244-450C-8D10-5E5661A0FF7D}"/>
          </ac:spMkLst>
        </pc:spChg>
        <pc:spChg chg="add mod">
          <ac:chgData name="Stalin Jacob Wilson Packia Dhas" userId="050d7d71-3621-4503-95e8-1c9a9d962492" providerId="ADAL" clId="{3FBC77E1-FE42-4F9E-B4B2-3759F3328945}" dt="2026-04-29T14:34:48.017" v="19116"/>
          <ac:spMkLst>
            <pc:docMk/>
            <pc:sldMk cId="2464040935" sldId="1106"/>
            <ac:spMk id="56" creationId="{6ACDE556-3211-4FDE-A3F0-B7D59907C270}"/>
          </ac:spMkLst>
        </pc:spChg>
        <pc:spChg chg="add mod">
          <ac:chgData name="Stalin Jacob Wilson Packia Dhas" userId="050d7d71-3621-4503-95e8-1c9a9d962492" providerId="ADAL" clId="{3FBC77E1-FE42-4F9E-B4B2-3759F3328945}" dt="2026-04-29T14:34:48.024" v="19125"/>
          <ac:spMkLst>
            <pc:docMk/>
            <pc:sldMk cId="2464040935" sldId="1106"/>
            <ac:spMk id="57" creationId="{F20C16CB-9807-4B72-A809-4E437975EA84}"/>
          </ac:spMkLst>
        </pc:spChg>
        <pc:spChg chg="add mod">
          <ac:chgData name="Stalin Jacob Wilson Packia Dhas" userId="050d7d71-3621-4503-95e8-1c9a9d962492" providerId="ADAL" clId="{3FBC77E1-FE42-4F9E-B4B2-3759F3328945}" dt="2026-04-29T14:34:48.029" v="19134"/>
          <ac:spMkLst>
            <pc:docMk/>
            <pc:sldMk cId="2464040935" sldId="1106"/>
            <ac:spMk id="58" creationId="{33033EB9-7EA1-4869-A03F-2D4615A151E2}"/>
          </ac:spMkLst>
        </pc:spChg>
        <pc:spChg chg="add mod">
          <ac:chgData name="Stalin Jacob Wilson Packia Dhas" userId="050d7d71-3621-4503-95e8-1c9a9d962492" providerId="ADAL" clId="{3FBC77E1-FE42-4F9E-B4B2-3759F3328945}" dt="2026-04-29T14:34:48.033" v="19143"/>
          <ac:spMkLst>
            <pc:docMk/>
            <pc:sldMk cId="2464040935" sldId="1106"/>
            <ac:spMk id="59" creationId="{29681E8F-3539-45F5-8A1E-CEB12A53CB0F}"/>
          </ac:spMkLst>
        </pc:spChg>
        <pc:spChg chg="add mod">
          <ac:chgData name="Stalin Jacob Wilson Packia Dhas" userId="050d7d71-3621-4503-95e8-1c9a9d962492" providerId="ADAL" clId="{3FBC77E1-FE42-4F9E-B4B2-3759F3328945}" dt="2026-04-29T14:34:48.035" v="19152"/>
          <ac:spMkLst>
            <pc:docMk/>
            <pc:sldMk cId="2464040935" sldId="1106"/>
            <ac:spMk id="60" creationId="{EAC73A21-9421-44B5-BBAB-4CE760221D29}"/>
          </ac:spMkLst>
        </pc:spChg>
        <pc:spChg chg="add mod">
          <ac:chgData name="Stalin Jacob Wilson Packia Dhas" userId="050d7d71-3621-4503-95e8-1c9a9d962492" providerId="ADAL" clId="{3FBC77E1-FE42-4F9E-B4B2-3759F3328945}" dt="2026-04-29T14:34:48.039" v="19161"/>
          <ac:spMkLst>
            <pc:docMk/>
            <pc:sldMk cId="2464040935" sldId="1106"/>
            <ac:spMk id="61" creationId="{7D3C9D35-D240-4B81-9816-4EAD069AE55B}"/>
          </ac:spMkLst>
        </pc:spChg>
        <pc:spChg chg="add mod">
          <ac:chgData name="Stalin Jacob Wilson Packia Dhas" userId="050d7d71-3621-4503-95e8-1c9a9d962492" providerId="ADAL" clId="{3FBC77E1-FE42-4F9E-B4B2-3759F3328945}" dt="2026-04-29T14:34:48.041" v="19170"/>
          <ac:spMkLst>
            <pc:docMk/>
            <pc:sldMk cId="2464040935" sldId="1106"/>
            <ac:spMk id="62" creationId="{49A34560-6130-4007-B2B0-CC00EEB3BC93}"/>
          </ac:spMkLst>
        </pc:spChg>
        <pc:spChg chg="add mod">
          <ac:chgData name="Stalin Jacob Wilson Packia Dhas" userId="050d7d71-3621-4503-95e8-1c9a9d962492" providerId="ADAL" clId="{3FBC77E1-FE42-4F9E-B4B2-3759F3328945}" dt="2026-04-29T14:34:48.041" v="19179"/>
          <ac:spMkLst>
            <pc:docMk/>
            <pc:sldMk cId="2464040935" sldId="1106"/>
            <ac:spMk id="63" creationId="{15C87170-76D3-46C2-8E7D-9EED408F50B2}"/>
          </ac:spMkLst>
        </pc:spChg>
        <pc:spChg chg="add mod">
          <ac:chgData name="Stalin Jacob Wilson Packia Dhas" userId="050d7d71-3621-4503-95e8-1c9a9d962492" providerId="ADAL" clId="{3FBC77E1-FE42-4F9E-B4B2-3759F3328945}" dt="2026-04-29T14:34:48.049" v="19188"/>
          <ac:spMkLst>
            <pc:docMk/>
            <pc:sldMk cId="2464040935" sldId="1106"/>
            <ac:spMk id="64" creationId="{E8458D4C-EDA9-4483-995B-145A72CC0D0B}"/>
          </ac:spMkLst>
        </pc:spChg>
        <pc:spChg chg="add mod">
          <ac:chgData name="Stalin Jacob Wilson Packia Dhas" userId="050d7d71-3621-4503-95e8-1c9a9d962492" providerId="ADAL" clId="{3FBC77E1-FE42-4F9E-B4B2-3759F3328945}" dt="2026-04-29T14:34:48.053" v="19197"/>
          <ac:spMkLst>
            <pc:docMk/>
            <pc:sldMk cId="2464040935" sldId="1106"/>
            <ac:spMk id="65" creationId="{C5613C74-5A9F-4433-9917-1F27463929B1}"/>
          </ac:spMkLst>
        </pc:spChg>
        <pc:spChg chg="add mod">
          <ac:chgData name="Stalin Jacob Wilson Packia Dhas" userId="050d7d71-3621-4503-95e8-1c9a9d962492" providerId="ADAL" clId="{3FBC77E1-FE42-4F9E-B4B2-3759F3328945}" dt="2026-04-29T14:34:48.055" v="19206"/>
          <ac:spMkLst>
            <pc:docMk/>
            <pc:sldMk cId="2464040935" sldId="1106"/>
            <ac:spMk id="66" creationId="{B82D9375-FC75-46AF-92E5-434A2E26EE5D}"/>
          </ac:spMkLst>
        </pc:spChg>
        <pc:spChg chg="add mod">
          <ac:chgData name="Stalin Jacob Wilson Packia Dhas" userId="050d7d71-3621-4503-95e8-1c9a9d962492" providerId="ADAL" clId="{3FBC77E1-FE42-4F9E-B4B2-3759F3328945}" dt="2026-04-29T14:34:48.060" v="19215"/>
          <ac:spMkLst>
            <pc:docMk/>
            <pc:sldMk cId="2464040935" sldId="1106"/>
            <ac:spMk id="67" creationId="{8A2D78D4-8954-402F-84EC-E581208B1DFF}"/>
          </ac:spMkLst>
        </pc:spChg>
        <pc:spChg chg="add mod">
          <ac:chgData name="Stalin Jacob Wilson Packia Dhas" userId="050d7d71-3621-4503-95e8-1c9a9d962492" providerId="ADAL" clId="{3FBC77E1-FE42-4F9E-B4B2-3759F3328945}" dt="2026-04-29T14:34:48.064" v="19224"/>
          <ac:spMkLst>
            <pc:docMk/>
            <pc:sldMk cId="2464040935" sldId="1106"/>
            <ac:spMk id="68" creationId="{DC35FC82-B3C7-4EA0-A33C-577931B6DEB0}"/>
          </ac:spMkLst>
        </pc:spChg>
        <pc:spChg chg="add mod">
          <ac:chgData name="Stalin Jacob Wilson Packia Dhas" userId="050d7d71-3621-4503-95e8-1c9a9d962492" providerId="ADAL" clId="{3FBC77E1-FE42-4F9E-B4B2-3759F3328945}" dt="2026-04-29T14:34:48.066" v="19233"/>
          <ac:spMkLst>
            <pc:docMk/>
            <pc:sldMk cId="2464040935" sldId="1106"/>
            <ac:spMk id="69" creationId="{C8B35B09-9842-4683-82CF-05323FD0DAD7}"/>
          </ac:spMkLst>
        </pc:spChg>
        <pc:spChg chg="add mod">
          <ac:chgData name="Stalin Jacob Wilson Packia Dhas" userId="050d7d71-3621-4503-95e8-1c9a9d962492" providerId="ADAL" clId="{3FBC77E1-FE42-4F9E-B4B2-3759F3328945}" dt="2026-04-29T14:34:48.070" v="19242"/>
          <ac:spMkLst>
            <pc:docMk/>
            <pc:sldMk cId="2464040935" sldId="1106"/>
            <ac:spMk id="70" creationId="{31EE8828-6D81-4842-B6AA-6F7262F3932C}"/>
          </ac:spMkLst>
        </pc:spChg>
        <pc:spChg chg="add mod">
          <ac:chgData name="Stalin Jacob Wilson Packia Dhas" userId="050d7d71-3621-4503-95e8-1c9a9d962492" providerId="ADAL" clId="{3FBC77E1-FE42-4F9E-B4B2-3759F3328945}" dt="2026-04-29T14:34:48.074" v="19251"/>
          <ac:spMkLst>
            <pc:docMk/>
            <pc:sldMk cId="2464040935" sldId="1106"/>
            <ac:spMk id="71" creationId="{85FA7FC8-E61C-4585-9C98-9FE9E26A7363}"/>
          </ac:spMkLst>
        </pc:spChg>
        <pc:spChg chg="add mod">
          <ac:chgData name="Stalin Jacob Wilson Packia Dhas" userId="050d7d71-3621-4503-95e8-1c9a9d962492" providerId="ADAL" clId="{3FBC77E1-FE42-4F9E-B4B2-3759F3328945}" dt="2026-04-29T14:34:48.075" v="19260"/>
          <ac:spMkLst>
            <pc:docMk/>
            <pc:sldMk cId="2464040935" sldId="1106"/>
            <ac:spMk id="72" creationId="{CBE9ADB7-E802-4AF7-80BF-5B5030EB9A36}"/>
          </ac:spMkLst>
        </pc:spChg>
        <pc:spChg chg="add mod">
          <ac:chgData name="Stalin Jacob Wilson Packia Dhas" userId="050d7d71-3621-4503-95e8-1c9a9d962492" providerId="ADAL" clId="{3FBC77E1-FE42-4F9E-B4B2-3759F3328945}" dt="2026-04-29T14:34:48.075" v="19269"/>
          <ac:spMkLst>
            <pc:docMk/>
            <pc:sldMk cId="2464040935" sldId="1106"/>
            <ac:spMk id="73" creationId="{2C4903E2-4285-476B-AB2E-8CC8F9240752}"/>
          </ac:spMkLst>
        </pc:spChg>
        <pc:spChg chg="add mod">
          <ac:chgData name="Stalin Jacob Wilson Packia Dhas" userId="050d7d71-3621-4503-95e8-1c9a9d962492" providerId="ADAL" clId="{3FBC77E1-FE42-4F9E-B4B2-3759F3328945}" dt="2026-04-29T14:34:48.083" v="19278"/>
          <ac:spMkLst>
            <pc:docMk/>
            <pc:sldMk cId="2464040935" sldId="1106"/>
            <ac:spMk id="74" creationId="{E9956F20-80B6-47A8-88B3-7EEFFE44A700}"/>
          </ac:spMkLst>
        </pc:spChg>
        <pc:spChg chg="add mod">
          <ac:chgData name="Stalin Jacob Wilson Packia Dhas" userId="050d7d71-3621-4503-95e8-1c9a9d962492" providerId="ADAL" clId="{3FBC77E1-FE42-4F9E-B4B2-3759F3328945}" dt="2026-04-29T14:34:48.083" v="19287"/>
          <ac:spMkLst>
            <pc:docMk/>
            <pc:sldMk cId="2464040935" sldId="1106"/>
            <ac:spMk id="75" creationId="{69B0BB00-DD19-4974-B88D-691BBEAD5B31}"/>
          </ac:spMkLst>
        </pc:spChg>
        <pc:spChg chg="add mod">
          <ac:chgData name="Stalin Jacob Wilson Packia Dhas" userId="050d7d71-3621-4503-95e8-1c9a9d962492" providerId="ADAL" clId="{3FBC77E1-FE42-4F9E-B4B2-3759F3328945}" dt="2026-04-29T14:34:48.083" v="19296"/>
          <ac:spMkLst>
            <pc:docMk/>
            <pc:sldMk cId="2464040935" sldId="1106"/>
            <ac:spMk id="76" creationId="{1D156B7E-888E-4BF6-BB6D-69DAB104904E}"/>
          </ac:spMkLst>
        </pc:spChg>
        <pc:spChg chg="add mod">
          <ac:chgData name="Stalin Jacob Wilson Packia Dhas" userId="050d7d71-3621-4503-95e8-1c9a9d962492" providerId="ADAL" clId="{3FBC77E1-FE42-4F9E-B4B2-3759F3328945}" dt="2026-04-29T14:34:48.091" v="19305"/>
          <ac:spMkLst>
            <pc:docMk/>
            <pc:sldMk cId="2464040935" sldId="1106"/>
            <ac:spMk id="77" creationId="{EF8FE98A-EE1A-4FA3-9054-A87762B619E4}"/>
          </ac:spMkLst>
        </pc:spChg>
        <pc:spChg chg="add mod">
          <ac:chgData name="Stalin Jacob Wilson Packia Dhas" userId="050d7d71-3621-4503-95e8-1c9a9d962492" providerId="ADAL" clId="{3FBC77E1-FE42-4F9E-B4B2-3759F3328945}" dt="2026-04-29T14:34:48.091" v="19314"/>
          <ac:spMkLst>
            <pc:docMk/>
            <pc:sldMk cId="2464040935" sldId="1106"/>
            <ac:spMk id="78" creationId="{B66CDE99-2913-4137-B036-A782B6781D6B}"/>
          </ac:spMkLst>
        </pc:spChg>
        <pc:spChg chg="add mod">
          <ac:chgData name="Stalin Jacob Wilson Packia Dhas" userId="050d7d71-3621-4503-95e8-1c9a9d962492" providerId="ADAL" clId="{3FBC77E1-FE42-4F9E-B4B2-3759F3328945}" dt="2026-04-29T14:34:48.100" v="19323"/>
          <ac:spMkLst>
            <pc:docMk/>
            <pc:sldMk cId="2464040935" sldId="1106"/>
            <ac:spMk id="79" creationId="{8323E184-CB9F-40D1-B518-AD9CCF24C61F}"/>
          </ac:spMkLst>
        </pc:spChg>
        <pc:spChg chg="add mod">
          <ac:chgData name="Stalin Jacob Wilson Packia Dhas" userId="050d7d71-3621-4503-95e8-1c9a9d962492" providerId="ADAL" clId="{3FBC77E1-FE42-4F9E-B4B2-3759F3328945}" dt="2026-04-29T14:34:48.100" v="19332"/>
          <ac:spMkLst>
            <pc:docMk/>
            <pc:sldMk cId="2464040935" sldId="1106"/>
            <ac:spMk id="80" creationId="{AFB2D48C-2961-4B4E-BAC3-6F11AF505F33}"/>
          </ac:spMkLst>
        </pc:spChg>
        <pc:spChg chg="add mod">
          <ac:chgData name="Stalin Jacob Wilson Packia Dhas" userId="050d7d71-3621-4503-95e8-1c9a9d962492" providerId="ADAL" clId="{3FBC77E1-FE42-4F9E-B4B2-3759F3328945}" dt="2026-04-29T14:34:48.107" v="19341"/>
          <ac:spMkLst>
            <pc:docMk/>
            <pc:sldMk cId="2464040935" sldId="1106"/>
            <ac:spMk id="81" creationId="{80F8E2D5-ACA1-44B3-9413-43B23D6746DF}"/>
          </ac:spMkLst>
        </pc:spChg>
        <pc:spChg chg="add mod">
          <ac:chgData name="Stalin Jacob Wilson Packia Dhas" userId="050d7d71-3621-4503-95e8-1c9a9d962492" providerId="ADAL" clId="{3FBC77E1-FE42-4F9E-B4B2-3759F3328945}" dt="2026-04-29T14:34:48.108" v="19350"/>
          <ac:spMkLst>
            <pc:docMk/>
            <pc:sldMk cId="2464040935" sldId="1106"/>
            <ac:spMk id="82" creationId="{61C669CD-BAFA-4293-9B4D-5EA67AC33CC9}"/>
          </ac:spMkLst>
        </pc:spChg>
        <pc:spChg chg="add mod">
          <ac:chgData name="Stalin Jacob Wilson Packia Dhas" userId="050d7d71-3621-4503-95e8-1c9a9d962492" providerId="ADAL" clId="{3FBC77E1-FE42-4F9E-B4B2-3759F3328945}" dt="2026-04-29T14:34:48.108" v="19359"/>
          <ac:spMkLst>
            <pc:docMk/>
            <pc:sldMk cId="2464040935" sldId="1106"/>
            <ac:spMk id="83" creationId="{3C8FED17-D5F1-4098-9A49-B629B7370120}"/>
          </ac:spMkLst>
        </pc:spChg>
        <pc:spChg chg="add mod">
          <ac:chgData name="Stalin Jacob Wilson Packia Dhas" userId="050d7d71-3621-4503-95e8-1c9a9d962492" providerId="ADAL" clId="{3FBC77E1-FE42-4F9E-B4B2-3759F3328945}" dt="2026-04-29T14:34:48.116" v="19368"/>
          <ac:spMkLst>
            <pc:docMk/>
            <pc:sldMk cId="2464040935" sldId="1106"/>
            <ac:spMk id="84" creationId="{D33DD26A-626D-4E7A-AA63-344190B8307C}"/>
          </ac:spMkLst>
        </pc:spChg>
        <pc:spChg chg="add mod">
          <ac:chgData name="Stalin Jacob Wilson Packia Dhas" userId="050d7d71-3621-4503-95e8-1c9a9d962492" providerId="ADAL" clId="{3FBC77E1-FE42-4F9E-B4B2-3759F3328945}" dt="2026-04-29T14:34:48.116" v="19377"/>
          <ac:spMkLst>
            <pc:docMk/>
            <pc:sldMk cId="2464040935" sldId="1106"/>
            <ac:spMk id="85" creationId="{3E3BFFE4-568B-4B37-A078-D2DE76E1B33B}"/>
          </ac:spMkLst>
        </pc:spChg>
        <pc:spChg chg="add mod">
          <ac:chgData name="Stalin Jacob Wilson Packia Dhas" userId="050d7d71-3621-4503-95e8-1c9a9d962492" providerId="ADAL" clId="{3FBC77E1-FE42-4F9E-B4B2-3759F3328945}" dt="2026-04-29T14:34:48.124" v="19386"/>
          <ac:spMkLst>
            <pc:docMk/>
            <pc:sldMk cId="2464040935" sldId="1106"/>
            <ac:spMk id="86" creationId="{3EDD6C44-8FAC-47F0-B74A-C9695698A943}"/>
          </ac:spMkLst>
        </pc:spChg>
        <pc:spChg chg="add mod">
          <ac:chgData name="Stalin Jacob Wilson Packia Dhas" userId="050d7d71-3621-4503-95e8-1c9a9d962492" providerId="ADAL" clId="{3FBC77E1-FE42-4F9E-B4B2-3759F3328945}" dt="2026-04-29T14:34:48.127" v="19395"/>
          <ac:spMkLst>
            <pc:docMk/>
            <pc:sldMk cId="2464040935" sldId="1106"/>
            <ac:spMk id="87" creationId="{4A83A474-83A0-49D3-8A27-03A007D0CB72}"/>
          </ac:spMkLst>
        </pc:spChg>
        <pc:spChg chg="add mod">
          <ac:chgData name="Stalin Jacob Wilson Packia Dhas" userId="050d7d71-3621-4503-95e8-1c9a9d962492" providerId="ADAL" clId="{3FBC77E1-FE42-4F9E-B4B2-3759F3328945}" dt="2026-04-29T14:34:48.129" v="19404"/>
          <ac:spMkLst>
            <pc:docMk/>
            <pc:sldMk cId="2464040935" sldId="1106"/>
            <ac:spMk id="88" creationId="{9D3DDDFA-AC88-43DA-AA24-AD7D70E2DA9C}"/>
          </ac:spMkLst>
        </pc:spChg>
        <pc:spChg chg="add mod">
          <ac:chgData name="Stalin Jacob Wilson Packia Dhas" userId="050d7d71-3621-4503-95e8-1c9a9d962492" providerId="ADAL" clId="{3FBC77E1-FE42-4F9E-B4B2-3759F3328945}" dt="2026-04-29T14:34:48.133" v="19413"/>
          <ac:spMkLst>
            <pc:docMk/>
            <pc:sldMk cId="2464040935" sldId="1106"/>
            <ac:spMk id="89" creationId="{95BEBC47-3C9E-432B-A31A-813FCB295568}"/>
          </ac:spMkLst>
        </pc:spChg>
        <pc:spChg chg="add mod">
          <ac:chgData name="Stalin Jacob Wilson Packia Dhas" userId="050d7d71-3621-4503-95e8-1c9a9d962492" providerId="ADAL" clId="{3FBC77E1-FE42-4F9E-B4B2-3759F3328945}" dt="2026-04-29T14:34:48.138" v="19422"/>
          <ac:spMkLst>
            <pc:docMk/>
            <pc:sldMk cId="2464040935" sldId="1106"/>
            <ac:spMk id="90" creationId="{0E27D4DD-7D82-45CB-9EC9-5F13E7E7D4DF}"/>
          </ac:spMkLst>
        </pc:spChg>
        <pc:spChg chg="add mod">
          <ac:chgData name="Stalin Jacob Wilson Packia Dhas" userId="050d7d71-3621-4503-95e8-1c9a9d962492" providerId="ADAL" clId="{3FBC77E1-FE42-4F9E-B4B2-3759F3328945}" dt="2026-04-29T14:34:48.141" v="19431"/>
          <ac:spMkLst>
            <pc:docMk/>
            <pc:sldMk cId="2464040935" sldId="1106"/>
            <ac:spMk id="91" creationId="{48F18C9E-6C3F-4060-A509-AAA5ABE2B167}"/>
          </ac:spMkLst>
        </pc:spChg>
        <pc:spChg chg="add mod">
          <ac:chgData name="Stalin Jacob Wilson Packia Dhas" userId="050d7d71-3621-4503-95e8-1c9a9d962492" providerId="ADAL" clId="{3FBC77E1-FE42-4F9E-B4B2-3759F3328945}" dt="2026-04-29T14:34:48.141" v="19440"/>
          <ac:spMkLst>
            <pc:docMk/>
            <pc:sldMk cId="2464040935" sldId="1106"/>
            <ac:spMk id="92" creationId="{8BB599C4-8A89-4933-9262-40AF149E018E}"/>
          </ac:spMkLst>
        </pc:spChg>
        <pc:spChg chg="add mod">
          <ac:chgData name="Stalin Jacob Wilson Packia Dhas" userId="050d7d71-3621-4503-95e8-1c9a9d962492" providerId="ADAL" clId="{3FBC77E1-FE42-4F9E-B4B2-3759F3328945}" dt="2026-04-29T14:34:48.141" v="19449"/>
          <ac:spMkLst>
            <pc:docMk/>
            <pc:sldMk cId="2464040935" sldId="1106"/>
            <ac:spMk id="93" creationId="{2B8CB954-1C68-463F-BC2B-F7A43E2C1B5C}"/>
          </ac:spMkLst>
        </pc:spChg>
        <pc:spChg chg="add mod">
          <ac:chgData name="Stalin Jacob Wilson Packia Dhas" userId="050d7d71-3621-4503-95e8-1c9a9d962492" providerId="ADAL" clId="{3FBC77E1-FE42-4F9E-B4B2-3759F3328945}" dt="2026-04-29T14:34:48.150" v="19458"/>
          <ac:spMkLst>
            <pc:docMk/>
            <pc:sldMk cId="2464040935" sldId="1106"/>
            <ac:spMk id="94" creationId="{3FEBBC69-1712-474C-AAA3-F05423832D76}"/>
          </ac:spMkLst>
        </pc:spChg>
        <pc:spChg chg="add mod">
          <ac:chgData name="Stalin Jacob Wilson Packia Dhas" userId="050d7d71-3621-4503-95e8-1c9a9d962492" providerId="ADAL" clId="{3FBC77E1-FE42-4F9E-B4B2-3759F3328945}" dt="2026-04-29T14:34:48.150" v="19467"/>
          <ac:spMkLst>
            <pc:docMk/>
            <pc:sldMk cId="2464040935" sldId="1106"/>
            <ac:spMk id="95" creationId="{1F0157A9-630C-4EAF-839C-76DDF42DA4C1}"/>
          </ac:spMkLst>
        </pc:spChg>
        <pc:spChg chg="add mod">
          <ac:chgData name="Stalin Jacob Wilson Packia Dhas" userId="050d7d71-3621-4503-95e8-1c9a9d962492" providerId="ADAL" clId="{3FBC77E1-FE42-4F9E-B4B2-3759F3328945}" dt="2026-04-29T14:34:48.157" v="19476"/>
          <ac:spMkLst>
            <pc:docMk/>
            <pc:sldMk cId="2464040935" sldId="1106"/>
            <ac:spMk id="96" creationId="{A81A97D8-2E36-4CA2-A1E3-140F17E428AF}"/>
          </ac:spMkLst>
        </pc:spChg>
        <pc:spChg chg="add mod">
          <ac:chgData name="Stalin Jacob Wilson Packia Dhas" userId="050d7d71-3621-4503-95e8-1c9a9d962492" providerId="ADAL" clId="{3FBC77E1-FE42-4F9E-B4B2-3759F3328945}" dt="2026-04-29T14:34:48.160" v="19485"/>
          <ac:spMkLst>
            <pc:docMk/>
            <pc:sldMk cId="2464040935" sldId="1106"/>
            <ac:spMk id="97" creationId="{3C234080-A990-4101-BE14-8A42A8EE3EB4}"/>
          </ac:spMkLst>
        </pc:spChg>
        <pc:spChg chg="add mod">
          <ac:chgData name="Stalin Jacob Wilson Packia Dhas" userId="050d7d71-3621-4503-95e8-1c9a9d962492" providerId="ADAL" clId="{3FBC77E1-FE42-4F9E-B4B2-3759F3328945}" dt="2026-04-29T14:34:48.164" v="19494"/>
          <ac:spMkLst>
            <pc:docMk/>
            <pc:sldMk cId="2464040935" sldId="1106"/>
            <ac:spMk id="98" creationId="{05D61107-AF9B-49EB-B797-44DA1650C54A}"/>
          </ac:spMkLst>
        </pc:spChg>
        <pc:spChg chg="add mod">
          <ac:chgData name="Stalin Jacob Wilson Packia Dhas" userId="050d7d71-3621-4503-95e8-1c9a9d962492" providerId="ADAL" clId="{3FBC77E1-FE42-4F9E-B4B2-3759F3328945}" dt="2026-04-29T14:34:48.166" v="19503"/>
          <ac:spMkLst>
            <pc:docMk/>
            <pc:sldMk cId="2464040935" sldId="1106"/>
            <ac:spMk id="99" creationId="{FC6FA1C8-7D56-4C90-99B3-28D3B655AA0B}"/>
          </ac:spMkLst>
        </pc:spChg>
        <pc:spChg chg="add mod">
          <ac:chgData name="Stalin Jacob Wilson Packia Dhas" userId="050d7d71-3621-4503-95e8-1c9a9d962492" providerId="ADAL" clId="{3FBC77E1-FE42-4F9E-B4B2-3759F3328945}" dt="2026-04-29T14:34:48.170" v="19512"/>
          <ac:spMkLst>
            <pc:docMk/>
            <pc:sldMk cId="2464040935" sldId="1106"/>
            <ac:spMk id="100" creationId="{EF0BFA1B-23A2-4BF7-9F97-BCC7D3EF96E2}"/>
          </ac:spMkLst>
        </pc:spChg>
        <pc:spChg chg="add mod">
          <ac:chgData name="Stalin Jacob Wilson Packia Dhas" userId="050d7d71-3621-4503-95e8-1c9a9d962492" providerId="ADAL" clId="{3FBC77E1-FE42-4F9E-B4B2-3759F3328945}" dt="2026-04-29T14:34:48.174" v="19521"/>
          <ac:spMkLst>
            <pc:docMk/>
            <pc:sldMk cId="2464040935" sldId="1106"/>
            <ac:spMk id="101" creationId="{E45012CF-BAE5-4081-8A92-C0B7D32C7365}"/>
          </ac:spMkLst>
        </pc:spChg>
        <pc:spChg chg="add mod">
          <ac:chgData name="Stalin Jacob Wilson Packia Dhas" userId="050d7d71-3621-4503-95e8-1c9a9d962492" providerId="ADAL" clId="{3FBC77E1-FE42-4F9E-B4B2-3759F3328945}" dt="2026-04-29T14:34:48.175" v="19530"/>
          <ac:spMkLst>
            <pc:docMk/>
            <pc:sldMk cId="2464040935" sldId="1106"/>
            <ac:spMk id="102" creationId="{D3ADC8EA-AA42-48EC-A7D3-5E4D1953A63F}"/>
          </ac:spMkLst>
        </pc:spChg>
        <pc:spChg chg="add mod">
          <ac:chgData name="Stalin Jacob Wilson Packia Dhas" userId="050d7d71-3621-4503-95e8-1c9a9d962492" providerId="ADAL" clId="{3FBC77E1-FE42-4F9E-B4B2-3759F3328945}" dt="2026-04-29T14:34:48.175" v="19539"/>
          <ac:spMkLst>
            <pc:docMk/>
            <pc:sldMk cId="2464040935" sldId="1106"/>
            <ac:spMk id="103" creationId="{7BE91953-5217-443D-94FE-D1407F867143}"/>
          </ac:spMkLst>
        </pc:spChg>
        <pc:spChg chg="add mod">
          <ac:chgData name="Stalin Jacob Wilson Packia Dhas" userId="050d7d71-3621-4503-95e8-1c9a9d962492" providerId="ADAL" clId="{3FBC77E1-FE42-4F9E-B4B2-3759F3328945}" dt="2026-04-29T14:34:48.183" v="19548"/>
          <ac:spMkLst>
            <pc:docMk/>
            <pc:sldMk cId="2464040935" sldId="1106"/>
            <ac:spMk id="104" creationId="{AD8A4B7E-CC0F-4073-94B0-68051CBDBB8F}"/>
          </ac:spMkLst>
        </pc:spChg>
        <pc:spChg chg="add mod">
          <ac:chgData name="Stalin Jacob Wilson Packia Dhas" userId="050d7d71-3621-4503-95e8-1c9a9d962492" providerId="ADAL" clId="{3FBC77E1-FE42-4F9E-B4B2-3759F3328945}" dt="2026-04-29T14:34:48.183" v="19557"/>
          <ac:spMkLst>
            <pc:docMk/>
            <pc:sldMk cId="2464040935" sldId="1106"/>
            <ac:spMk id="105" creationId="{99FB8196-3F3F-4A0D-BEA3-87D8C9903274}"/>
          </ac:spMkLst>
        </pc:spChg>
        <pc:spChg chg="add mod">
          <ac:chgData name="Stalin Jacob Wilson Packia Dhas" userId="050d7d71-3621-4503-95e8-1c9a9d962492" providerId="ADAL" clId="{3FBC77E1-FE42-4F9E-B4B2-3759F3328945}" dt="2026-04-29T14:34:48.183" v="19566"/>
          <ac:spMkLst>
            <pc:docMk/>
            <pc:sldMk cId="2464040935" sldId="1106"/>
            <ac:spMk id="106" creationId="{EBB8CB9D-D39F-436C-8BD0-9FB6E12429B0}"/>
          </ac:spMkLst>
        </pc:spChg>
        <pc:spChg chg="add mod">
          <ac:chgData name="Stalin Jacob Wilson Packia Dhas" userId="050d7d71-3621-4503-95e8-1c9a9d962492" providerId="ADAL" clId="{3FBC77E1-FE42-4F9E-B4B2-3759F3328945}" dt="2026-04-29T14:34:48.191" v="19575"/>
          <ac:spMkLst>
            <pc:docMk/>
            <pc:sldMk cId="2464040935" sldId="1106"/>
            <ac:spMk id="107" creationId="{7C228132-5902-4A86-8237-E0BD5270D1C7}"/>
          </ac:spMkLst>
        </pc:spChg>
        <pc:spChg chg="add mod">
          <ac:chgData name="Stalin Jacob Wilson Packia Dhas" userId="050d7d71-3621-4503-95e8-1c9a9d962492" providerId="ADAL" clId="{3FBC77E1-FE42-4F9E-B4B2-3759F3328945}" dt="2026-04-29T14:34:48.195" v="19584"/>
          <ac:spMkLst>
            <pc:docMk/>
            <pc:sldMk cId="2464040935" sldId="1106"/>
            <ac:spMk id="108" creationId="{EAD11779-8EEC-451F-AF38-C54DB6282DA3}"/>
          </ac:spMkLst>
        </pc:spChg>
        <pc:spChg chg="add mod">
          <ac:chgData name="Stalin Jacob Wilson Packia Dhas" userId="050d7d71-3621-4503-95e8-1c9a9d962492" providerId="ADAL" clId="{3FBC77E1-FE42-4F9E-B4B2-3759F3328945}" dt="2026-04-29T14:34:48.199" v="19593"/>
          <ac:spMkLst>
            <pc:docMk/>
            <pc:sldMk cId="2464040935" sldId="1106"/>
            <ac:spMk id="109" creationId="{F2EEF93E-1240-4C0F-944E-E83331C2B4C3}"/>
          </ac:spMkLst>
        </pc:spChg>
        <pc:spChg chg="add mod">
          <ac:chgData name="Stalin Jacob Wilson Packia Dhas" userId="050d7d71-3621-4503-95e8-1c9a9d962492" providerId="ADAL" clId="{3FBC77E1-FE42-4F9E-B4B2-3759F3328945}" dt="2026-04-29T14:34:48.201" v="19602"/>
          <ac:spMkLst>
            <pc:docMk/>
            <pc:sldMk cId="2464040935" sldId="1106"/>
            <ac:spMk id="110" creationId="{5638ECB4-8460-40C6-82CD-21A3BEDCC604}"/>
          </ac:spMkLst>
        </pc:spChg>
        <pc:spChg chg="add mod">
          <ac:chgData name="Stalin Jacob Wilson Packia Dhas" userId="050d7d71-3621-4503-95e8-1c9a9d962492" providerId="ADAL" clId="{3FBC77E1-FE42-4F9E-B4B2-3759F3328945}" dt="2026-04-29T14:34:48.205" v="19611"/>
          <ac:spMkLst>
            <pc:docMk/>
            <pc:sldMk cId="2464040935" sldId="1106"/>
            <ac:spMk id="111" creationId="{FE5B4E3B-35A3-40C3-A791-A212DF9FDF89}"/>
          </ac:spMkLst>
        </pc:spChg>
        <pc:spChg chg="add mod">
          <ac:chgData name="Stalin Jacob Wilson Packia Dhas" userId="050d7d71-3621-4503-95e8-1c9a9d962492" providerId="ADAL" clId="{3FBC77E1-FE42-4F9E-B4B2-3759F3328945}" dt="2026-04-29T14:34:48.208" v="19620"/>
          <ac:spMkLst>
            <pc:docMk/>
            <pc:sldMk cId="2464040935" sldId="1106"/>
            <ac:spMk id="112" creationId="{BB5F8AD0-00E0-41AA-86D4-D83F333AB22E}"/>
          </ac:spMkLst>
        </pc:spChg>
        <pc:spChg chg="add mod">
          <ac:chgData name="Stalin Jacob Wilson Packia Dhas" userId="050d7d71-3621-4503-95e8-1c9a9d962492" providerId="ADAL" clId="{3FBC77E1-FE42-4F9E-B4B2-3759F3328945}" dt="2026-04-29T14:34:48.212" v="19629"/>
          <ac:spMkLst>
            <pc:docMk/>
            <pc:sldMk cId="2464040935" sldId="1106"/>
            <ac:spMk id="113" creationId="{EFB044BD-439B-4BAE-82EE-09967D45851B}"/>
          </ac:spMkLst>
        </pc:spChg>
        <pc:spChg chg="add mod">
          <ac:chgData name="Stalin Jacob Wilson Packia Dhas" userId="050d7d71-3621-4503-95e8-1c9a9d962492" providerId="ADAL" clId="{3FBC77E1-FE42-4F9E-B4B2-3759F3328945}" dt="2026-04-29T14:34:48.216" v="19638"/>
          <ac:spMkLst>
            <pc:docMk/>
            <pc:sldMk cId="2464040935" sldId="1106"/>
            <ac:spMk id="114" creationId="{A4E51CFB-9DFC-4B58-ADCF-CE5F5A65BC75}"/>
          </ac:spMkLst>
        </pc:spChg>
        <pc:spChg chg="add mod">
          <ac:chgData name="Stalin Jacob Wilson Packia Dhas" userId="050d7d71-3621-4503-95e8-1c9a9d962492" providerId="ADAL" clId="{3FBC77E1-FE42-4F9E-B4B2-3759F3328945}" dt="2026-04-29T14:34:48.219" v="19647"/>
          <ac:spMkLst>
            <pc:docMk/>
            <pc:sldMk cId="2464040935" sldId="1106"/>
            <ac:spMk id="115" creationId="{CCB6FD24-93A3-4396-BC02-36ACCACC3EF2}"/>
          </ac:spMkLst>
        </pc:spChg>
        <pc:spChg chg="add mod">
          <ac:chgData name="Stalin Jacob Wilson Packia Dhas" userId="050d7d71-3621-4503-95e8-1c9a9d962492" providerId="ADAL" clId="{3FBC77E1-FE42-4F9E-B4B2-3759F3328945}" dt="2026-04-29T14:34:48.223" v="19656"/>
          <ac:spMkLst>
            <pc:docMk/>
            <pc:sldMk cId="2464040935" sldId="1106"/>
            <ac:spMk id="116" creationId="{EA5166DA-6B6D-42F7-BEF6-0B274387FE0E}"/>
          </ac:spMkLst>
        </pc:spChg>
        <pc:spChg chg="add mod">
          <ac:chgData name="Stalin Jacob Wilson Packia Dhas" userId="050d7d71-3621-4503-95e8-1c9a9d962492" providerId="ADAL" clId="{3FBC77E1-FE42-4F9E-B4B2-3759F3328945}" dt="2026-04-29T14:34:48.225" v="19665"/>
          <ac:spMkLst>
            <pc:docMk/>
            <pc:sldMk cId="2464040935" sldId="1106"/>
            <ac:spMk id="117" creationId="{AC7E876A-D48A-4829-8715-5FC55FB5BFB8}"/>
          </ac:spMkLst>
        </pc:spChg>
        <pc:spChg chg="add mod">
          <ac:chgData name="Stalin Jacob Wilson Packia Dhas" userId="050d7d71-3621-4503-95e8-1c9a9d962492" providerId="ADAL" clId="{3FBC77E1-FE42-4F9E-B4B2-3759F3328945}" dt="2026-04-29T14:34:48.225" v="19674"/>
          <ac:spMkLst>
            <pc:docMk/>
            <pc:sldMk cId="2464040935" sldId="1106"/>
            <ac:spMk id="118" creationId="{3B81EC11-23D1-4F45-AE57-FB619378A1E0}"/>
          </ac:spMkLst>
        </pc:spChg>
        <pc:spChg chg="add mod">
          <ac:chgData name="Stalin Jacob Wilson Packia Dhas" userId="050d7d71-3621-4503-95e8-1c9a9d962492" providerId="ADAL" clId="{3FBC77E1-FE42-4F9E-B4B2-3759F3328945}" dt="2026-04-29T14:34:48.232" v="19683"/>
          <ac:spMkLst>
            <pc:docMk/>
            <pc:sldMk cId="2464040935" sldId="1106"/>
            <ac:spMk id="119" creationId="{C32914BF-864E-41AC-A1E9-32B90002124A}"/>
          </ac:spMkLst>
        </pc:spChg>
        <pc:spChg chg="add mod">
          <ac:chgData name="Stalin Jacob Wilson Packia Dhas" userId="050d7d71-3621-4503-95e8-1c9a9d962492" providerId="ADAL" clId="{3FBC77E1-FE42-4F9E-B4B2-3759F3328945}" dt="2026-04-29T14:34:48.233" v="19692"/>
          <ac:spMkLst>
            <pc:docMk/>
            <pc:sldMk cId="2464040935" sldId="1106"/>
            <ac:spMk id="120" creationId="{7B0B6FC5-E80B-4F42-A16A-CB0B22DDA3D9}"/>
          </ac:spMkLst>
        </pc:spChg>
        <pc:spChg chg="add mod">
          <ac:chgData name="Stalin Jacob Wilson Packia Dhas" userId="050d7d71-3621-4503-95e8-1c9a9d962492" providerId="ADAL" clId="{3FBC77E1-FE42-4F9E-B4B2-3759F3328945}" dt="2026-04-29T14:34:48.233" v="19701"/>
          <ac:spMkLst>
            <pc:docMk/>
            <pc:sldMk cId="2464040935" sldId="1106"/>
            <ac:spMk id="121" creationId="{9AFF4188-3D05-422B-99F0-48E3AABEF544}"/>
          </ac:spMkLst>
        </pc:spChg>
        <pc:spChg chg="add mod">
          <ac:chgData name="Stalin Jacob Wilson Packia Dhas" userId="050d7d71-3621-4503-95e8-1c9a9d962492" providerId="ADAL" clId="{3FBC77E1-FE42-4F9E-B4B2-3759F3328945}" dt="2026-04-29T14:34:48.241" v="19710"/>
          <ac:spMkLst>
            <pc:docMk/>
            <pc:sldMk cId="2464040935" sldId="1106"/>
            <ac:spMk id="122" creationId="{8D9D9F0E-09D9-4DCF-A9B7-2D069BCBB9B9}"/>
          </ac:spMkLst>
        </pc:spChg>
        <pc:spChg chg="add mod">
          <ac:chgData name="Stalin Jacob Wilson Packia Dhas" userId="050d7d71-3621-4503-95e8-1c9a9d962492" providerId="ADAL" clId="{3FBC77E1-FE42-4F9E-B4B2-3759F3328945}" dt="2026-04-29T14:34:48.241" v="19719"/>
          <ac:spMkLst>
            <pc:docMk/>
            <pc:sldMk cId="2464040935" sldId="1106"/>
            <ac:spMk id="123" creationId="{331E619A-9E56-4F64-9E5C-22F4D8078A4B}"/>
          </ac:spMkLst>
        </pc:spChg>
        <pc:spChg chg="add mod">
          <ac:chgData name="Stalin Jacob Wilson Packia Dhas" userId="050d7d71-3621-4503-95e8-1c9a9d962492" providerId="ADAL" clId="{3FBC77E1-FE42-4F9E-B4B2-3759F3328945}" dt="2026-04-29T14:34:48.249" v="19728"/>
          <ac:spMkLst>
            <pc:docMk/>
            <pc:sldMk cId="2464040935" sldId="1106"/>
            <ac:spMk id="124" creationId="{A25D20C6-0BED-4161-B4E0-5D00A73E52D5}"/>
          </ac:spMkLst>
        </pc:spChg>
        <pc:spChg chg="add mod">
          <ac:chgData name="Stalin Jacob Wilson Packia Dhas" userId="050d7d71-3621-4503-95e8-1c9a9d962492" providerId="ADAL" clId="{3FBC77E1-FE42-4F9E-B4B2-3759F3328945}" dt="2026-04-29T14:34:48.249" v="19737"/>
          <ac:spMkLst>
            <pc:docMk/>
            <pc:sldMk cId="2464040935" sldId="1106"/>
            <ac:spMk id="125" creationId="{42B8FAB4-5ED4-4BEA-9359-855632211067}"/>
          </ac:spMkLst>
        </pc:spChg>
        <pc:spChg chg="add mod">
          <ac:chgData name="Stalin Jacob Wilson Packia Dhas" userId="050d7d71-3621-4503-95e8-1c9a9d962492" providerId="ADAL" clId="{3FBC77E1-FE42-4F9E-B4B2-3759F3328945}" dt="2026-04-29T14:34:48.249" v="19746"/>
          <ac:spMkLst>
            <pc:docMk/>
            <pc:sldMk cId="2464040935" sldId="1106"/>
            <ac:spMk id="126" creationId="{AD91E6FE-8B07-47B8-B3C7-CEFCD6D74740}"/>
          </ac:spMkLst>
        </pc:spChg>
        <pc:spChg chg="add mod">
          <ac:chgData name="Stalin Jacob Wilson Packia Dhas" userId="050d7d71-3621-4503-95e8-1c9a9d962492" providerId="ADAL" clId="{3FBC77E1-FE42-4F9E-B4B2-3759F3328945}" dt="2026-04-29T14:34:48.257" v="19755"/>
          <ac:spMkLst>
            <pc:docMk/>
            <pc:sldMk cId="2464040935" sldId="1106"/>
            <ac:spMk id="127" creationId="{EA61454D-FE17-4796-BE3A-11519F22C457}"/>
          </ac:spMkLst>
        </pc:spChg>
        <pc:spChg chg="add mod">
          <ac:chgData name="Stalin Jacob Wilson Packia Dhas" userId="050d7d71-3621-4503-95e8-1c9a9d962492" providerId="ADAL" clId="{3FBC77E1-FE42-4F9E-B4B2-3759F3328945}" dt="2026-04-29T14:34:48.257" v="19764"/>
          <ac:spMkLst>
            <pc:docMk/>
            <pc:sldMk cId="2464040935" sldId="1106"/>
            <ac:spMk id="128" creationId="{5D9BCBDC-1891-4263-BF85-6BEDB082C96C}"/>
          </ac:spMkLst>
        </pc:spChg>
        <pc:spChg chg="add mod">
          <ac:chgData name="Stalin Jacob Wilson Packia Dhas" userId="050d7d71-3621-4503-95e8-1c9a9d962492" providerId="ADAL" clId="{3FBC77E1-FE42-4F9E-B4B2-3759F3328945}" dt="2026-04-29T14:34:48.266" v="19773"/>
          <ac:spMkLst>
            <pc:docMk/>
            <pc:sldMk cId="2464040935" sldId="1106"/>
            <ac:spMk id="129" creationId="{394F3423-093C-4EF4-9B19-3F0043FC2F5B}"/>
          </ac:spMkLst>
        </pc:spChg>
        <pc:spChg chg="add mod">
          <ac:chgData name="Stalin Jacob Wilson Packia Dhas" userId="050d7d71-3621-4503-95e8-1c9a9d962492" providerId="ADAL" clId="{3FBC77E1-FE42-4F9E-B4B2-3759F3328945}" dt="2026-04-29T14:34:48.266" v="19782"/>
          <ac:spMkLst>
            <pc:docMk/>
            <pc:sldMk cId="2464040935" sldId="1106"/>
            <ac:spMk id="130" creationId="{92E8B2DA-17AB-42D2-B7AA-8AB2EB5B246A}"/>
          </ac:spMkLst>
        </pc:spChg>
        <pc:spChg chg="add mod">
          <ac:chgData name="Stalin Jacob Wilson Packia Dhas" userId="050d7d71-3621-4503-95e8-1c9a9d962492" providerId="ADAL" clId="{3FBC77E1-FE42-4F9E-B4B2-3759F3328945}" dt="2026-04-29T14:34:48.274" v="19791"/>
          <ac:spMkLst>
            <pc:docMk/>
            <pc:sldMk cId="2464040935" sldId="1106"/>
            <ac:spMk id="131" creationId="{43F043E3-4ADF-4BBA-B846-3302F94B3B08}"/>
          </ac:spMkLst>
        </pc:spChg>
        <pc:spChg chg="add mod">
          <ac:chgData name="Stalin Jacob Wilson Packia Dhas" userId="050d7d71-3621-4503-95e8-1c9a9d962492" providerId="ADAL" clId="{3FBC77E1-FE42-4F9E-B4B2-3759F3328945}" dt="2026-04-29T14:34:48.275" v="19800"/>
          <ac:spMkLst>
            <pc:docMk/>
            <pc:sldMk cId="2464040935" sldId="1106"/>
            <ac:spMk id="132" creationId="{4B0E002D-3CA4-4123-81E5-8248AD016EB6}"/>
          </ac:spMkLst>
        </pc:spChg>
        <pc:spChg chg="add mod">
          <ac:chgData name="Stalin Jacob Wilson Packia Dhas" userId="050d7d71-3621-4503-95e8-1c9a9d962492" providerId="ADAL" clId="{3FBC77E1-FE42-4F9E-B4B2-3759F3328945}" dt="2026-04-29T14:34:48.275" v="19809"/>
          <ac:spMkLst>
            <pc:docMk/>
            <pc:sldMk cId="2464040935" sldId="1106"/>
            <ac:spMk id="133" creationId="{845D9DAF-9356-45A8-BEF2-F6E87A7250C9}"/>
          </ac:spMkLst>
        </pc:spChg>
        <pc:spChg chg="add mod">
          <ac:chgData name="Stalin Jacob Wilson Packia Dhas" userId="050d7d71-3621-4503-95e8-1c9a9d962492" providerId="ADAL" clId="{3FBC77E1-FE42-4F9E-B4B2-3759F3328945}" dt="2026-04-29T14:34:48.285" v="19818"/>
          <ac:spMkLst>
            <pc:docMk/>
            <pc:sldMk cId="2464040935" sldId="1106"/>
            <ac:spMk id="134" creationId="{1DE864DA-A0DD-4F52-BCF4-6011818723A6}"/>
          </ac:spMkLst>
        </pc:spChg>
        <pc:spChg chg="add mod">
          <ac:chgData name="Stalin Jacob Wilson Packia Dhas" userId="050d7d71-3621-4503-95e8-1c9a9d962492" providerId="ADAL" clId="{3FBC77E1-FE42-4F9E-B4B2-3759F3328945}" dt="2026-04-29T14:34:48.287" v="19827"/>
          <ac:spMkLst>
            <pc:docMk/>
            <pc:sldMk cId="2464040935" sldId="1106"/>
            <ac:spMk id="135" creationId="{E7FBC643-179A-4311-9D0C-D22D3663178F}"/>
          </ac:spMkLst>
        </pc:spChg>
        <pc:spChg chg="add mod">
          <ac:chgData name="Stalin Jacob Wilson Packia Dhas" userId="050d7d71-3621-4503-95e8-1c9a9d962492" providerId="ADAL" clId="{3FBC77E1-FE42-4F9E-B4B2-3759F3328945}" dt="2026-04-29T14:34:48.291" v="19836"/>
          <ac:spMkLst>
            <pc:docMk/>
            <pc:sldMk cId="2464040935" sldId="1106"/>
            <ac:spMk id="136" creationId="{E2256803-5C28-4DCB-B016-CEF3FD605244}"/>
          </ac:spMkLst>
        </pc:spChg>
        <pc:spChg chg="add mod">
          <ac:chgData name="Stalin Jacob Wilson Packia Dhas" userId="050d7d71-3621-4503-95e8-1c9a9d962492" providerId="ADAL" clId="{3FBC77E1-FE42-4F9E-B4B2-3759F3328945}" dt="2026-04-29T14:34:48.294" v="19845"/>
          <ac:spMkLst>
            <pc:docMk/>
            <pc:sldMk cId="2464040935" sldId="1106"/>
            <ac:spMk id="137" creationId="{AEF205C7-4A39-4B3B-B0DF-124125CE10BB}"/>
          </ac:spMkLst>
        </pc:spChg>
        <pc:spChg chg="add mod">
          <ac:chgData name="Stalin Jacob Wilson Packia Dhas" userId="050d7d71-3621-4503-95e8-1c9a9d962492" providerId="ADAL" clId="{3FBC77E1-FE42-4F9E-B4B2-3759F3328945}" dt="2026-04-29T14:34:48.298" v="19854"/>
          <ac:spMkLst>
            <pc:docMk/>
            <pc:sldMk cId="2464040935" sldId="1106"/>
            <ac:spMk id="138" creationId="{52A4C04B-4639-4002-969B-060D32BEAA10}"/>
          </ac:spMkLst>
        </pc:spChg>
        <pc:spChg chg="add mod">
          <ac:chgData name="Stalin Jacob Wilson Packia Dhas" userId="050d7d71-3621-4503-95e8-1c9a9d962492" providerId="ADAL" clId="{3FBC77E1-FE42-4F9E-B4B2-3759F3328945}" dt="2026-04-29T14:34:48.302" v="19863"/>
          <ac:spMkLst>
            <pc:docMk/>
            <pc:sldMk cId="2464040935" sldId="1106"/>
            <ac:spMk id="139" creationId="{D9F42ED0-3C15-44FC-BBAC-B84D221DB1DF}"/>
          </ac:spMkLst>
        </pc:spChg>
        <pc:spChg chg="add mod">
          <ac:chgData name="Stalin Jacob Wilson Packia Dhas" userId="050d7d71-3621-4503-95e8-1c9a9d962492" providerId="ADAL" clId="{3FBC77E1-FE42-4F9E-B4B2-3759F3328945}" dt="2026-04-29T14:34:48.304" v="19872"/>
          <ac:spMkLst>
            <pc:docMk/>
            <pc:sldMk cId="2464040935" sldId="1106"/>
            <ac:spMk id="140" creationId="{76AB500A-690E-4A17-89EF-E8770EA5FF71}"/>
          </ac:spMkLst>
        </pc:spChg>
        <pc:spChg chg="add mod">
          <ac:chgData name="Stalin Jacob Wilson Packia Dhas" userId="050d7d71-3621-4503-95e8-1c9a9d962492" providerId="ADAL" clId="{3FBC77E1-FE42-4F9E-B4B2-3759F3328945}" dt="2026-04-29T14:34:48.308" v="19881"/>
          <ac:spMkLst>
            <pc:docMk/>
            <pc:sldMk cId="2464040935" sldId="1106"/>
            <ac:spMk id="141" creationId="{8A7A8184-74BA-4F92-9FAF-CD0B4A4CA4A3}"/>
          </ac:spMkLst>
        </pc:spChg>
        <pc:spChg chg="add mod">
          <ac:chgData name="Stalin Jacob Wilson Packia Dhas" userId="050d7d71-3621-4503-95e8-1c9a9d962492" providerId="ADAL" clId="{3FBC77E1-FE42-4F9E-B4B2-3759F3328945}" dt="2026-04-29T14:34:48.311" v="19890"/>
          <ac:spMkLst>
            <pc:docMk/>
            <pc:sldMk cId="2464040935" sldId="1106"/>
            <ac:spMk id="142" creationId="{5834E9B1-CF54-4F0F-A527-8BC11E5DAAC2}"/>
          </ac:spMkLst>
        </pc:spChg>
        <pc:spChg chg="add mod">
          <ac:chgData name="Stalin Jacob Wilson Packia Dhas" userId="050d7d71-3621-4503-95e8-1c9a9d962492" providerId="ADAL" clId="{3FBC77E1-FE42-4F9E-B4B2-3759F3328945}" dt="2026-04-29T14:34:48.315" v="19899"/>
          <ac:spMkLst>
            <pc:docMk/>
            <pc:sldMk cId="2464040935" sldId="1106"/>
            <ac:spMk id="143" creationId="{10F95740-6C64-4930-9436-A8261602A5D0}"/>
          </ac:spMkLst>
        </pc:spChg>
        <pc:spChg chg="add mod">
          <ac:chgData name="Stalin Jacob Wilson Packia Dhas" userId="050d7d71-3621-4503-95e8-1c9a9d962492" providerId="ADAL" clId="{3FBC77E1-FE42-4F9E-B4B2-3759F3328945}" dt="2026-04-29T14:34:48.318" v="19908"/>
          <ac:spMkLst>
            <pc:docMk/>
            <pc:sldMk cId="2464040935" sldId="1106"/>
            <ac:spMk id="144" creationId="{16A8F4FB-2309-4850-BCE0-C023E67F02AD}"/>
          </ac:spMkLst>
        </pc:spChg>
        <pc:spChg chg="add mod">
          <ac:chgData name="Stalin Jacob Wilson Packia Dhas" userId="050d7d71-3621-4503-95e8-1c9a9d962492" providerId="ADAL" clId="{3FBC77E1-FE42-4F9E-B4B2-3759F3328945}" dt="2026-04-29T14:34:48.320" v="19917"/>
          <ac:spMkLst>
            <pc:docMk/>
            <pc:sldMk cId="2464040935" sldId="1106"/>
            <ac:spMk id="145" creationId="{C59CBD3A-A5D6-40DC-AAA5-7AA1F2FA1913}"/>
          </ac:spMkLst>
        </pc:spChg>
        <pc:spChg chg="add mod">
          <ac:chgData name="Stalin Jacob Wilson Packia Dhas" userId="050d7d71-3621-4503-95e8-1c9a9d962492" providerId="ADAL" clId="{3FBC77E1-FE42-4F9E-B4B2-3759F3328945}" dt="2026-04-29T14:34:48.324" v="19926"/>
          <ac:spMkLst>
            <pc:docMk/>
            <pc:sldMk cId="2464040935" sldId="1106"/>
            <ac:spMk id="146" creationId="{DF5B3A51-490D-4E31-BC5C-70FD974FB816}"/>
          </ac:spMkLst>
        </pc:spChg>
        <pc:spChg chg="add mod">
          <ac:chgData name="Stalin Jacob Wilson Packia Dhas" userId="050d7d71-3621-4503-95e8-1c9a9d962492" providerId="ADAL" clId="{3FBC77E1-FE42-4F9E-B4B2-3759F3328945}" dt="2026-04-29T14:34:48.324" v="19935"/>
          <ac:spMkLst>
            <pc:docMk/>
            <pc:sldMk cId="2464040935" sldId="1106"/>
            <ac:spMk id="147" creationId="{DFA93EBE-9616-4E4B-AF39-8744F97D194C}"/>
          </ac:spMkLst>
        </pc:spChg>
        <pc:spChg chg="add mod">
          <ac:chgData name="Stalin Jacob Wilson Packia Dhas" userId="050d7d71-3621-4503-95e8-1c9a9d962492" providerId="ADAL" clId="{3FBC77E1-FE42-4F9E-B4B2-3759F3328945}" dt="2026-04-29T14:34:48.324" v="19944"/>
          <ac:spMkLst>
            <pc:docMk/>
            <pc:sldMk cId="2464040935" sldId="1106"/>
            <ac:spMk id="148" creationId="{B1D5418D-6009-4FC3-9250-E3F0DCAECBA9}"/>
          </ac:spMkLst>
        </pc:spChg>
        <pc:spChg chg="add mod">
          <ac:chgData name="Stalin Jacob Wilson Packia Dhas" userId="050d7d71-3621-4503-95e8-1c9a9d962492" providerId="ADAL" clId="{3FBC77E1-FE42-4F9E-B4B2-3759F3328945}" dt="2026-04-29T14:34:48.333" v="19953"/>
          <ac:spMkLst>
            <pc:docMk/>
            <pc:sldMk cId="2464040935" sldId="1106"/>
            <ac:spMk id="149" creationId="{765407AA-2F44-4C5D-B496-B4EEE72CB5CA}"/>
          </ac:spMkLst>
        </pc:spChg>
        <pc:spChg chg="add mod">
          <ac:chgData name="Stalin Jacob Wilson Packia Dhas" userId="050d7d71-3621-4503-95e8-1c9a9d962492" providerId="ADAL" clId="{3FBC77E1-FE42-4F9E-B4B2-3759F3328945}" dt="2026-04-29T14:34:48.337" v="19962"/>
          <ac:spMkLst>
            <pc:docMk/>
            <pc:sldMk cId="2464040935" sldId="1106"/>
            <ac:spMk id="150" creationId="{E750D26A-25FB-4CC3-8C2D-A4B1AAE0F735}"/>
          </ac:spMkLst>
        </pc:spChg>
        <pc:spChg chg="add mod">
          <ac:chgData name="Stalin Jacob Wilson Packia Dhas" userId="050d7d71-3621-4503-95e8-1c9a9d962492" providerId="ADAL" clId="{3FBC77E1-FE42-4F9E-B4B2-3759F3328945}" dt="2026-04-29T14:34:48.341" v="19971"/>
          <ac:spMkLst>
            <pc:docMk/>
            <pc:sldMk cId="2464040935" sldId="1106"/>
            <ac:spMk id="151" creationId="{9A6B9006-6E95-48D6-8857-9DC4EF4CF624}"/>
          </ac:spMkLst>
        </pc:spChg>
        <pc:spChg chg="add mod">
          <ac:chgData name="Stalin Jacob Wilson Packia Dhas" userId="050d7d71-3621-4503-95e8-1c9a9d962492" providerId="ADAL" clId="{3FBC77E1-FE42-4F9E-B4B2-3759F3328945}" dt="2026-04-29T14:34:48.341" v="19980"/>
          <ac:spMkLst>
            <pc:docMk/>
            <pc:sldMk cId="2464040935" sldId="1106"/>
            <ac:spMk id="152" creationId="{F7101EEC-AD4D-4E7A-818D-98953FCE8AD8}"/>
          </ac:spMkLst>
        </pc:spChg>
        <pc:spChg chg="add mod">
          <ac:chgData name="Stalin Jacob Wilson Packia Dhas" userId="050d7d71-3621-4503-95e8-1c9a9d962492" providerId="ADAL" clId="{3FBC77E1-FE42-4F9E-B4B2-3759F3328945}" dt="2026-04-29T14:34:48.341" v="19989"/>
          <ac:spMkLst>
            <pc:docMk/>
            <pc:sldMk cId="2464040935" sldId="1106"/>
            <ac:spMk id="153" creationId="{83C41BB3-A419-4C83-8309-63B0B66C70C8}"/>
          </ac:spMkLst>
        </pc:spChg>
        <pc:spChg chg="add mod">
          <ac:chgData name="Stalin Jacob Wilson Packia Dhas" userId="050d7d71-3621-4503-95e8-1c9a9d962492" providerId="ADAL" clId="{3FBC77E1-FE42-4F9E-B4B2-3759F3328945}" dt="2026-04-29T14:34:48.350" v="19998"/>
          <ac:spMkLst>
            <pc:docMk/>
            <pc:sldMk cId="2464040935" sldId="1106"/>
            <ac:spMk id="154" creationId="{DE594BD1-55E1-475B-8DD4-F85E44BFCF12}"/>
          </ac:spMkLst>
        </pc:spChg>
        <pc:spChg chg="add mod">
          <ac:chgData name="Stalin Jacob Wilson Packia Dhas" userId="050d7d71-3621-4503-95e8-1c9a9d962492" providerId="ADAL" clId="{3FBC77E1-FE42-4F9E-B4B2-3759F3328945}" dt="2026-04-29T14:34:48.354" v="20007"/>
          <ac:spMkLst>
            <pc:docMk/>
            <pc:sldMk cId="2464040935" sldId="1106"/>
            <ac:spMk id="155" creationId="{CA47CDC0-CABD-4FE4-B107-2D43DC72B360}"/>
          </ac:spMkLst>
        </pc:spChg>
        <pc:spChg chg="add mod">
          <ac:chgData name="Stalin Jacob Wilson Packia Dhas" userId="050d7d71-3621-4503-95e8-1c9a9d962492" providerId="ADAL" clId="{3FBC77E1-FE42-4F9E-B4B2-3759F3328945}" dt="2026-04-29T14:34:48.358" v="20016"/>
          <ac:spMkLst>
            <pc:docMk/>
            <pc:sldMk cId="2464040935" sldId="1106"/>
            <ac:spMk id="156" creationId="{A203D990-E3DE-439F-AFB7-B5342BEC35A4}"/>
          </ac:spMkLst>
        </pc:spChg>
        <pc:spChg chg="add mod">
          <ac:chgData name="Stalin Jacob Wilson Packia Dhas" userId="050d7d71-3621-4503-95e8-1c9a9d962492" providerId="ADAL" clId="{3FBC77E1-FE42-4F9E-B4B2-3759F3328945}" dt="2026-04-29T14:34:48.359" v="20025"/>
          <ac:spMkLst>
            <pc:docMk/>
            <pc:sldMk cId="2464040935" sldId="1106"/>
            <ac:spMk id="157" creationId="{7D56DB1F-1ADA-4E10-91FA-7C896BC1F869}"/>
          </ac:spMkLst>
        </pc:spChg>
        <pc:spChg chg="add mod">
          <ac:chgData name="Stalin Jacob Wilson Packia Dhas" userId="050d7d71-3621-4503-95e8-1c9a9d962492" providerId="ADAL" clId="{3FBC77E1-FE42-4F9E-B4B2-3759F3328945}" dt="2026-04-29T14:34:48.359" v="20034"/>
          <ac:spMkLst>
            <pc:docMk/>
            <pc:sldMk cId="2464040935" sldId="1106"/>
            <ac:spMk id="158" creationId="{E7DE3BD5-AB0D-469B-9A7B-1DF587BBFC2B}"/>
          </ac:spMkLst>
        </pc:spChg>
        <pc:spChg chg="add mod">
          <ac:chgData name="Stalin Jacob Wilson Packia Dhas" userId="050d7d71-3621-4503-95e8-1c9a9d962492" providerId="ADAL" clId="{3FBC77E1-FE42-4F9E-B4B2-3759F3328945}" dt="2026-04-29T14:34:48.366" v="20043"/>
          <ac:spMkLst>
            <pc:docMk/>
            <pc:sldMk cId="2464040935" sldId="1106"/>
            <ac:spMk id="159" creationId="{AF10FE4F-7158-44D9-8754-D51FB1055470}"/>
          </ac:spMkLst>
        </pc:spChg>
        <pc:spChg chg="add mod">
          <ac:chgData name="Stalin Jacob Wilson Packia Dhas" userId="050d7d71-3621-4503-95e8-1c9a9d962492" providerId="ADAL" clId="{3FBC77E1-FE42-4F9E-B4B2-3759F3328945}" dt="2026-04-29T14:34:48.366" v="20052"/>
          <ac:spMkLst>
            <pc:docMk/>
            <pc:sldMk cId="2464040935" sldId="1106"/>
            <ac:spMk id="160" creationId="{441DBA7C-422A-4EFC-95AC-5DBBACF6526A}"/>
          </ac:spMkLst>
        </pc:spChg>
        <pc:spChg chg="add mod">
          <ac:chgData name="Stalin Jacob Wilson Packia Dhas" userId="050d7d71-3621-4503-95e8-1c9a9d962492" providerId="ADAL" clId="{3FBC77E1-FE42-4F9E-B4B2-3759F3328945}" dt="2026-04-29T14:34:48.374" v="20061"/>
          <ac:spMkLst>
            <pc:docMk/>
            <pc:sldMk cId="2464040935" sldId="1106"/>
            <ac:spMk id="161" creationId="{7C77FB48-0FFB-4F66-BE7F-E5FDF25D43E8}"/>
          </ac:spMkLst>
        </pc:spChg>
        <pc:spChg chg="add mod">
          <ac:chgData name="Stalin Jacob Wilson Packia Dhas" userId="050d7d71-3621-4503-95e8-1c9a9d962492" providerId="ADAL" clId="{3FBC77E1-FE42-4F9E-B4B2-3759F3328945}" dt="2026-04-29T14:34:48.379" v="20070"/>
          <ac:spMkLst>
            <pc:docMk/>
            <pc:sldMk cId="2464040935" sldId="1106"/>
            <ac:spMk id="162" creationId="{173E7987-736D-47CE-9808-FE7895D6B7A6}"/>
          </ac:spMkLst>
        </pc:spChg>
        <pc:spChg chg="add mod">
          <ac:chgData name="Stalin Jacob Wilson Packia Dhas" userId="050d7d71-3621-4503-95e8-1c9a9d962492" providerId="ADAL" clId="{3FBC77E1-FE42-4F9E-B4B2-3759F3328945}" dt="2026-04-29T14:34:48.381" v="20079"/>
          <ac:spMkLst>
            <pc:docMk/>
            <pc:sldMk cId="2464040935" sldId="1106"/>
            <ac:spMk id="163" creationId="{B5A84F47-A114-44B2-8D17-9B3A9791DC2D}"/>
          </ac:spMkLst>
        </pc:spChg>
        <pc:spChg chg="add mod">
          <ac:chgData name="Stalin Jacob Wilson Packia Dhas" userId="050d7d71-3621-4503-95e8-1c9a9d962492" providerId="ADAL" clId="{3FBC77E1-FE42-4F9E-B4B2-3759F3328945}" dt="2026-04-29T14:34:48.383" v="20088"/>
          <ac:spMkLst>
            <pc:docMk/>
            <pc:sldMk cId="2464040935" sldId="1106"/>
            <ac:spMk id="164" creationId="{003DBD60-62E8-487A-B85E-F42F5D5FCB6A}"/>
          </ac:spMkLst>
        </pc:spChg>
        <pc:spChg chg="add mod">
          <ac:chgData name="Stalin Jacob Wilson Packia Dhas" userId="050d7d71-3621-4503-95e8-1c9a9d962492" providerId="ADAL" clId="{3FBC77E1-FE42-4F9E-B4B2-3759F3328945}" dt="2026-04-29T14:34:48.383" v="20097"/>
          <ac:spMkLst>
            <pc:docMk/>
            <pc:sldMk cId="2464040935" sldId="1106"/>
            <ac:spMk id="165" creationId="{60BBC6B5-92C0-45DB-BDD5-B80301F1FB2B}"/>
          </ac:spMkLst>
        </pc:spChg>
        <pc:spChg chg="add mod">
          <ac:chgData name="Stalin Jacob Wilson Packia Dhas" userId="050d7d71-3621-4503-95e8-1c9a9d962492" providerId="ADAL" clId="{3FBC77E1-FE42-4F9E-B4B2-3759F3328945}" dt="2026-04-29T14:34:48.391" v="20106"/>
          <ac:spMkLst>
            <pc:docMk/>
            <pc:sldMk cId="2464040935" sldId="1106"/>
            <ac:spMk id="166" creationId="{F96E2FE0-A4B1-4703-A3F2-2D9A4E3BD8C7}"/>
          </ac:spMkLst>
        </pc:spChg>
        <pc:spChg chg="add mod">
          <ac:chgData name="Stalin Jacob Wilson Packia Dhas" userId="050d7d71-3621-4503-95e8-1c9a9d962492" providerId="ADAL" clId="{3FBC77E1-FE42-4F9E-B4B2-3759F3328945}" dt="2026-04-29T14:34:48.396" v="20115"/>
          <ac:spMkLst>
            <pc:docMk/>
            <pc:sldMk cId="2464040935" sldId="1106"/>
            <ac:spMk id="167" creationId="{3A1969F9-7E6D-4111-9227-C1232CCCB7E8}"/>
          </ac:spMkLst>
        </pc:spChg>
        <pc:spChg chg="add mod">
          <ac:chgData name="Stalin Jacob Wilson Packia Dhas" userId="050d7d71-3621-4503-95e8-1c9a9d962492" providerId="ADAL" clId="{3FBC77E1-FE42-4F9E-B4B2-3759F3328945}" dt="2026-04-29T14:34:48.399" v="20124"/>
          <ac:spMkLst>
            <pc:docMk/>
            <pc:sldMk cId="2464040935" sldId="1106"/>
            <ac:spMk id="168" creationId="{D7231050-82FF-4655-9243-FA3A86EB16D0}"/>
          </ac:spMkLst>
        </pc:spChg>
        <pc:spChg chg="add mod">
          <ac:chgData name="Stalin Jacob Wilson Packia Dhas" userId="050d7d71-3621-4503-95e8-1c9a9d962492" providerId="ADAL" clId="{3FBC77E1-FE42-4F9E-B4B2-3759F3328945}" dt="2026-04-29T14:34:48.402" v="20133"/>
          <ac:spMkLst>
            <pc:docMk/>
            <pc:sldMk cId="2464040935" sldId="1106"/>
            <ac:spMk id="169" creationId="{25722D35-232A-4748-9A26-DB88F4ED71A2}"/>
          </ac:spMkLst>
        </pc:spChg>
        <pc:spChg chg="add mod">
          <ac:chgData name="Stalin Jacob Wilson Packia Dhas" userId="050d7d71-3621-4503-95e8-1c9a9d962492" providerId="ADAL" clId="{3FBC77E1-FE42-4F9E-B4B2-3759F3328945}" dt="2026-04-29T14:34:48.404" v="20142"/>
          <ac:spMkLst>
            <pc:docMk/>
            <pc:sldMk cId="2464040935" sldId="1106"/>
            <ac:spMk id="170" creationId="{01C336AA-C03E-4CD7-BB21-6A927CEB69DD}"/>
          </ac:spMkLst>
        </pc:spChg>
        <pc:spChg chg="add mod">
          <ac:chgData name="Stalin Jacob Wilson Packia Dhas" userId="050d7d71-3621-4503-95e8-1c9a9d962492" providerId="ADAL" clId="{3FBC77E1-FE42-4F9E-B4B2-3759F3328945}" dt="2026-04-29T14:34:48.408" v="20151"/>
          <ac:spMkLst>
            <pc:docMk/>
            <pc:sldMk cId="2464040935" sldId="1106"/>
            <ac:spMk id="171" creationId="{424D786D-9B63-45B4-8A74-22F515486B8E}"/>
          </ac:spMkLst>
        </pc:spChg>
        <pc:spChg chg="add mod">
          <ac:chgData name="Stalin Jacob Wilson Packia Dhas" userId="050d7d71-3621-4503-95e8-1c9a9d962492" providerId="ADAL" clId="{3FBC77E1-FE42-4F9E-B4B2-3759F3328945}" dt="2026-04-29T14:34:48.408" v="20160"/>
          <ac:spMkLst>
            <pc:docMk/>
            <pc:sldMk cId="2464040935" sldId="1106"/>
            <ac:spMk id="172" creationId="{BDFF44CD-0B29-49A0-92C5-D8ADAE06F38C}"/>
          </ac:spMkLst>
        </pc:spChg>
        <pc:spChg chg="add mod">
          <ac:chgData name="Stalin Jacob Wilson Packia Dhas" userId="050d7d71-3621-4503-95e8-1c9a9d962492" providerId="ADAL" clId="{3FBC77E1-FE42-4F9E-B4B2-3759F3328945}" dt="2026-04-29T14:34:48.416" v="20169"/>
          <ac:spMkLst>
            <pc:docMk/>
            <pc:sldMk cId="2464040935" sldId="1106"/>
            <ac:spMk id="173" creationId="{A01CC45D-BF4C-468A-A0F8-B19EAF2DFDA0}"/>
          </ac:spMkLst>
        </pc:spChg>
        <pc:spChg chg="add mod">
          <ac:chgData name="Stalin Jacob Wilson Packia Dhas" userId="050d7d71-3621-4503-95e8-1c9a9d962492" providerId="ADAL" clId="{3FBC77E1-FE42-4F9E-B4B2-3759F3328945}" dt="2026-04-29T14:34:48.418" v="20178"/>
          <ac:spMkLst>
            <pc:docMk/>
            <pc:sldMk cId="2464040935" sldId="1106"/>
            <ac:spMk id="174" creationId="{F6A7463D-DEA0-4F35-A69D-394072F2A5D3}"/>
          </ac:spMkLst>
        </pc:spChg>
        <pc:spChg chg="add mod">
          <ac:chgData name="Stalin Jacob Wilson Packia Dhas" userId="050d7d71-3621-4503-95e8-1c9a9d962492" providerId="ADAL" clId="{3FBC77E1-FE42-4F9E-B4B2-3759F3328945}" dt="2026-04-29T14:34:48.422" v="20187"/>
          <ac:spMkLst>
            <pc:docMk/>
            <pc:sldMk cId="2464040935" sldId="1106"/>
            <ac:spMk id="175" creationId="{B248C192-C09E-4A7E-B273-79A1505B2EEA}"/>
          </ac:spMkLst>
        </pc:spChg>
        <pc:spChg chg="add mod">
          <ac:chgData name="Stalin Jacob Wilson Packia Dhas" userId="050d7d71-3621-4503-95e8-1c9a9d962492" providerId="ADAL" clId="{3FBC77E1-FE42-4F9E-B4B2-3759F3328945}" dt="2026-04-29T14:34:48.425" v="20196"/>
          <ac:spMkLst>
            <pc:docMk/>
            <pc:sldMk cId="2464040935" sldId="1106"/>
            <ac:spMk id="176" creationId="{A6DD8B2E-3F0B-417D-ACD2-4393FF2CAAD0}"/>
          </ac:spMkLst>
        </pc:spChg>
        <pc:spChg chg="add mod">
          <ac:chgData name="Stalin Jacob Wilson Packia Dhas" userId="050d7d71-3621-4503-95e8-1c9a9d962492" providerId="ADAL" clId="{3FBC77E1-FE42-4F9E-B4B2-3759F3328945}" dt="2026-04-29T14:34:48.425" v="20205"/>
          <ac:spMkLst>
            <pc:docMk/>
            <pc:sldMk cId="2464040935" sldId="1106"/>
            <ac:spMk id="177" creationId="{80A4AE12-A9EF-4DCF-9F26-F9D11A775A08}"/>
          </ac:spMkLst>
        </pc:spChg>
        <pc:spChg chg="add mod">
          <ac:chgData name="Stalin Jacob Wilson Packia Dhas" userId="050d7d71-3621-4503-95e8-1c9a9d962492" providerId="ADAL" clId="{3FBC77E1-FE42-4F9E-B4B2-3759F3328945}" dt="2026-04-29T14:34:48.432" v="20214"/>
          <ac:spMkLst>
            <pc:docMk/>
            <pc:sldMk cId="2464040935" sldId="1106"/>
            <ac:spMk id="178" creationId="{AC318B03-CD02-4BA2-B02E-44DC0E0AB6F9}"/>
          </ac:spMkLst>
        </pc:spChg>
        <pc:spChg chg="add mod">
          <ac:chgData name="Stalin Jacob Wilson Packia Dhas" userId="050d7d71-3621-4503-95e8-1c9a9d962492" providerId="ADAL" clId="{3FBC77E1-FE42-4F9E-B4B2-3759F3328945}" dt="2026-04-29T14:34:48.436" v="20223"/>
          <ac:spMkLst>
            <pc:docMk/>
            <pc:sldMk cId="2464040935" sldId="1106"/>
            <ac:spMk id="179" creationId="{BAC6C73C-B54A-4595-AD8D-F8ACD6FE583A}"/>
          </ac:spMkLst>
        </pc:spChg>
        <pc:spChg chg="add mod">
          <ac:chgData name="Stalin Jacob Wilson Packia Dhas" userId="050d7d71-3621-4503-95e8-1c9a9d962492" providerId="ADAL" clId="{3FBC77E1-FE42-4F9E-B4B2-3759F3328945}" dt="2026-04-29T14:34:48.440" v="20232"/>
          <ac:spMkLst>
            <pc:docMk/>
            <pc:sldMk cId="2464040935" sldId="1106"/>
            <ac:spMk id="180" creationId="{62B1116E-1B0A-4186-ACB6-A8948D5D110A}"/>
          </ac:spMkLst>
        </pc:spChg>
        <pc:spChg chg="add mod">
          <ac:chgData name="Stalin Jacob Wilson Packia Dhas" userId="050d7d71-3621-4503-95e8-1c9a9d962492" providerId="ADAL" clId="{3FBC77E1-FE42-4F9E-B4B2-3759F3328945}" dt="2026-04-29T14:34:48.441" v="20241"/>
          <ac:spMkLst>
            <pc:docMk/>
            <pc:sldMk cId="2464040935" sldId="1106"/>
            <ac:spMk id="181" creationId="{48202EBF-85A5-4BA7-B52A-2C644A441423}"/>
          </ac:spMkLst>
        </pc:spChg>
        <pc:spChg chg="add mod">
          <ac:chgData name="Stalin Jacob Wilson Packia Dhas" userId="050d7d71-3621-4503-95e8-1c9a9d962492" providerId="ADAL" clId="{3FBC77E1-FE42-4F9E-B4B2-3759F3328945}" dt="2026-04-29T14:34:48.441" v="20250"/>
          <ac:spMkLst>
            <pc:docMk/>
            <pc:sldMk cId="2464040935" sldId="1106"/>
            <ac:spMk id="182" creationId="{229DB127-792A-4733-A8C3-C346BBC7EF00}"/>
          </ac:spMkLst>
        </pc:spChg>
        <pc:spChg chg="add mod">
          <ac:chgData name="Stalin Jacob Wilson Packia Dhas" userId="050d7d71-3621-4503-95e8-1c9a9d962492" providerId="ADAL" clId="{3FBC77E1-FE42-4F9E-B4B2-3759F3328945}" dt="2026-04-29T14:34:48.449" v="20259"/>
          <ac:spMkLst>
            <pc:docMk/>
            <pc:sldMk cId="2464040935" sldId="1106"/>
            <ac:spMk id="183" creationId="{D9CD61FE-5D2C-4E6C-BB99-DBC96E609222}"/>
          </ac:spMkLst>
        </pc:spChg>
        <pc:spChg chg="add mod">
          <ac:chgData name="Stalin Jacob Wilson Packia Dhas" userId="050d7d71-3621-4503-95e8-1c9a9d962492" providerId="ADAL" clId="{3FBC77E1-FE42-4F9E-B4B2-3759F3328945}" dt="2026-04-29T14:34:48.451" v="20268"/>
          <ac:spMkLst>
            <pc:docMk/>
            <pc:sldMk cId="2464040935" sldId="1106"/>
            <ac:spMk id="184" creationId="{03C8FCC5-2D73-4661-83A0-EBB4D159C777}"/>
          </ac:spMkLst>
        </pc:spChg>
        <pc:spChg chg="add mod">
          <ac:chgData name="Stalin Jacob Wilson Packia Dhas" userId="050d7d71-3621-4503-95e8-1c9a9d962492" providerId="ADAL" clId="{3FBC77E1-FE42-4F9E-B4B2-3759F3328945}" dt="2026-04-29T14:34:48.455" v="20277"/>
          <ac:spMkLst>
            <pc:docMk/>
            <pc:sldMk cId="2464040935" sldId="1106"/>
            <ac:spMk id="185" creationId="{61577130-DFF3-4122-9146-75DEB9DD3E9E}"/>
          </ac:spMkLst>
        </pc:spChg>
        <pc:spChg chg="add mod">
          <ac:chgData name="Stalin Jacob Wilson Packia Dhas" userId="050d7d71-3621-4503-95e8-1c9a9d962492" providerId="ADAL" clId="{3FBC77E1-FE42-4F9E-B4B2-3759F3328945}" dt="2026-04-29T14:34:48.458" v="20286"/>
          <ac:spMkLst>
            <pc:docMk/>
            <pc:sldMk cId="2464040935" sldId="1106"/>
            <ac:spMk id="186" creationId="{46BC80E3-D2F6-48E9-B466-16EF0EBA412B}"/>
          </ac:spMkLst>
        </pc:spChg>
        <pc:spChg chg="add mod">
          <ac:chgData name="Stalin Jacob Wilson Packia Dhas" userId="050d7d71-3621-4503-95e8-1c9a9d962492" providerId="ADAL" clId="{3FBC77E1-FE42-4F9E-B4B2-3759F3328945}" dt="2026-04-29T14:34:48.462" v="20295"/>
          <ac:spMkLst>
            <pc:docMk/>
            <pc:sldMk cId="2464040935" sldId="1106"/>
            <ac:spMk id="187" creationId="{D3C36998-1948-4ACA-A865-FA04C38A8657}"/>
          </ac:spMkLst>
        </pc:spChg>
        <pc:spChg chg="add mod">
          <ac:chgData name="Stalin Jacob Wilson Packia Dhas" userId="050d7d71-3621-4503-95e8-1c9a9d962492" providerId="ADAL" clId="{3FBC77E1-FE42-4F9E-B4B2-3759F3328945}" dt="2026-04-29T14:34:48.464" v="20304"/>
          <ac:spMkLst>
            <pc:docMk/>
            <pc:sldMk cId="2464040935" sldId="1106"/>
            <ac:spMk id="188" creationId="{882111F8-0211-4741-83B6-AADE74D2866C}"/>
          </ac:spMkLst>
        </pc:spChg>
        <pc:spChg chg="add mod">
          <ac:chgData name="Stalin Jacob Wilson Packia Dhas" userId="050d7d71-3621-4503-95e8-1c9a9d962492" providerId="ADAL" clId="{3FBC77E1-FE42-4F9E-B4B2-3759F3328945}" dt="2026-04-29T14:34:48.468" v="20313"/>
          <ac:spMkLst>
            <pc:docMk/>
            <pc:sldMk cId="2464040935" sldId="1106"/>
            <ac:spMk id="189" creationId="{75A0BC30-CB73-4F7C-BB0F-7B40400B9791}"/>
          </ac:spMkLst>
        </pc:spChg>
        <pc:spChg chg="add mod">
          <ac:chgData name="Stalin Jacob Wilson Packia Dhas" userId="050d7d71-3621-4503-95e8-1c9a9d962492" providerId="ADAL" clId="{3FBC77E1-FE42-4F9E-B4B2-3759F3328945}" dt="2026-04-29T14:34:48.472" v="20322"/>
          <ac:spMkLst>
            <pc:docMk/>
            <pc:sldMk cId="2464040935" sldId="1106"/>
            <ac:spMk id="190" creationId="{DC03202E-0CFB-4807-A67C-F9A0F5C53E4D}"/>
          </ac:spMkLst>
        </pc:spChg>
        <pc:spChg chg="add mod">
          <ac:chgData name="Stalin Jacob Wilson Packia Dhas" userId="050d7d71-3621-4503-95e8-1c9a9d962492" providerId="ADAL" clId="{3FBC77E1-FE42-4F9E-B4B2-3759F3328945}" dt="2026-04-29T14:34:48.474" v="20331"/>
          <ac:spMkLst>
            <pc:docMk/>
            <pc:sldMk cId="2464040935" sldId="1106"/>
            <ac:spMk id="191" creationId="{A809239C-7E99-4937-8739-87136E88B617}"/>
          </ac:spMkLst>
        </pc:spChg>
        <pc:spChg chg="add mod">
          <ac:chgData name="Stalin Jacob Wilson Packia Dhas" userId="050d7d71-3621-4503-95e8-1c9a9d962492" providerId="ADAL" clId="{3FBC77E1-FE42-4F9E-B4B2-3759F3328945}" dt="2026-04-29T14:34:48.474" v="20340"/>
          <ac:spMkLst>
            <pc:docMk/>
            <pc:sldMk cId="2464040935" sldId="1106"/>
            <ac:spMk id="192" creationId="{AE4A6EC6-642E-4559-AEBE-12469620E252}"/>
          </ac:spMkLst>
        </pc:spChg>
        <pc:spChg chg="add mod">
          <ac:chgData name="Stalin Jacob Wilson Packia Dhas" userId="050d7d71-3621-4503-95e8-1c9a9d962492" providerId="ADAL" clId="{3FBC77E1-FE42-4F9E-B4B2-3759F3328945}" dt="2026-04-29T14:34:48.474" v="20349"/>
          <ac:spMkLst>
            <pc:docMk/>
            <pc:sldMk cId="2464040935" sldId="1106"/>
            <ac:spMk id="193" creationId="{C11B4065-A047-4F5B-BDE9-79EE49E77F8E}"/>
          </ac:spMkLst>
        </pc:spChg>
        <pc:spChg chg="add mod">
          <ac:chgData name="Stalin Jacob Wilson Packia Dhas" userId="050d7d71-3621-4503-95e8-1c9a9d962492" providerId="ADAL" clId="{3FBC77E1-FE42-4F9E-B4B2-3759F3328945}" dt="2026-04-29T14:34:48.483" v="20358"/>
          <ac:spMkLst>
            <pc:docMk/>
            <pc:sldMk cId="2464040935" sldId="1106"/>
            <ac:spMk id="194" creationId="{0377F907-188D-4AB1-BDB1-6C91AD28F899}"/>
          </ac:spMkLst>
        </pc:spChg>
        <pc:spChg chg="add mod">
          <ac:chgData name="Stalin Jacob Wilson Packia Dhas" userId="050d7d71-3621-4503-95e8-1c9a9d962492" providerId="ADAL" clId="{3FBC77E1-FE42-4F9E-B4B2-3759F3328945}" dt="2026-04-29T14:34:48.483" v="20367"/>
          <ac:spMkLst>
            <pc:docMk/>
            <pc:sldMk cId="2464040935" sldId="1106"/>
            <ac:spMk id="195" creationId="{B7EF51CE-AEF6-4E7A-A509-F01937A689F3}"/>
          </ac:spMkLst>
        </pc:spChg>
        <pc:spChg chg="add mod">
          <ac:chgData name="Stalin Jacob Wilson Packia Dhas" userId="050d7d71-3621-4503-95e8-1c9a9d962492" providerId="ADAL" clId="{3FBC77E1-FE42-4F9E-B4B2-3759F3328945}" dt="2026-04-29T14:34:48.491" v="20376"/>
          <ac:spMkLst>
            <pc:docMk/>
            <pc:sldMk cId="2464040935" sldId="1106"/>
            <ac:spMk id="196" creationId="{DFBC7D70-5295-435C-8D33-0D6963A5BCA5}"/>
          </ac:spMkLst>
        </pc:spChg>
        <pc:spChg chg="add mod">
          <ac:chgData name="Stalin Jacob Wilson Packia Dhas" userId="050d7d71-3621-4503-95e8-1c9a9d962492" providerId="ADAL" clId="{3FBC77E1-FE42-4F9E-B4B2-3759F3328945}" dt="2026-04-29T14:34:48.491" v="20385"/>
          <ac:spMkLst>
            <pc:docMk/>
            <pc:sldMk cId="2464040935" sldId="1106"/>
            <ac:spMk id="197" creationId="{25556AB2-3EF3-4205-A7C6-5C81BEB8BC79}"/>
          </ac:spMkLst>
        </pc:spChg>
        <pc:spChg chg="add mod">
          <ac:chgData name="Stalin Jacob Wilson Packia Dhas" userId="050d7d71-3621-4503-95e8-1c9a9d962492" providerId="ADAL" clId="{3FBC77E1-FE42-4F9E-B4B2-3759F3328945}" dt="2026-04-29T14:34:48.491" v="20394"/>
          <ac:spMkLst>
            <pc:docMk/>
            <pc:sldMk cId="2464040935" sldId="1106"/>
            <ac:spMk id="198" creationId="{AD03152B-2C1E-42B7-A825-A24E8A1D9B65}"/>
          </ac:spMkLst>
        </pc:spChg>
        <pc:spChg chg="add mod">
          <ac:chgData name="Stalin Jacob Wilson Packia Dhas" userId="050d7d71-3621-4503-95e8-1c9a9d962492" providerId="ADAL" clId="{3FBC77E1-FE42-4F9E-B4B2-3759F3328945}" dt="2026-04-29T14:34:48.501" v="20403"/>
          <ac:spMkLst>
            <pc:docMk/>
            <pc:sldMk cId="2464040935" sldId="1106"/>
            <ac:spMk id="199" creationId="{B832FAC9-6D6A-4D4E-94AB-CC18C209E00D}"/>
          </ac:spMkLst>
        </pc:spChg>
        <pc:spChg chg="add mod">
          <ac:chgData name="Stalin Jacob Wilson Packia Dhas" userId="050d7d71-3621-4503-95e8-1c9a9d962492" providerId="ADAL" clId="{3FBC77E1-FE42-4F9E-B4B2-3759F3328945}" dt="2026-04-29T14:34:48.505" v="20412"/>
          <ac:spMkLst>
            <pc:docMk/>
            <pc:sldMk cId="2464040935" sldId="1106"/>
            <ac:spMk id="200" creationId="{726167D2-8135-47E6-BE3C-FFDA7364F991}"/>
          </ac:spMkLst>
        </pc:spChg>
        <pc:spChg chg="add mod">
          <ac:chgData name="Stalin Jacob Wilson Packia Dhas" userId="050d7d71-3621-4503-95e8-1c9a9d962492" providerId="ADAL" clId="{3FBC77E1-FE42-4F9E-B4B2-3759F3328945}" dt="2026-04-29T14:34:48.507" v="20421"/>
          <ac:spMkLst>
            <pc:docMk/>
            <pc:sldMk cId="2464040935" sldId="1106"/>
            <ac:spMk id="201" creationId="{60E24DA4-836C-493D-9644-BE21DEA18294}"/>
          </ac:spMkLst>
        </pc:spChg>
        <pc:spChg chg="add mod">
          <ac:chgData name="Stalin Jacob Wilson Packia Dhas" userId="050d7d71-3621-4503-95e8-1c9a9d962492" providerId="ADAL" clId="{3FBC77E1-FE42-4F9E-B4B2-3759F3328945}" dt="2026-04-29T14:34:48.512" v="20430"/>
          <ac:spMkLst>
            <pc:docMk/>
            <pc:sldMk cId="2464040935" sldId="1106"/>
            <ac:spMk id="202" creationId="{60831AEA-22FF-4FE3-B71A-91FCBCAC71B9}"/>
          </ac:spMkLst>
        </pc:spChg>
        <pc:spChg chg="add mod">
          <ac:chgData name="Stalin Jacob Wilson Packia Dhas" userId="050d7d71-3621-4503-95e8-1c9a9d962492" providerId="ADAL" clId="{3FBC77E1-FE42-4F9E-B4B2-3759F3328945}" dt="2026-04-29T14:34:48.516" v="20439"/>
          <ac:spMkLst>
            <pc:docMk/>
            <pc:sldMk cId="2464040935" sldId="1106"/>
            <ac:spMk id="203" creationId="{5137F7AB-B329-4416-88DF-17B1EDD74AB0}"/>
          </ac:spMkLst>
        </pc:spChg>
        <pc:spChg chg="add mod">
          <ac:chgData name="Stalin Jacob Wilson Packia Dhas" userId="050d7d71-3621-4503-95e8-1c9a9d962492" providerId="ADAL" clId="{3FBC77E1-FE42-4F9E-B4B2-3759F3328945}" dt="2026-04-29T14:34:48.516" v="20448"/>
          <ac:spMkLst>
            <pc:docMk/>
            <pc:sldMk cId="2464040935" sldId="1106"/>
            <ac:spMk id="204" creationId="{45BB4BD6-643D-4D8F-B509-410A6467ED1C}"/>
          </ac:spMkLst>
        </pc:spChg>
        <pc:spChg chg="add mod">
          <ac:chgData name="Stalin Jacob Wilson Packia Dhas" userId="050d7d71-3621-4503-95e8-1c9a9d962492" providerId="ADAL" clId="{3FBC77E1-FE42-4F9E-B4B2-3759F3328945}" dt="2026-04-29T14:34:48.524" v="20457"/>
          <ac:spMkLst>
            <pc:docMk/>
            <pc:sldMk cId="2464040935" sldId="1106"/>
            <ac:spMk id="205" creationId="{D3E7FFF2-52F8-4A0F-BCE9-F509C9FB2C09}"/>
          </ac:spMkLst>
        </pc:spChg>
        <pc:spChg chg="add mod">
          <ac:chgData name="Stalin Jacob Wilson Packia Dhas" userId="050d7d71-3621-4503-95e8-1c9a9d962492" providerId="ADAL" clId="{3FBC77E1-FE42-4F9E-B4B2-3759F3328945}" dt="2026-04-29T14:34:48.524" v="20466"/>
          <ac:spMkLst>
            <pc:docMk/>
            <pc:sldMk cId="2464040935" sldId="1106"/>
            <ac:spMk id="206" creationId="{761E359A-1488-4773-984E-CC954138CFC4}"/>
          </ac:spMkLst>
        </pc:spChg>
        <pc:spChg chg="add mod">
          <ac:chgData name="Stalin Jacob Wilson Packia Dhas" userId="050d7d71-3621-4503-95e8-1c9a9d962492" providerId="ADAL" clId="{3FBC77E1-FE42-4F9E-B4B2-3759F3328945}" dt="2026-04-29T14:34:48.524" v="20475"/>
          <ac:spMkLst>
            <pc:docMk/>
            <pc:sldMk cId="2464040935" sldId="1106"/>
            <ac:spMk id="207" creationId="{F5CECCB0-41DC-4C5B-847E-D7B926AC8388}"/>
          </ac:spMkLst>
        </pc:spChg>
        <pc:spChg chg="add mod">
          <ac:chgData name="Stalin Jacob Wilson Packia Dhas" userId="050d7d71-3621-4503-95e8-1c9a9d962492" providerId="ADAL" clId="{3FBC77E1-FE42-4F9E-B4B2-3759F3328945}" dt="2026-04-29T14:34:48.534" v="20484"/>
          <ac:spMkLst>
            <pc:docMk/>
            <pc:sldMk cId="2464040935" sldId="1106"/>
            <ac:spMk id="208" creationId="{89E129A4-2E35-4E99-8E2A-F090937AB49A}"/>
          </ac:spMkLst>
        </pc:spChg>
        <pc:spChg chg="add mod">
          <ac:chgData name="Stalin Jacob Wilson Packia Dhas" userId="050d7d71-3621-4503-95e8-1c9a9d962492" providerId="ADAL" clId="{3FBC77E1-FE42-4F9E-B4B2-3759F3328945}" dt="2026-04-29T14:34:48.534" v="20493"/>
          <ac:spMkLst>
            <pc:docMk/>
            <pc:sldMk cId="2464040935" sldId="1106"/>
            <ac:spMk id="209" creationId="{D9FDBB16-3FC4-4307-8466-9E65076DEBC8}"/>
          </ac:spMkLst>
        </pc:spChg>
        <pc:spChg chg="add mod">
          <ac:chgData name="Stalin Jacob Wilson Packia Dhas" userId="050d7d71-3621-4503-95e8-1c9a9d962492" providerId="ADAL" clId="{3FBC77E1-FE42-4F9E-B4B2-3759F3328945}" dt="2026-04-29T14:34:48.541" v="20502"/>
          <ac:spMkLst>
            <pc:docMk/>
            <pc:sldMk cId="2464040935" sldId="1106"/>
            <ac:spMk id="210" creationId="{529652AA-4054-41D2-8F26-8D123922EFD4}"/>
          </ac:spMkLst>
        </pc:spChg>
        <pc:spChg chg="add mod">
          <ac:chgData name="Stalin Jacob Wilson Packia Dhas" userId="050d7d71-3621-4503-95e8-1c9a9d962492" providerId="ADAL" clId="{3FBC77E1-FE42-4F9E-B4B2-3759F3328945}" dt="2026-04-29T14:34:48.541" v="20511"/>
          <ac:spMkLst>
            <pc:docMk/>
            <pc:sldMk cId="2464040935" sldId="1106"/>
            <ac:spMk id="211" creationId="{C96EA8DD-41DD-49B7-9250-5F52D0273B0D}"/>
          </ac:spMkLst>
        </pc:spChg>
        <pc:spChg chg="add mod">
          <ac:chgData name="Stalin Jacob Wilson Packia Dhas" userId="050d7d71-3621-4503-95e8-1c9a9d962492" providerId="ADAL" clId="{3FBC77E1-FE42-4F9E-B4B2-3759F3328945}" dt="2026-04-29T14:34:48.541" v="20520"/>
          <ac:spMkLst>
            <pc:docMk/>
            <pc:sldMk cId="2464040935" sldId="1106"/>
            <ac:spMk id="212" creationId="{B040C9A7-BED0-42DB-A8CC-78C52C3D7238}"/>
          </ac:spMkLst>
        </pc:spChg>
        <pc:spChg chg="add mod">
          <ac:chgData name="Stalin Jacob Wilson Packia Dhas" userId="050d7d71-3621-4503-95e8-1c9a9d962492" providerId="ADAL" clId="{3FBC77E1-FE42-4F9E-B4B2-3759F3328945}" dt="2026-04-29T14:34:48.549" v="20529"/>
          <ac:spMkLst>
            <pc:docMk/>
            <pc:sldMk cId="2464040935" sldId="1106"/>
            <ac:spMk id="213" creationId="{F9CD64FC-E18C-42BC-8474-0955440221F3}"/>
          </ac:spMkLst>
        </pc:spChg>
        <pc:spChg chg="add mod">
          <ac:chgData name="Stalin Jacob Wilson Packia Dhas" userId="050d7d71-3621-4503-95e8-1c9a9d962492" providerId="ADAL" clId="{3FBC77E1-FE42-4F9E-B4B2-3759F3328945}" dt="2026-04-29T14:34:48.549" v="20538"/>
          <ac:spMkLst>
            <pc:docMk/>
            <pc:sldMk cId="2464040935" sldId="1106"/>
            <ac:spMk id="214" creationId="{775B25A8-9C73-4281-AE71-1954D9335372}"/>
          </ac:spMkLst>
        </pc:spChg>
        <pc:spChg chg="add mod">
          <ac:chgData name="Stalin Jacob Wilson Packia Dhas" userId="050d7d71-3621-4503-95e8-1c9a9d962492" providerId="ADAL" clId="{3FBC77E1-FE42-4F9E-B4B2-3759F3328945}" dt="2026-04-29T14:34:48.558" v="20547"/>
          <ac:spMkLst>
            <pc:docMk/>
            <pc:sldMk cId="2464040935" sldId="1106"/>
            <ac:spMk id="215" creationId="{FD0DD189-3E97-4E93-944D-660C7C4C9607}"/>
          </ac:spMkLst>
        </pc:spChg>
        <pc:spChg chg="add mod">
          <ac:chgData name="Stalin Jacob Wilson Packia Dhas" userId="050d7d71-3621-4503-95e8-1c9a9d962492" providerId="ADAL" clId="{3FBC77E1-FE42-4F9E-B4B2-3759F3328945}" dt="2026-04-29T14:34:48.558" v="20556"/>
          <ac:spMkLst>
            <pc:docMk/>
            <pc:sldMk cId="2464040935" sldId="1106"/>
            <ac:spMk id="216" creationId="{F90FD4BE-CA56-4808-B61E-A6F5C284EE92}"/>
          </ac:spMkLst>
        </pc:spChg>
        <pc:spChg chg="add mod">
          <ac:chgData name="Stalin Jacob Wilson Packia Dhas" userId="050d7d71-3621-4503-95e8-1c9a9d962492" providerId="ADAL" clId="{3FBC77E1-FE42-4F9E-B4B2-3759F3328945}" dt="2026-04-29T14:34:48.558" v="20565"/>
          <ac:spMkLst>
            <pc:docMk/>
            <pc:sldMk cId="2464040935" sldId="1106"/>
            <ac:spMk id="217" creationId="{4999BE1D-EC7B-49A2-9BDB-E5554A7F25D9}"/>
          </ac:spMkLst>
        </pc:spChg>
        <pc:spChg chg="add mod">
          <ac:chgData name="Stalin Jacob Wilson Packia Dhas" userId="050d7d71-3621-4503-95e8-1c9a9d962492" providerId="ADAL" clId="{3FBC77E1-FE42-4F9E-B4B2-3759F3328945}" dt="2026-04-29T14:34:48.566" v="20574"/>
          <ac:spMkLst>
            <pc:docMk/>
            <pc:sldMk cId="2464040935" sldId="1106"/>
            <ac:spMk id="218" creationId="{24CB2BFF-479F-4A5A-ACE4-4E2F95D6D697}"/>
          </ac:spMkLst>
        </pc:spChg>
        <pc:spChg chg="add mod">
          <ac:chgData name="Stalin Jacob Wilson Packia Dhas" userId="050d7d71-3621-4503-95e8-1c9a9d962492" providerId="ADAL" clId="{3FBC77E1-FE42-4F9E-B4B2-3759F3328945}" dt="2026-04-29T14:34:48.566" v="20583"/>
          <ac:spMkLst>
            <pc:docMk/>
            <pc:sldMk cId="2464040935" sldId="1106"/>
            <ac:spMk id="219" creationId="{04E73DFA-AC9F-49E3-98DE-20FB4A40B58A}"/>
          </ac:spMkLst>
        </pc:spChg>
        <pc:spChg chg="add mod">
          <ac:chgData name="Stalin Jacob Wilson Packia Dhas" userId="050d7d71-3621-4503-95e8-1c9a9d962492" providerId="ADAL" clId="{3FBC77E1-FE42-4F9E-B4B2-3759F3328945}" dt="2026-04-29T14:34:48.574" v="20592"/>
          <ac:spMkLst>
            <pc:docMk/>
            <pc:sldMk cId="2464040935" sldId="1106"/>
            <ac:spMk id="220" creationId="{80B7324D-3612-473D-9A00-7E019E21C356}"/>
          </ac:spMkLst>
        </pc:spChg>
        <pc:spChg chg="add mod">
          <ac:chgData name="Stalin Jacob Wilson Packia Dhas" userId="050d7d71-3621-4503-95e8-1c9a9d962492" providerId="ADAL" clId="{3FBC77E1-FE42-4F9E-B4B2-3759F3328945}" dt="2026-04-29T14:34:48.574" v="20601"/>
          <ac:spMkLst>
            <pc:docMk/>
            <pc:sldMk cId="2464040935" sldId="1106"/>
            <ac:spMk id="221" creationId="{82DD1A8D-90B1-49EB-990B-8C7CDB82F4E1}"/>
          </ac:spMkLst>
        </pc:spChg>
        <pc:spChg chg="add mod">
          <ac:chgData name="Stalin Jacob Wilson Packia Dhas" userId="050d7d71-3621-4503-95e8-1c9a9d962492" providerId="ADAL" clId="{3FBC77E1-FE42-4F9E-B4B2-3759F3328945}" dt="2026-04-29T14:34:48.583" v="20610"/>
          <ac:spMkLst>
            <pc:docMk/>
            <pc:sldMk cId="2464040935" sldId="1106"/>
            <ac:spMk id="222" creationId="{791BDBE2-D867-49CE-A4BA-73F09F74A5D1}"/>
          </ac:spMkLst>
        </pc:spChg>
        <pc:spChg chg="add mod">
          <ac:chgData name="Stalin Jacob Wilson Packia Dhas" userId="050d7d71-3621-4503-95e8-1c9a9d962492" providerId="ADAL" clId="{3FBC77E1-FE42-4F9E-B4B2-3759F3328945}" dt="2026-04-29T14:34:48.583" v="20619"/>
          <ac:spMkLst>
            <pc:docMk/>
            <pc:sldMk cId="2464040935" sldId="1106"/>
            <ac:spMk id="223" creationId="{14B4CA65-894F-4A28-828A-359673C067D2}"/>
          </ac:spMkLst>
        </pc:spChg>
        <pc:spChg chg="add mod">
          <ac:chgData name="Stalin Jacob Wilson Packia Dhas" userId="050d7d71-3621-4503-95e8-1c9a9d962492" providerId="ADAL" clId="{3FBC77E1-FE42-4F9E-B4B2-3759F3328945}" dt="2026-04-29T14:34:48.591" v="20628"/>
          <ac:spMkLst>
            <pc:docMk/>
            <pc:sldMk cId="2464040935" sldId="1106"/>
            <ac:spMk id="224" creationId="{5BE5451B-C913-414B-9553-4B7BF726936F}"/>
          </ac:spMkLst>
        </pc:spChg>
        <pc:spChg chg="add mod">
          <ac:chgData name="Stalin Jacob Wilson Packia Dhas" userId="050d7d71-3621-4503-95e8-1c9a9d962492" providerId="ADAL" clId="{3FBC77E1-FE42-4F9E-B4B2-3759F3328945}" dt="2026-04-29T14:34:48.591" v="20637"/>
          <ac:spMkLst>
            <pc:docMk/>
            <pc:sldMk cId="2464040935" sldId="1106"/>
            <ac:spMk id="225" creationId="{30EF107A-CD72-48BB-A455-582D4CAFA452}"/>
          </ac:spMkLst>
        </pc:spChg>
        <pc:spChg chg="add mod">
          <ac:chgData name="Stalin Jacob Wilson Packia Dhas" userId="050d7d71-3621-4503-95e8-1c9a9d962492" providerId="ADAL" clId="{3FBC77E1-FE42-4F9E-B4B2-3759F3328945}" dt="2026-04-29T14:34:48.591" v="20646"/>
          <ac:spMkLst>
            <pc:docMk/>
            <pc:sldMk cId="2464040935" sldId="1106"/>
            <ac:spMk id="226" creationId="{E15EAB39-CF28-4A62-93E0-055D288B447F}"/>
          </ac:spMkLst>
        </pc:spChg>
        <pc:spChg chg="add mod">
          <ac:chgData name="Stalin Jacob Wilson Packia Dhas" userId="050d7d71-3621-4503-95e8-1c9a9d962492" providerId="ADAL" clId="{3FBC77E1-FE42-4F9E-B4B2-3759F3328945}" dt="2026-04-29T14:34:48.599" v="20655"/>
          <ac:spMkLst>
            <pc:docMk/>
            <pc:sldMk cId="2464040935" sldId="1106"/>
            <ac:spMk id="227" creationId="{EF1AFBA5-9E2B-40A0-91B1-FA24C8E94032}"/>
          </ac:spMkLst>
        </pc:spChg>
        <pc:spChg chg="add mod">
          <ac:chgData name="Stalin Jacob Wilson Packia Dhas" userId="050d7d71-3621-4503-95e8-1c9a9d962492" providerId="ADAL" clId="{3FBC77E1-FE42-4F9E-B4B2-3759F3328945}" dt="2026-04-29T14:34:48.599" v="20664"/>
          <ac:spMkLst>
            <pc:docMk/>
            <pc:sldMk cId="2464040935" sldId="1106"/>
            <ac:spMk id="228" creationId="{317B608E-A5FF-4749-883D-4D9454F5EC09}"/>
          </ac:spMkLst>
        </pc:spChg>
        <pc:spChg chg="add mod">
          <ac:chgData name="Stalin Jacob Wilson Packia Dhas" userId="050d7d71-3621-4503-95e8-1c9a9d962492" providerId="ADAL" clId="{3FBC77E1-FE42-4F9E-B4B2-3759F3328945}" dt="2026-04-29T14:34:48.607" v="20673"/>
          <ac:spMkLst>
            <pc:docMk/>
            <pc:sldMk cId="2464040935" sldId="1106"/>
            <ac:spMk id="229" creationId="{4BD6A2A4-9CC1-4F68-BAB0-95CA7EFD6543}"/>
          </ac:spMkLst>
        </pc:spChg>
        <pc:spChg chg="add mod">
          <ac:chgData name="Stalin Jacob Wilson Packia Dhas" userId="050d7d71-3621-4503-95e8-1c9a9d962492" providerId="ADAL" clId="{3FBC77E1-FE42-4F9E-B4B2-3759F3328945}" dt="2026-04-29T14:34:48.607" v="20682"/>
          <ac:spMkLst>
            <pc:docMk/>
            <pc:sldMk cId="2464040935" sldId="1106"/>
            <ac:spMk id="230" creationId="{E7DF9438-2333-4FDB-846C-A349BE9AAF4A}"/>
          </ac:spMkLst>
        </pc:spChg>
        <pc:spChg chg="add mod">
          <ac:chgData name="Stalin Jacob Wilson Packia Dhas" userId="050d7d71-3621-4503-95e8-1c9a9d962492" providerId="ADAL" clId="{3FBC77E1-FE42-4F9E-B4B2-3759F3328945}" dt="2026-04-29T14:34:48.607" v="20691"/>
          <ac:spMkLst>
            <pc:docMk/>
            <pc:sldMk cId="2464040935" sldId="1106"/>
            <ac:spMk id="231" creationId="{AF22AE4C-B7FE-4608-B002-928DD6A3EC2E}"/>
          </ac:spMkLst>
        </pc:spChg>
        <pc:spChg chg="add mod">
          <ac:chgData name="Stalin Jacob Wilson Packia Dhas" userId="050d7d71-3621-4503-95e8-1c9a9d962492" providerId="ADAL" clId="{3FBC77E1-FE42-4F9E-B4B2-3759F3328945}" dt="2026-04-29T14:34:48.616" v="20700"/>
          <ac:spMkLst>
            <pc:docMk/>
            <pc:sldMk cId="2464040935" sldId="1106"/>
            <ac:spMk id="232" creationId="{B2C9BFCB-CE37-47F0-8561-1CEC93EDD94E}"/>
          </ac:spMkLst>
        </pc:spChg>
        <pc:spChg chg="add mod">
          <ac:chgData name="Stalin Jacob Wilson Packia Dhas" userId="050d7d71-3621-4503-95e8-1c9a9d962492" providerId="ADAL" clId="{3FBC77E1-FE42-4F9E-B4B2-3759F3328945}" dt="2026-04-29T14:34:48.616" v="20709"/>
          <ac:spMkLst>
            <pc:docMk/>
            <pc:sldMk cId="2464040935" sldId="1106"/>
            <ac:spMk id="233" creationId="{97DA0F9C-E369-4D72-A109-D93895BB7239}"/>
          </ac:spMkLst>
        </pc:spChg>
        <pc:spChg chg="add mod">
          <ac:chgData name="Stalin Jacob Wilson Packia Dhas" userId="050d7d71-3621-4503-95e8-1c9a9d962492" providerId="ADAL" clId="{3FBC77E1-FE42-4F9E-B4B2-3759F3328945}" dt="2026-04-29T14:34:48.624" v="20718"/>
          <ac:spMkLst>
            <pc:docMk/>
            <pc:sldMk cId="2464040935" sldId="1106"/>
            <ac:spMk id="234" creationId="{CA1EA046-DCEC-4DED-8856-DEC70E1160BF}"/>
          </ac:spMkLst>
        </pc:spChg>
        <pc:spChg chg="add mod">
          <ac:chgData name="Stalin Jacob Wilson Packia Dhas" userId="050d7d71-3621-4503-95e8-1c9a9d962492" providerId="ADAL" clId="{3FBC77E1-FE42-4F9E-B4B2-3759F3328945}" dt="2026-04-29T14:34:48.624" v="20727"/>
          <ac:spMkLst>
            <pc:docMk/>
            <pc:sldMk cId="2464040935" sldId="1106"/>
            <ac:spMk id="235" creationId="{B3FD2E18-AC86-4AC1-AC57-61918CB8EB6A}"/>
          </ac:spMkLst>
        </pc:spChg>
        <pc:spChg chg="add mod">
          <ac:chgData name="Stalin Jacob Wilson Packia Dhas" userId="050d7d71-3621-4503-95e8-1c9a9d962492" providerId="ADAL" clId="{3FBC77E1-FE42-4F9E-B4B2-3759F3328945}" dt="2026-04-29T14:34:48.632" v="20736"/>
          <ac:spMkLst>
            <pc:docMk/>
            <pc:sldMk cId="2464040935" sldId="1106"/>
            <ac:spMk id="236" creationId="{5F123AA0-F7EC-4741-9F49-9320689A77F5}"/>
          </ac:spMkLst>
        </pc:spChg>
        <pc:spChg chg="add mod">
          <ac:chgData name="Stalin Jacob Wilson Packia Dhas" userId="050d7d71-3621-4503-95e8-1c9a9d962492" providerId="ADAL" clId="{3FBC77E1-FE42-4F9E-B4B2-3759F3328945}" dt="2026-04-29T14:34:48.635" v="20745"/>
          <ac:spMkLst>
            <pc:docMk/>
            <pc:sldMk cId="2464040935" sldId="1106"/>
            <ac:spMk id="237" creationId="{F2656B60-25EC-4B9D-9A22-FF53601F51C9}"/>
          </ac:spMkLst>
        </pc:spChg>
        <pc:spChg chg="add mod">
          <ac:chgData name="Stalin Jacob Wilson Packia Dhas" userId="050d7d71-3621-4503-95e8-1c9a9d962492" providerId="ADAL" clId="{3FBC77E1-FE42-4F9E-B4B2-3759F3328945}" dt="2026-04-29T14:34:48.635" v="20754"/>
          <ac:spMkLst>
            <pc:docMk/>
            <pc:sldMk cId="2464040935" sldId="1106"/>
            <ac:spMk id="238" creationId="{2BFDF6C6-78C6-4A86-8771-D65BA9ADE593}"/>
          </ac:spMkLst>
        </pc:spChg>
        <pc:spChg chg="add mod">
          <ac:chgData name="Stalin Jacob Wilson Packia Dhas" userId="050d7d71-3621-4503-95e8-1c9a9d962492" providerId="ADAL" clId="{3FBC77E1-FE42-4F9E-B4B2-3759F3328945}" dt="2026-04-29T14:34:48.641" v="20763"/>
          <ac:spMkLst>
            <pc:docMk/>
            <pc:sldMk cId="2464040935" sldId="1106"/>
            <ac:spMk id="239" creationId="{CB8387E6-0A07-41BE-8873-C5B888175A56}"/>
          </ac:spMkLst>
        </pc:spChg>
        <pc:spChg chg="add mod">
          <ac:chgData name="Stalin Jacob Wilson Packia Dhas" userId="050d7d71-3621-4503-95e8-1c9a9d962492" providerId="ADAL" clId="{3FBC77E1-FE42-4F9E-B4B2-3759F3328945}" dt="2026-04-29T14:34:48.641" v="20772"/>
          <ac:spMkLst>
            <pc:docMk/>
            <pc:sldMk cId="2464040935" sldId="1106"/>
            <ac:spMk id="240" creationId="{8F5CCF83-561A-4BE0-BFB4-3C1F82BB0135}"/>
          </ac:spMkLst>
        </pc:spChg>
        <pc:spChg chg="add mod">
          <ac:chgData name="Stalin Jacob Wilson Packia Dhas" userId="050d7d71-3621-4503-95e8-1c9a9d962492" providerId="ADAL" clId="{3FBC77E1-FE42-4F9E-B4B2-3759F3328945}" dt="2026-04-29T14:34:48.649" v="20781"/>
          <ac:spMkLst>
            <pc:docMk/>
            <pc:sldMk cId="2464040935" sldId="1106"/>
            <ac:spMk id="241" creationId="{78A8FA7C-C7D8-422A-BC99-C9B5958DD1AD}"/>
          </ac:spMkLst>
        </pc:spChg>
        <pc:spChg chg="add mod">
          <ac:chgData name="Stalin Jacob Wilson Packia Dhas" userId="050d7d71-3621-4503-95e8-1c9a9d962492" providerId="ADAL" clId="{3FBC77E1-FE42-4F9E-B4B2-3759F3328945}" dt="2026-04-29T14:34:48.649" v="20790"/>
          <ac:spMkLst>
            <pc:docMk/>
            <pc:sldMk cId="2464040935" sldId="1106"/>
            <ac:spMk id="242" creationId="{FAB0177C-7EF3-4A6B-9203-A5C1804E1626}"/>
          </ac:spMkLst>
        </pc:spChg>
        <pc:spChg chg="add mod">
          <ac:chgData name="Stalin Jacob Wilson Packia Dhas" userId="050d7d71-3621-4503-95e8-1c9a9d962492" providerId="ADAL" clId="{3FBC77E1-FE42-4F9E-B4B2-3759F3328945}" dt="2026-04-29T14:34:48.657" v="20799"/>
          <ac:spMkLst>
            <pc:docMk/>
            <pc:sldMk cId="2464040935" sldId="1106"/>
            <ac:spMk id="243" creationId="{27A293B8-FE67-48D7-8F06-36DCE9F92F30}"/>
          </ac:spMkLst>
        </pc:spChg>
        <pc:spChg chg="add mod">
          <ac:chgData name="Stalin Jacob Wilson Packia Dhas" userId="050d7d71-3621-4503-95e8-1c9a9d962492" providerId="ADAL" clId="{3FBC77E1-FE42-4F9E-B4B2-3759F3328945}" dt="2026-04-29T14:34:48.657" v="20808"/>
          <ac:spMkLst>
            <pc:docMk/>
            <pc:sldMk cId="2464040935" sldId="1106"/>
            <ac:spMk id="244" creationId="{0483E855-5334-4A47-98D3-F4B953FCD62F}"/>
          </ac:spMkLst>
        </pc:spChg>
        <pc:spChg chg="add mod">
          <ac:chgData name="Stalin Jacob Wilson Packia Dhas" userId="050d7d71-3621-4503-95e8-1c9a9d962492" providerId="ADAL" clId="{3FBC77E1-FE42-4F9E-B4B2-3759F3328945}" dt="2026-04-29T14:34:48.657" v="20817"/>
          <ac:spMkLst>
            <pc:docMk/>
            <pc:sldMk cId="2464040935" sldId="1106"/>
            <ac:spMk id="245" creationId="{8713E150-A9B8-42D3-A2DE-5768AEC30A64}"/>
          </ac:spMkLst>
        </pc:spChg>
        <pc:spChg chg="add mod">
          <ac:chgData name="Stalin Jacob Wilson Packia Dhas" userId="050d7d71-3621-4503-95e8-1c9a9d962492" providerId="ADAL" clId="{3FBC77E1-FE42-4F9E-B4B2-3759F3328945}" dt="2026-04-29T14:34:48.668" v="20826"/>
          <ac:spMkLst>
            <pc:docMk/>
            <pc:sldMk cId="2464040935" sldId="1106"/>
            <ac:spMk id="246" creationId="{8D312DD9-C2BA-4367-810A-9F44C795E864}"/>
          </ac:spMkLst>
        </pc:spChg>
        <pc:spChg chg="add mod">
          <ac:chgData name="Stalin Jacob Wilson Packia Dhas" userId="050d7d71-3621-4503-95e8-1c9a9d962492" providerId="ADAL" clId="{3FBC77E1-FE42-4F9E-B4B2-3759F3328945}" dt="2026-04-29T14:34:48.670" v="20835"/>
          <ac:spMkLst>
            <pc:docMk/>
            <pc:sldMk cId="2464040935" sldId="1106"/>
            <ac:spMk id="247" creationId="{13D3F620-CDC7-41AF-963C-FC07154E42A3}"/>
          </ac:spMkLst>
        </pc:spChg>
        <pc:spChg chg="add mod">
          <ac:chgData name="Stalin Jacob Wilson Packia Dhas" userId="050d7d71-3621-4503-95e8-1c9a9d962492" providerId="ADAL" clId="{3FBC77E1-FE42-4F9E-B4B2-3759F3328945}" dt="2026-04-29T14:34:48.675" v="20844"/>
          <ac:spMkLst>
            <pc:docMk/>
            <pc:sldMk cId="2464040935" sldId="1106"/>
            <ac:spMk id="248" creationId="{6CC7AFE4-E3E8-40E9-84FD-C025F8B23938}"/>
          </ac:spMkLst>
        </pc:spChg>
        <pc:spChg chg="add mod">
          <ac:chgData name="Stalin Jacob Wilson Packia Dhas" userId="050d7d71-3621-4503-95e8-1c9a9d962492" providerId="ADAL" clId="{3FBC77E1-FE42-4F9E-B4B2-3759F3328945}" dt="2026-04-29T14:34:48.675" v="20853"/>
          <ac:spMkLst>
            <pc:docMk/>
            <pc:sldMk cId="2464040935" sldId="1106"/>
            <ac:spMk id="249" creationId="{841FD8DD-BEEA-46CA-8518-154654662EF0}"/>
          </ac:spMkLst>
        </pc:spChg>
        <pc:spChg chg="add mod">
          <ac:chgData name="Stalin Jacob Wilson Packia Dhas" userId="050d7d71-3621-4503-95e8-1c9a9d962492" providerId="ADAL" clId="{3FBC77E1-FE42-4F9E-B4B2-3759F3328945}" dt="2026-04-29T14:34:48.683" v="20862"/>
          <ac:spMkLst>
            <pc:docMk/>
            <pc:sldMk cId="2464040935" sldId="1106"/>
            <ac:spMk id="250" creationId="{F4A5DBE1-D7A6-4A22-8898-343D679661A6}"/>
          </ac:spMkLst>
        </pc:spChg>
        <pc:spChg chg="add mod">
          <ac:chgData name="Stalin Jacob Wilson Packia Dhas" userId="050d7d71-3621-4503-95e8-1c9a9d962492" providerId="ADAL" clId="{3FBC77E1-FE42-4F9E-B4B2-3759F3328945}" dt="2026-04-29T14:34:48.686" v="20871"/>
          <ac:spMkLst>
            <pc:docMk/>
            <pc:sldMk cId="2464040935" sldId="1106"/>
            <ac:spMk id="251" creationId="{B1381A9D-33B3-4D61-80CB-F3F1041958D2}"/>
          </ac:spMkLst>
        </pc:spChg>
        <pc:spChg chg="add mod">
          <ac:chgData name="Stalin Jacob Wilson Packia Dhas" userId="050d7d71-3621-4503-95e8-1c9a9d962492" providerId="ADAL" clId="{3FBC77E1-FE42-4F9E-B4B2-3759F3328945}" dt="2026-04-29T14:34:48.692" v="20880"/>
          <ac:spMkLst>
            <pc:docMk/>
            <pc:sldMk cId="2464040935" sldId="1106"/>
            <ac:spMk id="252" creationId="{55F6BBC8-0C12-46B2-98BD-84E73935B5CA}"/>
          </ac:spMkLst>
        </pc:spChg>
        <pc:spChg chg="add mod">
          <ac:chgData name="Stalin Jacob Wilson Packia Dhas" userId="050d7d71-3621-4503-95e8-1c9a9d962492" providerId="ADAL" clId="{3FBC77E1-FE42-4F9E-B4B2-3759F3328945}" dt="2026-04-29T14:34:48.692" v="20889"/>
          <ac:spMkLst>
            <pc:docMk/>
            <pc:sldMk cId="2464040935" sldId="1106"/>
            <ac:spMk id="253" creationId="{E56A34A2-5F8F-490F-97A1-71F9361D5843}"/>
          </ac:spMkLst>
        </pc:spChg>
        <pc:spChg chg="add mod">
          <ac:chgData name="Stalin Jacob Wilson Packia Dhas" userId="050d7d71-3621-4503-95e8-1c9a9d962492" providerId="ADAL" clId="{3FBC77E1-FE42-4F9E-B4B2-3759F3328945}" dt="2026-04-29T14:34:48.697" v="20898"/>
          <ac:spMkLst>
            <pc:docMk/>
            <pc:sldMk cId="2464040935" sldId="1106"/>
            <ac:spMk id="254" creationId="{00A8FBB6-3AA7-410D-8F73-63BE87081646}"/>
          </ac:spMkLst>
        </pc:spChg>
        <pc:spChg chg="add mod">
          <ac:chgData name="Stalin Jacob Wilson Packia Dhas" userId="050d7d71-3621-4503-95e8-1c9a9d962492" providerId="ADAL" clId="{3FBC77E1-FE42-4F9E-B4B2-3759F3328945}" dt="2026-04-29T14:34:48.700" v="20907"/>
          <ac:spMkLst>
            <pc:docMk/>
            <pc:sldMk cId="2464040935" sldId="1106"/>
            <ac:spMk id="255" creationId="{E9BB4CE6-E9A8-4313-807E-69DB6855CC95}"/>
          </ac:spMkLst>
        </pc:spChg>
        <pc:spChg chg="add mod">
          <ac:chgData name="Stalin Jacob Wilson Packia Dhas" userId="050d7d71-3621-4503-95e8-1c9a9d962492" providerId="ADAL" clId="{3FBC77E1-FE42-4F9E-B4B2-3759F3328945}" dt="2026-04-29T14:34:48.704" v="20916"/>
          <ac:spMkLst>
            <pc:docMk/>
            <pc:sldMk cId="2464040935" sldId="1106"/>
            <ac:spMk id="256" creationId="{80ADBDDE-4066-4596-89C5-3E8D9D2C5059}"/>
          </ac:spMkLst>
        </pc:spChg>
        <pc:spChg chg="add mod">
          <ac:chgData name="Stalin Jacob Wilson Packia Dhas" userId="050d7d71-3621-4503-95e8-1c9a9d962492" providerId="ADAL" clId="{3FBC77E1-FE42-4F9E-B4B2-3759F3328945}" dt="2026-04-29T14:34:48.708" v="20925"/>
          <ac:spMkLst>
            <pc:docMk/>
            <pc:sldMk cId="2464040935" sldId="1106"/>
            <ac:spMk id="257" creationId="{303CA63B-938D-493B-B937-4B3B5F879E78}"/>
          </ac:spMkLst>
        </pc:spChg>
        <pc:spChg chg="add mod">
          <ac:chgData name="Stalin Jacob Wilson Packia Dhas" userId="050d7d71-3621-4503-95e8-1c9a9d962492" providerId="ADAL" clId="{3FBC77E1-FE42-4F9E-B4B2-3759F3328945}" dt="2026-04-29T14:34:48.710" v="20934"/>
          <ac:spMkLst>
            <pc:docMk/>
            <pc:sldMk cId="2464040935" sldId="1106"/>
            <ac:spMk id="258" creationId="{4FAD596A-721B-4A5D-B935-CB5CCD99DDDB}"/>
          </ac:spMkLst>
        </pc:spChg>
        <pc:spChg chg="add mod">
          <ac:chgData name="Stalin Jacob Wilson Packia Dhas" userId="050d7d71-3621-4503-95e8-1c9a9d962492" providerId="ADAL" clId="{3FBC77E1-FE42-4F9E-B4B2-3759F3328945}" dt="2026-04-29T14:34:48.714" v="20943"/>
          <ac:spMkLst>
            <pc:docMk/>
            <pc:sldMk cId="2464040935" sldId="1106"/>
            <ac:spMk id="259" creationId="{16474AE1-4097-46D6-AC95-9A7762F60771}"/>
          </ac:spMkLst>
        </pc:spChg>
        <pc:spChg chg="add mod">
          <ac:chgData name="Stalin Jacob Wilson Packia Dhas" userId="050d7d71-3621-4503-95e8-1c9a9d962492" providerId="ADAL" clId="{3FBC77E1-FE42-4F9E-B4B2-3759F3328945}" dt="2026-04-29T14:34:48.717" v="20952"/>
          <ac:spMkLst>
            <pc:docMk/>
            <pc:sldMk cId="2464040935" sldId="1106"/>
            <ac:spMk id="260" creationId="{97FDCB81-54CB-4BAD-946A-776A8CF37CBB}"/>
          </ac:spMkLst>
        </pc:spChg>
        <pc:spChg chg="add mod">
          <ac:chgData name="Stalin Jacob Wilson Packia Dhas" userId="050d7d71-3621-4503-95e8-1c9a9d962492" providerId="ADAL" clId="{3FBC77E1-FE42-4F9E-B4B2-3759F3328945}" dt="2026-04-29T14:34:48.717" v="20961"/>
          <ac:spMkLst>
            <pc:docMk/>
            <pc:sldMk cId="2464040935" sldId="1106"/>
            <ac:spMk id="261" creationId="{DCBC4A45-66F9-47D6-854F-B40065F26F8F}"/>
          </ac:spMkLst>
        </pc:spChg>
        <pc:spChg chg="add mod">
          <ac:chgData name="Stalin Jacob Wilson Packia Dhas" userId="050d7d71-3621-4503-95e8-1c9a9d962492" providerId="ADAL" clId="{3FBC77E1-FE42-4F9E-B4B2-3759F3328945}" dt="2026-04-29T14:34:48.724" v="20970"/>
          <ac:spMkLst>
            <pc:docMk/>
            <pc:sldMk cId="2464040935" sldId="1106"/>
            <ac:spMk id="262" creationId="{4553B5A8-C7E1-4F10-9A2B-6187144DDD97}"/>
          </ac:spMkLst>
        </pc:spChg>
        <pc:spChg chg="add mod">
          <ac:chgData name="Stalin Jacob Wilson Packia Dhas" userId="050d7d71-3621-4503-95e8-1c9a9d962492" providerId="ADAL" clId="{3FBC77E1-FE42-4F9E-B4B2-3759F3328945}" dt="2026-04-29T14:34:48.724" v="20979"/>
          <ac:spMkLst>
            <pc:docMk/>
            <pc:sldMk cId="2464040935" sldId="1106"/>
            <ac:spMk id="263" creationId="{DCC0C46B-8F3F-43CF-85FD-39577C9163CC}"/>
          </ac:spMkLst>
        </pc:spChg>
        <pc:spChg chg="add mod">
          <ac:chgData name="Stalin Jacob Wilson Packia Dhas" userId="050d7d71-3621-4503-95e8-1c9a9d962492" providerId="ADAL" clId="{3FBC77E1-FE42-4F9E-B4B2-3759F3328945}" dt="2026-04-29T14:34:48.733" v="20988"/>
          <ac:spMkLst>
            <pc:docMk/>
            <pc:sldMk cId="2464040935" sldId="1106"/>
            <ac:spMk id="264" creationId="{5FA28ECC-3CBF-481D-AB89-B9B55EF19E9A}"/>
          </ac:spMkLst>
        </pc:spChg>
        <pc:spChg chg="add mod">
          <ac:chgData name="Stalin Jacob Wilson Packia Dhas" userId="050d7d71-3621-4503-95e8-1c9a9d962492" providerId="ADAL" clId="{3FBC77E1-FE42-4F9E-B4B2-3759F3328945}" dt="2026-04-29T14:34:48.735" v="20997"/>
          <ac:spMkLst>
            <pc:docMk/>
            <pc:sldMk cId="2464040935" sldId="1106"/>
            <ac:spMk id="265" creationId="{58C7B9F9-F5B8-47F6-A91C-F0D13282F235}"/>
          </ac:spMkLst>
        </pc:spChg>
        <pc:spChg chg="add mod">
          <ac:chgData name="Stalin Jacob Wilson Packia Dhas" userId="050d7d71-3621-4503-95e8-1c9a9d962492" providerId="ADAL" clId="{3FBC77E1-FE42-4F9E-B4B2-3759F3328945}" dt="2026-04-29T14:34:48.735" v="21006"/>
          <ac:spMkLst>
            <pc:docMk/>
            <pc:sldMk cId="2464040935" sldId="1106"/>
            <ac:spMk id="266" creationId="{E9578049-8DF8-4E45-A244-720718B8D8D6}"/>
          </ac:spMkLst>
        </pc:spChg>
        <pc:spChg chg="add mod">
          <ac:chgData name="Stalin Jacob Wilson Packia Dhas" userId="050d7d71-3621-4503-95e8-1c9a9d962492" providerId="ADAL" clId="{3FBC77E1-FE42-4F9E-B4B2-3759F3328945}" dt="2026-04-29T14:34:48.742" v="21015"/>
          <ac:spMkLst>
            <pc:docMk/>
            <pc:sldMk cId="2464040935" sldId="1106"/>
            <ac:spMk id="267" creationId="{AB376F80-9199-4282-A23D-9CC450239C35}"/>
          </ac:spMkLst>
        </pc:spChg>
        <pc:spChg chg="add mod">
          <ac:chgData name="Stalin Jacob Wilson Packia Dhas" userId="050d7d71-3621-4503-95e8-1c9a9d962492" providerId="ADAL" clId="{3FBC77E1-FE42-4F9E-B4B2-3759F3328945}" dt="2026-04-29T14:34:48.742" v="21024"/>
          <ac:spMkLst>
            <pc:docMk/>
            <pc:sldMk cId="2464040935" sldId="1106"/>
            <ac:spMk id="268" creationId="{8EE4C558-D07E-44F0-91FF-4699CDD2E7D7}"/>
          </ac:spMkLst>
        </pc:spChg>
        <pc:spChg chg="add mod">
          <ac:chgData name="Stalin Jacob Wilson Packia Dhas" userId="050d7d71-3621-4503-95e8-1c9a9d962492" providerId="ADAL" clId="{3FBC77E1-FE42-4F9E-B4B2-3759F3328945}" dt="2026-04-29T14:34:48.750" v="21033"/>
          <ac:spMkLst>
            <pc:docMk/>
            <pc:sldMk cId="2464040935" sldId="1106"/>
            <ac:spMk id="269" creationId="{527F9B80-F1A0-4E4B-8EB8-33572C28B2B8}"/>
          </ac:spMkLst>
        </pc:spChg>
        <pc:spChg chg="add mod">
          <ac:chgData name="Stalin Jacob Wilson Packia Dhas" userId="050d7d71-3621-4503-95e8-1c9a9d962492" providerId="ADAL" clId="{3FBC77E1-FE42-4F9E-B4B2-3759F3328945}" dt="2026-04-29T14:34:48.750" v="21042"/>
          <ac:spMkLst>
            <pc:docMk/>
            <pc:sldMk cId="2464040935" sldId="1106"/>
            <ac:spMk id="270" creationId="{39F1EB24-A35E-484C-A2A6-6357E16ED1C6}"/>
          </ac:spMkLst>
        </pc:spChg>
        <pc:spChg chg="add mod">
          <ac:chgData name="Stalin Jacob Wilson Packia Dhas" userId="050d7d71-3621-4503-95e8-1c9a9d962492" providerId="ADAL" clId="{3FBC77E1-FE42-4F9E-B4B2-3759F3328945}" dt="2026-04-29T14:34:48.750" v="21051"/>
          <ac:spMkLst>
            <pc:docMk/>
            <pc:sldMk cId="2464040935" sldId="1106"/>
            <ac:spMk id="271" creationId="{30CB03A8-C1DF-480A-881E-B4F528266FEE}"/>
          </ac:spMkLst>
        </pc:spChg>
        <pc:spChg chg="add mod">
          <ac:chgData name="Stalin Jacob Wilson Packia Dhas" userId="050d7d71-3621-4503-95e8-1c9a9d962492" providerId="ADAL" clId="{3FBC77E1-FE42-4F9E-B4B2-3759F3328945}" dt="2026-04-29T14:34:48.758" v="21060"/>
          <ac:spMkLst>
            <pc:docMk/>
            <pc:sldMk cId="2464040935" sldId="1106"/>
            <ac:spMk id="272" creationId="{9539AFE4-EC04-4604-8D35-FC11EFCCE535}"/>
          </ac:spMkLst>
        </pc:spChg>
        <pc:spChg chg="add mod">
          <ac:chgData name="Stalin Jacob Wilson Packia Dhas" userId="050d7d71-3621-4503-95e8-1c9a9d962492" providerId="ADAL" clId="{3FBC77E1-FE42-4F9E-B4B2-3759F3328945}" dt="2026-04-29T14:34:48.758" v="21069"/>
          <ac:spMkLst>
            <pc:docMk/>
            <pc:sldMk cId="2464040935" sldId="1106"/>
            <ac:spMk id="273" creationId="{86E6194E-2D15-4F31-997C-C8780306F222}"/>
          </ac:spMkLst>
        </pc:spChg>
        <pc:spChg chg="add mod">
          <ac:chgData name="Stalin Jacob Wilson Packia Dhas" userId="050d7d71-3621-4503-95e8-1c9a9d962492" providerId="ADAL" clId="{3FBC77E1-FE42-4F9E-B4B2-3759F3328945}" dt="2026-04-29T14:34:48.766" v="21078"/>
          <ac:spMkLst>
            <pc:docMk/>
            <pc:sldMk cId="2464040935" sldId="1106"/>
            <ac:spMk id="274" creationId="{E42907F0-B037-4E7C-94F2-765B2404E3DB}"/>
          </ac:spMkLst>
        </pc:spChg>
        <pc:spChg chg="add mod">
          <ac:chgData name="Stalin Jacob Wilson Packia Dhas" userId="050d7d71-3621-4503-95e8-1c9a9d962492" providerId="ADAL" clId="{3FBC77E1-FE42-4F9E-B4B2-3759F3328945}" dt="2026-04-29T14:34:48.768" v="21087"/>
          <ac:spMkLst>
            <pc:docMk/>
            <pc:sldMk cId="2464040935" sldId="1106"/>
            <ac:spMk id="275" creationId="{44643D56-41B3-4785-AD14-75E9FC6B5F76}"/>
          </ac:spMkLst>
        </pc:spChg>
        <pc:spChg chg="add mod">
          <ac:chgData name="Stalin Jacob Wilson Packia Dhas" userId="050d7d71-3621-4503-95e8-1c9a9d962492" providerId="ADAL" clId="{3FBC77E1-FE42-4F9E-B4B2-3759F3328945}" dt="2026-04-29T14:34:48.768" v="21096"/>
          <ac:spMkLst>
            <pc:docMk/>
            <pc:sldMk cId="2464040935" sldId="1106"/>
            <ac:spMk id="276" creationId="{A0A5FD4A-0C54-4075-A406-A105A29DBBC1}"/>
          </ac:spMkLst>
        </pc:spChg>
        <pc:spChg chg="add mod">
          <ac:chgData name="Stalin Jacob Wilson Packia Dhas" userId="050d7d71-3621-4503-95e8-1c9a9d962492" providerId="ADAL" clId="{3FBC77E1-FE42-4F9E-B4B2-3759F3328945}" dt="2026-04-29T14:34:48.774" v="21105"/>
          <ac:spMkLst>
            <pc:docMk/>
            <pc:sldMk cId="2464040935" sldId="1106"/>
            <ac:spMk id="277" creationId="{E2CDB420-3894-4CE0-B65D-613D898DD766}"/>
          </ac:spMkLst>
        </pc:spChg>
        <pc:spChg chg="add mod">
          <ac:chgData name="Stalin Jacob Wilson Packia Dhas" userId="050d7d71-3621-4503-95e8-1c9a9d962492" providerId="ADAL" clId="{3FBC77E1-FE42-4F9E-B4B2-3759F3328945}" dt="2026-04-29T14:34:48.774" v="21114"/>
          <ac:spMkLst>
            <pc:docMk/>
            <pc:sldMk cId="2464040935" sldId="1106"/>
            <ac:spMk id="278" creationId="{583E10BF-01B2-4DEC-BC54-34B1195D8AFD}"/>
          </ac:spMkLst>
        </pc:spChg>
        <pc:spChg chg="add mod">
          <ac:chgData name="Stalin Jacob Wilson Packia Dhas" userId="050d7d71-3621-4503-95e8-1c9a9d962492" providerId="ADAL" clId="{3FBC77E1-FE42-4F9E-B4B2-3759F3328945}" dt="2026-04-29T14:34:48.782" v="21123"/>
          <ac:spMkLst>
            <pc:docMk/>
            <pc:sldMk cId="2464040935" sldId="1106"/>
            <ac:spMk id="279" creationId="{5FC15A28-9BBE-476E-8C67-45927647332D}"/>
          </ac:spMkLst>
        </pc:spChg>
        <pc:spChg chg="add mod">
          <ac:chgData name="Stalin Jacob Wilson Packia Dhas" userId="050d7d71-3621-4503-95e8-1c9a9d962492" providerId="ADAL" clId="{3FBC77E1-FE42-4F9E-B4B2-3759F3328945}" dt="2026-04-29T14:34:48.782" v="21132"/>
          <ac:spMkLst>
            <pc:docMk/>
            <pc:sldMk cId="2464040935" sldId="1106"/>
            <ac:spMk id="280" creationId="{994A68DD-2F5B-4030-9060-8799268B41F6}"/>
          </ac:spMkLst>
        </pc:spChg>
        <pc:spChg chg="add mod">
          <ac:chgData name="Stalin Jacob Wilson Packia Dhas" userId="050d7d71-3621-4503-95e8-1c9a9d962492" providerId="ADAL" clId="{3FBC77E1-FE42-4F9E-B4B2-3759F3328945}" dt="2026-04-29T14:34:48.782" v="21141"/>
          <ac:spMkLst>
            <pc:docMk/>
            <pc:sldMk cId="2464040935" sldId="1106"/>
            <ac:spMk id="281" creationId="{ACD10B23-C197-46A7-945A-51FC3B0EDEA6}"/>
          </ac:spMkLst>
        </pc:spChg>
        <pc:spChg chg="add mod">
          <ac:chgData name="Stalin Jacob Wilson Packia Dhas" userId="050d7d71-3621-4503-95e8-1c9a9d962492" providerId="ADAL" clId="{3FBC77E1-FE42-4F9E-B4B2-3759F3328945}" dt="2026-04-29T14:34:48.791" v="21150"/>
          <ac:spMkLst>
            <pc:docMk/>
            <pc:sldMk cId="2464040935" sldId="1106"/>
            <ac:spMk id="282" creationId="{BE96083A-6B18-4C89-BC66-E61FA84DA2CC}"/>
          </ac:spMkLst>
        </pc:spChg>
        <pc:spChg chg="add mod">
          <ac:chgData name="Stalin Jacob Wilson Packia Dhas" userId="050d7d71-3621-4503-95e8-1c9a9d962492" providerId="ADAL" clId="{3FBC77E1-FE42-4F9E-B4B2-3759F3328945}" dt="2026-04-29T14:34:48.791" v="21159"/>
          <ac:spMkLst>
            <pc:docMk/>
            <pc:sldMk cId="2464040935" sldId="1106"/>
            <ac:spMk id="283" creationId="{5DFE9ED8-62CB-4C2F-998D-6F39E322B01A}"/>
          </ac:spMkLst>
        </pc:spChg>
        <pc:spChg chg="add mod">
          <ac:chgData name="Stalin Jacob Wilson Packia Dhas" userId="050d7d71-3621-4503-95e8-1c9a9d962492" providerId="ADAL" clId="{3FBC77E1-FE42-4F9E-B4B2-3759F3328945}" dt="2026-04-29T14:34:48.800" v="21168"/>
          <ac:spMkLst>
            <pc:docMk/>
            <pc:sldMk cId="2464040935" sldId="1106"/>
            <ac:spMk id="284" creationId="{BCB52C01-EF38-4BF2-BE88-A00894CAA429}"/>
          </ac:spMkLst>
        </pc:spChg>
        <pc:spChg chg="add mod">
          <ac:chgData name="Stalin Jacob Wilson Packia Dhas" userId="050d7d71-3621-4503-95e8-1c9a9d962492" providerId="ADAL" clId="{3FBC77E1-FE42-4F9E-B4B2-3759F3328945}" dt="2026-04-29T14:34:48.800" v="21177"/>
          <ac:spMkLst>
            <pc:docMk/>
            <pc:sldMk cId="2464040935" sldId="1106"/>
            <ac:spMk id="285" creationId="{55E8B4BB-D530-44C1-BB04-189341BA9FCC}"/>
          </ac:spMkLst>
        </pc:spChg>
        <pc:spChg chg="add mod">
          <ac:chgData name="Stalin Jacob Wilson Packia Dhas" userId="050d7d71-3621-4503-95e8-1c9a9d962492" providerId="ADAL" clId="{3FBC77E1-FE42-4F9E-B4B2-3759F3328945}" dt="2026-04-29T14:34:48.800" v="21186"/>
          <ac:spMkLst>
            <pc:docMk/>
            <pc:sldMk cId="2464040935" sldId="1106"/>
            <ac:spMk id="286" creationId="{66C6CA73-F089-468A-A05F-B17AAA1DFCAA}"/>
          </ac:spMkLst>
        </pc:spChg>
        <pc:spChg chg="add mod">
          <ac:chgData name="Stalin Jacob Wilson Packia Dhas" userId="050d7d71-3621-4503-95e8-1c9a9d962492" providerId="ADAL" clId="{3FBC77E1-FE42-4F9E-B4B2-3759F3328945}" dt="2026-04-29T14:34:48.808" v="21195"/>
          <ac:spMkLst>
            <pc:docMk/>
            <pc:sldMk cId="2464040935" sldId="1106"/>
            <ac:spMk id="287" creationId="{19664F4C-620D-479D-A23B-7EE80E9C4ED0}"/>
          </ac:spMkLst>
        </pc:spChg>
        <pc:spChg chg="add mod">
          <ac:chgData name="Stalin Jacob Wilson Packia Dhas" userId="050d7d71-3621-4503-95e8-1c9a9d962492" providerId="ADAL" clId="{3FBC77E1-FE42-4F9E-B4B2-3759F3328945}" dt="2026-04-29T14:34:48.813" v="21204"/>
          <ac:spMkLst>
            <pc:docMk/>
            <pc:sldMk cId="2464040935" sldId="1106"/>
            <ac:spMk id="288" creationId="{03AEB00C-DD41-445B-9491-63FBDDE51E75}"/>
          </ac:spMkLst>
        </pc:spChg>
        <pc:spChg chg="add mod">
          <ac:chgData name="Stalin Jacob Wilson Packia Dhas" userId="050d7d71-3621-4503-95e8-1c9a9d962492" providerId="ADAL" clId="{3FBC77E1-FE42-4F9E-B4B2-3759F3328945}" dt="2026-04-29T14:34:48.817" v="21213"/>
          <ac:spMkLst>
            <pc:docMk/>
            <pc:sldMk cId="2464040935" sldId="1106"/>
            <ac:spMk id="289" creationId="{806A8C86-40CB-44B1-B6BE-56AC30476915}"/>
          </ac:spMkLst>
        </pc:spChg>
        <pc:spChg chg="add mod">
          <ac:chgData name="Stalin Jacob Wilson Packia Dhas" userId="050d7d71-3621-4503-95e8-1c9a9d962492" providerId="ADAL" clId="{3FBC77E1-FE42-4F9E-B4B2-3759F3328945}" dt="2026-04-29T14:34:48.817" v="21222"/>
          <ac:spMkLst>
            <pc:docMk/>
            <pc:sldMk cId="2464040935" sldId="1106"/>
            <ac:spMk id="290" creationId="{174A61A5-AE0B-4F01-86B7-B0F627B631A9}"/>
          </ac:spMkLst>
        </pc:spChg>
        <pc:spChg chg="add mod">
          <ac:chgData name="Stalin Jacob Wilson Packia Dhas" userId="050d7d71-3621-4503-95e8-1c9a9d962492" providerId="ADAL" clId="{3FBC77E1-FE42-4F9E-B4B2-3759F3328945}" dt="2026-04-29T14:34:48.824" v="21231"/>
          <ac:spMkLst>
            <pc:docMk/>
            <pc:sldMk cId="2464040935" sldId="1106"/>
            <ac:spMk id="291" creationId="{A4D6952A-51C2-4E29-B119-F1E3B18CF790}"/>
          </ac:spMkLst>
        </pc:spChg>
        <pc:spChg chg="add mod">
          <ac:chgData name="Stalin Jacob Wilson Packia Dhas" userId="050d7d71-3621-4503-95e8-1c9a9d962492" providerId="ADAL" clId="{3FBC77E1-FE42-4F9E-B4B2-3759F3328945}" dt="2026-04-29T14:34:48.827" v="21240"/>
          <ac:spMkLst>
            <pc:docMk/>
            <pc:sldMk cId="2464040935" sldId="1106"/>
            <ac:spMk id="292" creationId="{79D5D85C-F1BB-4FB9-991B-2E3C1388300A}"/>
          </ac:spMkLst>
        </pc:spChg>
        <pc:spChg chg="add mod">
          <ac:chgData name="Stalin Jacob Wilson Packia Dhas" userId="050d7d71-3621-4503-95e8-1c9a9d962492" providerId="ADAL" clId="{3FBC77E1-FE42-4F9E-B4B2-3759F3328945}" dt="2026-04-29T14:34:48.832" v="21249"/>
          <ac:spMkLst>
            <pc:docMk/>
            <pc:sldMk cId="2464040935" sldId="1106"/>
            <ac:spMk id="293" creationId="{76D7C554-1932-4F60-A70C-516856CA8AAE}"/>
          </ac:spMkLst>
        </pc:spChg>
        <pc:spChg chg="add mod">
          <ac:chgData name="Stalin Jacob Wilson Packia Dhas" userId="050d7d71-3621-4503-95e8-1c9a9d962492" providerId="ADAL" clId="{3FBC77E1-FE42-4F9E-B4B2-3759F3328945}" dt="2026-04-29T14:34:48.835" v="21258"/>
          <ac:spMkLst>
            <pc:docMk/>
            <pc:sldMk cId="2464040935" sldId="1106"/>
            <ac:spMk id="294" creationId="{0601C09D-BD97-486B-B34E-1F8DEECA4CDC}"/>
          </ac:spMkLst>
        </pc:spChg>
        <pc:spChg chg="add mod">
          <ac:chgData name="Stalin Jacob Wilson Packia Dhas" userId="050d7d71-3621-4503-95e8-1c9a9d962492" providerId="ADAL" clId="{3FBC77E1-FE42-4F9E-B4B2-3759F3328945}" dt="2026-04-29T14:34:48.837" v="21267"/>
          <ac:spMkLst>
            <pc:docMk/>
            <pc:sldMk cId="2464040935" sldId="1106"/>
            <ac:spMk id="295" creationId="{09B5A0BB-AB72-421E-AB4F-9C3D68F0668E}"/>
          </ac:spMkLst>
        </pc:spChg>
        <pc:spChg chg="add mod">
          <ac:chgData name="Stalin Jacob Wilson Packia Dhas" userId="050d7d71-3621-4503-95e8-1c9a9d962492" providerId="ADAL" clId="{3FBC77E1-FE42-4F9E-B4B2-3759F3328945}" dt="2026-04-29T14:34:48.841" v="21276"/>
          <ac:spMkLst>
            <pc:docMk/>
            <pc:sldMk cId="2464040935" sldId="1106"/>
            <ac:spMk id="296" creationId="{3CF1F997-58BF-425C-B5A1-B350B39ED41F}"/>
          </ac:spMkLst>
        </pc:spChg>
        <pc:spChg chg="add mod">
          <ac:chgData name="Stalin Jacob Wilson Packia Dhas" userId="050d7d71-3621-4503-95e8-1c9a9d962492" providerId="ADAL" clId="{3FBC77E1-FE42-4F9E-B4B2-3759F3328945}" dt="2026-04-29T14:34:48.841" v="21285"/>
          <ac:spMkLst>
            <pc:docMk/>
            <pc:sldMk cId="2464040935" sldId="1106"/>
            <ac:spMk id="297" creationId="{4D9E0E4A-AE99-4280-B783-49BA12BA7ACC}"/>
          </ac:spMkLst>
        </pc:spChg>
        <pc:spChg chg="add mod">
          <ac:chgData name="Stalin Jacob Wilson Packia Dhas" userId="050d7d71-3621-4503-95e8-1c9a9d962492" providerId="ADAL" clId="{3FBC77E1-FE42-4F9E-B4B2-3759F3328945}" dt="2026-04-29T14:34:48.849" v="21294"/>
          <ac:spMkLst>
            <pc:docMk/>
            <pc:sldMk cId="2464040935" sldId="1106"/>
            <ac:spMk id="298" creationId="{3D2E995D-4431-4ABC-BB32-415FBDBB6BB1}"/>
          </ac:spMkLst>
        </pc:spChg>
        <pc:spChg chg="add mod">
          <ac:chgData name="Stalin Jacob Wilson Packia Dhas" userId="050d7d71-3621-4503-95e8-1c9a9d962492" providerId="ADAL" clId="{3FBC77E1-FE42-4F9E-B4B2-3759F3328945}" dt="2026-04-29T14:34:48.851" v="21303"/>
          <ac:spMkLst>
            <pc:docMk/>
            <pc:sldMk cId="2464040935" sldId="1106"/>
            <ac:spMk id="299" creationId="{7A1DDF27-FCF8-4FF1-9EA5-CA13697453C3}"/>
          </ac:spMkLst>
        </pc:spChg>
        <pc:spChg chg="add mod">
          <ac:chgData name="Stalin Jacob Wilson Packia Dhas" userId="050d7d71-3621-4503-95e8-1c9a9d962492" providerId="ADAL" clId="{3FBC77E1-FE42-4F9E-B4B2-3759F3328945}" dt="2026-04-29T14:34:48.851" v="21312"/>
          <ac:spMkLst>
            <pc:docMk/>
            <pc:sldMk cId="2464040935" sldId="1106"/>
            <ac:spMk id="300" creationId="{B5ED625D-60F6-465C-B978-C09CD0AE2CB1}"/>
          </ac:spMkLst>
        </pc:spChg>
        <pc:spChg chg="add mod">
          <ac:chgData name="Stalin Jacob Wilson Packia Dhas" userId="050d7d71-3621-4503-95e8-1c9a9d962492" providerId="ADAL" clId="{3FBC77E1-FE42-4F9E-B4B2-3759F3328945}" dt="2026-04-29T14:34:48.857" v="21321"/>
          <ac:spMkLst>
            <pc:docMk/>
            <pc:sldMk cId="2464040935" sldId="1106"/>
            <ac:spMk id="301" creationId="{1C086C9E-94B9-4A6C-9B7F-864DE7CE27AC}"/>
          </ac:spMkLst>
        </pc:spChg>
        <pc:spChg chg="add mod">
          <ac:chgData name="Stalin Jacob Wilson Packia Dhas" userId="050d7d71-3621-4503-95e8-1c9a9d962492" providerId="ADAL" clId="{3FBC77E1-FE42-4F9E-B4B2-3759F3328945}" dt="2026-04-29T14:34:48.857" v="21330"/>
          <ac:spMkLst>
            <pc:docMk/>
            <pc:sldMk cId="2464040935" sldId="1106"/>
            <ac:spMk id="302" creationId="{9E37E245-0B52-4BAA-8FF4-8A2E96CBB600}"/>
          </ac:spMkLst>
        </pc:spChg>
        <pc:spChg chg="add mod">
          <ac:chgData name="Stalin Jacob Wilson Packia Dhas" userId="050d7d71-3621-4503-95e8-1c9a9d962492" providerId="ADAL" clId="{3FBC77E1-FE42-4F9E-B4B2-3759F3328945}" dt="2026-04-29T14:34:48.866" v="21339"/>
          <ac:spMkLst>
            <pc:docMk/>
            <pc:sldMk cId="2464040935" sldId="1106"/>
            <ac:spMk id="303" creationId="{60535CDE-9251-4D21-9E61-48466C8FD654}"/>
          </ac:spMkLst>
        </pc:spChg>
        <pc:spChg chg="add mod">
          <ac:chgData name="Stalin Jacob Wilson Packia Dhas" userId="050d7d71-3621-4503-95e8-1c9a9d962492" providerId="ADAL" clId="{3FBC77E1-FE42-4F9E-B4B2-3759F3328945}" dt="2026-04-29T14:34:48.866" v="21348"/>
          <ac:spMkLst>
            <pc:docMk/>
            <pc:sldMk cId="2464040935" sldId="1106"/>
            <ac:spMk id="304" creationId="{775AA704-C2C0-47AA-A11C-C87305959642}"/>
          </ac:spMkLst>
        </pc:spChg>
        <pc:spChg chg="add mod">
          <ac:chgData name="Stalin Jacob Wilson Packia Dhas" userId="050d7d71-3621-4503-95e8-1c9a9d962492" providerId="ADAL" clId="{3FBC77E1-FE42-4F9E-B4B2-3759F3328945}" dt="2026-04-29T14:34:48.874" v="21357"/>
          <ac:spMkLst>
            <pc:docMk/>
            <pc:sldMk cId="2464040935" sldId="1106"/>
            <ac:spMk id="305" creationId="{C26AF89A-7803-4ED1-80F7-ABF01FA1A102}"/>
          </ac:spMkLst>
        </pc:spChg>
        <pc:spChg chg="add mod">
          <ac:chgData name="Stalin Jacob Wilson Packia Dhas" userId="050d7d71-3621-4503-95e8-1c9a9d962492" providerId="ADAL" clId="{3FBC77E1-FE42-4F9E-B4B2-3759F3328945}" dt="2026-04-29T14:34:48.877" v="21366"/>
          <ac:spMkLst>
            <pc:docMk/>
            <pc:sldMk cId="2464040935" sldId="1106"/>
            <ac:spMk id="306" creationId="{8B785F24-E2D3-432F-8665-68268CBDE2FD}"/>
          </ac:spMkLst>
        </pc:spChg>
        <pc:spChg chg="add mod">
          <ac:chgData name="Stalin Jacob Wilson Packia Dhas" userId="050d7d71-3621-4503-95e8-1c9a9d962492" providerId="ADAL" clId="{3FBC77E1-FE42-4F9E-B4B2-3759F3328945}" dt="2026-04-29T14:34:48.877" v="21375"/>
          <ac:spMkLst>
            <pc:docMk/>
            <pc:sldMk cId="2464040935" sldId="1106"/>
            <ac:spMk id="307" creationId="{6115535F-A81E-4FB0-9659-C72486A687FD}"/>
          </ac:spMkLst>
        </pc:spChg>
        <pc:spChg chg="add mod">
          <ac:chgData name="Stalin Jacob Wilson Packia Dhas" userId="050d7d71-3621-4503-95e8-1c9a9d962492" providerId="ADAL" clId="{3FBC77E1-FE42-4F9E-B4B2-3759F3328945}" dt="2026-04-29T14:34:48.884" v="21384"/>
          <ac:spMkLst>
            <pc:docMk/>
            <pc:sldMk cId="2464040935" sldId="1106"/>
            <ac:spMk id="308" creationId="{AF0EE259-E8C6-4E3A-B9B4-05CD186A2534}"/>
          </ac:spMkLst>
        </pc:spChg>
        <pc:spChg chg="add mod">
          <ac:chgData name="Stalin Jacob Wilson Packia Dhas" userId="050d7d71-3621-4503-95e8-1c9a9d962492" providerId="ADAL" clId="{3FBC77E1-FE42-4F9E-B4B2-3759F3328945}" dt="2026-04-29T14:34:48.884" v="21393"/>
          <ac:spMkLst>
            <pc:docMk/>
            <pc:sldMk cId="2464040935" sldId="1106"/>
            <ac:spMk id="309" creationId="{3C35E4EC-3CE4-4E24-B198-966D23D687C6}"/>
          </ac:spMkLst>
        </pc:spChg>
        <pc:spChg chg="add mod">
          <ac:chgData name="Stalin Jacob Wilson Packia Dhas" userId="050d7d71-3621-4503-95e8-1c9a9d962492" providerId="ADAL" clId="{3FBC77E1-FE42-4F9E-B4B2-3759F3328945}" dt="2026-04-29T14:34:48.891" v="21402"/>
          <ac:spMkLst>
            <pc:docMk/>
            <pc:sldMk cId="2464040935" sldId="1106"/>
            <ac:spMk id="310" creationId="{282C94B3-D33A-4477-945B-81171C12C1BC}"/>
          </ac:spMkLst>
        </pc:spChg>
        <pc:spChg chg="add mod">
          <ac:chgData name="Stalin Jacob Wilson Packia Dhas" userId="050d7d71-3621-4503-95e8-1c9a9d962492" providerId="ADAL" clId="{3FBC77E1-FE42-4F9E-B4B2-3759F3328945}" dt="2026-04-29T14:34:48.891" v="21411"/>
          <ac:spMkLst>
            <pc:docMk/>
            <pc:sldMk cId="2464040935" sldId="1106"/>
            <ac:spMk id="311" creationId="{4155EC27-0DC8-4A1F-BE75-A56775A7BC29}"/>
          </ac:spMkLst>
        </pc:spChg>
        <pc:spChg chg="add mod">
          <ac:chgData name="Stalin Jacob Wilson Packia Dhas" userId="050d7d71-3621-4503-95e8-1c9a9d962492" providerId="ADAL" clId="{3FBC77E1-FE42-4F9E-B4B2-3759F3328945}" dt="2026-04-29T14:34:48.891" v="21420"/>
          <ac:spMkLst>
            <pc:docMk/>
            <pc:sldMk cId="2464040935" sldId="1106"/>
            <ac:spMk id="312" creationId="{5CD8728A-40E4-4783-8E4A-868EEC238B82}"/>
          </ac:spMkLst>
        </pc:spChg>
        <pc:spChg chg="add mod">
          <ac:chgData name="Stalin Jacob Wilson Packia Dhas" userId="050d7d71-3621-4503-95e8-1c9a9d962492" providerId="ADAL" clId="{3FBC77E1-FE42-4F9E-B4B2-3759F3328945}" dt="2026-04-29T14:34:48.899" v="21429"/>
          <ac:spMkLst>
            <pc:docMk/>
            <pc:sldMk cId="2464040935" sldId="1106"/>
            <ac:spMk id="313" creationId="{82512357-3ED7-4294-B05B-B2B7A7664AAB}"/>
          </ac:spMkLst>
        </pc:spChg>
        <pc:spChg chg="add mod">
          <ac:chgData name="Stalin Jacob Wilson Packia Dhas" userId="050d7d71-3621-4503-95e8-1c9a9d962492" providerId="ADAL" clId="{3FBC77E1-FE42-4F9E-B4B2-3759F3328945}" dt="2026-04-29T14:34:48.899" v="21438"/>
          <ac:spMkLst>
            <pc:docMk/>
            <pc:sldMk cId="2464040935" sldId="1106"/>
            <ac:spMk id="314" creationId="{E2FBD2D4-3F3B-4914-9922-440D4500044E}"/>
          </ac:spMkLst>
        </pc:spChg>
        <pc:spChg chg="add mod">
          <ac:chgData name="Stalin Jacob Wilson Packia Dhas" userId="050d7d71-3621-4503-95e8-1c9a9d962492" providerId="ADAL" clId="{3FBC77E1-FE42-4F9E-B4B2-3759F3328945}" dt="2026-04-29T14:34:48.909" v="21447"/>
          <ac:spMkLst>
            <pc:docMk/>
            <pc:sldMk cId="2464040935" sldId="1106"/>
            <ac:spMk id="315" creationId="{2D4EC5A1-BAE9-4781-8256-3A6F674F896A}"/>
          </ac:spMkLst>
        </pc:spChg>
        <pc:spChg chg="add mod">
          <ac:chgData name="Stalin Jacob Wilson Packia Dhas" userId="050d7d71-3621-4503-95e8-1c9a9d962492" providerId="ADAL" clId="{3FBC77E1-FE42-4F9E-B4B2-3759F3328945}" dt="2026-04-29T14:34:48.913" v="21456"/>
          <ac:spMkLst>
            <pc:docMk/>
            <pc:sldMk cId="2464040935" sldId="1106"/>
            <ac:spMk id="316" creationId="{F653E4F1-A7FB-4E6F-A792-21B97EC8BB3D}"/>
          </ac:spMkLst>
        </pc:spChg>
        <pc:spChg chg="add mod">
          <ac:chgData name="Stalin Jacob Wilson Packia Dhas" userId="050d7d71-3621-4503-95e8-1c9a9d962492" providerId="ADAL" clId="{3FBC77E1-FE42-4F9E-B4B2-3759F3328945}" dt="2026-04-29T14:34:48.916" v="21465"/>
          <ac:spMkLst>
            <pc:docMk/>
            <pc:sldMk cId="2464040935" sldId="1106"/>
            <ac:spMk id="317" creationId="{2B5A3DEF-8F16-40DD-B0E6-0392D0E75FBA}"/>
          </ac:spMkLst>
        </pc:spChg>
        <pc:spChg chg="add mod">
          <ac:chgData name="Stalin Jacob Wilson Packia Dhas" userId="050d7d71-3621-4503-95e8-1c9a9d962492" providerId="ADAL" clId="{3FBC77E1-FE42-4F9E-B4B2-3759F3328945}" dt="2026-04-29T14:34:48.919" v="21474"/>
          <ac:spMkLst>
            <pc:docMk/>
            <pc:sldMk cId="2464040935" sldId="1106"/>
            <ac:spMk id="318" creationId="{41F14198-FD04-46EB-A0BB-E5F63ECA7EA6}"/>
          </ac:spMkLst>
        </pc:spChg>
        <pc:spChg chg="add mod">
          <ac:chgData name="Stalin Jacob Wilson Packia Dhas" userId="050d7d71-3621-4503-95e8-1c9a9d962492" providerId="ADAL" clId="{3FBC77E1-FE42-4F9E-B4B2-3759F3328945}" dt="2026-04-29T14:34:48.920" v="21483"/>
          <ac:spMkLst>
            <pc:docMk/>
            <pc:sldMk cId="2464040935" sldId="1106"/>
            <ac:spMk id="319" creationId="{46D57886-713F-42EC-9D8E-C3415590504D}"/>
          </ac:spMkLst>
        </pc:spChg>
        <pc:spChg chg="add mod">
          <ac:chgData name="Stalin Jacob Wilson Packia Dhas" userId="050d7d71-3621-4503-95e8-1c9a9d962492" providerId="ADAL" clId="{3FBC77E1-FE42-4F9E-B4B2-3759F3328945}" dt="2026-04-29T14:34:48.924" v="21492"/>
          <ac:spMkLst>
            <pc:docMk/>
            <pc:sldMk cId="2464040935" sldId="1106"/>
            <ac:spMk id="320" creationId="{5244EE03-6EC6-4945-8B59-2C3480675028}"/>
          </ac:spMkLst>
        </pc:spChg>
        <pc:spChg chg="add mod">
          <ac:chgData name="Stalin Jacob Wilson Packia Dhas" userId="050d7d71-3621-4503-95e8-1c9a9d962492" providerId="ADAL" clId="{3FBC77E1-FE42-4F9E-B4B2-3759F3328945}" dt="2026-04-29T14:34:48.924" v="21501"/>
          <ac:spMkLst>
            <pc:docMk/>
            <pc:sldMk cId="2464040935" sldId="1106"/>
            <ac:spMk id="321" creationId="{43D0E96E-06CB-47A9-9E16-B0288BE33D37}"/>
          </ac:spMkLst>
        </pc:spChg>
        <pc:spChg chg="add mod">
          <ac:chgData name="Stalin Jacob Wilson Packia Dhas" userId="050d7d71-3621-4503-95e8-1c9a9d962492" providerId="ADAL" clId="{3FBC77E1-FE42-4F9E-B4B2-3759F3328945}" dt="2026-04-29T14:34:48.924" v="21510"/>
          <ac:spMkLst>
            <pc:docMk/>
            <pc:sldMk cId="2464040935" sldId="1106"/>
            <ac:spMk id="322" creationId="{248CDF8C-D6C5-4A6C-A787-4E8E52BF2728}"/>
          </ac:spMkLst>
        </pc:spChg>
        <pc:spChg chg="add mod">
          <ac:chgData name="Stalin Jacob Wilson Packia Dhas" userId="050d7d71-3621-4503-95e8-1c9a9d962492" providerId="ADAL" clId="{3FBC77E1-FE42-4F9E-B4B2-3759F3328945}" dt="2026-04-29T14:34:48.935" v="21519"/>
          <ac:spMkLst>
            <pc:docMk/>
            <pc:sldMk cId="2464040935" sldId="1106"/>
            <ac:spMk id="323" creationId="{225EB370-C607-4593-87B3-970725B614A9}"/>
          </ac:spMkLst>
        </pc:spChg>
        <pc:spChg chg="add mod">
          <ac:chgData name="Stalin Jacob Wilson Packia Dhas" userId="050d7d71-3621-4503-95e8-1c9a9d962492" providerId="ADAL" clId="{3FBC77E1-FE42-4F9E-B4B2-3759F3328945}" dt="2026-04-29T14:34:48.935" v="21528"/>
          <ac:spMkLst>
            <pc:docMk/>
            <pc:sldMk cId="2464040935" sldId="1106"/>
            <ac:spMk id="324" creationId="{9EAB5085-BC7E-4D77-ACB1-3BC9A61A19B2}"/>
          </ac:spMkLst>
        </pc:spChg>
        <pc:spChg chg="add mod">
          <ac:chgData name="Stalin Jacob Wilson Packia Dhas" userId="050d7d71-3621-4503-95e8-1c9a9d962492" providerId="ADAL" clId="{3FBC77E1-FE42-4F9E-B4B2-3759F3328945}" dt="2026-04-29T14:34:48.942" v="21537"/>
          <ac:spMkLst>
            <pc:docMk/>
            <pc:sldMk cId="2464040935" sldId="1106"/>
            <ac:spMk id="325" creationId="{CF926E84-E61C-4754-8E02-0BD4D82D5FF4}"/>
          </ac:spMkLst>
        </pc:spChg>
        <pc:spChg chg="add mod">
          <ac:chgData name="Stalin Jacob Wilson Packia Dhas" userId="050d7d71-3621-4503-95e8-1c9a9d962492" providerId="ADAL" clId="{3FBC77E1-FE42-4F9E-B4B2-3759F3328945}" dt="2026-04-29T14:34:48.946" v="21546"/>
          <ac:spMkLst>
            <pc:docMk/>
            <pc:sldMk cId="2464040935" sldId="1106"/>
            <ac:spMk id="326" creationId="{C6AA9DDD-C235-4EC9-8638-E5F0BE65C27B}"/>
          </ac:spMkLst>
        </pc:spChg>
        <pc:spChg chg="add mod">
          <ac:chgData name="Stalin Jacob Wilson Packia Dhas" userId="050d7d71-3621-4503-95e8-1c9a9d962492" providerId="ADAL" clId="{3FBC77E1-FE42-4F9E-B4B2-3759F3328945}" dt="2026-04-29T14:34:48.949" v="21555"/>
          <ac:spMkLst>
            <pc:docMk/>
            <pc:sldMk cId="2464040935" sldId="1106"/>
            <ac:spMk id="327" creationId="{43F22924-5BFD-43BF-A0FA-42FB7F610EDB}"/>
          </ac:spMkLst>
        </pc:spChg>
        <pc:spChg chg="add mod">
          <ac:chgData name="Stalin Jacob Wilson Packia Dhas" userId="050d7d71-3621-4503-95e8-1c9a9d962492" providerId="ADAL" clId="{3FBC77E1-FE42-4F9E-B4B2-3759F3328945}" dt="2026-04-29T14:34:48.951" v="21564"/>
          <ac:spMkLst>
            <pc:docMk/>
            <pc:sldMk cId="2464040935" sldId="1106"/>
            <ac:spMk id="328" creationId="{4234442E-682B-4669-A88E-4C916A68BB11}"/>
          </ac:spMkLst>
        </pc:spChg>
        <pc:spChg chg="add mod">
          <ac:chgData name="Stalin Jacob Wilson Packia Dhas" userId="050d7d71-3621-4503-95e8-1c9a9d962492" providerId="ADAL" clId="{3FBC77E1-FE42-4F9E-B4B2-3759F3328945}" dt="2026-04-29T14:34:48.957" v="21573"/>
          <ac:spMkLst>
            <pc:docMk/>
            <pc:sldMk cId="2464040935" sldId="1106"/>
            <ac:spMk id="329" creationId="{D6B7C5AB-04DB-46C8-B29F-B84170F5099B}"/>
          </ac:spMkLst>
        </pc:spChg>
        <pc:spChg chg="add mod">
          <ac:chgData name="Stalin Jacob Wilson Packia Dhas" userId="050d7d71-3621-4503-95e8-1c9a9d962492" providerId="ADAL" clId="{3FBC77E1-FE42-4F9E-B4B2-3759F3328945}" dt="2026-04-29T14:34:48.957" v="21582"/>
          <ac:spMkLst>
            <pc:docMk/>
            <pc:sldMk cId="2464040935" sldId="1106"/>
            <ac:spMk id="330" creationId="{F6B03C72-B0F4-4DED-B640-078419710078}"/>
          </ac:spMkLst>
        </pc:spChg>
        <pc:spChg chg="add mod">
          <ac:chgData name="Stalin Jacob Wilson Packia Dhas" userId="050d7d71-3621-4503-95e8-1c9a9d962492" providerId="ADAL" clId="{3FBC77E1-FE42-4F9E-B4B2-3759F3328945}" dt="2026-04-29T14:34:48.957" v="21591"/>
          <ac:spMkLst>
            <pc:docMk/>
            <pc:sldMk cId="2464040935" sldId="1106"/>
            <ac:spMk id="331" creationId="{EBCC85C0-365C-4319-AC5A-30F9AA0D75A3}"/>
          </ac:spMkLst>
        </pc:spChg>
        <pc:spChg chg="add mod">
          <ac:chgData name="Stalin Jacob Wilson Packia Dhas" userId="050d7d71-3621-4503-95e8-1c9a9d962492" providerId="ADAL" clId="{3FBC77E1-FE42-4F9E-B4B2-3759F3328945}" dt="2026-04-29T14:34:48.966" v="21600"/>
          <ac:spMkLst>
            <pc:docMk/>
            <pc:sldMk cId="2464040935" sldId="1106"/>
            <ac:spMk id="332" creationId="{67F31E5E-681C-427B-8EEF-D6B0DBED8D03}"/>
          </ac:spMkLst>
        </pc:spChg>
        <pc:spChg chg="add mod">
          <ac:chgData name="Stalin Jacob Wilson Packia Dhas" userId="050d7d71-3621-4503-95e8-1c9a9d962492" providerId="ADAL" clId="{3FBC77E1-FE42-4F9E-B4B2-3759F3328945}" dt="2026-04-29T14:34:48.966" v="21609"/>
          <ac:spMkLst>
            <pc:docMk/>
            <pc:sldMk cId="2464040935" sldId="1106"/>
            <ac:spMk id="333" creationId="{4E2E1695-E093-4876-9A74-C52BA212A29A}"/>
          </ac:spMkLst>
        </pc:spChg>
        <pc:spChg chg="add mod">
          <ac:chgData name="Stalin Jacob Wilson Packia Dhas" userId="050d7d71-3621-4503-95e8-1c9a9d962492" providerId="ADAL" clId="{3FBC77E1-FE42-4F9E-B4B2-3759F3328945}" dt="2026-04-29T14:34:48.974" v="21618"/>
          <ac:spMkLst>
            <pc:docMk/>
            <pc:sldMk cId="2464040935" sldId="1106"/>
            <ac:spMk id="334" creationId="{A9BFAA40-4A6A-4BAD-B22B-4FFCE3AA6694}"/>
          </ac:spMkLst>
        </pc:spChg>
        <pc:spChg chg="add mod">
          <ac:chgData name="Stalin Jacob Wilson Packia Dhas" userId="050d7d71-3621-4503-95e8-1c9a9d962492" providerId="ADAL" clId="{3FBC77E1-FE42-4F9E-B4B2-3759F3328945}" dt="2026-04-29T14:34:48.974" v="21627"/>
          <ac:spMkLst>
            <pc:docMk/>
            <pc:sldMk cId="2464040935" sldId="1106"/>
            <ac:spMk id="335" creationId="{E15F2780-2F8C-4761-A7AC-8474D1E5DF14}"/>
          </ac:spMkLst>
        </pc:spChg>
        <pc:spChg chg="add mod">
          <ac:chgData name="Stalin Jacob Wilson Packia Dhas" userId="050d7d71-3621-4503-95e8-1c9a9d962492" providerId="ADAL" clId="{3FBC77E1-FE42-4F9E-B4B2-3759F3328945}" dt="2026-04-29T14:34:48.982" v="21636"/>
          <ac:spMkLst>
            <pc:docMk/>
            <pc:sldMk cId="2464040935" sldId="1106"/>
            <ac:spMk id="336" creationId="{B7A00836-73AF-41F7-B0F3-44408FB37A54}"/>
          </ac:spMkLst>
        </pc:spChg>
        <pc:spChg chg="add mod">
          <ac:chgData name="Stalin Jacob Wilson Packia Dhas" userId="050d7d71-3621-4503-95e8-1c9a9d962492" providerId="ADAL" clId="{3FBC77E1-FE42-4F9E-B4B2-3759F3328945}" dt="2026-04-29T14:34:48.983" v="21645"/>
          <ac:spMkLst>
            <pc:docMk/>
            <pc:sldMk cId="2464040935" sldId="1106"/>
            <ac:spMk id="337" creationId="{36C8F014-0634-44E7-B8AE-ABB8E9CED5DD}"/>
          </ac:spMkLst>
        </pc:spChg>
        <pc:spChg chg="add mod">
          <ac:chgData name="Stalin Jacob Wilson Packia Dhas" userId="050d7d71-3621-4503-95e8-1c9a9d962492" providerId="ADAL" clId="{3FBC77E1-FE42-4F9E-B4B2-3759F3328945}" dt="2026-04-29T14:34:48.983" v="21654"/>
          <ac:spMkLst>
            <pc:docMk/>
            <pc:sldMk cId="2464040935" sldId="1106"/>
            <ac:spMk id="338" creationId="{9567B508-1A31-4A2B-B3BE-11F8AE89DE30}"/>
          </ac:spMkLst>
        </pc:spChg>
        <pc:spChg chg="add mod">
          <ac:chgData name="Stalin Jacob Wilson Packia Dhas" userId="050d7d71-3621-4503-95e8-1c9a9d962492" providerId="ADAL" clId="{3FBC77E1-FE42-4F9E-B4B2-3759F3328945}" dt="2026-04-29T14:34:48.991" v="21663"/>
          <ac:spMkLst>
            <pc:docMk/>
            <pc:sldMk cId="2464040935" sldId="1106"/>
            <ac:spMk id="339" creationId="{157B1161-3FA5-4EFF-8C16-28F3F5DE4D7F}"/>
          </ac:spMkLst>
        </pc:spChg>
        <pc:spChg chg="add mod">
          <ac:chgData name="Stalin Jacob Wilson Packia Dhas" userId="050d7d71-3621-4503-95e8-1c9a9d962492" providerId="ADAL" clId="{3FBC77E1-FE42-4F9E-B4B2-3759F3328945}" dt="2026-04-29T14:34:48.993" v="21672"/>
          <ac:spMkLst>
            <pc:docMk/>
            <pc:sldMk cId="2464040935" sldId="1106"/>
            <ac:spMk id="340" creationId="{ECCD1478-5250-45F1-8522-BE7D8B7DE9BF}"/>
          </ac:spMkLst>
        </pc:spChg>
        <pc:spChg chg="add mod">
          <ac:chgData name="Stalin Jacob Wilson Packia Dhas" userId="050d7d71-3621-4503-95e8-1c9a9d962492" providerId="ADAL" clId="{3FBC77E1-FE42-4F9E-B4B2-3759F3328945}" dt="2026-04-29T14:34:48.999" v="21681"/>
          <ac:spMkLst>
            <pc:docMk/>
            <pc:sldMk cId="2464040935" sldId="1106"/>
            <ac:spMk id="341" creationId="{1A5B2549-0635-4BFE-A58A-B06622D43336}"/>
          </ac:spMkLst>
        </pc:spChg>
        <pc:spChg chg="add mod">
          <ac:chgData name="Stalin Jacob Wilson Packia Dhas" userId="050d7d71-3621-4503-95e8-1c9a9d962492" providerId="ADAL" clId="{3FBC77E1-FE42-4F9E-B4B2-3759F3328945}" dt="2026-04-29T14:34:48.999" v="21690"/>
          <ac:spMkLst>
            <pc:docMk/>
            <pc:sldMk cId="2464040935" sldId="1106"/>
            <ac:spMk id="342" creationId="{DFB40979-A222-4B55-82AF-D2E5E6DDF753}"/>
          </ac:spMkLst>
        </pc:spChg>
        <pc:spChg chg="add mod">
          <ac:chgData name="Stalin Jacob Wilson Packia Dhas" userId="050d7d71-3621-4503-95e8-1c9a9d962492" providerId="ADAL" clId="{3FBC77E1-FE42-4F9E-B4B2-3759F3328945}" dt="2026-04-29T14:34:48.999" v="21699"/>
          <ac:spMkLst>
            <pc:docMk/>
            <pc:sldMk cId="2464040935" sldId="1106"/>
            <ac:spMk id="343" creationId="{B502072D-F234-4508-8C8E-4C4A7E57612E}"/>
          </ac:spMkLst>
        </pc:spChg>
        <pc:spChg chg="add mod">
          <ac:chgData name="Stalin Jacob Wilson Packia Dhas" userId="050d7d71-3621-4503-95e8-1c9a9d962492" providerId="ADAL" clId="{3FBC77E1-FE42-4F9E-B4B2-3759F3328945}" dt="2026-04-29T14:34:49.007" v="21708"/>
          <ac:spMkLst>
            <pc:docMk/>
            <pc:sldMk cId="2464040935" sldId="1106"/>
            <ac:spMk id="344" creationId="{F99A20CE-652B-4880-9DFE-B88105790A2A}"/>
          </ac:spMkLst>
        </pc:spChg>
        <pc:spChg chg="add mod">
          <ac:chgData name="Stalin Jacob Wilson Packia Dhas" userId="050d7d71-3621-4503-95e8-1c9a9d962492" providerId="ADAL" clId="{3FBC77E1-FE42-4F9E-B4B2-3759F3328945}" dt="2026-04-29T14:34:49.007" v="21717"/>
          <ac:spMkLst>
            <pc:docMk/>
            <pc:sldMk cId="2464040935" sldId="1106"/>
            <ac:spMk id="345" creationId="{99D2D602-8764-4BFE-BA0A-76E0D9AFBE07}"/>
          </ac:spMkLst>
        </pc:spChg>
        <pc:spChg chg="add mod">
          <ac:chgData name="Stalin Jacob Wilson Packia Dhas" userId="050d7d71-3621-4503-95e8-1c9a9d962492" providerId="ADAL" clId="{3FBC77E1-FE42-4F9E-B4B2-3759F3328945}" dt="2026-04-29T14:34:49.007" v="21726"/>
          <ac:spMkLst>
            <pc:docMk/>
            <pc:sldMk cId="2464040935" sldId="1106"/>
            <ac:spMk id="346" creationId="{7593538A-D99C-418F-83D3-7B41D1186AE9}"/>
          </ac:spMkLst>
        </pc:spChg>
        <pc:spChg chg="add mod">
          <ac:chgData name="Stalin Jacob Wilson Packia Dhas" userId="050d7d71-3621-4503-95e8-1c9a9d962492" providerId="ADAL" clId="{3FBC77E1-FE42-4F9E-B4B2-3759F3328945}" dt="2026-04-29T14:34:49.016" v="21735"/>
          <ac:spMkLst>
            <pc:docMk/>
            <pc:sldMk cId="2464040935" sldId="1106"/>
            <ac:spMk id="347" creationId="{467B2557-7CAC-451B-9EB5-98054BBED24F}"/>
          </ac:spMkLst>
        </pc:spChg>
        <pc:spChg chg="add mod">
          <ac:chgData name="Stalin Jacob Wilson Packia Dhas" userId="050d7d71-3621-4503-95e8-1c9a9d962492" providerId="ADAL" clId="{3FBC77E1-FE42-4F9E-B4B2-3759F3328945}" dt="2026-04-29T14:34:49.016" v="21744"/>
          <ac:spMkLst>
            <pc:docMk/>
            <pc:sldMk cId="2464040935" sldId="1106"/>
            <ac:spMk id="348" creationId="{22704ACA-D417-4F68-AF8C-B9CDD1D4BAFB}"/>
          </ac:spMkLst>
        </pc:spChg>
        <pc:spChg chg="add mod">
          <ac:chgData name="Stalin Jacob Wilson Packia Dhas" userId="050d7d71-3621-4503-95e8-1c9a9d962492" providerId="ADAL" clId="{3FBC77E1-FE42-4F9E-B4B2-3759F3328945}" dt="2026-04-29T14:34:49.023" v="21753"/>
          <ac:spMkLst>
            <pc:docMk/>
            <pc:sldMk cId="2464040935" sldId="1106"/>
            <ac:spMk id="349" creationId="{FA764095-484B-4709-93DE-B66B85DDB1D1}"/>
          </ac:spMkLst>
        </pc:spChg>
        <pc:spChg chg="add mod">
          <ac:chgData name="Stalin Jacob Wilson Packia Dhas" userId="050d7d71-3621-4503-95e8-1c9a9d962492" providerId="ADAL" clId="{3FBC77E1-FE42-4F9E-B4B2-3759F3328945}" dt="2026-04-29T14:34:49.027" v="21762"/>
          <ac:spMkLst>
            <pc:docMk/>
            <pc:sldMk cId="2464040935" sldId="1106"/>
            <ac:spMk id="350" creationId="{0104C210-6E5A-4DBA-A87C-0B32BE7CFBB8}"/>
          </ac:spMkLst>
        </pc:spChg>
        <pc:spChg chg="add mod">
          <ac:chgData name="Stalin Jacob Wilson Packia Dhas" userId="050d7d71-3621-4503-95e8-1c9a9d962492" providerId="ADAL" clId="{3FBC77E1-FE42-4F9E-B4B2-3759F3328945}" dt="2026-04-29T14:34:49.032" v="21771"/>
          <ac:spMkLst>
            <pc:docMk/>
            <pc:sldMk cId="2464040935" sldId="1106"/>
            <ac:spMk id="351" creationId="{E129711A-BA50-450E-AA45-27D39F7F1FAD}"/>
          </ac:spMkLst>
        </pc:spChg>
        <pc:spChg chg="add mod">
          <ac:chgData name="Stalin Jacob Wilson Packia Dhas" userId="050d7d71-3621-4503-95e8-1c9a9d962492" providerId="ADAL" clId="{3FBC77E1-FE42-4F9E-B4B2-3759F3328945}" dt="2026-04-29T14:34:49.035" v="21780"/>
          <ac:spMkLst>
            <pc:docMk/>
            <pc:sldMk cId="2464040935" sldId="1106"/>
            <ac:spMk id="352" creationId="{2E57F9B3-EB11-45CC-8E3B-72DD1B080DFC}"/>
          </ac:spMkLst>
        </pc:spChg>
        <pc:spChg chg="add mod">
          <ac:chgData name="Stalin Jacob Wilson Packia Dhas" userId="050d7d71-3621-4503-95e8-1c9a9d962492" providerId="ADAL" clId="{3FBC77E1-FE42-4F9E-B4B2-3759F3328945}" dt="2026-04-29T14:34:49.035" v="21789"/>
          <ac:spMkLst>
            <pc:docMk/>
            <pc:sldMk cId="2464040935" sldId="1106"/>
            <ac:spMk id="353" creationId="{B79E05CF-1B0C-4640-B718-2FC20B9507E4}"/>
          </ac:spMkLst>
        </pc:spChg>
        <pc:spChg chg="add mod">
          <ac:chgData name="Stalin Jacob Wilson Packia Dhas" userId="050d7d71-3621-4503-95e8-1c9a9d962492" providerId="ADAL" clId="{3FBC77E1-FE42-4F9E-B4B2-3759F3328945}" dt="2026-04-29T14:34:49.041" v="21798"/>
          <ac:spMkLst>
            <pc:docMk/>
            <pc:sldMk cId="2464040935" sldId="1106"/>
            <ac:spMk id="354" creationId="{3D6E38DF-C516-447C-9437-674DBCCCAB65}"/>
          </ac:spMkLst>
        </pc:spChg>
        <pc:spChg chg="add mod">
          <ac:chgData name="Stalin Jacob Wilson Packia Dhas" userId="050d7d71-3621-4503-95e8-1c9a9d962492" providerId="ADAL" clId="{3FBC77E1-FE42-4F9E-B4B2-3759F3328945}" dt="2026-04-29T14:34:49.041" v="21807"/>
          <ac:spMkLst>
            <pc:docMk/>
            <pc:sldMk cId="2464040935" sldId="1106"/>
            <ac:spMk id="355" creationId="{E5E03424-0564-4D57-98B0-780EAE3794BC}"/>
          </ac:spMkLst>
        </pc:spChg>
        <pc:spChg chg="add mod">
          <ac:chgData name="Stalin Jacob Wilson Packia Dhas" userId="050d7d71-3621-4503-95e8-1c9a9d962492" providerId="ADAL" clId="{3FBC77E1-FE42-4F9E-B4B2-3759F3328945}" dt="2026-04-29T14:34:49.041" v="21816"/>
          <ac:spMkLst>
            <pc:docMk/>
            <pc:sldMk cId="2464040935" sldId="1106"/>
            <ac:spMk id="356" creationId="{B34275E4-281D-45AF-8581-91B36737C6E9}"/>
          </ac:spMkLst>
        </pc:spChg>
        <pc:spChg chg="add mod">
          <ac:chgData name="Stalin Jacob Wilson Packia Dhas" userId="050d7d71-3621-4503-95e8-1c9a9d962492" providerId="ADAL" clId="{3FBC77E1-FE42-4F9E-B4B2-3759F3328945}" dt="2026-04-29T14:34:49.049" v="21825"/>
          <ac:spMkLst>
            <pc:docMk/>
            <pc:sldMk cId="2464040935" sldId="1106"/>
            <ac:spMk id="357" creationId="{F6EFC3AC-1BE5-46CE-9AD8-4AA3BDEAECFA}"/>
          </ac:spMkLst>
        </pc:spChg>
        <pc:spChg chg="add mod">
          <ac:chgData name="Stalin Jacob Wilson Packia Dhas" userId="050d7d71-3621-4503-95e8-1c9a9d962492" providerId="ADAL" clId="{3FBC77E1-FE42-4F9E-B4B2-3759F3328945}" dt="2026-04-29T14:34:49.049" v="21834"/>
          <ac:spMkLst>
            <pc:docMk/>
            <pc:sldMk cId="2464040935" sldId="1106"/>
            <ac:spMk id="358" creationId="{62590D79-D05D-4A4B-A6FD-B090D2F72025}"/>
          </ac:spMkLst>
        </pc:spChg>
        <pc:spChg chg="add mod">
          <ac:chgData name="Stalin Jacob Wilson Packia Dhas" userId="050d7d71-3621-4503-95e8-1c9a9d962492" providerId="ADAL" clId="{3FBC77E1-FE42-4F9E-B4B2-3759F3328945}" dt="2026-04-29T14:34:49.057" v="21843"/>
          <ac:spMkLst>
            <pc:docMk/>
            <pc:sldMk cId="2464040935" sldId="1106"/>
            <ac:spMk id="359" creationId="{544FD4B9-B3C2-4CF3-982C-06910E8E1104}"/>
          </ac:spMkLst>
        </pc:spChg>
        <pc:spChg chg="add mod">
          <ac:chgData name="Stalin Jacob Wilson Packia Dhas" userId="050d7d71-3621-4503-95e8-1c9a9d962492" providerId="ADAL" clId="{3FBC77E1-FE42-4F9E-B4B2-3759F3328945}" dt="2026-04-29T14:34:49.057" v="21852"/>
          <ac:spMkLst>
            <pc:docMk/>
            <pc:sldMk cId="2464040935" sldId="1106"/>
            <ac:spMk id="360" creationId="{C38604FC-8C72-4A55-A338-1A1FE91372D2}"/>
          </ac:spMkLst>
        </pc:spChg>
        <pc:spChg chg="add mod">
          <ac:chgData name="Stalin Jacob Wilson Packia Dhas" userId="050d7d71-3621-4503-95e8-1c9a9d962492" providerId="ADAL" clId="{3FBC77E1-FE42-4F9E-B4B2-3759F3328945}" dt="2026-04-29T14:34:49.057" v="21861"/>
          <ac:spMkLst>
            <pc:docMk/>
            <pc:sldMk cId="2464040935" sldId="1106"/>
            <ac:spMk id="361" creationId="{BA1EAA23-CD13-47CD-B021-21A060E5FF33}"/>
          </ac:spMkLst>
        </pc:spChg>
        <pc:spChg chg="add mod">
          <ac:chgData name="Stalin Jacob Wilson Packia Dhas" userId="050d7d71-3621-4503-95e8-1c9a9d962492" providerId="ADAL" clId="{3FBC77E1-FE42-4F9E-B4B2-3759F3328945}" dt="2026-04-29T14:34:49.066" v="21870"/>
          <ac:spMkLst>
            <pc:docMk/>
            <pc:sldMk cId="2464040935" sldId="1106"/>
            <ac:spMk id="362" creationId="{CB6C0286-A520-43FA-925B-42C831457671}"/>
          </ac:spMkLst>
        </pc:spChg>
        <pc:spChg chg="add mod">
          <ac:chgData name="Stalin Jacob Wilson Packia Dhas" userId="050d7d71-3621-4503-95e8-1c9a9d962492" providerId="ADAL" clId="{3FBC77E1-FE42-4F9E-B4B2-3759F3328945}" dt="2026-04-29T14:34:49.066" v="21879"/>
          <ac:spMkLst>
            <pc:docMk/>
            <pc:sldMk cId="2464040935" sldId="1106"/>
            <ac:spMk id="363" creationId="{C57F3178-E7F7-4FDE-9736-2847C69DD6E1}"/>
          </ac:spMkLst>
        </pc:spChg>
        <pc:spChg chg="add mod">
          <ac:chgData name="Stalin Jacob Wilson Packia Dhas" userId="050d7d71-3621-4503-95e8-1c9a9d962492" providerId="ADAL" clId="{3FBC77E1-FE42-4F9E-B4B2-3759F3328945}" dt="2026-04-29T14:34:49.074" v="21888"/>
          <ac:spMkLst>
            <pc:docMk/>
            <pc:sldMk cId="2464040935" sldId="1106"/>
            <ac:spMk id="364" creationId="{CA3B3723-B4E8-4952-9CDB-11ADAEFEEE98}"/>
          </ac:spMkLst>
        </pc:spChg>
        <pc:spChg chg="add mod">
          <ac:chgData name="Stalin Jacob Wilson Packia Dhas" userId="050d7d71-3621-4503-95e8-1c9a9d962492" providerId="ADAL" clId="{3FBC77E1-FE42-4F9E-B4B2-3759F3328945}" dt="2026-04-29T14:34:49.077" v="21897"/>
          <ac:spMkLst>
            <pc:docMk/>
            <pc:sldMk cId="2464040935" sldId="1106"/>
            <ac:spMk id="365" creationId="{9D1A5D4B-0BD5-4B95-80FB-8EDEEF75F352}"/>
          </ac:spMkLst>
        </pc:spChg>
        <pc:spChg chg="add mod">
          <ac:chgData name="Stalin Jacob Wilson Packia Dhas" userId="050d7d71-3621-4503-95e8-1c9a9d962492" providerId="ADAL" clId="{3FBC77E1-FE42-4F9E-B4B2-3759F3328945}" dt="2026-04-29T14:34:49.077" v="21906"/>
          <ac:spMkLst>
            <pc:docMk/>
            <pc:sldMk cId="2464040935" sldId="1106"/>
            <ac:spMk id="366" creationId="{259BA6AA-975D-4861-AB23-9EDCDF5E0F2E}"/>
          </ac:spMkLst>
        </pc:spChg>
        <pc:spChg chg="add mod">
          <ac:chgData name="Stalin Jacob Wilson Packia Dhas" userId="050d7d71-3621-4503-95e8-1c9a9d962492" providerId="ADAL" clId="{3FBC77E1-FE42-4F9E-B4B2-3759F3328945}" dt="2026-04-29T14:34:49.083" v="21915"/>
          <ac:spMkLst>
            <pc:docMk/>
            <pc:sldMk cId="2464040935" sldId="1106"/>
            <ac:spMk id="367" creationId="{45BBAE38-70CF-4C5B-B63A-0B8FCF938448}"/>
          </ac:spMkLst>
        </pc:spChg>
        <pc:spChg chg="add mod">
          <ac:chgData name="Stalin Jacob Wilson Packia Dhas" userId="050d7d71-3621-4503-95e8-1c9a9d962492" providerId="ADAL" clId="{3FBC77E1-FE42-4F9E-B4B2-3759F3328945}" dt="2026-04-29T14:34:49.083" v="21924"/>
          <ac:spMkLst>
            <pc:docMk/>
            <pc:sldMk cId="2464040935" sldId="1106"/>
            <ac:spMk id="368" creationId="{5D28FD0B-DBBF-461A-8025-D61B4D76DD3D}"/>
          </ac:spMkLst>
        </pc:spChg>
        <pc:spChg chg="add mod">
          <ac:chgData name="Stalin Jacob Wilson Packia Dhas" userId="050d7d71-3621-4503-95e8-1c9a9d962492" providerId="ADAL" clId="{3FBC77E1-FE42-4F9E-B4B2-3759F3328945}" dt="2026-04-29T14:34:49.091" v="21933"/>
          <ac:spMkLst>
            <pc:docMk/>
            <pc:sldMk cId="2464040935" sldId="1106"/>
            <ac:spMk id="369" creationId="{6FFAFEBE-0422-40E2-8974-E78894612444}"/>
          </ac:spMkLst>
        </pc:spChg>
        <pc:spChg chg="add mod">
          <ac:chgData name="Stalin Jacob Wilson Packia Dhas" userId="050d7d71-3621-4503-95e8-1c9a9d962492" providerId="ADAL" clId="{3FBC77E1-FE42-4F9E-B4B2-3759F3328945}" dt="2026-04-29T14:34:49.091" v="21942"/>
          <ac:spMkLst>
            <pc:docMk/>
            <pc:sldMk cId="2464040935" sldId="1106"/>
            <ac:spMk id="370" creationId="{CEF79361-9A7B-458A-894A-1C4A3419F551}"/>
          </ac:spMkLst>
        </pc:spChg>
        <pc:spChg chg="add mod">
          <ac:chgData name="Stalin Jacob Wilson Packia Dhas" userId="050d7d71-3621-4503-95e8-1c9a9d962492" providerId="ADAL" clId="{3FBC77E1-FE42-4F9E-B4B2-3759F3328945}" dt="2026-04-29T14:34:49.091" v="21951"/>
          <ac:spMkLst>
            <pc:docMk/>
            <pc:sldMk cId="2464040935" sldId="1106"/>
            <ac:spMk id="371" creationId="{69C94017-D756-469A-BC51-327F54F35642}"/>
          </ac:spMkLst>
        </pc:spChg>
        <pc:spChg chg="add mod">
          <ac:chgData name="Stalin Jacob Wilson Packia Dhas" userId="050d7d71-3621-4503-95e8-1c9a9d962492" providerId="ADAL" clId="{3FBC77E1-FE42-4F9E-B4B2-3759F3328945}" dt="2026-04-29T14:34:49.099" v="21960"/>
          <ac:spMkLst>
            <pc:docMk/>
            <pc:sldMk cId="2464040935" sldId="1106"/>
            <ac:spMk id="372" creationId="{0BD61379-ED0A-4559-9557-736CAC5106AC}"/>
          </ac:spMkLst>
        </pc:spChg>
        <pc:spChg chg="add mod">
          <ac:chgData name="Stalin Jacob Wilson Packia Dhas" userId="050d7d71-3621-4503-95e8-1c9a9d962492" providerId="ADAL" clId="{3FBC77E1-FE42-4F9E-B4B2-3759F3328945}" dt="2026-04-29T14:34:49.099" v="21969"/>
          <ac:spMkLst>
            <pc:docMk/>
            <pc:sldMk cId="2464040935" sldId="1106"/>
            <ac:spMk id="373" creationId="{8CCF6D3F-543D-4768-9057-89DE31249F62}"/>
          </ac:spMkLst>
        </pc:spChg>
        <pc:spChg chg="add mod">
          <ac:chgData name="Stalin Jacob Wilson Packia Dhas" userId="050d7d71-3621-4503-95e8-1c9a9d962492" providerId="ADAL" clId="{3FBC77E1-FE42-4F9E-B4B2-3759F3328945}" dt="2026-04-29T14:34:49.108" v="21978"/>
          <ac:spMkLst>
            <pc:docMk/>
            <pc:sldMk cId="2464040935" sldId="1106"/>
            <ac:spMk id="374" creationId="{D119B582-8802-429F-840E-5E09F100FE7D}"/>
          </ac:spMkLst>
        </pc:spChg>
        <pc:spChg chg="add mod">
          <ac:chgData name="Stalin Jacob Wilson Packia Dhas" userId="050d7d71-3621-4503-95e8-1c9a9d962492" providerId="ADAL" clId="{3FBC77E1-FE42-4F9E-B4B2-3759F3328945}" dt="2026-04-29T14:34:49.108" v="21987"/>
          <ac:spMkLst>
            <pc:docMk/>
            <pc:sldMk cId="2464040935" sldId="1106"/>
            <ac:spMk id="375" creationId="{1BB48065-E49D-4F02-961F-563B7B933A5B}"/>
          </ac:spMkLst>
        </pc:spChg>
        <pc:spChg chg="add mod">
          <ac:chgData name="Stalin Jacob Wilson Packia Dhas" userId="050d7d71-3621-4503-95e8-1c9a9d962492" providerId="ADAL" clId="{3FBC77E1-FE42-4F9E-B4B2-3759F3328945}" dt="2026-04-29T14:34:49.108" v="21996"/>
          <ac:spMkLst>
            <pc:docMk/>
            <pc:sldMk cId="2464040935" sldId="1106"/>
            <ac:spMk id="376" creationId="{DB4D0D4E-F7AE-4C5A-A178-25FA5063CFEB}"/>
          </ac:spMkLst>
        </pc:spChg>
        <pc:spChg chg="add mod">
          <ac:chgData name="Stalin Jacob Wilson Packia Dhas" userId="050d7d71-3621-4503-95e8-1c9a9d962492" providerId="ADAL" clId="{3FBC77E1-FE42-4F9E-B4B2-3759F3328945}" dt="2026-04-29T14:34:49.116" v="22005"/>
          <ac:spMkLst>
            <pc:docMk/>
            <pc:sldMk cId="2464040935" sldId="1106"/>
            <ac:spMk id="377" creationId="{E5B97889-46D4-42FF-BC3B-710D6D36BA21}"/>
          </ac:spMkLst>
        </pc:spChg>
        <pc:spChg chg="add mod">
          <ac:chgData name="Stalin Jacob Wilson Packia Dhas" userId="050d7d71-3621-4503-95e8-1c9a9d962492" providerId="ADAL" clId="{3FBC77E1-FE42-4F9E-B4B2-3759F3328945}" dt="2026-04-29T14:34:49.116" v="22014"/>
          <ac:spMkLst>
            <pc:docMk/>
            <pc:sldMk cId="2464040935" sldId="1106"/>
            <ac:spMk id="378" creationId="{FC84CAA3-A151-4950-90E0-AE9B66916998}"/>
          </ac:spMkLst>
        </pc:spChg>
        <pc:spChg chg="add mod">
          <ac:chgData name="Stalin Jacob Wilson Packia Dhas" userId="050d7d71-3621-4503-95e8-1c9a9d962492" providerId="ADAL" clId="{3FBC77E1-FE42-4F9E-B4B2-3759F3328945}" dt="2026-04-29T14:34:49.124" v="22023"/>
          <ac:spMkLst>
            <pc:docMk/>
            <pc:sldMk cId="2464040935" sldId="1106"/>
            <ac:spMk id="379" creationId="{A426476A-A2CA-4D48-8CF3-E2E93594CCFB}"/>
          </ac:spMkLst>
        </pc:spChg>
        <pc:spChg chg="add mod">
          <ac:chgData name="Stalin Jacob Wilson Packia Dhas" userId="050d7d71-3621-4503-95e8-1c9a9d962492" providerId="ADAL" clId="{3FBC77E1-FE42-4F9E-B4B2-3759F3328945}" dt="2026-04-29T14:34:49.124" v="22032"/>
          <ac:spMkLst>
            <pc:docMk/>
            <pc:sldMk cId="2464040935" sldId="1106"/>
            <ac:spMk id="380" creationId="{F69C9046-F60B-4F7E-8FC6-2F66AEB452D5}"/>
          </ac:spMkLst>
        </pc:spChg>
        <pc:spChg chg="add mod">
          <ac:chgData name="Stalin Jacob Wilson Packia Dhas" userId="050d7d71-3621-4503-95e8-1c9a9d962492" providerId="ADAL" clId="{3FBC77E1-FE42-4F9E-B4B2-3759F3328945}" dt="2026-04-29T14:34:49.124" v="22041"/>
          <ac:spMkLst>
            <pc:docMk/>
            <pc:sldMk cId="2464040935" sldId="1106"/>
            <ac:spMk id="381" creationId="{AFFBB0AF-7BFF-4485-8EAA-D5CE9F50EC13}"/>
          </ac:spMkLst>
        </pc:spChg>
        <pc:spChg chg="add mod">
          <ac:chgData name="Stalin Jacob Wilson Packia Dhas" userId="050d7d71-3621-4503-95e8-1c9a9d962492" providerId="ADAL" clId="{3FBC77E1-FE42-4F9E-B4B2-3759F3328945}" dt="2026-04-29T14:34:49.132" v="22050"/>
          <ac:spMkLst>
            <pc:docMk/>
            <pc:sldMk cId="2464040935" sldId="1106"/>
            <ac:spMk id="382" creationId="{2B3E2F80-912C-4047-ACC0-B5ED4C033445}"/>
          </ac:spMkLst>
        </pc:spChg>
        <pc:spChg chg="add mod">
          <ac:chgData name="Stalin Jacob Wilson Packia Dhas" userId="050d7d71-3621-4503-95e8-1c9a9d962492" providerId="ADAL" clId="{3FBC77E1-FE42-4F9E-B4B2-3759F3328945}" dt="2026-04-29T14:34:49.136" v="22059"/>
          <ac:spMkLst>
            <pc:docMk/>
            <pc:sldMk cId="2464040935" sldId="1106"/>
            <ac:spMk id="383" creationId="{7A6E3688-CB19-49EA-9AA9-5949741A6695}"/>
          </ac:spMkLst>
        </pc:spChg>
        <pc:spChg chg="add mod">
          <ac:chgData name="Stalin Jacob Wilson Packia Dhas" userId="050d7d71-3621-4503-95e8-1c9a9d962492" providerId="ADAL" clId="{3FBC77E1-FE42-4F9E-B4B2-3759F3328945}" dt="2026-04-29T14:34:49.136" v="22068"/>
          <ac:spMkLst>
            <pc:docMk/>
            <pc:sldMk cId="2464040935" sldId="1106"/>
            <ac:spMk id="384" creationId="{90ABFEC3-BF2B-4F6B-AC6D-49D7F392FD63}"/>
          </ac:spMkLst>
        </pc:spChg>
        <pc:spChg chg="add mod">
          <ac:chgData name="Stalin Jacob Wilson Packia Dhas" userId="050d7d71-3621-4503-95e8-1c9a9d962492" providerId="ADAL" clId="{3FBC77E1-FE42-4F9E-B4B2-3759F3328945}" dt="2026-04-29T14:34:49.142" v="22077"/>
          <ac:spMkLst>
            <pc:docMk/>
            <pc:sldMk cId="2464040935" sldId="1106"/>
            <ac:spMk id="385" creationId="{C8D97027-5C41-4768-841F-F6307C7854A5}"/>
          </ac:spMkLst>
        </pc:spChg>
        <pc:spChg chg="add mod">
          <ac:chgData name="Stalin Jacob Wilson Packia Dhas" userId="050d7d71-3621-4503-95e8-1c9a9d962492" providerId="ADAL" clId="{3FBC77E1-FE42-4F9E-B4B2-3759F3328945}" dt="2026-04-29T14:34:49.142" v="22086"/>
          <ac:spMkLst>
            <pc:docMk/>
            <pc:sldMk cId="2464040935" sldId="1106"/>
            <ac:spMk id="386" creationId="{E1E14C50-D194-4F4E-8D2F-1787515029AA}"/>
          </ac:spMkLst>
        </pc:spChg>
        <pc:spChg chg="add mod">
          <ac:chgData name="Stalin Jacob Wilson Packia Dhas" userId="050d7d71-3621-4503-95e8-1c9a9d962492" providerId="ADAL" clId="{3FBC77E1-FE42-4F9E-B4B2-3759F3328945}" dt="2026-04-29T14:34:49.151" v="22095"/>
          <ac:spMkLst>
            <pc:docMk/>
            <pc:sldMk cId="2464040935" sldId="1106"/>
            <ac:spMk id="387" creationId="{FED7C2E2-7FB2-4B10-B0BD-BF225941FC05}"/>
          </ac:spMkLst>
        </pc:spChg>
        <pc:spChg chg="add mod">
          <ac:chgData name="Stalin Jacob Wilson Packia Dhas" userId="050d7d71-3621-4503-95e8-1c9a9d962492" providerId="ADAL" clId="{3FBC77E1-FE42-4F9E-B4B2-3759F3328945}" dt="2026-04-29T14:34:49.154" v="22104"/>
          <ac:spMkLst>
            <pc:docMk/>
            <pc:sldMk cId="2464040935" sldId="1106"/>
            <ac:spMk id="388" creationId="{EFC91485-128C-4693-A174-BB8A9F1DE647}"/>
          </ac:spMkLst>
        </pc:spChg>
        <pc:spChg chg="add mod">
          <ac:chgData name="Stalin Jacob Wilson Packia Dhas" userId="050d7d71-3621-4503-95e8-1c9a9d962492" providerId="ADAL" clId="{3FBC77E1-FE42-4F9E-B4B2-3759F3328945}" dt="2026-04-29T14:34:49.158" v="22113"/>
          <ac:spMkLst>
            <pc:docMk/>
            <pc:sldMk cId="2464040935" sldId="1106"/>
            <ac:spMk id="389" creationId="{16DB062F-E3D7-43E5-8A08-4337302B50AA}"/>
          </ac:spMkLst>
        </pc:spChg>
        <pc:spChg chg="add mod">
          <ac:chgData name="Stalin Jacob Wilson Packia Dhas" userId="050d7d71-3621-4503-95e8-1c9a9d962492" providerId="ADAL" clId="{3FBC77E1-FE42-4F9E-B4B2-3759F3328945}" dt="2026-04-29T14:34:49.158" v="22122"/>
          <ac:spMkLst>
            <pc:docMk/>
            <pc:sldMk cId="2464040935" sldId="1106"/>
            <ac:spMk id="390" creationId="{78BD2B2F-0C8A-4DD5-8CD4-AC26724B6693}"/>
          </ac:spMkLst>
        </pc:spChg>
        <pc:spChg chg="add mod">
          <ac:chgData name="Stalin Jacob Wilson Packia Dhas" userId="050d7d71-3621-4503-95e8-1c9a9d962492" providerId="ADAL" clId="{3FBC77E1-FE42-4F9E-B4B2-3759F3328945}" dt="2026-04-29T14:34:49.158" v="22131"/>
          <ac:spMkLst>
            <pc:docMk/>
            <pc:sldMk cId="2464040935" sldId="1106"/>
            <ac:spMk id="391" creationId="{86A0C6E8-FA18-4BD3-9285-B218287FF5B1}"/>
          </ac:spMkLst>
        </pc:spChg>
        <pc:spChg chg="add mod">
          <ac:chgData name="Stalin Jacob Wilson Packia Dhas" userId="050d7d71-3621-4503-95e8-1c9a9d962492" providerId="ADAL" clId="{3FBC77E1-FE42-4F9E-B4B2-3759F3328945}" dt="2026-04-29T14:34:49.167" v="22140"/>
          <ac:spMkLst>
            <pc:docMk/>
            <pc:sldMk cId="2464040935" sldId="1106"/>
            <ac:spMk id="392" creationId="{6AC9CD9A-FA0E-4F5E-8D20-28C284FB1773}"/>
          </ac:spMkLst>
        </pc:spChg>
        <pc:spChg chg="add mod">
          <ac:chgData name="Stalin Jacob Wilson Packia Dhas" userId="050d7d71-3621-4503-95e8-1c9a9d962492" providerId="ADAL" clId="{3FBC77E1-FE42-4F9E-B4B2-3759F3328945}" dt="2026-04-29T14:34:49.167" v="22149"/>
          <ac:spMkLst>
            <pc:docMk/>
            <pc:sldMk cId="2464040935" sldId="1106"/>
            <ac:spMk id="393" creationId="{74C9B478-1AA4-46E1-8A71-DF7A48D18520}"/>
          </ac:spMkLst>
        </pc:spChg>
        <pc:spChg chg="add mod">
          <ac:chgData name="Stalin Jacob Wilson Packia Dhas" userId="050d7d71-3621-4503-95e8-1c9a9d962492" providerId="ADAL" clId="{3FBC77E1-FE42-4F9E-B4B2-3759F3328945}" dt="2026-04-29T14:34:49.174" v="22158"/>
          <ac:spMkLst>
            <pc:docMk/>
            <pc:sldMk cId="2464040935" sldId="1106"/>
            <ac:spMk id="394" creationId="{570F7850-9CAF-46C3-9F42-1374EBA0004A}"/>
          </ac:spMkLst>
        </pc:spChg>
        <pc:spChg chg="add mod">
          <ac:chgData name="Stalin Jacob Wilson Packia Dhas" userId="050d7d71-3621-4503-95e8-1c9a9d962492" providerId="ADAL" clId="{3FBC77E1-FE42-4F9E-B4B2-3759F3328945}" dt="2026-04-29T14:34:49.174" v="22167"/>
          <ac:spMkLst>
            <pc:docMk/>
            <pc:sldMk cId="2464040935" sldId="1106"/>
            <ac:spMk id="395" creationId="{D6EBC5B7-C5CD-46E7-8BA4-0C9F795B5EBE}"/>
          </ac:spMkLst>
        </pc:spChg>
        <pc:spChg chg="add mod">
          <ac:chgData name="Stalin Jacob Wilson Packia Dhas" userId="050d7d71-3621-4503-95e8-1c9a9d962492" providerId="ADAL" clId="{3FBC77E1-FE42-4F9E-B4B2-3759F3328945}" dt="2026-04-29T14:34:49.174" v="22176"/>
          <ac:spMkLst>
            <pc:docMk/>
            <pc:sldMk cId="2464040935" sldId="1106"/>
            <ac:spMk id="396" creationId="{43CD4DE0-3918-46D3-B03D-0A198A0A0397}"/>
          </ac:spMkLst>
        </pc:spChg>
        <pc:spChg chg="add mod">
          <ac:chgData name="Stalin Jacob Wilson Packia Dhas" userId="050d7d71-3621-4503-95e8-1c9a9d962492" providerId="ADAL" clId="{3FBC77E1-FE42-4F9E-B4B2-3759F3328945}" dt="2026-04-29T14:34:49.182" v="22185"/>
          <ac:spMkLst>
            <pc:docMk/>
            <pc:sldMk cId="2464040935" sldId="1106"/>
            <ac:spMk id="397" creationId="{66E198D8-62C9-414A-BF5D-07DF6AB8B0F2}"/>
          </ac:spMkLst>
        </pc:spChg>
        <pc:spChg chg="add mod">
          <ac:chgData name="Stalin Jacob Wilson Packia Dhas" userId="050d7d71-3621-4503-95e8-1c9a9d962492" providerId="ADAL" clId="{3FBC77E1-FE42-4F9E-B4B2-3759F3328945}" dt="2026-04-29T14:34:49.185" v="22194"/>
          <ac:spMkLst>
            <pc:docMk/>
            <pc:sldMk cId="2464040935" sldId="1106"/>
            <ac:spMk id="398" creationId="{8A6313FA-ED27-4DDF-A6E0-2BBF80A7AE9F}"/>
          </ac:spMkLst>
        </pc:spChg>
        <pc:spChg chg="add mod">
          <ac:chgData name="Stalin Jacob Wilson Packia Dhas" userId="050d7d71-3621-4503-95e8-1c9a9d962492" providerId="ADAL" clId="{3FBC77E1-FE42-4F9E-B4B2-3759F3328945}" dt="2026-04-29T14:34:49.185" v="22203"/>
          <ac:spMkLst>
            <pc:docMk/>
            <pc:sldMk cId="2464040935" sldId="1106"/>
            <ac:spMk id="399" creationId="{9DAE799A-E862-43B5-87B1-A7B62E0D5719}"/>
          </ac:spMkLst>
        </pc:spChg>
        <pc:spChg chg="add mod">
          <ac:chgData name="Stalin Jacob Wilson Packia Dhas" userId="050d7d71-3621-4503-95e8-1c9a9d962492" providerId="ADAL" clId="{3FBC77E1-FE42-4F9E-B4B2-3759F3328945}" dt="2026-04-29T14:34:49.193" v="22212"/>
          <ac:spMkLst>
            <pc:docMk/>
            <pc:sldMk cId="2464040935" sldId="1106"/>
            <ac:spMk id="400" creationId="{3DFE87B3-5F1C-4391-AD33-FAAA80A56693}"/>
          </ac:spMkLst>
        </pc:spChg>
        <pc:spChg chg="add mod">
          <ac:chgData name="Stalin Jacob Wilson Packia Dhas" userId="050d7d71-3621-4503-95e8-1c9a9d962492" providerId="ADAL" clId="{3FBC77E1-FE42-4F9E-B4B2-3759F3328945}" dt="2026-04-29T14:34:49.193" v="22221"/>
          <ac:spMkLst>
            <pc:docMk/>
            <pc:sldMk cId="2464040935" sldId="1106"/>
            <ac:spMk id="401" creationId="{E2C768E7-C3D6-402D-ADA2-8E0E7CCEAAC5}"/>
          </ac:spMkLst>
        </pc:spChg>
        <pc:spChg chg="add mod">
          <ac:chgData name="Stalin Jacob Wilson Packia Dhas" userId="050d7d71-3621-4503-95e8-1c9a9d962492" providerId="ADAL" clId="{3FBC77E1-FE42-4F9E-B4B2-3759F3328945}" dt="2026-04-29T14:34:49.199" v="22230"/>
          <ac:spMkLst>
            <pc:docMk/>
            <pc:sldMk cId="2464040935" sldId="1106"/>
            <ac:spMk id="402" creationId="{4506C45F-96CA-49F7-92BA-0BFC784C208E}"/>
          </ac:spMkLst>
        </pc:spChg>
        <pc:spChg chg="add mod">
          <ac:chgData name="Stalin Jacob Wilson Packia Dhas" userId="050d7d71-3621-4503-95e8-1c9a9d962492" providerId="ADAL" clId="{3FBC77E1-FE42-4F9E-B4B2-3759F3328945}" dt="2026-04-29T14:34:49.199" v="22239"/>
          <ac:spMkLst>
            <pc:docMk/>
            <pc:sldMk cId="2464040935" sldId="1106"/>
            <ac:spMk id="403" creationId="{31EBE93F-CCAF-42A7-9C73-5E287B7E5B87}"/>
          </ac:spMkLst>
        </pc:spChg>
        <pc:spChg chg="add mod">
          <ac:chgData name="Stalin Jacob Wilson Packia Dhas" userId="050d7d71-3621-4503-95e8-1c9a9d962492" providerId="ADAL" clId="{3FBC77E1-FE42-4F9E-B4B2-3759F3328945}" dt="2026-04-29T14:34:49.199" v="22248"/>
          <ac:spMkLst>
            <pc:docMk/>
            <pc:sldMk cId="2464040935" sldId="1106"/>
            <ac:spMk id="404" creationId="{72B6B2BF-12C9-4726-8898-53B7B1A9315D}"/>
          </ac:spMkLst>
        </pc:spChg>
        <pc:spChg chg="add mod">
          <ac:chgData name="Stalin Jacob Wilson Packia Dhas" userId="050d7d71-3621-4503-95e8-1c9a9d962492" providerId="ADAL" clId="{3FBC77E1-FE42-4F9E-B4B2-3759F3328945}" dt="2026-04-29T14:34:49.208" v="22257"/>
          <ac:spMkLst>
            <pc:docMk/>
            <pc:sldMk cId="2464040935" sldId="1106"/>
            <ac:spMk id="405" creationId="{1771B977-9C42-4686-A79F-506242E7E944}"/>
          </ac:spMkLst>
        </pc:spChg>
        <pc:spChg chg="add mod">
          <ac:chgData name="Stalin Jacob Wilson Packia Dhas" userId="050d7d71-3621-4503-95e8-1c9a9d962492" providerId="ADAL" clId="{3FBC77E1-FE42-4F9E-B4B2-3759F3328945}" dt="2026-04-29T14:34:49.208" v="22266"/>
          <ac:spMkLst>
            <pc:docMk/>
            <pc:sldMk cId="2464040935" sldId="1106"/>
            <ac:spMk id="406" creationId="{EF40C707-79D3-4CB3-8314-D167ADD97B61}"/>
          </ac:spMkLst>
        </pc:spChg>
        <pc:spChg chg="add mod">
          <ac:chgData name="Stalin Jacob Wilson Packia Dhas" userId="050d7d71-3621-4503-95e8-1c9a9d962492" providerId="ADAL" clId="{3FBC77E1-FE42-4F9E-B4B2-3759F3328945}" dt="2026-04-29T14:34:49.216" v="22275"/>
          <ac:spMkLst>
            <pc:docMk/>
            <pc:sldMk cId="2464040935" sldId="1106"/>
            <ac:spMk id="407" creationId="{0AFB15F5-E3D2-4463-ADEA-D4304E5D5FBD}"/>
          </ac:spMkLst>
        </pc:spChg>
        <pc:spChg chg="add mod">
          <ac:chgData name="Stalin Jacob Wilson Packia Dhas" userId="050d7d71-3621-4503-95e8-1c9a9d962492" providerId="ADAL" clId="{3FBC77E1-FE42-4F9E-B4B2-3759F3328945}" dt="2026-04-29T14:34:49.216" v="22284"/>
          <ac:spMkLst>
            <pc:docMk/>
            <pc:sldMk cId="2464040935" sldId="1106"/>
            <ac:spMk id="408" creationId="{9DFE84CC-F81B-47D7-A94E-24E8DA206BE1}"/>
          </ac:spMkLst>
        </pc:spChg>
        <pc:spChg chg="add mod">
          <ac:chgData name="Stalin Jacob Wilson Packia Dhas" userId="050d7d71-3621-4503-95e8-1c9a9d962492" providerId="ADAL" clId="{3FBC77E1-FE42-4F9E-B4B2-3759F3328945}" dt="2026-04-29T14:34:49.216" v="22293"/>
          <ac:spMkLst>
            <pc:docMk/>
            <pc:sldMk cId="2464040935" sldId="1106"/>
            <ac:spMk id="409" creationId="{5B72A57B-7AC7-4077-AE8E-FDDC6A6E4174}"/>
          </ac:spMkLst>
        </pc:spChg>
        <pc:spChg chg="add mod">
          <ac:chgData name="Stalin Jacob Wilson Packia Dhas" userId="050d7d71-3621-4503-95e8-1c9a9d962492" providerId="ADAL" clId="{3FBC77E1-FE42-4F9E-B4B2-3759F3328945}" dt="2026-04-29T14:34:49.226" v="22302"/>
          <ac:spMkLst>
            <pc:docMk/>
            <pc:sldMk cId="2464040935" sldId="1106"/>
            <ac:spMk id="410" creationId="{55EBF47F-965A-402D-AEE2-A0477CFFD7FF}"/>
          </ac:spMkLst>
        </pc:spChg>
        <pc:spChg chg="add mod">
          <ac:chgData name="Stalin Jacob Wilson Packia Dhas" userId="050d7d71-3621-4503-95e8-1c9a9d962492" providerId="ADAL" clId="{3FBC77E1-FE42-4F9E-B4B2-3759F3328945}" dt="2026-04-29T14:34:49.226" v="22311"/>
          <ac:spMkLst>
            <pc:docMk/>
            <pc:sldMk cId="2464040935" sldId="1106"/>
            <ac:spMk id="411" creationId="{58A9AB47-30EA-453B-9D7C-D259F9238B11}"/>
          </ac:spMkLst>
        </pc:spChg>
        <pc:spChg chg="add mod">
          <ac:chgData name="Stalin Jacob Wilson Packia Dhas" userId="050d7d71-3621-4503-95e8-1c9a9d962492" providerId="ADAL" clId="{3FBC77E1-FE42-4F9E-B4B2-3759F3328945}" dt="2026-04-29T14:34:49.232" v="22320"/>
          <ac:spMkLst>
            <pc:docMk/>
            <pc:sldMk cId="2464040935" sldId="1106"/>
            <ac:spMk id="412" creationId="{3EA8F8B5-316A-4C14-A234-DE2595F42AF3}"/>
          </ac:spMkLst>
        </pc:spChg>
        <pc:spChg chg="add mod">
          <ac:chgData name="Stalin Jacob Wilson Packia Dhas" userId="050d7d71-3621-4503-95e8-1c9a9d962492" providerId="ADAL" clId="{3FBC77E1-FE42-4F9E-B4B2-3759F3328945}" dt="2026-04-29T14:34:49.236" v="22329"/>
          <ac:spMkLst>
            <pc:docMk/>
            <pc:sldMk cId="2464040935" sldId="1106"/>
            <ac:spMk id="413" creationId="{64AB2550-C9BD-42DA-8791-9C39C9E52E05}"/>
          </ac:spMkLst>
        </pc:spChg>
        <pc:spChg chg="add mod">
          <ac:chgData name="Stalin Jacob Wilson Packia Dhas" userId="050d7d71-3621-4503-95e8-1c9a9d962492" providerId="ADAL" clId="{3FBC77E1-FE42-4F9E-B4B2-3759F3328945}" dt="2026-04-29T14:34:49.236" v="22338"/>
          <ac:spMkLst>
            <pc:docMk/>
            <pc:sldMk cId="2464040935" sldId="1106"/>
            <ac:spMk id="414" creationId="{50B44ECF-5226-49EF-894D-A4E1D6B73D1F}"/>
          </ac:spMkLst>
        </pc:spChg>
        <pc:spChg chg="add mod">
          <ac:chgData name="Stalin Jacob Wilson Packia Dhas" userId="050d7d71-3621-4503-95e8-1c9a9d962492" providerId="ADAL" clId="{3FBC77E1-FE42-4F9E-B4B2-3759F3328945}" dt="2026-04-29T14:34:49.241" v="22347"/>
          <ac:spMkLst>
            <pc:docMk/>
            <pc:sldMk cId="2464040935" sldId="1106"/>
            <ac:spMk id="415" creationId="{958922F0-69B1-43A9-802A-CC2BFC09092A}"/>
          </ac:spMkLst>
        </pc:spChg>
        <pc:spChg chg="add mod">
          <ac:chgData name="Stalin Jacob Wilson Packia Dhas" userId="050d7d71-3621-4503-95e8-1c9a9d962492" providerId="ADAL" clId="{3FBC77E1-FE42-4F9E-B4B2-3759F3328945}" dt="2026-04-29T14:34:49.241" v="22356"/>
          <ac:spMkLst>
            <pc:docMk/>
            <pc:sldMk cId="2464040935" sldId="1106"/>
            <ac:spMk id="416" creationId="{D5B0E57E-9B3B-4CCC-9503-78DF11BBCC55}"/>
          </ac:spMkLst>
        </pc:spChg>
        <pc:spChg chg="add mod">
          <ac:chgData name="Stalin Jacob Wilson Packia Dhas" userId="050d7d71-3621-4503-95e8-1c9a9d962492" providerId="ADAL" clId="{3FBC77E1-FE42-4F9E-B4B2-3759F3328945}" dt="2026-04-29T14:34:49.241" v="22365"/>
          <ac:spMkLst>
            <pc:docMk/>
            <pc:sldMk cId="2464040935" sldId="1106"/>
            <ac:spMk id="417" creationId="{1B8674D9-48B4-4BF8-81F9-92EB39AF9154}"/>
          </ac:spMkLst>
        </pc:spChg>
        <pc:spChg chg="add mod">
          <ac:chgData name="Stalin Jacob Wilson Packia Dhas" userId="050d7d71-3621-4503-95e8-1c9a9d962492" providerId="ADAL" clId="{3FBC77E1-FE42-4F9E-B4B2-3759F3328945}" dt="2026-04-29T14:34:49.249" v="22374"/>
          <ac:spMkLst>
            <pc:docMk/>
            <pc:sldMk cId="2464040935" sldId="1106"/>
            <ac:spMk id="418" creationId="{44252745-47C5-4E0B-ACB4-D6857265AA58}"/>
          </ac:spMkLst>
        </pc:spChg>
        <pc:spChg chg="add mod">
          <ac:chgData name="Stalin Jacob Wilson Packia Dhas" userId="050d7d71-3621-4503-95e8-1c9a9d962492" providerId="ADAL" clId="{3FBC77E1-FE42-4F9E-B4B2-3759F3328945}" dt="2026-04-29T14:34:49.249" v="22383"/>
          <ac:spMkLst>
            <pc:docMk/>
            <pc:sldMk cId="2464040935" sldId="1106"/>
            <ac:spMk id="419" creationId="{B2AB002E-5E04-48A2-A27F-762001AEA1A5}"/>
          </ac:spMkLst>
        </pc:spChg>
        <pc:spChg chg="add mod">
          <ac:chgData name="Stalin Jacob Wilson Packia Dhas" userId="050d7d71-3621-4503-95e8-1c9a9d962492" providerId="ADAL" clId="{3FBC77E1-FE42-4F9E-B4B2-3759F3328945}" dt="2026-04-29T14:34:49.249" v="22392"/>
          <ac:spMkLst>
            <pc:docMk/>
            <pc:sldMk cId="2464040935" sldId="1106"/>
            <ac:spMk id="420" creationId="{93BFFA38-34C6-43DC-ACEB-15D81AA086D7}"/>
          </ac:spMkLst>
        </pc:spChg>
        <pc:spChg chg="add mod">
          <ac:chgData name="Stalin Jacob Wilson Packia Dhas" userId="050d7d71-3621-4503-95e8-1c9a9d962492" providerId="ADAL" clId="{3FBC77E1-FE42-4F9E-B4B2-3759F3328945}" dt="2026-04-29T14:34:49.258" v="22401"/>
          <ac:spMkLst>
            <pc:docMk/>
            <pc:sldMk cId="2464040935" sldId="1106"/>
            <ac:spMk id="421" creationId="{A51F7552-1D76-4941-9D9B-7AAC366FE65C}"/>
          </ac:spMkLst>
        </pc:spChg>
        <pc:spChg chg="add mod">
          <ac:chgData name="Stalin Jacob Wilson Packia Dhas" userId="050d7d71-3621-4503-95e8-1c9a9d962492" providerId="ADAL" clId="{3FBC77E1-FE42-4F9E-B4B2-3759F3328945}" dt="2026-04-29T14:34:49.258" v="22410"/>
          <ac:spMkLst>
            <pc:docMk/>
            <pc:sldMk cId="2464040935" sldId="1106"/>
            <ac:spMk id="422" creationId="{6C927840-1FA5-4D1E-9320-556FC3C7E5E3}"/>
          </ac:spMkLst>
        </pc:spChg>
        <pc:spChg chg="add mod">
          <ac:chgData name="Stalin Jacob Wilson Packia Dhas" userId="050d7d71-3621-4503-95e8-1c9a9d962492" providerId="ADAL" clId="{3FBC77E1-FE42-4F9E-B4B2-3759F3328945}" dt="2026-04-29T14:34:49.266" v="22419"/>
          <ac:spMkLst>
            <pc:docMk/>
            <pc:sldMk cId="2464040935" sldId="1106"/>
            <ac:spMk id="423" creationId="{26E64EAB-EA5F-458F-8FE8-A2A8361BEF17}"/>
          </ac:spMkLst>
        </pc:spChg>
        <pc:spChg chg="add mod">
          <ac:chgData name="Stalin Jacob Wilson Packia Dhas" userId="050d7d71-3621-4503-95e8-1c9a9d962492" providerId="ADAL" clId="{3FBC77E1-FE42-4F9E-B4B2-3759F3328945}" dt="2026-04-29T14:34:49.266" v="22428"/>
          <ac:spMkLst>
            <pc:docMk/>
            <pc:sldMk cId="2464040935" sldId="1106"/>
            <ac:spMk id="424" creationId="{44333273-8854-46C3-BCAE-8384FB0A43E0}"/>
          </ac:spMkLst>
        </pc:spChg>
        <pc:spChg chg="add mod">
          <ac:chgData name="Stalin Jacob Wilson Packia Dhas" userId="050d7d71-3621-4503-95e8-1c9a9d962492" providerId="ADAL" clId="{3FBC77E1-FE42-4F9E-B4B2-3759F3328945}" dt="2026-04-29T14:34:49.266" v="22437"/>
          <ac:spMkLst>
            <pc:docMk/>
            <pc:sldMk cId="2464040935" sldId="1106"/>
            <ac:spMk id="425" creationId="{E4591141-9D09-4D93-B304-5D46BEFCA3B1}"/>
          </ac:spMkLst>
        </pc:spChg>
        <pc:spChg chg="add mod">
          <ac:chgData name="Stalin Jacob Wilson Packia Dhas" userId="050d7d71-3621-4503-95e8-1c9a9d962492" providerId="ADAL" clId="{3FBC77E1-FE42-4F9E-B4B2-3759F3328945}" dt="2026-04-29T14:34:49.274" v="22446"/>
          <ac:spMkLst>
            <pc:docMk/>
            <pc:sldMk cId="2464040935" sldId="1106"/>
            <ac:spMk id="426" creationId="{21515C64-696D-456A-8A96-CC810041F093}"/>
          </ac:spMkLst>
        </pc:spChg>
        <pc:spChg chg="add mod">
          <ac:chgData name="Stalin Jacob Wilson Packia Dhas" userId="050d7d71-3621-4503-95e8-1c9a9d962492" providerId="ADAL" clId="{3FBC77E1-FE42-4F9E-B4B2-3759F3328945}" dt="2026-04-29T14:34:49.274" v="22455"/>
          <ac:spMkLst>
            <pc:docMk/>
            <pc:sldMk cId="2464040935" sldId="1106"/>
            <ac:spMk id="427" creationId="{0CDB9747-1E2E-4ADB-9A49-447EDBC804B7}"/>
          </ac:spMkLst>
        </pc:spChg>
        <pc:spChg chg="add mod">
          <ac:chgData name="Stalin Jacob Wilson Packia Dhas" userId="050d7d71-3621-4503-95e8-1c9a9d962492" providerId="ADAL" clId="{3FBC77E1-FE42-4F9E-B4B2-3759F3328945}" dt="2026-04-29T14:34:49.282" v="22464"/>
          <ac:spMkLst>
            <pc:docMk/>
            <pc:sldMk cId="2464040935" sldId="1106"/>
            <ac:spMk id="428" creationId="{93C0EE2E-0365-4C89-A6FD-E23E66F3D183}"/>
          </ac:spMkLst>
        </pc:spChg>
        <pc:spChg chg="add mod">
          <ac:chgData name="Stalin Jacob Wilson Packia Dhas" userId="050d7d71-3621-4503-95e8-1c9a9d962492" providerId="ADAL" clId="{3FBC77E1-FE42-4F9E-B4B2-3759F3328945}" dt="2026-04-29T14:34:49.283" v="22473"/>
          <ac:spMkLst>
            <pc:docMk/>
            <pc:sldMk cId="2464040935" sldId="1106"/>
            <ac:spMk id="429" creationId="{115B75EE-6D15-4E72-A2B4-7D0DE94282FF}"/>
          </ac:spMkLst>
        </pc:spChg>
        <pc:spChg chg="add mod">
          <ac:chgData name="Stalin Jacob Wilson Packia Dhas" userId="050d7d71-3621-4503-95e8-1c9a9d962492" providerId="ADAL" clId="{3FBC77E1-FE42-4F9E-B4B2-3759F3328945}" dt="2026-04-29T14:34:49.283" v="22482"/>
          <ac:spMkLst>
            <pc:docMk/>
            <pc:sldMk cId="2464040935" sldId="1106"/>
            <ac:spMk id="430" creationId="{ABE77609-FEB4-4202-A605-80A57A6759F6}"/>
          </ac:spMkLst>
        </pc:spChg>
        <pc:spChg chg="add mod">
          <ac:chgData name="Stalin Jacob Wilson Packia Dhas" userId="050d7d71-3621-4503-95e8-1c9a9d962492" providerId="ADAL" clId="{3FBC77E1-FE42-4F9E-B4B2-3759F3328945}" dt="2026-04-29T14:34:49.291" v="22491"/>
          <ac:spMkLst>
            <pc:docMk/>
            <pc:sldMk cId="2464040935" sldId="1106"/>
            <ac:spMk id="431" creationId="{B469D416-0F14-492D-A1FA-ED00906E4661}"/>
          </ac:spMkLst>
        </pc:spChg>
        <pc:spChg chg="add mod">
          <ac:chgData name="Stalin Jacob Wilson Packia Dhas" userId="050d7d71-3621-4503-95e8-1c9a9d962492" providerId="ADAL" clId="{3FBC77E1-FE42-4F9E-B4B2-3759F3328945}" dt="2026-04-29T14:34:49.291" v="22500"/>
          <ac:spMkLst>
            <pc:docMk/>
            <pc:sldMk cId="2464040935" sldId="1106"/>
            <ac:spMk id="432" creationId="{B2713394-318E-4F27-8147-190D8BC1DAA7}"/>
          </ac:spMkLst>
        </pc:spChg>
        <pc:spChg chg="add mod">
          <ac:chgData name="Stalin Jacob Wilson Packia Dhas" userId="050d7d71-3621-4503-95e8-1c9a9d962492" providerId="ADAL" clId="{3FBC77E1-FE42-4F9E-B4B2-3759F3328945}" dt="2026-04-29T14:34:49.299" v="22509"/>
          <ac:spMkLst>
            <pc:docMk/>
            <pc:sldMk cId="2464040935" sldId="1106"/>
            <ac:spMk id="433" creationId="{687AB4EE-7366-4B06-9B4D-FE74ACB92D67}"/>
          </ac:spMkLst>
        </pc:spChg>
        <pc:spChg chg="add mod">
          <ac:chgData name="Stalin Jacob Wilson Packia Dhas" userId="050d7d71-3621-4503-95e8-1c9a9d962492" providerId="ADAL" clId="{3FBC77E1-FE42-4F9E-B4B2-3759F3328945}" dt="2026-04-29T14:34:49.301" v="22518"/>
          <ac:spMkLst>
            <pc:docMk/>
            <pc:sldMk cId="2464040935" sldId="1106"/>
            <ac:spMk id="434" creationId="{9B011353-7399-4196-AC54-16895A7FB8B9}"/>
          </ac:spMkLst>
        </pc:spChg>
        <pc:spChg chg="add mod">
          <ac:chgData name="Stalin Jacob Wilson Packia Dhas" userId="050d7d71-3621-4503-95e8-1c9a9d962492" providerId="ADAL" clId="{3FBC77E1-FE42-4F9E-B4B2-3759F3328945}" dt="2026-04-29T14:34:49.308" v="22527"/>
          <ac:spMkLst>
            <pc:docMk/>
            <pc:sldMk cId="2464040935" sldId="1106"/>
            <ac:spMk id="435" creationId="{34A54542-C7B0-4DDE-8E2E-4A7FC986B060}"/>
          </ac:spMkLst>
        </pc:spChg>
        <pc:spChg chg="add mod">
          <ac:chgData name="Stalin Jacob Wilson Packia Dhas" userId="050d7d71-3621-4503-95e8-1c9a9d962492" providerId="ADAL" clId="{3FBC77E1-FE42-4F9E-B4B2-3759F3328945}" dt="2026-04-29T14:34:49.308" v="22536"/>
          <ac:spMkLst>
            <pc:docMk/>
            <pc:sldMk cId="2464040935" sldId="1106"/>
            <ac:spMk id="436" creationId="{958B69EB-0756-4016-8410-C5C19027301B}"/>
          </ac:spMkLst>
        </pc:spChg>
        <pc:spChg chg="add mod">
          <ac:chgData name="Stalin Jacob Wilson Packia Dhas" userId="050d7d71-3621-4503-95e8-1c9a9d962492" providerId="ADAL" clId="{3FBC77E1-FE42-4F9E-B4B2-3759F3328945}" dt="2026-04-29T14:34:49.308" v="22545"/>
          <ac:spMkLst>
            <pc:docMk/>
            <pc:sldMk cId="2464040935" sldId="1106"/>
            <ac:spMk id="437" creationId="{957E6E45-2698-4261-B241-3DC8D01AFF49}"/>
          </ac:spMkLst>
        </pc:spChg>
        <pc:spChg chg="add mod">
          <ac:chgData name="Stalin Jacob Wilson Packia Dhas" userId="050d7d71-3621-4503-95e8-1c9a9d962492" providerId="ADAL" clId="{3FBC77E1-FE42-4F9E-B4B2-3759F3328945}" dt="2026-04-29T14:34:49.316" v="22554"/>
          <ac:spMkLst>
            <pc:docMk/>
            <pc:sldMk cId="2464040935" sldId="1106"/>
            <ac:spMk id="438" creationId="{B8FD33B4-0E7B-4979-A749-3D48EE9ECB17}"/>
          </ac:spMkLst>
        </pc:spChg>
        <pc:spChg chg="add mod">
          <ac:chgData name="Stalin Jacob Wilson Packia Dhas" userId="050d7d71-3621-4503-95e8-1c9a9d962492" providerId="ADAL" clId="{3FBC77E1-FE42-4F9E-B4B2-3759F3328945}" dt="2026-04-29T14:34:49.316" v="22563"/>
          <ac:spMkLst>
            <pc:docMk/>
            <pc:sldMk cId="2464040935" sldId="1106"/>
            <ac:spMk id="439" creationId="{1E5A16F6-E5B6-46DF-AE08-49909ACF7121}"/>
          </ac:spMkLst>
        </pc:spChg>
        <pc:spChg chg="add mod">
          <ac:chgData name="Stalin Jacob Wilson Packia Dhas" userId="050d7d71-3621-4503-95e8-1c9a9d962492" providerId="ADAL" clId="{3FBC77E1-FE42-4F9E-B4B2-3759F3328945}" dt="2026-04-29T14:34:49.324" v="22572"/>
          <ac:spMkLst>
            <pc:docMk/>
            <pc:sldMk cId="2464040935" sldId="1106"/>
            <ac:spMk id="440" creationId="{4D28897E-8677-4B0B-8265-D58AF0F43B96}"/>
          </ac:spMkLst>
        </pc:spChg>
        <pc:spChg chg="add mod">
          <ac:chgData name="Stalin Jacob Wilson Packia Dhas" userId="050d7d71-3621-4503-95e8-1c9a9d962492" providerId="ADAL" clId="{3FBC77E1-FE42-4F9E-B4B2-3759F3328945}" dt="2026-04-29T14:34:49.324" v="22581"/>
          <ac:spMkLst>
            <pc:docMk/>
            <pc:sldMk cId="2464040935" sldId="1106"/>
            <ac:spMk id="441" creationId="{3D7A737C-C337-4B5E-BBA4-5142E71BFDDB}"/>
          </ac:spMkLst>
        </pc:spChg>
        <pc:spChg chg="add mod">
          <ac:chgData name="Stalin Jacob Wilson Packia Dhas" userId="050d7d71-3621-4503-95e8-1c9a9d962492" providerId="ADAL" clId="{3FBC77E1-FE42-4F9E-B4B2-3759F3328945}" dt="2026-04-29T14:34:49.324" v="22590"/>
          <ac:spMkLst>
            <pc:docMk/>
            <pc:sldMk cId="2464040935" sldId="1106"/>
            <ac:spMk id="442" creationId="{3D3AA0B9-A7AE-4058-B431-933E56E89EC0}"/>
          </ac:spMkLst>
        </pc:spChg>
        <pc:spChg chg="add mod">
          <ac:chgData name="Stalin Jacob Wilson Packia Dhas" userId="050d7d71-3621-4503-95e8-1c9a9d962492" providerId="ADAL" clId="{3FBC77E1-FE42-4F9E-B4B2-3759F3328945}" dt="2026-04-29T14:34:49.332" v="22599"/>
          <ac:spMkLst>
            <pc:docMk/>
            <pc:sldMk cId="2464040935" sldId="1106"/>
            <ac:spMk id="443" creationId="{CB729410-DDAF-4459-90B5-8F99E2B4E058}"/>
          </ac:spMkLst>
        </pc:spChg>
        <pc:spChg chg="add mod">
          <ac:chgData name="Stalin Jacob Wilson Packia Dhas" userId="050d7d71-3621-4503-95e8-1c9a9d962492" providerId="ADAL" clId="{3FBC77E1-FE42-4F9E-B4B2-3759F3328945}" dt="2026-04-29T14:34:49.336" v="22608"/>
          <ac:spMkLst>
            <pc:docMk/>
            <pc:sldMk cId="2464040935" sldId="1106"/>
            <ac:spMk id="444" creationId="{5D0E5EEA-CD5D-47F2-8D4F-9ED89CFC6280}"/>
          </ac:spMkLst>
        </pc:spChg>
        <pc:spChg chg="add mod">
          <ac:chgData name="Stalin Jacob Wilson Packia Dhas" userId="050d7d71-3621-4503-95e8-1c9a9d962492" providerId="ADAL" clId="{3FBC77E1-FE42-4F9E-B4B2-3759F3328945}" dt="2026-04-29T14:34:49.336" v="22617"/>
          <ac:spMkLst>
            <pc:docMk/>
            <pc:sldMk cId="2464040935" sldId="1106"/>
            <ac:spMk id="445" creationId="{5BD03ECD-FC22-477E-BD54-4857B6B03DC1}"/>
          </ac:spMkLst>
        </pc:spChg>
        <pc:spChg chg="add mod">
          <ac:chgData name="Stalin Jacob Wilson Packia Dhas" userId="050d7d71-3621-4503-95e8-1c9a9d962492" providerId="ADAL" clId="{3FBC77E1-FE42-4F9E-B4B2-3759F3328945}" dt="2026-04-29T14:34:49.342" v="22626"/>
          <ac:spMkLst>
            <pc:docMk/>
            <pc:sldMk cId="2464040935" sldId="1106"/>
            <ac:spMk id="446" creationId="{724D2252-6DAB-4A27-8066-94762BC86B99}"/>
          </ac:spMkLst>
        </pc:spChg>
        <pc:spChg chg="add mod">
          <ac:chgData name="Stalin Jacob Wilson Packia Dhas" userId="050d7d71-3621-4503-95e8-1c9a9d962492" providerId="ADAL" clId="{3FBC77E1-FE42-4F9E-B4B2-3759F3328945}" dt="2026-04-29T14:34:49.349" v="22635"/>
          <ac:spMkLst>
            <pc:docMk/>
            <pc:sldMk cId="2464040935" sldId="1106"/>
            <ac:spMk id="447" creationId="{D8ABF941-CCFC-405C-A133-4960C18822FC}"/>
          </ac:spMkLst>
        </pc:spChg>
        <pc:spChg chg="add mod">
          <ac:chgData name="Stalin Jacob Wilson Packia Dhas" userId="050d7d71-3621-4503-95e8-1c9a9d962492" providerId="ADAL" clId="{3FBC77E1-FE42-4F9E-B4B2-3759F3328945}" dt="2026-04-29T14:34:49.349" v="22644"/>
          <ac:spMkLst>
            <pc:docMk/>
            <pc:sldMk cId="2464040935" sldId="1106"/>
            <ac:spMk id="448" creationId="{2668C880-8851-494E-BDE2-D1DF31A13552}"/>
          </ac:spMkLst>
        </pc:spChg>
        <pc:spChg chg="add mod">
          <ac:chgData name="Stalin Jacob Wilson Packia Dhas" userId="050d7d71-3621-4503-95e8-1c9a9d962492" providerId="ADAL" clId="{3FBC77E1-FE42-4F9E-B4B2-3759F3328945}" dt="2026-04-29T14:34:49.349" v="22653"/>
          <ac:spMkLst>
            <pc:docMk/>
            <pc:sldMk cId="2464040935" sldId="1106"/>
            <ac:spMk id="449" creationId="{E819BC07-230A-4B09-AA83-8511675312C1}"/>
          </ac:spMkLst>
        </pc:spChg>
        <pc:spChg chg="add mod">
          <ac:chgData name="Stalin Jacob Wilson Packia Dhas" userId="050d7d71-3621-4503-95e8-1c9a9d962492" providerId="ADAL" clId="{3FBC77E1-FE42-4F9E-B4B2-3759F3328945}" dt="2026-04-29T14:34:49.358" v="22662"/>
          <ac:spMkLst>
            <pc:docMk/>
            <pc:sldMk cId="2464040935" sldId="1106"/>
            <ac:spMk id="450" creationId="{0E18D2AD-6B1A-41AE-A0EE-530472283AC7}"/>
          </ac:spMkLst>
        </pc:spChg>
        <pc:spChg chg="add mod">
          <ac:chgData name="Stalin Jacob Wilson Packia Dhas" userId="050d7d71-3621-4503-95e8-1c9a9d962492" providerId="ADAL" clId="{3FBC77E1-FE42-4F9E-B4B2-3759F3328945}" dt="2026-04-29T14:34:49.358" v="22671"/>
          <ac:spMkLst>
            <pc:docMk/>
            <pc:sldMk cId="2464040935" sldId="1106"/>
            <ac:spMk id="451" creationId="{F010DB01-2C30-4C59-A26F-1B4A1748E309}"/>
          </ac:spMkLst>
        </pc:spChg>
        <pc:spChg chg="add mod">
          <ac:chgData name="Stalin Jacob Wilson Packia Dhas" userId="050d7d71-3621-4503-95e8-1c9a9d962492" providerId="ADAL" clId="{3FBC77E1-FE42-4F9E-B4B2-3759F3328945}" dt="2026-04-29T14:34:49.366" v="22680"/>
          <ac:spMkLst>
            <pc:docMk/>
            <pc:sldMk cId="2464040935" sldId="1106"/>
            <ac:spMk id="452" creationId="{6475782E-01FC-4B2E-9A78-EC7327A83C35}"/>
          </ac:spMkLst>
        </pc:spChg>
        <pc:spChg chg="add mod">
          <ac:chgData name="Stalin Jacob Wilson Packia Dhas" userId="050d7d71-3621-4503-95e8-1c9a9d962492" providerId="ADAL" clId="{3FBC77E1-FE42-4F9E-B4B2-3759F3328945}" dt="2026-04-29T14:34:49.366" v="22689"/>
          <ac:spMkLst>
            <pc:docMk/>
            <pc:sldMk cId="2464040935" sldId="1106"/>
            <ac:spMk id="453" creationId="{C491356D-99B9-43D8-808C-C680817EA75B}"/>
          </ac:spMkLst>
        </pc:spChg>
        <pc:spChg chg="add mod">
          <ac:chgData name="Stalin Jacob Wilson Packia Dhas" userId="050d7d71-3621-4503-95e8-1c9a9d962492" providerId="ADAL" clId="{3FBC77E1-FE42-4F9E-B4B2-3759F3328945}" dt="2026-04-29T14:34:49.366" v="22698"/>
          <ac:spMkLst>
            <pc:docMk/>
            <pc:sldMk cId="2464040935" sldId="1106"/>
            <ac:spMk id="454" creationId="{37344EA3-D19D-4E8E-AF11-D60B210C3A9C}"/>
          </ac:spMkLst>
        </pc:spChg>
        <pc:spChg chg="add mod">
          <ac:chgData name="Stalin Jacob Wilson Packia Dhas" userId="050d7d71-3621-4503-95e8-1c9a9d962492" providerId="ADAL" clId="{3FBC77E1-FE42-4F9E-B4B2-3759F3328945}" dt="2026-04-29T14:34:49.374" v="22707"/>
          <ac:spMkLst>
            <pc:docMk/>
            <pc:sldMk cId="2464040935" sldId="1106"/>
            <ac:spMk id="455" creationId="{C7F2F802-B259-4F73-9D13-244A5E8AACB6}"/>
          </ac:spMkLst>
        </pc:spChg>
        <pc:spChg chg="add mod">
          <ac:chgData name="Stalin Jacob Wilson Packia Dhas" userId="050d7d71-3621-4503-95e8-1c9a9d962492" providerId="ADAL" clId="{3FBC77E1-FE42-4F9E-B4B2-3759F3328945}" dt="2026-04-29T14:34:49.374" v="22716"/>
          <ac:spMkLst>
            <pc:docMk/>
            <pc:sldMk cId="2464040935" sldId="1106"/>
            <ac:spMk id="456" creationId="{90F5EC47-1FBF-4012-9653-5E5E7C4ABEDE}"/>
          </ac:spMkLst>
        </pc:spChg>
        <pc:spChg chg="add mod">
          <ac:chgData name="Stalin Jacob Wilson Packia Dhas" userId="050d7d71-3621-4503-95e8-1c9a9d962492" providerId="ADAL" clId="{3FBC77E1-FE42-4F9E-B4B2-3759F3328945}" dt="2026-04-29T14:34:49.382" v="22725"/>
          <ac:spMkLst>
            <pc:docMk/>
            <pc:sldMk cId="2464040935" sldId="1106"/>
            <ac:spMk id="457" creationId="{24ACC033-E242-41B7-B3C6-BA5F42D2E73E}"/>
          </ac:spMkLst>
        </pc:spChg>
        <pc:spChg chg="add mod">
          <ac:chgData name="Stalin Jacob Wilson Packia Dhas" userId="050d7d71-3621-4503-95e8-1c9a9d962492" providerId="ADAL" clId="{3FBC77E1-FE42-4F9E-B4B2-3759F3328945}" dt="2026-04-29T14:34:49.382" v="22734"/>
          <ac:spMkLst>
            <pc:docMk/>
            <pc:sldMk cId="2464040935" sldId="1106"/>
            <ac:spMk id="458" creationId="{64D50049-3F37-458C-AF0A-8DE86DE957A6}"/>
          </ac:spMkLst>
        </pc:spChg>
        <pc:spChg chg="add mod">
          <ac:chgData name="Stalin Jacob Wilson Packia Dhas" userId="050d7d71-3621-4503-95e8-1c9a9d962492" providerId="ADAL" clId="{3FBC77E1-FE42-4F9E-B4B2-3759F3328945}" dt="2026-04-29T14:34:49.382" v="22743"/>
          <ac:spMkLst>
            <pc:docMk/>
            <pc:sldMk cId="2464040935" sldId="1106"/>
            <ac:spMk id="459" creationId="{683A537C-A67A-4DC7-9C78-3B557BA2338F}"/>
          </ac:spMkLst>
        </pc:spChg>
        <pc:spChg chg="add mod">
          <ac:chgData name="Stalin Jacob Wilson Packia Dhas" userId="050d7d71-3621-4503-95e8-1c9a9d962492" providerId="ADAL" clId="{3FBC77E1-FE42-4F9E-B4B2-3759F3328945}" dt="2026-04-29T14:34:49.393" v="22752"/>
          <ac:spMkLst>
            <pc:docMk/>
            <pc:sldMk cId="2464040935" sldId="1106"/>
            <ac:spMk id="460" creationId="{26F64E7B-42C8-4FF1-A4B8-FD5664162931}"/>
          </ac:spMkLst>
        </pc:spChg>
        <pc:spChg chg="add mod">
          <ac:chgData name="Stalin Jacob Wilson Packia Dhas" userId="050d7d71-3621-4503-95e8-1c9a9d962492" providerId="ADAL" clId="{3FBC77E1-FE42-4F9E-B4B2-3759F3328945}" dt="2026-04-29T14:34:49.393" v="22761"/>
          <ac:spMkLst>
            <pc:docMk/>
            <pc:sldMk cId="2464040935" sldId="1106"/>
            <ac:spMk id="461" creationId="{0A39F76A-FF1D-4688-976C-D1500E8BA9E4}"/>
          </ac:spMkLst>
        </pc:spChg>
        <pc:spChg chg="add mod">
          <ac:chgData name="Stalin Jacob Wilson Packia Dhas" userId="050d7d71-3621-4503-95e8-1c9a9d962492" providerId="ADAL" clId="{3FBC77E1-FE42-4F9E-B4B2-3759F3328945}" dt="2026-04-29T14:34:49.399" v="22770"/>
          <ac:spMkLst>
            <pc:docMk/>
            <pc:sldMk cId="2464040935" sldId="1106"/>
            <ac:spMk id="462" creationId="{76BAA70B-ADF7-4D3C-BB6C-DD4AB2FC0E17}"/>
          </ac:spMkLst>
        </pc:spChg>
        <pc:spChg chg="add mod">
          <ac:chgData name="Stalin Jacob Wilson Packia Dhas" userId="050d7d71-3621-4503-95e8-1c9a9d962492" providerId="ADAL" clId="{3FBC77E1-FE42-4F9E-B4B2-3759F3328945}" dt="2026-04-29T14:34:49.399" v="22779"/>
          <ac:spMkLst>
            <pc:docMk/>
            <pc:sldMk cId="2464040935" sldId="1106"/>
            <ac:spMk id="463" creationId="{83625592-CB38-4AF2-86B6-4A52147968B3}"/>
          </ac:spMkLst>
        </pc:spChg>
        <pc:spChg chg="add mod">
          <ac:chgData name="Stalin Jacob Wilson Packia Dhas" userId="050d7d71-3621-4503-95e8-1c9a9d962492" providerId="ADAL" clId="{3FBC77E1-FE42-4F9E-B4B2-3759F3328945}" dt="2026-04-29T14:34:49.399" v="22788"/>
          <ac:spMkLst>
            <pc:docMk/>
            <pc:sldMk cId="2464040935" sldId="1106"/>
            <ac:spMk id="464" creationId="{308AC068-A1C6-4B5B-ACE1-6D2D3993DAF6}"/>
          </ac:spMkLst>
        </pc:spChg>
        <pc:spChg chg="add mod">
          <ac:chgData name="Stalin Jacob Wilson Packia Dhas" userId="050d7d71-3621-4503-95e8-1c9a9d962492" providerId="ADAL" clId="{3FBC77E1-FE42-4F9E-B4B2-3759F3328945}" dt="2026-04-29T14:34:49.408" v="22797"/>
          <ac:spMkLst>
            <pc:docMk/>
            <pc:sldMk cId="2464040935" sldId="1106"/>
            <ac:spMk id="465" creationId="{58A5496C-772C-4411-98C5-231E4192D06F}"/>
          </ac:spMkLst>
        </pc:spChg>
        <pc:spChg chg="add mod">
          <ac:chgData name="Stalin Jacob Wilson Packia Dhas" userId="050d7d71-3621-4503-95e8-1c9a9d962492" providerId="ADAL" clId="{3FBC77E1-FE42-4F9E-B4B2-3759F3328945}" dt="2026-04-29T14:34:49.408" v="22806"/>
          <ac:spMkLst>
            <pc:docMk/>
            <pc:sldMk cId="2464040935" sldId="1106"/>
            <ac:spMk id="466" creationId="{F6E02A60-C650-43E5-9078-70987C4D4C08}"/>
          </ac:spMkLst>
        </pc:spChg>
        <pc:spChg chg="add mod">
          <ac:chgData name="Stalin Jacob Wilson Packia Dhas" userId="050d7d71-3621-4503-95e8-1c9a9d962492" providerId="ADAL" clId="{3FBC77E1-FE42-4F9E-B4B2-3759F3328945}" dt="2026-04-29T14:34:49.416" v="22815"/>
          <ac:spMkLst>
            <pc:docMk/>
            <pc:sldMk cId="2464040935" sldId="1106"/>
            <ac:spMk id="467" creationId="{7BEEE68A-D291-49E3-8ADA-ABF2D5918131}"/>
          </ac:spMkLst>
        </pc:spChg>
        <pc:spChg chg="add mod">
          <ac:chgData name="Stalin Jacob Wilson Packia Dhas" userId="050d7d71-3621-4503-95e8-1c9a9d962492" providerId="ADAL" clId="{3FBC77E1-FE42-4F9E-B4B2-3759F3328945}" dt="2026-04-29T14:34:49.418" v="22824"/>
          <ac:spMkLst>
            <pc:docMk/>
            <pc:sldMk cId="2464040935" sldId="1106"/>
            <ac:spMk id="468" creationId="{134007E6-AFC6-49F2-93BF-8847BBE6B8DF}"/>
          </ac:spMkLst>
        </pc:spChg>
        <pc:spChg chg="add mod">
          <ac:chgData name="Stalin Jacob Wilson Packia Dhas" userId="050d7d71-3621-4503-95e8-1c9a9d962492" providerId="ADAL" clId="{3FBC77E1-FE42-4F9E-B4B2-3759F3328945}" dt="2026-04-29T14:34:49.424" v="22833"/>
          <ac:spMkLst>
            <pc:docMk/>
            <pc:sldMk cId="2464040935" sldId="1106"/>
            <ac:spMk id="469" creationId="{55F43FD1-1A38-44A6-9900-8AC8D78B3222}"/>
          </ac:spMkLst>
        </pc:spChg>
        <pc:spChg chg="add mod">
          <ac:chgData name="Stalin Jacob Wilson Packia Dhas" userId="050d7d71-3621-4503-95e8-1c9a9d962492" providerId="ADAL" clId="{3FBC77E1-FE42-4F9E-B4B2-3759F3328945}" dt="2026-04-29T14:34:49.424" v="22842"/>
          <ac:spMkLst>
            <pc:docMk/>
            <pc:sldMk cId="2464040935" sldId="1106"/>
            <ac:spMk id="470" creationId="{B1E984AE-2B56-4D4F-95E1-AD9A057E7C04}"/>
          </ac:spMkLst>
        </pc:spChg>
        <pc:spChg chg="add mod">
          <ac:chgData name="Stalin Jacob Wilson Packia Dhas" userId="050d7d71-3621-4503-95e8-1c9a9d962492" providerId="ADAL" clId="{3FBC77E1-FE42-4F9E-B4B2-3759F3328945}" dt="2026-04-29T14:34:49.424" v="22851"/>
          <ac:spMkLst>
            <pc:docMk/>
            <pc:sldMk cId="2464040935" sldId="1106"/>
            <ac:spMk id="471" creationId="{B5463385-621F-4EA5-9CAB-EFF3F3AC1B1E}"/>
          </ac:spMkLst>
        </pc:spChg>
        <pc:spChg chg="add mod">
          <ac:chgData name="Stalin Jacob Wilson Packia Dhas" userId="050d7d71-3621-4503-95e8-1c9a9d962492" providerId="ADAL" clId="{3FBC77E1-FE42-4F9E-B4B2-3759F3328945}" dt="2026-04-29T14:34:49.433" v="22860"/>
          <ac:spMkLst>
            <pc:docMk/>
            <pc:sldMk cId="2464040935" sldId="1106"/>
            <ac:spMk id="472" creationId="{93DD212A-840D-428C-861D-AA1C20CDED90}"/>
          </ac:spMkLst>
        </pc:spChg>
        <pc:spChg chg="add mod">
          <ac:chgData name="Stalin Jacob Wilson Packia Dhas" userId="050d7d71-3621-4503-95e8-1c9a9d962492" providerId="ADAL" clId="{3FBC77E1-FE42-4F9E-B4B2-3759F3328945}" dt="2026-04-29T14:34:49.436" v="22869"/>
          <ac:spMkLst>
            <pc:docMk/>
            <pc:sldMk cId="2464040935" sldId="1106"/>
            <ac:spMk id="473" creationId="{8D365126-553A-4B23-AF16-C277C120279A}"/>
          </ac:spMkLst>
        </pc:spChg>
        <pc:spChg chg="add mod">
          <ac:chgData name="Stalin Jacob Wilson Packia Dhas" userId="050d7d71-3621-4503-95e8-1c9a9d962492" providerId="ADAL" clId="{3FBC77E1-FE42-4F9E-B4B2-3759F3328945}" dt="2026-04-29T14:34:49.436" v="22878"/>
          <ac:spMkLst>
            <pc:docMk/>
            <pc:sldMk cId="2464040935" sldId="1106"/>
            <ac:spMk id="474" creationId="{DBD16E3D-4674-4DDB-81F0-5DF5D1B7D085}"/>
          </ac:spMkLst>
        </pc:spChg>
        <pc:spChg chg="add mod">
          <ac:chgData name="Stalin Jacob Wilson Packia Dhas" userId="050d7d71-3621-4503-95e8-1c9a9d962492" providerId="ADAL" clId="{3FBC77E1-FE42-4F9E-B4B2-3759F3328945}" dt="2026-04-29T14:34:49.441" v="22887"/>
          <ac:spMkLst>
            <pc:docMk/>
            <pc:sldMk cId="2464040935" sldId="1106"/>
            <ac:spMk id="475" creationId="{94BB3B4E-7034-4DF1-B579-CBEF2BE65846}"/>
          </ac:spMkLst>
        </pc:spChg>
        <pc:spChg chg="add mod">
          <ac:chgData name="Stalin Jacob Wilson Packia Dhas" userId="050d7d71-3621-4503-95e8-1c9a9d962492" providerId="ADAL" clId="{3FBC77E1-FE42-4F9E-B4B2-3759F3328945}" dt="2026-04-29T14:34:49.441" v="22896"/>
          <ac:spMkLst>
            <pc:docMk/>
            <pc:sldMk cId="2464040935" sldId="1106"/>
            <ac:spMk id="476" creationId="{80E51BBF-BE35-4626-9335-932AF9B06858}"/>
          </ac:spMkLst>
        </pc:spChg>
        <pc:spChg chg="add mod">
          <ac:chgData name="Stalin Jacob Wilson Packia Dhas" userId="050d7d71-3621-4503-95e8-1c9a9d962492" providerId="ADAL" clId="{3FBC77E1-FE42-4F9E-B4B2-3759F3328945}" dt="2026-04-29T14:34:49.449" v="22905"/>
          <ac:spMkLst>
            <pc:docMk/>
            <pc:sldMk cId="2464040935" sldId="1106"/>
            <ac:spMk id="477" creationId="{FD059FE3-AE6C-49AA-887F-CAD548164D2A}"/>
          </ac:spMkLst>
        </pc:spChg>
        <pc:spChg chg="add mod">
          <ac:chgData name="Stalin Jacob Wilson Packia Dhas" userId="050d7d71-3621-4503-95e8-1c9a9d962492" providerId="ADAL" clId="{3FBC77E1-FE42-4F9E-B4B2-3759F3328945}" dt="2026-04-29T14:34:49.449" v="22914"/>
          <ac:spMkLst>
            <pc:docMk/>
            <pc:sldMk cId="2464040935" sldId="1106"/>
            <ac:spMk id="478" creationId="{8017931F-D51D-4267-B762-53151C29D98E}"/>
          </ac:spMkLst>
        </pc:spChg>
        <pc:spChg chg="add mod">
          <ac:chgData name="Stalin Jacob Wilson Packia Dhas" userId="050d7d71-3621-4503-95e8-1c9a9d962492" providerId="ADAL" clId="{3FBC77E1-FE42-4F9E-B4B2-3759F3328945}" dt="2026-04-29T14:34:49.449" v="22923"/>
          <ac:spMkLst>
            <pc:docMk/>
            <pc:sldMk cId="2464040935" sldId="1106"/>
            <ac:spMk id="479" creationId="{6C8C1EFD-C6D3-44F6-A0E1-EDC1BEAB0A6D}"/>
          </ac:spMkLst>
        </pc:spChg>
        <pc:spChg chg="add mod">
          <ac:chgData name="Stalin Jacob Wilson Packia Dhas" userId="050d7d71-3621-4503-95e8-1c9a9d962492" providerId="ADAL" clId="{3FBC77E1-FE42-4F9E-B4B2-3759F3328945}" dt="2026-04-29T14:34:49.460" v="22932"/>
          <ac:spMkLst>
            <pc:docMk/>
            <pc:sldMk cId="2464040935" sldId="1106"/>
            <ac:spMk id="480" creationId="{92F76605-CD44-4C6B-9525-D601D91EDFA9}"/>
          </ac:spMkLst>
        </pc:spChg>
        <pc:spChg chg="add mod">
          <ac:chgData name="Stalin Jacob Wilson Packia Dhas" userId="050d7d71-3621-4503-95e8-1c9a9d962492" providerId="ADAL" clId="{3FBC77E1-FE42-4F9E-B4B2-3759F3328945}" dt="2026-04-29T14:34:49.460" v="22941"/>
          <ac:spMkLst>
            <pc:docMk/>
            <pc:sldMk cId="2464040935" sldId="1106"/>
            <ac:spMk id="481" creationId="{23216BE4-A7B0-4209-B17D-214B7E05C37E}"/>
          </ac:spMkLst>
        </pc:spChg>
        <pc:spChg chg="add mod">
          <ac:chgData name="Stalin Jacob Wilson Packia Dhas" userId="050d7d71-3621-4503-95e8-1c9a9d962492" providerId="ADAL" clId="{3FBC77E1-FE42-4F9E-B4B2-3759F3328945}" dt="2026-04-29T14:34:49.466" v="22950"/>
          <ac:spMkLst>
            <pc:docMk/>
            <pc:sldMk cId="2464040935" sldId="1106"/>
            <ac:spMk id="482" creationId="{F0C1B75C-1A6E-45C2-9C50-C2E989A4B40D}"/>
          </ac:spMkLst>
        </pc:spChg>
        <pc:spChg chg="add mod">
          <ac:chgData name="Stalin Jacob Wilson Packia Dhas" userId="050d7d71-3621-4503-95e8-1c9a9d962492" providerId="ADAL" clId="{3FBC77E1-FE42-4F9E-B4B2-3759F3328945}" dt="2026-04-29T14:34:49.466" v="22959"/>
          <ac:spMkLst>
            <pc:docMk/>
            <pc:sldMk cId="2464040935" sldId="1106"/>
            <ac:spMk id="483" creationId="{2309486E-A46A-47E0-A6E4-3289F0230753}"/>
          </ac:spMkLst>
        </pc:spChg>
        <pc:spChg chg="add mod">
          <ac:chgData name="Stalin Jacob Wilson Packia Dhas" userId="050d7d71-3621-4503-95e8-1c9a9d962492" providerId="ADAL" clId="{3FBC77E1-FE42-4F9E-B4B2-3759F3328945}" dt="2026-04-29T14:34:49.466" v="22968"/>
          <ac:spMkLst>
            <pc:docMk/>
            <pc:sldMk cId="2464040935" sldId="1106"/>
            <ac:spMk id="484" creationId="{0F39A747-78FD-416A-ACD7-36C938C8467C}"/>
          </ac:spMkLst>
        </pc:spChg>
        <pc:spChg chg="add mod">
          <ac:chgData name="Stalin Jacob Wilson Packia Dhas" userId="050d7d71-3621-4503-95e8-1c9a9d962492" providerId="ADAL" clId="{3FBC77E1-FE42-4F9E-B4B2-3759F3328945}" dt="2026-04-29T14:34:49.475" v="22977"/>
          <ac:spMkLst>
            <pc:docMk/>
            <pc:sldMk cId="2464040935" sldId="1106"/>
            <ac:spMk id="485" creationId="{8A05F26E-CC00-45CF-BA71-632320A41F69}"/>
          </ac:spMkLst>
        </pc:spChg>
        <pc:spChg chg="add mod">
          <ac:chgData name="Stalin Jacob Wilson Packia Dhas" userId="050d7d71-3621-4503-95e8-1c9a9d962492" providerId="ADAL" clId="{3FBC77E1-FE42-4F9E-B4B2-3759F3328945}" dt="2026-04-29T14:34:49.475" v="22986"/>
          <ac:spMkLst>
            <pc:docMk/>
            <pc:sldMk cId="2464040935" sldId="1106"/>
            <ac:spMk id="486" creationId="{9B38A33F-F5B4-4911-AB91-4539E3B52F17}"/>
          </ac:spMkLst>
        </pc:spChg>
        <pc:spChg chg="add mod">
          <ac:chgData name="Stalin Jacob Wilson Packia Dhas" userId="050d7d71-3621-4503-95e8-1c9a9d962492" providerId="ADAL" clId="{3FBC77E1-FE42-4F9E-B4B2-3759F3328945}" dt="2026-04-29T14:34:49.484" v="22995"/>
          <ac:spMkLst>
            <pc:docMk/>
            <pc:sldMk cId="2464040935" sldId="1106"/>
            <ac:spMk id="487" creationId="{DD712C27-0E3D-4E3D-86B3-44B1C95A1D2B}"/>
          </ac:spMkLst>
        </pc:spChg>
        <pc:spChg chg="add mod">
          <ac:chgData name="Stalin Jacob Wilson Packia Dhas" userId="050d7d71-3621-4503-95e8-1c9a9d962492" providerId="ADAL" clId="{3FBC77E1-FE42-4F9E-B4B2-3759F3328945}" dt="2026-04-29T14:34:49.486" v="23004"/>
          <ac:spMkLst>
            <pc:docMk/>
            <pc:sldMk cId="2464040935" sldId="1106"/>
            <ac:spMk id="488" creationId="{0E499E9F-DC15-4B2E-8F19-65C8D92A6660}"/>
          </ac:spMkLst>
        </pc:spChg>
        <pc:spChg chg="add mod">
          <ac:chgData name="Stalin Jacob Wilson Packia Dhas" userId="050d7d71-3621-4503-95e8-1c9a9d962492" providerId="ADAL" clId="{3FBC77E1-FE42-4F9E-B4B2-3759F3328945}" dt="2026-04-29T14:34:49.491" v="23013"/>
          <ac:spMkLst>
            <pc:docMk/>
            <pc:sldMk cId="2464040935" sldId="1106"/>
            <ac:spMk id="489" creationId="{D7100C89-B820-4831-A459-CE3D62B4E9A0}"/>
          </ac:spMkLst>
        </pc:spChg>
        <pc:spChg chg="add mod">
          <ac:chgData name="Stalin Jacob Wilson Packia Dhas" userId="050d7d71-3621-4503-95e8-1c9a9d962492" providerId="ADAL" clId="{3FBC77E1-FE42-4F9E-B4B2-3759F3328945}" dt="2026-04-29T14:34:49.491" v="23022"/>
          <ac:spMkLst>
            <pc:docMk/>
            <pc:sldMk cId="2464040935" sldId="1106"/>
            <ac:spMk id="490" creationId="{32DDD115-5EB9-462B-86B7-D1A3DC78D974}"/>
          </ac:spMkLst>
        </pc:spChg>
        <pc:spChg chg="add mod">
          <ac:chgData name="Stalin Jacob Wilson Packia Dhas" userId="050d7d71-3621-4503-95e8-1c9a9d962492" providerId="ADAL" clId="{3FBC77E1-FE42-4F9E-B4B2-3759F3328945}" dt="2026-04-29T14:34:49.491" v="23031"/>
          <ac:spMkLst>
            <pc:docMk/>
            <pc:sldMk cId="2464040935" sldId="1106"/>
            <ac:spMk id="491" creationId="{8CE7637A-EFAC-4F2B-AC50-54F3657F8D46}"/>
          </ac:spMkLst>
        </pc:spChg>
        <pc:spChg chg="add mod">
          <ac:chgData name="Stalin Jacob Wilson Packia Dhas" userId="050d7d71-3621-4503-95e8-1c9a9d962492" providerId="ADAL" clId="{3FBC77E1-FE42-4F9E-B4B2-3759F3328945}" dt="2026-04-29T14:34:49.500" v="23040"/>
          <ac:spMkLst>
            <pc:docMk/>
            <pc:sldMk cId="2464040935" sldId="1106"/>
            <ac:spMk id="492" creationId="{3926488B-6EC5-4B8F-9CF2-10C689C782B2}"/>
          </ac:spMkLst>
        </pc:spChg>
        <pc:spChg chg="add mod">
          <ac:chgData name="Stalin Jacob Wilson Packia Dhas" userId="050d7d71-3621-4503-95e8-1c9a9d962492" providerId="ADAL" clId="{3FBC77E1-FE42-4F9E-B4B2-3759F3328945}" dt="2026-04-29T14:34:49.500" v="23049"/>
          <ac:spMkLst>
            <pc:docMk/>
            <pc:sldMk cId="2464040935" sldId="1106"/>
            <ac:spMk id="493" creationId="{E6365309-23DB-452E-A06D-4D07A29B80BE}"/>
          </ac:spMkLst>
        </pc:spChg>
        <pc:spChg chg="add mod">
          <ac:chgData name="Stalin Jacob Wilson Packia Dhas" userId="050d7d71-3621-4503-95e8-1c9a9d962492" providerId="ADAL" clId="{3FBC77E1-FE42-4F9E-B4B2-3759F3328945}" dt="2026-04-29T14:34:49.507" v="23058"/>
          <ac:spMkLst>
            <pc:docMk/>
            <pc:sldMk cId="2464040935" sldId="1106"/>
            <ac:spMk id="494" creationId="{63624192-9799-4137-897A-DA681259346D}"/>
          </ac:spMkLst>
        </pc:spChg>
        <pc:spChg chg="add mod">
          <ac:chgData name="Stalin Jacob Wilson Packia Dhas" userId="050d7d71-3621-4503-95e8-1c9a9d962492" providerId="ADAL" clId="{3FBC77E1-FE42-4F9E-B4B2-3759F3328945}" dt="2026-04-29T14:34:49.508" v="23067"/>
          <ac:spMkLst>
            <pc:docMk/>
            <pc:sldMk cId="2464040935" sldId="1106"/>
            <ac:spMk id="495" creationId="{8FF11A5B-61A0-47B1-A4A7-E0AEB3EB6B73}"/>
          </ac:spMkLst>
        </pc:spChg>
        <pc:spChg chg="add mod">
          <ac:chgData name="Stalin Jacob Wilson Packia Dhas" userId="050d7d71-3621-4503-95e8-1c9a9d962492" providerId="ADAL" clId="{3FBC77E1-FE42-4F9E-B4B2-3759F3328945}" dt="2026-04-29T14:34:49.508" v="23076"/>
          <ac:spMkLst>
            <pc:docMk/>
            <pc:sldMk cId="2464040935" sldId="1106"/>
            <ac:spMk id="496" creationId="{4382C5F2-9C21-439E-A61E-98F80FD5AD4D}"/>
          </ac:spMkLst>
        </pc:spChg>
        <pc:spChg chg="add mod">
          <ac:chgData name="Stalin Jacob Wilson Packia Dhas" userId="050d7d71-3621-4503-95e8-1c9a9d962492" providerId="ADAL" clId="{3FBC77E1-FE42-4F9E-B4B2-3759F3328945}" dt="2026-04-29T14:34:49.517" v="23085"/>
          <ac:spMkLst>
            <pc:docMk/>
            <pc:sldMk cId="2464040935" sldId="1106"/>
            <ac:spMk id="497" creationId="{B91D75CE-ADBF-4244-8C7E-D78C4CF7D2E7}"/>
          </ac:spMkLst>
        </pc:spChg>
        <pc:spChg chg="add mod">
          <ac:chgData name="Stalin Jacob Wilson Packia Dhas" userId="050d7d71-3621-4503-95e8-1c9a9d962492" providerId="ADAL" clId="{3FBC77E1-FE42-4F9E-B4B2-3759F3328945}" dt="2026-04-29T14:34:49.517" v="23094"/>
          <ac:spMkLst>
            <pc:docMk/>
            <pc:sldMk cId="2464040935" sldId="1106"/>
            <ac:spMk id="498" creationId="{DA92B01E-CB95-48F0-A8D6-24AA4404BA88}"/>
          </ac:spMkLst>
        </pc:spChg>
        <pc:spChg chg="add mod">
          <ac:chgData name="Stalin Jacob Wilson Packia Dhas" userId="050d7d71-3621-4503-95e8-1c9a9d962492" providerId="ADAL" clId="{3FBC77E1-FE42-4F9E-B4B2-3759F3328945}" dt="2026-04-29T14:34:49.525" v="23103"/>
          <ac:spMkLst>
            <pc:docMk/>
            <pc:sldMk cId="2464040935" sldId="1106"/>
            <ac:spMk id="499" creationId="{B23F3FBD-6E25-4369-BD66-4C654BDA4CE0}"/>
          </ac:spMkLst>
        </pc:spChg>
        <pc:spChg chg="add mod">
          <ac:chgData name="Stalin Jacob Wilson Packia Dhas" userId="050d7d71-3621-4503-95e8-1c9a9d962492" providerId="ADAL" clId="{3FBC77E1-FE42-4F9E-B4B2-3759F3328945}" dt="2026-04-29T14:34:49.527" v="23112"/>
          <ac:spMkLst>
            <pc:docMk/>
            <pc:sldMk cId="2464040935" sldId="1106"/>
            <ac:spMk id="500" creationId="{0C48D7FE-2291-4A46-8528-A500CC03BE13}"/>
          </ac:spMkLst>
        </pc:spChg>
        <pc:spChg chg="add mod">
          <ac:chgData name="Stalin Jacob Wilson Packia Dhas" userId="050d7d71-3621-4503-95e8-1c9a9d962492" providerId="ADAL" clId="{3FBC77E1-FE42-4F9E-B4B2-3759F3328945}" dt="2026-04-29T14:34:49.527" v="23121"/>
          <ac:spMkLst>
            <pc:docMk/>
            <pc:sldMk cId="2464040935" sldId="1106"/>
            <ac:spMk id="501" creationId="{F8CE8BDF-5C0C-4EC3-978C-E3717B22B058}"/>
          </ac:spMkLst>
        </pc:spChg>
        <pc:spChg chg="add mod">
          <ac:chgData name="Stalin Jacob Wilson Packia Dhas" userId="050d7d71-3621-4503-95e8-1c9a9d962492" providerId="ADAL" clId="{3FBC77E1-FE42-4F9E-B4B2-3759F3328945}" dt="2026-04-29T14:34:49.536" v="23130"/>
          <ac:spMkLst>
            <pc:docMk/>
            <pc:sldMk cId="2464040935" sldId="1106"/>
            <ac:spMk id="502" creationId="{19A441B5-5611-4206-84AD-2958E44B31E0}"/>
          </ac:spMkLst>
        </pc:spChg>
        <pc:spChg chg="add mod">
          <ac:chgData name="Stalin Jacob Wilson Packia Dhas" userId="050d7d71-3621-4503-95e8-1c9a9d962492" providerId="ADAL" clId="{3FBC77E1-FE42-4F9E-B4B2-3759F3328945}" dt="2026-04-29T14:34:49.536" v="23139"/>
          <ac:spMkLst>
            <pc:docMk/>
            <pc:sldMk cId="2464040935" sldId="1106"/>
            <ac:spMk id="503" creationId="{F586DB7F-0C17-4355-8A02-E4F2144923A1}"/>
          </ac:spMkLst>
        </pc:spChg>
        <pc:spChg chg="add mod">
          <ac:chgData name="Stalin Jacob Wilson Packia Dhas" userId="050d7d71-3621-4503-95e8-1c9a9d962492" providerId="ADAL" clId="{3FBC77E1-FE42-4F9E-B4B2-3759F3328945}" dt="2026-04-29T14:34:49.541" v="23148"/>
          <ac:spMkLst>
            <pc:docMk/>
            <pc:sldMk cId="2464040935" sldId="1106"/>
            <ac:spMk id="504" creationId="{F580807D-869F-4EA3-894D-FD96B78F1646}"/>
          </ac:spMkLst>
        </pc:spChg>
        <pc:spChg chg="add mod">
          <ac:chgData name="Stalin Jacob Wilson Packia Dhas" userId="050d7d71-3621-4503-95e8-1c9a9d962492" providerId="ADAL" clId="{3FBC77E1-FE42-4F9E-B4B2-3759F3328945}" dt="2026-04-29T14:34:49.541" v="23157"/>
          <ac:spMkLst>
            <pc:docMk/>
            <pc:sldMk cId="2464040935" sldId="1106"/>
            <ac:spMk id="505" creationId="{35D37EBA-37F7-425F-9480-2DDF6EDF356C}"/>
          </ac:spMkLst>
        </pc:spChg>
        <pc:spChg chg="add mod">
          <ac:chgData name="Stalin Jacob Wilson Packia Dhas" userId="050d7d71-3621-4503-95e8-1c9a9d962492" providerId="ADAL" clId="{3FBC77E1-FE42-4F9E-B4B2-3759F3328945}" dt="2026-04-29T14:34:49.550" v="23166"/>
          <ac:spMkLst>
            <pc:docMk/>
            <pc:sldMk cId="2464040935" sldId="1106"/>
            <ac:spMk id="506" creationId="{2E7246DB-A7C4-4CB0-B05F-E61473242386}"/>
          </ac:spMkLst>
        </pc:spChg>
        <pc:spChg chg="add mod">
          <ac:chgData name="Stalin Jacob Wilson Packia Dhas" userId="050d7d71-3621-4503-95e8-1c9a9d962492" providerId="ADAL" clId="{3FBC77E1-FE42-4F9E-B4B2-3759F3328945}" dt="2026-04-29T14:34:49.550" v="23175"/>
          <ac:spMkLst>
            <pc:docMk/>
            <pc:sldMk cId="2464040935" sldId="1106"/>
            <ac:spMk id="507" creationId="{C340A13E-D106-43A1-9C20-E2AFA14421EA}"/>
          </ac:spMkLst>
        </pc:spChg>
        <pc:spChg chg="add mod">
          <ac:chgData name="Stalin Jacob Wilson Packia Dhas" userId="050d7d71-3621-4503-95e8-1c9a9d962492" providerId="ADAL" clId="{3FBC77E1-FE42-4F9E-B4B2-3759F3328945}" dt="2026-04-29T14:34:49.550" v="23184"/>
          <ac:spMkLst>
            <pc:docMk/>
            <pc:sldMk cId="2464040935" sldId="1106"/>
            <ac:spMk id="508" creationId="{965960F2-448C-4E6F-92D8-BD89F6A6EE49}"/>
          </ac:spMkLst>
        </pc:spChg>
        <pc:spChg chg="add mod">
          <ac:chgData name="Stalin Jacob Wilson Packia Dhas" userId="050d7d71-3621-4503-95e8-1c9a9d962492" providerId="ADAL" clId="{3FBC77E1-FE42-4F9E-B4B2-3759F3328945}" dt="2026-04-29T14:34:49.558" v="23193"/>
          <ac:spMkLst>
            <pc:docMk/>
            <pc:sldMk cId="2464040935" sldId="1106"/>
            <ac:spMk id="509" creationId="{C3469D91-9EE1-47C1-8BB8-3F363948BE11}"/>
          </ac:spMkLst>
        </pc:spChg>
        <pc:spChg chg="add mod">
          <ac:chgData name="Stalin Jacob Wilson Packia Dhas" userId="050d7d71-3621-4503-95e8-1c9a9d962492" providerId="ADAL" clId="{3FBC77E1-FE42-4F9E-B4B2-3759F3328945}" dt="2026-04-29T14:34:49.558" v="23202"/>
          <ac:spMkLst>
            <pc:docMk/>
            <pc:sldMk cId="2464040935" sldId="1106"/>
            <ac:spMk id="510" creationId="{8B008F4B-CE46-4EAC-9473-83AD7F7BFABA}"/>
          </ac:spMkLst>
        </pc:spChg>
        <pc:spChg chg="add mod">
          <ac:chgData name="Stalin Jacob Wilson Packia Dhas" userId="050d7d71-3621-4503-95e8-1c9a9d962492" providerId="ADAL" clId="{3FBC77E1-FE42-4F9E-B4B2-3759F3328945}" dt="2026-04-29T14:34:49.566" v="23211"/>
          <ac:spMkLst>
            <pc:docMk/>
            <pc:sldMk cId="2464040935" sldId="1106"/>
            <ac:spMk id="511" creationId="{B4A8B6A5-5F09-4928-A82D-BF6B3278A8F9}"/>
          </ac:spMkLst>
        </pc:spChg>
        <pc:spChg chg="add mod">
          <ac:chgData name="Stalin Jacob Wilson Packia Dhas" userId="050d7d71-3621-4503-95e8-1c9a9d962492" providerId="ADAL" clId="{3FBC77E1-FE42-4F9E-B4B2-3759F3328945}" dt="2026-04-29T14:34:49.566" v="23220"/>
          <ac:spMkLst>
            <pc:docMk/>
            <pc:sldMk cId="2464040935" sldId="1106"/>
            <ac:spMk id="512" creationId="{7609155C-728E-4BA3-AE17-283BD5F16C43}"/>
          </ac:spMkLst>
        </pc:spChg>
        <pc:spChg chg="add mod">
          <ac:chgData name="Stalin Jacob Wilson Packia Dhas" userId="050d7d71-3621-4503-95e8-1c9a9d962492" providerId="ADAL" clId="{3FBC77E1-FE42-4F9E-B4B2-3759F3328945}" dt="2026-04-29T14:34:49.566" v="23229"/>
          <ac:spMkLst>
            <pc:docMk/>
            <pc:sldMk cId="2464040935" sldId="1106"/>
            <ac:spMk id="513" creationId="{F35D4087-7A0C-453E-9A88-C1193DDD986E}"/>
          </ac:spMkLst>
        </pc:spChg>
        <pc:spChg chg="add mod">
          <ac:chgData name="Stalin Jacob Wilson Packia Dhas" userId="050d7d71-3621-4503-95e8-1c9a9d962492" providerId="ADAL" clId="{3FBC77E1-FE42-4F9E-B4B2-3759F3328945}" dt="2026-04-29T14:34:49.574" v="23238"/>
          <ac:spMkLst>
            <pc:docMk/>
            <pc:sldMk cId="2464040935" sldId="1106"/>
            <ac:spMk id="514" creationId="{7DF2D5C1-51F8-4612-8AE2-D918AA65DDB2}"/>
          </ac:spMkLst>
        </pc:spChg>
        <pc:spChg chg="add mod">
          <ac:chgData name="Stalin Jacob Wilson Packia Dhas" userId="050d7d71-3621-4503-95e8-1c9a9d962492" providerId="ADAL" clId="{3FBC77E1-FE42-4F9E-B4B2-3759F3328945}" dt="2026-04-29T14:34:49.574" v="23247"/>
          <ac:spMkLst>
            <pc:docMk/>
            <pc:sldMk cId="2464040935" sldId="1106"/>
            <ac:spMk id="515" creationId="{6478669E-8311-495F-A10A-A324B62ACDD8}"/>
          </ac:spMkLst>
        </pc:spChg>
        <pc:spChg chg="add mod">
          <ac:chgData name="Stalin Jacob Wilson Packia Dhas" userId="050d7d71-3621-4503-95e8-1c9a9d962492" providerId="ADAL" clId="{3FBC77E1-FE42-4F9E-B4B2-3759F3328945}" dt="2026-04-29T14:34:49.585" v="23256"/>
          <ac:spMkLst>
            <pc:docMk/>
            <pc:sldMk cId="2464040935" sldId="1106"/>
            <ac:spMk id="516" creationId="{0E30705A-4D34-46A0-B45A-69208CFE1292}"/>
          </ac:spMkLst>
        </pc:spChg>
        <pc:spChg chg="add mod">
          <ac:chgData name="Stalin Jacob Wilson Packia Dhas" userId="050d7d71-3621-4503-95e8-1c9a9d962492" providerId="ADAL" clId="{3FBC77E1-FE42-4F9E-B4B2-3759F3328945}" dt="2026-04-29T14:34:49.585" v="23265"/>
          <ac:spMkLst>
            <pc:docMk/>
            <pc:sldMk cId="2464040935" sldId="1106"/>
            <ac:spMk id="517" creationId="{AB6EA2BD-243C-4558-A4C0-DFC1FC76A309}"/>
          </ac:spMkLst>
        </pc:spChg>
        <pc:spChg chg="add mod">
          <ac:chgData name="Stalin Jacob Wilson Packia Dhas" userId="050d7d71-3621-4503-95e8-1c9a9d962492" providerId="ADAL" clId="{3FBC77E1-FE42-4F9E-B4B2-3759F3328945}" dt="2026-04-29T14:34:49.591" v="23274"/>
          <ac:spMkLst>
            <pc:docMk/>
            <pc:sldMk cId="2464040935" sldId="1106"/>
            <ac:spMk id="518" creationId="{F3D84943-24A1-4B0C-800C-5D68CEE649CB}"/>
          </ac:spMkLst>
        </pc:spChg>
        <pc:spChg chg="add mod">
          <ac:chgData name="Stalin Jacob Wilson Packia Dhas" userId="050d7d71-3621-4503-95e8-1c9a9d962492" providerId="ADAL" clId="{3FBC77E1-FE42-4F9E-B4B2-3759F3328945}" dt="2026-04-29T14:34:49.593" v="23283"/>
          <ac:spMkLst>
            <pc:docMk/>
            <pc:sldMk cId="2464040935" sldId="1106"/>
            <ac:spMk id="519" creationId="{909C40E7-3AFA-4622-BFBD-CEC5E9D67F67}"/>
          </ac:spMkLst>
        </pc:spChg>
        <pc:spChg chg="add mod">
          <ac:chgData name="Stalin Jacob Wilson Packia Dhas" userId="050d7d71-3621-4503-95e8-1c9a9d962492" providerId="ADAL" clId="{3FBC77E1-FE42-4F9E-B4B2-3759F3328945}" dt="2026-04-29T14:34:49.593" v="23292"/>
          <ac:spMkLst>
            <pc:docMk/>
            <pc:sldMk cId="2464040935" sldId="1106"/>
            <ac:spMk id="520" creationId="{0D0CD169-3B83-4901-90F8-ACADB35CB910}"/>
          </ac:spMkLst>
        </pc:spChg>
        <pc:spChg chg="add mod">
          <ac:chgData name="Stalin Jacob Wilson Packia Dhas" userId="050d7d71-3621-4503-95e8-1c9a9d962492" providerId="ADAL" clId="{3FBC77E1-FE42-4F9E-B4B2-3759F3328945}" dt="2026-04-29T14:34:49.600" v="23301"/>
          <ac:spMkLst>
            <pc:docMk/>
            <pc:sldMk cId="2464040935" sldId="1106"/>
            <ac:spMk id="521" creationId="{AB56D34E-1A2C-46A0-BACD-96773E85A420}"/>
          </ac:spMkLst>
        </pc:spChg>
        <pc:spChg chg="add mod">
          <ac:chgData name="Stalin Jacob Wilson Packia Dhas" userId="050d7d71-3621-4503-95e8-1c9a9d962492" providerId="ADAL" clId="{3FBC77E1-FE42-4F9E-B4B2-3759F3328945}" dt="2026-04-29T14:34:49.600" v="23310"/>
          <ac:spMkLst>
            <pc:docMk/>
            <pc:sldMk cId="2464040935" sldId="1106"/>
            <ac:spMk id="522" creationId="{27A40FB7-76ED-4ACC-9911-0FEEC9993DCD}"/>
          </ac:spMkLst>
        </pc:spChg>
        <pc:spChg chg="add mod">
          <ac:chgData name="Stalin Jacob Wilson Packia Dhas" userId="050d7d71-3621-4503-95e8-1c9a9d962492" providerId="ADAL" clId="{3FBC77E1-FE42-4F9E-B4B2-3759F3328945}" dt="2026-04-29T14:34:49.608" v="23319"/>
          <ac:spMkLst>
            <pc:docMk/>
            <pc:sldMk cId="2464040935" sldId="1106"/>
            <ac:spMk id="523" creationId="{0493456E-F5C5-4949-BDE8-C950D7FE576F}"/>
          </ac:spMkLst>
        </pc:spChg>
        <pc:spChg chg="add mod">
          <ac:chgData name="Stalin Jacob Wilson Packia Dhas" userId="050d7d71-3621-4503-95e8-1c9a9d962492" providerId="ADAL" clId="{3FBC77E1-FE42-4F9E-B4B2-3759F3328945}" dt="2026-04-29T14:34:49.608" v="23328"/>
          <ac:spMkLst>
            <pc:docMk/>
            <pc:sldMk cId="2464040935" sldId="1106"/>
            <ac:spMk id="524" creationId="{B9E73F71-4F2E-4C8F-9D48-D6867CB23757}"/>
          </ac:spMkLst>
        </pc:spChg>
        <pc:spChg chg="add mod">
          <ac:chgData name="Stalin Jacob Wilson Packia Dhas" userId="050d7d71-3621-4503-95e8-1c9a9d962492" providerId="ADAL" clId="{3FBC77E1-FE42-4F9E-B4B2-3759F3328945}" dt="2026-04-29T14:34:49.608" v="23337"/>
          <ac:spMkLst>
            <pc:docMk/>
            <pc:sldMk cId="2464040935" sldId="1106"/>
            <ac:spMk id="525" creationId="{76CF19B4-98B3-4AB5-9C5A-558F0068560F}"/>
          </ac:spMkLst>
        </pc:spChg>
        <pc:spChg chg="add mod">
          <ac:chgData name="Stalin Jacob Wilson Packia Dhas" userId="050d7d71-3621-4503-95e8-1c9a9d962492" providerId="ADAL" clId="{3FBC77E1-FE42-4F9E-B4B2-3759F3328945}" dt="2026-04-29T14:34:49.618" v="23346"/>
          <ac:spMkLst>
            <pc:docMk/>
            <pc:sldMk cId="2464040935" sldId="1106"/>
            <ac:spMk id="526" creationId="{6BBF4E71-167E-462D-931E-2CB2CF267482}"/>
          </ac:spMkLst>
        </pc:spChg>
        <pc:spChg chg="add mod">
          <ac:chgData name="Stalin Jacob Wilson Packia Dhas" userId="050d7d71-3621-4503-95e8-1c9a9d962492" providerId="ADAL" clId="{3FBC77E1-FE42-4F9E-B4B2-3759F3328945}" dt="2026-04-29T14:34:49.618" v="23355"/>
          <ac:spMkLst>
            <pc:docMk/>
            <pc:sldMk cId="2464040935" sldId="1106"/>
            <ac:spMk id="527" creationId="{B6325B15-3F45-4436-9511-DE6841016971}"/>
          </ac:spMkLst>
        </pc:spChg>
        <pc:spChg chg="add mod">
          <ac:chgData name="Stalin Jacob Wilson Packia Dhas" userId="050d7d71-3621-4503-95e8-1c9a9d962492" providerId="ADAL" clId="{3FBC77E1-FE42-4F9E-B4B2-3759F3328945}" dt="2026-04-29T14:34:49.625" v="23364"/>
          <ac:spMkLst>
            <pc:docMk/>
            <pc:sldMk cId="2464040935" sldId="1106"/>
            <ac:spMk id="528" creationId="{D2149EF1-2F01-4367-8491-713A70445129}"/>
          </ac:spMkLst>
        </pc:spChg>
        <pc:spChg chg="add mod">
          <ac:chgData name="Stalin Jacob Wilson Packia Dhas" userId="050d7d71-3621-4503-95e8-1c9a9d962492" providerId="ADAL" clId="{3FBC77E1-FE42-4F9E-B4B2-3759F3328945}" dt="2026-04-29T14:34:49.625" v="23373"/>
          <ac:spMkLst>
            <pc:docMk/>
            <pc:sldMk cId="2464040935" sldId="1106"/>
            <ac:spMk id="529" creationId="{D1925BB7-A687-40A9-A2CA-62290A771A7F}"/>
          </ac:spMkLst>
        </pc:spChg>
        <pc:spChg chg="add mod">
          <ac:chgData name="Stalin Jacob Wilson Packia Dhas" userId="050d7d71-3621-4503-95e8-1c9a9d962492" providerId="ADAL" clId="{3FBC77E1-FE42-4F9E-B4B2-3759F3328945}" dt="2026-04-29T14:34:49.625" v="23382"/>
          <ac:spMkLst>
            <pc:docMk/>
            <pc:sldMk cId="2464040935" sldId="1106"/>
            <ac:spMk id="530" creationId="{9A507B95-B090-44AA-BC2D-F99D325DFD61}"/>
          </ac:spMkLst>
        </pc:spChg>
        <pc:spChg chg="add mod">
          <ac:chgData name="Stalin Jacob Wilson Packia Dhas" userId="050d7d71-3621-4503-95e8-1c9a9d962492" providerId="ADAL" clId="{3FBC77E1-FE42-4F9E-B4B2-3759F3328945}" dt="2026-04-29T14:34:49.633" v="23391"/>
          <ac:spMkLst>
            <pc:docMk/>
            <pc:sldMk cId="2464040935" sldId="1106"/>
            <ac:spMk id="531" creationId="{67CC22A7-A878-41EA-9BD0-58A7FCFBEC59}"/>
          </ac:spMkLst>
        </pc:spChg>
        <pc:spChg chg="add mod">
          <ac:chgData name="Stalin Jacob Wilson Packia Dhas" userId="050d7d71-3621-4503-95e8-1c9a9d962492" providerId="ADAL" clId="{3FBC77E1-FE42-4F9E-B4B2-3759F3328945}" dt="2026-04-29T14:34:49.636" v="23400"/>
          <ac:spMkLst>
            <pc:docMk/>
            <pc:sldMk cId="2464040935" sldId="1106"/>
            <ac:spMk id="532" creationId="{03A42A82-3F22-4444-8D8A-ECC2BC21CFCF}"/>
          </ac:spMkLst>
        </pc:spChg>
        <pc:spChg chg="add mod">
          <ac:chgData name="Stalin Jacob Wilson Packia Dhas" userId="050d7d71-3621-4503-95e8-1c9a9d962492" providerId="ADAL" clId="{3FBC77E1-FE42-4F9E-B4B2-3759F3328945}" dt="2026-04-29T14:34:49.641" v="23409"/>
          <ac:spMkLst>
            <pc:docMk/>
            <pc:sldMk cId="2464040935" sldId="1106"/>
            <ac:spMk id="533" creationId="{C16BEAB4-5EE0-48E6-A700-E0C95AC9FCA4}"/>
          </ac:spMkLst>
        </pc:spChg>
        <pc:spChg chg="add mod">
          <ac:chgData name="Stalin Jacob Wilson Packia Dhas" userId="050d7d71-3621-4503-95e8-1c9a9d962492" providerId="ADAL" clId="{3FBC77E1-FE42-4F9E-B4B2-3759F3328945}" dt="2026-04-29T14:34:49.641" v="23418"/>
          <ac:spMkLst>
            <pc:docMk/>
            <pc:sldMk cId="2464040935" sldId="1106"/>
            <ac:spMk id="534" creationId="{50325F95-BB18-4DD0-B1EB-A85D211CBD78}"/>
          </ac:spMkLst>
        </pc:spChg>
        <pc:spChg chg="add mod">
          <ac:chgData name="Stalin Jacob Wilson Packia Dhas" userId="050d7d71-3621-4503-95e8-1c9a9d962492" providerId="ADAL" clId="{3FBC77E1-FE42-4F9E-B4B2-3759F3328945}" dt="2026-04-29T14:34:49.650" v="23427"/>
          <ac:spMkLst>
            <pc:docMk/>
            <pc:sldMk cId="2464040935" sldId="1106"/>
            <ac:spMk id="535" creationId="{2F7B07C8-65FB-4D73-A121-B6140A6487B6}"/>
          </ac:spMkLst>
        </pc:spChg>
        <pc:spChg chg="add mod">
          <ac:chgData name="Stalin Jacob Wilson Packia Dhas" userId="050d7d71-3621-4503-95e8-1c9a9d962492" providerId="ADAL" clId="{3FBC77E1-FE42-4F9E-B4B2-3759F3328945}" dt="2026-04-29T14:34:49.650" v="23436"/>
          <ac:spMkLst>
            <pc:docMk/>
            <pc:sldMk cId="2464040935" sldId="1106"/>
            <ac:spMk id="536" creationId="{4EE1BB4C-4D1F-4AB6-BC6D-206B7FC367F8}"/>
          </ac:spMkLst>
        </pc:spChg>
        <pc:spChg chg="add mod">
          <ac:chgData name="Stalin Jacob Wilson Packia Dhas" userId="050d7d71-3621-4503-95e8-1c9a9d962492" providerId="ADAL" clId="{3FBC77E1-FE42-4F9E-B4B2-3759F3328945}" dt="2026-04-29T14:34:49.650" v="23445"/>
          <ac:spMkLst>
            <pc:docMk/>
            <pc:sldMk cId="2464040935" sldId="1106"/>
            <ac:spMk id="537" creationId="{48AE2721-108B-454D-9D33-C4009443BB66}"/>
          </ac:spMkLst>
        </pc:spChg>
        <pc:spChg chg="add mod">
          <ac:chgData name="Stalin Jacob Wilson Packia Dhas" userId="050d7d71-3621-4503-95e8-1c9a9d962492" providerId="ADAL" clId="{3FBC77E1-FE42-4F9E-B4B2-3759F3328945}" dt="2026-04-29T14:34:49.658" v="23454"/>
          <ac:spMkLst>
            <pc:docMk/>
            <pc:sldMk cId="2464040935" sldId="1106"/>
            <ac:spMk id="538" creationId="{788808AD-AC45-4789-8675-4B82469BF427}"/>
          </ac:spMkLst>
        </pc:spChg>
        <pc:spChg chg="add mod">
          <ac:chgData name="Stalin Jacob Wilson Packia Dhas" userId="050d7d71-3621-4503-95e8-1c9a9d962492" providerId="ADAL" clId="{3FBC77E1-FE42-4F9E-B4B2-3759F3328945}" dt="2026-04-29T14:34:49.658" v="23463"/>
          <ac:spMkLst>
            <pc:docMk/>
            <pc:sldMk cId="2464040935" sldId="1106"/>
            <ac:spMk id="539" creationId="{4DA902D8-686C-4ED0-B12A-63FD800B3059}"/>
          </ac:spMkLst>
        </pc:spChg>
        <pc:spChg chg="add mod">
          <ac:chgData name="Stalin Jacob Wilson Packia Dhas" userId="050d7d71-3621-4503-95e8-1c9a9d962492" providerId="ADAL" clId="{3FBC77E1-FE42-4F9E-B4B2-3759F3328945}" dt="2026-04-29T14:34:49.666" v="23472"/>
          <ac:spMkLst>
            <pc:docMk/>
            <pc:sldMk cId="2464040935" sldId="1106"/>
            <ac:spMk id="540" creationId="{8F75E47B-018C-4549-9311-DFAD1FCB77F1}"/>
          </ac:spMkLst>
        </pc:spChg>
        <pc:spChg chg="add mod">
          <ac:chgData name="Stalin Jacob Wilson Packia Dhas" userId="050d7d71-3621-4503-95e8-1c9a9d962492" providerId="ADAL" clId="{3FBC77E1-FE42-4F9E-B4B2-3759F3328945}" dt="2026-04-29T14:34:49.666" v="23481"/>
          <ac:spMkLst>
            <pc:docMk/>
            <pc:sldMk cId="2464040935" sldId="1106"/>
            <ac:spMk id="541" creationId="{3FEB85E4-4C8C-45DD-B599-D51033FA7106}"/>
          </ac:spMkLst>
        </pc:spChg>
        <pc:spChg chg="add mod">
          <ac:chgData name="Stalin Jacob Wilson Packia Dhas" userId="050d7d71-3621-4503-95e8-1c9a9d962492" providerId="ADAL" clId="{3FBC77E1-FE42-4F9E-B4B2-3759F3328945}" dt="2026-04-29T14:34:49.666" v="23490"/>
          <ac:spMkLst>
            <pc:docMk/>
            <pc:sldMk cId="2464040935" sldId="1106"/>
            <ac:spMk id="542" creationId="{01FB2E60-52D7-43E0-B3FD-A03782E75E5A}"/>
          </ac:spMkLst>
        </pc:spChg>
        <pc:spChg chg="add mod">
          <ac:chgData name="Stalin Jacob Wilson Packia Dhas" userId="050d7d71-3621-4503-95e8-1c9a9d962492" providerId="ADAL" clId="{3FBC77E1-FE42-4F9E-B4B2-3759F3328945}" dt="2026-04-29T14:34:49.675" v="23499"/>
          <ac:spMkLst>
            <pc:docMk/>
            <pc:sldMk cId="2464040935" sldId="1106"/>
            <ac:spMk id="543" creationId="{287830A3-24E4-4701-8226-47CC2AA637B1}"/>
          </ac:spMkLst>
        </pc:spChg>
        <pc:spChg chg="add mod">
          <ac:chgData name="Stalin Jacob Wilson Packia Dhas" userId="050d7d71-3621-4503-95e8-1c9a9d962492" providerId="ADAL" clId="{3FBC77E1-FE42-4F9E-B4B2-3759F3328945}" dt="2026-04-29T14:34:49.675" v="23508"/>
          <ac:spMkLst>
            <pc:docMk/>
            <pc:sldMk cId="2464040935" sldId="1106"/>
            <ac:spMk id="544" creationId="{D69370BB-5A77-40F6-8290-5FA4E8B32765}"/>
          </ac:spMkLst>
        </pc:spChg>
        <pc:spChg chg="add mod">
          <ac:chgData name="Stalin Jacob Wilson Packia Dhas" userId="050d7d71-3621-4503-95e8-1c9a9d962492" providerId="ADAL" clId="{3FBC77E1-FE42-4F9E-B4B2-3759F3328945}" dt="2026-04-29T14:34:49.683" v="23517"/>
          <ac:spMkLst>
            <pc:docMk/>
            <pc:sldMk cId="2464040935" sldId="1106"/>
            <ac:spMk id="545" creationId="{ACD648DC-3E5E-4140-BBA7-65E1A3EE5F09}"/>
          </ac:spMkLst>
        </pc:spChg>
        <pc:spChg chg="add mod">
          <ac:chgData name="Stalin Jacob Wilson Packia Dhas" userId="050d7d71-3621-4503-95e8-1c9a9d962492" providerId="ADAL" clId="{3FBC77E1-FE42-4F9E-B4B2-3759F3328945}" dt="2026-04-29T14:34:49.683" v="23526"/>
          <ac:spMkLst>
            <pc:docMk/>
            <pc:sldMk cId="2464040935" sldId="1106"/>
            <ac:spMk id="546" creationId="{02CBE0FA-7450-4F9B-9F83-0F570D7BB2D8}"/>
          </ac:spMkLst>
        </pc:spChg>
        <pc:spChg chg="add mod">
          <ac:chgData name="Stalin Jacob Wilson Packia Dhas" userId="050d7d71-3621-4503-95e8-1c9a9d962492" providerId="ADAL" clId="{3FBC77E1-FE42-4F9E-B4B2-3759F3328945}" dt="2026-04-29T14:34:49.683" v="23535"/>
          <ac:spMkLst>
            <pc:docMk/>
            <pc:sldMk cId="2464040935" sldId="1106"/>
            <ac:spMk id="547" creationId="{289EE850-E91C-4878-A422-A732699248EE}"/>
          </ac:spMkLst>
        </pc:spChg>
        <pc:spChg chg="add mod">
          <ac:chgData name="Stalin Jacob Wilson Packia Dhas" userId="050d7d71-3621-4503-95e8-1c9a9d962492" providerId="ADAL" clId="{3FBC77E1-FE42-4F9E-B4B2-3759F3328945}" dt="2026-04-29T14:34:49.692" v="23544"/>
          <ac:spMkLst>
            <pc:docMk/>
            <pc:sldMk cId="2464040935" sldId="1106"/>
            <ac:spMk id="548" creationId="{51AF761B-0D80-473A-B655-21DBD18775AC}"/>
          </ac:spMkLst>
        </pc:spChg>
        <pc:spChg chg="add mod">
          <ac:chgData name="Stalin Jacob Wilson Packia Dhas" userId="050d7d71-3621-4503-95e8-1c9a9d962492" providerId="ADAL" clId="{3FBC77E1-FE42-4F9E-B4B2-3759F3328945}" dt="2026-04-29T14:34:49.692" v="23553"/>
          <ac:spMkLst>
            <pc:docMk/>
            <pc:sldMk cId="2464040935" sldId="1106"/>
            <ac:spMk id="549" creationId="{0882ABDB-DBFA-4A7A-9781-C97D368981AC}"/>
          </ac:spMkLst>
        </pc:spChg>
        <pc:spChg chg="add mod">
          <ac:chgData name="Stalin Jacob Wilson Packia Dhas" userId="050d7d71-3621-4503-95e8-1c9a9d962492" providerId="ADAL" clId="{3FBC77E1-FE42-4F9E-B4B2-3759F3328945}" dt="2026-04-29T14:34:49.699" v="23562"/>
          <ac:spMkLst>
            <pc:docMk/>
            <pc:sldMk cId="2464040935" sldId="1106"/>
            <ac:spMk id="550" creationId="{B8E4744A-611D-4288-B24B-777915681AC3}"/>
          </ac:spMkLst>
        </pc:spChg>
        <pc:spChg chg="add mod">
          <ac:chgData name="Stalin Jacob Wilson Packia Dhas" userId="050d7d71-3621-4503-95e8-1c9a9d962492" providerId="ADAL" clId="{3FBC77E1-FE42-4F9E-B4B2-3759F3328945}" dt="2026-04-29T14:34:49.701" v="23571"/>
          <ac:spMkLst>
            <pc:docMk/>
            <pc:sldMk cId="2464040935" sldId="1106"/>
            <ac:spMk id="551" creationId="{C5702C86-A083-4DC6-91FF-212E341C794B}"/>
          </ac:spMkLst>
        </pc:spChg>
        <pc:spChg chg="add mod">
          <ac:chgData name="Stalin Jacob Wilson Packia Dhas" userId="050d7d71-3621-4503-95e8-1c9a9d962492" providerId="ADAL" clId="{3FBC77E1-FE42-4F9E-B4B2-3759F3328945}" dt="2026-04-29T14:34:49.701" v="23580"/>
          <ac:spMkLst>
            <pc:docMk/>
            <pc:sldMk cId="2464040935" sldId="1106"/>
            <ac:spMk id="552" creationId="{0072C06F-8406-40F8-B44F-FAA2ABB6AAE9}"/>
          </ac:spMkLst>
        </pc:spChg>
        <pc:spChg chg="add mod">
          <ac:chgData name="Stalin Jacob Wilson Packia Dhas" userId="050d7d71-3621-4503-95e8-1c9a9d962492" providerId="ADAL" clId="{3FBC77E1-FE42-4F9E-B4B2-3759F3328945}" dt="2026-04-29T14:34:49.708" v="23589"/>
          <ac:spMkLst>
            <pc:docMk/>
            <pc:sldMk cId="2464040935" sldId="1106"/>
            <ac:spMk id="553" creationId="{064BB102-F28E-423C-BE49-D92F79600B07}"/>
          </ac:spMkLst>
        </pc:spChg>
        <pc:spChg chg="add mod">
          <ac:chgData name="Stalin Jacob Wilson Packia Dhas" userId="050d7d71-3621-4503-95e8-1c9a9d962492" providerId="ADAL" clId="{3FBC77E1-FE42-4F9E-B4B2-3759F3328945}" dt="2026-04-29T14:34:49.710" v="23598"/>
          <ac:spMkLst>
            <pc:docMk/>
            <pc:sldMk cId="2464040935" sldId="1106"/>
            <ac:spMk id="554" creationId="{3B0822AA-5C31-4D91-A458-57B3CA092F04}"/>
          </ac:spMkLst>
        </pc:spChg>
        <pc:spChg chg="add mod">
          <ac:chgData name="Stalin Jacob Wilson Packia Dhas" userId="050d7d71-3621-4503-95e8-1c9a9d962492" providerId="ADAL" clId="{3FBC77E1-FE42-4F9E-B4B2-3759F3328945}" dt="2026-04-29T14:34:49.716" v="23607"/>
          <ac:spMkLst>
            <pc:docMk/>
            <pc:sldMk cId="2464040935" sldId="1106"/>
            <ac:spMk id="555" creationId="{E0028E5E-61B2-4CC3-8D7A-0A9821EB871E}"/>
          </ac:spMkLst>
        </pc:spChg>
        <pc:spChg chg="add mod">
          <ac:chgData name="Stalin Jacob Wilson Packia Dhas" userId="050d7d71-3621-4503-95e8-1c9a9d962492" providerId="ADAL" clId="{3FBC77E1-FE42-4F9E-B4B2-3759F3328945}" dt="2026-04-29T14:34:49.717" v="23616"/>
          <ac:spMkLst>
            <pc:docMk/>
            <pc:sldMk cId="2464040935" sldId="1106"/>
            <ac:spMk id="556" creationId="{C9331101-8CDE-4E4D-ACE9-50C399135971}"/>
          </ac:spMkLst>
        </pc:spChg>
        <pc:spChg chg="add mod">
          <ac:chgData name="Stalin Jacob Wilson Packia Dhas" userId="050d7d71-3621-4503-95e8-1c9a9d962492" providerId="ADAL" clId="{3FBC77E1-FE42-4F9E-B4B2-3759F3328945}" dt="2026-04-29T14:34:49.717" v="23625"/>
          <ac:spMkLst>
            <pc:docMk/>
            <pc:sldMk cId="2464040935" sldId="1106"/>
            <ac:spMk id="557" creationId="{64317D9C-2DDD-4CC2-9F44-B9F6842FB92C}"/>
          </ac:spMkLst>
        </pc:spChg>
        <pc:spChg chg="add mod">
          <ac:chgData name="Stalin Jacob Wilson Packia Dhas" userId="050d7d71-3621-4503-95e8-1c9a9d962492" providerId="ADAL" clId="{3FBC77E1-FE42-4F9E-B4B2-3759F3328945}" dt="2026-04-29T14:34:49.724" v="23634"/>
          <ac:spMkLst>
            <pc:docMk/>
            <pc:sldMk cId="2464040935" sldId="1106"/>
            <ac:spMk id="558" creationId="{92F213D9-340B-4BB5-A3F2-A96E5377BC4F}"/>
          </ac:spMkLst>
        </pc:spChg>
        <pc:spChg chg="add mod">
          <ac:chgData name="Stalin Jacob Wilson Packia Dhas" userId="050d7d71-3621-4503-95e8-1c9a9d962492" providerId="ADAL" clId="{3FBC77E1-FE42-4F9E-B4B2-3759F3328945}" dt="2026-04-29T14:34:49.724" v="23643"/>
          <ac:spMkLst>
            <pc:docMk/>
            <pc:sldMk cId="2464040935" sldId="1106"/>
            <ac:spMk id="559" creationId="{B2183A2A-8DF6-4EC0-AD25-0A72D585B3CC}"/>
          </ac:spMkLst>
        </pc:spChg>
        <pc:spChg chg="add mod">
          <ac:chgData name="Stalin Jacob Wilson Packia Dhas" userId="050d7d71-3621-4503-95e8-1c9a9d962492" providerId="ADAL" clId="{3FBC77E1-FE42-4F9E-B4B2-3759F3328945}" dt="2026-04-29T14:34:49.732" v="23652"/>
          <ac:spMkLst>
            <pc:docMk/>
            <pc:sldMk cId="2464040935" sldId="1106"/>
            <ac:spMk id="560" creationId="{680830CA-961B-4A6A-927C-5D7931AD43AD}"/>
          </ac:spMkLst>
        </pc:spChg>
        <pc:spChg chg="add mod">
          <ac:chgData name="Stalin Jacob Wilson Packia Dhas" userId="050d7d71-3621-4503-95e8-1c9a9d962492" providerId="ADAL" clId="{3FBC77E1-FE42-4F9E-B4B2-3759F3328945}" dt="2026-04-29T14:34:49.734" v="23661"/>
          <ac:spMkLst>
            <pc:docMk/>
            <pc:sldMk cId="2464040935" sldId="1106"/>
            <ac:spMk id="561" creationId="{34A396B4-A726-4C2A-8139-3DB94046B5D7}"/>
          </ac:spMkLst>
        </pc:spChg>
        <pc:spChg chg="add mod">
          <ac:chgData name="Stalin Jacob Wilson Packia Dhas" userId="050d7d71-3621-4503-95e8-1c9a9d962492" providerId="ADAL" clId="{3FBC77E1-FE42-4F9E-B4B2-3759F3328945}" dt="2026-04-29T14:34:49.736" v="23670"/>
          <ac:spMkLst>
            <pc:docMk/>
            <pc:sldMk cId="2464040935" sldId="1106"/>
            <ac:spMk id="562" creationId="{EF56E29C-B05A-4A4C-AF29-4736781247D0}"/>
          </ac:spMkLst>
        </pc:spChg>
        <pc:spChg chg="add mod">
          <ac:chgData name="Stalin Jacob Wilson Packia Dhas" userId="050d7d71-3621-4503-95e8-1c9a9d962492" providerId="ADAL" clId="{3FBC77E1-FE42-4F9E-B4B2-3759F3328945}" dt="2026-04-29T14:34:49.741" v="23679"/>
          <ac:spMkLst>
            <pc:docMk/>
            <pc:sldMk cId="2464040935" sldId="1106"/>
            <ac:spMk id="563" creationId="{78F3DA15-C38D-4226-BC68-541660179075}"/>
          </ac:spMkLst>
        </pc:spChg>
        <pc:spChg chg="add mod">
          <ac:chgData name="Stalin Jacob Wilson Packia Dhas" userId="050d7d71-3621-4503-95e8-1c9a9d962492" providerId="ADAL" clId="{3FBC77E1-FE42-4F9E-B4B2-3759F3328945}" dt="2026-04-29T14:34:49.741" v="23688"/>
          <ac:spMkLst>
            <pc:docMk/>
            <pc:sldMk cId="2464040935" sldId="1106"/>
            <ac:spMk id="564" creationId="{3F122B46-3BE4-4DDB-A24F-D8EC6B2F73B8}"/>
          </ac:spMkLst>
        </pc:spChg>
        <pc:spChg chg="add mod">
          <ac:chgData name="Stalin Jacob Wilson Packia Dhas" userId="050d7d71-3621-4503-95e8-1c9a9d962492" providerId="ADAL" clId="{3FBC77E1-FE42-4F9E-B4B2-3759F3328945}" dt="2026-04-29T14:34:49.741" v="23697"/>
          <ac:spMkLst>
            <pc:docMk/>
            <pc:sldMk cId="2464040935" sldId="1106"/>
            <ac:spMk id="565" creationId="{73581DCB-5FC7-49C8-A82E-670F5648987B}"/>
          </ac:spMkLst>
        </pc:spChg>
        <pc:spChg chg="add mod">
          <ac:chgData name="Stalin Jacob Wilson Packia Dhas" userId="050d7d71-3621-4503-95e8-1c9a9d962492" providerId="ADAL" clId="{3FBC77E1-FE42-4F9E-B4B2-3759F3328945}" dt="2026-04-29T14:34:49.750" v="23706"/>
          <ac:spMkLst>
            <pc:docMk/>
            <pc:sldMk cId="2464040935" sldId="1106"/>
            <ac:spMk id="566" creationId="{AF664B89-6BF9-4A95-8B8B-9A882F311600}"/>
          </ac:spMkLst>
        </pc:spChg>
        <pc:spChg chg="add mod">
          <ac:chgData name="Stalin Jacob Wilson Packia Dhas" userId="050d7d71-3621-4503-95e8-1c9a9d962492" providerId="ADAL" clId="{3FBC77E1-FE42-4F9E-B4B2-3759F3328945}" dt="2026-04-29T14:34:49.750" v="23715"/>
          <ac:spMkLst>
            <pc:docMk/>
            <pc:sldMk cId="2464040935" sldId="1106"/>
            <ac:spMk id="567" creationId="{A7AD0DC2-5B1D-46F3-8290-42C4BA00E719}"/>
          </ac:spMkLst>
        </pc:spChg>
        <pc:spChg chg="add mod">
          <ac:chgData name="Stalin Jacob Wilson Packia Dhas" userId="050d7d71-3621-4503-95e8-1c9a9d962492" providerId="ADAL" clId="{3FBC77E1-FE42-4F9E-B4B2-3759F3328945}" dt="2026-04-29T14:34:49.759" v="23724"/>
          <ac:spMkLst>
            <pc:docMk/>
            <pc:sldMk cId="2464040935" sldId="1106"/>
            <ac:spMk id="568" creationId="{A23BB839-A0F4-4665-A830-6340788FA447}"/>
          </ac:spMkLst>
        </pc:spChg>
        <pc:spChg chg="add mod">
          <ac:chgData name="Stalin Jacob Wilson Packia Dhas" userId="050d7d71-3621-4503-95e8-1c9a9d962492" providerId="ADAL" clId="{3FBC77E1-FE42-4F9E-B4B2-3759F3328945}" dt="2026-04-29T14:34:49.759" v="23733"/>
          <ac:spMkLst>
            <pc:docMk/>
            <pc:sldMk cId="2464040935" sldId="1106"/>
            <ac:spMk id="569" creationId="{CCCBFC3D-9776-44DA-90F6-B3B548322210}"/>
          </ac:spMkLst>
        </pc:spChg>
        <pc:spChg chg="add mod">
          <ac:chgData name="Stalin Jacob Wilson Packia Dhas" userId="050d7d71-3621-4503-95e8-1c9a9d962492" providerId="ADAL" clId="{3FBC77E1-FE42-4F9E-B4B2-3759F3328945}" dt="2026-04-29T14:34:49.766" v="23742"/>
          <ac:spMkLst>
            <pc:docMk/>
            <pc:sldMk cId="2464040935" sldId="1106"/>
            <ac:spMk id="570" creationId="{C524E7DA-7E6F-4EFF-9C9D-4C95BC1E91B7}"/>
          </ac:spMkLst>
        </pc:spChg>
        <pc:spChg chg="add mod">
          <ac:chgData name="Stalin Jacob Wilson Packia Dhas" userId="050d7d71-3621-4503-95e8-1c9a9d962492" providerId="ADAL" clId="{3FBC77E1-FE42-4F9E-B4B2-3759F3328945}" dt="2026-04-29T14:34:49.767" v="23751"/>
          <ac:spMkLst>
            <pc:docMk/>
            <pc:sldMk cId="2464040935" sldId="1106"/>
            <ac:spMk id="571" creationId="{32E63DDA-C9F4-49A4-863B-908CC9342D64}"/>
          </ac:spMkLst>
        </pc:spChg>
        <pc:spChg chg="add mod">
          <ac:chgData name="Stalin Jacob Wilson Packia Dhas" userId="050d7d71-3621-4503-95e8-1c9a9d962492" providerId="ADAL" clId="{3FBC77E1-FE42-4F9E-B4B2-3759F3328945}" dt="2026-04-29T14:34:49.767" v="23760"/>
          <ac:spMkLst>
            <pc:docMk/>
            <pc:sldMk cId="2464040935" sldId="1106"/>
            <ac:spMk id="572" creationId="{5D034F11-A025-44CA-AEDE-68C6B4BE910B}"/>
          </ac:spMkLst>
        </pc:spChg>
        <pc:spChg chg="add mod">
          <ac:chgData name="Stalin Jacob Wilson Packia Dhas" userId="050d7d71-3621-4503-95e8-1c9a9d962492" providerId="ADAL" clId="{3FBC77E1-FE42-4F9E-B4B2-3759F3328945}" dt="2026-04-29T14:34:49.775" v="23769"/>
          <ac:spMkLst>
            <pc:docMk/>
            <pc:sldMk cId="2464040935" sldId="1106"/>
            <ac:spMk id="573" creationId="{3FAEC32F-05BA-4BA2-B180-3AA08FFF2CF4}"/>
          </ac:spMkLst>
        </pc:spChg>
        <pc:spChg chg="add mod">
          <ac:chgData name="Stalin Jacob Wilson Packia Dhas" userId="050d7d71-3621-4503-95e8-1c9a9d962492" providerId="ADAL" clId="{3FBC77E1-FE42-4F9E-B4B2-3759F3328945}" dt="2026-04-29T14:34:49.775" v="23778"/>
          <ac:spMkLst>
            <pc:docMk/>
            <pc:sldMk cId="2464040935" sldId="1106"/>
            <ac:spMk id="574" creationId="{B0252FB6-D74C-40BC-9C83-CCE0B412D56C}"/>
          </ac:spMkLst>
        </pc:spChg>
        <pc:spChg chg="add mod">
          <ac:chgData name="Stalin Jacob Wilson Packia Dhas" userId="050d7d71-3621-4503-95e8-1c9a9d962492" providerId="ADAL" clId="{3FBC77E1-FE42-4F9E-B4B2-3759F3328945}" dt="2026-04-29T14:34:49.775" v="23787"/>
          <ac:spMkLst>
            <pc:docMk/>
            <pc:sldMk cId="2464040935" sldId="1106"/>
            <ac:spMk id="575" creationId="{8D7DCFBB-0288-4E66-95F4-8FE620FF796A}"/>
          </ac:spMkLst>
        </pc:spChg>
        <pc:spChg chg="add mod">
          <ac:chgData name="Stalin Jacob Wilson Packia Dhas" userId="050d7d71-3621-4503-95e8-1c9a9d962492" providerId="ADAL" clId="{3FBC77E1-FE42-4F9E-B4B2-3759F3328945}" dt="2026-04-29T14:34:49.783" v="23796"/>
          <ac:spMkLst>
            <pc:docMk/>
            <pc:sldMk cId="2464040935" sldId="1106"/>
            <ac:spMk id="576" creationId="{E1BEEBAF-8AF7-4B7E-8AED-5A8DE53B097D}"/>
          </ac:spMkLst>
        </pc:spChg>
        <pc:spChg chg="add mod">
          <ac:chgData name="Stalin Jacob Wilson Packia Dhas" userId="050d7d71-3621-4503-95e8-1c9a9d962492" providerId="ADAL" clId="{3FBC77E1-FE42-4F9E-B4B2-3759F3328945}" dt="2026-04-29T14:34:49.783" v="23805"/>
          <ac:spMkLst>
            <pc:docMk/>
            <pc:sldMk cId="2464040935" sldId="1106"/>
            <ac:spMk id="577" creationId="{9D8A6099-F6CC-452F-AC3A-B1A5BA40C630}"/>
          </ac:spMkLst>
        </pc:spChg>
        <pc:spChg chg="add mod">
          <ac:chgData name="Stalin Jacob Wilson Packia Dhas" userId="050d7d71-3621-4503-95e8-1c9a9d962492" providerId="ADAL" clId="{3FBC77E1-FE42-4F9E-B4B2-3759F3328945}" dt="2026-04-29T14:34:49.791" v="23814"/>
          <ac:spMkLst>
            <pc:docMk/>
            <pc:sldMk cId="2464040935" sldId="1106"/>
            <ac:spMk id="578" creationId="{14F12D65-EB54-4AC5-8BCB-6C01CB9FBF08}"/>
          </ac:spMkLst>
        </pc:spChg>
        <pc:spChg chg="add mod">
          <ac:chgData name="Stalin Jacob Wilson Packia Dhas" userId="050d7d71-3621-4503-95e8-1c9a9d962492" providerId="ADAL" clId="{3FBC77E1-FE42-4F9E-B4B2-3759F3328945}" dt="2026-04-29T14:34:49.793" v="23823"/>
          <ac:spMkLst>
            <pc:docMk/>
            <pc:sldMk cId="2464040935" sldId="1106"/>
            <ac:spMk id="579" creationId="{C31D6FF9-D7F7-4D46-863F-B1F033934D34}"/>
          </ac:spMkLst>
        </pc:spChg>
        <pc:spChg chg="add mod">
          <ac:chgData name="Stalin Jacob Wilson Packia Dhas" userId="050d7d71-3621-4503-95e8-1c9a9d962492" providerId="ADAL" clId="{3FBC77E1-FE42-4F9E-B4B2-3759F3328945}" dt="2026-04-29T14:34:49.793" v="23832"/>
          <ac:spMkLst>
            <pc:docMk/>
            <pc:sldMk cId="2464040935" sldId="1106"/>
            <ac:spMk id="580" creationId="{8C228EB0-C57D-419F-B09E-4F00CDD816B0}"/>
          </ac:spMkLst>
        </pc:spChg>
        <pc:spChg chg="add mod">
          <ac:chgData name="Stalin Jacob Wilson Packia Dhas" userId="050d7d71-3621-4503-95e8-1c9a9d962492" providerId="ADAL" clId="{3FBC77E1-FE42-4F9E-B4B2-3759F3328945}" dt="2026-04-29T14:34:49.800" v="23841"/>
          <ac:spMkLst>
            <pc:docMk/>
            <pc:sldMk cId="2464040935" sldId="1106"/>
            <ac:spMk id="581" creationId="{821AA6C5-0F5A-46FA-80E1-A31C9F5108C8}"/>
          </ac:spMkLst>
        </pc:spChg>
        <pc:spChg chg="add mod">
          <ac:chgData name="Stalin Jacob Wilson Packia Dhas" userId="050d7d71-3621-4503-95e8-1c9a9d962492" providerId="ADAL" clId="{3FBC77E1-FE42-4F9E-B4B2-3759F3328945}" dt="2026-04-29T14:34:49.804" v="23850"/>
          <ac:spMkLst>
            <pc:docMk/>
            <pc:sldMk cId="2464040935" sldId="1106"/>
            <ac:spMk id="582" creationId="{AF474DB5-4EF3-4EE2-AA01-1D4A3D7FD172}"/>
          </ac:spMkLst>
        </pc:spChg>
        <pc:spChg chg="add mod">
          <ac:chgData name="Stalin Jacob Wilson Packia Dhas" userId="050d7d71-3621-4503-95e8-1c9a9d962492" providerId="ADAL" clId="{3FBC77E1-FE42-4F9E-B4B2-3759F3328945}" dt="2026-04-29T14:34:49.808" v="23859"/>
          <ac:spMkLst>
            <pc:docMk/>
            <pc:sldMk cId="2464040935" sldId="1106"/>
            <ac:spMk id="583" creationId="{065B35D5-6F09-470B-8471-CBDA6EBE3AF9}"/>
          </ac:spMkLst>
        </pc:spChg>
        <pc:spChg chg="add mod">
          <ac:chgData name="Stalin Jacob Wilson Packia Dhas" userId="050d7d71-3621-4503-95e8-1c9a9d962492" providerId="ADAL" clId="{3FBC77E1-FE42-4F9E-B4B2-3759F3328945}" dt="2026-04-29T14:34:49.808" v="23868"/>
          <ac:spMkLst>
            <pc:docMk/>
            <pc:sldMk cId="2464040935" sldId="1106"/>
            <ac:spMk id="584" creationId="{3FF10B0A-FB30-4580-97C1-38AA13B820AA}"/>
          </ac:spMkLst>
        </pc:spChg>
        <pc:spChg chg="add mod">
          <ac:chgData name="Stalin Jacob Wilson Packia Dhas" userId="050d7d71-3621-4503-95e8-1c9a9d962492" providerId="ADAL" clId="{3FBC77E1-FE42-4F9E-B4B2-3759F3328945}" dt="2026-04-29T14:34:49.808" v="23877"/>
          <ac:spMkLst>
            <pc:docMk/>
            <pc:sldMk cId="2464040935" sldId="1106"/>
            <ac:spMk id="585" creationId="{741D441B-BB0E-4ACF-9E04-D4ABE2C48CA5}"/>
          </ac:spMkLst>
        </pc:spChg>
        <pc:spChg chg="add mod">
          <ac:chgData name="Stalin Jacob Wilson Packia Dhas" userId="050d7d71-3621-4503-95e8-1c9a9d962492" providerId="ADAL" clId="{3FBC77E1-FE42-4F9E-B4B2-3759F3328945}" dt="2026-04-29T14:34:49.816" v="23886"/>
          <ac:spMkLst>
            <pc:docMk/>
            <pc:sldMk cId="2464040935" sldId="1106"/>
            <ac:spMk id="586" creationId="{F544B61A-E4C2-4A56-824F-11804282748B}"/>
          </ac:spMkLst>
        </pc:spChg>
        <pc:spChg chg="add mod">
          <ac:chgData name="Stalin Jacob Wilson Packia Dhas" userId="050d7d71-3621-4503-95e8-1c9a9d962492" providerId="ADAL" clId="{3FBC77E1-FE42-4F9E-B4B2-3759F3328945}" dt="2026-04-29T14:34:49.816" v="23895"/>
          <ac:spMkLst>
            <pc:docMk/>
            <pc:sldMk cId="2464040935" sldId="1106"/>
            <ac:spMk id="587" creationId="{720F978E-44D7-4E90-8B3C-2E2D1D84F926}"/>
          </ac:spMkLst>
        </pc:spChg>
        <pc:spChg chg="add mod">
          <ac:chgData name="Stalin Jacob Wilson Packia Dhas" userId="050d7d71-3621-4503-95e8-1c9a9d962492" providerId="ADAL" clId="{3FBC77E1-FE42-4F9E-B4B2-3759F3328945}" dt="2026-04-29T14:34:49.824" v="23904"/>
          <ac:spMkLst>
            <pc:docMk/>
            <pc:sldMk cId="2464040935" sldId="1106"/>
            <ac:spMk id="588" creationId="{14925431-9F9F-4108-B5A7-864A1EA24FB7}"/>
          </ac:spMkLst>
        </pc:spChg>
        <pc:spChg chg="add mod">
          <ac:chgData name="Stalin Jacob Wilson Packia Dhas" userId="050d7d71-3621-4503-95e8-1c9a9d962492" providerId="ADAL" clId="{3FBC77E1-FE42-4F9E-B4B2-3759F3328945}" dt="2026-04-29T14:34:49.824" v="23913"/>
          <ac:spMkLst>
            <pc:docMk/>
            <pc:sldMk cId="2464040935" sldId="1106"/>
            <ac:spMk id="589" creationId="{24D5ADE5-BE53-42B0-8F76-09E5FB2E294B}"/>
          </ac:spMkLst>
        </pc:spChg>
        <pc:spChg chg="add mod">
          <ac:chgData name="Stalin Jacob Wilson Packia Dhas" userId="050d7d71-3621-4503-95e8-1c9a9d962492" providerId="ADAL" clId="{3FBC77E1-FE42-4F9E-B4B2-3759F3328945}" dt="2026-04-29T14:34:49.824" v="23922"/>
          <ac:spMkLst>
            <pc:docMk/>
            <pc:sldMk cId="2464040935" sldId="1106"/>
            <ac:spMk id="590" creationId="{84A573FA-8E6D-4070-86F0-B91B28A36CC2}"/>
          </ac:spMkLst>
        </pc:spChg>
        <pc:spChg chg="add mod">
          <ac:chgData name="Stalin Jacob Wilson Packia Dhas" userId="050d7d71-3621-4503-95e8-1c9a9d962492" providerId="ADAL" clId="{3FBC77E1-FE42-4F9E-B4B2-3759F3328945}" dt="2026-04-29T14:34:49.833" v="23931"/>
          <ac:spMkLst>
            <pc:docMk/>
            <pc:sldMk cId="2464040935" sldId="1106"/>
            <ac:spMk id="591" creationId="{58F83ACF-D61F-4667-A221-FC4619A28CCE}"/>
          </ac:spMkLst>
        </pc:spChg>
        <pc:spChg chg="add mod">
          <ac:chgData name="Stalin Jacob Wilson Packia Dhas" userId="050d7d71-3621-4503-95e8-1c9a9d962492" providerId="ADAL" clId="{3FBC77E1-FE42-4F9E-B4B2-3759F3328945}" dt="2026-04-29T14:34:49.837" v="23940"/>
          <ac:spMkLst>
            <pc:docMk/>
            <pc:sldMk cId="2464040935" sldId="1106"/>
            <ac:spMk id="592" creationId="{234B1405-7CFD-4821-BE7F-B643ED7CA06C}"/>
          </ac:spMkLst>
        </pc:spChg>
        <pc:spChg chg="add mod">
          <ac:chgData name="Stalin Jacob Wilson Packia Dhas" userId="050d7d71-3621-4503-95e8-1c9a9d962492" providerId="ADAL" clId="{3FBC77E1-FE42-4F9E-B4B2-3759F3328945}" dt="2026-04-29T14:34:49.841" v="23949"/>
          <ac:spMkLst>
            <pc:docMk/>
            <pc:sldMk cId="2464040935" sldId="1106"/>
            <ac:spMk id="593" creationId="{6EDE1015-1030-4893-935E-D5D307888711}"/>
          </ac:spMkLst>
        </pc:spChg>
        <pc:spChg chg="add mod">
          <ac:chgData name="Stalin Jacob Wilson Packia Dhas" userId="050d7d71-3621-4503-95e8-1c9a9d962492" providerId="ADAL" clId="{3FBC77E1-FE42-4F9E-B4B2-3759F3328945}" dt="2026-04-29T14:34:49.841" v="23958"/>
          <ac:spMkLst>
            <pc:docMk/>
            <pc:sldMk cId="2464040935" sldId="1106"/>
            <ac:spMk id="594" creationId="{DC1CCCF1-961C-4FEC-8EDD-B8F81BDEDE30}"/>
          </ac:spMkLst>
        </pc:spChg>
        <pc:spChg chg="add mod">
          <ac:chgData name="Stalin Jacob Wilson Packia Dhas" userId="050d7d71-3621-4503-95e8-1c9a9d962492" providerId="ADAL" clId="{3FBC77E1-FE42-4F9E-B4B2-3759F3328945}" dt="2026-04-29T14:34:49.849" v="23967"/>
          <ac:spMkLst>
            <pc:docMk/>
            <pc:sldMk cId="2464040935" sldId="1106"/>
            <ac:spMk id="595" creationId="{8D809281-4F67-4012-BF3D-801E2F88BF0C}"/>
          </ac:spMkLst>
        </pc:spChg>
        <pc:spChg chg="add mod">
          <ac:chgData name="Stalin Jacob Wilson Packia Dhas" userId="050d7d71-3621-4503-95e8-1c9a9d962492" providerId="ADAL" clId="{3FBC77E1-FE42-4F9E-B4B2-3759F3328945}" dt="2026-04-29T14:34:49.849" v="23976"/>
          <ac:spMkLst>
            <pc:docMk/>
            <pc:sldMk cId="2464040935" sldId="1106"/>
            <ac:spMk id="596" creationId="{E0F32671-41E9-4DA3-9B02-F39E610F7919}"/>
          </ac:spMkLst>
        </pc:spChg>
        <pc:spChg chg="add mod">
          <ac:chgData name="Stalin Jacob Wilson Packia Dhas" userId="050d7d71-3621-4503-95e8-1c9a9d962492" providerId="ADAL" clId="{3FBC77E1-FE42-4F9E-B4B2-3759F3328945}" dt="2026-04-29T14:34:49.849" v="23985"/>
          <ac:spMkLst>
            <pc:docMk/>
            <pc:sldMk cId="2464040935" sldId="1106"/>
            <ac:spMk id="597" creationId="{BE141588-D9D5-450F-8AAA-560E68B75A25}"/>
          </ac:spMkLst>
        </pc:spChg>
        <pc:spChg chg="add mod">
          <ac:chgData name="Stalin Jacob Wilson Packia Dhas" userId="050d7d71-3621-4503-95e8-1c9a9d962492" providerId="ADAL" clId="{3FBC77E1-FE42-4F9E-B4B2-3759F3328945}" dt="2026-04-29T14:34:49.858" v="23994"/>
          <ac:spMkLst>
            <pc:docMk/>
            <pc:sldMk cId="2464040935" sldId="1106"/>
            <ac:spMk id="598" creationId="{E946BC94-9ED1-4F00-B940-3C81CB2A0263}"/>
          </ac:spMkLst>
        </pc:spChg>
        <pc:spChg chg="add mod">
          <ac:chgData name="Stalin Jacob Wilson Packia Dhas" userId="050d7d71-3621-4503-95e8-1c9a9d962492" providerId="ADAL" clId="{3FBC77E1-FE42-4F9E-B4B2-3759F3328945}" dt="2026-04-29T14:34:49.858" v="24003"/>
          <ac:spMkLst>
            <pc:docMk/>
            <pc:sldMk cId="2464040935" sldId="1106"/>
            <ac:spMk id="599" creationId="{EEB02175-2A13-4BF9-A268-EB973EAFEBBA}"/>
          </ac:spMkLst>
        </pc:spChg>
        <pc:spChg chg="add mod">
          <ac:chgData name="Stalin Jacob Wilson Packia Dhas" userId="050d7d71-3621-4503-95e8-1c9a9d962492" providerId="ADAL" clId="{3FBC77E1-FE42-4F9E-B4B2-3759F3328945}" dt="2026-04-29T14:34:49.866" v="24012"/>
          <ac:spMkLst>
            <pc:docMk/>
            <pc:sldMk cId="2464040935" sldId="1106"/>
            <ac:spMk id="600" creationId="{1B68F451-0614-40F0-8094-0A09193AD0FE}"/>
          </ac:spMkLst>
        </pc:spChg>
        <pc:spChg chg="add mod">
          <ac:chgData name="Stalin Jacob Wilson Packia Dhas" userId="050d7d71-3621-4503-95e8-1c9a9d962492" providerId="ADAL" clId="{3FBC77E1-FE42-4F9E-B4B2-3759F3328945}" dt="2026-04-29T14:34:49.866" v="24021"/>
          <ac:spMkLst>
            <pc:docMk/>
            <pc:sldMk cId="2464040935" sldId="1106"/>
            <ac:spMk id="601" creationId="{CD089F83-A12E-4BCE-8EAB-63BD084186EB}"/>
          </ac:spMkLst>
        </pc:spChg>
        <pc:spChg chg="add mod">
          <ac:chgData name="Stalin Jacob Wilson Packia Dhas" userId="050d7d71-3621-4503-95e8-1c9a9d962492" providerId="ADAL" clId="{3FBC77E1-FE42-4F9E-B4B2-3759F3328945}" dt="2026-04-29T14:34:49.866" v="24030"/>
          <ac:spMkLst>
            <pc:docMk/>
            <pc:sldMk cId="2464040935" sldId="1106"/>
            <ac:spMk id="602" creationId="{BA70F448-892E-4FC0-AA1F-66B2D4B495D6}"/>
          </ac:spMkLst>
        </pc:spChg>
        <pc:spChg chg="add mod">
          <ac:chgData name="Stalin Jacob Wilson Packia Dhas" userId="050d7d71-3621-4503-95e8-1c9a9d962492" providerId="ADAL" clId="{3FBC77E1-FE42-4F9E-B4B2-3759F3328945}" dt="2026-04-29T14:34:49.875" v="24039"/>
          <ac:spMkLst>
            <pc:docMk/>
            <pc:sldMk cId="2464040935" sldId="1106"/>
            <ac:spMk id="603" creationId="{867020D3-6CF3-42F4-B473-24E25180C57C}"/>
          </ac:spMkLst>
        </pc:spChg>
        <pc:spChg chg="add mod">
          <ac:chgData name="Stalin Jacob Wilson Packia Dhas" userId="050d7d71-3621-4503-95e8-1c9a9d962492" providerId="ADAL" clId="{3FBC77E1-FE42-4F9E-B4B2-3759F3328945}" dt="2026-04-29T14:34:49.875" v="24048"/>
          <ac:spMkLst>
            <pc:docMk/>
            <pc:sldMk cId="2464040935" sldId="1106"/>
            <ac:spMk id="604" creationId="{E96D725D-B883-42CD-9917-379F711C3A59}"/>
          </ac:spMkLst>
        </pc:spChg>
        <pc:spChg chg="add mod">
          <ac:chgData name="Stalin Jacob Wilson Packia Dhas" userId="050d7d71-3621-4503-95e8-1c9a9d962492" providerId="ADAL" clId="{3FBC77E1-FE42-4F9E-B4B2-3759F3328945}" dt="2026-04-29T14:34:49.882" v="24057"/>
          <ac:spMkLst>
            <pc:docMk/>
            <pc:sldMk cId="2464040935" sldId="1106"/>
            <ac:spMk id="605" creationId="{9D7AA2AC-AFCF-4C21-BA27-E82502AA9B89}"/>
          </ac:spMkLst>
        </pc:spChg>
        <pc:spChg chg="add mod">
          <ac:chgData name="Stalin Jacob Wilson Packia Dhas" userId="050d7d71-3621-4503-95e8-1c9a9d962492" providerId="ADAL" clId="{3FBC77E1-FE42-4F9E-B4B2-3759F3328945}" dt="2026-04-29T14:34:49.883" v="24066"/>
          <ac:spMkLst>
            <pc:docMk/>
            <pc:sldMk cId="2464040935" sldId="1106"/>
            <ac:spMk id="606" creationId="{211A0BA7-7C71-44F1-88A5-B328A33D8347}"/>
          </ac:spMkLst>
        </pc:spChg>
        <pc:spChg chg="add mod">
          <ac:chgData name="Stalin Jacob Wilson Packia Dhas" userId="050d7d71-3621-4503-95e8-1c9a9d962492" providerId="ADAL" clId="{3FBC77E1-FE42-4F9E-B4B2-3759F3328945}" dt="2026-04-29T14:34:49.883" v="24075"/>
          <ac:spMkLst>
            <pc:docMk/>
            <pc:sldMk cId="2464040935" sldId="1106"/>
            <ac:spMk id="607" creationId="{28B560F7-B924-4E84-A630-DA78AC9E9F5D}"/>
          </ac:spMkLst>
        </pc:spChg>
        <pc:spChg chg="add mod">
          <ac:chgData name="Stalin Jacob Wilson Packia Dhas" userId="050d7d71-3621-4503-95e8-1c9a9d962492" providerId="ADAL" clId="{3FBC77E1-FE42-4F9E-B4B2-3759F3328945}" dt="2026-04-29T14:34:49.891" v="24084"/>
          <ac:spMkLst>
            <pc:docMk/>
            <pc:sldMk cId="2464040935" sldId="1106"/>
            <ac:spMk id="608" creationId="{AE1AE17C-F029-45DD-BB42-240862F96A20}"/>
          </ac:spMkLst>
        </pc:spChg>
        <pc:spChg chg="add mod">
          <ac:chgData name="Stalin Jacob Wilson Packia Dhas" userId="050d7d71-3621-4503-95e8-1c9a9d962492" providerId="ADAL" clId="{3FBC77E1-FE42-4F9E-B4B2-3759F3328945}" dt="2026-04-29T14:34:49.891" v="24093"/>
          <ac:spMkLst>
            <pc:docMk/>
            <pc:sldMk cId="2464040935" sldId="1106"/>
            <ac:spMk id="609" creationId="{A4A9E8A7-A9AB-4886-B0FB-B83DFA6BB937}"/>
          </ac:spMkLst>
        </pc:spChg>
        <pc:spChg chg="add mod">
          <ac:chgData name="Stalin Jacob Wilson Packia Dhas" userId="050d7d71-3621-4503-95e8-1c9a9d962492" providerId="ADAL" clId="{3FBC77E1-FE42-4F9E-B4B2-3759F3328945}" dt="2026-04-29T14:34:49.899" v="24102"/>
          <ac:spMkLst>
            <pc:docMk/>
            <pc:sldMk cId="2464040935" sldId="1106"/>
            <ac:spMk id="610" creationId="{95530174-1F11-4A67-8B97-25CFCA96380E}"/>
          </ac:spMkLst>
        </pc:spChg>
        <pc:spChg chg="add mod">
          <ac:chgData name="Stalin Jacob Wilson Packia Dhas" userId="050d7d71-3621-4503-95e8-1c9a9d962492" providerId="ADAL" clId="{3FBC77E1-FE42-4F9E-B4B2-3759F3328945}" dt="2026-04-29T14:34:49.900" v="24111"/>
          <ac:spMkLst>
            <pc:docMk/>
            <pc:sldMk cId="2464040935" sldId="1106"/>
            <ac:spMk id="611" creationId="{942534CB-3140-40BF-B34F-1298CBC7B55F}"/>
          </ac:spMkLst>
        </pc:spChg>
        <pc:spChg chg="add mod">
          <ac:chgData name="Stalin Jacob Wilson Packia Dhas" userId="050d7d71-3621-4503-95e8-1c9a9d962492" providerId="ADAL" clId="{3FBC77E1-FE42-4F9E-B4B2-3759F3328945}" dt="2026-04-29T14:34:49.900" v="24120"/>
          <ac:spMkLst>
            <pc:docMk/>
            <pc:sldMk cId="2464040935" sldId="1106"/>
            <ac:spMk id="612" creationId="{F6DE366A-A56A-489C-8F97-3BF7103E23D2}"/>
          </ac:spMkLst>
        </pc:spChg>
        <pc:spChg chg="add mod">
          <ac:chgData name="Stalin Jacob Wilson Packia Dhas" userId="050d7d71-3621-4503-95e8-1c9a9d962492" providerId="ADAL" clId="{3FBC77E1-FE42-4F9E-B4B2-3759F3328945}" dt="2026-04-29T14:34:49.908" v="24129"/>
          <ac:spMkLst>
            <pc:docMk/>
            <pc:sldMk cId="2464040935" sldId="1106"/>
            <ac:spMk id="613" creationId="{D984A0DB-B964-4990-BDBB-49D5F7C26A5A}"/>
          </ac:spMkLst>
        </pc:spChg>
        <pc:spChg chg="add mod">
          <ac:chgData name="Stalin Jacob Wilson Packia Dhas" userId="050d7d71-3621-4503-95e8-1c9a9d962492" providerId="ADAL" clId="{3FBC77E1-FE42-4F9E-B4B2-3759F3328945}" dt="2026-04-29T14:34:49.908" v="24138"/>
          <ac:spMkLst>
            <pc:docMk/>
            <pc:sldMk cId="2464040935" sldId="1106"/>
            <ac:spMk id="614" creationId="{FE2812E6-D05E-4093-BDE9-E330272BF490}"/>
          </ac:spMkLst>
        </pc:spChg>
        <pc:spChg chg="add mod">
          <ac:chgData name="Stalin Jacob Wilson Packia Dhas" userId="050d7d71-3621-4503-95e8-1c9a9d962492" providerId="ADAL" clId="{3FBC77E1-FE42-4F9E-B4B2-3759F3328945}" dt="2026-04-29T14:34:49.916" v="24147"/>
          <ac:spMkLst>
            <pc:docMk/>
            <pc:sldMk cId="2464040935" sldId="1106"/>
            <ac:spMk id="615" creationId="{4C8FBF4A-34EB-4C40-AD5A-847491E5BE78}"/>
          </ac:spMkLst>
        </pc:spChg>
        <pc:spChg chg="add mod">
          <ac:chgData name="Stalin Jacob Wilson Packia Dhas" userId="050d7d71-3621-4503-95e8-1c9a9d962492" providerId="ADAL" clId="{3FBC77E1-FE42-4F9E-B4B2-3759F3328945}" dt="2026-04-29T14:34:49.916" v="24156"/>
          <ac:spMkLst>
            <pc:docMk/>
            <pc:sldMk cId="2464040935" sldId="1106"/>
            <ac:spMk id="616" creationId="{23F3F4DD-EB53-4A2E-8B95-026B72994F94}"/>
          </ac:spMkLst>
        </pc:spChg>
        <pc:spChg chg="add mod">
          <ac:chgData name="Stalin Jacob Wilson Packia Dhas" userId="050d7d71-3621-4503-95e8-1c9a9d962492" providerId="ADAL" clId="{3FBC77E1-FE42-4F9E-B4B2-3759F3328945}" dt="2026-04-29T14:34:49.916" v="24165"/>
          <ac:spMkLst>
            <pc:docMk/>
            <pc:sldMk cId="2464040935" sldId="1106"/>
            <ac:spMk id="617" creationId="{987EE57F-4450-4146-9CAB-74AC940E1D45}"/>
          </ac:spMkLst>
        </pc:spChg>
        <pc:spChg chg="add mod">
          <ac:chgData name="Stalin Jacob Wilson Packia Dhas" userId="050d7d71-3621-4503-95e8-1c9a9d962492" providerId="ADAL" clId="{3FBC77E1-FE42-4F9E-B4B2-3759F3328945}" dt="2026-04-29T14:34:49.925" v="24174"/>
          <ac:spMkLst>
            <pc:docMk/>
            <pc:sldMk cId="2464040935" sldId="1106"/>
            <ac:spMk id="618" creationId="{CB564057-C04B-4EEC-AA44-96D473315FDD}"/>
          </ac:spMkLst>
        </pc:spChg>
        <pc:spChg chg="add mod">
          <ac:chgData name="Stalin Jacob Wilson Packia Dhas" userId="050d7d71-3621-4503-95e8-1c9a9d962492" providerId="ADAL" clId="{3FBC77E1-FE42-4F9E-B4B2-3759F3328945}" dt="2026-04-29T14:34:49.925" v="24183"/>
          <ac:spMkLst>
            <pc:docMk/>
            <pc:sldMk cId="2464040935" sldId="1106"/>
            <ac:spMk id="619" creationId="{4A2B8967-2958-45AC-9FCC-5D638EB4EE85}"/>
          </ac:spMkLst>
        </pc:spChg>
        <pc:spChg chg="add mod">
          <ac:chgData name="Stalin Jacob Wilson Packia Dhas" userId="050d7d71-3621-4503-95e8-1c9a9d962492" providerId="ADAL" clId="{3FBC77E1-FE42-4F9E-B4B2-3759F3328945}" dt="2026-04-29T14:34:49.925" v="24192"/>
          <ac:spMkLst>
            <pc:docMk/>
            <pc:sldMk cId="2464040935" sldId="1106"/>
            <ac:spMk id="620" creationId="{DF413789-6B87-46A7-AC16-92DEA0E22920}"/>
          </ac:spMkLst>
        </pc:spChg>
        <pc:spChg chg="add mod">
          <ac:chgData name="Stalin Jacob Wilson Packia Dhas" userId="050d7d71-3621-4503-95e8-1c9a9d962492" providerId="ADAL" clId="{3FBC77E1-FE42-4F9E-B4B2-3759F3328945}" dt="2026-04-29T14:34:49.933" v="24201"/>
          <ac:spMkLst>
            <pc:docMk/>
            <pc:sldMk cId="2464040935" sldId="1106"/>
            <ac:spMk id="621" creationId="{3AA532E9-F111-4A89-8AD2-6C6AE3F59F17}"/>
          </ac:spMkLst>
        </pc:spChg>
        <pc:spChg chg="add mod">
          <ac:chgData name="Stalin Jacob Wilson Packia Dhas" userId="050d7d71-3621-4503-95e8-1c9a9d962492" providerId="ADAL" clId="{3FBC77E1-FE42-4F9E-B4B2-3759F3328945}" dt="2026-04-29T14:34:49.936" v="24210"/>
          <ac:spMkLst>
            <pc:docMk/>
            <pc:sldMk cId="2464040935" sldId="1106"/>
            <ac:spMk id="622" creationId="{015AC8B3-EACB-4302-A487-D83B073099B9}"/>
          </ac:spMkLst>
        </pc:spChg>
        <pc:spChg chg="add mod">
          <ac:chgData name="Stalin Jacob Wilson Packia Dhas" userId="050d7d71-3621-4503-95e8-1c9a9d962492" providerId="ADAL" clId="{3FBC77E1-FE42-4F9E-B4B2-3759F3328945}" dt="2026-04-29T14:34:49.941" v="24219"/>
          <ac:spMkLst>
            <pc:docMk/>
            <pc:sldMk cId="2464040935" sldId="1106"/>
            <ac:spMk id="623" creationId="{D12C00A8-4EED-45DB-9D8F-E78051167DA3}"/>
          </ac:spMkLst>
        </pc:spChg>
        <pc:spChg chg="add mod">
          <ac:chgData name="Stalin Jacob Wilson Packia Dhas" userId="050d7d71-3621-4503-95e8-1c9a9d962492" providerId="ADAL" clId="{3FBC77E1-FE42-4F9E-B4B2-3759F3328945}" dt="2026-04-29T14:34:49.941" v="24228"/>
          <ac:spMkLst>
            <pc:docMk/>
            <pc:sldMk cId="2464040935" sldId="1106"/>
            <ac:spMk id="624" creationId="{2F219C87-2104-4822-9B5A-648567A43992}"/>
          </ac:spMkLst>
        </pc:spChg>
        <pc:spChg chg="add mod">
          <ac:chgData name="Stalin Jacob Wilson Packia Dhas" userId="050d7d71-3621-4503-95e8-1c9a9d962492" providerId="ADAL" clId="{3FBC77E1-FE42-4F9E-B4B2-3759F3328945}" dt="2026-04-29T14:34:49.949" v="24237"/>
          <ac:spMkLst>
            <pc:docMk/>
            <pc:sldMk cId="2464040935" sldId="1106"/>
            <ac:spMk id="625" creationId="{B10F8C45-0C1F-44EB-82F7-56144661510A}"/>
          </ac:spMkLst>
        </pc:spChg>
        <pc:spChg chg="add mod">
          <ac:chgData name="Stalin Jacob Wilson Packia Dhas" userId="050d7d71-3621-4503-95e8-1c9a9d962492" providerId="ADAL" clId="{3FBC77E1-FE42-4F9E-B4B2-3759F3328945}" dt="2026-04-29T14:34:49.950" v="24246"/>
          <ac:spMkLst>
            <pc:docMk/>
            <pc:sldMk cId="2464040935" sldId="1106"/>
            <ac:spMk id="626" creationId="{D2F28590-206B-464B-BE45-3F3C8EEF8222}"/>
          </ac:spMkLst>
        </pc:spChg>
        <pc:spChg chg="add mod">
          <ac:chgData name="Stalin Jacob Wilson Packia Dhas" userId="050d7d71-3621-4503-95e8-1c9a9d962492" providerId="ADAL" clId="{3FBC77E1-FE42-4F9E-B4B2-3759F3328945}" dt="2026-04-29T14:34:49.950" v="24255"/>
          <ac:spMkLst>
            <pc:docMk/>
            <pc:sldMk cId="2464040935" sldId="1106"/>
            <ac:spMk id="627" creationId="{B7B293D6-EABB-4CF6-AA58-72CFE8ED45B8}"/>
          </ac:spMkLst>
        </pc:spChg>
        <pc:spChg chg="add mod">
          <ac:chgData name="Stalin Jacob Wilson Packia Dhas" userId="050d7d71-3621-4503-95e8-1c9a9d962492" providerId="ADAL" clId="{3FBC77E1-FE42-4F9E-B4B2-3759F3328945}" dt="2026-04-29T14:34:49.958" v="24264"/>
          <ac:spMkLst>
            <pc:docMk/>
            <pc:sldMk cId="2464040935" sldId="1106"/>
            <ac:spMk id="628" creationId="{A8A9872F-53ED-444E-9251-2613D721B771}"/>
          </ac:spMkLst>
        </pc:spChg>
        <pc:spChg chg="add mod">
          <ac:chgData name="Stalin Jacob Wilson Packia Dhas" userId="050d7d71-3621-4503-95e8-1c9a9d962492" providerId="ADAL" clId="{3FBC77E1-FE42-4F9E-B4B2-3759F3328945}" dt="2026-04-29T14:34:49.958" v="24273"/>
          <ac:spMkLst>
            <pc:docMk/>
            <pc:sldMk cId="2464040935" sldId="1106"/>
            <ac:spMk id="629" creationId="{5BD06A05-17C5-4435-9346-9D855950B78A}"/>
          </ac:spMkLst>
        </pc:spChg>
        <pc:spChg chg="add mod">
          <ac:chgData name="Stalin Jacob Wilson Packia Dhas" userId="050d7d71-3621-4503-95e8-1c9a9d962492" providerId="ADAL" clId="{3FBC77E1-FE42-4F9E-B4B2-3759F3328945}" dt="2026-04-29T14:34:49.965" v="24282"/>
          <ac:spMkLst>
            <pc:docMk/>
            <pc:sldMk cId="2464040935" sldId="1106"/>
            <ac:spMk id="630" creationId="{1EA77050-6CA8-4F13-8953-D0A0ED0F80D3}"/>
          </ac:spMkLst>
        </pc:spChg>
        <pc:spChg chg="add mod">
          <ac:chgData name="Stalin Jacob Wilson Packia Dhas" userId="050d7d71-3621-4503-95e8-1c9a9d962492" providerId="ADAL" clId="{3FBC77E1-FE42-4F9E-B4B2-3759F3328945}" dt="2026-04-29T14:34:49.968" v="24291"/>
          <ac:spMkLst>
            <pc:docMk/>
            <pc:sldMk cId="2464040935" sldId="1106"/>
            <ac:spMk id="631" creationId="{15924FAA-C417-4738-964E-ACEFC044460C}"/>
          </ac:spMkLst>
        </pc:spChg>
        <pc:spChg chg="add mod">
          <ac:chgData name="Stalin Jacob Wilson Packia Dhas" userId="050d7d71-3621-4503-95e8-1c9a9d962492" providerId="ADAL" clId="{3FBC77E1-FE42-4F9E-B4B2-3759F3328945}" dt="2026-04-29T14:34:49.968" v="24300"/>
          <ac:spMkLst>
            <pc:docMk/>
            <pc:sldMk cId="2464040935" sldId="1106"/>
            <ac:spMk id="632" creationId="{929DDC87-55AC-4FEA-8E10-584DEEC37579}"/>
          </ac:spMkLst>
        </pc:spChg>
        <pc:spChg chg="add mod">
          <ac:chgData name="Stalin Jacob Wilson Packia Dhas" userId="050d7d71-3621-4503-95e8-1c9a9d962492" providerId="ADAL" clId="{3FBC77E1-FE42-4F9E-B4B2-3759F3328945}" dt="2026-04-29T14:34:49.975" v="24309"/>
          <ac:spMkLst>
            <pc:docMk/>
            <pc:sldMk cId="2464040935" sldId="1106"/>
            <ac:spMk id="633" creationId="{8C8147DC-4DD1-493D-8529-88595CF51C0F}"/>
          </ac:spMkLst>
        </pc:spChg>
        <pc:spChg chg="add mod">
          <ac:chgData name="Stalin Jacob Wilson Packia Dhas" userId="050d7d71-3621-4503-95e8-1c9a9d962492" providerId="ADAL" clId="{3FBC77E1-FE42-4F9E-B4B2-3759F3328945}" dt="2026-04-29T14:34:49.975" v="24318"/>
          <ac:spMkLst>
            <pc:docMk/>
            <pc:sldMk cId="2464040935" sldId="1106"/>
            <ac:spMk id="634" creationId="{B6A64236-1C77-4600-9C88-E8FEBD2CFE7B}"/>
          </ac:spMkLst>
        </pc:spChg>
        <pc:spChg chg="add mod">
          <ac:chgData name="Stalin Jacob Wilson Packia Dhas" userId="050d7d71-3621-4503-95e8-1c9a9d962492" providerId="ADAL" clId="{3FBC77E1-FE42-4F9E-B4B2-3759F3328945}" dt="2026-04-29T14:34:49.983" v="24327"/>
          <ac:spMkLst>
            <pc:docMk/>
            <pc:sldMk cId="2464040935" sldId="1106"/>
            <ac:spMk id="635" creationId="{3783B527-031F-4CB3-B360-A95CAC125335}"/>
          </ac:spMkLst>
        </pc:spChg>
        <pc:spChg chg="add mod">
          <ac:chgData name="Stalin Jacob Wilson Packia Dhas" userId="050d7d71-3621-4503-95e8-1c9a9d962492" providerId="ADAL" clId="{3FBC77E1-FE42-4F9E-B4B2-3759F3328945}" dt="2026-04-29T14:34:49.983" v="24336"/>
          <ac:spMkLst>
            <pc:docMk/>
            <pc:sldMk cId="2464040935" sldId="1106"/>
            <ac:spMk id="636" creationId="{F3A8EE6E-9E63-4858-AD7E-34B4172B5104}"/>
          </ac:spMkLst>
        </pc:spChg>
        <pc:spChg chg="add mod">
          <ac:chgData name="Stalin Jacob Wilson Packia Dhas" userId="050d7d71-3621-4503-95e8-1c9a9d962492" providerId="ADAL" clId="{3FBC77E1-FE42-4F9E-B4B2-3759F3328945}" dt="2026-04-29T14:34:49.983" v="24345"/>
          <ac:spMkLst>
            <pc:docMk/>
            <pc:sldMk cId="2464040935" sldId="1106"/>
            <ac:spMk id="637" creationId="{C90F7CCF-50F3-4BCA-AFF4-21D94EFDAB18}"/>
          </ac:spMkLst>
        </pc:spChg>
        <pc:spChg chg="add mod">
          <ac:chgData name="Stalin Jacob Wilson Packia Dhas" userId="050d7d71-3621-4503-95e8-1c9a9d962492" providerId="ADAL" clId="{3FBC77E1-FE42-4F9E-B4B2-3759F3328945}" dt="2026-04-29T14:34:49.991" v="24354"/>
          <ac:spMkLst>
            <pc:docMk/>
            <pc:sldMk cId="2464040935" sldId="1106"/>
            <ac:spMk id="638" creationId="{53543414-4097-489E-BD32-7E0FCE871FC8}"/>
          </ac:spMkLst>
        </pc:spChg>
        <pc:spChg chg="add mod">
          <ac:chgData name="Stalin Jacob Wilson Packia Dhas" userId="050d7d71-3621-4503-95e8-1c9a9d962492" providerId="ADAL" clId="{3FBC77E1-FE42-4F9E-B4B2-3759F3328945}" dt="2026-04-29T14:34:49.991" v="24363"/>
          <ac:spMkLst>
            <pc:docMk/>
            <pc:sldMk cId="2464040935" sldId="1106"/>
            <ac:spMk id="639" creationId="{A3BB80AF-5ED4-47D6-9249-4BEF4E0098ED}"/>
          </ac:spMkLst>
        </pc:spChg>
        <pc:spChg chg="add mod">
          <ac:chgData name="Stalin Jacob Wilson Packia Dhas" userId="050d7d71-3621-4503-95e8-1c9a9d962492" providerId="ADAL" clId="{3FBC77E1-FE42-4F9E-B4B2-3759F3328945}" dt="2026-04-29T14:34:50" v="24372"/>
          <ac:spMkLst>
            <pc:docMk/>
            <pc:sldMk cId="2464040935" sldId="1106"/>
            <ac:spMk id="640" creationId="{435375CA-7937-4038-A1D0-97C9F9045669}"/>
          </ac:spMkLst>
        </pc:spChg>
        <pc:spChg chg="add mod">
          <ac:chgData name="Stalin Jacob Wilson Packia Dhas" userId="050d7d71-3621-4503-95e8-1c9a9d962492" providerId="ADAL" clId="{3FBC77E1-FE42-4F9E-B4B2-3759F3328945}" dt="2026-04-29T14:34:50" v="24381"/>
          <ac:spMkLst>
            <pc:docMk/>
            <pc:sldMk cId="2464040935" sldId="1106"/>
            <ac:spMk id="641" creationId="{7C5D87A7-9128-4AF5-889E-6AE76B158578}"/>
          </ac:spMkLst>
        </pc:spChg>
        <pc:spChg chg="add mod">
          <ac:chgData name="Stalin Jacob Wilson Packia Dhas" userId="050d7d71-3621-4503-95e8-1c9a9d962492" providerId="ADAL" clId="{3FBC77E1-FE42-4F9E-B4B2-3759F3328945}" dt="2026-04-29T14:34:50" v="24390"/>
          <ac:spMkLst>
            <pc:docMk/>
            <pc:sldMk cId="2464040935" sldId="1106"/>
            <ac:spMk id="642" creationId="{2B9B92B7-8BF3-489B-94AA-3B7B8B150C4E}"/>
          </ac:spMkLst>
        </pc:spChg>
        <pc:spChg chg="add mod">
          <ac:chgData name="Stalin Jacob Wilson Packia Dhas" userId="050d7d71-3621-4503-95e8-1c9a9d962492" providerId="ADAL" clId="{3FBC77E1-FE42-4F9E-B4B2-3759F3328945}" dt="2026-04-29T14:34:50.008" v="24399"/>
          <ac:spMkLst>
            <pc:docMk/>
            <pc:sldMk cId="2464040935" sldId="1106"/>
            <ac:spMk id="643" creationId="{93BC191E-98B1-444E-8F5B-64EA4A5501FF}"/>
          </ac:spMkLst>
        </pc:spChg>
        <pc:spChg chg="add mod">
          <ac:chgData name="Stalin Jacob Wilson Packia Dhas" userId="050d7d71-3621-4503-95e8-1c9a9d962492" providerId="ADAL" clId="{3FBC77E1-FE42-4F9E-B4B2-3759F3328945}" dt="2026-04-29T14:34:50.008" v="24408"/>
          <ac:spMkLst>
            <pc:docMk/>
            <pc:sldMk cId="2464040935" sldId="1106"/>
            <ac:spMk id="644" creationId="{40355866-0866-4DB0-B0D6-2C819A5FF5F7}"/>
          </ac:spMkLst>
        </pc:spChg>
        <pc:spChg chg="add mod">
          <ac:chgData name="Stalin Jacob Wilson Packia Dhas" userId="050d7d71-3621-4503-95e8-1c9a9d962492" providerId="ADAL" clId="{3FBC77E1-FE42-4F9E-B4B2-3759F3328945}" dt="2026-04-29T14:34:50.016" v="24417"/>
          <ac:spMkLst>
            <pc:docMk/>
            <pc:sldMk cId="2464040935" sldId="1106"/>
            <ac:spMk id="645" creationId="{6D5FE908-DAD2-493A-AEFB-DBC39D0F2C80}"/>
          </ac:spMkLst>
        </pc:spChg>
        <pc:spChg chg="add mod">
          <ac:chgData name="Stalin Jacob Wilson Packia Dhas" userId="050d7d71-3621-4503-95e8-1c9a9d962492" providerId="ADAL" clId="{3FBC77E1-FE42-4F9E-B4B2-3759F3328945}" dt="2026-04-29T14:34:50.016" v="24426"/>
          <ac:spMkLst>
            <pc:docMk/>
            <pc:sldMk cId="2464040935" sldId="1106"/>
            <ac:spMk id="646" creationId="{EBC0737B-1D4C-44AC-A894-D7292D8ACA2A}"/>
          </ac:spMkLst>
        </pc:spChg>
        <pc:spChg chg="add mod">
          <ac:chgData name="Stalin Jacob Wilson Packia Dhas" userId="050d7d71-3621-4503-95e8-1c9a9d962492" providerId="ADAL" clId="{3FBC77E1-FE42-4F9E-B4B2-3759F3328945}" dt="2026-04-29T14:34:50.024" v="24435"/>
          <ac:spMkLst>
            <pc:docMk/>
            <pc:sldMk cId="2464040935" sldId="1106"/>
            <ac:spMk id="647" creationId="{B190721D-A462-45AA-96A3-FEB1261219BF}"/>
          </ac:spMkLst>
        </pc:spChg>
        <pc:spChg chg="add mod">
          <ac:chgData name="Stalin Jacob Wilson Packia Dhas" userId="050d7d71-3621-4503-95e8-1c9a9d962492" providerId="ADAL" clId="{3FBC77E1-FE42-4F9E-B4B2-3759F3328945}" dt="2026-04-29T14:34:50.025" v="24444"/>
          <ac:spMkLst>
            <pc:docMk/>
            <pc:sldMk cId="2464040935" sldId="1106"/>
            <ac:spMk id="648" creationId="{D848C697-78F4-4D2E-B6F8-B9F800A4C926}"/>
          </ac:spMkLst>
        </pc:spChg>
        <pc:spChg chg="add mod">
          <ac:chgData name="Stalin Jacob Wilson Packia Dhas" userId="050d7d71-3621-4503-95e8-1c9a9d962492" providerId="ADAL" clId="{3FBC77E1-FE42-4F9E-B4B2-3759F3328945}" dt="2026-04-29T14:34:50.025" v="24453"/>
          <ac:spMkLst>
            <pc:docMk/>
            <pc:sldMk cId="2464040935" sldId="1106"/>
            <ac:spMk id="649" creationId="{5456C03A-AED5-42D0-B399-21A45666240A}"/>
          </ac:spMkLst>
        </pc:spChg>
        <pc:spChg chg="add mod">
          <ac:chgData name="Stalin Jacob Wilson Packia Dhas" userId="050d7d71-3621-4503-95e8-1c9a9d962492" providerId="ADAL" clId="{3FBC77E1-FE42-4F9E-B4B2-3759F3328945}" dt="2026-04-29T14:34:50.033" v="24462"/>
          <ac:spMkLst>
            <pc:docMk/>
            <pc:sldMk cId="2464040935" sldId="1106"/>
            <ac:spMk id="650" creationId="{EC367888-5B9F-41DB-AFF6-3F4FFB5A891C}"/>
          </ac:spMkLst>
        </pc:spChg>
        <pc:spChg chg="add mod">
          <ac:chgData name="Stalin Jacob Wilson Packia Dhas" userId="050d7d71-3621-4503-95e8-1c9a9d962492" providerId="ADAL" clId="{3FBC77E1-FE42-4F9E-B4B2-3759F3328945}" dt="2026-04-29T14:34:50.037" v="24471"/>
          <ac:spMkLst>
            <pc:docMk/>
            <pc:sldMk cId="2464040935" sldId="1106"/>
            <ac:spMk id="651" creationId="{D99C061C-82EF-4F9C-BDA7-C29A2023DB8C}"/>
          </ac:spMkLst>
        </pc:spChg>
        <pc:spChg chg="add mod">
          <ac:chgData name="Stalin Jacob Wilson Packia Dhas" userId="050d7d71-3621-4503-95e8-1c9a9d962492" providerId="ADAL" clId="{3FBC77E1-FE42-4F9E-B4B2-3759F3328945}" dt="2026-04-29T14:34:50.041" v="24480"/>
          <ac:spMkLst>
            <pc:docMk/>
            <pc:sldMk cId="2464040935" sldId="1106"/>
            <ac:spMk id="652" creationId="{6AD4E35F-379A-41FD-953B-D6DB140CAABB}"/>
          </ac:spMkLst>
        </pc:spChg>
        <pc:spChg chg="add mod">
          <ac:chgData name="Stalin Jacob Wilson Packia Dhas" userId="050d7d71-3621-4503-95e8-1c9a9d962492" providerId="ADAL" clId="{3FBC77E1-FE42-4F9E-B4B2-3759F3328945}" dt="2026-04-29T14:34:50.041" v="24489"/>
          <ac:spMkLst>
            <pc:docMk/>
            <pc:sldMk cId="2464040935" sldId="1106"/>
            <ac:spMk id="653" creationId="{8D371134-8303-4772-B52B-5C763AD377C7}"/>
          </ac:spMkLst>
        </pc:spChg>
        <pc:spChg chg="add mod">
          <ac:chgData name="Stalin Jacob Wilson Packia Dhas" userId="050d7d71-3621-4503-95e8-1c9a9d962492" providerId="ADAL" clId="{3FBC77E1-FE42-4F9E-B4B2-3759F3328945}" dt="2026-04-29T14:34:50.041" v="24498"/>
          <ac:spMkLst>
            <pc:docMk/>
            <pc:sldMk cId="2464040935" sldId="1106"/>
            <ac:spMk id="654" creationId="{984F60B0-7C42-499F-A3A1-C04D01857E7C}"/>
          </ac:spMkLst>
        </pc:spChg>
        <pc:spChg chg="add mod">
          <ac:chgData name="Stalin Jacob Wilson Packia Dhas" userId="050d7d71-3621-4503-95e8-1c9a9d962492" providerId="ADAL" clId="{3FBC77E1-FE42-4F9E-B4B2-3759F3328945}" dt="2026-04-29T14:34:50.050" v="24507"/>
          <ac:spMkLst>
            <pc:docMk/>
            <pc:sldMk cId="2464040935" sldId="1106"/>
            <ac:spMk id="655" creationId="{394890C6-C451-4D87-AE35-B280CC5D2BD4}"/>
          </ac:spMkLst>
        </pc:spChg>
        <pc:spChg chg="add mod">
          <ac:chgData name="Stalin Jacob Wilson Packia Dhas" userId="050d7d71-3621-4503-95e8-1c9a9d962492" providerId="ADAL" clId="{3FBC77E1-FE42-4F9E-B4B2-3759F3328945}" dt="2026-04-29T14:34:50.050" v="24516"/>
          <ac:spMkLst>
            <pc:docMk/>
            <pc:sldMk cId="2464040935" sldId="1106"/>
            <ac:spMk id="656" creationId="{DFD03B93-0BDF-430B-A195-A8C9670617D0}"/>
          </ac:spMkLst>
        </pc:spChg>
        <pc:spChg chg="add mod">
          <ac:chgData name="Stalin Jacob Wilson Packia Dhas" userId="050d7d71-3621-4503-95e8-1c9a9d962492" providerId="ADAL" clId="{3FBC77E1-FE42-4F9E-B4B2-3759F3328945}" dt="2026-04-29T14:34:50.058" v="24525"/>
          <ac:spMkLst>
            <pc:docMk/>
            <pc:sldMk cId="2464040935" sldId="1106"/>
            <ac:spMk id="657" creationId="{6B823398-1429-4BA4-B5F3-01D2A2E4DCFB}"/>
          </ac:spMkLst>
        </pc:spChg>
        <pc:spChg chg="add mod">
          <ac:chgData name="Stalin Jacob Wilson Packia Dhas" userId="050d7d71-3621-4503-95e8-1c9a9d962492" providerId="ADAL" clId="{3FBC77E1-FE42-4F9E-B4B2-3759F3328945}" dt="2026-04-29T14:34:50.058" v="24534"/>
          <ac:spMkLst>
            <pc:docMk/>
            <pc:sldMk cId="2464040935" sldId="1106"/>
            <ac:spMk id="658" creationId="{2B14CDC7-340F-46FC-9285-08E802F07526}"/>
          </ac:spMkLst>
        </pc:spChg>
        <pc:spChg chg="add mod">
          <ac:chgData name="Stalin Jacob Wilson Packia Dhas" userId="050d7d71-3621-4503-95e8-1c9a9d962492" providerId="ADAL" clId="{3FBC77E1-FE42-4F9E-B4B2-3759F3328945}" dt="2026-04-29T14:34:50.058" v="24543"/>
          <ac:spMkLst>
            <pc:docMk/>
            <pc:sldMk cId="2464040935" sldId="1106"/>
            <ac:spMk id="659" creationId="{6175823A-34F6-410E-9EB3-FF3326C0BF37}"/>
          </ac:spMkLst>
        </pc:spChg>
        <pc:spChg chg="add mod">
          <ac:chgData name="Stalin Jacob Wilson Packia Dhas" userId="050d7d71-3621-4503-95e8-1c9a9d962492" providerId="ADAL" clId="{3FBC77E1-FE42-4F9E-B4B2-3759F3328945}" dt="2026-04-29T14:34:50.066" v="24552"/>
          <ac:spMkLst>
            <pc:docMk/>
            <pc:sldMk cId="2464040935" sldId="1106"/>
            <ac:spMk id="660" creationId="{40D77FA1-94E5-44C0-B01B-32E01FF0BE21}"/>
          </ac:spMkLst>
        </pc:spChg>
        <pc:spChg chg="add mod">
          <ac:chgData name="Stalin Jacob Wilson Packia Dhas" userId="050d7d71-3621-4503-95e8-1c9a9d962492" providerId="ADAL" clId="{3FBC77E1-FE42-4F9E-B4B2-3759F3328945}" dt="2026-04-29T14:34:50.066" v="24561"/>
          <ac:spMkLst>
            <pc:docMk/>
            <pc:sldMk cId="2464040935" sldId="1106"/>
            <ac:spMk id="661" creationId="{FE934742-CE47-4740-85C3-643A0791D780}"/>
          </ac:spMkLst>
        </pc:spChg>
        <pc:spChg chg="add mod">
          <ac:chgData name="Stalin Jacob Wilson Packia Dhas" userId="050d7d71-3621-4503-95e8-1c9a9d962492" providerId="ADAL" clId="{3FBC77E1-FE42-4F9E-B4B2-3759F3328945}" dt="2026-04-29T14:34:50.074" v="24570"/>
          <ac:spMkLst>
            <pc:docMk/>
            <pc:sldMk cId="2464040935" sldId="1106"/>
            <ac:spMk id="662" creationId="{03C71618-C40A-4DCB-AE78-131B90FE6AF3}"/>
          </ac:spMkLst>
        </pc:spChg>
        <pc:spChg chg="add mod">
          <ac:chgData name="Stalin Jacob Wilson Packia Dhas" userId="050d7d71-3621-4503-95e8-1c9a9d962492" providerId="ADAL" clId="{3FBC77E1-FE42-4F9E-B4B2-3759F3328945}" dt="2026-04-29T14:34:50.075" v="24579"/>
          <ac:spMkLst>
            <pc:docMk/>
            <pc:sldMk cId="2464040935" sldId="1106"/>
            <ac:spMk id="663" creationId="{328276E2-1A26-4328-9A10-6DB7C19D7F7A}"/>
          </ac:spMkLst>
        </pc:spChg>
        <pc:spChg chg="add mod">
          <ac:chgData name="Stalin Jacob Wilson Packia Dhas" userId="050d7d71-3621-4503-95e8-1c9a9d962492" providerId="ADAL" clId="{3FBC77E1-FE42-4F9E-B4B2-3759F3328945}" dt="2026-04-29T14:34:50.075" v="24588"/>
          <ac:spMkLst>
            <pc:docMk/>
            <pc:sldMk cId="2464040935" sldId="1106"/>
            <ac:spMk id="664" creationId="{402CFABE-DA3B-4DD6-80A3-35A2DBEBE5CB}"/>
          </ac:spMkLst>
        </pc:spChg>
        <pc:spChg chg="add mod">
          <ac:chgData name="Stalin Jacob Wilson Packia Dhas" userId="050d7d71-3621-4503-95e8-1c9a9d962492" providerId="ADAL" clId="{3FBC77E1-FE42-4F9E-B4B2-3759F3328945}" dt="2026-04-29T14:34:50.085" v="24597"/>
          <ac:spMkLst>
            <pc:docMk/>
            <pc:sldMk cId="2464040935" sldId="1106"/>
            <ac:spMk id="665" creationId="{1E17B9FD-5EB0-42EB-ABCA-BF5BB0E10584}"/>
          </ac:spMkLst>
        </pc:spChg>
        <pc:spChg chg="add mod">
          <ac:chgData name="Stalin Jacob Wilson Packia Dhas" userId="050d7d71-3621-4503-95e8-1c9a9d962492" providerId="ADAL" clId="{3FBC77E1-FE42-4F9E-B4B2-3759F3328945}" dt="2026-04-29T14:34:50.085" v="24606"/>
          <ac:spMkLst>
            <pc:docMk/>
            <pc:sldMk cId="2464040935" sldId="1106"/>
            <ac:spMk id="666" creationId="{66F27387-9E1A-4F7F-8FD2-9979E87EF904}"/>
          </ac:spMkLst>
        </pc:spChg>
        <pc:spChg chg="add mod">
          <ac:chgData name="Stalin Jacob Wilson Packia Dhas" userId="050d7d71-3621-4503-95e8-1c9a9d962492" providerId="ADAL" clId="{3FBC77E1-FE42-4F9E-B4B2-3759F3328945}" dt="2026-04-29T14:34:50.091" v="24615"/>
          <ac:spMkLst>
            <pc:docMk/>
            <pc:sldMk cId="2464040935" sldId="1106"/>
            <ac:spMk id="667" creationId="{5EBE4909-6343-4525-B854-54242E388D91}"/>
          </ac:spMkLst>
        </pc:spChg>
        <pc:spChg chg="add mod">
          <ac:chgData name="Stalin Jacob Wilson Packia Dhas" userId="050d7d71-3621-4503-95e8-1c9a9d962492" providerId="ADAL" clId="{3FBC77E1-FE42-4F9E-B4B2-3759F3328945}" dt="2026-04-29T14:34:50.091" v="24624"/>
          <ac:spMkLst>
            <pc:docMk/>
            <pc:sldMk cId="2464040935" sldId="1106"/>
            <ac:spMk id="668" creationId="{40002107-2B4C-4526-8C59-430D43D6EFB2}"/>
          </ac:spMkLst>
        </pc:spChg>
        <pc:spChg chg="add mod">
          <ac:chgData name="Stalin Jacob Wilson Packia Dhas" userId="050d7d71-3621-4503-95e8-1c9a9d962492" providerId="ADAL" clId="{3FBC77E1-FE42-4F9E-B4B2-3759F3328945}" dt="2026-04-29T14:34:50.091" v="24633"/>
          <ac:spMkLst>
            <pc:docMk/>
            <pc:sldMk cId="2464040935" sldId="1106"/>
            <ac:spMk id="669" creationId="{A41C240F-7FAA-4987-886E-CFAB1D72E46D}"/>
          </ac:spMkLst>
        </pc:spChg>
        <pc:spChg chg="add mod">
          <ac:chgData name="Stalin Jacob Wilson Packia Dhas" userId="050d7d71-3621-4503-95e8-1c9a9d962492" providerId="ADAL" clId="{3FBC77E1-FE42-4F9E-B4B2-3759F3328945}" dt="2026-04-29T14:34:50.099" v="24642"/>
          <ac:spMkLst>
            <pc:docMk/>
            <pc:sldMk cId="2464040935" sldId="1106"/>
            <ac:spMk id="670" creationId="{C2F125E8-6038-4F33-882C-77B83E9CD2BB}"/>
          </ac:spMkLst>
        </pc:spChg>
        <pc:spChg chg="add mod">
          <ac:chgData name="Stalin Jacob Wilson Packia Dhas" userId="050d7d71-3621-4503-95e8-1c9a9d962492" providerId="ADAL" clId="{3FBC77E1-FE42-4F9E-B4B2-3759F3328945}" dt="2026-04-29T14:34:50.099" v="24651"/>
          <ac:spMkLst>
            <pc:docMk/>
            <pc:sldMk cId="2464040935" sldId="1106"/>
            <ac:spMk id="671" creationId="{B1C6A2E7-0FD0-4CE4-B37A-6B684E10C03D}"/>
          </ac:spMkLst>
        </pc:spChg>
        <pc:spChg chg="add mod">
          <ac:chgData name="Stalin Jacob Wilson Packia Dhas" userId="050d7d71-3621-4503-95e8-1c9a9d962492" providerId="ADAL" clId="{3FBC77E1-FE42-4F9E-B4B2-3759F3328945}" dt="2026-04-29T14:34:50.107" v="24660"/>
          <ac:spMkLst>
            <pc:docMk/>
            <pc:sldMk cId="2464040935" sldId="1106"/>
            <ac:spMk id="672" creationId="{C5417E8E-EE3D-4AFD-A021-C45CF16755C3}"/>
          </ac:spMkLst>
        </pc:spChg>
        <pc:spChg chg="add mod">
          <ac:chgData name="Stalin Jacob Wilson Packia Dhas" userId="050d7d71-3621-4503-95e8-1c9a9d962492" providerId="ADAL" clId="{3FBC77E1-FE42-4F9E-B4B2-3759F3328945}" dt="2026-04-29T14:34:50.108" v="24669"/>
          <ac:spMkLst>
            <pc:docMk/>
            <pc:sldMk cId="2464040935" sldId="1106"/>
            <ac:spMk id="673" creationId="{76A67E6E-F0BC-40C2-8A20-A330993F1AD7}"/>
          </ac:spMkLst>
        </pc:spChg>
        <pc:spChg chg="add mod">
          <ac:chgData name="Stalin Jacob Wilson Packia Dhas" userId="050d7d71-3621-4503-95e8-1c9a9d962492" providerId="ADAL" clId="{3FBC77E1-FE42-4F9E-B4B2-3759F3328945}" dt="2026-04-29T14:34:50.108" v="24678"/>
          <ac:spMkLst>
            <pc:docMk/>
            <pc:sldMk cId="2464040935" sldId="1106"/>
            <ac:spMk id="674" creationId="{8806C845-4196-499A-BF0B-555A788021D9}"/>
          </ac:spMkLst>
        </pc:spChg>
        <pc:spChg chg="add mod">
          <ac:chgData name="Stalin Jacob Wilson Packia Dhas" userId="050d7d71-3621-4503-95e8-1c9a9d962492" providerId="ADAL" clId="{3FBC77E1-FE42-4F9E-B4B2-3759F3328945}" dt="2026-04-29T14:34:50.116" v="24687"/>
          <ac:spMkLst>
            <pc:docMk/>
            <pc:sldMk cId="2464040935" sldId="1106"/>
            <ac:spMk id="675" creationId="{D0BB4D82-65D8-4A4D-B9EE-319AAAF15472}"/>
          </ac:spMkLst>
        </pc:spChg>
        <pc:spChg chg="add mod">
          <ac:chgData name="Stalin Jacob Wilson Packia Dhas" userId="050d7d71-3621-4503-95e8-1c9a9d962492" providerId="ADAL" clId="{3FBC77E1-FE42-4F9E-B4B2-3759F3328945}" dt="2026-04-29T14:34:50.121" v="24696"/>
          <ac:spMkLst>
            <pc:docMk/>
            <pc:sldMk cId="2464040935" sldId="1106"/>
            <ac:spMk id="676" creationId="{9C078D2D-C410-44B3-80C4-C4A159C32975}"/>
          </ac:spMkLst>
        </pc:spChg>
        <pc:spChg chg="add mod">
          <ac:chgData name="Stalin Jacob Wilson Packia Dhas" userId="050d7d71-3621-4503-95e8-1c9a9d962492" providerId="ADAL" clId="{3FBC77E1-FE42-4F9E-B4B2-3759F3328945}" dt="2026-04-29T14:34:50.124" v="24705"/>
          <ac:spMkLst>
            <pc:docMk/>
            <pc:sldMk cId="2464040935" sldId="1106"/>
            <ac:spMk id="677" creationId="{0AB8362B-DACD-48C7-A682-8316E2CE9ADE}"/>
          </ac:spMkLst>
        </pc:spChg>
        <pc:spChg chg="add mod">
          <ac:chgData name="Stalin Jacob Wilson Packia Dhas" userId="050d7d71-3621-4503-95e8-1c9a9d962492" providerId="ADAL" clId="{3FBC77E1-FE42-4F9E-B4B2-3759F3328945}" dt="2026-04-29T14:34:50.124" v="24714"/>
          <ac:spMkLst>
            <pc:docMk/>
            <pc:sldMk cId="2464040935" sldId="1106"/>
            <ac:spMk id="678" creationId="{E02FE52E-257F-4E68-8786-AC9C16672A56}"/>
          </ac:spMkLst>
        </pc:spChg>
        <pc:spChg chg="add mod">
          <ac:chgData name="Stalin Jacob Wilson Packia Dhas" userId="050d7d71-3621-4503-95e8-1c9a9d962492" providerId="ADAL" clId="{3FBC77E1-FE42-4F9E-B4B2-3759F3328945}" dt="2026-04-29T14:34:50.124" v="24723"/>
          <ac:spMkLst>
            <pc:docMk/>
            <pc:sldMk cId="2464040935" sldId="1106"/>
            <ac:spMk id="679" creationId="{C6067F0D-35EF-4434-BA86-25FA631CBB4B}"/>
          </ac:spMkLst>
        </pc:spChg>
        <pc:spChg chg="add mod">
          <ac:chgData name="Stalin Jacob Wilson Packia Dhas" userId="050d7d71-3621-4503-95e8-1c9a9d962492" providerId="ADAL" clId="{3FBC77E1-FE42-4F9E-B4B2-3759F3328945}" dt="2026-04-29T14:34:50.133" v="24732"/>
          <ac:spMkLst>
            <pc:docMk/>
            <pc:sldMk cId="2464040935" sldId="1106"/>
            <ac:spMk id="680" creationId="{C8B16A14-2C86-497D-BCB6-FDA4B1B32370}"/>
          </ac:spMkLst>
        </pc:spChg>
        <pc:spChg chg="add mod">
          <ac:chgData name="Stalin Jacob Wilson Packia Dhas" userId="050d7d71-3621-4503-95e8-1c9a9d962492" providerId="ADAL" clId="{3FBC77E1-FE42-4F9E-B4B2-3759F3328945}" dt="2026-04-29T14:34:50.137" v="24741"/>
          <ac:spMkLst>
            <pc:docMk/>
            <pc:sldMk cId="2464040935" sldId="1106"/>
            <ac:spMk id="681" creationId="{74A41853-2946-44D3-A303-C685E0E2EC9C}"/>
          </ac:spMkLst>
        </pc:spChg>
        <pc:spChg chg="add mod">
          <ac:chgData name="Stalin Jacob Wilson Packia Dhas" userId="050d7d71-3621-4503-95e8-1c9a9d962492" providerId="ADAL" clId="{3FBC77E1-FE42-4F9E-B4B2-3759F3328945}" dt="2026-04-29T14:34:50.142" v="24750"/>
          <ac:spMkLst>
            <pc:docMk/>
            <pc:sldMk cId="2464040935" sldId="1106"/>
            <ac:spMk id="682" creationId="{DD6188DF-9060-4DA2-91C8-70E498A3C539}"/>
          </ac:spMkLst>
        </pc:spChg>
        <pc:spChg chg="add mod">
          <ac:chgData name="Stalin Jacob Wilson Packia Dhas" userId="050d7d71-3621-4503-95e8-1c9a9d962492" providerId="ADAL" clId="{3FBC77E1-FE42-4F9E-B4B2-3759F3328945}" dt="2026-04-29T14:34:50.142" v="24759"/>
          <ac:spMkLst>
            <pc:docMk/>
            <pc:sldMk cId="2464040935" sldId="1106"/>
            <ac:spMk id="683" creationId="{3DB7E545-82FF-47B9-8827-20575C31A1E8}"/>
          </ac:spMkLst>
        </pc:spChg>
        <pc:spChg chg="add mod">
          <ac:chgData name="Stalin Jacob Wilson Packia Dhas" userId="050d7d71-3621-4503-95e8-1c9a9d962492" providerId="ADAL" clId="{3FBC77E1-FE42-4F9E-B4B2-3759F3328945}" dt="2026-04-29T14:34:50.150" v="24768"/>
          <ac:spMkLst>
            <pc:docMk/>
            <pc:sldMk cId="2464040935" sldId="1106"/>
            <ac:spMk id="684" creationId="{20F4E4C6-38C5-4BBE-97C2-8CC45FE1A64F}"/>
          </ac:spMkLst>
        </pc:spChg>
        <pc:spChg chg="add mod">
          <ac:chgData name="Stalin Jacob Wilson Packia Dhas" userId="050d7d71-3621-4503-95e8-1c9a9d962492" providerId="ADAL" clId="{3FBC77E1-FE42-4F9E-B4B2-3759F3328945}" dt="2026-04-29T14:34:50.150" v="24777"/>
          <ac:spMkLst>
            <pc:docMk/>
            <pc:sldMk cId="2464040935" sldId="1106"/>
            <ac:spMk id="685" creationId="{CBB7512B-0998-48F9-90BA-029105F94350}"/>
          </ac:spMkLst>
        </pc:spChg>
        <pc:spChg chg="add mod">
          <ac:chgData name="Stalin Jacob Wilson Packia Dhas" userId="050d7d71-3621-4503-95e8-1c9a9d962492" providerId="ADAL" clId="{3FBC77E1-FE42-4F9E-B4B2-3759F3328945}" dt="2026-04-29T14:34:50.150" v="24786"/>
          <ac:spMkLst>
            <pc:docMk/>
            <pc:sldMk cId="2464040935" sldId="1106"/>
            <ac:spMk id="686" creationId="{6D8A41D3-2430-47B4-9649-BA2C1D0DA0C2}"/>
          </ac:spMkLst>
        </pc:spChg>
        <pc:spChg chg="add mod">
          <ac:chgData name="Stalin Jacob Wilson Packia Dhas" userId="050d7d71-3621-4503-95e8-1c9a9d962492" providerId="ADAL" clId="{3FBC77E1-FE42-4F9E-B4B2-3759F3328945}" dt="2026-04-29T14:34:50.158" v="24795"/>
          <ac:spMkLst>
            <pc:docMk/>
            <pc:sldMk cId="2464040935" sldId="1106"/>
            <ac:spMk id="687" creationId="{38B2A6DE-73D7-458D-A0A0-3589452BEC91}"/>
          </ac:spMkLst>
        </pc:spChg>
        <pc:spChg chg="add mod">
          <ac:chgData name="Stalin Jacob Wilson Packia Dhas" userId="050d7d71-3621-4503-95e8-1c9a9d962492" providerId="ADAL" clId="{3FBC77E1-FE42-4F9E-B4B2-3759F3328945}" dt="2026-04-29T14:34:50.158" v="24804"/>
          <ac:spMkLst>
            <pc:docMk/>
            <pc:sldMk cId="2464040935" sldId="1106"/>
            <ac:spMk id="688" creationId="{86AF8998-1392-4C9B-8086-6474302D599C}"/>
          </ac:spMkLst>
        </pc:spChg>
        <pc:spChg chg="add mod">
          <ac:chgData name="Stalin Jacob Wilson Packia Dhas" userId="050d7d71-3621-4503-95e8-1c9a9d962492" providerId="ADAL" clId="{3FBC77E1-FE42-4F9E-B4B2-3759F3328945}" dt="2026-04-29T14:34:50.167" v="24813"/>
          <ac:spMkLst>
            <pc:docMk/>
            <pc:sldMk cId="2464040935" sldId="1106"/>
            <ac:spMk id="689" creationId="{671B646B-C449-43E0-B505-2BA8D6A95868}"/>
          </ac:spMkLst>
        </pc:spChg>
        <pc:spChg chg="add mod">
          <ac:chgData name="Stalin Jacob Wilson Packia Dhas" userId="050d7d71-3621-4503-95e8-1c9a9d962492" providerId="ADAL" clId="{3FBC77E1-FE42-4F9E-B4B2-3759F3328945}" dt="2026-04-29T14:34:50.167" v="24822"/>
          <ac:spMkLst>
            <pc:docMk/>
            <pc:sldMk cId="2464040935" sldId="1106"/>
            <ac:spMk id="690" creationId="{797AB9FB-817D-43A3-A303-84893F46AE46}"/>
          </ac:spMkLst>
        </pc:spChg>
        <pc:spChg chg="add mod">
          <ac:chgData name="Stalin Jacob Wilson Packia Dhas" userId="050d7d71-3621-4503-95e8-1c9a9d962492" providerId="ADAL" clId="{3FBC77E1-FE42-4F9E-B4B2-3759F3328945}" dt="2026-04-29T14:34:50.174" v="24831"/>
          <ac:spMkLst>
            <pc:docMk/>
            <pc:sldMk cId="2464040935" sldId="1106"/>
            <ac:spMk id="691" creationId="{7DF0DA9F-8A62-4AA9-A71D-3EAF3D45C9A4}"/>
          </ac:spMkLst>
        </pc:spChg>
        <pc:spChg chg="add mod">
          <ac:chgData name="Stalin Jacob Wilson Packia Dhas" userId="050d7d71-3621-4503-95e8-1c9a9d962492" providerId="ADAL" clId="{3FBC77E1-FE42-4F9E-B4B2-3759F3328945}" dt="2026-04-29T14:34:50.177" v="24840"/>
          <ac:spMkLst>
            <pc:docMk/>
            <pc:sldMk cId="2464040935" sldId="1106"/>
            <ac:spMk id="692" creationId="{9504FC89-83EB-4149-A861-3A81324F87D4}"/>
          </ac:spMkLst>
        </pc:spChg>
        <pc:spChg chg="add mod">
          <ac:chgData name="Stalin Jacob Wilson Packia Dhas" userId="050d7d71-3621-4503-95e8-1c9a9d962492" providerId="ADAL" clId="{3FBC77E1-FE42-4F9E-B4B2-3759F3328945}" dt="2026-04-29T14:34:50.177" v="24849"/>
          <ac:spMkLst>
            <pc:docMk/>
            <pc:sldMk cId="2464040935" sldId="1106"/>
            <ac:spMk id="693" creationId="{C9224A2C-450A-4946-AF93-DF44C4F5ED56}"/>
          </ac:spMkLst>
        </pc:spChg>
        <pc:spChg chg="add mod">
          <ac:chgData name="Stalin Jacob Wilson Packia Dhas" userId="050d7d71-3621-4503-95e8-1c9a9d962492" providerId="ADAL" clId="{3FBC77E1-FE42-4F9E-B4B2-3759F3328945}" dt="2026-04-29T14:34:50.183" v="24858"/>
          <ac:spMkLst>
            <pc:docMk/>
            <pc:sldMk cId="2464040935" sldId="1106"/>
            <ac:spMk id="694" creationId="{96768AE2-5F93-484A-8DCA-57C0F70A4A29}"/>
          </ac:spMkLst>
        </pc:spChg>
        <pc:spChg chg="add mod">
          <ac:chgData name="Stalin Jacob Wilson Packia Dhas" userId="050d7d71-3621-4503-95e8-1c9a9d962492" providerId="ADAL" clId="{3FBC77E1-FE42-4F9E-B4B2-3759F3328945}" dt="2026-04-29T14:34:50.183" v="24867"/>
          <ac:spMkLst>
            <pc:docMk/>
            <pc:sldMk cId="2464040935" sldId="1106"/>
            <ac:spMk id="695" creationId="{22001D25-95D2-4D94-BF3A-8527A9644C3F}"/>
          </ac:spMkLst>
        </pc:spChg>
        <pc:spChg chg="add mod">
          <ac:chgData name="Stalin Jacob Wilson Packia Dhas" userId="050d7d71-3621-4503-95e8-1c9a9d962492" providerId="ADAL" clId="{3FBC77E1-FE42-4F9E-B4B2-3759F3328945}" dt="2026-04-29T14:34:50.191" v="24876"/>
          <ac:spMkLst>
            <pc:docMk/>
            <pc:sldMk cId="2464040935" sldId="1106"/>
            <ac:spMk id="696" creationId="{A3FC2B9C-4275-41DF-B326-FB041DA35555}"/>
          </ac:spMkLst>
        </pc:spChg>
        <pc:spChg chg="add mod">
          <ac:chgData name="Stalin Jacob Wilson Packia Dhas" userId="050d7d71-3621-4503-95e8-1c9a9d962492" providerId="ADAL" clId="{3FBC77E1-FE42-4F9E-B4B2-3759F3328945}" dt="2026-04-29T14:34:50.191" v="24885"/>
          <ac:spMkLst>
            <pc:docMk/>
            <pc:sldMk cId="2464040935" sldId="1106"/>
            <ac:spMk id="697" creationId="{978DA0FB-B439-4C6E-A21E-D6E03E0DDA58}"/>
          </ac:spMkLst>
        </pc:spChg>
        <pc:spChg chg="add mod">
          <ac:chgData name="Stalin Jacob Wilson Packia Dhas" userId="050d7d71-3621-4503-95e8-1c9a9d962492" providerId="ADAL" clId="{3FBC77E1-FE42-4F9E-B4B2-3759F3328945}" dt="2026-04-29T14:34:50.191" v="24894"/>
          <ac:spMkLst>
            <pc:docMk/>
            <pc:sldMk cId="2464040935" sldId="1106"/>
            <ac:spMk id="698" creationId="{722CA1F4-A32F-4838-B852-EBDD3AC2A129}"/>
          </ac:spMkLst>
        </pc:spChg>
        <pc:spChg chg="add mod">
          <ac:chgData name="Stalin Jacob Wilson Packia Dhas" userId="050d7d71-3621-4503-95e8-1c9a9d962492" providerId="ADAL" clId="{3FBC77E1-FE42-4F9E-B4B2-3759F3328945}" dt="2026-04-29T14:34:50.200" v="24903"/>
          <ac:spMkLst>
            <pc:docMk/>
            <pc:sldMk cId="2464040935" sldId="1106"/>
            <ac:spMk id="699" creationId="{B9ABD2C7-2D4F-42C5-ADAF-BC2081BF8204}"/>
          </ac:spMkLst>
        </pc:spChg>
        <pc:spChg chg="add mod">
          <ac:chgData name="Stalin Jacob Wilson Packia Dhas" userId="050d7d71-3621-4503-95e8-1c9a9d962492" providerId="ADAL" clId="{3FBC77E1-FE42-4F9E-B4B2-3759F3328945}" dt="2026-04-29T14:34:50.200" v="24912"/>
          <ac:spMkLst>
            <pc:docMk/>
            <pc:sldMk cId="2464040935" sldId="1106"/>
            <ac:spMk id="700" creationId="{BB385CEC-E34B-4749-9433-75E54620A458}"/>
          </ac:spMkLst>
        </pc:spChg>
        <pc:spChg chg="add mod">
          <ac:chgData name="Stalin Jacob Wilson Packia Dhas" userId="050d7d71-3621-4503-95e8-1c9a9d962492" providerId="ADAL" clId="{3FBC77E1-FE42-4F9E-B4B2-3759F3328945}" dt="2026-04-29T14:34:50.208" v="24921"/>
          <ac:spMkLst>
            <pc:docMk/>
            <pc:sldMk cId="2464040935" sldId="1106"/>
            <ac:spMk id="701" creationId="{385F1415-5004-472D-A35A-C45AEC8FCE34}"/>
          </ac:spMkLst>
        </pc:spChg>
        <pc:spChg chg="add mod">
          <ac:chgData name="Stalin Jacob Wilson Packia Dhas" userId="050d7d71-3621-4503-95e8-1c9a9d962492" providerId="ADAL" clId="{3FBC77E1-FE42-4F9E-B4B2-3759F3328945}" dt="2026-04-29T14:34:50.208" v="24930"/>
          <ac:spMkLst>
            <pc:docMk/>
            <pc:sldMk cId="2464040935" sldId="1106"/>
            <ac:spMk id="702" creationId="{7DB6E2B4-7DEB-4E3C-B640-248AB9271B3F}"/>
          </ac:spMkLst>
        </pc:spChg>
        <pc:spChg chg="add mod">
          <ac:chgData name="Stalin Jacob Wilson Packia Dhas" userId="050d7d71-3621-4503-95e8-1c9a9d962492" providerId="ADAL" clId="{3FBC77E1-FE42-4F9E-B4B2-3759F3328945}" dt="2026-04-29T14:34:50.208" v="24939"/>
          <ac:spMkLst>
            <pc:docMk/>
            <pc:sldMk cId="2464040935" sldId="1106"/>
            <ac:spMk id="703" creationId="{3EBBB8C1-5E20-4B23-86CD-B93087511564}"/>
          </ac:spMkLst>
        </pc:spChg>
        <pc:spChg chg="add mod">
          <ac:chgData name="Stalin Jacob Wilson Packia Dhas" userId="050d7d71-3621-4503-95e8-1c9a9d962492" providerId="ADAL" clId="{3FBC77E1-FE42-4F9E-B4B2-3759F3328945}" dt="2026-04-29T14:34:50.218" v="24948"/>
          <ac:spMkLst>
            <pc:docMk/>
            <pc:sldMk cId="2464040935" sldId="1106"/>
            <ac:spMk id="704" creationId="{EBDC4B08-3832-4292-9E28-2518B9942A94}"/>
          </ac:spMkLst>
        </pc:spChg>
        <pc:spChg chg="add mod">
          <ac:chgData name="Stalin Jacob Wilson Packia Dhas" userId="050d7d71-3621-4503-95e8-1c9a9d962492" providerId="ADAL" clId="{3FBC77E1-FE42-4F9E-B4B2-3759F3328945}" dt="2026-04-29T14:34:50.218" v="24957"/>
          <ac:spMkLst>
            <pc:docMk/>
            <pc:sldMk cId="2464040935" sldId="1106"/>
            <ac:spMk id="705" creationId="{6100C7D4-72F0-4C73-87A6-1634C9C545BA}"/>
          </ac:spMkLst>
        </pc:spChg>
        <pc:spChg chg="add mod">
          <ac:chgData name="Stalin Jacob Wilson Packia Dhas" userId="050d7d71-3621-4503-95e8-1c9a9d962492" providerId="ADAL" clId="{3FBC77E1-FE42-4F9E-B4B2-3759F3328945}" dt="2026-04-29T14:34:50.225" v="24966"/>
          <ac:spMkLst>
            <pc:docMk/>
            <pc:sldMk cId="2464040935" sldId="1106"/>
            <ac:spMk id="706" creationId="{827FF9B4-6FE7-4701-A4B7-23432E305284}"/>
          </ac:spMkLst>
        </pc:spChg>
        <pc:spChg chg="add mod">
          <ac:chgData name="Stalin Jacob Wilson Packia Dhas" userId="050d7d71-3621-4503-95e8-1c9a9d962492" providerId="ADAL" clId="{3FBC77E1-FE42-4F9E-B4B2-3759F3328945}" dt="2026-04-29T14:34:50.225" v="24975"/>
          <ac:spMkLst>
            <pc:docMk/>
            <pc:sldMk cId="2464040935" sldId="1106"/>
            <ac:spMk id="707" creationId="{65586D86-A959-4586-9DCC-DBD4D165EECF}"/>
          </ac:spMkLst>
        </pc:spChg>
        <pc:spChg chg="add mod">
          <ac:chgData name="Stalin Jacob Wilson Packia Dhas" userId="050d7d71-3621-4503-95e8-1c9a9d962492" providerId="ADAL" clId="{3FBC77E1-FE42-4F9E-B4B2-3759F3328945}" dt="2026-04-29T14:34:50.232" v="24984"/>
          <ac:spMkLst>
            <pc:docMk/>
            <pc:sldMk cId="2464040935" sldId="1106"/>
            <ac:spMk id="708" creationId="{2DF0AF2C-4E18-43BA-9209-338DB729B082}"/>
          </ac:spMkLst>
        </pc:spChg>
        <pc:spChg chg="add mod">
          <ac:chgData name="Stalin Jacob Wilson Packia Dhas" userId="050d7d71-3621-4503-95e8-1c9a9d962492" providerId="ADAL" clId="{3FBC77E1-FE42-4F9E-B4B2-3759F3328945}" dt="2026-04-29T14:34:50.233" v="24993"/>
          <ac:spMkLst>
            <pc:docMk/>
            <pc:sldMk cId="2464040935" sldId="1106"/>
            <ac:spMk id="709" creationId="{23B17043-5806-494B-984F-99A0F80B828C}"/>
          </ac:spMkLst>
        </pc:spChg>
        <pc:spChg chg="add mod">
          <ac:chgData name="Stalin Jacob Wilson Packia Dhas" userId="050d7d71-3621-4503-95e8-1c9a9d962492" providerId="ADAL" clId="{3FBC77E1-FE42-4F9E-B4B2-3759F3328945}" dt="2026-04-29T14:34:50.237" v="25002"/>
          <ac:spMkLst>
            <pc:docMk/>
            <pc:sldMk cId="2464040935" sldId="1106"/>
            <ac:spMk id="710" creationId="{B1D93ECA-5DE0-479F-B778-D57F8C4C20D7}"/>
          </ac:spMkLst>
        </pc:spChg>
        <pc:spChg chg="add mod">
          <ac:chgData name="Stalin Jacob Wilson Packia Dhas" userId="050d7d71-3621-4503-95e8-1c9a9d962492" providerId="ADAL" clId="{3FBC77E1-FE42-4F9E-B4B2-3759F3328945}" dt="2026-04-29T14:34:50.241" v="25011"/>
          <ac:spMkLst>
            <pc:docMk/>
            <pc:sldMk cId="2464040935" sldId="1106"/>
            <ac:spMk id="711" creationId="{47400647-9B9C-4F58-8F60-57C149049EDF}"/>
          </ac:spMkLst>
        </pc:spChg>
        <pc:spChg chg="add mod">
          <ac:chgData name="Stalin Jacob Wilson Packia Dhas" userId="050d7d71-3621-4503-95e8-1c9a9d962492" providerId="ADAL" clId="{3FBC77E1-FE42-4F9E-B4B2-3759F3328945}" dt="2026-04-29T14:34:50.241" v="25020"/>
          <ac:spMkLst>
            <pc:docMk/>
            <pc:sldMk cId="2464040935" sldId="1106"/>
            <ac:spMk id="712" creationId="{7440A3B0-5AA3-48BB-815B-CE3369FCAED7}"/>
          </ac:spMkLst>
        </pc:spChg>
        <pc:spChg chg="add mod">
          <ac:chgData name="Stalin Jacob Wilson Packia Dhas" userId="050d7d71-3621-4503-95e8-1c9a9d962492" providerId="ADAL" clId="{3FBC77E1-FE42-4F9E-B4B2-3759F3328945}" dt="2026-04-29T14:34:50.241" v="25029"/>
          <ac:spMkLst>
            <pc:docMk/>
            <pc:sldMk cId="2464040935" sldId="1106"/>
            <ac:spMk id="713" creationId="{BEB954F5-1A7F-4D20-AB62-47001D8829C2}"/>
          </ac:spMkLst>
        </pc:spChg>
        <pc:spChg chg="add mod">
          <ac:chgData name="Stalin Jacob Wilson Packia Dhas" userId="050d7d71-3621-4503-95e8-1c9a9d962492" providerId="ADAL" clId="{3FBC77E1-FE42-4F9E-B4B2-3759F3328945}" dt="2026-04-29T14:34:50.249" v="25038"/>
          <ac:spMkLst>
            <pc:docMk/>
            <pc:sldMk cId="2464040935" sldId="1106"/>
            <ac:spMk id="714" creationId="{07E5BF6B-5E65-4FCE-B914-3333C976E86D}"/>
          </ac:spMkLst>
        </pc:spChg>
        <pc:spChg chg="add mod">
          <ac:chgData name="Stalin Jacob Wilson Packia Dhas" userId="050d7d71-3621-4503-95e8-1c9a9d962492" providerId="ADAL" clId="{3FBC77E1-FE42-4F9E-B4B2-3759F3328945}" dt="2026-04-29T14:34:50.249" v="25047"/>
          <ac:spMkLst>
            <pc:docMk/>
            <pc:sldMk cId="2464040935" sldId="1106"/>
            <ac:spMk id="715" creationId="{A5B2884C-00F3-4EF0-BEB0-B01D42C8E9C0}"/>
          </ac:spMkLst>
        </pc:spChg>
        <pc:spChg chg="add mod">
          <ac:chgData name="Stalin Jacob Wilson Packia Dhas" userId="050d7d71-3621-4503-95e8-1c9a9d962492" providerId="ADAL" clId="{3FBC77E1-FE42-4F9E-B4B2-3759F3328945}" dt="2026-04-29T14:34:50.258" v="25056"/>
          <ac:spMkLst>
            <pc:docMk/>
            <pc:sldMk cId="2464040935" sldId="1106"/>
            <ac:spMk id="716" creationId="{63A2207C-A19B-4B0C-B588-D9F43CCDD25A}"/>
          </ac:spMkLst>
        </pc:spChg>
        <pc:spChg chg="add mod">
          <ac:chgData name="Stalin Jacob Wilson Packia Dhas" userId="050d7d71-3621-4503-95e8-1c9a9d962492" providerId="ADAL" clId="{3FBC77E1-FE42-4F9E-B4B2-3759F3328945}" dt="2026-04-29T14:34:50.258" v="25065"/>
          <ac:spMkLst>
            <pc:docMk/>
            <pc:sldMk cId="2464040935" sldId="1106"/>
            <ac:spMk id="717" creationId="{E30132FF-B5AD-448A-A033-924A4BC10F39}"/>
          </ac:spMkLst>
        </pc:spChg>
        <pc:spChg chg="add mod">
          <ac:chgData name="Stalin Jacob Wilson Packia Dhas" userId="050d7d71-3621-4503-95e8-1c9a9d962492" providerId="ADAL" clId="{3FBC77E1-FE42-4F9E-B4B2-3759F3328945}" dt="2026-04-29T14:34:50.258" v="25074"/>
          <ac:spMkLst>
            <pc:docMk/>
            <pc:sldMk cId="2464040935" sldId="1106"/>
            <ac:spMk id="718" creationId="{C9FDDE79-CA86-433C-9E0E-5B7B4A1EE211}"/>
          </ac:spMkLst>
        </pc:spChg>
        <pc:spChg chg="add mod">
          <ac:chgData name="Stalin Jacob Wilson Packia Dhas" userId="050d7d71-3621-4503-95e8-1c9a9d962492" providerId="ADAL" clId="{3FBC77E1-FE42-4F9E-B4B2-3759F3328945}" dt="2026-04-29T14:34:50.269" v="25083"/>
          <ac:spMkLst>
            <pc:docMk/>
            <pc:sldMk cId="2464040935" sldId="1106"/>
            <ac:spMk id="719" creationId="{57206FE7-84C3-47BE-84E1-99F144D39BF2}"/>
          </ac:spMkLst>
        </pc:spChg>
        <pc:spChg chg="add mod">
          <ac:chgData name="Stalin Jacob Wilson Packia Dhas" userId="050d7d71-3621-4503-95e8-1c9a9d962492" providerId="ADAL" clId="{3FBC77E1-FE42-4F9E-B4B2-3759F3328945}" dt="2026-04-29T14:34:50.269" v="25092"/>
          <ac:spMkLst>
            <pc:docMk/>
            <pc:sldMk cId="2464040935" sldId="1106"/>
            <ac:spMk id="720" creationId="{21302278-425B-498E-99B7-E34E16B4F70C}"/>
          </ac:spMkLst>
        </pc:spChg>
        <pc:spChg chg="add mod">
          <ac:chgData name="Stalin Jacob Wilson Packia Dhas" userId="050d7d71-3621-4503-95e8-1c9a9d962492" providerId="ADAL" clId="{3FBC77E1-FE42-4F9E-B4B2-3759F3328945}" dt="2026-04-29T14:34:50.275" v="25101"/>
          <ac:spMkLst>
            <pc:docMk/>
            <pc:sldMk cId="2464040935" sldId="1106"/>
            <ac:spMk id="721" creationId="{5DF57DCC-8220-437B-AC32-4A06E39A5CAB}"/>
          </ac:spMkLst>
        </pc:spChg>
        <pc:spChg chg="add mod">
          <ac:chgData name="Stalin Jacob Wilson Packia Dhas" userId="050d7d71-3621-4503-95e8-1c9a9d962492" providerId="ADAL" clId="{3FBC77E1-FE42-4F9E-B4B2-3759F3328945}" dt="2026-04-29T14:34:50.277" v="25110"/>
          <ac:spMkLst>
            <pc:docMk/>
            <pc:sldMk cId="2464040935" sldId="1106"/>
            <ac:spMk id="722" creationId="{05759DDC-C919-4190-8C7A-79834AF59A0D}"/>
          </ac:spMkLst>
        </pc:spChg>
        <pc:spChg chg="add mod">
          <ac:chgData name="Stalin Jacob Wilson Packia Dhas" userId="050d7d71-3621-4503-95e8-1c9a9d962492" providerId="ADAL" clId="{3FBC77E1-FE42-4F9E-B4B2-3759F3328945}" dt="2026-04-29T14:34:50.277" v="25119"/>
          <ac:spMkLst>
            <pc:docMk/>
            <pc:sldMk cId="2464040935" sldId="1106"/>
            <ac:spMk id="723" creationId="{FC7BEC56-B7FC-42C2-9164-053D5DA9A983}"/>
          </ac:spMkLst>
        </pc:spChg>
        <pc:spChg chg="add mod">
          <ac:chgData name="Stalin Jacob Wilson Packia Dhas" userId="050d7d71-3621-4503-95e8-1c9a9d962492" providerId="ADAL" clId="{3FBC77E1-FE42-4F9E-B4B2-3759F3328945}" dt="2026-04-29T14:34:50.283" v="25128"/>
          <ac:spMkLst>
            <pc:docMk/>
            <pc:sldMk cId="2464040935" sldId="1106"/>
            <ac:spMk id="724" creationId="{350BA08C-F6EE-416C-BB4F-DCE77D3C54F8}"/>
          </ac:spMkLst>
        </pc:spChg>
        <pc:spChg chg="add mod">
          <ac:chgData name="Stalin Jacob Wilson Packia Dhas" userId="050d7d71-3621-4503-95e8-1c9a9d962492" providerId="ADAL" clId="{3FBC77E1-FE42-4F9E-B4B2-3759F3328945}" dt="2026-04-29T14:34:50.283" v="25137"/>
          <ac:spMkLst>
            <pc:docMk/>
            <pc:sldMk cId="2464040935" sldId="1106"/>
            <ac:spMk id="725" creationId="{55860732-DCF0-4E23-B4BE-8CFBC8683797}"/>
          </ac:spMkLst>
        </pc:spChg>
        <pc:spChg chg="add mod">
          <ac:chgData name="Stalin Jacob Wilson Packia Dhas" userId="050d7d71-3621-4503-95e8-1c9a9d962492" providerId="ADAL" clId="{3FBC77E1-FE42-4F9E-B4B2-3759F3328945}" dt="2026-04-29T14:34:50.291" v="25146"/>
          <ac:spMkLst>
            <pc:docMk/>
            <pc:sldMk cId="2464040935" sldId="1106"/>
            <ac:spMk id="726" creationId="{F10099DF-B2A8-4234-B917-82CBCC693F47}"/>
          </ac:spMkLst>
        </pc:spChg>
        <pc:spChg chg="add mod">
          <ac:chgData name="Stalin Jacob Wilson Packia Dhas" userId="050d7d71-3621-4503-95e8-1c9a9d962492" providerId="ADAL" clId="{3FBC77E1-FE42-4F9E-B4B2-3759F3328945}" dt="2026-04-29T14:34:50.291" v="25155"/>
          <ac:spMkLst>
            <pc:docMk/>
            <pc:sldMk cId="2464040935" sldId="1106"/>
            <ac:spMk id="727" creationId="{4AB67929-B8FF-4375-900D-C6AB57A4C5A7}"/>
          </ac:spMkLst>
        </pc:spChg>
        <pc:spChg chg="add mod">
          <ac:chgData name="Stalin Jacob Wilson Packia Dhas" userId="050d7d71-3621-4503-95e8-1c9a9d962492" providerId="ADAL" clId="{3FBC77E1-FE42-4F9E-B4B2-3759F3328945}" dt="2026-04-29T14:34:50.299" v="25164"/>
          <ac:spMkLst>
            <pc:docMk/>
            <pc:sldMk cId="2464040935" sldId="1106"/>
            <ac:spMk id="728" creationId="{22DFBB3B-5078-44FD-9850-7A1DAE37B107}"/>
          </ac:spMkLst>
        </pc:spChg>
        <pc:spChg chg="add mod">
          <ac:chgData name="Stalin Jacob Wilson Packia Dhas" userId="050d7d71-3621-4503-95e8-1c9a9d962492" providerId="ADAL" clId="{3FBC77E1-FE42-4F9E-B4B2-3759F3328945}" dt="2026-04-29T14:34:50.299" v="25173"/>
          <ac:spMkLst>
            <pc:docMk/>
            <pc:sldMk cId="2464040935" sldId="1106"/>
            <ac:spMk id="729" creationId="{ACFCB95A-FAC1-4108-9400-B734111C9B81}"/>
          </ac:spMkLst>
        </pc:spChg>
        <pc:spChg chg="add mod">
          <ac:chgData name="Stalin Jacob Wilson Packia Dhas" userId="050d7d71-3621-4503-95e8-1c9a9d962492" providerId="ADAL" clId="{3FBC77E1-FE42-4F9E-B4B2-3759F3328945}" dt="2026-04-29T14:34:50.308" v="25182"/>
          <ac:spMkLst>
            <pc:docMk/>
            <pc:sldMk cId="2464040935" sldId="1106"/>
            <ac:spMk id="730" creationId="{8D96505C-0F42-44F2-BD76-AF2788D3F57A}"/>
          </ac:spMkLst>
        </pc:spChg>
        <pc:spChg chg="add mod">
          <ac:chgData name="Stalin Jacob Wilson Packia Dhas" userId="050d7d71-3621-4503-95e8-1c9a9d962492" providerId="ADAL" clId="{3FBC77E1-FE42-4F9E-B4B2-3759F3328945}" dt="2026-04-29T14:34:50.311" v="25191"/>
          <ac:spMkLst>
            <pc:docMk/>
            <pc:sldMk cId="2464040935" sldId="1106"/>
            <ac:spMk id="731" creationId="{92D5383C-648B-473A-8CA9-0CAEA7E2AEA9}"/>
          </ac:spMkLst>
        </pc:spChg>
        <pc:spChg chg="add mod">
          <ac:chgData name="Stalin Jacob Wilson Packia Dhas" userId="050d7d71-3621-4503-95e8-1c9a9d962492" providerId="ADAL" clId="{3FBC77E1-FE42-4F9E-B4B2-3759F3328945}" dt="2026-04-29T14:34:50.311" v="25200"/>
          <ac:spMkLst>
            <pc:docMk/>
            <pc:sldMk cId="2464040935" sldId="1106"/>
            <ac:spMk id="732" creationId="{72AF939C-E49A-47D7-959E-EA967A288D7B}"/>
          </ac:spMkLst>
        </pc:spChg>
        <pc:spChg chg="add mod">
          <ac:chgData name="Stalin Jacob Wilson Packia Dhas" userId="050d7d71-3621-4503-95e8-1c9a9d962492" providerId="ADAL" clId="{3FBC77E1-FE42-4F9E-B4B2-3759F3328945}" dt="2026-04-29T14:34:50.316" v="25209"/>
          <ac:spMkLst>
            <pc:docMk/>
            <pc:sldMk cId="2464040935" sldId="1106"/>
            <ac:spMk id="733" creationId="{00B4472E-7518-41ED-AF43-D36AFF483BBB}"/>
          </ac:spMkLst>
        </pc:spChg>
        <pc:spChg chg="add mod">
          <ac:chgData name="Stalin Jacob Wilson Packia Dhas" userId="050d7d71-3621-4503-95e8-1c9a9d962492" providerId="ADAL" clId="{3FBC77E1-FE42-4F9E-B4B2-3759F3328945}" dt="2026-04-29T14:34:50.316" v="25218"/>
          <ac:spMkLst>
            <pc:docMk/>
            <pc:sldMk cId="2464040935" sldId="1106"/>
            <ac:spMk id="734" creationId="{9806C07C-044E-4927-AFCF-98D9FAAD440D}"/>
          </ac:spMkLst>
        </pc:spChg>
        <pc:spChg chg="add mod">
          <ac:chgData name="Stalin Jacob Wilson Packia Dhas" userId="050d7d71-3621-4503-95e8-1c9a9d962492" providerId="ADAL" clId="{3FBC77E1-FE42-4F9E-B4B2-3759F3328945}" dt="2026-04-29T14:34:50.324" v="25227"/>
          <ac:spMkLst>
            <pc:docMk/>
            <pc:sldMk cId="2464040935" sldId="1106"/>
            <ac:spMk id="735" creationId="{96E08834-22A9-4254-8E9C-CC648D82EA21}"/>
          </ac:spMkLst>
        </pc:spChg>
        <pc:spChg chg="add mod">
          <ac:chgData name="Stalin Jacob Wilson Packia Dhas" userId="050d7d71-3621-4503-95e8-1c9a9d962492" providerId="ADAL" clId="{3FBC77E1-FE42-4F9E-B4B2-3759F3328945}" dt="2026-04-29T14:34:50.324" v="25236"/>
          <ac:spMkLst>
            <pc:docMk/>
            <pc:sldMk cId="2464040935" sldId="1106"/>
            <ac:spMk id="736" creationId="{375E02D3-47F3-4C91-A375-B7139400641E}"/>
          </ac:spMkLst>
        </pc:spChg>
        <pc:spChg chg="add mod">
          <ac:chgData name="Stalin Jacob Wilson Packia Dhas" userId="050d7d71-3621-4503-95e8-1c9a9d962492" providerId="ADAL" clId="{3FBC77E1-FE42-4F9E-B4B2-3759F3328945}" dt="2026-04-29T14:34:50.324" v="25245"/>
          <ac:spMkLst>
            <pc:docMk/>
            <pc:sldMk cId="2464040935" sldId="1106"/>
            <ac:spMk id="737" creationId="{F062AD5E-E468-4178-BA61-8301018BFF45}"/>
          </ac:spMkLst>
        </pc:spChg>
        <pc:spChg chg="add mod">
          <ac:chgData name="Stalin Jacob Wilson Packia Dhas" userId="050d7d71-3621-4503-95e8-1c9a9d962492" providerId="ADAL" clId="{3FBC77E1-FE42-4F9E-B4B2-3759F3328945}" dt="2026-04-29T14:34:50.334" v="25254"/>
          <ac:spMkLst>
            <pc:docMk/>
            <pc:sldMk cId="2464040935" sldId="1106"/>
            <ac:spMk id="738" creationId="{49F51C43-AD92-44D2-9714-DA9C2CFF69F4}"/>
          </ac:spMkLst>
        </pc:spChg>
        <pc:spChg chg="add mod">
          <ac:chgData name="Stalin Jacob Wilson Packia Dhas" userId="050d7d71-3621-4503-95e8-1c9a9d962492" providerId="ADAL" clId="{3FBC77E1-FE42-4F9E-B4B2-3759F3328945}" dt="2026-04-29T14:34:50.337" v="25263"/>
          <ac:spMkLst>
            <pc:docMk/>
            <pc:sldMk cId="2464040935" sldId="1106"/>
            <ac:spMk id="739" creationId="{049170DC-A1DB-4816-AF61-5A8A189B3304}"/>
          </ac:spMkLst>
        </pc:spChg>
        <pc:spChg chg="add mod">
          <ac:chgData name="Stalin Jacob Wilson Packia Dhas" userId="050d7d71-3621-4503-95e8-1c9a9d962492" providerId="ADAL" clId="{3FBC77E1-FE42-4F9E-B4B2-3759F3328945}" dt="2026-04-29T14:34:50.341" v="25272"/>
          <ac:spMkLst>
            <pc:docMk/>
            <pc:sldMk cId="2464040935" sldId="1106"/>
            <ac:spMk id="740" creationId="{C933E638-7540-466B-A079-957FD25C07D0}"/>
          </ac:spMkLst>
        </pc:spChg>
        <pc:spChg chg="add mod">
          <ac:chgData name="Stalin Jacob Wilson Packia Dhas" userId="050d7d71-3621-4503-95e8-1c9a9d962492" providerId="ADAL" clId="{3FBC77E1-FE42-4F9E-B4B2-3759F3328945}" dt="2026-04-29T14:34:50.341" v="25281"/>
          <ac:spMkLst>
            <pc:docMk/>
            <pc:sldMk cId="2464040935" sldId="1106"/>
            <ac:spMk id="741" creationId="{8124B26C-02A1-4195-A9AE-11EC00D85223}"/>
          </ac:spMkLst>
        </pc:spChg>
        <pc:spChg chg="add mod">
          <ac:chgData name="Stalin Jacob Wilson Packia Dhas" userId="050d7d71-3621-4503-95e8-1c9a9d962492" providerId="ADAL" clId="{3FBC77E1-FE42-4F9E-B4B2-3759F3328945}" dt="2026-04-29T14:34:50.341" v="25290"/>
          <ac:spMkLst>
            <pc:docMk/>
            <pc:sldMk cId="2464040935" sldId="1106"/>
            <ac:spMk id="742" creationId="{A52AF7F2-96CF-4FA1-A0C7-08B2C7A888AC}"/>
          </ac:spMkLst>
        </pc:spChg>
        <pc:spChg chg="add mod">
          <ac:chgData name="Stalin Jacob Wilson Packia Dhas" userId="050d7d71-3621-4503-95e8-1c9a9d962492" providerId="ADAL" clId="{3FBC77E1-FE42-4F9E-B4B2-3759F3328945}" dt="2026-04-29T14:34:50.351" v="25299"/>
          <ac:spMkLst>
            <pc:docMk/>
            <pc:sldMk cId="2464040935" sldId="1106"/>
            <ac:spMk id="743" creationId="{5657E5F7-3FB9-41C6-B838-333C8650AFD3}"/>
          </ac:spMkLst>
        </pc:spChg>
        <pc:spChg chg="add mod">
          <ac:chgData name="Stalin Jacob Wilson Packia Dhas" userId="050d7d71-3621-4503-95e8-1c9a9d962492" providerId="ADAL" clId="{3FBC77E1-FE42-4F9E-B4B2-3759F3328945}" dt="2026-04-29T14:34:50.351" v="25308"/>
          <ac:spMkLst>
            <pc:docMk/>
            <pc:sldMk cId="2464040935" sldId="1106"/>
            <ac:spMk id="744" creationId="{A8F79905-8B92-4EA5-A51D-98A44C28ADBD}"/>
          </ac:spMkLst>
        </pc:spChg>
        <pc:spChg chg="add mod">
          <ac:chgData name="Stalin Jacob Wilson Packia Dhas" userId="050d7d71-3621-4503-95e8-1c9a9d962492" providerId="ADAL" clId="{3FBC77E1-FE42-4F9E-B4B2-3759F3328945}" dt="2026-04-29T14:34:50.358" v="25317"/>
          <ac:spMkLst>
            <pc:docMk/>
            <pc:sldMk cId="2464040935" sldId="1106"/>
            <ac:spMk id="745" creationId="{A2E7C3D7-EFF4-4D98-9BF6-F9007123BE45}"/>
          </ac:spMkLst>
        </pc:spChg>
        <pc:spChg chg="add mod">
          <ac:chgData name="Stalin Jacob Wilson Packia Dhas" userId="050d7d71-3621-4503-95e8-1c9a9d962492" providerId="ADAL" clId="{3FBC77E1-FE42-4F9E-B4B2-3759F3328945}" dt="2026-04-29T14:34:50.358" v="25326"/>
          <ac:spMkLst>
            <pc:docMk/>
            <pc:sldMk cId="2464040935" sldId="1106"/>
            <ac:spMk id="746" creationId="{A1A21CE8-E2C4-4AD3-AE55-05E1F67FEE55}"/>
          </ac:spMkLst>
        </pc:spChg>
        <pc:spChg chg="add mod">
          <ac:chgData name="Stalin Jacob Wilson Packia Dhas" userId="050d7d71-3621-4503-95e8-1c9a9d962492" providerId="ADAL" clId="{3FBC77E1-FE42-4F9E-B4B2-3759F3328945}" dt="2026-04-29T14:34:50.358" v="25335"/>
          <ac:spMkLst>
            <pc:docMk/>
            <pc:sldMk cId="2464040935" sldId="1106"/>
            <ac:spMk id="747" creationId="{1852910F-1BAE-48C7-A4AA-14CDB0E43851}"/>
          </ac:spMkLst>
        </pc:spChg>
        <pc:spChg chg="add mod">
          <ac:chgData name="Stalin Jacob Wilson Packia Dhas" userId="050d7d71-3621-4503-95e8-1c9a9d962492" providerId="ADAL" clId="{3FBC77E1-FE42-4F9E-B4B2-3759F3328945}" dt="2026-04-29T14:34:50.369" v="25344"/>
          <ac:spMkLst>
            <pc:docMk/>
            <pc:sldMk cId="2464040935" sldId="1106"/>
            <ac:spMk id="748" creationId="{A06D4F20-C184-4202-B1B4-C76588BCFC28}"/>
          </ac:spMkLst>
        </pc:spChg>
        <pc:spChg chg="add mod">
          <ac:chgData name="Stalin Jacob Wilson Packia Dhas" userId="050d7d71-3621-4503-95e8-1c9a9d962492" providerId="ADAL" clId="{3FBC77E1-FE42-4F9E-B4B2-3759F3328945}" dt="2026-04-29T14:34:50.369" v="25353"/>
          <ac:spMkLst>
            <pc:docMk/>
            <pc:sldMk cId="2464040935" sldId="1106"/>
            <ac:spMk id="749" creationId="{A6D24524-86EF-45C6-A357-453C17DD3493}"/>
          </ac:spMkLst>
        </pc:spChg>
        <pc:spChg chg="add mod">
          <ac:chgData name="Stalin Jacob Wilson Packia Dhas" userId="050d7d71-3621-4503-95e8-1c9a9d962492" providerId="ADAL" clId="{3FBC77E1-FE42-4F9E-B4B2-3759F3328945}" dt="2026-04-29T14:34:50.375" v="25362"/>
          <ac:spMkLst>
            <pc:docMk/>
            <pc:sldMk cId="2464040935" sldId="1106"/>
            <ac:spMk id="750" creationId="{964F3A15-5ADC-4C85-BEE3-AC4BD4608387}"/>
          </ac:spMkLst>
        </pc:spChg>
        <pc:spChg chg="add mod">
          <ac:chgData name="Stalin Jacob Wilson Packia Dhas" userId="050d7d71-3621-4503-95e8-1c9a9d962492" providerId="ADAL" clId="{3FBC77E1-FE42-4F9E-B4B2-3759F3328945}" dt="2026-04-29T14:34:50.375" v="25371"/>
          <ac:spMkLst>
            <pc:docMk/>
            <pc:sldMk cId="2464040935" sldId="1106"/>
            <ac:spMk id="751" creationId="{0FB77BF1-B2F1-4E96-B12C-72779B6C64EC}"/>
          </ac:spMkLst>
        </pc:spChg>
        <pc:spChg chg="add mod">
          <ac:chgData name="Stalin Jacob Wilson Packia Dhas" userId="050d7d71-3621-4503-95e8-1c9a9d962492" providerId="ADAL" clId="{3FBC77E1-FE42-4F9E-B4B2-3759F3328945}" dt="2026-04-29T14:34:50.375" v="25380"/>
          <ac:spMkLst>
            <pc:docMk/>
            <pc:sldMk cId="2464040935" sldId="1106"/>
            <ac:spMk id="752" creationId="{120710D3-BB42-4505-B178-BD93147DC0F1}"/>
          </ac:spMkLst>
        </pc:spChg>
        <pc:spChg chg="add mod">
          <ac:chgData name="Stalin Jacob Wilson Packia Dhas" userId="050d7d71-3621-4503-95e8-1c9a9d962492" providerId="ADAL" clId="{3FBC77E1-FE42-4F9E-B4B2-3759F3328945}" dt="2026-04-29T14:34:50.384" v="25389"/>
          <ac:spMkLst>
            <pc:docMk/>
            <pc:sldMk cId="2464040935" sldId="1106"/>
            <ac:spMk id="753" creationId="{8955906E-3A89-4801-8758-974EB360EFB8}"/>
          </ac:spMkLst>
        </pc:spChg>
        <pc:spChg chg="add mod">
          <ac:chgData name="Stalin Jacob Wilson Packia Dhas" userId="050d7d71-3621-4503-95e8-1c9a9d962492" providerId="ADAL" clId="{3FBC77E1-FE42-4F9E-B4B2-3759F3328945}" dt="2026-04-29T14:34:50.384" v="25398"/>
          <ac:spMkLst>
            <pc:docMk/>
            <pc:sldMk cId="2464040935" sldId="1106"/>
            <ac:spMk id="754" creationId="{B8022CF8-C3FF-47FC-B914-92E66D711613}"/>
          </ac:spMkLst>
        </pc:spChg>
        <pc:spChg chg="add mod">
          <ac:chgData name="Stalin Jacob Wilson Packia Dhas" userId="050d7d71-3621-4503-95e8-1c9a9d962492" providerId="ADAL" clId="{3FBC77E1-FE42-4F9E-B4B2-3759F3328945}" dt="2026-04-29T14:34:50.391" v="25407"/>
          <ac:spMkLst>
            <pc:docMk/>
            <pc:sldMk cId="2464040935" sldId="1106"/>
            <ac:spMk id="755" creationId="{D53E74FC-EED4-4C96-8ECA-C0FB05D7008B}"/>
          </ac:spMkLst>
        </pc:spChg>
        <pc:spChg chg="add mod">
          <ac:chgData name="Stalin Jacob Wilson Packia Dhas" userId="050d7d71-3621-4503-95e8-1c9a9d962492" providerId="ADAL" clId="{3FBC77E1-FE42-4F9E-B4B2-3759F3328945}" dt="2026-04-29T14:34:50.391" v="25416"/>
          <ac:spMkLst>
            <pc:docMk/>
            <pc:sldMk cId="2464040935" sldId="1106"/>
            <ac:spMk id="756" creationId="{0A1A38A9-2D05-4077-B484-72F805AA42E0}"/>
          </ac:spMkLst>
        </pc:spChg>
        <pc:spChg chg="add mod">
          <ac:chgData name="Stalin Jacob Wilson Packia Dhas" userId="050d7d71-3621-4503-95e8-1c9a9d962492" providerId="ADAL" clId="{3FBC77E1-FE42-4F9E-B4B2-3759F3328945}" dt="2026-04-29T14:34:50.391" v="25425"/>
          <ac:spMkLst>
            <pc:docMk/>
            <pc:sldMk cId="2464040935" sldId="1106"/>
            <ac:spMk id="757" creationId="{1BDA1CD8-95D7-4BAF-BA34-5147CAE91196}"/>
          </ac:spMkLst>
        </pc:spChg>
        <pc:spChg chg="add mod">
          <ac:chgData name="Stalin Jacob Wilson Packia Dhas" userId="050d7d71-3621-4503-95e8-1c9a9d962492" providerId="ADAL" clId="{3FBC77E1-FE42-4F9E-B4B2-3759F3328945}" dt="2026-04-29T14:34:50.400" v="25434"/>
          <ac:spMkLst>
            <pc:docMk/>
            <pc:sldMk cId="2464040935" sldId="1106"/>
            <ac:spMk id="758" creationId="{48889BC7-F50F-43E9-B99B-A82CB388F41D}"/>
          </ac:spMkLst>
        </pc:spChg>
        <pc:spChg chg="add mod">
          <ac:chgData name="Stalin Jacob Wilson Packia Dhas" userId="050d7d71-3621-4503-95e8-1c9a9d962492" providerId="ADAL" clId="{3FBC77E1-FE42-4F9E-B4B2-3759F3328945}" dt="2026-04-29T14:34:50.401" v="25443"/>
          <ac:spMkLst>
            <pc:docMk/>
            <pc:sldMk cId="2464040935" sldId="1106"/>
            <ac:spMk id="759" creationId="{4E7E5D64-3317-4BEE-A199-52A43B0B83C5}"/>
          </ac:spMkLst>
        </pc:spChg>
        <pc:spChg chg="add mod">
          <ac:chgData name="Stalin Jacob Wilson Packia Dhas" userId="050d7d71-3621-4503-95e8-1c9a9d962492" providerId="ADAL" clId="{3FBC77E1-FE42-4F9E-B4B2-3759F3328945}" dt="2026-04-29T14:34:50.401" v="25452"/>
          <ac:spMkLst>
            <pc:docMk/>
            <pc:sldMk cId="2464040935" sldId="1106"/>
            <ac:spMk id="760" creationId="{802A0624-3F5F-49B2-AA93-77B39C769A46}"/>
          </ac:spMkLst>
        </pc:spChg>
        <pc:spChg chg="add mod">
          <ac:chgData name="Stalin Jacob Wilson Packia Dhas" userId="050d7d71-3621-4503-95e8-1c9a9d962492" providerId="ADAL" clId="{3FBC77E1-FE42-4F9E-B4B2-3759F3328945}" dt="2026-04-29T14:34:50.408" v="25461"/>
          <ac:spMkLst>
            <pc:docMk/>
            <pc:sldMk cId="2464040935" sldId="1106"/>
            <ac:spMk id="761" creationId="{BD257AE8-BCE9-46D7-BB6A-A20F24C5AB66}"/>
          </ac:spMkLst>
        </pc:spChg>
        <pc:spChg chg="add mod">
          <ac:chgData name="Stalin Jacob Wilson Packia Dhas" userId="050d7d71-3621-4503-95e8-1c9a9d962492" providerId="ADAL" clId="{3FBC77E1-FE42-4F9E-B4B2-3759F3328945}" dt="2026-04-29T14:34:50.408" v="25470"/>
          <ac:spMkLst>
            <pc:docMk/>
            <pc:sldMk cId="2464040935" sldId="1106"/>
            <ac:spMk id="762" creationId="{B6475C42-1071-4675-8970-62F179FF76B7}"/>
          </ac:spMkLst>
        </pc:spChg>
        <pc:spChg chg="add mod">
          <ac:chgData name="Stalin Jacob Wilson Packia Dhas" userId="050d7d71-3621-4503-95e8-1c9a9d962492" providerId="ADAL" clId="{3FBC77E1-FE42-4F9E-B4B2-3759F3328945}" dt="2026-04-29T14:34:50.416" v="25479"/>
          <ac:spMkLst>
            <pc:docMk/>
            <pc:sldMk cId="2464040935" sldId="1106"/>
            <ac:spMk id="763" creationId="{613FB9CC-3C1B-4B0F-98C0-19C64E16CE48}"/>
          </ac:spMkLst>
        </pc:spChg>
        <pc:spChg chg="add mod">
          <ac:chgData name="Stalin Jacob Wilson Packia Dhas" userId="050d7d71-3621-4503-95e8-1c9a9d962492" providerId="ADAL" clId="{3FBC77E1-FE42-4F9E-B4B2-3759F3328945}" dt="2026-04-29T14:34:50.416" v="25488"/>
          <ac:spMkLst>
            <pc:docMk/>
            <pc:sldMk cId="2464040935" sldId="1106"/>
            <ac:spMk id="764" creationId="{65B9C7D5-3B0A-4CDC-935D-9E796C0BAAF8}"/>
          </ac:spMkLst>
        </pc:spChg>
        <pc:spChg chg="add mod">
          <ac:chgData name="Stalin Jacob Wilson Packia Dhas" userId="050d7d71-3621-4503-95e8-1c9a9d962492" providerId="ADAL" clId="{3FBC77E1-FE42-4F9E-B4B2-3759F3328945}" dt="2026-04-29T14:34:50.424" v="25497"/>
          <ac:spMkLst>
            <pc:docMk/>
            <pc:sldMk cId="2464040935" sldId="1106"/>
            <ac:spMk id="765" creationId="{367FD94E-7576-44A5-9030-3BC93AEFF01F}"/>
          </ac:spMkLst>
        </pc:spChg>
        <pc:spChg chg="add mod">
          <ac:chgData name="Stalin Jacob Wilson Packia Dhas" userId="050d7d71-3621-4503-95e8-1c9a9d962492" providerId="ADAL" clId="{3FBC77E1-FE42-4F9E-B4B2-3759F3328945}" dt="2026-04-29T14:34:50.424" v="25506"/>
          <ac:spMkLst>
            <pc:docMk/>
            <pc:sldMk cId="2464040935" sldId="1106"/>
            <ac:spMk id="766" creationId="{E892CA8E-FDE0-427D-93AD-904E6AAC306B}"/>
          </ac:spMkLst>
        </pc:spChg>
        <pc:spChg chg="add mod">
          <ac:chgData name="Stalin Jacob Wilson Packia Dhas" userId="050d7d71-3621-4503-95e8-1c9a9d962492" providerId="ADAL" clId="{3FBC77E1-FE42-4F9E-B4B2-3759F3328945}" dt="2026-04-29T14:34:50.424" v="25515"/>
          <ac:spMkLst>
            <pc:docMk/>
            <pc:sldMk cId="2464040935" sldId="1106"/>
            <ac:spMk id="767" creationId="{7D1F830C-14F4-4236-AA7C-B98551750A09}"/>
          </ac:spMkLst>
        </pc:spChg>
        <pc:spChg chg="add mod">
          <ac:chgData name="Stalin Jacob Wilson Packia Dhas" userId="050d7d71-3621-4503-95e8-1c9a9d962492" providerId="ADAL" clId="{3FBC77E1-FE42-4F9E-B4B2-3759F3328945}" dt="2026-04-29T14:34:50.433" v="25524"/>
          <ac:spMkLst>
            <pc:docMk/>
            <pc:sldMk cId="2464040935" sldId="1106"/>
            <ac:spMk id="768" creationId="{0EC705C1-C50B-4E83-BF40-CBA91AB3BA02}"/>
          </ac:spMkLst>
        </pc:spChg>
        <pc:spChg chg="add mod">
          <ac:chgData name="Stalin Jacob Wilson Packia Dhas" userId="050d7d71-3621-4503-95e8-1c9a9d962492" providerId="ADAL" clId="{3FBC77E1-FE42-4F9E-B4B2-3759F3328945}" dt="2026-04-29T14:34:50.437" v="25533"/>
          <ac:spMkLst>
            <pc:docMk/>
            <pc:sldMk cId="2464040935" sldId="1106"/>
            <ac:spMk id="769" creationId="{4591D155-4440-410B-8276-6E5F827DFFD8}"/>
          </ac:spMkLst>
        </pc:spChg>
        <pc:spChg chg="add mod">
          <ac:chgData name="Stalin Jacob Wilson Packia Dhas" userId="050d7d71-3621-4503-95e8-1c9a9d962492" providerId="ADAL" clId="{3FBC77E1-FE42-4F9E-B4B2-3759F3328945}" dt="2026-04-29T14:34:50.441" v="25542"/>
          <ac:spMkLst>
            <pc:docMk/>
            <pc:sldMk cId="2464040935" sldId="1106"/>
            <ac:spMk id="770" creationId="{06B47B51-E14C-4008-9EE0-99E526485D48}"/>
          </ac:spMkLst>
        </pc:spChg>
        <pc:spChg chg="add mod">
          <ac:chgData name="Stalin Jacob Wilson Packia Dhas" userId="050d7d71-3621-4503-95e8-1c9a9d962492" providerId="ADAL" clId="{3FBC77E1-FE42-4F9E-B4B2-3759F3328945}" dt="2026-04-29T14:34:50.441" v="25551"/>
          <ac:spMkLst>
            <pc:docMk/>
            <pc:sldMk cId="2464040935" sldId="1106"/>
            <ac:spMk id="771" creationId="{69038EBC-1027-46BB-A4CD-1EAC700F4D74}"/>
          </ac:spMkLst>
        </pc:spChg>
        <pc:spChg chg="add mod">
          <ac:chgData name="Stalin Jacob Wilson Packia Dhas" userId="050d7d71-3621-4503-95e8-1c9a9d962492" providerId="ADAL" clId="{3FBC77E1-FE42-4F9E-B4B2-3759F3328945}" dt="2026-04-29T14:34:50.441" v="25560"/>
          <ac:spMkLst>
            <pc:docMk/>
            <pc:sldMk cId="2464040935" sldId="1106"/>
            <ac:spMk id="772" creationId="{0393C355-6875-491F-845D-87F57E37E52B}"/>
          </ac:spMkLst>
        </pc:spChg>
        <pc:spChg chg="add mod">
          <ac:chgData name="Stalin Jacob Wilson Packia Dhas" userId="050d7d71-3621-4503-95e8-1c9a9d962492" providerId="ADAL" clId="{3FBC77E1-FE42-4F9E-B4B2-3759F3328945}" dt="2026-04-29T14:34:50.449" v="25569"/>
          <ac:spMkLst>
            <pc:docMk/>
            <pc:sldMk cId="2464040935" sldId="1106"/>
            <ac:spMk id="773" creationId="{3405F4CA-6490-48D5-BA42-04358AA7C867}"/>
          </ac:spMkLst>
        </pc:spChg>
        <pc:spChg chg="add mod">
          <ac:chgData name="Stalin Jacob Wilson Packia Dhas" userId="050d7d71-3621-4503-95e8-1c9a9d962492" providerId="ADAL" clId="{3FBC77E1-FE42-4F9E-B4B2-3759F3328945}" dt="2026-04-29T14:34:50.449" v="25578"/>
          <ac:spMkLst>
            <pc:docMk/>
            <pc:sldMk cId="2464040935" sldId="1106"/>
            <ac:spMk id="774" creationId="{29147F8B-7A70-4C86-A64C-3366F2961476}"/>
          </ac:spMkLst>
        </pc:spChg>
        <pc:spChg chg="add mod">
          <ac:chgData name="Stalin Jacob Wilson Packia Dhas" userId="050d7d71-3621-4503-95e8-1c9a9d962492" providerId="ADAL" clId="{3FBC77E1-FE42-4F9E-B4B2-3759F3328945}" dt="2026-04-29T14:34:50.458" v="25587"/>
          <ac:spMkLst>
            <pc:docMk/>
            <pc:sldMk cId="2464040935" sldId="1106"/>
            <ac:spMk id="775" creationId="{DF46BD58-7D49-4E6B-8372-89F8F5E87364}"/>
          </ac:spMkLst>
        </pc:spChg>
        <pc:spChg chg="add mod">
          <ac:chgData name="Stalin Jacob Wilson Packia Dhas" userId="050d7d71-3621-4503-95e8-1c9a9d962492" providerId="ADAL" clId="{3FBC77E1-FE42-4F9E-B4B2-3759F3328945}" dt="2026-04-29T14:34:50.460" v="25596"/>
          <ac:spMkLst>
            <pc:docMk/>
            <pc:sldMk cId="2464040935" sldId="1106"/>
            <ac:spMk id="776" creationId="{CDE0DCCC-D6C3-445B-865D-C72C1AA4E0E2}"/>
          </ac:spMkLst>
        </pc:spChg>
        <pc:spChg chg="add mod">
          <ac:chgData name="Stalin Jacob Wilson Packia Dhas" userId="050d7d71-3621-4503-95e8-1c9a9d962492" providerId="ADAL" clId="{3FBC77E1-FE42-4F9E-B4B2-3759F3328945}" dt="2026-04-29T14:34:50.460" v="25605"/>
          <ac:spMkLst>
            <pc:docMk/>
            <pc:sldMk cId="2464040935" sldId="1106"/>
            <ac:spMk id="777" creationId="{A5FD3371-ED44-430B-8C61-FDB4583DB2EB}"/>
          </ac:spMkLst>
        </pc:spChg>
        <pc:spChg chg="add mod">
          <ac:chgData name="Stalin Jacob Wilson Packia Dhas" userId="050d7d71-3621-4503-95e8-1c9a9d962492" providerId="ADAL" clId="{3FBC77E1-FE42-4F9E-B4B2-3759F3328945}" dt="2026-04-29T14:34:50.466" v="25614"/>
          <ac:spMkLst>
            <pc:docMk/>
            <pc:sldMk cId="2464040935" sldId="1106"/>
            <ac:spMk id="778" creationId="{DBCA53CA-C383-4611-96DB-4B96EA9B9725}"/>
          </ac:spMkLst>
        </pc:spChg>
        <pc:spChg chg="add mod">
          <ac:chgData name="Stalin Jacob Wilson Packia Dhas" userId="050d7d71-3621-4503-95e8-1c9a9d962492" providerId="ADAL" clId="{3FBC77E1-FE42-4F9E-B4B2-3759F3328945}" dt="2026-04-29T14:34:50.466" v="25623"/>
          <ac:spMkLst>
            <pc:docMk/>
            <pc:sldMk cId="2464040935" sldId="1106"/>
            <ac:spMk id="779" creationId="{3840B1AC-4A9E-42F7-96B7-81AF083F4982}"/>
          </ac:spMkLst>
        </pc:spChg>
        <pc:spChg chg="add mod">
          <ac:chgData name="Stalin Jacob Wilson Packia Dhas" userId="050d7d71-3621-4503-95e8-1c9a9d962492" providerId="ADAL" clId="{3FBC77E1-FE42-4F9E-B4B2-3759F3328945}" dt="2026-04-29T14:34:50.475" v="25632"/>
          <ac:spMkLst>
            <pc:docMk/>
            <pc:sldMk cId="2464040935" sldId="1106"/>
            <ac:spMk id="780" creationId="{BE3C0349-919F-4ADE-8AE7-56A74A1E3B2A}"/>
          </ac:spMkLst>
        </pc:spChg>
        <pc:spChg chg="add mod">
          <ac:chgData name="Stalin Jacob Wilson Packia Dhas" userId="050d7d71-3621-4503-95e8-1c9a9d962492" providerId="ADAL" clId="{3FBC77E1-FE42-4F9E-B4B2-3759F3328945}" dt="2026-04-29T14:34:50.477" v="25641"/>
          <ac:spMkLst>
            <pc:docMk/>
            <pc:sldMk cId="2464040935" sldId="1106"/>
            <ac:spMk id="781" creationId="{A16E8161-FEC3-41CF-B685-7682B6F89F19}"/>
          </ac:spMkLst>
        </pc:spChg>
        <pc:spChg chg="add mod">
          <ac:chgData name="Stalin Jacob Wilson Packia Dhas" userId="050d7d71-3621-4503-95e8-1c9a9d962492" providerId="ADAL" clId="{3FBC77E1-FE42-4F9E-B4B2-3759F3328945}" dt="2026-04-29T14:34:50.483" v="25650"/>
          <ac:spMkLst>
            <pc:docMk/>
            <pc:sldMk cId="2464040935" sldId="1106"/>
            <ac:spMk id="782" creationId="{84E40479-2F8E-46C1-86B0-3091F3EDD596}"/>
          </ac:spMkLst>
        </pc:spChg>
        <pc:spChg chg="add mod">
          <ac:chgData name="Stalin Jacob Wilson Packia Dhas" userId="050d7d71-3621-4503-95e8-1c9a9d962492" providerId="ADAL" clId="{3FBC77E1-FE42-4F9E-B4B2-3759F3328945}" dt="2026-04-29T14:34:50.483" v="25659"/>
          <ac:spMkLst>
            <pc:docMk/>
            <pc:sldMk cId="2464040935" sldId="1106"/>
            <ac:spMk id="783" creationId="{20E7D4B4-447B-4CA0-A957-4310709DB5AD}"/>
          </ac:spMkLst>
        </pc:spChg>
        <pc:spChg chg="add mod">
          <ac:chgData name="Stalin Jacob Wilson Packia Dhas" userId="050d7d71-3621-4503-95e8-1c9a9d962492" providerId="ADAL" clId="{3FBC77E1-FE42-4F9E-B4B2-3759F3328945}" dt="2026-04-29T14:34:50.483" v="25668"/>
          <ac:spMkLst>
            <pc:docMk/>
            <pc:sldMk cId="2464040935" sldId="1106"/>
            <ac:spMk id="784" creationId="{597895C9-7DF2-45C2-8564-1D5AF8DA8684}"/>
          </ac:spMkLst>
        </pc:spChg>
        <pc:spChg chg="add mod">
          <ac:chgData name="Stalin Jacob Wilson Packia Dhas" userId="050d7d71-3621-4503-95e8-1c9a9d962492" providerId="ADAL" clId="{3FBC77E1-FE42-4F9E-B4B2-3759F3328945}" dt="2026-04-29T14:34:50.493" v="25677"/>
          <ac:spMkLst>
            <pc:docMk/>
            <pc:sldMk cId="2464040935" sldId="1106"/>
            <ac:spMk id="785" creationId="{70B95378-4C0A-4E2D-8B24-9327FC40AD53}"/>
          </ac:spMkLst>
        </pc:spChg>
        <pc:spChg chg="add mod">
          <ac:chgData name="Stalin Jacob Wilson Packia Dhas" userId="050d7d71-3621-4503-95e8-1c9a9d962492" providerId="ADAL" clId="{3FBC77E1-FE42-4F9E-B4B2-3759F3328945}" dt="2026-04-29T14:34:50.493" v="25686"/>
          <ac:spMkLst>
            <pc:docMk/>
            <pc:sldMk cId="2464040935" sldId="1106"/>
            <ac:spMk id="786" creationId="{B3F8B90F-C767-4390-B417-C3E3B78C3FC2}"/>
          </ac:spMkLst>
        </pc:spChg>
        <pc:spChg chg="add mod">
          <ac:chgData name="Stalin Jacob Wilson Packia Dhas" userId="050d7d71-3621-4503-95e8-1c9a9d962492" providerId="ADAL" clId="{3FBC77E1-FE42-4F9E-B4B2-3759F3328945}" dt="2026-04-29T14:34:50.500" v="25695"/>
          <ac:spMkLst>
            <pc:docMk/>
            <pc:sldMk cId="2464040935" sldId="1106"/>
            <ac:spMk id="787" creationId="{00E57C1E-AB3C-4373-A331-4673A3A12937}"/>
          </ac:spMkLst>
        </pc:spChg>
        <pc:spChg chg="add mod">
          <ac:chgData name="Stalin Jacob Wilson Packia Dhas" userId="050d7d71-3621-4503-95e8-1c9a9d962492" providerId="ADAL" clId="{3FBC77E1-FE42-4F9E-B4B2-3759F3328945}" dt="2026-04-29T14:34:50.500" v="25704"/>
          <ac:spMkLst>
            <pc:docMk/>
            <pc:sldMk cId="2464040935" sldId="1106"/>
            <ac:spMk id="788" creationId="{0402C887-A4C8-4601-85C0-737D1384EC38}"/>
          </ac:spMkLst>
        </pc:spChg>
        <pc:spChg chg="add mod">
          <ac:chgData name="Stalin Jacob Wilson Packia Dhas" userId="050d7d71-3621-4503-95e8-1c9a9d962492" providerId="ADAL" clId="{3FBC77E1-FE42-4F9E-B4B2-3759F3328945}" dt="2026-04-29T14:34:50.500" v="25713"/>
          <ac:spMkLst>
            <pc:docMk/>
            <pc:sldMk cId="2464040935" sldId="1106"/>
            <ac:spMk id="789" creationId="{DC17EDFF-5AFB-4487-8071-551AEFB79986}"/>
          </ac:spMkLst>
        </pc:spChg>
        <pc:spChg chg="add mod">
          <ac:chgData name="Stalin Jacob Wilson Packia Dhas" userId="050d7d71-3621-4503-95e8-1c9a9d962492" providerId="ADAL" clId="{3FBC77E1-FE42-4F9E-B4B2-3759F3328945}" dt="2026-04-29T14:34:50.508" v="25722"/>
          <ac:spMkLst>
            <pc:docMk/>
            <pc:sldMk cId="2464040935" sldId="1106"/>
            <ac:spMk id="790" creationId="{3205CDF7-CA95-4806-BE2D-E7E377822C44}"/>
          </ac:spMkLst>
        </pc:spChg>
        <pc:spChg chg="add mod">
          <ac:chgData name="Stalin Jacob Wilson Packia Dhas" userId="050d7d71-3621-4503-95e8-1c9a9d962492" providerId="ADAL" clId="{3FBC77E1-FE42-4F9E-B4B2-3759F3328945}" dt="2026-04-29T14:34:50.508" v="25731"/>
          <ac:spMkLst>
            <pc:docMk/>
            <pc:sldMk cId="2464040935" sldId="1106"/>
            <ac:spMk id="791" creationId="{B55B62D5-B0D0-4A67-BC66-628902D38F1A}"/>
          </ac:spMkLst>
        </pc:spChg>
        <pc:spChg chg="add mod">
          <ac:chgData name="Stalin Jacob Wilson Packia Dhas" userId="050d7d71-3621-4503-95e8-1c9a9d962492" providerId="ADAL" clId="{3FBC77E1-FE42-4F9E-B4B2-3759F3328945}" dt="2026-04-29T14:34:50.516" v="25740"/>
          <ac:spMkLst>
            <pc:docMk/>
            <pc:sldMk cId="2464040935" sldId="1106"/>
            <ac:spMk id="792" creationId="{9319F5B1-01C6-44BE-B874-6087C2C2B511}"/>
          </ac:spMkLst>
        </pc:spChg>
        <pc:spChg chg="add mod">
          <ac:chgData name="Stalin Jacob Wilson Packia Dhas" userId="050d7d71-3621-4503-95e8-1c9a9d962492" providerId="ADAL" clId="{3FBC77E1-FE42-4F9E-B4B2-3759F3328945}" dt="2026-04-29T14:34:50.519" v="25749"/>
          <ac:spMkLst>
            <pc:docMk/>
            <pc:sldMk cId="2464040935" sldId="1106"/>
            <ac:spMk id="793" creationId="{F500181C-6472-4DE6-AAEA-AB8F0BDE0751}"/>
          </ac:spMkLst>
        </pc:spChg>
        <pc:spChg chg="add mod">
          <ac:chgData name="Stalin Jacob Wilson Packia Dhas" userId="050d7d71-3621-4503-95e8-1c9a9d962492" providerId="ADAL" clId="{3FBC77E1-FE42-4F9E-B4B2-3759F3328945}" dt="2026-04-29T14:34:50.519" v="25758"/>
          <ac:spMkLst>
            <pc:docMk/>
            <pc:sldMk cId="2464040935" sldId="1106"/>
            <ac:spMk id="794" creationId="{CC63253D-FFE1-4267-A893-E7DB4733550E}"/>
          </ac:spMkLst>
        </pc:spChg>
        <pc:spChg chg="add mod">
          <ac:chgData name="Stalin Jacob Wilson Packia Dhas" userId="050d7d71-3621-4503-95e8-1c9a9d962492" providerId="ADAL" clId="{3FBC77E1-FE42-4F9E-B4B2-3759F3328945}" dt="2026-04-29T14:34:50.525" v="25767"/>
          <ac:spMkLst>
            <pc:docMk/>
            <pc:sldMk cId="2464040935" sldId="1106"/>
            <ac:spMk id="795" creationId="{F6301770-F804-4A33-9D06-E711AD60BA31}"/>
          </ac:spMkLst>
        </pc:spChg>
        <pc:spChg chg="add mod">
          <ac:chgData name="Stalin Jacob Wilson Packia Dhas" userId="050d7d71-3621-4503-95e8-1c9a9d962492" providerId="ADAL" clId="{3FBC77E1-FE42-4F9E-B4B2-3759F3328945}" dt="2026-04-29T14:34:50.525" v="25776"/>
          <ac:spMkLst>
            <pc:docMk/>
            <pc:sldMk cId="2464040935" sldId="1106"/>
            <ac:spMk id="796" creationId="{ED9947D0-9EE3-4385-99BC-0DAF284046C0}"/>
          </ac:spMkLst>
        </pc:spChg>
        <pc:spChg chg="add mod">
          <ac:chgData name="Stalin Jacob Wilson Packia Dhas" userId="050d7d71-3621-4503-95e8-1c9a9d962492" providerId="ADAL" clId="{3FBC77E1-FE42-4F9E-B4B2-3759F3328945}" dt="2026-04-29T14:34:50.533" v="25785"/>
          <ac:spMkLst>
            <pc:docMk/>
            <pc:sldMk cId="2464040935" sldId="1106"/>
            <ac:spMk id="797" creationId="{C9E5923B-7511-43D3-B04B-D9708A53731F}"/>
          </ac:spMkLst>
        </pc:spChg>
        <pc:spChg chg="add mod">
          <ac:chgData name="Stalin Jacob Wilson Packia Dhas" userId="050d7d71-3621-4503-95e8-1c9a9d962492" providerId="ADAL" clId="{3FBC77E1-FE42-4F9E-B4B2-3759F3328945}" dt="2026-04-29T14:34:50.537" v="25794"/>
          <ac:spMkLst>
            <pc:docMk/>
            <pc:sldMk cId="2464040935" sldId="1106"/>
            <ac:spMk id="798" creationId="{A5801826-42D4-404A-906B-AC3981AD14C1}"/>
          </ac:spMkLst>
        </pc:spChg>
        <pc:spChg chg="add mod">
          <ac:chgData name="Stalin Jacob Wilson Packia Dhas" userId="050d7d71-3621-4503-95e8-1c9a9d962492" providerId="ADAL" clId="{3FBC77E1-FE42-4F9E-B4B2-3759F3328945}" dt="2026-04-29T14:34:50.541" v="25803"/>
          <ac:spMkLst>
            <pc:docMk/>
            <pc:sldMk cId="2464040935" sldId="1106"/>
            <ac:spMk id="799" creationId="{D5C6B9A1-E8AB-4D12-AB26-B6A5E3D03BF0}"/>
          </ac:spMkLst>
        </pc:spChg>
        <pc:spChg chg="add mod">
          <ac:chgData name="Stalin Jacob Wilson Packia Dhas" userId="050d7d71-3621-4503-95e8-1c9a9d962492" providerId="ADAL" clId="{3FBC77E1-FE42-4F9E-B4B2-3759F3328945}" dt="2026-04-29T14:34:50.543" v="25812"/>
          <ac:spMkLst>
            <pc:docMk/>
            <pc:sldMk cId="2464040935" sldId="1106"/>
            <ac:spMk id="800" creationId="{C3E037CE-E77E-4CEE-B9C9-3EA963877D08}"/>
          </ac:spMkLst>
        </pc:spChg>
        <pc:spChg chg="add mod">
          <ac:chgData name="Stalin Jacob Wilson Packia Dhas" userId="050d7d71-3621-4503-95e8-1c9a9d962492" providerId="ADAL" clId="{3FBC77E1-FE42-4F9E-B4B2-3759F3328945}" dt="2026-04-29T14:34:50.543" v="25821"/>
          <ac:spMkLst>
            <pc:docMk/>
            <pc:sldMk cId="2464040935" sldId="1106"/>
            <ac:spMk id="801" creationId="{D62246DD-F567-4FA2-9F9E-4B9E49D6F06F}"/>
          </ac:spMkLst>
        </pc:spChg>
        <pc:spChg chg="add mod">
          <ac:chgData name="Stalin Jacob Wilson Packia Dhas" userId="050d7d71-3621-4503-95e8-1c9a9d962492" providerId="ADAL" clId="{3FBC77E1-FE42-4F9E-B4B2-3759F3328945}" dt="2026-04-29T14:34:50.550" v="25830"/>
          <ac:spMkLst>
            <pc:docMk/>
            <pc:sldMk cId="2464040935" sldId="1106"/>
            <ac:spMk id="802" creationId="{2D964C76-7AED-45F6-B6C2-E026ED805C19}"/>
          </ac:spMkLst>
        </pc:spChg>
        <pc:spChg chg="add mod">
          <ac:chgData name="Stalin Jacob Wilson Packia Dhas" userId="050d7d71-3621-4503-95e8-1c9a9d962492" providerId="ADAL" clId="{3FBC77E1-FE42-4F9E-B4B2-3759F3328945}" dt="2026-04-29T14:34:50.552" v="25839"/>
          <ac:spMkLst>
            <pc:docMk/>
            <pc:sldMk cId="2464040935" sldId="1106"/>
            <ac:spMk id="803" creationId="{063F8BA7-7C85-4934-95B4-0325CC26FA91}"/>
          </ac:spMkLst>
        </pc:spChg>
        <pc:spChg chg="add mod">
          <ac:chgData name="Stalin Jacob Wilson Packia Dhas" userId="050d7d71-3621-4503-95e8-1c9a9d962492" providerId="ADAL" clId="{3FBC77E1-FE42-4F9E-B4B2-3759F3328945}" dt="2026-04-29T14:34:50.558" v="25848"/>
          <ac:spMkLst>
            <pc:docMk/>
            <pc:sldMk cId="2464040935" sldId="1106"/>
            <ac:spMk id="804" creationId="{0E49EDEC-5074-40EB-8BCD-2200354C6605}"/>
          </ac:spMkLst>
        </pc:spChg>
        <pc:spChg chg="add mod">
          <ac:chgData name="Stalin Jacob Wilson Packia Dhas" userId="050d7d71-3621-4503-95e8-1c9a9d962492" providerId="ADAL" clId="{3FBC77E1-FE42-4F9E-B4B2-3759F3328945}" dt="2026-04-29T14:34:50.558" v="25857"/>
          <ac:spMkLst>
            <pc:docMk/>
            <pc:sldMk cId="2464040935" sldId="1106"/>
            <ac:spMk id="805" creationId="{22FD8D82-45E3-4FA0-908A-1FD1092CDA47}"/>
          </ac:spMkLst>
        </pc:spChg>
        <pc:spChg chg="add mod">
          <ac:chgData name="Stalin Jacob Wilson Packia Dhas" userId="050d7d71-3621-4503-95e8-1c9a9d962492" providerId="ADAL" clId="{3FBC77E1-FE42-4F9E-B4B2-3759F3328945}" dt="2026-04-29T14:34:50.558" v="25866"/>
          <ac:spMkLst>
            <pc:docMk/>
            <pc:sldMk cId="2464040935" sldId="1106"/>
            <ac:spMk id="806" creationId="{541E86B2-4A17-4560-8D48-7C51DF605D9E}"/>
          </ac:spMkLst>
        </pc:spChg>
        <pc:spChg chg="add mod">
          <ac:chgData name="Stalin Jacob Wilson Packia Dhas" userId="050d7d71-3621-4503-95e8-1c9a9d962492" providerId="ADAL" clId="{3FBC77E1-FE42-4F9E-B4B2-3759F3328945}" dt="2026-04-29T14:34:50.568" v="25875"/>
          <ac:spMkLst>
            <pc:docMk/>
            <pc:sldMk cId="2464040935" sldId="1106"/>
            <ac:spMk id="807" creationId="{22EC1459-2C85-480E-BBDE-C5A6E9C3E947}"/>
          </ac:spMkLst>
        </pc:spChg>
        <pc:spChg chg="add mod">
          <ac:chgData name="Stalin Jacob Wilson Packia Dhas" userId="050d7d71-3621-4503-95e8-1c9a9d962492" providerId="ADAL" clId="{3FBC77E1-FE42-4F9E-B4B2-3759F3328945}" dt="2026-04-29T14:34:50.568" v="25884"/>
          <ac:spMkLst>
            <pc:docMk/>
            <pc:sldMk cId="2464040935" sldId="1106"/>
            <ac:spMk id="808" creationId="{7CF6D29F-1CDE-41D8-8C3B-324BF1D7AD32}"/>
          </ac:spMkLst>
        </pc:spChg>
        <pc:spChg chg="add mod">
          <ac:chgData name="Stalin Jacob Wilson Packia Dhas" userId="050d7d71-3621-4503-95e8-1c9a9d962492" providerId="ADAL" clId="{3FBC77E1-FE42-4F9E-B4B2-3759F3328945}" dt="2026-04-29T14:34:50.575" v="25893"/>
          <ac:spMkLst>
            <pc:docMk/>
            <pc:sldMk cId="2464040935" sldId="1106"/>
            <ac:spMk id="809" creationId="{E1DA1585-2769-44A6-9361-A430D34214C1}"/>
          </ac:spMkLst>
        </pc:spChg>
        <pc:spChg chg="add mod">
          <ac:chgData name="Stalin Jacob Wilson Packia Dhas" userId="050d7d71-3621-4503-95e8-1c9a9d962492" providerId="ADAL" clId="{3FBC77E1-FE42-4F9E-B4B2-3759F3328945}" dt="2026-04-29T14:34:50.577" v="25902"/>
          <ac:spMkLst>
            <pc:docMk/>
            <pc:sldMk cId="2464040935" sldId="1106"/>
            <ac:spMk id="810" creationId="{342AB1D3-0B85-455D-A097-A5CA20C7DCAB}"/>
          </ac:spMkLst>
        </pc:spChg>
        <pc:spChg chg="add mod">
          <ac:chgData name="Stalin Jacob Wilson Packia Dhas" userId="050d7d71-3621-4503-95e8-1c9a9d962492" providerId="ADAL" clId="{3FBC77E1-FE42-4F9E-B4B2-3759F3328945}" dt="2026-04-29T14:34:50.577" v="25911"/>
          <ac:spMkLst>
            <pc:docMk/>
            <pc:sldMk cId="2464040935" sldId="1106"/>
            <ac:spMk id="811" creationId="{98FF6FCB-4F1B-45C1-BA17-865FE46A407A}"/>
          </ac:spMkLst>
        </pc:spChg>
        <pc:spChg chg="add mod">
          <ac:chgData name="Stalin Jacob Wilson Packia Dhas" userId="050d7d71-3621-4503-95e8-1c9a9d962492" providerId="ADAL" clId="{3FBC77E1-FE42-4F9E-B4B2-3759F3328945}" dt="2026-04-29T14:34:50.585" v="25920"/>
          <ac:spMkLst>
            <pc:docMk/>
            <pc:sldMk cId="2464040935" sldId="1106"/>
            <ac:spMk id="812" creationId="{B772BC6F-6142-4CE3-A665-AF6DB466F5F1}"/>
          </ac:spMkLst>
        </pc:spChg>
        <pc:spChg chg="add mod">
          <ac:chgData name="Stalin Jacob Wilson Packia Dhas" userId="050d7d71-3621-4503-95e8-1c9a9d962492" providerId="ADAL" clId="{3FBC77E1-FE42-4F9E-B4B2-3759F3328945}" dt="2026-04-29T14:34:50.585" v="25929"/>
          <ac:spMkLst>
            <pc:docMk/>
            <pc:sldMk cId="2464040935" sldId="1106"/>
            <ac:spMk id="813" creationId="{7527DF76-AB62-4C61-B2BB-01C073C04C73}"/>
          </ac:spMkLst>
        </pc:spChg>
        <pc:spChg chg="add mod">
          <ac:chgData name="Stalin Jacob Wilson Packia Dhas" userId="050d7d71-3621-4503-95e8-1c9a9d962492" providerId="ADAL" clId="{3FBC77E1-FE42-4F9E-B4B2-3759F3328945}" dt="2026-04-29T14:34:50.591" v="25938"/>
          <ac:spMkLst>
            <pc:docMk/>
            <pc:sldMk cId="2464040935" sldId="1106"/>
            <ac:spMk id="814" creationId="{9C4DB9AC-A192-410C-8B5F-DF4C6E1ACB90}"/>
          </ac:spMkLst>
        </pc:spChg>
        <pc:spChg chg="add mod">
          <ac:chgData name="Stalin Jacob Wilson Packia Dhas" userId="050d7d71-3621-4503-95e8-1c9a9d962492" providerId="ADAL" clId="{3FBC77E1-FE42-4F9E-B4B2-3759F3328945}" dt="2026-04-29T14:34:50.591" v="25947"/>
          <ac:spMkLst>
            <pc:docMk/>
            <pc:sldMk cId="2464040935" sldId="1106"/>
            <ac:spMk id="815" creationId="{C6B1A9BB-B112-44BB-9F84-F7D6245DAC3B}"/>
          </ac:spMkLst>
        </pc:spChg>
        <pc:spChg chg="add mod">
          <ac:chgData name="Stalin Jacob Wilson Packia Dhas" userId="050d7d71-3621-4503-95e8-1c9a9d962492" providerId="ADAL" clId="{3FBC77E1-FE42-4F9E-B4B2-3759F3328945}" dt="2026-04-29T14:34:50.591" v="25956"/>
          <ac:spMkLst>
            <pc:docMk/>
            <pc:sldMk cId="2464040935" sldId="1106"/>
            <ac:spMk id="816" creationId="{1F6CD1D5-CB32-4874-8E55-243FF4B2DD5A}"/>
          </ac:spMkLst>
        </pc:spChg>
        <pc:spChg chg="add mod">
          <ac:chgData name="Stalin Jacob Wilson Packia Dhas" userId="050d7d71-3621-4503-95e8-1c9a9d962492" providerId="ADAL" clId="{3FBC77E1-FE42-4F9E-B4B2-3759F3328945}" dt="2026-04-29T14:34:50.599" v="25965"/>
          <ac:spMkLst>
            <pc:docMk/>
            <pc:sldMk cId="2464040935" sldId="1106"/>
            <ac:spMk id="817" creationId="{5DEC98A5-3519-422D-822D-80B919609354}"/>
          </ac:spMkLst>
        </pc:spChg>
        <pc:spChg chg="add mod">
          <ac:chgData name="Stalin Jacob Wilson Packia Dhas" userId="050d7d71-3621-4503-95e8-1c9a9d962492" providerId="ADAL" clId="{3FBC77E1-FE42-4F9E-B4B2-3759F3328945}" dt="2026-04-29T14:34:50.599" v="25974"/>
          <ac:spMkLst>
            <pc:docMk/>
            <pc:sldMk cId="2464040935" sldId="1106"/>
            <ac:spMk id="818" creationId="{D493FAAB-ADA6-489A-A55D-4919C37F4040}"/>
          </ac:spMkLst>
        </pc:spChg>
        <pc:spChg chg="add mod">
          <ac:chgData name="Stalin Jacob Wilson Packia Dhas" userId="050d7d71-3621-4503-95e8-1c9a9d962492" providerId="ADAL" clId="{3FBC77E1-FE42-4F9E-B4B2-3759F3328945}" dt="2026-04-29T14:34:50.608" v="25983"/>
          <ac:spMkLst>
            <pc:docMk/>
            <pc:sldMk cId="2464040935" sldId="1106"/>
            <ac:spMk id="819" creationId="{7ED2D7ED-402B-41EC-B2D5-DFD2E5C34340}"/>
          </ac:spMkLst>
        </pc:spChg>
        <pc:spChg chg="add mod">
          <ac:chgData name="Stalin Jacob Wilson Packia Dhas" userId="050d7d71-3621-4503-95e8-1c9a9d962492" providerId="ADAL" clId="{3FBC77E1-FE42-4F9E-B4B2-3759F3328945}" dt="2026-04-29T14:34:50.608" v="25992"/>
          <ac:spMkLst>
            <pc:docMk/>
            <pc:sldMk cId="2464040935" sldId="1106"/>
            <ac:spMk id="820" creationId="{61A2D2AF-F06B-4FD7-84A0-4F18355E94A6}"/>
          </ac:spMkLst>
        </pc:spChg>
        <pc:spChg chg="add mod">
          <ac:chgData name="Stalin Jacob Wilson Packia Dhas" userId="050d7d71-3621-4503-95e8-1c9a9d962492" providerId="ADAL" clId="{3FBC77E1-FE42-4F9E-B4B2-3759F3328945}" dt="2026-04-29T14:34:50.616" v="26001"/>
          <ac:spMkLst>
            <pc:docMk/>
            <pc:sldMk cId="2464040935" sldId="1106"/>
            <ac:spMk id="821" creationId="{0F725734-3E13-4D5B-9989-423085A73ECB}"/>
          </ac:spMkLst>
        </pc:spChg>
        <pc:spChg chg="add mod">
          <ac:chgData name="Stalin Jacob Wilson Packia Dhas" userId="050d7d71-3621-4503-95e8-1c9a9d962492" providerId="ADAL" clId="{3FBC77E1-FE42-4F9E-B4B2-3759F3328945}" dt="2026-04-29T14:34:50.616" v="26010"/>
          <ac:spMkLst>
            <pc:docMk/>
            <pc:sldMk cId="2464040935" sldId="1106"/>
            <ac:spMk id="822" creationId="{A4039656-35B4-44A3-BDF5-1BE3022335FE}"/>
          </ac:spMkLst>
        </pc:spChg>
        <pc:spChg chg="add mod">
          <ac:chgData name="Stalin Jacob Wilson Packia Dhas" userId="050d7d71-3621-4503-95e8-1c9a9d962492" providerId="ADAL" clId="{3FBC77E1-FE42-4F9E-B4B2-3759F3328945}" dt="2026-04-29T14:34:50.616" v="26019"/>
          <ac:spMkLst>
            <pc:docMk/>
            <pc:sldMk cId="2464040935" sldId="1106"/>
            <ac:spMk id="823" creationId="{9486664D-388C-4245-861F-2169FB28ED07}"/>
          </ac:spMkLst>
        </pc:spChg>
        <pc:spChg chg="add mod">
          <ac:chgData name="Stalin Jacob Wilson Packia Dhas" userId="050d7d71-3621-4503-95e8-1c9a9d962492" providerId="ADAL" clId="{3FBC77E1-FE42-4F9E-B4B2-3759F3328945}" dt="2026-04-29T14:34:50.624" v="26028"/>
          <ac:spMkLst>
            <pc:docMk/>
            <pc:sldMk cId="2464040935" sldId="1106"/>
            <ac:spMk id="824" creationId="{0BB45E49-1EB3-49BD-92B0-D3BD641A1F57}"/>
          </ac:spMkLst>
        </pc:spChg>
        <pc:spChg chg="add mod">
          <ac:chgData name="Stalin Jacob Wilson Packia Dhas" userId="050d7d71-3621-4503-95e8-1c9a9d962492" providerId="ADAL" clId="{3FBC77E1-FE42-4F9E-B4B2-3759F3328945}" dt="2026-04-29T14:34:50.624" v="26037"/>
          <ac:spMkLst>
            <pc:docMk/>
            <pc:sldMk cId="2464040935" sldId="1106"/>
            <ac:spMk id="825" creationId="{9B6B8F14-123B-4E69-A3C7-68D224EE114D}"/>
          </ac:spMkLst>
        </pc:spChg>
        <pc:spChg chg="add mod">
          <ac:chgData name="Stalin Jacob Wilson Packia Dhas" userId="050d7d71-3621-4503-95e8-1c9a9d962492" providerId="ADAL" clId="{3FBC77E1-FE42-4F9E-B4B2-3759F3328945}" dt="2026-04-29T14:34:50.633" v="26046"/>
          <ac:spMkLst>
            <pc:docMk/>
            <pc:sldMk cId="2464040935" sldId="1106"/>
            <ac:spMk id="826" creationId="{F5CF5E64-5F07-4B6A-93EE-C77C3F83A077}"/>
          </ac:spMkLst>
        </pc:spChg>
        <pc:spChg chg="add mod">
          <ac:chgData name="Stalin Jacob Wilson Packia Dhas" userId="050d7d71-3621-4503-95e8-1c9a9d962492" providerId="ADAL" clId="{3FBC77E1-FE42-4F9E-B4B2-3759F3328945}" dt="2026-04-29T14:34:50.638" v="26055"/>
          <ac:spMkLst>
            <pc:docMk/>
            <pc:sldMk cId="2464040935" sldId="1106"/>
            <ac:spMk id="827" creationId="{17DFAFD5-5048-4881-BED0-2B4F2B120851}"/>
          </ac:spMkLst>
        </pc:spChg>
        <pc:spChg chg="add mod">
          <ac:chgData name="Stalin Jacob Wilson Packia Dhas" userId="050d7d71-3621-4503-95e8-1c9a9d962492" providerId="ADAL" clId="{3FBC77E1-FE42-4F9E-B4B2-3759F3328945}" dt="2026-04-29T14:34:50.641" v="26064"/>
          <ac:spMkLst>
            <pc:docMk/>
            <pc:sldMk cId="2464040935" sldId="1106"/>
            <ac:spMk id="828" creationId="{5EC31F08-A6DE-40C1-B25C-75EF03D4C9A5}"/>
          </ac:spMkLst>
        </pc:spChg>
        <pc:spChg chg="add mod">
          <ac:chgData name="Stalin Jacob Wilson Packia Dhas" userId="050d7d71-3621-4503-95e8-1c9a9d962492" providerId="ADAL" clId="{3FBC77E1-FE42-4F9E-B4B2-3759F3328945}" dt="2026-04-29T14:34:50.641" v="26073"/>
          <ac:spMkLst>
            <pc:docMk/>
            <pc:sldMk cId="2464040935" sldId="1106"/>
            <ac:spMk id="829" creationId="{3C363EA6-AD44-47C8-8836-DB5AC66E4314}"/>
          </ac:spMkLst>
        </pc:spChg>
        <pc:spChg chg="add mod">
          <ac:chgData name="Stalin Jacob Wilson Packia Dhas" userId="050d7d71-3621-4503-95e8-1c9a9d962492" providerId="ADAL" clId="{3FBC77E1-FE42-4F9E-B4B2-3759F3328945}" dt="2026-04-29T14:34:50.641" v="26082"/>
          <ac:spMkLst>
            <pc:docMk/>
            <pc:sldMk cId="2464040935" sldId="1106"/>
            <ac:spMk id="830" creationId="{BAE81E82-0A57-49D9-9967-17B89DA67F2A}"/>
          </ac:spMkLst>
        </pc:spChg>
        <pc:spChg chg="add mod">
          <ac:chgData name="Stalin Jacob Wilson Packia Dhas" userId="050d7d71-3621-4503-95e8-1c9a9d962492" providerId="ADAL" clId="{3FBC77E1-FE42-4F9E-B4B2-3759F3328945}" dt="2026-04-29T14:34:50.649" v="26091"/>
          <ac:spMkLst>
            <pc:docMk/>
            <pc:sldMk cId="2464040935" sldId="1106"/>
            <ac:spMk id="831" creationId="{6425E0C5-6552-40E4-AC9E-23BA6BD4DD8B}"/>
          </ac:spMkLst>
        </pc:spChg>
        <pc:spChg chg="add mod">
          <ac:chgData name="Stalin Jacob Wilson Packia Dhas" userId="050d7d71-3621-4503-95e8-1c9a9d962492" providerId="ADAL" clId="{3FBC77E1-FE42-4F9E-B4B2-3759F3328945}" dt="2026-04-29T14:34:50.649" v="26100"/>
          <ac:spMkLst>
            <pc:docMk/>
            <pc:sldMk cId="2464040935" sldId="1106"/>
            <ac:spMk id="832" creationId="{4343689F-0794-42D2-A852-D0AC56F28D74}"/>
          </ac:spMkLst>
        </pc:spChg>
        <pc:spChg chg="add mod">
          <ac:chgData name="Stalin Jacob Wilson Packia Dhas" userId="050d7d71-3621-4503-95e8-1c9a9d962492" providerId="ADAL" clId="{3FBC77E1-FE42-4F9E-B4B2-3759F3328945}" dt="2026-04-29T14:34:50.649" v="26109"/>
          <ac:spMkLst>
            <pc:docMk/>
            <pc:sldMk cId="2464040935" sldId="1106"/>
            <ac:spMk id="833" creationId="{DCFADF51-730D-4679-8635-044E7E86372B}"/>
          </ac:spMkLst>
        </pc:spChg>
        <pc:spChg chg="add mod">
          <ac:chgData name="Stalin Jacob Wilson Packia Dhas" userId="050d7d71-3621-4503-95e8-1c9a9d962492" providerId="ADAL" clId="{3FBC77E1-FE42-4F9E-B4B2-3759F3328945}" dt="2026-04-29T14:34:50.658" v="26118"/>
          <ac:spMkLst>
            <pc:docMk/>
            <pc:sldMk cId="2464040935" sldId="1106"/>
            <ac:spMk id="834" creationId="{FB1E9B37-19C9-49B8-B19D-0236D7F9A179}"/>
          </ac:spMkLst>
        </pc:spChg>
        <pc:spChg chg="add mod">
          <ac:chgData name="Stalin Jacob Wilson Packia Dhas" userId="050d7d71-3621-4503-95e8-1c9a9d962492" providerId="ADAL" clId="{3FBC77E1-FE42-4F9E-B4B2-3759F3328945}" dt="2026-04-29T14:34:50.658" v="26127"/>
          <ac:spMkLst>
            <pc:docMk/>
            <pc:sldMk cId="2464040935" sldId="1106"/>
            <ac:spMk id="835" creationId="{6E5E9979-9C81-48B7-A7F3-63E347C13184}"/>
          </ac:spMkLst>
        </pc:spChg>
        <pc:spChg chg="add mod">
          <ac:chgData name="Stalin Jacob Wilson Packia Dhas" userId="050d7d71-3621-4503-95e8-1c9a9d962492" providerId="ADAL" clId="{3FBC77E1-FE42-4F9E-B4B2-3759F3328945}" dt="2026-04-29T14:34:50.666" v="26136"/>
          <ac:spMkLst>
            <pc:docMk/>
            <pc:sldMk cId="2464040935" sldId="1106"/>
            <ac:spMk id="836" creationId="{B958DDBC-AB68-4DB8-A1A1-B42B92EB66FC}"/>
          </ac:spMkLst>
        </pc:spChg>
        <pc:spChg chg="add mod">
          <ac:chgData name="Stalin Jacob Wilson Packia Dhas" userId="050d7d71-3621-4503-95e8-1c9a9d962492" providerId="ADAL" clId="{3FBC77E1-FE42-4F9E-B4B2-3759F3328945}" dt="2026-04-29T14:34:50.666" v="26145"/>
          <ac:spMkLst>
            <pc:docMk/>
            <pc:sldMk cId="2464040935" sldId="1106"/>
            <ac:spMk id="837" creationId="{29F41D43-B426-4627-905E-4E4D2995F526}"/>
          </ac:spMkLst>
        </pc:spChg>
        <pc:spChg chg="add mod">
          <ac:chgData name="Stalin Jacob Wilson Packia Dhas" userId="050d7d71-3621-4503-95e8-1c9a9d962492" providerId="ADAL" clId="{3FBC77E1-FE42-4F9E-B4B2-3759F3328945}" dt="2026-04-29T14:34:50.666" v="26154"/>
          <ac:spMkLst>
            <pc:docMk/>
            <pc:sldMk cId="2464040935" sldId="1106"/>
            <ac:spMk id="838" creationId="{C33A432E-4553-43A3-B286-A51959574E2C}"/>
          </ac:spMkLst>
        </pc:spChg>
        <pc:spChg chg="add mod">
          <ac:chgData name="Stalin Jacob Wilson Packia Dhas" userId="050d7d71-3621-4503-95e8-1c9a9d962492" providerId="ADAL" clId="{3FBC77E1-FE42-4F9E-B4B2-3759F3328945}" dt="2026-04-29T14:34:50.674" v="26163"/>
          <ac:spMkLst>
            <pc:docMk/>
            <pc:sldMk cId="2464040935" sldId="1106"/>
            <ac:spMk id="839" creationId="{4C1D51C0-79AF-4D9D-9992-BF1C583CC67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128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060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737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85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746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A620E-8E09-AEBF-BBF6-2E0242704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01AEE1-E688-D9BB-2011-D164579548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B0033-D134-C252-AB6E-0F43219A99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D380A76B-6F81-6CB1-C0F8-0C2E8E794171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B5FCA4-17EB-EED4-1BB1-54713F2F3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C2897-6B2A-9EDA-CD0C-ECF84C91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384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781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084A4-2E9C-B0EE-A948-ADD36535F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9709F0-60DC-CAF5-F118-9190939867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D4990E-5378-CA11-3681-F193CACD81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937F31-C4E1-F62B-C3DA-6215E5F6F1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427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5C1C7-8B0E-BED8-3905-02CCCBD45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882D61-579D-2E3F-9EE5-C095C19A71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4CC64E-0024-2B53-DB25-FDEDAC14CD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D2CCCD-5D07-9942-AF94-EABB7DAD32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717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0E6C5-BF4B-664C-F741-AF59306FD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3B3BCE-2038-F690-AFFB-0B744B5807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084ED5-EA64-FCE0-247E-63D5BB427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7D559B-5EAF-137E-2ACC-A92A3D8FA8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066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23474-CEC4-6116-5A05-6A6B1FAA49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D67ADA-C34C-B812-348F-E93506273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61A091-F1A7-15CF-10FC-FAB535964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693BE-52E4-437A-FDF6-35A1D05040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6240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644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5E61E-BEAD-5160-13DE-CC3583952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2FDC1D-BFA1-9FD1-B1CF-191168B5D6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0899E5-6DA2-D89B-905B-22E5CD0C6F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3125F9-6E83-DDB5-0090-77CB45DAF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33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CA3A1-B293-44FF-8228-3D399953E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A0D149-9570-BB1D-739A-BDE9199DB1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62CFA6-9FCC-E44B-84C1-3194CF5685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93387-8229-1F5C-57BA-F3A9108876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8032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9F752-7F48-CC59-8D91-FD4B706A9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4DEDCA-2FA0-F0A0-CD31-954C03CCFC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4CB45-AB66-94A5-FA73-7425A73B65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7A99DC-141C-DBCB-0A54-86DE6D06C9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446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E42200-5B0C-ED1F-7A9A-C309A316F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8402A-88E2-33DE-666A-B3593E4CC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27BEB4-96FF-6506-08D7-103F90DE9C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5D395A-BCA8-2B99-AA15-775B42218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5500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6CF9C7-71EA-A940-3A92-255223666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C5F3E0-BB96-DB81-2E4F-36BAE0D100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C4584D-66CC-B30E-0145-E70944F1F8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A81D73-676D-7CF2-5D1B-213536B10E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3390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E3BBD-DBE3-985D-5BB3-48D3D1D5C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CCCC2-52C3-0E6D-D7B0-CBE10A8120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ADE223-F650-A9D6-DD9C-A23BC92079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8750D9-7823-551D-3A90-6342B9CA7F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2885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406E5-FC11-3A7E-57CF-8561035A7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148D24-A0E7-A802-B3EA-DA2FE2BA90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658903-E483-D25E-8251-EBDDE0088D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1DC608-4255-B43A-1C0D-0BEAC97C85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958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2058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8816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304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1851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1149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28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7BFE5-9813-AAAD-45EC-BCE22334F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713201-4E8F-D8D8-8FFB-CA1387FC3C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20BBE6-DAE5-C6AD-556B-F43055E395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17C8A4-E798-C73B-A9A9-DC9B4CB22A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62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08B1C-A71E-F683-0F63-D0AC16418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84195B-FA18-9234-BF8D-32000DE289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D5F4CC-9753-AD1C-916E-511F776621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3AF0CB-914F-81F1-0405-AA89C44747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202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74D19-25EE-A452-67A5-974CA3181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BC2231-C814-4030-CCFA-38D9B9BF0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86240D-0F83-A7F3-8018-C83639387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14D464-1F27-5D60-CAF2-D1B7BBCE9C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0721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3A42D-8965-5FB0-DD5D-13241AAC7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534EAE-A152-392A-BDD3-4BD6910344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329632-18A7-8C9F-7DB8-FC8B543614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DD69BC-C7CA-99C6-F52E-91DC84256D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2158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7565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C134E-4ECE-216E-D192-B23B8842E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12227E-295D-DBCF-C16E-FF1548C242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D2426-DEDD-6242-F6C7-6A92C42439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327B67D-A14B-6B9A-D83C-F31CA35B8134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BEF04-0210-01E2-EFB7-525A53B63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34204-15CE-E527-B766-D6D3A2658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3814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8791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47883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A0F3F-E1E7-E7BA-8641-CCAED0E7C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D3648-6493-8C27-77E2-5A1F4B64F5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DC37C0-2DD4-FD99-7D60-CD0AFA8EFE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E6BF24-1ADA-455B-6964-9434759630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72673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32382-DDB5-4F1D-86AB-300B12FBA2EB}" type="datetime1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- 11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04/29/2026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47332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15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17" Type="http://schemas.openxmlformats.org/officeDocument/2006/relationships/tags" Target="../tags/tag117.xml"/><Relationship Id="rId671" Type="http://schemas.openxmlformats.org/officeDocument/2006/relationships/tags" Target="../tags/tag671.xml"/><Relationship Id="rId769" Type="http://schemas.openxmlformats.org/officeDocument/2006/relationships/tags" Target="../tags/tag769.xml"/><Relationship Id="rId21" Type="http://schemas.openxmlformats.org/officeDocument/2006/relationships/tags" Target="../tags/tag21.xml"/><Relationship Id="rId324" Type="http://schemas.openxmlformats.org/officeDocument/2006/relationships/tags" Target="../tags/tag324.xml"/><Relationship Id="rId531" Type="http://schemas.openxmlformats.org/officeDocument/2006/relationships/tags" Target="../tags/tag531.xml"/><Relationship Id="rId629" Type="http://schemas.openxmlformats.org/officeDocument/2006/relationships/tags" Target="../tags/tag629.xml"/><Relationship Id="rId170" Type="http://schemas.openxmlformats.org/officeDocument/2006/relationships/tags" Target="../tags/tag170.xml"/><Relationship Id="rId836" Type="http://schemas.openxmlformats.org/officeDocument/2006/relationships/tags" Target="../tags/tag836.xml"/><Relationship Id="rId268" Type="http://schemas.openxmlformats.org/officeDocument/2006/relationships/tags" Target="../tags/tag268.xml"/><Relationship Id="rId475" Type="http://schemas.openxmlformats.org/officeDocument/2006/relationships/tags" Target="../tags/tag475.xml"/><Relationship Id="rId682" Type="http://schemas.openxmlformats.org/officeDocument/2006/relationships/tags" Target="../tags/tag682.xml"/><Relationship Id="rId32" Type="http://schemas.openxmlformats.org/officeDocument/2006/relationships/tags" Target="../tags/tag32.xml"/><Relationship Id="rId128" Type="http://schemas.openxmlformats.org/officeDocument/2006/relationships/tags" Target="../tags/tag128.xml"/><Relationship Id="rId335" Type="http://schemas.openxmlformats.org/officeDocument/2006/relationships/tags" Target="../tags/tag335.xml"/><Relationship Id="rId542" Type="http://schemas.openxmlformats.org/officeDocument/2006/relationships/tags" Target="../tags/tag542.xml"/><Relationship Id="rId181" Type="http://schemas.openxmlformats.org/officeDocument/2006/relationships/tags" Target="../tags/tag181.xml"/><Relationship Id="rId402" Type="http://schemas.openxmlformats.org/officeDocument/2006/relationships/tags" Target="../tags/tag402.xml"/><Relationship Id="rId279" Type="http://schemas.openxmlformats.org/officeDocument/2006/relationships/tags" Target="../tags/tag279.xml"/><Relationship Id="rId486" Type="http://schemas.openxmlformats.org/officeDocument/2006/relationships/tags" Target="../tags/tag486.xml"/><Relationship Id="rId693" Type="http://schemas.openxmlformats.org/officeDocument/2006/relationships/tags" Target="../tags/tag693.xml"/><Relationship Id="rId707" Type="http://schemas.openxmlformats.org/officeDocument/2006/relationships/tags" Target="../tags/tag707.xml"/><Relationship Id="rId43" Type="http://schemas.openxmlformats.org/officeDocument/2006/relationships/tags" Target="../tags/tag43.xml"/><Relationship Id="rId139" Type="http://schemas.openxmlformats.org/officeDocument/2006/relationships/tags" Target="../tags/tag139.xml"/><Relationship Id="rId346" Type="http://schemas.openxmlformats.org/officeDocument/2006/relationships/tags" Target="../tags/tag346.xml"/><Relationship Id="rId553" Type="http://schemas.openxmlformats.org/officeDocument/2006/relationships/tags" Target="../tags/tag553.xml"/><Relationship Id="rId760" Type="http://schemas.openxmlformats.org/officeDocument/2006/relationships/tags" Target="../tags/tag760.xml"/><Relationship Id="rId192" Type="http://schemas.openxmlformats.org/officeDocument/2006/relationships/tags" Target="../tags/tag192.xml"/><Relationship Id="rId206" Type="http://schemas.openxmlformats.org/officeDocument/2006/relationships/tags" Target="../tags/tag206.xml"/><Relationship Id="rId413" Type="http://schemas.openxmlformats.org/officeDocument/2006/relationships/tags" Target="../tags/tag413.xml"/><Relationship Id="rId497" Type="http://schemas.openxmlformats.org/officeDocument/2006/relationships/tags" Target="../tags/tag497.xml"/><Relationship Id="rId620" Type="http://schemas.openxmlformats.org/officeDocument/2006/relationships/tags" Target="../tags/tag620.xml"/><Relationship Id="rId718" Type="http://schemas.openxmlformats.org/officeDocument/2006/relationships/tags" Target="../tags/tag718.xml"/><Relationship Id="rId357" Type="http://schemas.openxmlformats.org/officeDocument/2006/relationships/tags" Target="../tags/tag357.xml"/><Relationship Id="rId54" Type="http://schemas.openxmlformats.org/officeDocument/2006/relationships/tags" Target="../tags/tag54.xml"/><Relationship Id="rId217" Type="http://schemas.openxmlformats.org/officeDocument/2006/relationships/tags" Target="../tags/tag217.xml"/><Relationship Id="rId564" Type="http://schemas.openxmlformats.org/officeDocument/2006/relationships/tags" Target="../tags/tag564.xml"/><Relationship Id="rId771" Type="http://schemas.openxmlformats.org/officeDocument/2006/relationships/tags" Target="../tags/tag771.xml"/><Relationship Id="rId424" Type="http://schemas.openxmlformats.org/officeDocument/2006/relationships/tags" Target="../tags/tag424.xml"/><Relationship Id="rId631" Type="http://schemas.openxmlformats.org/officeDocument/2006/relationships/tags" Target="../tags/tag631.xml"/><Relationship Id="rId729" Type="http://schemas.openxmlformats.org/officeDocument/2006/relationships/tags" Target="../tags/tag729.xml"/><Relationship Id="rId270" Type="http://schemas.openxmlformats.org/officeDocument/2006/relationships/tags" Target="../tags/tag270.xml"/><Relationship Id="rId65" Type="http://schemas.openxmlformats.org/officeDocument/2006/relationships/tags" Target="../tags/tag65.xml"/><Relationship Id="rId130" Type="http://schemas.openxmlformats.org/officeDocument/2006/relationships/tags" Target="../tags/tag130.xml"/><Relationship Id="rId368" Type="http://schemas.openxmlformats.org/officeDocument/2006/relationships/tags" Target="../tags/tag368.xml"/><Relationship Id="rId575" Type="http://schemas.openxmlformats.org/officeDocument/2006/relationships/tags" Target="../tags/tag575.xml"/><Relationship Id="rId782" Type="http://schemas.openxmlformats.org/officeDocument/2006/relationships/tags" Target="../tags/tag782.xml"/><Relationship Id="rId228" Type="http://schemas.openxmlformats.org/officeDocument/2006/relationships/tags" Target="../tags/tag228.xml"/><Relationship Id="rId435" Type="http://schemas.openxmlformats.org/officeDocument/2006/relationships/tags" Target="../tags/tag435.xml"/><Relationship Id="rId642" Type="http://schemas.openxmlformats.org/officeDocument/2006/relationships/tags" Target="../tags/tag642.xml"/><Relationship Id="rId281" Type="http://schemas.openxmlformats.org/officeDocument/2006/relationships/tags" Target="../tags/tag281.xml"/><Relationship Id="rId502" Type="http://schemas.openxmlformats.org/officeDocument/2006/relationships/tags" Target="../tags/tag502.xml"/><Relationship Id="rId76" Type="http://schemas.openxmlformats.org/officeDocument/2006/relationships/tags" Target="../tags/tag76.xml"/><Relationship Id="rId141" Type="http://schemas.openxmlformats.org/officeDocument/2006/relationships/tags" Target="../tags/tag141.xml"/><Relationship Id="rId379" Type="http://schemas.openxmlformats.org/officeDocument/2006/relationships/tags" Target="../tags/tag379.xml"/><Relationship Id="rId586" Type="http://schemas.openxmlformats.org/officeDocument/2006/relationships/tags" Target="../tags/tag586.xml"/><Relationship Id="rId793" Type="http://schemas.openxmlformats.org/officeDocument/2006/relationships/tags" Target="../tags/tag793.xml"/><Relationship Id="rId807" Type="http://schemas.openxmlformats.org/officeDocument/2006/relationships/tags" Target="../tags/tag807.xml"/><Relationship Id="rId7" Type="http://schemas.openxmlformats.org/officeDocument/2006/relationships/tags" Target="../tags/tag7.xml"/><Relationship Id="rId239" Type="http://schemas.openxmlformats.org/officeDocument/2006/relationships/tags" Target="../tags/tag239.xml"/><Relationship Id="rId446" Type="http://schemas.openxmlformats.org/officeDocument/2006/relationships/tags" Target="../tags/tag446.xml"/><Relationship Id="rId653" Type="http://schemas.openxmlformats.org/officeDocument/2006/relationships/tags" Target="../tags/tag653.xml"/><Relationship Id="rId292" Type="http://schemas.openxmlformats.org/officeDocument/2006/relationships/tags" Target="../tags/tag292.xml"/><Relationship Id="rId306" Type="http://schemas.openxmlformats.org/officeDocument/2006/relationships/tags" Target="../tags/tag306.xml"/><Relationship Id="rId87" Type="http://schemas.openxmlformats.org/officeDocument/2006/relationships/tags" Target="../tags/tag87.xml"/><Relationship Id="rId513" Type="http://schemas.openxmlformats.org/officeDocument/2006/relationships/tags" Target="../tags/tag513.xml"/><Relationship Id="rId597" Type="http://schemas.openxmlformats.org/officeDocument/2006/relationships/tags" Target="../tags/tag597.xml"/><Relationship Id="rId720" Type="http://schemas.openxmlformats.org/officeDocument/2006/relationships/tags" Target="../tags/tag720.xml"/><Relationship Id="rId818" Type="http://schemas.openxmlformats.org/officeDocument/2006/relationships/tags" Target="../tags/tag818.xml"/><Relationship Id="rId152" Type="http://schemas.openxmlformats.org/officeDocument/2006/relationships/tags" Target="../tags/tag152.xml"/><Relationship Id="rId457" Type="http://schemas.openxmlformats.org/officeDocument/2006/relationships/tags" Target="../tags/tag457.xml"/><Relationship Id="rId664" Type="http://schemas.openxmlformats.org/officeDocument/2006/relationships/tags" Target="../tags/tag664.xml"/><Relationship Id="rId14" Type="http://schemas.openxmlformats.org/officeDocument/2006/relationships/tags" Target="../tags/tag14.xml"/><Relationship Id="rId317" Type="http://schemas.openxmlformats.org/officeDocument/2006/relationships/tags" Target="../tags/tag317.xml"/><Relationship Id="rId524" Type="http://schemas.openxmlformats.org/officeDocument/2006/relationships/tags" Target="../tags/tag524.xml"/><Relationship Id="rId731" Type="http://schemas.openxmlformats.org/officeDocument/2006/relationships/tags" Target="../tags/tag731.xml"/><Relationship Id="rId98" Type="http://schemas.openxmlformats.org/officeDocument/2006/relationships/tags" Target="../tags/tag98.xml"/><Relationship Id="rId163" Type="http://schemas.openxmlformats.org/officeDocument/2006/relationships/tags" Target="../tags/tag163.xml"/><Relationship Id="rId370" Type="http://schemas.openxmlformats.org/officeDocument/2006/relationships/tags" Target="../tags/tag370.xml"/><Relationship Id="rId829" Type="http://schemas.openxmlformats.org/officeDocument/2006/relationships/tags" Target="../tags/tag829.xml"/><Relationship Id="rId230" Type="http://schemas.openxmlformats.org/officeDocument/2006/relationships/tags" Target="../tags/tag230.xml"/><Relationship Id="rId468" Type="http://schemas.openxmlformats.org/officeDocument/2006/relationships/tags" Target="../tags/tag468.xml"/><Relationship Id="rId675" Type="http://schemas.openxmlformats.org/officeDocument/2006/relationships/tags" Target="../tags/tag675.xml"/><Relationship Id="rId25" Type="http://schemas.openxmlformats.org/officeDocument/2006/relationships/tags" Target="../tags/tag25.xml"/><Relationship Id="rId328" Type="http://schemas.openxmlformats.org/officeDocument/2006/relationships/tags" Target="../tags/tag328.xml"/><Relationship Id="rId535" Type="http://schemas.openxmlformats.org/officeDocument/2006/relationships/tags" Target="../tags/tag535.xml"/><Relationship Id="rId742" Type="http://schemas.openxmlformats.org/officeDocument/2006/relationships/tags" Target="../tags/tag742.xml"/><Relationship Id="rId174" Type="http://schemas.openxmlformats.org/officeDocument/2006/relationships/tags" Target="../tags/tag174.xml"/><Relationship Id="rId381" Type="http://schemas.openxmlformats.org/officeDocument/2006/relationships/tags" Target="../tags/tag381.xml"/><Relationship Id="rId602" Type="http://schemas.openxmlformats.org/officeDocument/2006/relationships/tags" Target="../tags/tag602.xml"/><Relationship Id="rId241" Type="http://schemas.openxmlformats.org/officeDocument/2006/relationships/tags" Target="../tags/tag241.xml"/><Relationship Id="rId479" Type="http://schemas.openxmlformats.org/officeDocument/2006/relationships/tags" Target="../tags/tag479.xml"/><Relationship Id="rId686" Type="http://schemas.openxmlformats.org/officeDocument/2006/relationships/tags" Target="../tags/tag686.xml"/><Relationship Id="rId36" Type="http://schemas.openxmlformats.org/officeDocument/2006/relationships/tags" Target="../tags/tag36.xml"/><Relationship Id="rId339" Type="http://schemas.openxmlformats.org/officeDocument/2006/relationships/tags" Target="../tags/tag339.xml"/><Relationship Id="rId546" Type="http://schemas.openxmlformats.org/officeDocument/2006/relationships/tags" Target="../tags/tag546.xml"/><Relationship Id="rId753" Type="http://schemas.openxmlformats.org/officeDocument/2006/relationships/tags" Target="../tags/tag753.xml"/><Relationship Id="rId101" Type="http://schemas.openxmlformats.org/officeDocument/2006/relationships/tags" Target="../tags/tag101.xml"/><Relationship Id="rId185" Type="http://schemas.openxmlformats.org/officeDocument/2006/relationships/tags" Target="../tags/tag185.xml"/><Relationship Id="rId406" Type="http://schemas.openxmlformats.org/officeDocument/2006/relationships/tags" Target="../tags/tag406.xml"/><Relationship Id="rId392" Type="http://schemas.openxmlformats.org/officeDocument/2006/relationships/tags" Target="../tags/tag392.xml"/><Relationship Id="rId613" Type="http://schemas.openxmlformats.org/officeDocument/2006/relationships/tags" Target="../tags/tag613.xml"/><Relationship Id="rId697" Type="http://schemas.openxmlformats.org/officeDocument/2006/relationships/tags" Target="../tags/tag697.xml"/><Relationship Id="rId820" Type="http://schemas.openxmlformats.org/officeDocument/2006/relationships/tags" Target="../tags/tag820.xml"/><Relationship Id="rId252" Type="http://schemas.openxmlformats.org/officeDocument/2006/relationships/tags" Target="../tags/tag252.xml"/><Relationship Id="rId47" Type="http://schemas.openxmlformats.org/officeDocument/2006/relationships/tags" Target="../tags/tag47.xml"/><Relationship Id="rId112" Type="http://schemas.openxmlformats.org/officeDocument/2006/relationships/tags" Target="../tags/tag112.xml"/><Relationship Id="rId557" Type="http://schemas.openxmlformats.org/officeDocument/2006/relationships/tags" Target="../tags/tag557.xml"/><Relationship Id="rId764" Type="http://schemas.openxmlformats.org/officeDocument/2006/relationships/tags" Target="../tags/tag764.xml"/><Relationship Id="rId196" Type="http://schemas.openxmlformats.org/officeDocument/2006/relationships/tags" Target="../tags/tag196.xml"/><Relationship Id="rId417" Type="http://schemas.openxmlformats.org/officeDocument/2006/relationships/tags" Target="../tags/tag417.xml"/><Relationship Id="rId624" Type="http://schemas.openxmlformats.org/officeDocument/2006/relationships/tags" Target="../tags/tag624.xml"/><Relationship Id="rId831" Type="http://schemas.openxmlformats.org/officeDocument/2006/relationships/tags" Target="../tags/tag831.xml"/><Relationship Id="rId263" Type="http://schemas.openxmlformats.org/officeDocument/2006/relationships/tags" Target="../tags/tag263.xml"/><Relationship Id="rId470" Type="http://schemas.openxmlformats.org/officeDocument/2006/relationships/tags" Target="../tags/tag470.xml"/><Relationship Id="rId58" Type="http://schemas.openxmlformats.org/officeDocument/2006/relationships/tags" Target="../tags/tag58.xml"/><Relationship Id="rId123" Type="http://schemas.openxmlformats.org/officeDocument/2006/relationships/tags" Target="../tags/tag123.xml"/><Relationship Id="rId330" Type="http://schemas.openxmlformats.org/officeDocument/2006/relationships/tags" Target="../tags/tag330.xml"/><Relationship Id="rId568" Type="http://schemas.openxmlformats.org/officeDocument/2006/relationships/tags" Target="../tags/tag568.xml"/><Relationship Id="rId775" Type="http://schemas.openxmlformats.org/officeDocument/2006/relationships/tags" Target="../tags/tag775.xml"/><Relationship Id="rId428" Type="http://schemas.openxmlformats.org/officeDocument/2006/relationships/tags" Target="../tags/tag428.xml"/><Relationship Id="rId635" Type="http://schemas.openxmlformats.org/officeDocument/2006/relationships/tags" Target="../tags/tag635.xml"/><Relationship Id="rId274" Type="http://schemas.openxmlformats.org/officeDocument/2006/relationships/tags" Target="../tags/tag274.xml"/><Relationship Id="rId481" Type="http://schemas.openxmlformats.org/officeDocument/2006/relationships/tags" Target="../tags/tag481.xml"/><Relationship Id="rId702" Type="http://schemas.openxmlformats.org/officeDocument/2006/relationships/tags" Target="../tags/tag702.xml"/><Relationship Id="rId69" Type="http://schemas.openxmlformats.org/officeDocument/2006/relationships/tags" Target="../tags/tag69.xml"/><Relationship Id="rId134" Type="http://schemas.openxmlformats.org/officeDocument/2006/relationships/tags" Target="../tags/tag134.xml"/><Relationship Id="rId579" Type="http://schemas.openxmlformats.org/officeDocument/2006/relationships/tags" Target="../tags/tag579.xml"/><Relationship Id="rId786" Type="http://schemas.openxmlformats.org/officeDocument/2006/relationships/tags" Target="../tags/tag786.xml"/><Relationship Id="rId341" Type="http://schemas.openxmlformats.org/officeDocument/2006/relationships/tags" Target="../tags/tag341.xml"/><Relationship Id="rId439" Type="http://schemas.openxmlformats.org/officeDocument/2006/relationships/tags" Target="../tags/tag439.xml"/><Relationship Id="rId646" Type="http://schemas.openxmlformats.org/officeDocument/2006/relationships/tags" Target="../tags/tag646.xml"/><Relationship Id="rId201" Type="http://schemas.openxmlformats.org/officeDocument/2006/relationships/tags" Target="../tags/tag201.xml"/><Relationship Id="rId285" Type="http://schemas.openxmlformats.org/officeDocument/2006/relationships/tags" Target="../tags/tag285.xml"/><Relationship Id="rId506" Type="http://schemas.openxmlformats.org/officeDocument/2006/relationships/tags" Target="../tags/tag506.xml"/><Relationship Id="rId492" Type="http://schemas.openxmlformats.org/officeDocument/2006/relationships/tags" Target="../tags/tag492.xml"/><Relationship Id="rId713" Type="http://schemas.openxmlformats.org/officeDocument/2006/relationships/tags" Target="../tags/tag713.xml"/><Relationship Id="rId797" Type="http://schemas.openxmlformats.org/officeDocument/2006/relationships/tags" Target="../tags/tag797.xml"/><Relationship Id="rId145" Type="http://schemas.openxmlformats.org/officeDocument/2006/relationships/tags" Target="../tags/tag145.xml"/><Relationship Id="rId352" Type="http://schemas.openxmlformats.org/officeDocument/2006/relationships/tags" Target="../tags/tag352.xml"/><Relationship Id="rId212" Type="http://schemas.openxmlformats.org/officeDocument/2006/relationships/tags" Target="../tags/tag212.xml"/><Relationship Id="rId657" Type="http://schemas.openxmlformats.org/officeDocument/2006/relationships/tags" Target="../tags/tag657.xml"/><Relationship Id="rId296" Type="http://schemas.openxmlformats.org/officeDocument/2006/relationships/tags" Target="../tags/tag296.xml"/><Relationship Id="rId517" Type="http://schemas.openxmlformats.org/officeDocument/2006/relationships/tags" Target="../tags/tag517.xml"/><Relationship Id="rId724" Type="http://schemas.openxmlformats.org/officeDocument/2006/relationships/tags" Target="../tags/tag724.xml"/><Relationship Id="rId60" Type="http://schemas.openxmlformats.org/officeDocument/2006/relationships/tags" Target="../tags/tag60.xml"/><Relationship Id="rId156" Type="http://schemas.openxmlformats.org/officeDocument/2006/relationships/tags" Target="../tags/tag156.xml"/><Relationship Id="rId363" Type="http://schemas.openxmlformats.org/officeDocument/2006/relationships/tags" Target="../tags/tag363.xml"/><Relationship Id="rId570" Type="http://schemas.openxmlformats.org/officeDocument/2006/relationships/tags" Target="../tags/tag570.xml"/><Relationship Id="rId223" Type="http://schemas.openxmlformats.org/officeDocument/2006/relationships/tags" Target="../tags/tag223.xml"/><Relationship Id="rId430" Type="http://schemas.openxmlformats.org/officeDocument/2006/relationships/tags" Target="../tags/tag430.xml"/><Relationship Id="rId668" Type="http://schemas.openxmlformats.org/officeDocument/2006/relationships/tags" Target="../tags/tag668.xml"/><Relationship Id="rId18" Type="http://schemas.openxmlformats.org/officeDocument/2006/relationships/tags" Target="../tags/tag18.xml"/><Relationship Id="rId528" Type="http://schemas.openxmlformats.org/officeDocument/2006/relationships/tags" Target="../tags/tag528.xml"/><Relationship Id="rId735" Type="http://schemas.openxmlformats.org/officeDocument/2006/relationships/tags" Target="../tags/tag735.xml"/><Relationship Id="rId167" Type="http://schemas.openxmlformats.org/officeDocument/2006/relationships/tags" Target="../tags/tag167.xml"/><Relationship Id="rId374" Type="http://schemas.openxmlformats.org/officeDocument/2006/relationships/tags" Target="../tags/tag374.xml"/><Relationship Id="rId581" Type="http://schemas.openxmlformats.org/officeDocument/2006/relationships/tags" Target="../tags/tag581.xml"/><Relationship Id="rId71" Type="http://schemas.openxmlformats.org/officeDocument/2006/relationships/tags" Target="../tags/tag71.xml"/><Relationship Id="rId234" Type="http://schemas.openxmlformats.org/officeDocument/2006/relationships/tags" Target="../tags/tag234.xml"/><Relationship Id="rId679" Type="http://schemas.openxmlformats.org/officeDocument/2006/relationships/tags" Target="../tags/tag679.xml"/><Relationship Id="rId802" Type="http://schemas.openxmlformats.org/officeDocument/2006/relationships/tags" Target="../tags/tag802.xml"/><Relationship Id="rId2" Type="http://schemas.openxmlformats.org/officeDocument/2006/relationships/tags" Target="../tags/tag2.xml"/><Relationship Id="rId29" Type="http://schemas.openxmlformats.org/officeDocument/2006/relationships/tags" Target="../tags/tag29.xml"/><Relationship Id="rId441" Type="http://schemas.openxmlformats.org/officeDocument/2006/relationships/tags" Target="../tags/tag441.xml"/><Relationship Id="rId539" Type="http://schemas.openxmlformats.org/officeDocument/2006/relationships/tags" Target="../tags/tag539.xml"/><Relationship Id="rId746" Type="http://schemas.openxmlformats.org/officeDocument/2006/relationships/tags" Target="../tags/tag746.xml"/><Relationship Id="rId178" Type="http://schemas.openxmlformats.org/officeDocument/2006/relationships/tags" Target="../tags/tag178.xml"/><Relationship Id="rId301" Type="http://schemas.openxmlformats.org/officeDocument/2006/relationships/tags" Target="../tags/tag301.xml"/><Relationship Id="rId82" Type="http://schemas.openxmlformats.org/officeDocument/2006/relationships/tags" Target="../tags/tag82.xml"/><Relationship Id="rId385" Type="http://schemas.openxmlformats.org/officeDocument/2006/relationships/tags" Target="../tags/tag385.xml"/><Relationship Id="rId592" Type="http://schemas.openxmlformats.org/officeDocument/2006/relationships/tags" Target="../tags/tag592.xml"/><Relationship Id="rId606" Type="http://schemas.openxmlformats.org/officeDocument/2006/relationships/tags" Target="../tags/tag606.xml"/><Relationship Id="rId813" Type="http://schemas.openxmlformats.org/officeDocument/2006/relationships/tags" Target="../tags/tag813.xml"/><Relationship Id="rId245" Type="http://schemas.openxmlformats.org/officeDocument/2006/relationships/tags" Target="../tags/tag245.xml"/><Relationship Id="rId452" Type="http://schemas.openxmlformats.org/officeDocument/2006/relationships/tags" Target="../tags/tag452.xml"/><Relationship Id="rId105" Type="http://schemas.openxmlformats.org/officeDocument/2006/relationships/tags" Target="../tags/tag105.xml"/><Relationship Id="rId312" Type="http://schemas.openxmlformats.org/officeDocument/2006/relationships/tags" Target="../tags/tag312.xml"/><Relationship Id="rId757" Type="http://schemas.openxmlformats.org/officeDocument/2006/relationships/tags" Target="../tags/tag757.xml"/><Relationship Id="rId93" Type="http://schemas.openxmlformats.org/officeDocument/2006/relationships/tags" Target="../tags/tag93.xml"/><Relationship Id="rId189" Type="http://schemas.openxmlformats.org/officeDocument/2006/relationships/tags" Target="../tags/tag189.xml"/><Relationship Id="rId396" Type="http://schemas.openxmlformats.org/officeDocument/2006/relationships/tags" Target="../tags/tag396.xml"/><Relationship Id="rId617" Type="http://schemas.openxmlformats.org/officeDocument/2006/relationships/tags" Target="../tags/tag617.xml"/><Relationship Id="rId824" Type="http://schemas.openxmlformats.org/officeDocument/2006/relationships/tags" Target="../tags/tag824.xml"/><Relationship Id="rId256" Type="http://schemas.openxmlformats.org/officeDocument/2006/relationships/tags" Target="../tags/tag256.xml"/><Relationship Id="rId463" Type="http://schemas.openxmlformats.org/officeDocument/2006/relationships/tags" Target="../tags/tag463.xml"/><Relationship Id="rId670" Type="http://schemas.openxmlformats.org/officeDocument/2006/relationships/tags" Target="../tags/tag670.xml"/><Relationship Id="rId116" Type="http://schemas.openxmlformats.org/officeDocument/2006/relationships/tags" Target="../tags/tag116.xml"/><Relationship Id="rId323" Type="http://schemas.openxmlformats.org/officeDocument/2006/relationships/tags" Target="../tags/tag323.xml"/><Relationship Id="rId530" Type="http://schemas.openxmlformats.org/officeDocument/2006/relationships/tags" Target="../tags/tag530.xml"/><Relationship Id="rId768" Type="http://schemas.openxmlformats.org/officeDocument/2006/relationships/tags" Target="../tags/tag768.xml"/><Relationship Id="rId20" Type="http://schemas.openxmlformats.org/officeDocument/2006/relationships/tags" Target="../tags/tag20.xml"/><Relationship Id="rId628" Type="http://schemas.openxmlformats.org/officeDocument/2006/relationships/tags" Target="../tags/tag628.xml"/><Relationship Id="rId835" Type="http://schemas.openxmlformats.org/officeDocument/2006/relationships/tags" Target="../tags/tag835.xml"/><Relationship Id="rId267" Type="http://schemas.openxmlformats.org/officeDocument/2006/relationships/tags" Target="../tags/tag267.xml"/><Relationship Id="rId474" Type="http://schemas.openxmlformats.org/officeDocument/2006/relationships/tags" Target="../tags/tag474.xml"/><Relationship Id="rId127" Type="http://schemas.openxmlformats.org/officeDocument/2006/relationships/tags" Target="../tags/tag127.xml"/><Relationship Id="rId681" Type="http://schemas.openxmlformats.org/officeDocument/2006/relationships/tags" Target="../tags/tag681.xml"/><Relationship Id="rId779" Type="http://schemas.openxmlformats.org/officeDocument/2006/relationships/tags" Target="../tags/tag779.xml"/><Relationship Id="rId31" Type="http://schemas.openxmlformats.org/officeDocument/2006/relationships/tags" Target="../tags/tag31.xml"/><Relationship Id="rId334" Type="http://schemas.openxmlformats.org/officeDocument/2006/relationships/tags" Target="../tags/tag334.xml"/><Relationship Id="rId541" Type="http://schemas.openxmlformats.org/officeDocument/2006/relationships/tags" Target="../tags/tag541.xml"/><Relationship Id="rId639" Type="http://schemas.openxmlformats.org/officeDocument/2006/relationships/tags" Target="../tags/tag639.xml"/><Relationship Id="rId180" Type="http://schemas.openxmlformats.org/officeDocument/2006/relationships/tags" Target="../tags/tag180.xml"/><Relationship Id="rId278" Type="http://schemas.openxmlformats.org/officeDocument/2006/relationships/tags" Target="../tags/tag278.xml"/><Relationship Id="rId401" Type="http://schemas.openxmlformats.org/officeDocument/2006/relationships/tags" Target="../tags/tag401.xml"/><Relationship Id="rId485" Type="http://schemas.openxmlformats.org/officeDocument/2006/relationships/tags" Target="../tags/tag485.xml"/><Relationship Id="rId692" Type="http://schemas.openxmlformats.org/officeDocument/2006/relationships/tags" Target="../tags/tag692.xml"/><Relationship Id="rId706" Type="http://schemas.openxmlformats.org/officeDocument/2006/relationships/tags" Target="../tags/tag706.xml"/><Relationship Id="rId42" Type="http://schemas.openxmlformats.org/officeDocument/2006/relationships/tags" Target="../tags/tag42.xml"/><Relationship Id="rId138" Type="http://schemas.openxmlformats.org/officeDocument/2006/relationships/tags" Target="../tags/tag138.xml"/><Relationship Id="rId345" Type="http://schemas.openxmlformats.org/officeDocument/2006/relationships/tags" Target="../tags/tag345.xml"/><Relationship Id="rId552" Type="http://schemas.openxmlformats.org/officeDocument/2006/relationships/tags" Target="../tags/tag552.xml"/><Relationship Id="rId191" Type="http://schemas.openxmlformats.org/officeDocument/2006/relationships/tags" Target="../tags/tag191.xml"/><Relationship Id="rId205" Type="http://schemas.openxmlformats.org/officeDocument/2006/relationships/tags" Target="../tags/tag205.xml"/><Relationship Id="rId412" Type="http://schemas.openxmlformats.org/officeDocument/2006/relationships/tags" Target="../tags/tag412.xml"/><Relationship Id="rId289" Type="http://schemas.openxmlformats.org/officeDocument/2006/relationships/tags" Target="../tags/tag289.xml"/><Relationship Id="rId496" Type="http://schemas.openxmlformats.org/officeDocument/2006/relationships/tags" Target="../tags/tag496.xml"/><Relationship Id="rId717" Type="http://schemas.openxmlformats.org/officeDocument/2006/relationships/tags" Target="../tags/tag717.xml"/><Relationship Id="rId53" Type="http://schemas.openxmlformats.org/officeDocument/2006/relationships/tags" Target="../tags/tag53.xml"/><Relationship Id="rId149" Type="http://schemas.openxmlformats.org/officeDocument/2006/relationships/tags" Target="../tags/tag149.xml"/><Relationship Id="rId356" Type="http://schemas.openxmlformats.org/officeDocument/2006/relationships/tags" Target="../tags/tag356.xml"/><Relationship Id="rId563" Type="http://schemas.openxmlformats.org/officeDocument/2006/relationships/tags" Target="../tags/tag563.xml"/><Relationship Id="rId770" Type="http://schemas.openxmlformats.org/officeDocument/2006/relationships/tags" Target="../tags/tag770.xml"/><Relationship Id="rId216" Type="http://schemas.openxmlformats.org/officeDocument/2006/relationships/tags" Target="../tags/tag216.xml"/><Relationship Id="rId423" Type="http://schemas.openxmlformats.org/officeDocument/2006/relationships/tags" Target="../tags/tag423.xml"/><Relationship Id="rId630" Type="http://schemas.openxmlformats.org/officeDocument/2006/relationships/tags" Target="../tags/tag630.xml"/><Relationship Id="rId728" Type="http://schemas.openxmlformats.org/officeDocument/2006/relationships/tags" Target="../tags/tag728.xml"/><Relationship Id="rId64" Type="http://schemas.openxmlformats.org/officeDocument/2006/relationships/tags" Target="../tags/tag64.xml"/><Relationship Id="rId367" Type="http://schemas.openxmlformats.org/officeDocument/2006/relationships/tags" Target="../tags/tag367.xml"/><Relationship Id="rId574" Type="http://schemas.openxmlformats.org/officeDocument/2006/relationships/tags" Target="../tags/tag574.xml"/><Relationship Id="rId227" Type="http://schemas.openxmlformats.org/officeDocument/2006/relationships/tags" Target="../tags/tag227.xml"/><Relationship Id="rId781" Type="http://schemas.openxmlformats.org/officeDocument/2006/relationships/tags" Target="../tags/tag781.xml"/><Relationship Id="rId434" Type="http://schemas.openxmlformats.org/officeDocument/2006/relationships/tags" Target="../tags/tag434.xml"/><Relationship Id="rId641" Type="http://schemas.openxmlformats.org/officeDocument/2006/relationships/tags" Target="../tags/tag641.xml"/><Relationship Id="rId739" Type="http://schemas.openxmlformats.org/officeDocument/2006/relationships/tags" Target="../tags/tag739.xml"/><Relationship Id="rId280" Type="http://schemas.openxmlformats.org/officeDocument/2006/relationships/tags" Target="../tags/tag280.xml"/><Relationship Id="rId501" Type="http://schemas.openxmlformats.org/officeDocument/2006/relationships/tags" Target="../tags/tag501.xml"/><Relationship Id="rId75" Type="http://schemas.openxmlformats.org/officeDocument/2006/relationships/tags" Target="../tags/tag75.xml"/><Relationship Id="rId140" Type="http://schemas.openxmlformats.org/officeDocument/2006/relationships/tags" Target="../tags/tag140.xml"/><Relationship Id="rId378" Type="http://schemas.openxmlformats.org/officeDocument/2006/relationships/tags" Target="../tags/tag378.xml"/><Relationship Id="rId585" Type="http://schemas.openxmlformats.org/officeDocument/2006/relationships/tags" Target="../tags/tag585.xml"/><Relationship Id="rId792" Type="http://schemas.openxmlformats.org/officeDocument/2006/relationships/tags" Target="../tags/tag792.xml"/><Relationship Id="rId806" Type="http://schemas.openxmlformats.org/officeDocument/2006/relationships/tags" Target="../tags/tag806.xml"/><Relationship Id="rId6" Type="http://schemas.openxmlformats.org/officeDocument/2006/relationships/tags" Target="../tags/tag6.xml"/><Relationship Id="rId238" Type="http://schemas.openxmlformats.org/officeDocument/2006/relationships/tags" Target="../tags/tag238.xml"/><Relationship Id="rId445" Type="http://schemas.openxmlformats.org/officeDocument/2006/relationships/tags" Target="../tags/tag445.xml"/><Relationship Id="rId652" Type="http://schemas.openxmlformats.org/officeDocument/2006/relationships/tags" Target="../tags/tag652.xml"/><Relationship Id="rId291" Type="http://schemas.openxmlformats.org/officeDocument/2006/relationships/tags" Target="../tags/tag291.xml"/><Relationship Id="rId305" Type="http://schemas.openxmlformats.org/officeDocument/2006/relationships/tags" Target="../tags/tag305.xml"/><Relationship Id="rId512" Type="http://schemas.openxmlformats.org/officeDocument/2006/relationships/tags" Target="../tags/tag512.xml"/><Relationship Id="rId86" Type="http://schemas.openxmlformats.org/officeDocument/2006/relationships/tags" Target="../tags/tag86.xml"/><Relationship Id="rId151" Type="http://schemas.openxmlformats.org/officeDocument/2006/relationships/tags" Target="../tags/tag151.xml"/><Relationship Id="rId389" Type="http://schemas.openxmlformats.org/officeDocument/2006/relationships/tags" Target="../tags/tag389.xml"/><Relationship Id="rId596" Type="http://schemas.openxmlformats.org/officeDocument/2006/relationships/tags" Target="../tags/tag596.xml"/><Relationship Id="rId817" Type="http://schemas.openxmlformats.org/officeDocument/2006/relationships/tags" Target="../tags/tag817.xml"/><Relationship Id="rId249" Type="http://schemas.openxmlformats.org/officeDocument/2006/relationships/tags" Target="../tags/tag249.xml"/><Relationship Id="rId456" Type="http://schemas.openxmlformats.org/officeDocument/2006/relationships/tags" Target="../tags/tag456.xml"/><Relationship Id="rId663" Type="http://schemas.openxmlformats.org/officeDocument/2006/relationships/tags" Target="../tags/tag663.xml"/><Relationship Id="rId13" Type="http://schemas.openxmlformats.org/officeDocument/2006/relationships/tags" Target="../tags/tag13.xml"/><Relationship Id="rId109" Type="http://schemas.openxmlformats.org/officeDocument/2006/relationships/tags" Target="../tags/tag109.xml"/><Relationship Id="rId316" Type="http://schemas.openxmlformats.org/officeDocument/2006/relationships/tags" Target="../tags/tag316.xml"/><Relationship Id="rId523" Type="http://schemas.openxmlformats.org/officeDocument/2006/relationships/tags" Target="../tags/tag523.xml"/><Relationship Id="rId97" Type="http://schemas.openxmlformats.org/officeDocument/2006/relationships/tags" Target="../tags/tag97.xml"/><Relationship Id="rId730" Type="http://schemas.openxmlformats.org/officeDocument/2006/relationships/tags" Target="../tags/tag730.xml"/><Relationship Id="rId828" Type="http://schemas.openxmlformats.org/officeDocument/2006/relationships/tags" Target="../tags/tag828.xml"/><Relationship Id="rId162" Type="http://schemas.openxmlformats.org/officeDocument/2006/relationships/tags" Target="../tags/tag162.xml"/><Relationship Id="rId218" Type="http://schemas.openxmlformats.org/officeDocument/2006/relationships/tags" Target="../tags/tag218.xml"/><Relationship Id="rId425" Type="http://schemas.openxmlformats.org/officeDocument/2006/relationships/tags" Target="../tags/tag425.xml"/><Relationship Id="rId467" Type="http://schemas.openxmlformats.org/officeDocument/2006/relationships/tags" Target="../tags/tag467.xml"/><Relationship Id="rId632" Type="http://schemas.openxmlformats.org/officeDocument/2006/relationships/tags" Target="../tags/tag632.xml"/><Relationship Id="rId271" Type="http://schemas.openxmlformats.org/officeDocument/2006/relationships/tags" Target="../tags/tag271.xml"/><Relationship Id="rId674" Type="http://schemas.openxmlformats.org/officeDocument/2006/relationships/tags" Target="../tags/tag674.xml"/><Relationship Id="rId24" Type="http://schemas.openxmlformats.org/officeDocument/2006/relationships/tags" Target="../tags/tag24.xml"/><Relationship Id="rId66" Type="http://schemas.openxmlformats.org/officeDocument/2006/relationships/tags" Target="../tags/tag66.xml"/><Relationship Id="rId131" Type="http://schemas.openxmlformats.org/officeDocument/2006/relationships/tags" Target="../tags/tag131.xml"/><Relationship Id="rId327" Type="http://schemas.openxmlformats.org/officeDocument/2006/relationships/tags" Target="../tags/tag327.xml"/><Relationship Id="rId369" Type="http://schemas.openxmlformats.org/officeDocument/2006/relationships/tags" Target="../tags/tag369.xml"/><Relationship Id="rId534" Type="http://schemas.openxmlformats.org/officeDocument/2006/relationships/tags" Target="../tags/tag534.xml"/><Relationship Id="rId576" Type="http://schemas.openxmlformats.org/officeDocument/2006/relationships/tags" Target="../tags/tag576.xml"/><Relationship Id="rId741" Type="http://schemas.openxmlformats.org/officeDocument/2006/relationships/tags" Target="../tags/tag741.xml"/><Relationship Id="rId783" Type="http://schemas.openxmlformats.org/officeDocument/2006/relationships/tags" Target="../tags/tag783.xml"/><Relationship Id="rId839" Type="http://schemas.openxmlformats.org/officeDocument/2006/relationships/tags" Target="../tags/tag839.xml"/><Relationship Id="rId173" Type="http://schemas.openxmlformats.org/officeDocument/2006/relationships/tags" Target="../tags/tag173.xml"/><Relationship Id="rId229" Type="http://schemas.openxmlformats.org/officeDocument/2006/relationships/tags" Target="../tags/tag229.xml"/><Relationship Id="rId380" Type="http://schemas.openxmlformats.org/officeDocument/2006/relationships/tags" Target="../tags/tag380.xml"/><Relationship Id="rId436" Type="http://schemas.openxmlformats.org/officeDocument/2006/relationships/tags" Target="../tags/tag436.xml"/><Relationship Id="rId601" Type="http://schemas.openxmlformats.org/officeDocument/2006/relationships/tags" Target="../tags/tag601.xml"/><Relationship Id="rId643" Type="http://schemas.openxmlformats.org/officeDocument/2006/relationships/tags" Target="../tags/tag643.xml"/><Relationship Id="rId240" Type="http://schemas.openxmlformats.org/officeDocument/2006/relationships/tags" Target="../tags/tag240.xml"/><Relationship Id="rId478" Type="http://schemas.openxmlformats.org/officeDocument/2006/relationships/tags" Target="../tags/tag478.xml"/><Relationship Id="rId685" Type="http://schemas.openxmlformats.org/officeDocument/2006/relationships/tags" Target="../tags/tag685.xml"/><Relationship Id="rId35" Type="http://schemas.openxmlformats.org/officeDocument/2006/relationships/tags" Target="../tags/tag35.xml"/><Relationship Id="rId77" Type="http://schemas.openxmlformats.org/officeDocument/2006/relationships/tags" Target="../tags/tag77.xml"/><Relationship Id="rId100" Type="http://schemas.openxmlformats.org/officeDocument/2006/relationships/tags" Target="../tags/tag100.xml"/><Relationship Id="rId282" Type="http://schemas.openxmlformats.org/officeDocument/2006/relationships/tags" Target="../tags/tag282.xml"/><Relationship Id="rId338" Type="http://schemas.openxmlformats.org/officeDocument/2006/relationships/tags" Target="../tags/tag338.xml"/><Relationship Id="rId503" Type="http://schemas.openxmlformats.org/officeDocument/2006/relationships/tags" Target="../tags/tag503.xml"/><Relationship Id="rId545" Type="http://schemas.openxmlformats.org/officeDocument/2006/relationships/tags" Target="../tags/tag545.xml"/><Relationship Id="rId587" Type="http://schemas.openxmlformats.org/officeDocument/2006/relationships/tags" Target="../tags/tag587.xml"/><Relationship Id="rId710" Type="http://schemas.openxmlformats.org/officeDocument/2006/relationships/tags" Target="../tags/tag710.xml"/><Relationship Id="rId752" Type="http://schemas.openxmlformats.org/officeDocument/2006/relationships/tags" Target="../tags/tag752.xml"/><Relationship Id="rId808" Type="http://schemas.openxmlformats.org/officeDocument/2006/relationships/tags" Target="../tags/tag808.xml"/><Relationship Id="rId8" Type="http://schemas.openxmlformats.org/officeDocument/2006/relationships/tags" Target="../tags/tag8.xml"/><Relationship Id="rId142" Type="http://schemas.openxmlformats.org/officeDocument/2006/relationships/tags" Target="../tags/tag142.xml"/><Relationship Id="rId184" Type="http://schemas.openxmlformats.org/officeDocument/2006/relationships/tags" Target="../tags/tag184.xml"/><Relationship Id="rId391" Type="http://schemas.openxmlformats.org/officeDocument/2006/relationships/tags" Target="../tags/tag391.xml"/><Relationship Id="rId405" Type="http://schemas.openxmlformats.org/officeDocument/2006/relationships/tags" Target="../tags/tag405.xml"/><Relationship Id="rId447" Type="http://schemas.openxmlformats.org/officeDocument/2006/relationships/tags" Target="../tags/tag447.xml"/><Relationship Id="rId612" Type="http://schemas.openxmlformats.org/officeDocument/2006/relationships/tags" Target="../tags/tag612.xml"/><Relationship Id="rId794" Type="http://schemas.openxmlformats.org/officeDocument/2006/relationships/tags" Target="../tags/tag794.xml"/><Relationship Id="rId251" Type="http://schemas.openxmlformats.org/officeDocument/2006/relationships/tags" Target="../tags/tag251.xml"/><Relationship Id="rId489" Type="http://schemas.openxmlformats.org/officeDocument/2006/relationships/tags" Target="../tags/tag489.xml"/><Relationship Id="rId654" Type="http://schemas.openxmlformats.org/officeDocument/2006/relationships/tags" Target="../tags/tag654.xml"/><Relationship Id="rId696" Type="http://schemas.openxmlformats.org/officeDocument/2006/relationships/tags" Target="../tags/tag696.xml"/><Relationship Id="rId46" Type="http://schemas.openxmlformats.org/officeDocument/2006/relationships/tags" Target="../tags/tag46.xml"/><Relationship Id="rId293" Type="http://schemas.openxmlformats.org/officeDocument/2006/relationships/tags" Target="../tags/tag293.xml"/><Relationship Id="rId307" Type="http://schemas.openxmlformats.org/officeDocument/2006/relationships/tags" Target="../tags/tag307.xml"/><Relationship Id="rId349" Type="http://schemas.openxmlformats.org/officeDocument/2006/relationships/tags" Target="../tags/tag349.xml"/><Relationship Id="rId514" Type="http://schemas.openxmlformats.org/officeDocument/2006/relationships/tags" Target="../tags/tag514.xml"/><Relationship Id="rId556" Type="http://schemas.openxmlformats.org/officeDocument/2006/relationships/tags" Target="../tags/tag556.xml"/><Relationship Id="rId721" Type="http://schemas.openxmlformats.org/officeDocument/2006/relationships/tags" Target="../tags/tag721.xml"/><Relationship Id="rId763" Type="http://schemas.openxmlformats.org/officeDocument/2006/relationships/tags" Target="../tags/tag763.xml"/><Relationship Id="rId88" Type="http://schemas.openxmlformats.org/officeDocument/2006/relationships/tags" Target="../tags/tag88.xml"/><Relationship Id="rId111" Type="http://schemas.openxmlformats.org/officeDocument/2006/relationships/tags" Target="../tags/tag111.xml"/><Relationship Id="rId153" Type="http://schemas.openxmlformats.org/officeDocument/2006/relationships/tags" Target="../tags/tag153.xml"/><Relationship Id="rId195" Type="http://schemas.openxmlformats.org/officeDocument/2006/relationships/tags" Target="../tags/tag195.xml"/><Relationship Id="rId209" Type="http://schemas.openxmlformats.org/officeDocument/2006/relationships/tags" Target="../tags/tag209.xml"/><Relationship Id="rId360" Type="http://schemas.openxmlformats.org/officeDocument/2006/relationships/tags" Target="../tags/tag360.xml"/><Relationship Id="rId416" Type="http://schemas.openxmlformats.org/officeDocument/2006/relationships/tags" Target="../tags/tag416.xml"/><Relationship Id="rId598" Type="http://schemas.openxmlformats.org/officeDocument/2006/relationships/tags" Target="../tags/tag598.xml"/><Relationship Id="rId819" Type="http://schemas.openxmlformats.org/officeDocument/2006/relationships/tags" Target="../tags/tag819.xml"/><Relationship Id="rId220" Type="http://schemas.openxmlformats.org/officeDocument/2006/relationships/tags" Target="../tags/tag220.xml"/><Relationship Id="rId458" Type="http://schemas.openxmlformats.org/officeDocument/2006/relationships/tags" Target="../tags/tag458.xml"/><Relationship Id="rId623" Type="http://schemas.openxmlformats.org/officeDocument/2006/relationships/tags" Target="../tags/tag623.xml"/><Relationship Id="rId665" Type="http://schemas.openxmlformats.org/officeDocument/2006/relationships/tags" Target="../tags/tag665.xml"/><Relationship Id="rId830" Type="http://schemas.openxmlformats.org/officeDocument/2006/relationships/tags" Target="../tags/tag830.xml"/><Relationship Id="rId15" Type="http://schemas.openxmlformats.org/officeDocument/2006/relationships/tags" Target="../tags/tag15.xml"/><Relationship Id="rId57" Type="http://schemas.openxmlformats.org/officeDocument/2006/relationships/tags" Target="../tags/tag57.xml"/><Relationship Id="rId262" Type="http://schemas.openxmlformats.org/officeDocument/2006/relationships/tags" Target="../tags/tag262.xml"/><Relationship Id="rId318" Type="http://schemas.openxmlformats.org/officeDocument/2006/relationships/tags" Target="../tags/tag318.xml"/><Relationship Id="rId525" Type="http://schemas.openxmlformats.org/officeDocument/2006/relationships/tags" Target="../tags/tag525.xml"/><Relationship Id="rId567" Type="http://schemas.openxmlformats.org/officeDocument/2006/relationships/tags" Target="../tags/tag567.xml"/><Relationship Id="rId732" Type="http://schemas.openxmlformats.org/officeDocument/2006/relationships/tags" Target="../tags/tag732.xml"/><Relationship Id="rId99" Type="http://schemas.openxmlformats.org/officeDocument/2006/relationships/tags" Target="../tags/tag99.xml"/><Relationship Id="rId122" Type="http://schemas.openxmlformats.org/officeDocument/2006/relationships/tags" Target="../tags/tag122.xml"/><Relationship Id="rId164" Type="http://schemas.openxmlformats.org/officeDocument/2006/relationships/tags" Target="../tags/tag164.xml"/><Relationship Id="rId371" Type="http://schemas.openxmlformats.org/officeDocument/2006/relationships/tags" Target="../tags/tag371.xml"/><Relationship Id="rId774" Type="http://schemas.openxmlformats.org/officeDocument/2006/relationships/tags" Target="../tags/tag774.xml"/><Relationship Id="rId427" Type="http://schemas.openxmlformats.org/officeDocument/2006/relationships/tags" Target="../tags/tag427.xml"/><Relationship Id="rId469" Type="http://schemas.openxmlformats.org/officeDocument/2006/relationships/tags" Target="../tags/tag469.xml"/><Relationship Id="rId634" Type="http://schemas.openxmlformats.org/officeDocument/2006/relationships/tags" Target="../tags/tag634.xml"/><Relationship Id="rId676" Type="http://schemas.openxmlformats.org/officeDocument/2006/relationships/tags" Target="../tags/tag676.xml"/><Relationship Id="rId26" Type="http://schemas.openxmlformats.org/officeDocument/2006/relationships/tags" Target="../tags/tag26.xml"/><Relationship Id="rId231" Type="http://schemas.openxmlformats.org/officeDocument/2006/relationships/tags" Target="../tags/tag231.xml"/><Relationship Id="rId273" Type="http://schemas.openxmlformats.org/officeDocument/2006/relationships/tags" Target="../tags/tag273.xml"/><Relationship Id="rId329" Type="http://schemas.openxmlformats.org/officeDocument/2006/relationships/tags" Target="../tags/tag329.xml"/><Relationship Id="rId480" Type="http://schemas.openxmlformats.org/officeDocument/2006/relationships/tags" Target="../tags/tag480.xml"/><Relationship Id="rId536" Type="http://schemas.openxmlformats.org/officeDocument/2006/relationships/tags" Target="../tags/tag536.xml"/><Relationship Id="rId701" Type="http://schemas.openxmlformats.org/officeDocument/2006/relationships/tags" Target="../tags/tag701.xml"/><Relationship Id="rId68" Type="http://schemas.openxmlformats.org/officeDocument/2006/relationships/tags" Target="../tags/tag68.xml"/><Relationship Id="rId133" Type="http://schemas.openxmlformats.org/officeDocument/2006/relationships/tags" Target="../tags/tag133.xml"/><Relationship Id="rId175" Type="http://schemas.openxmlformats.org/officeDocument/2006/relationships/tags" Target="../tags/tag175.xml"/><Relationship Id="rId340" Type="http://schemas.openxmlformats.org/officeDocument/2006/relationships/tags" Target="../tags/tag340.xml"/><Relationship Id="rId578" Type="http://schemas.openxmlformats.org/officeDocument/2006/relationships/tags" Target="../tags/tag578.xml"/><Relationship Id="rId743" Type="http://schemas.openxmlformats.org/officeDocument/2006/relationships/tags" Target="../tags/tag743.xml"/><Relationship Id="rId785" Type="http://schemas.openxmlformats.org/officeDocument/2006/relationships/tags" Target="../tags/tag785.xml"/><Relationship Id="rId200" Type="http://schemas.openxmlformats.org/officeDocument/2006/relationships/tags" Target="../tags/tag200.xml"/><Relationship Id="rId382" Type="http://schemas.openxmlformats.org/officeDocument/2006/relationships/tags" Target="../tags/tag382.xml"/><Relationship Id="rId438" Type="http://schemas.openxmlformats.org/officeDocument/2006/relationships/tags" Target="../tags/tag438.xml"/><Relationship Id="rId603" Type="http://schemas.openxmlformats.org/officeDocument/2006/relationships/tags" Target="../tags/tag603.xml"/><Relationship Id="rId645" Type="http://schemas.openxmlformats.org/officeDocument/2006/relationships/tags" Target="../tags/tag645.xml"/><Relationship Id="rId687" Type="http://schemas.openxmlformats.org/officeDocument/2006/relationships/tags" Target="../tags/tag687.xml"/><Relationship Id="rId810" Type="http://schemas.openxmlformats.org/officeDocument/2006/relationships/tags" Target="../tags/tag810.xml"/><Relationship Id="rId242" Type="http://schemas.openxmlformats.org/officeDocument/2006/relationships/tags" Target="../tags/tag242.xml"/><Relationship Id="rId284" Type="http://schemas.openxmlformats.org/officeDocument/2006/relationships/tags" Target="../tags/tag284.xml"/><Relationship Id="rId491" Type="http://schemas.openxmlformats.org/officeDocument/2006/relationships/tags" Target="../tags/tag491.xml"/><Relationship Id="rId505" Type="http://schemas.openxmlformats.org/officeDocument/2006/relationships/tags" Target="../tags/tag505.xml"/><Relationship Id="rId712" Type="http://schemas.openxmlformats.org/officeDocument/2006/relationships/tags" Target="../tags/tag712.xml"/><Relationship Id="rId37" Type="http://schemas.openxmlformats.org/officeDocument/2006/relationships/tags" Target="../tags/tag37.xml"/><Relationship Id="rId79" Type="http://schemas.openxmlformats.org/officeDocument/2006/relationships/tags" Target="../tags/tag79.xml"/><Relationship Id="rId102" Type="http://schemas.openxmlformats.org/officeDocument/2006/relationships/tags" Target="../tags/tag102.xml"/><Relationship Id="rId144" Type="http://schemas.openxmlformats.org/officeDocument/2006/relationships/tags" Target="../tags/tag144.xml"/><Relationship Id="rId547" Type="http://schemas.openxmlformats.org/officeDocument/2006/relationships/tags" Target="../tags/tag547.xml"/><Relationship Id="rId589" Type="http://schemas.openxmlformats.org/officeDocument/2006/relationships/tags" Target="../tags/tag589.xml"/><Relationship Id="rId754" Type="http://schemas.openxmlformats.org/officeDocument/2006/relationships/tags" Target="../tags/tag754.xml"/><Relationship Id="rId796" Type="http://schemas.openxmlformats.org/officeDocument/2006/relationships/tags" Target="../tags/tag796.xml"/><Relationship Id="rId90" Type="http://schemas.openxmlformats.org/officeDocument/2006/relationships/tags" Target="../tags/tag90.xml"/><Relationship Id="rId186" Type="http://schemas.openxmlformats.org/officeDocument/2006/relationships/tags" Target="../tags/tag186.xml"/><Relationship Id="rId351" Type="http://schemas.openxmlformats.org/officeDocument/2006/relationships/tags" Target="../tags/tag351.xml"/><Relationship Id="rId393" Type="http://schemas.openxmlformats.org/officeDocument/2006/relationships/tags" Target="../tags/tag393.xml"/><Relationship Id="rId407" Type="http://schemas.openxmlformats.org/officeDocument/2006/relationships/tags" Target="../tags/tag407.xml"/><Relationship Id="rId449" Type="http://schemas.openxmlformats.org/officeDocument/2006/relationships/tags" Target="../tags/tag449.xml"/><Relationship Id="rId614" Type="http://schemas.openxmlformats.org/officeDocument/2006/relationships/tags" Target="../tags/tag614.xml"/><Relationship Id="rId656" Type="http://schemas.openxmlformats.org/officeDocument/2006/relationships/tags" Target="../tags/tag656.xml"/><Relationship Id="rId821" Type="http://schemas.openxmlformats.org/officeDocument/2006/relationships/tags" Target="../tags/tag821.xml"/><Relationship Id="rId211" Type="http://schemas.openxmlformats.org/officeDocument/2006/relationships/tags" Target="../tags/tag211.xml"/><Relationship Id="rId253" Type="http://schemas.openxmlformats.org/officeDocument/2006/relationships/tags" Target="../tags/tag253.xml"/><Relationship Id="rId295" Type="http://schemas.openxmlformats.org/officeDocument/2006/relationships/tags" Target="../tags/tag295.xml"/><Relationship Id="rId309" Type="http://schemas.openxmlformats.org/officeDocument/2006/relationships/tags" Target="../tags/tag309.xml"/><Relationship Id="rId460" Type="http://schemas.openxmlformats.org/officeDocument/2006/relationships/tags" Target="../tags/tag460.xml"/><Relationship Id="rId516" Type="http://schemas.openxmlformats.org/officeDocument/2006/relationships/tags" Target="../tags/tag516.xml"/><Relationship Id="rId698" Type="http://schemas.openxmlformats.org/officeDocument/2006/relationships/tags" Target="../tags/tag698.xml"/><Relationship Id="rId48" Type="http://schemas.openxmlformats.org/officeDocument/2006/relationships/tags" Target="../tags/tag48.xml"/><Relationship Id="rId113" Type="http://schemas.openxmlformats.org/officeDocument/2006/relationships/tags" Target="../tags/tag113.xml"/><Relationship Id="rId320" Type="http://schemas.openxmlformats.org/officeDocument/2006/relationships/tags" Target="../tags/tag320.xml"/><Relationship Id="rId558" Type="http://schemas.openxmlformats.org/officeDocument/2006/relationships/tags" Target="../tags/tag558.xml"/><Relationship Id="rId723" Type="http://schemas.openxmlformats.org/officeDocument/2006/relationships/tags" Target="../tags/tag723.xml"/><Relationship Id="rId765" Type="http://schemas.openxmlformats.org/officeDocument/2006/relationships/tags" Target="../tags/tag765.xml"/><Relationship Id="rId155" Type="http://schemas.openxmlformats.org/officeDocument/2006/relationships/tags" Target="../tags/tag155.xml"/><Relationship Id="rId197" Type="http://schemas.openxmlformats.org/officeDocument/2006/relationships/tags" Target="../tags/tag197.xml"/><Relationship Id="rId362" Type="http://schemas.openxmlformats.org/officeDocument/2006/relationships/tags" Target="../tags/tag362.xml"/><Relationship Id="rId418" Type="http://schemas.openxmlformats.org/officeDocument/2006/relationships/tags" Target="../tags/tag418.xml"/><Relationship Id="rId625" Type="http://schemas.openxmlformats.org/officeDocument/2006/relationships/tags" Target="../tags/tag625.xml"/><Relationship Id="rId832" Type="http://schemas.openxmlformats.org/officeDocument/2006/relationships/tags" Target="../tags/tag832.xml"/><Relationship Id="rId222" Type="http://schemas.openxmlformats.org/officeDocument/2006/relationships/tags" Target="../tags/tag222.xml"/><Relationship Id="rId264" Type="http://schemas.openxmlformats.org/officeDocument/2006/relationships/tags" Target="../tags/tag264.xml"/><Relationship Id="rId471" Type="http://schemas.openxmlformats.org/officeDocument/2006/relationships/tags" Target="../tags/tag471.xml"/><Relationship Id="rId667" Type="http://schemas.openxmlformats.org/officeDocument/2006/relationships/tags" Target="../tags/tag667.xml"/><Relationship Id="rId17" Type="http://schemas.openxmlformats.org/officeDocument/2006/relationships/tags" Target="../tags/tag17.xml"/><Relationship Id="rId59" Type="http://schemas.openxmlformats.org/officeDocument/2006/relationships/tags" Target="../tags/tag59.xml"/><Relationship Id="rId124" Type="http://schemas.openxmlformats.org/officeDocument/2006/relationships/tags" Target="../tags/tag124.xml"/><Relationship Id="rId527" Type="http://schemas.openxmlformats.org/officeDocument/2006/relationships/tags" Target="../tags/tag527.xml"/><Relationship Id="rId569" Type="http://schemas.openxmlformats.org/officeDocument/2006/relationships/tags" Target="../tags/tag569.xml"/><Relationship Id="rId734" Type="http://schemas.openxmlformats.org/officeDocument/2006/relationships/tags" Target="../tags/tag734.xml"/><Relationship Id="rId776" Type="http://schemas.openxmlformats.org/officeDocument/2006/relationships/tags" Target="../tags/tag776.xml"/><Relationship Id="rId70" Type="http://schemas.openxmlformats.org/officeDocument/2006/relationships/tags" Target="../tags/tag70.xml"/><Relationship Id="rId166" Type="http://schemas.openxmlformats.org/officeDocument/2006/relationships/tags" Target="../tags/tag166.xml"/><Relationship Id="rId331" Type="http://schemas.openxmlformats.org/officeDocument/2006/relationships/tags" Target="../tags/tag331.xml"/><Relationship Id="rId373" Type="http://schemas.openxmlformats.org/officeDocument/2006/relationships/tags" Target="../tags/tag373.xml"/><Relationship Id="rId429" Type="http://schemas.openxmlformats.org/officeDocument/2006/relationships/tags" Target="../tags/tag429.xml"/><Relationship Id="rId580" Type="http://schemas.openxmlformats.org/officeDocument/2006/relationships/tags" Target="../tags/tag580.xml"/><Relationship Id="rId636" Type="http://schemas.openxmlformats.org/officeDocument/2006/relationships/tags" Target="../tags/tag636.xml"/><Relationship Id="rId801" Type="http://schemas.openxmlformats.org/officeDocument/2006/relationships/tags" Target="../tags/tag801.xml"/><Relationship Id="rId1" Type="http://schemas.openxmlformats.org/officeDocument/2006/relationships/tags" Target="../tags/tag1.xml"/><Relationship Id="rId233" Type="http://schemas.openxmlformats.org/officeDocument/2006/relationships/tags" Target="../tags/tag233.xml"/><Relationship Id="rId440" Type="http://schemas.openxmlformats.org/officeDocument/2006/relationships/tags" Target="../tags/tag440.xml"/><Relationship Id="rId678" Type="http://schemas.openxmlformats.org/officeDocument/2006/relationships/tags" Target="../tags/tag678.xml"/><Relationship Id="rId28" Type="http://schemas.openxmlformats.org/officeDocument/2006/relationships/tags" Target="../tags/tag28.xml"/><Relationship Id="rId275" Type="http://schemas.openxmlformats.org/officeDocument/2006/relationships/tags" Target="../tags/tag275.xml"/><Relationship Id="rId300" Type="http://schemas.openxmlformats.org/officeDocument/2006/relationships/tags" Target="../tags/tag300.xml"/><Relationship Id="rId482" Type="http://schemas.openxmlformats.org/officeDocument/2006/relationships/tags" Target="../tags/tag482.xml"/><Relationship Id="rId538" Type="http://schemas.openxmlformats.org/officeDocument/2006/relationships/tags" Target="../tags/tag538.xml"/><Relationship Id="rId703" Type="http://schemas.openxmlformats.org/officeDocument/2006/relationships/tags" Target="../tags/tag703.xml"/><Relationship Id="rId745" Type="http://schemas.openxmlformats.org/officeDocument/2006/relationships/tags" Target="../tags/tag745.xml"/><Relationship Id="rId81" Type="http://schemas.openxmlformats.org/officeDocument/2006/relationships/tags" Target="../tags/tag81.xml"/><Relationship Id="rId135" Type="http://schemas.openxmlformats.org/officeDocument/2006/relationships/tags" Target="../tags/tag135.xml"/><Relationship Id="rId177" Type="http://schemas.openxmlformats.org/officeDocument/2006/relationships/tags" Target="../tags/tag177.xml"/><Relationship Id="rId342" Type="http://schemas.openxmlformats.org/officeDocument/2006/relationships/tags" Target="../tags/tag342.xml"/><Relationship Id="rId384" Type="http://schemas.openxmlformats.org/officeDocument/2006/relationships/tags" Target="../tags/tag384.xml"/><Relationship Id="rId591" Type="http://schemas.openxmlformats.org/officeDocument/2006/relationships/tags" Target="../tags/tag591.xml"/><Relationship Id="rId605" Type="http://schemas.openxmlformats.org/officeDocument/2006/relationships/tags" Target="../tags/tag605.xml"/><Relationship Id="rId787" Type="http://schemas.openxmlformats.org/officeDocument/2006/relationships/tags" Target="../tags/tag787.xml"/><Relationship Id="rId812" Type="http://schemas.openxmlformats.org/officeDocument/2006/relationships/tags" Target="../tags/tag812.xml"/><Relationship Id="rId202" Type="http://schemas.openxmlformats.org/officeDocument/2006/relationships/tags" Target="../tags/tag202.xml"/><Relationship Id="rId244" Type="http://schemas.openxmlformats.org/officeDocument/2006/relationships/tags" Target="../tags/tag244.xml"/><Relationship Id="rId647" Type="http://schemas.openxmlformats.org/officeDocument/2006/relationships/tags" Target="../tags/tag647.xml"/><Relationship Id="rId689" Type="http://schemas.openxmlformats.org/officeDocument/2006/relationships/tags" Target="../tags/tag689.xml"/><Relationship Id="rId39" Type="http://schemas.openxmlformats.org/officeDocument/2006/relationships/tags" Target="../tags/tag39.xml"/><Relationship Id="rId286" Type="http://schemas.openxmlformats.org/officeDocument/2006/relationships/tags" Target="../tags/tag286.xml"/><Relationship Id="rId451" Type="http://schemas.openxmlformats.org/officeDocument/2006/relationships/tags" Target="../tags/tag451.xml"/><Relationship Id="rId493" Type="http://schemas.openxmlformats.org/officeDocument/2006/relationships/tags" Target="../tags/tag493.xml"/><Relationship Id="rId507" Type="http://schemas.openxmlformats.org/officeDocument/2006/relationships/tags" Target="../tags/tag507.xml"/><Relationship Id="rId549" Type="http://schemas.openxmlformats.org/officeDocument/2006/relationships/tags" Target="../tags/tag549.xml"/><Relationship Id="rId714" Type="http://schemas.openxmlformats.org/officeDocument/2006/relationships/tags" Target="../tags/tag714.xml"/><Relationship Id="rId756" Type="http://schemas.openxmlformats.org/officeDocument/2006/relationships/tags" Target="../tags/tag756.xml"/><Relationship Id="rId50" Type="http://schemas.openxmlformats.org/officeDocument/2006/relationships/tags" Target="../tags/tag50.xml"/><Relationship Id="rId104" Type="http://schemas.openxmlformats.org/officeDocument/2006/relationships/tags" Target="../tags/tag104.xml"/><Relationship Id="rId146" Type="http://schemas.openxmlformats.org/officeDocument/2006/relationships/tags" Target="../tags/tag146.xml"/><Relationship Id="rId188" Type="http://schemas.openxmlformats.org/officeDocument/2006/relationships/tags" Target="../tags/tag188.xml"/><Relationship Id="rId311" Type="http://schemas.openxmlformats.org/officeDocument/2006/relationships/tags" Target="../tags/tag311.xml"/><Relationship Id="rId353" Type="http://schemas.openxmlformats.org/officeDocument/2006/relationships/tags" Target="../tags/tag353.xml"/><Relationship Id="rId395" Type="http://schemas.openxmlformats.org/officeDocument/2006/relationships/tags" Target="../tags/tag395.xml"/><Relationship Id="rId409" Type="http://schemas.openxmlformats.org/officeDocument/2006/relationships/tags" Target="../tags/tag409.xml"/><Relationship Id="rId560" Type="http://schemas.openxmlformats.org/officeDocument/2006/relationships/tags" Target="../tags/tag560.xml"/><Relationship Id="rId798" Type="http://schemas.openxmlformats.org/officeDocument/2006/relationships/tags" Target="../tags/tag798.xml"/><Relationship Id="rId92" Type="http://schemas.openxmlformats.org/officeDocument/2006/relationships/tags" Target="../tags/tag92.xml"/><Relationship Id="rId213" Type="http://schemas.openxmlformats.org/officeDocument/2006/relationships/tags" Target="../tags/tag213.xml"/><Relationship Id="rId420" Type="http://schemas.openxmlformats.org/officeDocument/2006/relationships/tags" Target="../tags/tag420.xml"/><Relationship Id="rId616" Type="http://schemas.openxmlformats.org/officeDocument/2006/relationships/tags" Target="../tags/tag616.xml"/><Relationship Id="rId658" Type="http://schemas.openxmlformats.org/officeDocument/2006/relationships/tags" Target="../tags/tag658.xml"/><Relationship Id="rId823" Type="http://schemas.openxmlformats.org/officeDocument/2006/relationships/tags" Target="../tags/tag823.xml"/><Relationship Id="rId255" Type="http://schemas.openxmlformats.org/officeDocument/2006/relationships/tags" Target="../tags/tag255.xml"/><Relationship Id="rId297" Type="http://schemas.openxmlformats.org/officeDocument/2006/relationships/tags" Target="../tags/tag297.xml"/><Relationship Id="rId462" Type="http://schemas.openxmlformats.org/officeDocument/2006/relationships/tags" Target="../tags/tag462.xml"/><Relationship Id="rId518" Type="http://schemas.openxmlformats.org/officeDocument/2006/relationships/tags" Target="../tags/tag518.xml"/><Relationship Id="rId725" Type="http://schemas.openxmlformats.org/officeDocument/2006/relationships/tags" Target="../tags/tag725.xml"/><Relationship Id="rId115" Type="http://schemas.openxmlformats.org/officeDocument/2006/relationships/tags" Target="../tags/tag115.xml"/><Relationship Id="rId157" Type="http://schemas.openxmlformats.org/officeDocument/2006/relationships/tags" Target="../tags/tag157.xml"/><Relationship Id="rId322" Type="http://schemas.openxmlformats.org/officeDocument/2006/relationships/tags" Target="../tags/tag322.xml"/><Relationship Id="rId364" Type="http://schemas.openxmlformats.org/officeDocument/2006/relationships/tags" Target="../tags/tag364.xml"/><Relationship Id="rId767" Type="http://schemas.openxmlformats.org/officeDocument/2006/relationships/tags" Target="../tags/tag767.xml"/><Relationship Id="rId61" Type="http://schemas.openxmlformats.org/officeDocument/2006/relationships/tags" Target="../tags/tag61.xml"/><Relationship Id="rId199" Type="http://schemas.openxmlformats.org/officeDocument/2006/relationships/tags" Target="../tags/tag199.xml"/><Relationship Id="rId571" Type="http://schemas.openxmlformats.org/officeDocument/2006/relationships/tags" Target="../tags/tag571.xml"/><Relationship Id="rId627" Type="http://schemas.openxmlformats.org/officeDocument/2006/relationships/tags" Target="../tags/tag627.xml"/><Relationship Id="rId669" Type="http://schemas.openxmlformats.org/officeDocument/2006/relationships/tags" Target="../tags/tag669.xml"/><Relationship Id="rId834" Type="http://schemas.openxmlformats.org/officeDocument/2006/relationships/tags" Target="../tags/tag834.xml"/><Relationship Id="rId19" Type="http://schemas.openxmlformats.org/officeDocument/2006/relationships/tags" Target="../tags/tag19.xml"/><Relationship Id="rId224" Type="http://schemas.openxmlformats.org/officeDocument/2006/relationships/tags" Target="../tags/tag224.xml"/><Relationship Id="rId266" Type="http://schemas.openxmlformats.org/officeDocument/2006/relationships/tags" Target="../tags/tag266.xml"/><Relationship Id="rId431" Type="http://schemas.openxmlformats.org/officeDocument/2006/relationships/tags" Target="../tags/tag431.xml"/><Relationship Id="rId473" Type="http://schemas.openxmlformats.org/officeDocument/2006/relationships/tags" Target="../tags/tag473.xml"/><Relationship Id="rId529" Type="http://schemas.openxmlformats.org/officeDocument/2006/relationships/tags" Target="../tags/tag529.xml"/><Relationship Id="rId680" Type="http://schemas.openxmlformats.org/officeDocument/2006/relationships/tags" Target="../tags/tag680.xml"/><Relationship Id="rId736" Type="http://schemas.openxmlformats.org/officeDocument/2006/relationships/tags" Target="../tags/tag736.xml"/><Relationship Id="rId30" Type="http://schemas.openxmlformats.org/officeDocument/2006/relationships/tags" Target="../tags/tag30.xml"/><Relationship Id="rId126" Type="http://schemas.openxmlformats.org/officeDocument/2006/relationships/tags" Target="../tags/tag126.xml"/><Relationship Id="rId168" Type="http://schemas.openxmlformats.org/officeDocument/2006/relationships/tags" Target="../tags/tag168.xml"/><Relationship Id="rId333" Type="http://schemas.openxmlformats.org/officeDocument/2006/relationships/tags" Target="../tags/tag333.xml"/><Relationship Id="rId540" Type="http://schemas.openxmlformats.org/officeDocument/2006/relationships/tags" Target="../tags/tag540.xml"/><Relationship Id="rId778" Type="http://schemas.openxmlformats.org/officeDocument/2006/relationships/tags" Target="../tags/tag778.xml"/><Relationship Id="rId72" Type="http://schemas.openxmlformats.org/officeDocument/2006/relationships/tags" Target="../tags/tag72.xml"/><Relationship Id="rId375" Type="http://schemas.openxmlformats.org/officeDocument/2006/relationships/tags" Target="../tags/tag375.xml"/><Relationship Id="rId582" Type="http://schemas.openxmlformats.org/officeDocument/2006/relationships/tags" Target="../tags/tag582.xml"/><Relationship Id="rId638" Type="http://schemas.openxmlformats.org/officeDocument/2006/relationships/tags" Target="../tags/tag638.xml"/><Relationship Id="rId803" Type="http://schemas.openxmlformats.org/officeDocument/2006/relationships/tags" Target="../tags/tag803.xml"/><Relationship Id="rId3" Type="http://schemas.openxmlformats.org/officeDocument/2006/relationships/tags" Target="../tags/tag3.xml"/><Relationship Id="rId235" Type="http://schemas.openxmlformats.org/officeDocument/2006/relationships/tags" Target="../tags/tag235.xml"/><Relationship Id="rId277" Type="http://schemas.openxmlformats.org/officeDocument/2006/relationships/tags" Target="../tags/tag277.xml"/><Relationship Id="rId400" Type="http://schemas.openxmlformats.org/officeDocument/2006/relationships/tags" Target="../tags/tag400.xml"/><Relationship Id="rId442" Type="http://schemas.openxmlformats.org/officeDocument/2006/relationships/tags" Target="../tags/tag442.xml"/><Relationship Id="rId484" Type="http://schemas.openxmlformats.org/officeDocument/2006/relationships/tags" Target="../tags/tag484.xml"/><Relationship Id="rId705" Type="http://schemas.openxmlformats.org/officeDocument/2006/relationships/tags" Target="../tags/tag705.xml"/><Relationship Id="rId137" Type="http://schemas.openxmlformats.org/officeDocument/2006/relationships/tags" Target="../tags/tag137.xml"/><Relationship Id="rId302" Type="http://schemas.openxmlformats.org/officeDocument/2006/relationships/tags" Target="../tags/tag302.xml"/><Relationship Id="rId344" Type="http://schemas.openxmlformats.org/officeDocument/2006/relationships/tags" Target="../tags/tag344.xml"/><Relationship Id="rId691" Type="http://schemas.openxmlformats.org/officeDocument/2006/relationships/tags" Target="../tags/tag691.xml"/><Relationship Id="rId747" Type="http://schemas.openxmlformats.org/officeDocument/2006/relationships/tags" Target="../tags/tag747.xml"/><Relationship Id="rId789" Type="http://schemas.openxmlformats.org/officeDocument/2006/relationships/tags" Target="../tags/tag789.xml"/><Relationship Id="rId41" Type="http://schemas.openxmlformats.org/officeDocument/2006/relationships/tags" Target="../tags/tag41.xml"/><Relationship Id="rId83" Type="http://schemas.openxmlformats.org/officeDocument/2006/relationships/tags" Target="../tags/tag83.xml"/><Relationship Id="rId179" Type="http://schemas.openxmlformats.org/officeDocument/2006/relationships/tags" Target="../tags/tag179.xml"/><Relationship Id="rId386" Type="http://schemas.openxmlformats.org/officeDocument/2006/relationships/tags" Target="../tags/tag386.xml"/><Relationship Id="rId551" Type="http://schemas.openxmlformats.org/officeDocument/2006/relationships/tags" Target="../tags/tag551.xml"/><Relationship Id="rId593" Type="http://schemas.openxmlformats.org/officeDocument/2006/relationships/tags" Target="../tags/tag593.xml"/><Relationship Id="rId607" Type="http://schemas.openxmlformats.org/officeDocument/2006/relationships/tags" Target="../tags/tag607.xml"/><Relationship Id="rId649" Type="http://schemas.openxmlformats.org/officeDocument/2006/relationships/tags" Target="../tags/tag649.xml"/><Relationship Id="rId814" Type="http://schemas.openxmlformats.org/officeDocument/2006/relationships/tags" Target="../tags/tag814.xml"/><Relationship Id="rId190" Type="http://schemas.openxmlformats.org/officeDocument/2006/relationships/tags" Target="../tags/tag190.xml"/><Relationship Id="rId204" Type="http://schemas.openxmlformats.org/officeDocument/2006/relationships/tags" Target="../tags/tag204.xml"/><Relationship Id="rId246" Type="http://schemas.openxmlformats.org/officeDocument/2006/relationships/tags" Target="../tags/tag246.xml"/><Relationship Id="rId288" Type="http://schemas.openxmlformats.org/officeDocument/2006/relationships/tags" Target="../tags/tag288.xml"/><Relationship Id="rId411" Type="http://schemas.openxmlformats.org/officeDocument/2006/relationships/tags" Target="../tags/tag411.xml"/><Relationship Id="rId453" Type="http://schemas.openxmlformats.org/officeDocument/2006/relationships/tags" Target="../tags/tag453.xml"/><Relationship Id="rId509" Type="http://schemas.openxmlformats.org/officeDocument/2006/relationships/tags" Target="../tags/tag509.xml"/><Relationship Id="rId660" Type="http://schemas.openxmlformats.org/officeDocument/2006/relationships/tags" Target="../tags/tag660.xml"/><Relationship Id="rId106" Type="http://schemas.openxmlformats.org/officeDocument/2006/relationships/tags" Target="../tags/tag106.xml"/><Relationship Id="rId313" Type="http://schemas.openxmlformats.org/officeDocument/2006/relationships/tags" Target="../tags/tag313.xml"/><Relationship Id="rId495" Type="http://schemas.openxmlformats.org/officeDocument/2006/relationships/tags" Target="../tags/tag495.xml"/><Relationship Id="rId716" Type="http://schemas.openxmlformats.org/officeDocument/2006/relationships/tags" Target="../tags/tag716.xml"/><Relationship Id="rId758" Type="http://schemas.openxmlformats.org/officeDocument/2006/relationships/tags" Target="../tags/tag758.xml"/><Relationship Id="rId10" Type="http://schemas.openxmlformats.org/officeDocument/2006/relationships/tags" Target="../tags/tag10.xml"/><Relationship Id="rId52" Type="http://schemas.openxmlformats.org/officeDocument/2006/relationships/tags" Target="../tags/tag52.xml"/><Relationship Id="rId94" Type="http://schemas.openxmlformats.org/officeDocument/2006/relationships/tags" Target="../tags/tag94.xml"/><Relationship Id="rId148" Type="http://schemas.openxmlformats.org/officeDocument/2006/relationships/tags" Target="../tags/tag148.xml"/><Relationship Id="rId355" Type="http://schemas.openxmlformats.org/officeDocument/2006/relationships/tags" Target="../tags/tag355.xml"/><Relationship Id="rId397" Type="http://schemas.openxmlformats.org/officeDocument/2006/relationships/tags" Target="../tags/tag397.xml"/><Relationship Id="rId520" Type="http://schemas.openxmlformats.org/officeDocument/2006/relationships/tags" Target="../tags/tag520.xml"/><Relationship Id="rId562" Type="http://schemas.openxmlformats.org/officeDocument/2006/relationships/tags" Target="../tags/tag562.xml"/><Relationship Id="rId618" Type="http://schemas.openxmlformats.org/officeDocument/2006/relationships/tags" Target="../tags/tag618.xml"/><Relationship Id="rId825" Type="http://schemas.openxmlformats.org/officeDocument/2006/relationships/tags" Target="../tags/tag825.xml"/><Relationship Id="rId215" Type="http://schemas.openxmlformats.org/officeDocument/2006/relationships/tags" Target="../tags/tag215.xml"/><Relationship Id="rId257" Type="http://schemas.openxmlformats.org/officeDocument/2006/relationships/tags" Target="../tags/tag257.xml"/><Relationship Id="rId422" Type="http://schemas.openxmlformats.org/officeDocument/2006/relationships/tags" Target="../tags/tag422.xml"/><Relationship Id="rId464" Type="http://schemas.openxmlformats.org/officeDocument/2006/relationships/tags" Target="../tags/tag464.xml"/><Relationship Id="rId299" Type="http://schemas.openxmlformats.org/officeDocument/2006/relationships/tags" Target="../tags/tag299.xml"/><Relationship Id="rId727" Type="http://schemas.openxmlformats.org/officeDocument/2006/relationships/tags" Target="../tags/tag727.xml"/><Relationship Id="rId63" Type="http://schemas.openxmlformats.org/officeDocument/2006/relationships/tags" Target="../tags/tag63.xml"/><Relationship Id="rId159" Type="http://schemas.openxmlformats.org/officeDocument/2006/relationships/tags" Target="../tags/tag159.xml"/><Relationship Id="rId366" Type="http://schemas.openxmlformats.org/officeDocument/2006/relationships/tags" Target="../tags/tag366.xml"/><Relationship Id="rId573" Type="http://schemas.openxmlformats.org/officeDocument/2006/relationships/tags" Target="../tags/tag573.xml"/><Relationship Id="rId780" Type="http://schemas.openxmlformats.org/officeDocument/2006/relationships/tags" Target="../tags/tag780.xml"/><Relationship Id="rId226" Type="http://schemas.openxmlformats.org/officeDocument/2006/relationships/tags" Target="../tags/tag226.xml"/><Relationship Id="rId433" Type="http://schemas.openxmlformats.org/officeDocument/2006/relationships/tags" Target="../tags/tag433.xml"/><Relationship Id="rId640" Type="http://schemas.openxmlformats.org/officeDocument/2006/relationships/tags" Target="../tags/tag640.xml"/><Relationship Id="rId738" Type="http://schemas.openxmlformats.org/officeDocument/2006/relationships/tags" Target="../tags/tag738.xml"/><Relationship Id="rId74" Type="http://schemas.openxmlformats.org/officeDocument/2006/relationships/tags" Target="../tags/tag74.xml"/><Relationship Id="rId377" Type="http://schemas.openxmlformats.org/officeDocument/2006/relationships/tags" Target="../tags/tag377.xml"/><Relationship Id="rId500" Type="http://schemas.openxmlformats.org/officeDocument/2006/relationships/tags" Target="../tags/tag500.xml"/><Relationship Id="rId584" Type="http://schemas.openxmlformats.org/officeDocument/2006/relationships/tags" Target="../tags/tag584.xml"/><Relationship Id="rId805" Type="http://schemas.openxmlformats.org/officeDocument/2006/relationships/tags" Target="../tags/tag805.xml"/><Relationship Id="rId5" Type="http://schemas.openxmlformats.org/officeDocument/2006/relationships/tags" Target="../tags/tag5.xml"/><Relationship Id="rId237" Type="http://schemas.openxmlformats.org/officeDocument/2006/relationships/tags" Target="../tags/tag237.xml"/><Relationship Id="rId791" Type="http://schemas.openxmlformats.org/officeDocument/2006/relationships/tags" Target="../tags/tag791.xml"/><Relationship Id="rId444" Type="http://schemas.openxmlformats.org/officeDocument/2006/relationships/tags" Target="../tags/tag444.xml"/><Relationship Id="rId651" Type="http://schemas.openxmlformats.org/officeDocument/2006/relationships/tags" Target="../tags/tag651.xml"/><Relationship Id="rId749" Type="http://schemas.openxmlformats.org/officeDocument/2006/relationships/tags" Target="../tags/tag749.xml"/><Relationship Id="rId290" Type="http://schemas.openxmlformats.org/officeDocument/2006/relationships/tags" Target="../tags/tag290.xml"/><Relationship Id="rId304" Type="http://schemas.openxmlformats.org/officeDocument/2006/relationships/tags" Target="../tags/tag304.xml"/><Relationship Id="rId388" Type="http://schemas.openxmlformats.org/officeDocument/2006/relationships/tags" Target="../tags/tag388.xml"/><Relationship Id="rId511" Type="http://schemas.openxmlformats.org/officeDocument/2006/relationships/tags" Target="../tags/tag511.xml"/><Relationship Id="rId609" Type="http://schemas.openxmlformats.org/officeDocument/2006/relationships/tags" Target="../tags/tag609.xml"/><Relationship Id="rId85" Type="http://schemas.openxmlformats.org/officeDocument/2006/relationships/tags" Target="../tags/tag85.xml"/><Relationship Id="rId150" Type="http://schemas.openxmlformats.org/officeDocument/2006/relationships/tags" Target="../tags/tag150.xml"/><Relationship Id="rId595" Type="http://schemas.openxmlformats.org/officeDocument/2006/relationships/tags" Target="../tags/tag595.xml"/><Relationship Id="rId816" Type="http://schemas.openxmlformats.org/officeDocument/2006/relationships/tags" Target="../tags/tag816.xml"/><Relationship Id="rId248" Type="http://schemas.openxmlformats.org/officeDocument/2006/relationships/tags" Target="../tags/tag248.xml"/><Relationship Id="rId455" Type="http://schemas.openxmlformats.org/officeDocument/2006/relationships/tags" Target="../tags/tag455.xml"/><Relationship Id="rId662" Type="http://schemas.openxmlformats.org/officeDocument/2006/relationships/tags" Target="../tags/tag662.xml"/><Relationship Id="rId12" Type="http://schemas.openxmlformats.org/officeDocument/2006/relationships/tags" Target="../tags/tag12.xml"/><Relationship Id="rId108" Type="http://schemas.openxmlformats.org/officeDocument/2006/relationships/tags" Target="../tags/tag108.xml"/><Relationship Id="rId315" Type="http://schemas.openxmlformats.org/officeDocument/2006/relationships/tags" Target="../tags/tag315.xml"/><Relationship Id="rId522" Type="http://schemas.openxmlformats.org/officeDocument/2006/relationships/tags" Target="../tags/tag522.xml"/><Relationship Id="rId96" Type="http://schemas.openxmlformats.org/officeDocument/2006/relationships/tags" Target="../tags/tag96.xml"/><Relationship Id="rId161" Type="http://schemas.openxmlformats.org/officeDocument/2006/relationships/tags" Target="../tags/tag161.xml"/><Relationship Id="rId399" Type="http://schemas.openxmlformats.org/officeDocument/2006/relationships/tags" Target="../tags/tag399.xml"/><Relationship Id="rId827" Type="http://schemas.openxmlformats.org/officeDocument/2006/relationships/tags" Target="../tags/tag827.xml"/><Relationship Id="rId259" Type="http://schemas.openxmlformats.org/officeDocument/2006/relationships/tags" Target="../tags/tag259.xml"/><Relationship Id="rId466" Type="http://schemas.openxmlformats.org/officeDocument/2006/relationships/tags" Target="../tags/tag466.xml"/><Relationship Id="rId673" Type="http://schemas.openxmlformats.org/officeDocument/2006/relationships/tags" Target="../tags/tag673.xml"/><Relationship Id="rId23" Type="http://schemas.openxmlformats.org/officeDocument/2006/relationships/tags" Target="../tags/tag23.xml"/><Relationship Id="rId119" Type="http://schemas.openxmlformats.org/officeDocument/2006/relationships/tags" Target="../tags/tag119.xml"/><Relationship Id="rId326" Type="http://schemas.openxmlformats.org/officeDocument/2006/relationships/tags" Target="../tags/tag326.xml"/><Relationship Id="rId533" Type="http://schemas.openxmlformats.org/officeDocument/2006/relationships/tags" Target="../tags/tag533.xml"/><Relationship Id="rId740" Type="http://schemas.openxmlformats.org/officeDocument/2006/relationships/tags" Target="../tags/tag740.xml"/><Relationship Id="rId838" Type="http://schemas.openxmlformats.org/officeDocument/2006/relationships/tags" Target="../tags/tag838.xml"/><Relationship Id="rId172" Type="http://schemas.openxmlformats.org/officeDocument/2006/relationships/tags" Target="../tags/tag172.xml"/><Relationship Id="rId477" Type="http://schemas.openxmlformats.org/officeDocument/2006/relationships/tags" Target="../tags/tag477.xml"/><Relationship Id="rId600" Type="http://schemas.openxmlformats.org/officeDocument/2006/relationships/tags" Target="../tags/tag600.xml"/><Relationship Id="rId684" Type="http://schemas.openxmlformats.org/officeDocument/2006/relationships/tags" Target="../tags/tag684.xml"/><Relationship Id="rId337" Type="http://schemas.openxmlformats.org/officeDocument/2006/relationships/tags" Target="../tags/tag337.xml"/><Relationship Id="rId34" Type="http://schemas.openxmlformats.org/officeDocument/2006/relationships/tags" Target="../tags/tag34.xml"/><Relationship Id="rId544" Type="http://schemas.openxmlformats.org/officeDocument/2006/relationships/tags" Target="../tags/tag544.xml"/><Relationship Id="rId751" Type="http://schemas.openxmlformats.org/officeDocument/2006/relationships/tags" Target="../tags/tag751.xml"/><Relationship Id="rId183" Type="http://schemas.openxmlformats.org/officeDocument/2006/relationships/tags" Target="../tags/tag183.xml"/><Relationship Id="rId390" Type="http://schemas.openxmlformats.org/officeDocument/2006/relationships/tags" Target="../tags/tag390.xml"/><Relationship Id="rId404" Type="http://schemas.openxmlformats.org/officeDocument/2006/relationships/tags" Target="../tags/tag404.xml"/><Relationship Id="rId611" Type="http://schemas.openxmlformats.org/officeDocument/2006/relationships/tags" Target="../tags/tag611.xml"/><Relationship Id="rId250" Type="http://schemas.openxmlformats.org/officeDocument/2006/relationships/tags" Target="../tags/tag250.xml"/><Relationship Id="rId488" Type="http://schemas.openxmlformats.org/officeDocument/2006/relationships/tags" Target="../tags/tag488.xml"/><Relationship Id="rId695" Type="http://schemas.openxmlformats.org/officeDocument/2006/relationships/tags" Target="../tags/tag695.xml"/><Relationship Id="rId709" Type="http://schemas.openxmlformats.org/officeDocument/2006/relationships/tags" Target="../tags/tag709.xml"/><Relationship Id="rId45" Type="http://schemas.openxmlformats.org/officeDocument/2006/relationships/tags" Target="../tags/tag45.xml"/><Relationship Id="rId110" Type="http://schemas.openxmlformats.org/officeDocument/2006/relationships/tags" Target="../tags/tag110.xml"/><Relationship Id="rId348" Type="http://schemas.openxmlformats.org/officeDocument/2006/relationships/tags" Target="../tags/tag348.xml"/><Relationship Id="rId555" Type="http://schemas.openxmlformats.org/officeDocument/2006/relationships/tags" Target="../tags/tag555.xml"/><Relationship Id="rId762" Type="http://schemas.openxmlformats.org/officeDocument/2006/relationships/tags" Target="../tags/tag762.xml"/><Relationship Id="rId194" Type="http://schemas.openxmlformats.org/officeDocument/2006/relationships/tags" Target="../tags/tag194.xml"/><Relationship Id="rId208" Type="http://schemas.openxmlformats.org/officeDocument/2006/relationships/tags" Target="../tags/tag208.xml"/><Relationship Id="rId415" Type="http://schemas.openxmlformats.org/officeDocument/2006/relationships/tags" Target="../tags/tag415.xml"/><Relationship Id="rId622" Type="http://schemas.openxmlformats.org/officeDocument/2006/relationships/tags" Target="../tags/tag622.xml"/><Relationship Id="rId261" Type="http://schemas.openxmlformats.org/officeDocument/2006/relationships/tags" Target="../tags/tag261.xml"/><Relationship Id="rId499" Type="http://schemas.openxmlformats.org/officeDocument/2006/relationships/tags" Target="../tags/tag499.xml"/><Relationship Id="rId56" Type="http://schemas.openxmlformats.org/officeDocument/2006/relationships/tags" Target="../tags/tag56.xml"/><Relationship Id="rId359" Type="http://schemas.openxmlformats.org/officeDocument/2006/relationships/tags" Target="../tags/tag359.xml"/><Relationship Id="rId566" Type="http://schemas.openxmlformats.org/officeDocument/2006/relationships/tags" Target="../tags/tag566.xml"/><Relationship Id="rId773" Type="http://schemas.openxmlformats.org/officeDocument/2006/relationships/tags" Target="../tags/tag773.xml"/><Relationship Id="rId121" Type="http://schemas.openxmlformats.org/officeDocument/2006/relationships/tags" Target="../tags/tag121.xml"/><Relationship Id="rId219" Type="http://schemas.openxmlformats.org/officeDocument/2006/relationships/tags" Target="../tags/tag219.xml"/><Relationship Id="rId426" Type="http://schemas.openxmlformats.org/officeDocument/2006/relationships/tags" Target="../tags/tag426.xml"/><Relationship Id="rId633" Type="http://schemas.openxmlformats.org/officeDocument/2006/relationships/tags" Target="../tags/tag633.xml"/><Relationship Id="rId840" Type="http://schemas.openxmlformats.org/officeDocument/2006/relationships/slideLayout" Target="../slideLayouts/slideLayout7.xml"/><Relationship Id="rId67" Type="http://schemas.openxmlformats.org/officeDocument/2006/relationships/tags" Target="../tags/tag67.xml"/><Relationship Id="rId272" Type="http://schemas.openxmlformats.org/officeDocument/2006/relationships/tags" Target="../tags/tag272.xml"/><Relationship Id="rId577" Type="http://schemas.openxmlformats.org/officeDocument/2006/relationships/tags" Target="../tags/tag577.xml"/><Relationship Id="rId700" Type="http://schemas.openxmlformats.org/officeDocument/2006/relationships/tags" Target="../tags/tag700.xml"/><Relationship Id="rId132" Type="http://schemas.openxmlformats.org/officeDocument/2006/relationships/tags" Target="../tags/tag132.xml"/><Relationship Id="rId784" Type="http://schemas.openxmlformats.org/officeDocument/2006/relationships/tags" Target="../tags/tag784.xml"/><Relationship Id="rId437" Type="http://schemas.openxmlformats.org/officeDocument/2006/relationships/tags" Target="../tags/tag437.xml"/><Relationship Id="rId644" Type="http://schemas.openxmlformats.org/officeDocument/2006/relationships/tags" Target="../tags/tag644.xml"/><Relationship Id="rId283" Type="http://schemas.openxmlformats.org/officeDocument/2006/relationships/tags" Target="../tags/tag283.xml"/><Relationship Id="rId490" Type="http://schemas.openxmlformats.org/officeDocument/2006/relationships/tags" Target="../tags/tag490.xml"/><Relationship Id="rId504" Type="http://schemas.openxmlformats.org/officeDocument/2006/relationships/tags" Target="../tags/tag504.xml"/><Relationship Id="rId711" Type="http://schemas.openxmlformats.org/officeDocument/2006/relationships/tags" Target="../tags/tag711.xml"/><Relationship Id="rId78" Type="http://schemas.openxmlformats.org/officeDocument/2006/relationships/tags" Target="../tags/tag78.xml"/><Relationship Id="rId143" Type="http://schemas.openxmlformats.org/officeDocument/2006/relationships/tags" Target="../tags/tag143.xml"/><Relationship Id="rId350" Type="http://schemas.openxmlformats.org/officeDocument/2006/relationships/tags" Target="../tags/tag350.xml"/><Relationship Id="rId588" Type="http://schemas.openxmlformats.org/officeDocument/2006/relationships/tags" Target="../tags/tag588.xml"/><Relationship Id="rId795" Type="http://schemas.openxmlformats.org/officeDocument/2006/relationships/tags" Target="../tags/tag795.xml"/><Relationship Id="rId809" Type="http://schemas.openxmlformats.org/officeDocument/2006/relationships/tags" Target="../tags/tag809.xml"/><Relationship Id="rId9" Type="http://schemas.openxmlformats.org/officeDocument/2006/relationships/tags" Target="../tags/tag9.xml"/><Relationship Id="rId210" Type="http://schemas.openxmlformats.org/officeDocument/2006/relationships/tags" Target="../tags/tag210.xml"/><Relationship Id="rId448" Type="http://schemas.openxmlformats.org/officeDocument/2006/relationships/tags" Target="../tags/tag448.xml"/><Relationship Id="rId655" Type="http://schemas.openxmlformats.org/officeDocument/2006/relationships/tags" Target="../tags/tag655.xml"/><Relationship Id="rId294" Type="http://schemas.openxmlformats.org/officeDocument/2006/relationships/tags" Target="../tags/tag294.xml"/><Relationship Id="rId308" Type="http://schemas.openxmlformats.org/officeDocument/2006/relationships/tags" Target="../tags/tag308.xml"/><Relationship Id="rId515" Type="http://schemas.openxmlformats.org/officeDocument/2006/relationships/tags" Target="../tags/tag515.xml"/><Relationship Id="rId722" Type="http://schemas.openxmlformats.org/officeDocument/2006/relationships/tags" Target="../tags/tag722.xml"/><Relationship Id="rId89" Type="http://schemas.openxmlformats.org/officeDocument/2006/relationships/tags" Target="../tags/tag89.xml"/><Relationship Id="rId154" Type="http://schemas.openxmlformats.org/officeDocument/2006/relationships/tags" Target="../tags/tag154.xml"/><Relationship Id="rId361" Type="http://schemas.openxmlformats.org/officeDocument/2006/relationships/tags" Target="../tags/tag361.xml"/><Relationship Id="rId599" Type="http://schemas.openxmlformats.org/officeDocument/2006/relationships/tags" Target="../tags/tag599.xml"/><Relationship Id="rId459" Type="http://schemas.openxmlformats.org/officeDocument/2006/relationships/tags" Target="../tags/tag459.xml"/><Relationship Id="rId666" Type="http://schemas.openxmlformats.org/officeDocument/2006/relationships/tags" Target="../tags/tag666.xml"/><Relationship Id="rId16" Type="http://schemas.openxmlformats.org/officeDocument/2006/relationships/tags" Target="../tags/tag16.xml"/><Relationship Id="rId221" Type="http://schemas.openxmlformats.org/officeDocument/2006/relationships/tags" Target="../tags/tag221.xml"/><Relationship Id="rId319" Type="http://schemas.openxmlformats.org/officeDocument/2006/relationships/tags" Target="../tags/tag319.xml"/><Relationship Id="rId526" Type="http://schemas.openxmlformats.org/officeDocument/2006/relationships/tags" Target="../tags/tag526.xml"/><Relationship Id="rId733" Type="http://schemas.openxmlformats.org/officeDocument/2006/relationships/tags" Target="../tags/tag733.xml"/><Relationship Id="rId165" Type="http://schemas.openxmlformats.org/officeDocument/2006/relationships/tags" Target="../tags/tag165.xml"/><Relationship Id="rId372" Type="http://schemas.openxmlformats.org/officeDocument/2006/relationships/tags" Target="../tags/tag372.xml"/><Relationship Id="rId677" Type="http://schemas.openxmlformats.org/officeDocument/2006/relationships/tags" Target="../tags/tag677.xml"/><Relationship Id="rId800" Type="http://schemas.openxmlformats.org/officeDocument/2006/relationships/tags" Target="../tags/tag800.xml"/><Relationship Id="rId232" Type="http://schemas.openxmlformats.org/officeDocument/2006/relationships/tags" Target="../tags/tag232.xml"/><Relationship Id="rId27" Type="http://schemas.openxmlformats.org/officeDocument/2006/relationships/tags" Target="../tags/tag27.xml"/><Relationship Id="rId537" Type="http://schemas.openxmlformats.org/officeDocument/2006/relationships/tags" Target="../tags/tag537.xml"/><Relationship Id="rId744" Type="http://schemas.openxmlformats.org/officeDocument/2006/relationships/tags" Target="../tags/tag744.xml"/><Relationship Id="rId80" Type="http://schemas.openxmlformats.org/officeDocument/2006/relationships/tags" Target="../tags/tag80.xml"/><Relationship Id="rId176" Type="http://schemas.openxmlformats.org/officeDocument/2006/relationships/tags" Target="../tags/tag176.xml"/><Relationship Id="rId383" Type="http://schemas.openxmlformats.org/officeDocument/2006/relationships/tags" Target="../tags/tag383.xml"/><Relationship Id="rId590" Type="http://schemas.openxmlformats.org/officeDocument/2006/relationships/tags" Target="../tags/tag590.xml"/><Relationship Id="rId604" Type="http://schemas.openxmlformats.org/officeDocument/2006/relationships/tags" Target="../tags/tag604.xml"/><Relationship Id="rId811" Type="http://schemas.openxmlformats.org/officeDocument/2006/relationships/tags" Target="../tags/tag811.xml"/><Relationship Id="rId243" Type="http://schemas.openxmlformats.org/officeDocument/2006/relationships/tags" Target="../tags/tag243.xml"/><Relationship Id="rId450" Type="http://schemas.openxmlformats.org/officeDocument/2006/relationships/tags" Target="../tags/tag450.xml"/><Relationship Id="rId688" Type="http://schemas.openxmlformats.org/officeDocument/2006/relationships/tags" Target="../tags/tag688.xml"/><Relationship Id="rId38" Type="http://schemas.openxmlformats.org/officeDocument/2006/relationships/tags" Target="../tags/tag38.xml"/><Relationship Id="rId103" Type="http://schemas.openxmlformats.org/officeDocument/2006/relationships/tags" Target="../tags/tag103.xml"/><Relationship Id="rId310" Type="http://schemas.openxmlformats.org/officeDocument/2006/relationships/tags" Target="../tags/tag310.xml"/><Relationship Id="rId548" Type="http://schemas.openxmlformats.org/officeDocument/2006/relationships/tags" Target="../tags/tag548.xml"/><Relationship Id="rId755" Type="http://schemas.openxmlformats.org/officeDocument/2006/relationships/tags" Target="../tags/tag755.xml"/><Relationship Id="rId91" Type="http://schemas.openxmlformats.org/officeDocument/2006/relationships/tags" Target="../tags/tag91.xml"/><Relationship Id="rId187" Type="http://schemas.openxmlformats.org/officeDocument/2006/relationships/tags" Target="../tags/tag187.xml"/><Relationship Id="rId394" Type="http://schemas.openxmlformats.org/officeDocument/2006/relationships/tags" Target="../tags/tag394.xml"/><Relationship Id="rId408" Type="http://schemas.openxmlformats.org/officeDocument/2006/relationships/tags" Target="../tags/tag408.xml"/><Relationship Id="rId615" Type="http://schemas.openxmlformats.org/officeDocument/2006/relationships/tags" Target="../tags/tag615.xml"/><Relationship Id="rId822" Type="http://schemas.openxmlformats.org/officeDocument/2006/relationships/tags" Target="../tags/tag822.xml"/><Relationship Id="rId254" Type="http://schemas.openxmlformats.org/officeDocument/2006/relationships/tags" Target="../tags/tag254.xml"/><Relationship Id="rId699" Type="http://schemas.openxmlformats.org/officeDocument/2006/relationships/tags" Target="../tags/tag699.xml"/><Relationship Id="rId49" Type="http://schemas.openxmlformats.org/officeDocument/2006/relationships/tags" Target="../tags/tag49.xml"/><Relationship Id="rId114" Type="http://schemas.openxmlformats.org/officeDocument/2006/relationships/tags" Target="../tags/tag114.xml"/><Relationship Id="rId461" Type="http://schemas.openxmlformats.org/officeDocument/2006/relationships/tags" Target="../tags/tag461.xml"/><Relationship Id="rId559" Type="http://schemas.openxmlformats.org/officeDocument/2006/relationships/tags" Target="../tags/tag559.xml"/><Relationship Id="rId766" Type="http://schemas.openxmlformats.org/officeDocument/2006/relationships/tags" Target="../tags/tag766.xml"/><Relationship Id="rId198" Type="http://schemas.openxmlformats.org/officeDocument/2006/relationships/tags" Target="../tags/tag198.xml"/><Relationship Id="rId321" Type="http://schemas.openxmlformats.org/officeDocument/2006/relationships/tags" Target="../tags/tag321.xml"/><Relationship Id="rId419" Type="http://schemas.openxmlformats.org/officeDocument/2006/relationships/tags" Target="../tags/tag419.xml"/><Relationship Id="rId626" Type="http://schemas.openxmlformats.org/officeDocument/2006/relationships/tags" Target="../tags/tag626.xml"/><Relationship Id="rId833" Type="http://schemas.openxmlformats.org/officeDocument/2006/relationships/tags" Target="../tags/tag833.xml"/><Relationship Id="rId265" Type="http://schemas.openxmlformats.org/officeDocument/2006/relationships/tags" Target="../tags/tag265.xml"/><Relationship Id="rId472" Type="http://schemas.openxmlformats.org/officeDocument/2006/relationships/tags" Target="../tags/tag472.xml"/><Relationship Id="rId125" Type="http://schemas.openxmlformats.org/officeDocument/2006/relationships/tags" Target="../tags/tag125.xml"/><Relationship Id="rId332" Type="http://schemas.openxmlformats.org/officeDocument/2006/relationships/tags" Target="../tags/tag332.xml"/><Relationship Id="rId777" Type="http://schemas.openxmlformats.org/officeDocument/2006/relationships/tags" Target="../tags/tag777.xml"/><Relationship Id="rId637" Type="http://schemas.openxmlformats.org/officeDocument/2006/relationships/tags" Target="../tags/tag637.xml"/><Relationship Id="rId276" Type="http://schemas.openxmlformats.org/officeDocument/2006/relationships/tags" Target="../tags/tag276.xml"/><Relationship Id="rId483" Type="http://schemas.openxmlformats.org/officeDocument/2006/relationships/tags" Target="../tags/tag483.xml"/><Relationship Id="rId690" Type="http://schemas.openxmlformats.org/officeDocument/2006/relationships/tags" Target="../tags/tag690.xml"/><Relationship Id="rId704" Type="http://schemas.openxmlformats.org/officeDocument/2006/relationships/tags" Target="../tags/tag704.xml"/><Relationship Id="rId40" Type="http://schemas.openxmlformats.org/officeDocument/2006/relationships/tags" Target="../tags/tag40.xml"/><Relationship Id="rId136" Type="http://schemas.openxmlformats.org/officeDocument/2006/relationships/tags" Target="../tags/tag136.xml"/><Relationship Id="rId343" Type="http://schemas.openxmlformats.org/officeDocument/2006/relationships/tags" Target="../tags/tag343.xml"/><Relationship Id="rId550" Type="http://schemas.openxmlformats.org/officeDocument/2006/relationships/tags" Target="../tags/tag550.xml"/><Relationship Id="rId788" Type="http://schemas.openxmlformats.org/officeDocument/2006/relationships/tags" Target="../tags/tag788.xml"/><Relationship Id="rId203" Type="http://schemas.openxmlformats.org/officeDocument/2006/relationships/tags" Target="../tags/tag203.xml"/><Relationship Id="rId648" Type="http://schemas.openxmlformats.org/officeDocument/2006/relationships/tags" Target="../tags/tag648.xml"/><Relationship Id="rId287" Type="http://schemas.openxmlformats.org/officeDocument/2006/relationships/tags" Target="../tags/tag287.xml"/><Relationship Id="rId410" Type="http://schemas.openxmlformats.org/officeDocument/2006/relationships/tags" Target="../tags/tag410.xml"/><Relationship Id="rId494" Type="http://schemas.openxmlformats.org/officeDocument/2006/relationships/tags" Target="../tags/tag494.xml"/><Relationship Id="rId508" Type="http://schemas.openxmlformats.org/officeDocument/2006/relationships/tags" Target="../tags/tag508.xml"/><Relationship Id="rId715" Type="http://schemas.openxmlformats.org/officeDocument/2006/relationships/tags" Target="../tags/tag715.xml"/><Relationship Id="rId147" Type="http://schemas.openxmlformats.org/officeDocument/2006/relationships/tags" Target="../tags/tag147.xml"/><Relationship Id="rId354" Type="http://schemas.openxmlformats.org/officeDocument/2006/relationships/tags" Target="../tags/tag354.xml"/><Relationship Id="rId799" Type="http://schemas.openxmlformats.org/officeDocument/2006/relationships/tags" Target="../tags/tag799.xml"/><Relationship Id="rId51" Type="http://schemas.openxmlformats.org/officeDocument/2006/relationships/tags" Target="../tags/tag51.xml"/><Relationship Id="rId561" Type="http://schemas.openxmlformats.org/officeDocument/2006/relationships/tags" Target="../tags/tag561.xml"/><Relationship Id="rId659" Type="http://schemas.openxmlformats.org/officeDocument/2006/relationships/tags" Target="../tags/tag659.xml"/><Relationship Id="rId214" Type="http://schemas.openxmlformats.org/officeDocument/2006/relationships/tags" Target="../tags/tag214.xml"/><Relationship Id="rId298" Type="http://schemas.openxmlformats.org/officeDocument/2006/relationships/tags" Target="../tags/tag298.xml"/><Relationship Id="rId421" Type="http://schemas.openxmlformats.org/officeDocument/2006/relationships/tags" Target="../tags/tag421.xml"/><Relationship Id="rId519" Type="http://schemas.openxmlformats.org/officeDocument/2006/relationships/tags" Target="../tags/tag519.xml"/><Relationship Id="rId158" Type="http://schemas.openxmlformats.org/officeDocument/2006/relationships/tags" Target="../tags/tag158.xml"/><Relationship Id="rId726" Type="http://schemas.openxmlformats.org/officeDocument/2006/relationships/tags" Target="../tags/tag726.xml"/><Relationship Id="rId62" Type="http://schemas.openxmlformats.org/officeDocument/2006/relationships/tags" Target="../tags/tag62.xml"/><Relationship Id="rId365" Type="http://schemas.openxmlformats.org/officeDocument/2006/relationships/tags" Target="../tags/tag365.xml"/><Relationship Id="rId572" Type="http://schemas.openxmlformats.org/officeDocument/2006/relationships/tags" Target="../tags/tag572.xml"/><Relationship Id="rId225" Type="http://schemas.openxmlformats.org/officeDocument/2006/relationships/tags" Target="../tags/tag225.xml"/><Relationship Id="rId432" Type="http://schemas.openxmlformats.org/officeDocument/2006/relationships/tags" Target="../tags/tag432.xml"/><Relationship Id="rId737" Type="http://schemas.openxmlformats.org/officeDocument/2006/relationships/tags" Target="../tags/tag737.xml"/><Relationship Id="rId73" Type="http://schemas.openxmlformats.org/officeDocument/2006/relationships/tags" Target="../tags/tag73.xml"/><Relationship Id="rId169" Type="http://schemas.openxmlformats.org/officeDocument/2006/relationships/tags" Target="../tags/tag169.xml"/><Relationship Id="rId376" Type="http://schemas.openxmlformats.org/officeDocument/2006/relationships/tags" Target="../tags/tag376.xml"/><Relationship Id="rId583" Type="http://schemas.openxmlformats.org/officeDocument/2006/relationships/tags" Target="../tags/tag583.xml"/><Relationship Id="rId790" Type="http://schemas.openxmlformats.org/officeDocument/2006/relationships/tags" Target="../tags/tag790.xml"/><Relationship Id="rId804" Type="http://schemas.openxmlformats.org/officeDocument/2006/relationships/tags" Target="../tags/tag804.xml"/><Relationship Id="rId4" Type="http://schemas.openxmlformats.org/officeDocument/2006/relationships/tags" Target="../tags/tag4.xml"/><Relationship Id="rId236" Type="http://schemas.openxmlformats.org/officeDocument/2006/relationships/tags" Target="../tags/tag236.xml"/><Relationship Id="rId443" Type="http://schemas.openxmlformats.org/officeDocument/2006/relationships/tags" Target="../tags/tag443.xml"/><Relationship Id="rId650" Type="http://schemas.openxmlformats.org/officeDocument/2006/relationships/tags" Target="../tags/tag650.xml"/><Relationship Id="rId303" Type="http://schemas.openxmlformats.org/officeDocument/2006/relationships/tags" Target="../tags/tag303.xml"/><Relationship Id="rId748" Type="http://schemas.openxmlformats.org/officeDocument/2006/relationships/tags" Target="../tags/tag748.xml"/><Relationship Id="rId84" Type="http://schemas.openxmlformats.org/officeDocument/2006/relationships/tags" Target="../tags/tag84.xml"/><Relationship Id="rId387" Type="http://schemas.openxmlformats.org/officeDocument/2006/relationships/tags" Target="../tags/tag387.xml"/><Relationship Id="rId510" Type="http://schemas.openxmlformats.org/officeDocument/2006/relationships/tags" Target="../tags/tag510.xml"/><Relationship Id="rId594" Type="http://schemas.openxmlformats.org/officeDocument/2006/relationships/tags" Target="../tags/tag594.xml"/><Relationship Id="rId608" Type="http://schemas.openxmlformats.org/officeDocument/2006/relationships/tags" Target="../tags/tag608.xml"/><Relationship Id="rId815" Type="http://schemas.openxmlformats.org/officeDocument/2006/relationships/tags" Target="../tags/tag815.xml"/><Relationship Id="rId247" Type="http://schemas.openxmlformats.org/officeDocument/2006/relationships/tags" Target="../tags/tag247.xml"/><Relationship Id="rId107" Type="http://schemas.openxmlformats.org/officeDocument/2006/relationships/tags" Target="../tags/tag107.xml"/><Relationship Id="rId454" Type="http://schemas.openxmlformats.org/officeDocument/2006/relationships/tags" Target="../tags/tag454.xml"/><Relationship Id="rId661" Type="http://schemas.openxmlformats.org/officeDocument/2006/relationships/tags" Target="../tags/tag661.xml"/><Relationship Id="rId759" Type="http://schemas.openxmlformats.org/officeDocument/2006/relationships/tags" Target="../tags/tag759.xml"/><Relationship Id="rId11" Type="http://schemas.openxmlformats.org/officeDocument/2006/relationships/tags" Target="../tags/tag11.xml"/><Relationship Id="rId314" Type="http://schemas.openxmlformats.org/officeDocument/2006/relationships/tags" Target="../tags/tag314.xml"/><Relationship Id="rId398" Type="http://schemas.openxmlformats.org/officeDocument/2006/relationships/tags" Target="../tags/tag398.xml"/><Relationship Id="rId521" Type="http://schemas.openxmlformats.org/officeDocument/2006/relationships/tags" Target="../tags/tag521.xml"/><Relationship Id="rId619" Type="http://schemas.openxmlformats.org/officeDocument/2006/relationships/tags" Target="../tags/tag619.xml"/><Relationship Id="rId95" Type="http://schemas.openxmlformats.org/officeDocument/2006/relationships/tags" Target="../tags/tag95.xml"/><Relationship Id="rId160" Type="http://schemas.openxmlformats.org/officeDocument/2006/relationships/tags" Target="../tags/tag160.xml"/><Relationship Id="rId826" Type="http://schemas.openxmlformats.org/officeDocument/2006/relationships/tags" Target="../tags/tag826.xml"/><Relationship Id="rId258" Type="http://schemas.openxmlformats.org/officeDocument/2006/relationships/tags" Target="../tags/tag258.xml"/><Relationship Id="rId465" Type="http://schemas.openxmlformats.org/officeDocument/2006/relationships/tags" Target="../tags/tag465.xml"/><Relationship Id="rId672" Type="http://schemas.openxmlformats.org/officeDocument/2006/relationships/tags" Target="../tags/tag672.xml"/><Relationship Id="rId22" Type="http://schemas.openxmlformats.org/officeDocument/2006/relationships/tags" Target="../tags/tag22.xml"/><Relationship Id="rId118" Type="http://schemas.openxmlformats.org/officeDocument/2006/relationships/tags" Target="../tags/tag118.xml"/><Relationship Id="rId325" Type="http://schemas.openxmlformats.org/officeDocument/2006/relationships/tags" Target="../tags/tag325.xml"/><Relationship Id="rId532" Type="http://schemas.openxmlformats.org/officeDocument/2006/relationships/tags" Target="../tags/tag532.xml"/><Relationship Id="rId171" Type="http://schemas.openxmlformats.org/officeDocument/2006/relationships/tags" Target="../tags/tag171.xml"/><Relationship Id="rId837" Type="http://schemas.openxmlformats.org/officeDocument/2006/relationships/tags" Target="../tags/tag837.xml"/><Relationship Id="rId269" Type="http://schemas.openxmlformats.org/officeDocument/2006/relationships/tags" Target="../tags/tag269.xml"/><Relationship Id="rId476" Type="http://schemas.openxmlformats.org/officeDocument/2006/relationships/tags" Target="../tags/tag476.xml"/><Relationship Id="rId683" Type="http://schemas.openxmlformats.org/officeDocument/2006/relationships/tags" Target="../tags/tag683.xml"/><Relationship Id="rId33" Type="http://schemas.openxmlformats.org/officeDocument/2006/relationships/tags" Target="../tags/tag33.xml"/><Relationship Id="rId129" Type="http://schemas.openxmlformats.org/officeDocument/2006/relationships/tags" Target="../tags/tag129.xml"/><Relationship Id="rId336" Type="http://schemas.openxmlformats.org/officeDocument/2006/relationships/tags" Target="../tags/tag336.xml"/><Relationship Id="rId543" Type="http://schemas.openxmlformats.org/officeDocument/2006/relationships/tags" Target="../tags/tag543.xml"/><Relationship Id="rId182" Type="http://schemas.openxmlformats.org/officeDocument/2006/relationships/tags" Target="../tags/tag182.xml"/><Relationship Id="rId403" Type="http://schemas.openxmlformats.org/officeDocument/2006/relationships/tags" Target="../tags/tag403.xml"/><Relationship Id="rId750" Type="http://schemas.openxmlformats.org/officeDocument/2006/relationships/tags" Target="../tags/tag750.xml"/><Relationship Id="rId487" Type="http://schemas.openxmlformats.org/officeDocument/2006/relationships/tags" Target="../tags/tag487.xml"/><Relationship Id="rId610" Type="http://schemas.openxmlformats.org/officeDocument/2006/relationships/tags" Target="../tags/tag610.xml"/><Relationship Id="rId694" Type="http://schemas.openxmlformats.org/officeDocument/2006/relationships/tags" Target="../tags/tag694.xml"/><Relationship Id="rId708" Type="http://schemas.openxmlformats.org/officeDocument/2006/relationships/tags" Target="../tags/tag708.xml"/><Relationship Id="rId347" Type="http://schemas.openxmlformats.org/officeDocument/2006/relationships/tags" Target="../tags/tag347.xml"/><Relationship Id="rId44" Type="http://schemas.openxmlformats.org/officeDocument/2006/relationships/tags" Target="../tags/tag44.xml"/><Relationship Id="rId554" Type="http://schemas.openxmlformats.org/officeDocument/2006/relationships/tags" Target="../tags/tag554.xml"/><Relationship Id="rId761" Type="http://schemas.openxmlformats.org/officeDocument/2006/relationships/tags" Target="../tags/tag761.xml"/><Relationship Id="rId193" Type="http://schemas.openxmlformats.org/officeDocument/2006/relationships/tags" Target="../tags/tag193.xml"/><Relationship Id="rId207" Type="http://schemas.openxmlformats.org/officeDocument/2006/relationships/tags" Target="../tags/tag207.xml"/><Relationship Id="rId414" Type="http://schemas.openxmlformats.org/officeDocument/2006/relationships/tags" Target="../tags/tag414.xml"/><Relationship Id="rId498" Type="http://schemas.openxmlformats.org/officeDocument/2006/relationships/tags" Target="../tags/tag498.xml"/><Relationship Id="rId621" Type="http://schemas.openxmlformats.org/officeDocument/2006/relationships/tags" Target="../tags/tag621.xml"/><Relationship Id="rId260" Type="http://schemas.openxmlformats.org/officeDocument/2006/relationships/tags" Target="../tags/tag260.xml"/><Relationship Id="rId719" Type="http://schemas.openxmlformats.org/officeDocument/2006/relationships/tags" Target="../tags/tag719.xml"/><Relationship Id="rId55" Type="http://schemas.openxmlformats.org/officeDocument/2006/relationships/tags" Target="../tags/tag55.xml"/><Relationship Id="rId120" Type="http://schemas.openxmlformats.org/officeDocument/2006/relationships/tags" Target="../tags/tag120.xml"/><Relationship Id="rId358" Type="http://schemas.openxmlformats.org/officeDocument/2006/relationships/tags" Target="../tags/tag358.xml"/><Relationship Id="rId565" Type="http://schemas.openxmlformats.org/officeDocument/2006/relationships/tags" Target="../tags/tag565.xml"/><Relationship Id="rId772" Type="http://schemas.openxmlformats.org/officeDocument/2006/relationships/tags" Target="../tags/tag77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Electromagnetic </a:t>
            </a:r>
          </a:p>
          <a:p>
            <a:r>
              <a:rPr lang="en-GB" sz="4800" dirty="0"/>
              <a:t>Radiation</a:t>
            </a:r>
          </a:p>
          <a:p>
            <a:r>
              <a:rPr lang="en-GB" sz="4800" dirty="0"/>
              <a:t>(ACDC5009)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9150" y="-77932"/>
            <a:ext cx="4707082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23" y="1413794"/>
            <a:ext cx="10780808" cy="5230549"/>
          </a:xfrm>
        </p:spPr>
        <p:txBody>
          <a:bodyPr>
            <a:normAutofit/>
          </a:bodyPr>
          <a:lstStyle/>
          <a:p>
            <a:pPr marL="660400" indent="-571500"/>
            <a:r>
              <a:rPr lang="en-GB" sz="3200" dirty="0"/>
              <a:t>Antenna</a:t>
            </a:r>
          </a:p>
          <a:p>
            <a:pPr marL="660400" indent="-571500"/>
            <a:r>
              <a:rPr lang="en-GB" sz="3200" dirty="0"/>
              <a:t>Wire antenna</a:t>
            </a:r>
          </a:p>
          <a:p>
            <a:pPr marL="660400" indent="-571500"/>
            <a:r>
              <a:rPr lang="en-GB" sz="3200" dirty="0"/>
              <a:t>Dipole antenna</a:t>
            </a:r>
          </a:p>
          <a:p>
            <a:pPr marL="660400" indent="-571500"/>
            <a:r>
              <a:rPr lang="en-GB" sz="3200" dirty="0"/>
              <a:t>Folded Dipole Antenna</a:t>
            </a:r>
          </a:p>
          <a:p>
            <a:pPr marL="660400" indent="-571500"/>
            <a:r>
              <a:rPr lang="en-GB" sz="3200" dirty="0"/>
              <a:t>Loop Antenna</a:t>
            </a:r>
          </a:p>
          <a:p>
            <a:pPr marL="660400" indent="-571500"/>
            <a:r>
              <a:rPr lang="en-GB" sz="3200" dirty="0"/>
              <a:t>Helical antenna</a:t>
            </a: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3627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 dirty="0"/>
              <a:t>Lecture - 11 / Electromagnetic Radiation</a:t>
            </a:r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pPr marL="514350"/>
            <a:r>
              <a:rPr lang="en-IN" sz="3200" dirty="0"/>
              <a:t>Define an antenna</a:t>
            </a:r>
          </a:p>
          <a:p>
            <a:pPr marL="514350"/>
            <a:r>
              <a:rPr lang="en-IN" sz="3200" dirty="0"/>
              <a:t>Describe the types of antenna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13267" cy="365125"/>
          </a:xfrm>
        </p:spPr>
        <p:txBody>
          <a:bodyPr/>
          <a:lstStyle/>
          <a:p>
            <a:r>
              <a:rPr lang="en-GB"/>
              <a:t>Lecture - 11 / 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Antenna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373" y="1568450"/>
            <a:ext cx="7362227" cy="4832350"/>
          </a:xfrm>
        </p:spPr>
        <p:txBody>
          <a:bodyPr>
            <a:normAutofit/>
          </a:bodyPr>
          <a:lstStyle/>
          <a:p>
            <a:r>
              <a:rPr lang="en-GB" dirty="0"/>
              <a:t>Converts </a:t>
            </a:r>
            <a:r>
              <a:rPr lang="en-GB" b="1" dirty="0"/>
              <a:t>electric current into electromagnetic (EM) waves </a:t>
            </a:r>
            <a:r>
              <a:rPr lang="en-GB" dirty="0"/>
              <a:t>and vice versa.</a:t>
            </a:r>
          </a:p>
          <a:p>
            <a:r>
              <a:rPr lang="en-GB" dirty="0"/>
              <a:t>Used for </a:t>
            </a:r>
            <a:r>
              <a:rPr lang="en-GB" b="1" dirty="0"/>
              <a:t>transmitting and receiving </a:t>
            </a:r>
            <a:r>
              <a:rPr lang="en-GB" dirty="0"/>
              <a:t>radio waves and microwaves.</a:t>
            </a:r>
          </a:p>
          <a:p>
            <a:r>
              <a:rPr lang="en-GB" dirty="0"/>
              <a:t>Design of antenna </a:t>
            </a:r>
            <a:r>
              <a:rPr lang="en-GB" b="1" dirty="0"/>
              <a:t>varies based on application and frequency range</a:t>
            </a:r>
            <a:r>
              <a:rPr lang="en-GB" dirty="0"/>
              <a:t>.</a:t>
            </a:r>
          </a:p>
          <a:p>
            <a:r>
              <a:rPr lang="en-GB" b="1" dirty="0"/>
              <a:t>Applications:</a:t>
            </a:r>
            <a:r>
              <a:rPr lang="en-GB" dirty="0"/>
              <a:t> Radio / TV broadcasting, wireless networks, radar, satellite communication</a:t>
            </a:r>
            <a:r>
              <a:rPr lang="en-GB" b="1" i="0" dirty="0">
                <a:solidFill>
                  <a:srgbClr val="0D0D0D"/>
                </a:solidFill>
                <a:effectLst/>
              </a:rPr>
              <a:t>. </a:t>
            </a:r>
            <a:endParaRPr lang="en-GB" sz="2800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657063" cy="365125"/>
          </a:xfrm>
        </p:spPr>
        <p:txBody>
          <a:bodyPr/>
          <a:lstStyle/>
          <a:p>
            <a:r>
              <a:rPr lang="fr-FR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88E6CD-0F6F-4A95-C3AD-ABDEC3B8B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368" y="1147823"/>
            <a:ext cx="4419632" cy="479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996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Antenna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372" y="1329968"/>
            <a:ext cx="11239627" cy="50708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/>
              <a:t>When the antenna and transmission line are </a:t>
            </a:r>
            <a:r>
              <a:rPr lang="en-GB" b="1" dirty="0"/>
              <a:t>not impedance matched</a:t>
            </a:r>
            <a:r>
              <a:rPr lang="en-GB" dirty="0"/>
              <a:t>, part of the signal is reflected back instead of being transmitted.</a:t>
            </a:r>
          </a:p>
          <a:p>
            <a:pPr>
              <a:lnSpc>
                <a:spcPct val="100000"/>
              </a:lnSpc>
            </a:pPr>
            <a:r>
              <a:rPr lang="en-GB" dirty="0"/>
              <a:t>These reflected waves combine with the incoming waves, forming </a:t>
            </a:r>
            <a:r>
              <a:rPr lang="en-GB" b="1" dirty="0"/>
              <a:t>standing waves</a:t>
            </a:r>
            <a:r>
              <a:rPr lang="en-GB" dirty="0"/>
              <a:t> along the transmission line.</a:t>
            </a:r>
          </a:p>
          <a:p>
            <a:pPr>
              <a:lnSpc>
                <a:spcPct val="100000"/>
              </a:lnSpc>
            </a:pPr>
            <a:r>
              <a:rPr lang="en-GB" dirty="0"/>
              <a:t>Standing waves cause </a:t>
            </a:r>
            <a:r>
              <a:rPr lang="en-GB" b="1" dirty="0"/>
              <a:t>uneven power distribution</a:t>
            </a:r>
            <a:r>
              <a:rPr lang="en-GB" dirty="0"/>
              <a:t>, leading to energy being stored instead of radiated.</a:t>
            </a:r>
          </a:p>
          <a:p>
            <a:pPr>
              <a:lnSpc>
                <a:spcPct val="100000"/>
              </a:lnSpc>
            </a:pPr>
            <a:r>
              <a:rPr lang="en-GB" dirty="0"/>
              <a:t>As a result, </a:t>
            </a:r>
            <a:r>
              <a:rPr lang="en-GB" b="1" dirty="0"/>
              <a:t>power loss increases</a:t>
            </a:r>
            <a:r>
              <a:rPr lang="en-GB" dirty="0"/>
              <a:t> and system efficiency decreases.</a:t>
            </a:r>
          </a:p>
          <a:p>
            <a:pPr>
              <a:lnSpc>
                <a:spcPct val="100000"/>
              </a:lnSpc>
            </a:pPr>
            <a:r>
              <a:rPr lang="en-GB" dirty="0"/>
              <a:t>Proper </a:t>
            </a:r>
            <a:r>
              <a:rPr lang="en-GB" b="1" dirty="0"/>
              <a:t>impedance matching </a:t>
            </a:r>
            <a:r>
              <a:rPr lang="en-GB" dirty="0"/>
              <a:t>reduces reflections and improves power transfer.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176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Types of Antenna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372" y="1329968"/>
            <a:ext cx="11239627" cy="5070832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sz="2800" b="0" i="0" dirty="0">
                <a:solidFill>
                  <a:srgbClr val="0D0D0D"/>
                </a:solidFill>
                <a:effectLst/>
              </a:rPr>
              <a:t>Antennas can be classified based on their </a:t>
            </a:r>
            <a:r>
              <a:rPr lang="en-GB" sz="2800" b="1" i="0" dirty="0">
                <a:solidFill>
                  <a:srgbClr val="0D0D0D"/>
                </a:solidFill>
                <a:effectLst/>
              </a:rPr>
              <a:t>physical structure, operating frequency, directional characteristics, polarisation, and application</a:t>
            </a:r>
            <a:r>
              <a:rPr lang="en-GB" sz="2800" b="0" i="0" dirty="0">
                <a:solidFill>
                  <a:srgbClr val="0D0D0D"/>
                </a:solidFill>
                <a:effectLst/>
              </a:rPr>
              <a:t>. </a:t>
            </a:r>
          </a:p>
          <a:p>
            <a:pPr marL="88900" indent="0">
              <a:buNone/>
            </a:pPr>
            <a:r>
              <a:rPr lang="en-GB" b="1" dirty="0">
                <a:solidFill>
                  <a:srgbClr val="0D0D0D"/>
                </a:solidFill>
                <a:cs typeface="Times New Roman" panose="02020603050405020304" pitchFamily="18" charset="0"/>
              </a:rPr>
              <a:t>Physical Structure:</a:t>
            </a:r>
            <a:endParaRPr lang="en-IN" sz="4000" b="1" dirty="0">
              <a:solidFill>
                <a:srgbClr val="0D0D0D"/>
              </a:solidFill>
              <a:cs typeface="Times New Roman" panose="02020603050405020304" pitchFamily="18" charset="0"/>
            </a:endParaRPr>
          </a:p>
          <a:p>
            <a:pPr marL="88900" indent="0">
              <a:buNone/>
            </a:pPr>
            <a:r>
              <a:rPr lang="en-IN" dirty="0">
                <a:solidFill>
                  <a:srgbClr val="0D0D0D"/>
                </a:solidFill>
                <a:cs typeface="Times New Roman" panose="02020603050405020304" pitchFamily="18" charset="0"/>
              </a:rPr>
              <a:t>Based on the Physical structure antennas are classified as</a:t>
            </a:r>
          </a:p>
          <a:p>
            <a:pPr marL="374650" indent="-285750"/>
            <a:r>
              <a:rPr lang="pt-BR" dirty="0">
                <a:cs typeface="Times New Roman" panose="02020603050405020304" pitchFamily="18" charset="0"/>
              </a:rPr>
              <a:t>Wire antennas</a:t>
            </a:r>
          </a:p>
          <a:p>
            <a:pPr marL="374650" indent="-285750"/>
            <a:r>
              <a:rPr lang="pt-BR" dirty="0">
                <a:cs typeface="Times New Roman" panose="02020603050405020304" pitchFamily="18" charset="0"/>
              </a:rPr>
              <a:t>Aperture antennas</a:t>
            </a:r>
          </a:p>
          <a:p>
            <a:pPr marL="374650" indent="-285750"/>
            <a:r>
              <a:rPr lang="pt-BR" dirty="0">
                <a:cs typeface="Times New Roman" panose="02020603050405020304" pitchFamily="18" charset="0"/>
              </a:rPr>
              <a:t>Reflector antennas</a:t>
            </a:r>
          </a:p>
          <a:p>
            <a:pPr marL="374650" indent="-285750"/>
            <a:r>
              <a:rPr lang="pt-BR" dirty="0">
                <a:cs typeface="Times New Roman" panose="02020603050405020304" pitchFamily="18" charset="0"/>
              </a:rPr>
              <a:t>Lens antennas</a:t>
            </a:r>
          </a:p>
          <a:p>
            <a:pPr marL="374650" indent="-285750"/>
            <a:r>
              <a:rPr lang="pt-BR" dirty="0">
                <a:cs typeface="Times New Roman" panose="02020603050405020304" pitchFamily="18" charset="0"/>
              </a:rPr>
              <a:t>Micro strip antennas</a:t>
            </a:r>
          </a:p>
          <a:p>
            <a:pPr marL="374650" indent="-285750"/>
            <a:r>
              <a:rPr lang="pt-BR" dirty="0">
                <a:cs typeface="Times New Roman" panose="02020603050405020304" pitchFamily="18" charset="0"/>
              </a:rPr>
              <a:t>Array antennas</a:t>
            </a:r>
            <a:endParaRPr lang="en-GB" dirty="0"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GB" b="1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532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Wire Antenna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679" y="1538907"/>
            <a:ext cx="7358474" cy="4922874"/>
          </a:xfrm>
        </p:spPr>
        <p:txBody>
          <a:bodyPr>
            <a:normAutofit/>
          </a:bodyPr>
          <a:lstStyle/>
          <a:p>
            <a:pPr marL="546100" indent="-457200"/>
            <a:r>
              <a:rPr lang="en-GB" dirty="0">
                <a:solidFill>
                  <a:srgbClr val="0D0D0D"/>
                </a:solidFill>
              </a:rPr>
              <a:t>Uses conductive wires to </a:t>
            </a:r>
            <a:r>
              <a:rPr lang="en-GB" b="1" dirty="0">
                <a:solidFill>
                  <a:srgbClr val="0D0D0D"/>
                </a:solidFill>
              </a:rPr>
              <a:t>transmit and receive RF signals</a:t>
            </a:r>
          </a:p>
          <a:p>
            <a:pPr marL="546100" indent="-457200"/>
            <a:r>
              <a:rPr lang="en-GB" dirty="0">
                <a:solidFill>
                  <a:srgbClr val="0D0D0D"/>
                </a:solidFill>
              </a:rPr>
              <a:t>Converts </a:t>
            </a:r>
            <a:r>
              <a:rPr lang="en-GB" b="1" dirty="0">
                <a:solidFill>
                  <a:srgbClr val="0D0D0D"/>
                </a:solidFill>
              </a:rPr>
              <a:t>electric current </a:t>
            </a:r>
            <a:r>
              <a:rPr lang="en-GB" dirty="0">
                <a:solidFill>
                  <a:srgbClr val="0D0D0D"/>
                </a:solidFill>
              </a:rPr>
              <a:t>→ </a:t>
            </a:r>
            <a:r>
              <a:rPr lang="en-GB" b="1" dirty="0">
                <a:solidFill>
                  <a:srgbClr val="0D0D0D"/>
                </a:solidFill>
              </a:rPr>
              <a:t>electromagnetic waves</a:t>
            </a:r>
          </a:p>
          <a:p>
            <a:pPr marL="546100" indent="-457200"/>
            <a:r>
              <a:rPr lang="en-GB" b="1" dirty="0">
                <a:solidFill>
                  <a:srgbClr val="0D0D0D"/>
                </a:solidFill>
              </a:rPr>
              <a:t>Radiation</a:t>
            </a:r>
            <a:r>
              <a:rPr lang="en-GB" dirty="0">
                <a:solidFill>
                  <a:srgbClr val="0D0D0D"/>
                </a:solidFill>
              </a:rPr>
              <a:t> produced by </a:t>
            </a:r>
            <a:r>
              <a:rPr lang="en-GB" b="1" dirty="0">
                <a:solidFill>
                  <a:srgbClr val="0D0D0D"/>
                </a:solidFill>
              </a:rPr>
              <a:t>electric and magnetic field </a:t>
            </a:r>
            <a:r>
              <a:rPr lang="en-GB" dirty="0">
                <a:solidFill>
                  <a:srgbClr val="0D0D0D"/>
                </a:solidFill>
              </a:rPr>
              <a:t>interaction</a:t>
            </a:r>
          </a:p>
          <a:p>
            <a:pPr marL="546100" indent="-457200"/>
            <a:r>
              <a:rPr lang="en-GB" dirty="0">
                <a:solidFill>
                  <a:srgbClr val="0D0D0D"/>
                </a:solidFill>
              </a:rPr>
              <a:t>Common types: Dipole, Loop, Helical</a:t>
            </a:r>
          </a:p>
          <a:p>
            <a:pPr marL="546100" indent="-457200"/>
            <a:r>
              <a:rPr lang="en-GB" b="1" dirty="0">
                <a:solidFill>
                  <a:srgbClr val="0D0D0D"/>
                </a:solidFill>
              </a:rPr>
              <a:t>Simple, low-cost, and easy to construct</a:t>
            </a:r>
            <a:endParaRPr lang="en-GB" b="1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7E531F-9D51-BD74-5CEE-584F4B3A4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3483" y="1973452"/>
            <a:ext cx="4289645" cy="310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03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Dipole antenna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DF654-E495-73CA-91D9-0CC487DC2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748" y="1380931"/>
            <a:ext cx="9392940" cy="5029808"/>
          </a:xfrm>
        </p:spPr>
        <p:txBody>
          <a:bodyPr>
            <a:normAutofit lnSpcReduction="10000"/>
          </a:bodyPr>
          <a:lstStyle/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Consists of a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straight conductive wire </a:t>
            </a:r>
            <a:r>
              <a:rPr lang="en-GB" b="0" i="0" dirty="0">
                <a:solidFill>
                  <a:srgbClr val="0D0D0D"/>
                </a:solidFill>
                <a:effectLst/>
              </a:rPr>
              <a:t>divided into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two equal halves.</a:t>
            </a:r>
          </a:p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The two halves extend in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opposite directions </a:t>
            </a:r>
            <a:r>
              <a:rPr lang="en-GB" b="0" i="0" dirty="0">
                <a:solidFill>
                  <a:srgbClr val="0D0D0D"/>
                </a:solidFill>
                <a:effectLst/>
              </a:rPr>
              <a:t>from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centre.</a:t>
            </a:r>
          </a:p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centre is the feed point</a:t>
            </a:r>
            <a:r>
              <a:rPr lang="en-GB" b="0" i="0" dirty="0">
                <a:solidFill>
                  <a:srgbClr val="0D0D0D"/>
                </a:solidFill>
                <a:effectLst/>
              </a:rPr>
              <a:t>, where the antenna connects to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transmission line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</a:t>
            </a:r>
          </a:p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Feeding at the centre gives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lower impedance </a:t>
            </a:r>
            <a:r>
              <a:rPr lang="en-GB" b="0" i="0" dirty="0">
                <a:solidFill>
                  <a:srgbClr val="0D0D0D"/>
                </a:solidFill>
                <a:effectLst/>
              </a:rPr>
              <a:t>and efficient power transfer.</a:t>
            </a:r>
          </a:p>
          <a:p>
            <a:pPr marL="88900" indent="0">
              <a:buNone/>
            </a:pPr>
            <a:r>
              <a:rPr lang="da-DK" b="1" dirty="0"/>
              <a:t>At Resonance</a:t>
            </a:r>
          </a:p>
          <a:p>
            <a:pPr marL="546100" indent="-457200"/>
            <a:r>
              <a:rPr lang="da-DK" b="1" dirty="0"/>
              <a:t>Current:</a:t>
            </a:r>
            <a:r>
              <a:rPr lang="da-DK" dirty="0"/>
              <a:t> Maximum at centre, minimum at ends </a:t>
            </a:r>
          </a:p>
          <a:p>
            <a:pPr marL="546100" indent="-457200"/>
            <a:r>
              <a:rPr lang="da-DK" b="1" dirty="0"/>
              <a:t>Voltage:</a:t>
            </a:r>
            <a:r>
              <a:rPr lang="da-DK" dirty="0"/>
              <a:t> Minimum at centre, maximum at ends</a:t>
            </a:r>
          </a:p>
          <a:p>
            <a:pPr marL="546100" indent="-457200"/>
            <a:endParaRPr lang="da-DK" dirty="0"/>
          </a:p>
          <a:p>
            <a:pPr marL="546100" indent="-457200"/>
            <a:endParaRPr lang="en-GB" b="0" i="0" dirty="0">
              <a:solidFill>
                <a:srgbClr val="0D0D0D"/>
              </a:solidFill>
              <a:effectLst/>
            </a:endParaRPr>
          </a:p>
          <a:p>
            <a:pPr marL="88900" indent="0">
              <a:buNone/>
            </a:pPr>
            <a:endParaRPr lang="en-GB" b="1" dirty="0">
              <a:solidFill>
                <a:srgbClr val="0D0D0D"/>
              </a:solidFill>
            </a:endParaRPr>
          </a:p>
          <a:p>
            <a:pPr marL="571500" indent="-571500">
              <a:buAutoNum type="romanLcParenR"/>
            </a:pPr>
            <a:endParaRPr lang="en-GB" dirty="0"/>
          </a:p>
        </p:txBody>
      </p:sp>
      <p:pic>
        <p:nvPicPr>
          <p:cNvPr id="3" name="Picture 2" descr="ChatGPT: Inaccuracies in Technical Responses, Kirt's Cogitations #351 - RF  Cafe">
            <a:extLst>
              <a:ext uri="{FF2B5EF4-FFF2-40B4-BE49-F238E27FC236}">
                <a16:creationId xmlns:a16="http://schemas.microsoft.com/office/drawing/2014/main" id="{DB7AEBE9-C63B-6DEA-F33E-66C6126F8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587" y="3701024"/>
            <a:ext cx="4036465" cy="177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UHA 9105 – Tuneable UHF Half-Wave ...">
            <a:extLst>
              <a:ext uri="{FF2B5EF4-FFF2-40B4-BE49-F238E27FC236}">
                <a16:creationId xmlns:a16="http://schemas.microsoft.com/office/drawing/2014/main" id="{035CDFAB-0C41-74F9-66EB-497A80E19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437" y="1172316"/>
            <a:ext cx="3008563" cy="168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115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50FB5-0770-43DB-8698-113F884C1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8233E-2CFD-550E-00A2-EC74ACB39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Dipole antenna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BA6F83A-3743-1B96-D31D-CC647E8CD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265BF7A-BCD0-B070-9263-C11B30C1C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20346-7556-6904-2B99-C36D5E9C5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747" y="1349829"/>
            <a:ext cx="11600317" cy="5060910"/>
          </a:xfrm>
        </p:spPr>
        <p:txBody>
          <a:bodyPr>
            <a:normAutofit/>
          </a:bodyPr>
          <a:lstStyle/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Most efficient when length is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λ/2</a:t>
            </a:r>
            <a:r>
              <a:rPr lang="en-GB" b="0" i="0" dirty="0">
                <a:solidFill>
                  <a:srgbClr val="0D0D0D"/>
                </a:solidFill>
                <a:effectLst/>
              </a:rPr>
              <a:t> (or odd multiples of λ/2)</a:t>
            </a:r>
          </a:p>
          <a:p>
            <a:pPr marL="546100" indent="-457200"/>
            <a:r>
              <a:rPr lang="en-GB" b="1" i="0" dirty="0">
                <a:solidFill>
                  <a:srgbClr val="0D0D0D"/>
                </a:solidFill>
                <a:effectLst/>
              </a:rPr>
              <a:t>At resonance</a:t>
            </a:r>
            <a:r>
              <a:rPr lang="en-GB" b="0" i="0" dirty="0">
                <a:solidFill>
                  <a:srgbClr val="0D0D0D"/>
                </a:solidFill>
                <a:effectLst/>
              </a:rPr>
              <a:t>, provides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maximum radiation efficiency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</a:t>
            </a:r>
          </a:p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Exhibits good impedance matching with the transmission line.</a:t>
            </a:r>
          </a:p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Characteristics impedance ≈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73 Ω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</a:t>
            </a:r>
          </a:p>
          <a:p>
            <a:pPr marL="546100" indent="-457200"/>
            <a:r>
              <a:rPr lang="en-GB" b="0" i="0" dirty="0">
                <a:solidFill>
                  <a:srgbClr val="0D0D0D"/>
                </a:solidFill>
                <a:effectLst/>
              </a:rPr>
              <a:t>Impedance matching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reduces reflections</a:t>
            </a:r>
            <a:r>
              <a:rPr lang="en-GB" b="0" i="0" dirty="0">
                <a:solidFill>
                  <a:srgbClr val="0D0D0D"/>
                </a:solidFill>
                <a:effectLst/>
              </a:rPr>
              <a:t> and improves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power transfer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</a:t>
            </a:r>
          </a:p>
          <a:p>
            <a:pPr marL="571500" indent="-571500">
              <a:buAutoNum type="roman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4948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 Half wave dipole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51510" y="1545700"/>
                <a:ext cx="11100678" cy="5051481"/>
              </a:xfrm>
            </p:spPr>
            <p:txBody>
              <a:bodyPr>
                <a:normAutofit/>
              </a:bodyPr>
              <a:lstStyle/>
              <a:p>
                <a:pPr marL="88900" indent="0">
                  <a:buNone/>
                </a:pPr>
                <a:r>
                  <a:rPr lang="en-GB" sz="3200" b="1" i="0" dirty="0">
                    <a:solidFill>
                      <a:srgbClr val="000000"/>
                    </a:solidFill>
                    <a:effectLst/>
                  </a:rPr>
                  <a:t>Half wave dipole antenna:</a:t>
                </a:r>
              </a:p>
              <a:p>
                <a:pPr marL="546100" indent="-457200"/>
                <a:r>
                  <a:rPr lang="en-GB" dirty="0"/>
                  <a:t>It is a </a:t>
                </a:r>
                <a:r>
                  <a:rPr lang="en-GB" b="1" dirty="0"/>
                  <a:t>dipole antenna</a:t>
                </a:r>
                <a:r>
                  <a:rPr lang="en-GB" dirty="0"/>
                  <a:t> whose total length is equal to </a:t>
                </a:r>
                <a:r>
                  <a:rPr lang="en-GB" b="1" dirty="0"/>
                  <a:t>half of the wavelength </a:t>
                </a:r>
                <a:r>
                  <a:rPr lang="en-GB" dirty="0"/>
                  <a:t>(</a:t>
                </a:r>
                <a:r>
                  <a:rPr lang="en-GB" i="1" dirty="0">
                    <a:solidFill>
                      <a:srgbClr val="000000"/>
                    </a:solidFill>
                  </a:rPr>
                  <a:t>λ/2</a:t>
                </a:r>
                <a:r>
                  <a:rPr lang="en-GB" dirty="0"/>
                  <a:t>) </a:t>
                </a:r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.</a:t>
                </a:r>
              </a:p>
              <a:p>
                <a:pPr marL="546100" indent="-457200"/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The </a:t>
                </a:r>
                <a:r>
                  <a:rPr lang="en-GB" b="1" i="0" dirty="0">
                    <a:solidFill>
                      <a:srgbClr val="000000"/>
                    </a:solidFill>
                    <a:effectLst/>
                  </a:rPr>
                  <a:t>length of the total wire</a:t>
                </a:r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, which is being used as a dipole, </a:t>
                </a:r>
                <a:r>
                  <a:rPr lang="en-GB" b="1" i="0" dirty="0">
                    <a:solidFill>
                      <a:srgbClr val="000000"/>
                    </a:solidFill>
                    <a:effectLst/>
                  </a:rPr>
                  <a:t>equals half of the wavelength </a:t>
                </a:r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(</a:t>
                </a:r>
                <a:r>
                  <a:rPr lang="en-GB" b="0" i="1" dirty="0">
                    <a:solidFill>
                      <a:srgbClr val="000000"/>
                    </a:solidFill>
                    <a:effectLst/>
                  </a:rPr>
                  <a:t> λ/2</a:t>
                </a:r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). </a:t>
                </a:r>
              </a:p>
              <a:p>
                <a:pPr marL="546100" indent="-457200"/>
                <a:r>
                  <a:rPr lang="en-GB" b="0" dirty="0">
                    <a:solidFill>
                      <a:srgbClr val="000000"/>
                    </a:solidFill>
                    <a:effectLst/>
                  </a:rPr>
                  <a:t>Antenna length,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GB" b="0" i="1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i="0" dirty="0">
                  <a:solidFill>
                    <a:srgbClr val="000000"/>
                  </a:solidFill>
                  <a:effectLst/>
                </a:endParaRPr>
              </a:p>
              <a:p>
                <a:pPr marL="546100" indent="-457200"/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It is also known as </a:t>
                </a:r>
                <a:r>
                  <a:rPr lang="en-GB" b="1" i="0" dirty="0">
                    <a:solidFill>
                      <a:srgbClr val="000000"/>
                    </a:solidFill>
                    <a:effectLst/>
                  </a:rPr>
                  <a:t>Hertz dipole antenna</a:t>
                </a:r>
                <a:r>
                  <a:rPr lang="en-GB" b="0" i="0" dirty="0">
                    <a:solidFill>
                      <a:srgbClr val="000000"/>
                    </a:solidFill>
                    <a:effectLst/>
                  </a:rPr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51510" y="1545700"/>
                <a:ext cx="11100678" cy="5051481"/>
              </a:xfrm>
              <a:blipFill>
                <a:blip r:embed="rId3"/>
                <a:stretch>
                  <a:fillRect l="-604" t="-25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4270686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88C85-4091-CED7-616B-FBB65BB08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9F813-C0BA-AE2B-84C8-959D5610F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 Half wave dipole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0AA66-66EC-4F33-0502-FAC247A96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510" y="1545700"/>
            <a:ext cx="11100678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br>
              <a:rPr lang="en-GB" dirty="0"/>
            </a:br>
            <a:endParaRPr lang="en-GB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6923EC-1D55-207C-5858-26BD6FDD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18D132-E4A8-2FC5-27EA-3C691D6CA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CFB447-03DE-04C3-BE53-086E24A69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5935" y="1774863"/>
            <a:ext cx="6456065" cy="36633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4ED17E-3DB0-4F8C-A486-6B4D4584A270}"/>
              </a:ext>
            </a:extLst>
          </p:cNvPr>
          <p:cNvSpPr txBox="1"/>
          <p:nvPr/>
        </p:nvSpPr>
        <p:spPr>
          <a:xfrm>
            <a:off x="536574" y="1283206"/>
            <a:ext cx="539069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Fringing fields refer to the </a:t>
            </a:r>
            <a:r>
              <a:rPr lang="en-GB" sz="2800" b="1" dirty="0"/>
              <a:t>electric and magnetic field lines that extend beyond the physical boundaries</a:t>
            </a:r>
            <a:r>
              <a:rPr lang="en-GB" sz="2800" dirty="0"/>
              <a:t> of an antenna or conductor.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The presence of fringing fields influences the effective length and </a:t>
            </a:r>
            <a:r>
              <a:rPr lang="en-GB" sz="2800" b="1" dirty="0"/>
              <a:t>input impedance of the dipole antenna</a:t>
            </a:r>
            <a:r>
              <a:rPr lang="en-GB" sz="2800" dirty="0"/>
              <a:t>, requiring impedance matching for efficient power transfer.</a:t>
            </a:r>
          </a:p>
        </p:txBody>
      </p:sp>
    </p:spTree>
    <p:extLst>
      <p:ext uri="{BB962C8B-B14F-4D97-AF65-F5344CB8AC3E}">
        <p14:creationId xmlns:p14="http://schemas.microsoft.com/office/powerpoint/2010/main" val="584121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D6C0C-0F91-7B6E-8716-E120AC1A8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61536-5860-CA5F-42E8-F0DC22488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 Half wave dipole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02B83D-DFD3-E266-2344-D6B88E7E742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51510" y="1545700"/>
                <a:ext cx="11100678" cy="5051481"/>
              </a:xfrm>
            </p:spPr>
            <p:txBody>
              <a:bodyPr>
                <a:normAutofit/>
              </a:bodyPr>
              <a:lstStyle/>
              <a:p>
                <a:pPr marL="546100" indent="-457200"/>
                <a:r>
                  <a:rPr lang="en-GB" dirty="0"/>
                  <a:t>A </a:t>
                </a:r>
                <a:r>
                  <a:rPr lang="en-GB" b="1" dirty="0"/>
                  <a:t>thin dipole</a:t>
                </a:r>
                <a:r>
                  <a:rPr lang="en-GB" dirty="0"/>
                  <a:t> has a </a:t>
                </a:r>
                <a:r>
                  <a:rPr lang="en-GB" b="1" dirty="0"/>
                  <a:t>narrow bandwidth</a:t>
                </a:r>
                <a:r>
                  <a:rPr lang="en-GB" dirty="0"/>
                  <a:t>, meaning it is </a:t>
                </a:r>
                <a:r>
                  <a:rPr lang="en-GB" b="1" dirty="0"/>
                  <a:t>highly frequency-sensitive</a:t>
                </a:r>
                <a:r>
                  <a:rPr lang="en-GB" dirty="0"/>
                  <a:t>.</a:t>
                </a:r>
              </a:p>
              <a:p>
                <a:pPr marL="546100" indent="-457200"/>
                <a:r>
                  <a:rPr lang="en-GB" dirty="0"/>
                  <a:t>A </a:t>
                </a:r>
                <a:r>
                  <a:rPr lang="en-GB" b="1" dirty="0"/>
                  <a:t>thicker dipole</a:t>
                </a:r>
                <a:r>
                  <a:rPr lang="en-GB" dirty="0"/>
                  <a:t> supports </a:t>
                </a:r>
                <a:r>
                  <a:rPr lang="en-GB" b="1" dirty="0"/>
                  <a:t>a wider range of frequencies</a:t>
                </a:r>
                <a:r>
                  <a:rPr lang="en-GB" dirty="0"/>
                  <a:t>, making it useful for </a:t>
                </a:r>
                <a:r>
                  <a:rPr lang="en-GB" b="1" dirty="0"/>
                  <a:t>broadband applications</a:t>
                </a:r>
                <a:r>
                  <a:rPr lang="en-GB" dirty="0"/>
                  <a:t>. </a:t>
                </a:r>
              </a:p>
              <a:p>
                <a:pPr marL="88900" indent="0">
                  <a:buNone/>
                </a:pPr>
                <a:r>
                  <a:rPr lang="en-GB" dirty="0">
                    <a:solidFill>
                      <a:schemeClr val="tx1"/>
                    </a:solidFill>
                  </a:rPr>
                  <a:t>Resonance Frequency can be determined using</a:t>
                </a:r>
              </a:p>
              <a:p>
                <a:pPr marL="8890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GB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tx1"/>
                  </a:solidFill>
                </a:endParaRPr>
              </a:p>
              <a:p>
                <a:pPr marL="88900" indent="0">
                  <a:buNone/>
                </a:pPr>
                <a:r>
                  <a:rPr lang="en-GB" dirty="0">
                    <a:solidFill>
                      <a:schemeClr val="tx1"/>
                    </a:solidFill>
                  </a:rPr>
                  <a:t> </a:t>
                </a:r>
                <a:r>
                  <a:rPr lang="en-GB" sz="3000" dirty="0">
                    <a:solidFill>
                      <a:schemeClr val="tx1"/>
                    </a:solidFill>
                  </a:rPr>
                  <a:t>where </a:t>
                </a:r>
              </a:p>
              <a:p>
                <a:pPr marL="546100" lvl="1" indent="0">
                  <a:buNone/>
                </a:pPr>
                <a:r>
                  <a:rPr lang="en-GB" sz="2600" dirty="0">
                    <a:solidFill>
                      <a:schemeClr val="tx1"/>
                    </a:solidFill>
                  </a:rPr>
                  <a:t>f -</a:t>
                </a:r>
                <a:r>
                  <a:rPr lang="en-GB" sz="2600" dirty="0"/>
                  <a:t> </a:t>
                </a:r>
                <a:r>
                  <a:rPr lang="en-GB" sz="2600" dirty="0">
                    <a:solidFill>
                      <a:schemeClr val="tx1"/>
                    </a:solidFill>
                  </a:rPr>
                  <a:t>resonant frequency, </a:t>
                </a:r>
              </a:p>
              <a:p>
                <a:pPr marL="546100" lvl="1" indent="0">
                  <a:buNone/>
                </a:pPr>
                <a:r>
                  <a:rPr lang="en-GB" sz="2600" dirty="0">
                    <a:solidFill>
                      <a:schemeClr val="tx1"/>
                    </a:solidFill>
                  </a:rPr>
                  <a:t>c -</a:t>
                </a:r>
                <a:r>
                  <a:rPr lang="en-GB" sz="2600" dirty="0"/>
                  <a:t> </a:t>
                </a:r>
                <a:r>
                  <a:rPr lang="en-GB" sz="2600" dirty="0">
                    <a:solidFill>
                      <a:schemeClr val="tx1"/>
                    </a:solidFill>
                  </a:rPr>
                  <a:t>speed of light, </a:t>
                </a:r>
              </a:p>
              <a:p>
                <a:pPr marL="546100" lvl="1" indent="0">
                  <a:buNone/>
                </a:pP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GB" sz="2600" dirty="0">
                    <a:solidFill>
                      <a:schemeClr val="tx1"/>
                    </a:solidFill>
                  </a:rPr>
                  <a:t>-</a:t>
                </a:r>
                <a:r>
                  <a:rPr lang="en-GB" sz="2600" dirty="0"/>
                  <a:t> </a:t>
                </a:r>
                <a:r>
                  <a:rPr lang="en-GB" sz="2600" dirty="0">
                    <a:solidFill>
                      <a:schemeClr val="tx1"/>
                    </a:solidFill>
                  </a:rPr>
                  <a:t>wavelength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02B83D-DFD3-E266-2344-D6B88E7E742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51510" y="1545700"/>
                <a:ext cx="11100678" cy="5051481"/>
              </a:xfrm>
              <a:blipFill>
                <a:blip r:embed="rId3"/>
                <a:stretch>
                  <a:fillRect l="-329" t="-2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DB1FAB-CDB4-6A00-FCAD-376661C2B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2BCC49-FF2C-49D5-4095-54925F841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145871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F0F32-E77B-B41B-A9C9-7996BCCD0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E2B76-87D1-E2E9-EF60-3D40C4F4C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 Half wave dipole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DAEBA-3D9D-3338-BA80-D14AD3B9D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458" y="1545700"/>
            <a:ext cx="11364730" cy="5051481"/>
          </a:xfrm>
        </p:spPr>
        <p:txBody>
          <a:bodyPr>
            <a:normAutofit/>
          </a:bodyPr>
          <a:lstStyle/>
          <a:p>
            <a:pPr marL="546100" indent="-457200"/>
            <a:r>
              <a:rPr lang="en-GB" dirty="0">
                <a:solidFill>
                  <a:schemeClr val="tx1"/>
                </a:solidFill>
              </a:rPr>
              <a:t>The directivity of a half-wave dipole is </a:t>
            </a:r>
            <a:r>
              <a:rPr lang="en-GB" b="1" dirty="0">
                <a:solidFill>
                  <a:schemeClr val="tx1"/>
                </a:solidFill>
              </a:rPr>
              <a:t>2.15 </a:t>
            </a:r>
            <a:r>
              <a:rPr lang="en-GB" b="1" dirty="0" err="1">
                <a:solidFill>
                  <a:schemeClr val="tx1"/>
                </a:solidFill>
              </a:rPr>
              <a:t>dBi</a:t>
            </a:r>
            <a:r>
              <a:rPr lang="en-GB" dirty="0">
                <a:solidFill>
                  <a:schemeClr val="tx1"/>
                </a:solidFill>
              </a:rPr>
              <a:t>, where "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" represents </a:t>
            </a:r>
            <a:r>
              <a:rPr lang="en-GB" b="1" dirty="0">
                <a:solidFill>
                  <a:schemeClr val="tx1"/>
                </a:solidFill>
              </a:rPr>
              <a:t>isotropic radiation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marL="546100" indent="-457200"/>
            <a:r>
              <a:rPr lang="en-GB" b="1" dirty="0">
                <a:solidFill>
                  <a:schemeClr val="tx1"/>
                </a:solidFill>
              </a:rPr>
              <a:t>Directivity</a:t>
            </a:r>
            <a:r>
              <a:rPr lang="en-GB" dirty="0">
                <a:solidFill>
                  <a:schemeClr val="tx1"/>
                </a:solidFill>
              </a:rPr>
              <a:t> describes the antenna's ability to </a:t>
            </a:r>
            <a:r>
              <a:rPr lang="en-GB" b="1" dirty="0">
                <a:solidFill>
                  <a:schemeClr val="tx1"/>
                </a:solidFill>
              </a:rPr>
              <a:t>concentrate radiated power in a particular direction.</a:t>
            </a:r>
          </a:p>
          <a:p>
            <a:pPr marL="546100" indent="-457200"/>
            <a:r>
              <a:rPr lang="en-GB" dirty="0">
                <a:solidFill>
                  <a:schemeClr val="tx1"/>
                </a:solidFill>
              </a:rPr>
              <a:t>Ideal for applications requiring </a:t>
            </a:r>
            <a:r>
              <a:rPr lang="en-GB" b="1" dirty="0">
                <a:solidFill>
                  <a:schemeClr val="tx1"/>
                </a:solidFill>
              </a:rPr>
              <a:t>uniform signal coverage around the antenna.</a:t>
            </a:r>
          </a:p>
          <a:p>
            <a:pPr marL="546100" indent="-457200"/>
            <a:r>
              <a:rPr lang="en-GB" dirty="0">
                <a:solidFill>
                  <a:schemeClr val="tx1"/>
                </a:solidFill>
              </a:rPr>
              <a:t>Horizontal dipole → Produces </a:t>
            </a:r>
            <a:r>
              <a:rPr lang="en-GB" b="1" dirty="0">
                <a:solidFill>
                  <a:schemeClr val="tx1"/>
                </a:solidFill>
              </a:rPr>
              <a:t>horizontally polarised waves.</a:t>
            </a:r>
          </a:p>
          <a:p>
            <a:pPr marL="546100" indent="-457200"/>
            <a:r>
              <a:rPr lang="en-GB" dirty="0">
                <a:solidFill>
                  <a:schemeClr val="tx1"/>
                </a:solidFill>
              </a:rPr>
              <a:t>Vertical dipole → Produces </a:t>
            </a:r>
            <a:r>
              <a:rPr lang="en-GB" b="1" dirty="0">
                <a:solidFill>
                  <a:schemeClr val="tx1"/>
                </a:solidFill>
              </a:rPr>
              <a:t>vertically polarised waves.</a:t>
            </a:r>
          </a:p>
          <a:p>
            <a:pPr marL="88900" indent="0">
              <a:buNone/>
            </a:pPr>
            <a:endParaRPr lang="en-GB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8E0256-2B38-76BA-8D6B-8BA8E9DF9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63E754-F602-086F-AA1B-81A6B9BC0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551024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49996" y="93185"/>
            <a:ext cx="11594969" cy="1325563"/>
          </a:xfrm>
        </p:spPr>
        <p:txBody>
          <a:bodyPr/>
          <a:lstStyle/>
          <a:p>
            <a:pPr algn="ctr"/>
            <a:r>
              <a:rPr lang="en-FI" dirty="0">
                <a:solidFill>
                  <a:schemeClr val="bg1"/>
                </a:solidFill>
              </a:rPr>
              <a:t>Join the Vevox session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05A501-7FFA-40EE-88D8-B591DF50BC1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38200" y="1798320"/>
            <a:ext cx="7340600" cy="442976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 sz="3500"/>
              <a:t>Go to </a:t>
            </a:r>
            <a:r>
              <a:rPr lang="en-GB" sz="3500" b="1"/>
              <a:t>vevox.app</a:t>
            </a:r>
            <a:endParaRPr lang="en-GB" sz="3500"/>
          </a:p>
          <a:p>
            <a:pPr algn="l"/>
            <a:endParaRPr lang="en-GB" sz="3500"/>
          </a:p>
          <a:p>
            <a:pPr algn="l"/>
            <a:r>
              <a:rPr lang="en-GB" sz="3500"/>
              <a:t>Enter the session ID: </a:t>
            </a:r>
            <a:r>
              <a:rPr lang="en-GB" sz="3500" b="1"/>
              <a:t>144-109-815</a:t>
            </a:r>
            <a:endParaRPr lang="en-GB" sz="3500"/>
          </a:p>
          <a:p>
            <a:pPr algn="l"/>
            <a:endParaRPr lang="en-GB" sz="3500"/>
          </a:p>
          <a:p>
            <a:pPr algn="l"/>
            <a:r>
              <a:rPr lang="en-GB" sz="3500"/>
              <a:t>Or scan the QR code</a:t>
            </a:r>
            <a:endParaRPr lang="en-US" sz="3500"/>
          </a:p>
        </p:txBody>
      </p:sp>
      <p:sp>
        <p:nvSpPr>
          <p:cNvPr id="5" name="Rectangle 4" descr="QR-code">
            <a:extLst>
              <a:ext uri="{FF2B5EF4-FFF2-40B4-BE49-F238E27FC236}">
                <a16:creationId xmlns:a16="http://schemas.microsoft.com/office/drawing/2014/main" id="{3CAFAEE5-9E87-49D1-91CF-CBEE1FB5808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8178800" y="1948179"/>
            <a:ext cx="2755900" cy="2755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CB0060-A3A6-4E40-ABDA-A06E4457CA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1788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545C47-B41D-4FC1-BB5B-906EE4205D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2677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4207AE-41F7-44F3-969B-DC56AFE724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83566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05CFED-E5D8-4251-9655-0041F94A5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4455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735786-D094-46EB-B9D9-813ECE506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5344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9AFAB8-3F14-402B-90FB-083ED57A3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6233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1D4140-F970-44B4-91ED-18AB45860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7122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3A97E83-E156-4293-B726-CCE10DD61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8011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8018D6-7A6C-4A3A-B086-501A23902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8900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D96D36-2F41-4D8D-9466-917E6D3CC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89789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59AAB5-7855-4F16-BA94-D0E65056D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90678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1DC24A8-A279-43CD-B589-DB5D2084CD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91567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B6B160-5C1F-4054-802D-F608F433B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92456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FD3B6EA-E3C1-4F0E-9BFD-7B482E4EE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93345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B924929-6474-4D24-B0B4-81798ABD0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94234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0B61155-E396-49D5-A903-7838E6470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95123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FAF563-E97E-43A5-B536-35A4068A93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"/>
            </p:custDataLst>
          </p:nvPr>
        </p:nvSpPr>
        <p:spPr>
          <a:xfrm>
            <a:off x="96012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1939661-D3CE-40DF-9EFC-6CB56855F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"/>
            </p:custDataLst>
          </p:nvPr>
        </p:nvSpPr>
        <p:spPr>
          <a:xfrm>
            <a:off x="96901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D9F3027-B096-4CDE-B4C5-0D509A6A0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97790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4D2C9B-F754-4196-A7CF-25E9AE200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98679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886BC32-59D1-41C0-9BD6-F17F1315A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>
            <a:off x="99568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A3E2A-57D2-4469-86A1-A7FF2D2D9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"/>
            </p:custDataLst>
          </p:nvPr>
        </p:nvSpPr>
        <p:spPr>
          <a:xfrm>
            <a:off x="100457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92680F0-FFB3-4679-82FE-A1CE7D882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"/>
            </p:custDataLst>
          </p:nvPr>
        </p:nvSpPr>
        <p:spPr>
          <a:xfrm>
            <a:off x="10134600" y="2037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3E56466-B7AA-43C8-83F2-E65788364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"/>
            </p:custDataLst>
          </p:nvPr>
        </p:nvSpPr>
        <p:spPr>
          <a:xfrm>
            <a:off x="102235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B892F3A-1175-41AF-9B76-139262CA8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"/>
            </p:custDataLst>
          </p:nvPr>
        </p:nvSpPr>
        <p:spPr>
          <a:xfrm>
            <a:off x="103124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C57CC5A-0ABA-474E-AD65-8890E6B76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"/>
            </p:custDataLst>
          </p:nvPr>
        </p:nvSpPr>
        <p:spPr>
          <a:xfrm>
            <a:off x="104013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37DDFF-40FE-42D0-832E-E6D7A06B4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"/>
            </p:custDataLst>
          </p:nvPr>
        </p:nvSpPr>
        <p:spPr>
          <a:xfrm>
            <a:off x="104902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F2C3229-8C08-44C3-B6CB-89B934313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"/>
            </p:custDataLst>
          </p:nvPr>
        </p:nvSpPr>
        <p:spPr>
          <a:xfrm>
            <a:off x="105791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593EBA-AC17-4557-9E7B-86D994C64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"/>
            </p:custDataLst>
          </p:nvPr>
        </p:nvSpPr>
        <p:spPr>
          <a:xfrm>
            <a:off x="106680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D0C1CDF-C77A-4815-B3DA-DC64213BB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"/>
            </p:custDataLst>
          </p:nvPr>
        </p:nvSpPr>
        <p:spPr>
          <a:xfrm>
            <a:off x="10756900" y="2037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4D8C273-ECAC-408E-AFB2-06C97A4FA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"/>
            </p:custDataLst>
          </p:nvPr>
        </p:nvSpPr>
        <p:spPr>
          <a:xfrm>
            <a:off x="81788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2A8B4D5-8473-40D9-99A2-1DF2979FC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"/>
            </p:custDataLst>
          </p:nvPr>
        </p:nvSpPr>
        <p:spPr>
          <a:xfrm>
            <a:off x="82677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46D4C33-2B26-434F-8980-167AF0D69D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"/>
            </p:custDataLst>
          </p:nvPr>
        </p:nvSpPr>
        <p:spPr>
          <a:xfrm>
            <a:off x="83566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768CE25-BA34-431F-B411-05CD1ABF1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"/>
            </p:custDataLst>
          </p:nvPr>
        </p:nvSpPr>
        <p:spPr>
          <a:xfrm>
            <a:off x="84455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9FD281E-F62C-471A-830E-AAF67DAA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"/>
            </p:custDataLst>
          </p:nvPr>
        </p:nvSpPr>
        <p:spPr>
          <a:xfrm>
            <a:off x="85344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C08F925-974F-46C0-962D-C63A74380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"/>
            </p:custDataLst>
          </p:nvPr>
        </p:nvSpPr>
        <p:spPr>
          <a:xfrm>
            <a:off x="86233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855CE4D-D6FA-4D46-9654-797C0F0C1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"/>
            </p:custDataLst>
          </p:nvPr>
        </p:nvSpPr>
        <p:spPr>
          <a:xfrm>
            <a:off x="87122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27D9836-8B38-4D3E-A5AD-7D4CA705B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"/>
            </p:custDataLst>
          </p:nvPr>
        </p:nvSpPr>
        <p:spPr>
          <a:xfrm>
            <a:off x="88011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B295950-FA9B-4FA9-8D94-746779926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"/>
            </p:custDataLst>
          </p:nvPr>
        </p:nvSpPr>
        <p:spPr>
          <a:xfrm>
            <a:off x="88900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FEEFF16-0A45-46ED-9F11-DE8D148577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"/>
            </p:custDataLst>
          </p:nvPr>
        </p:nvSpPr>
        <p:spPr>
          <a:xfrm>
            <a:off x="89789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7FA389-C2DB-43F6-86D8-AEC29659AA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"/>
            </p:custDataLst>
          </p:nvPr>
        </p:nvSpPr>
        <p:spPr>
          <a:xfrm>
            <a:off x="90678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9F2797C-A2AE-41C3-AC2E-8808023A1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"/>
            </p:custDataLst>
          </p:nvPr>
        </p:nvSpPr>
        <p:spPr>
          <a:xfrm>
            <a:off x="91567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317373B-DCCA-4F56-955A-4006352DC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"/>
            </p:custDataLst>
          </p:nvPr>
        </p:nvSpPr>
        <p:spPr>
          <a:xfrm>
            <a:off x="92456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78B50289-30F8-4AF7-9BD1-764560B77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"/>
            </p:custDataLst>
          </p:nvPr>
        </p:nvSpPr>
        <p:spPr>
          <a:xfrm>
            <a:off x="93345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E2993E5-F6F1-40A6-A8DB-E3E8B328E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"/>
            </p:custDataLst>
          </p:nvPr>
        </p:nvSpPr>
        <p:spPr>
          <a:xfrm>
            <a:off x="94234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3A0537F-6405-4B2F-B3A8-E8853F3AAC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"/>
            </p:custDataLst>
          </p:nvPr>
        </p:nvSpPr>
        <p:spPr>
          <a:xfrm>
            <a:off x="95123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C60A6E7-A9D6-4252-9AE4-25C17BAEDE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"/>
            </p:custDataLst>
          </p:nvPr>
        </p:nvSpPr>
        <p:spPr>
          <a:xfrm>
            <a:off x="96012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ECE5A41-C47A-498B-84B8-2595A9A4B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"/>
            </p:custDataLst>
          </p:nvPr>
        </p:nvSpPr>
        <p:spPr>
          <a:xfrm>
            <a:off x="96901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5EF1122-1451-42EC-8CC3-68A7DC5AF3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"/>
            </p:custDataLst>
          </p:nvPr>
        </p:nvSpPr>
        <p:spPr>
          <a:xfrm>
            <a:off x="97790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138ED92-8244-450C-8D10-5E5661A0FF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"/>
            </p:custDataLst>
          </p:nvPr>
        </p:nvSpPr>
        <p:spPr>
          <a:xfrm>
            <a:off x="98679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ACDE556-3211-4FDE-A3F0-B7D59907C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"/>
            </p:custDataLst>
          </p:nvPr>
        </p:nvSpPr>
        <p:spPr>
          <a:xfrm>
            <a:off x="99568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20C16CB-9807-4B72-A809-4E437975E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"/>
            </p:custDataLst>
          </p:nvPr>
        </p:nvSpPr>
        <p:spPr>
          <a:xfrm>
            <a:off x="100457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3033EB9-7EA1-4869-A03F-2D4615A15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"/>
            </p:custDataLst>
          </p:nvPr>
        </p:nvSpPr>
        <p:spPr>
          <a:xfrm>
            <a:off x="101346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9681E8F-3539-45F5-8A1E-CEB12A53C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"/>
            </p:custDataLst>
          </p:nvPr>
        </p:nvSpPr>
        <p:spPr>
          <a:xfrm>
            <a:off x="102235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AC73A21-9421-44B5-BBAB-4CE760221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"/>
            </p:custDataLst>
          </p:nvPr>
        </p:nvSpPr>
        <p:spPr>
          <a:xfrm>
            <a:off x="103124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D3C9D35-D240-4B81-9816-4EAD069AE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"/>
            </p:custDataLst>
          </p:nvPr>
        </p:nvSpPr>
        <p:spPr>
          <a:xfrm>
            <a:off x="104013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9A34560-6130-4007-B2B0-CC00EEB3BC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"/>
            </p:custDataLst>
          </p:nvPr>
        </p:nvSpPr>
        <p:spPr>
          <a:xfrm>
            <a:off x="104902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5C87170-76D3-46C2-8E7D-9EED408F5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"/>
            </p:custDataLst>
          </p:nvPr>
        </p:nvSpPr>
        <p:spPr>
          <a:xfrm>
            <a:off x="105791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8458D4C-EDA9-4483-995B-145A72CC0D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"/>
            </p:custDataLst>
          </p:nvPr>
        </p:nvSpPr>
        <p:spPr>
          <a:xfrm>
            <a:off x="10668000" y="2125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5613C74-5A9F-4433-9917-1F2746392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"/>
            </p:custDataLst>
          </p:nvPr>
        </p:nvSpPr>
        <p:spPr>
          <a:xfrm>
            <a:off x="10756900" y="2125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82D9375-FC75-46AF-92E5-434A2E26E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"/>
            </p:custDataLst>
          </p:nvPr>
        </p:nvSpPr>
        <p:spPr>
          <a:xfrm>
            <a:off x="81788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A2D78D4-8954-402F-84EC-E581208B1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"/>
            </p:custDataLst>
          </p:nvPr>
        </p:nvSpPr>
        <p:spPr>
          <a:xfrm>
            <a:off x="82677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DC35FC82-B3C7-4EA0-A33C-577931B6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"/>
            </p:custDataLst>
          </p:nvPr>
        </p:nvSpPr>
        <p:spPr>
          <a:xfrm>
            <a:off x="83566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8B35B09-9842-4683-82CF-05323FD0D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"/>
            </p:custDataLst>
          </p:nvPr>
        </p:nvSpPr>
        <p:spPr>
          <a:xfrm>
            <a:off x="84455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31EE8828-6D81-4842-B6AA-6F7262F39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"/>
            </p:custDataLst>
          </p:nvPr>
        </p:nvSpPr>
        <p:spPr>
          <a:xfrm>
            <a:off x="85344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5FA7FC8-E61C-4585-9C98-9FE9E26A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"/>
            </p:custDataLst>
          </p:nvPr>
        </p:nvSpPr>
        <p:spPr>
          <a:xfrm>
            <a:off x="86233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CBE9ADB7-E802-4AF7-80BF-5B5030EB9A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"/>
            </p:custDataLst>
          </p:nvPr>
        </p:nvSpPr>
        <p:spPr>
          <a:xfrm>
            <a:off x="87122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C4903E2-4285-476B-AB2E-8CC8F924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"/>
            </p:custDataLst>
          </p:nvPr>
        </p:nvSpPr>
        <p:spPr>
          <a:xfrm>
            <a:off x="88011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9956F20-80B6-47A8-88B3-7EEFFE44A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"/>
            </p:custDataLst>
          </p:nvPr>
        </p:nvSpPr>
        <p:spPr>
          <a:xfrm>
            <a:off x="88900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9B0BB00-DD19-4974-B88D-691BBEAD5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"/>
            </p:custDataLst>
          </p:nvPr>
        </p:nvSpPr>
        <p:spPr>
          <a:xfrm>
            <a:off x="89789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D156B7E-888E-4BF6-BB6D-69DAB10490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"/>
            </p:custDataLst>
          </p:nvPr>
        </p:nvSpPr>
        <p:spPr>
          <a:xfrm>
            <a:off x="90678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F8FE98A-EE1A-4FA3-9054-A87762B619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"/>
            </p:custDataLst>
          </p:nvPr>
        </p:nvSpPr>
        <p:spPr>
          <a:xfrm>
            <a:off x="91567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66CDE99-2913-4137-B036-A782B6781D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"/>
            </p:custDataLst>
          </p:nvPr>
        </p:nvSpPr>
        <p:spPr>
          <a:xfrm>
            <a:off x="92456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323E184-CB9F-40D1-B518-AD9CCF24C6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"/>
            </p:custDataLst>
          </p:nvPr>
        </p:nvSpPr>
        <p:spPr>
          <a:xfrm>
            <a:off x="93345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FB2D48C-2961-4B4E-BAC3-6F11AF505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"/>
            </p:custDataLst>
          </p:nvPr>
        </p:nvSpPr>
        <p:spPr>
          <a:xfrm>
            <a:off x="94234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0F8E2D5-ACA1-44B3-9413-43B23D674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"/>
            </p:custDataLst>
          </p:nvPr>
        </p:nvSpPr>
        <p:spPr>
          <a:xfrm>
            <a:off x="95123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1C669CD-BAFA-4293-9B4D-5EA67AC33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"/>
            </p:custDataLst>
          </p:nvPr>
        </p:nvSpPr>
        <p:spPr>
          <a:xfrm>
            <a:off x="96012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C8FED17-D5F1-4098-9A49-B629B73701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"/>
            </p:custDataLst>
          </p:nvPr>
        </p:nvSpPr>
        <p:spPr>
          <a:xfrm>
            <a:off x="96901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D33DD26A-626D-4E7A-AA63-344190B830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4"/>
            </p:custDataLst>
          </p:nvPr>
        </p:nvSpPr>
        <p:spPr>
          <a:xfrm>
            <a:off x="97790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E3BFFE4-568B-4B37-A078-D2DE76E1B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5"/>
            </p:custDataLst>
          </p:nvPr>
        </p:nvSpPr>
        <p:spPr>
          <a:xfrm>
            <a:off x="98679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3EDD6C44-8FAC-47F0-B74A-C9695698A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6"/>
            </p:custDataLst>
          </p:nvPr>
        </p:nvSpPr>
        <p:spPr>
          <a:xfrm>
            <a:off x="99568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4A83A474-83A0-49D3-8A27-03A007D0CB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7"/>
            </p:custDataLst>
          </p:nvPr>
        </p:nvSpPr>
        <p:spPr>
          <a:xfrm>
            <a:off x="100457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9D3DDDFA-AC88-43DA-AA24-AD7D70E2D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8"/>
            </p:custDataLst>
          </p:nvPr>
        </p:nvSpPr>
        <p:spPr>
          <a:xfrm>
            <a:off x="101346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95BEBC47-3C9E-432B-A31A-813FCB295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9"/>
            </p:custDataLst>
          </p:nvPr>
        </p:nvSpPr>
        <p:spPr>
          <a:xfrm>
            <a:off x="102235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0E27D4DD-7D82-45CB-9EC9-5F13E7E7D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0"/>
            </p:custDataLst>
          </p:nvPr>
        </p:nvSpPr>
        <p:spPr>
          <a:xfrm>
            <a:off x="103124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48F18C9E-6C3F-4060-A509-AAA5ABE2B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1"/>
            </p:custDataLst>
          </p:nvPr>
        </p:nvSpPr>
        <p:spPr>
          <a:xfrm>
            <a:off x="104013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8BB599C4-8A89-4933-9262-40AF149E0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2"/>
            </p:custDataLst>
          </p:nvPr>
        </p:nvSpPr>
        <p:spPr>
          <a:xfrm>
            <a:off x="104902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2B8CB954-1C68-463F-BC2B-F7A43E2C1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3"/>
            </p:custDataLst>
          </p:nvPr>
        </p:nvSpPr>
        <p:spPr>
          <a:xfrm>
            <a:off x="105791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3FEBBC69-1712-474C-AAA3-F05423832D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4"/>
            </p:custDataLst>
          </p:nvPr>
        </p:nvSpPr>
        <p:spPr>
          <a:xfrm>
            <a:off x="10668000" y="2214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1F0157A9-630C-4EAF-839C-76DDF42DA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5"/>
            </p:custDataLst>
          </p:nvPr>
        </p:nvSpPr>
        <p:spPr>
          <a:xfrm>
            <a:off x="10756900" y="2214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81A97D8-2E36-4CA2-A1E3-140F17E428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6"/>
            </p:custDataLst>
          </p:nvPr>
        </p:nvSpPr>
        <p:spPr>
          <a:xfrm>
            <a:off x="81788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3C234080-A990-4101-BE14-8A42A8EE3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7"/>
            </p:custDataLst>
          </p:nvPr>
        </p:nvSpPr>
        <p:spPr>
          <a:xfrm>
            <a:off x="82677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5D61107-AF9B-49EB-B797-44DA1650C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8"/>
            </p:custDataLst>
          </p:nvPr>
        </p:nvSpPr>
        <p:spPr>
          <a:xfrm>
            <a:off x="83566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FC6FA1C8-7D56-4C90-99B3-28D3B655A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9"/>
            </p:custDataLst>
          </p:nvPr>
        </p:nvSpPr>
        <p:spPr>
          <a:xfrm>
            <a:off x="84455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EF0BFA1B-23A2-4BF7-9F97-BCC7D3EF9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0"/>
            </p:custDataLst>
          </p:nvPr>
        </p:nvSpPr>
        <p:spPr>
          <a:xfrm>
            <a:off x="85344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E45012CF-BAE5-4081-8A92-C0B7D32C7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1"/>
            </p:custDataLst>
          </p:nvPr>
        </p:nvSpPr>
        <p:spPr>
          <a:xfrm>
            <a:off x="86233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D3ADC8EA-AA42-48EC-A7D3-5E4D1953A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2"/>
            </p:custDataLst>
          </p:nvPr>
        </p:nvSpPr>
        <p:spPr>
          <a:xfrm>
            <a:off x="87122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7BE91953-5217-443D-94FE-D1407F867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3"/>
            </p:custDataLst>
          </p:nvPr>
        </p:nvSpPr>
        <p:spPr>
          <a:xfrm>
            <a:off x="88011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AD8A4B7E-CC0F-4073-94B0-68051CBDBB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4"/>
            </p:custDataLst>
          </p:nvPr>
        </p:nvSpPr>
        <p:spPr>
          <a:xfrm>
            <a:off x="88900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99FB8196-3F3F-4A0D-BEA3-87D8C9903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5"/>
            </p:custDataLst>
          </p:nvPr>
        </p:nvSpPr>
        <p:spPr>
          <a:xfrm>
            <a:off x="89789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BB8CB9D-D39F-436C-8BD0-9FB6E1242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6"/>
            </p:custDataLst>
          </p:nvPr>
        </p:nvSpPr>
        <p:spPr>
          <a:xfrm>
            <a:off x="90678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7C228132-5902-4A86-8237-E0BD5270D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7"/>
            </p:custDataLst>
          </p:nvPr>
        </p:nvSpPr>
        <p:spPr>
          <a:xfrm>
            <a:off x="91567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AD11779-8EEC-451F-AF38-C54DB6282D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8"/>
            </p:custDataLst>
          </p:nvPr>
        </p:nvSpPr>
        <p:spPr>
          <a:xfrm>
            <a:off x="92456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F2EEF93E-1240-4C0F-944E-E83331C2B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9"/>
            </p:custDataLst>
          </p:nvPr>
        </p:nvSpPr>
        <p:spPr>
          <a:xfrm>
            <a:off x="93345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5638ECB4-8460-40C6-82CD-21A3BEDCC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0"/>
            </p:custDataLst>
          </p:nvPr>
        </p:nvSpPr>
        <p:spPr>
          <a:xfrm>
            <a:off x="94234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FE5B4E3B-35A3-40C3-A791-A212DF9FD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1"/>
            </p:custDataLst>
          </p:nvPr>
        </p:nvSpPr>
        <p:spPr>
          <a:xfrm>
            <a:off x="95123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B5F8AD0-00E0-41AA-86D4-D83F333AB2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2"/>
            </p:custDataLst>
          </p:nvPr>
        </p:nvSpPr>
        <p:spPr>
          <a:xfrm>
            <a:off x="96012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EFB044BD-439B-4BAE-82EE-09967D458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3"/>
            </p:custDataLst>
          </p:nvPr>
        </p:nvSpPr>
        <p:spPr>
          <a:xfrm>
            <a:off x="96901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4E51CFB-9DFC-4B58-ADCF-CE5F5A65B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4"/>
            </p:custDataLst>
          </p:nvPr>
        </p:nvSpPr>
        <p:spPr>
          <a:xfrm>
            <a:off x="97790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CB6FD24-93A3-4396-BC02-36ACCACC3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5"/>
            </p:custDataLst>
          </p:nvPr>
        </p:nvSpPr>
        <p:spPr>
          <a:xfrm>
            <a:off x="98679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A5166DA-6B6D-42F7-BEF6-0B274387FE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6"/>
            </p:custDataLst>
          </p:nvPr>
        </p:nvSpPr>
        <p:spPr>
          <a:xfrm>
            <a:off x="99568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AC7E876A-D48A-4829-8715-5FC55FB5B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7"/>
            </p:custDataLst>
          </p:nvPr>
        </p:nvSpPr>
        <p:spPr>
          <a:xfrm>
            <a:off x="100457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3B81EC11-23D1-4F45-AE57-FB619378A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8"/>
            </p:custDataLst>
          </p:nvPr>
        </p:nvSpPr>
        <p:spPr>
          <a:xfrm>
            <a:off x="101346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C32914BF-864E-41AC-A1E9-32B900021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19"/>
            </p:custDataLst>
          </p:nvPr>
        </p:nvSpPr>
        <p:spPr>
          <a:xfrm>
            <a:off x="102235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7B0B6FC5-E80B-4F42-A16A-CB0B22DDA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0"/>
            </p:custDataLst>
          </p:nvPr>
        </p:nvSpPr>
        <p:spPr>
          <a:xfrm>
            <a:off x="103124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9AFF4188-3D05-422B-99F0-48E3AABEF5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1"/>
            </p:custDataLst>
          </p:nvPr>
        </p:nvSpPr>
        <p:spPr>
          <a:xfrm>
            <a:off x="104013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8D9D9F0E-09D9-4DCF-A9B7-2D069BCBB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2"/>
            </p:custDataLst>
          </p:nvPr>
        </p:nvSpPr>
        <p:spPr>
          <a:xfrm>
            <a:off x="104902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331E619A-9E56-4F64-9E5C-22F4D8078A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3"/>
            </p:custDataLst>
          </p:nvPr>
        </p:nvSpPr>
        <p:spPr>
          <a:xfrm>
            <a:off x="105791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A25D20C6-0BED-4161-B4E0-5D00A73E5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4"/>
            </p:custDataLst>
          </p:nvPr>
        </p:nvSpPr>
        <p:spPr>
          <a:xfrm>
            <a:off x="10668000" y="2303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42B8FAB4-5ED4-4BEA-9359-855632211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5"/>
            </p:custDataLst>
          </p:nvPr>
        </p:nvSpPr>
        <p:spPr>
          <a:xfrm>
            <a:off x="10756900" y="2303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AD91E6FE-8B07-47B8-B3C7-CEFCD6D74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6"/>
            </p:custDataLst>
          </p:nvPr>
        </p:nvSpPr>
        <p:spPr>
          <a:xfrm>
            <a:off x="81788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EA61454D-FE17-4796-BE3A-11519F22C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7"/>
            </p:custDataLst>
          </p:nvPr>
        </p:nvSpPr>
        <p:spPr>
          <a:xfrm>
            <a:off x="82677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5D9BCBDC-1891-4263-BF85-6BEDB082C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8"/>
            </p:custDataLst>
          </p:nvPr>
        </p:nvSpPr>
        <p:spPr>
          <a:xfrm>
            <a:off x="83566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394F3423-093C-4EF4-9B19-3F0043FC2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29"/>
            </p:custDataLst>
          </p:nvPr>
        </p:nvSpPr>
        <p:spPr>
          <a:xfrm>
            <a:off x="84455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92E8B2DA-17AB-42D2-B7AA-8AB2EB5B2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0"/>
            </p:custDataLst>
          </p:nvPr>
        </p:nvSpPr>
        <p:spPr>
          <a:xfrm>
            <a:off x="85344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43F043E3-4ADF-4BBA-B846-3302F94B3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1"/>
            </p:custDataLst>
          </p:nvPr>
        </p:nvSpPr>
        <p:spPr>
          <a:xfrm>
            <a:off x="86233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B0E002D-3CA4-4123-81E5-8248AD016E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2"/>
            </p:custDataLst>
          </p:nvPr>
        </p:nvSpPr>
        <p:spPr>
          <a:xfrm>
            <a:off x="87122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45D9DAF-9356-45A8-BEF2-F6E87A725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3"/>
            </p:custDataLst>
          </p:nvPr>
        </p:nvSpPr>
        <p:spPr>
          <a:xfrm>
            <a:off x="88011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1DE864DA-A0DD-4F52-BCF4-6011818723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4"/>
            </p:custDataLst>
          </p:nvPr>
        </p:nvSpPr>
        <p:spPr>
          <a:xfrm>
            <a:off x="88900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E7FBC643-179A-4311-9D0C-D22D36631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5"/>
            </p:custDataLst>
          </p:nvPr>
        </p:nvSpPr>
        <p:spPr>
          <a:xfrm>
            <a:off x="89789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E2256803-5C28-4DCB-B016-CEF3FD6052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6"/>
            </p:custDataLst>
          </p:nvPr>
        </p:nvSpPr>
        <p:spPr>
          <a:xfrm>
            <a:off x="90678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AEF205C7-4A39-4B3B-B0DF-124125CE1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7"/>
            </p:custDataLst>
          </p:nvPr>
        </p:nvSpPr>
        <p:spPr>
          <a:xfrm>
            <a:off x="91567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52A4C04B-4639-4002-969B-060D32BEA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8"/>
            </p:custDataLst>
          </p:nvPr>
        </p:nvSpPr>
        <p:spPr>
          <a:xfrm>
            <a:off x="92456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9F42ED0-3C15-44FC-BBAC-B84D221DB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9"/>
            </p:custDataLst>
          </p:nvPr>
        </p:nvSpPr>
        <p:spPr>
          <a:xfrm>
            <a:off x="93345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76AB500A-690E-4A17-89EF-E8770EA5F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0"/>
            </p:custDataLst>
          </p:nvPr>
        </p:nvSpPr>
        <p:spPr>
          <a:xfrm>
            <a:off x="94234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8A7A8184-74BA-4F92-9FAF-CD0B4A4CA4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1"/>
            </p:custDataLst>
          </p:nvPr>
        </p:nvSpPr>
        <p:spPr>
          <a:xfrm>
            <a:off x="95123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834E9B1-CF54-4F0F-A527-8BC11E5DA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2"/>
            </p:custDataLst>
          </p:nvPr>
        </p:nvSpPr>
        <p:spPr>
          <a:xfrm>
            <a:off x="96012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10F95740-6C64-4930-9436-A8261602A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3"/>
            </p:custDataLst>
          </p:nvPr>
        </p:nvSpPr>
        <p:spPr>
          <a:xfrm>
            <a:off x="96901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16A8F4FB-2309-4850-BCE0-C023E67F02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4"/>
            </p:custDataLst>
          </p:nvPr>
        </p:nvSpPr>
        <p:spPr>
          <a:xfrm>
            <a:off x="97790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C59CBD3A-A5D6-40DC-AAA5-7AA1F2FA1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5"/>
            </p:custDataLst>
          </p:nvPr>
        </p:nvSpPr>
        <p:spPr>
          <a:xfrm>
            <a:off x="98679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DF5B3A51-490D-4E31-BC5C-70FD974FB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6"/>
            </p:custDataLst>
          </p:nvPr>
        </p:nvSpPr>
        <p:spPr>
          <a:xfrm>
            <a:off x="99568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DFA93EBE-9616-4E4B-AF39-8744F97D1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7"/>
            </p:custDataLst>
          </p:nvPr>
        </p:nvSpPr>
        <p:spPr>
          <a:xfrm>
            <a:off x="100457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B1D5418D-6009-4FC3-9250-E3F0DCAEC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8"/>
            </p:custDataLst>
          </p:nvPr>
        </p:nvSpPr>
        <p:spPr>
          <a:xfrm>
            <a:off x="101346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765407AA-2F44-4C5D-B496-B4EEE72CB5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49"/>
            </p:custDataLst>
          </p:nvPr>
        </p:nvSpPr>
        <p:spPr>
          <a:xfrm>
            <a:off x="102235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E750D26A-25FB-4CC3-8C2D-A4B1AAE0F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0"/>
            </p:custDataLst>
          </p:nvPr>
        </p:nvSpPr>
        <p:spPr>
          <a:xfrm>
            <a:off x="103124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9A6B9006-6E95-48D6-8857-9DC4EF4CF6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1"/>
            </p:custDataLst>
          </p:nvPr>
        </p:nvSpPr>
        <p:spPr>
          <a:xfrm>
            <a:off x="104013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F7101EEC-AD4D-4E7A-818D-98953FCE8A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2"/>
            </p:custDataLst>
          </p:nvPr>
        </p:nvSpPr>
        <p:spPr>
          <a:xfrm>
            <a:off x="104902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83C41BB3-A419-4C83-8309-63B0B66C70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3"/>
            </p:custDataLst>
          </p:nvPr>
        </p:nvSpPr>
        <p:spPr>
          <a:xfrm>
            <a:off x="105791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DE594BD1-55E1-475B-8DD4-F85E44BFC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4"/>
            </p:custDataLst>
          </p:nvPr>
        </p:nvSpPr>
        <p:spPr>
          <a:xfrm>
            <a:off x="10668000" y="2392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CA47CDC0-CABD-4FE4-B107-2D43DC72B3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5"/>
            </p:custDataLst>
          </p:nvPr>
        </p:nvSpPr>
        <p:spPr>
          <a:xfrm>
            <a:off x="10756900" y="2392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A203D990-E3DE-439F-AFB7-B5342BEC3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6"/>
            </p:custDataLst>
          </p:nvPr>
        </p:nvSpPr>
        <p:spPr>
          <a:xfrm>
            <a:off x="81788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7D56DB1F-1ADA-4E10-91FA-7C896BC1F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7"/>
            </p:custDataLst>
          </p:nvPr>
        </p:nvSpPr>
        <p:spPr>
          <a:xfrm>
            <a:off x="82677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E7DE3BD5-AB0D-469B-9A7B-1DF587BBF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8"/>
            </p:custDataLst>
          </p:nvPr>
        </p:nvSpPr>
        <p:spPr>
          <a:xfrm>
            <a:off x="83566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AF10FE4F-7158-44D9-8754-D51FB10554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9"/>
            </p:custDataLst>
          </p:nvPr>
        </p:nvSpPr>
        <p:spPr>
          <a:xfrm>
            <a:off x="84455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441DBA7C-422A-4EFC-95AC-5DBBACF65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0"/>
            </p:custDataLst>
          </p:nvPr>
        </p:nvSpPr>
        <p:spPr>
          <a:xfrm>
            <a:off x="85344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7C77FB48-0FFB-4F66-BE7F-E5FDF25D4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1"/>
            </p:custDataLst>
          </p:nvPr>
        </p:nvSpPr>
        <p:spPr>
          <a:xfrm>
            <a:off x="86233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173E7987-736D-47CE-9808-FE7895D6B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2"/>
            </p:custDataLst>
          </p:nvPr>
        </p:nvSpPr>
        <p:spPr>
          <a:xfrm>
            <a:off x="87122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B5A84F47-A114-44B2-8D17-9B3A9791D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3"/>
            </p:custDataLst>
          </p:nvPr>
        </p:nvSpPr>
        <p:spPr>
          <a:xfrm>
            <a:off x="88011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003DBD60-62E8-487A-B85E-F42F5D5FC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4"/>
            </p:custDataLst>
          </p:nvPr>
        </p:nvSpPr>
        <p:spPr>
          <a:xfrm>
            <a:off x="88900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60BBC6B5-92C0-45DB-BDD5-B80301F1F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5"/>
            </p:custDataLst>
          </p:nvPr>
        </p:nvSpPr>
        <p:spPr>
          <a:xfrm>
            <a:off x="89789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F96E2FE0-A4B1-4703-A3F2-2D9A4E3BD8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6"/>
            </p:custDataLst>
          </p:nvPr>
        </p:nvSpPr>
        <p:spPr>
          <a:xfrm>
            <a:off x="90678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3A1969F9-7E6D-4111-9227-C1232CCCB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7"/>
            </p:custDataLst>
          </p:nvPr>
        </p:nvSpPr>
        <p:spPr>
          <a:xfrm>
            <a:off x="91567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D7231050-82FF-4655-9243-FA3A86EB1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8"/>
            </p:custDataLst>
          </p:nvPr>
        </p:nvSpPr>
        <p:spPr>
          <a:xfrm>
            <a:off x="92456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25722D35-232A-4748-9A26-DB88F4ED7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69"/>
            </p:custDataLst>
          </p:nvPr>
        </p:nvSpPr>
        <p:spPr>
          <a:xfrm>
            <a:off x="93345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01C336AA-C03E-4CD7-BB21-6A927CEB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0"/>
            </p:custDataLst>
          </p:nvPr>
        </p:nvSpPr>
        <p:spPr>
          <a:xfrm>
            <a:off x="94234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424D786D-9B63-45B4-8A74-22F515486B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1"/>
            </p:custDataLst>
          </p:nvPr>
        </p:nvSpPr>
        <p:spPr>
          <a:xfrm>
            <a:off x="95123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BDFF44CD-0B29-49A0-92C5-D8ADAE06F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2"/>
            </p:custDataLst>
          </p:nvPr>
        </p:nvSpPr>
        <p:spPr>
          <a:xfrm>
            <a:off x="96012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A01CC45D-BF4C-468A-A0F8-B19EAF2DF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3"/>
            </p:custDataLst>
          </p:nvPr>
        </p:nvSpPr>
        <p:spPr>
          <a:xfrm>
            <a:off x="96901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F6A7463D-DEA0-4F35-A69D-394072F2A5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4"/>
            </p:custDataLst>
          </p:nvPr>
        </p:nvSpPr>
        <p:spPr>
          <a:xfrm>
            <a:off x="97790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B248C192-C09E-4A7E-B273-79A1505B2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5"/>
            </p:custDataLst>
          </p:nvPr>
        </p:nvSpPr>
        <p:spPr>
          <a:xfrm>
            <a:off x="98679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A6DD8B2E-3F0B-417D-ACD2-4393FF2CAA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6"/>
            </p:custDataLst>
          </p:nvPr>
        </p:nvSpPr>
        <p:spPr>
          <a:xfrm>
            <a:off x="99568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80A4AE12-A9EF-4DCF-9F26-F9D11A775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7"/>
            </p:custDataLst>
          </p:nvPr>
        </p:nvSpPr>
        <p:spPr>
          <a:xfrm>
            <a:off x="100457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AC318B03-CD02-4BA2-B02E-44DC0E0AB6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8"/>
            </p:custDataLst>
          </p:nvPr>
        </p:nvSpPr>
        <p:spPr>
          <a:xfrm>
            <a:off x="101346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BAC6C73C-B54A-4595-AD8D-F8ACD6FE58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79"/>
            </p:custDataLst>
          </p:nvPr>
        </p:nvSpPr>
        <p:spPr>
          <a:xfrm>
            <a:off x="102235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2B1116E-1B0A-4186-ACB6-A8948D5D1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0"/>
            </p:custDataLst>
          </p:nvPr>
        </p:nvSpPr>
        <p:spPr>
          <a:xfrm>
            <a:off x="103124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48202EBF-85A5-4BA7-B52A-2C644A441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1"/>
            </p:custDataLst>
          </p:nvPr>
        </p:nvSpPr>
        <p:spPr>
          <a:xfrm>
            <a:off x="104013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229DB127-792A-4733-A8C3-C346BBC7E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2"/>
            </p:custDataLst>
          </p:nvPr>
        </p:nvSpPr>
        <p:spPr>
          <a:xfrm>
            <a:off x="104902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D9CD61FE-5D2C-4E6C-BB99-DBC96E609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3"/>
            </p:custDataLst>
          </p:nvPr>
        </p:nvSpPr>
        <p:spPr>
          <a:xfrm>
            <a:off x="105791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03C8FCC5-2D73-4661-83A0-EBB4D159C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4"/>
            </p:custDataLst>
          </p:nvPr>
        </p:nvSpPr>
        <p:spPr>
          <a:xfrm>
            <a:off x="10668000" y="2481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61577130-DFF3-4122-9146-75DEB9DD3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5"/>
            </p:custDataLst>
          </p:nvPr>
        </p:nvSpPr>
        <p:spPr>
          <a:xfrm>
            <a:off x="10756900" y="2481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46BC80E3-D2F6-48E9-B466-16EF0EBA4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6"/>
            </p:custDataLst>
          </p:nvPr>
        </p:nvSpPr>
        <p:spPr>
          <a:xfrm>
            <a:off x="81788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D3C36998-1948-4ACA-A865-FA04C38A8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7"/>
            </p:custDataLst>
          </p:nvPr>
        </p:nvSpPr>
        <p:spPr>
          <a:xfrm>
            <a:off x="82677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882111F8-0211-4741-83B6-AADE74D2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8"/>
            </p:custDataLst>
          </p:nvPr>
        </p:nvSpPr>
        <p:spPr>
          <a:xfrm>
            <a:off x="83566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75A0BC30-CB73-4F7C-BB0F-7B40400B9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9"/>
            </p:custDataLst>
          </p:nvPr>
        </p:nvSpPr>
        <p:spPr>
          <a:xfrm>
            <a:off x="84455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DC03202E-0CFB-4807-A67C-F9A0F5C53E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0"/>
            </p:custDataLst>
          </p:nvPr>
        </p:nvSpPr>
        <p:spPr>
          <a:xfrm>
            <a:off x="85344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A809239C-7E99-4937-8739-87136E88B6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1"/>
            </p:custDataLst>
          </p:nvPr>
        </p:nvSpPr>
        <p:spPr>
          <a:xfrm>
            <a:off x="86233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AE4A6EC6-642E-4559-AEBE-12469620E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2"/>
            </p:custDataLst>
          </p:nvPr>
        </p:nvSpPr>
        <p:spPr>
          <a:xfrm>
            <a:off x="87122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C11B4065-A047-4F5B-BDE9-79EE49E77F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3"/>
            </p:custDataLst>
          </p:nvPr>
        </p:nvSpPr>
        <p:spPr>
          <a:xfrm>
            <a:off x="88011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0377F907-188D-4AB1-BDB1-6C91AD28F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4"/>
            </p:custDataLst>
          </p:nvPr>
        </p:nvSpPr>
        <p:spPr>
          <a:xfrm>
            <a:off x="88900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B7EF51CE-AEF6-4E7A-A509-F01937A689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5"/>
            </p:custDataLst>
          </p:nvPr>
        </p:nvSpPr>
        <p:spPr>
          <a:xfrm>
            <a:off x="89789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DFBC7D70-5295-435C-8D33-0D6963A5B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6"/>
            </p:custDataLst>
          </p:nvPr>
        </p:nvSpPr>
        <p:spPr>
          <a:xfrm>
            <a:off x="90678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25556AB2-3EF3-4205-A7C6-5C81BEB8B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7"/>
            </p:custDataLst>
          </p:nvPr>
        </p:nvSpPr>
        <p:spPr>
          <a:xfrm>
            <a:off x="91567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AD03152B-2C1E-42B7-A825-A24E8A1D9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8"/>
            </p:custDataLst>
          </p:nvPr>
        </p:nvSpPr>
        <p:spPr>
          <a:xfrm>
            <a:off x="92456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B832FAC9-6D6A-4D4E-94AB-CC18C209E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99"/>
            </p:custDataLst>
          </p:nvPr>
        </p:nvSpPr>
        <p:spPr>
          <a:xfrm>
            <a:off x="93345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726167D2-8135-47E6-BE3C-FFDA7364F9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0"/>
            </p:custDataLst>
          </p:nvPr>
        </p:nvSpPr>
        <p:spPr>
          <a:xfrm>
            <a:off x="94234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60E24DA4-836C-493D-9644-BE21DEA18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1"/>
            </p:custDataLst>
          </p:nvPr>
        </p:nvSpPr>
        <p:spPr>
          <a:xfrm>
            <a:off x="95123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60831AEA-22FF-4FE3-B71A-91FCBCAC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2"/>
            </p:custDataLst>
          </p:nvPr>
        </p:nvSpPr>
        <p:spPr>
          <a:xfrm>
            <a:off x="96012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5137F7AB-B329-4416-88DF-17B1EDD74A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3"/>
            </p:custDataLst>
          </p:nvPr>
        </p:nvSpPr>
        <p:spPr>
          <a:xfrm>
            <a:off x="96901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45BB4BD6-643D-4D8F-B509-410A6467E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4"/>
            </p:custDataLst>
          </p:nvPr>
        </p:nvSpPr>
        <p:spPr>
          <a:xfrm>
            <a:off x="97790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D3E7FFF2-52F8-4A0F-BCE9-F509C9FB2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5"/>
            </p:custDataLst>
          </p:nvPr>
        </p:nvSpPr>
        <p:spPr>
          <a:xfrm>
            <a:off x="98679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761E359A-1488-4773-984E-CC954138C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6"/>
            </p:custDataLst>
          </p:nvPr>
        </p:nvSpPr>
        <p:spPr>
          <a:xfrm>
            <a:off x="99568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F5CECCB0-41DC-4C5B-847E-D7B926AC8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7"/>
            </p:custDataLst>
          </p:nvPr>
        </p:nvSpPr>
        <p:spPr>
          <a:xfrm>
            <a:off x="100457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89E129A4-2E35-4E99-8E2A-F090937AB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8"/>
            </p:custDataLst>
          </p:nvPr>
        </p:nvSpPr>
        <p:spPr>
          <a:xfrm>
            <a:off x="10134600" y="2570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D9FDBB16-3FC4-4307-8466-9E65076DE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9"/>
            </p:custDataLst>
          </p:nvPr>
        </p:nvSpPr>
        <p:spPr>
          <a:xfrm>
            <a:off x="102235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529652AA-4054-41D2-8F26-8D123922EF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0"/>
            </p:custDataLst>
          </p:nvPr>
        </p:nvSpPr>
        <p:spPr>
          <a:xfrm>
            <a:off x="103124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C96EA8DD-41DD-49B7-9250-5F52D0273B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1"/>
            </p:custDataLst>
          </p:nvPr>
        </p:nvSpPr>
        <p:spPr>
          <a:xfrm>
            <a:off x="104013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B040C9A7-BED0-42DB-A8CC-78C52C3D7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2"/>
            </p:custDataLst>
          </p:nvPr>
        </p:nvSpPr>
        <p:spPr>
          <a:xfrm>
            <a:off x="104902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F9CD64FC-E18C-42BC-8474-095544022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3"/>
            </p:custDataLst>
          </p:nvPr>
        </p:nvSpPr>
        <p:spPr>
          <a:xfrm>
            <a:off x="105791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775B25A8-9C73-4281-AE71-1954D9335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4"/>
            </p:custDataLst>
          </p:nvPr>
        </p:nvSpPr>
        <p:spPr>
          <a:xfrm>
            <a:off x="106680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FD0DD189-3E97-4E93-944D-660C7C4C96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5"/>
            </p:custDataLst>
          </p:nvPr>
        </p:nvSpPr>
        <p:spPr>
          <a:xfrm>
            <a:off x="10756900" y="2570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F90FD4BE-CA56-4808-B61E-A6F5C284EE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6"/>
            </p:custDataLst>
          </p:nvPr>
        </p:nvSpPr>
        <p:spPr>
          <a:xfrm>
            <a:off x="81788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4999BE1D-EC7B-49A2-9BDB-E5554A7F25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7"/>
            </p:custDataLst>
          </p:nvPr>
        </p:nvSpPr>
        <p:spPr>
          <a:xfrm>
            <a:off x="82677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24CB2BFF-479F-4A5A-ACE4-4E2F95D6D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8"/>
            </p:custDataLst>
          </p:nvPr>
        </p:nvSpPr>
        <p:spPr>
          <a:xfrm>
            <a:off x="83566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04E73DFA-AC9F-49E3-98DE-20FB4A40B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19"/>
            </p:custDataLst>
          </p:nvPr>
        </p:nvSpPr>
        <p:spPr>
          <a:xfrm>
            <a:off x="84455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0" name="Rectangle 219">
            <a:extLst>
              <a:ext uri="{FF2B5EF4-FFF2-40B4-BE49-F238E27FC236}">
                <a16:creationId xmlns:a16="http://schemas.microsoft.com/office/drawing/2014/main" id="{80B7324D-3612-473D-9A00-7E019E21C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0"/>
            </p:custDataLst>
          </p:nvPr>
        </p:nvSpPr>
        <p:spPr>
          <a:xfrm>
            <a:off x="85344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82DD1A8D-90B1-49EB-990B-8C7CDB82F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1"/>
            </p:custDataLst>
          </p:nvPr>
        </p:nvSpPr>
        <p:spPr>
          <a:xfrm>
            <a:off x="86233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791BDBE2-D867-49CE-A4BA-73F09F74A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2"/>
            </p:custDataLst>
          </p:nvPr>
        </p:nvSpPr>
        <p:spPr>
          <a:xfrm>
            <a:off x="87122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4B4CA65-894F-4A28-828A-359673C06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3"/>
            </p:custDataLst>
          </p:nvPr>
        </p:nvSpPr>
        <p:spPr>
          <a:xfrm>
            <a:off x="88011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5BE5451B-C913-414B-9553-4B7BF726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4"/>
            </p:custDataLst>
          </p:nvPr>
        </p:nvSpPr>
        <p:spPr>
          <a:xfrm>
            <a:off x="88900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30EF107A-CD72-48BB-A455-582D4CAFA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5"/>
            </p:custDataLst>
          </p:nvPr>
        </p:nvSpPr>
        <p:spPr>
          <a:xfrm>
            <a:off x="89789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E15EAB39-CF28-4A62-93E0-055D288B4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6"/>
            </p:custDataLst>
          </p:nvPr>
        </p:nvSpPr>
        <p:spPr>
          <a:xfrm>
            <a:off x="90678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7" name="Rectangle 226">
            <a:extLst>
              <a:ext uri="{FF2B5EF4-FFF2-40B4-BE49-F238E27FC236}">
                <a16:creationId xmlns:a16="http://schemas.microsoft.com/office/drawing/2014/main" id="{EF1AFBA5-9E2B-40A0-91B1-FA24C8E94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7"/>
            </p:custDataLst>
          </p:nvPr>
        </p:nvSpPr>
        <p:spPr>
          <a:xfrm>
            <a:off x="91567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317B608E-A5FF-4749-883D-4D9454F5E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8"/>
            </p:custDataLst>
          </p:nvPr>
        </p:nvSpPr>
        <p:spPr>
          <a:xfrm>
            <a:off x="92456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4BD6A2A4-9CC1-4F68-BAB0-95CA7EFD6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29"/>
            </p:custDataLst>
          </p:nvPr>
        </p:nvSpPr>
        <p:spPr>
          <a:xfrm>
            <a:off x="93345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E7DF9438-2333-4FDB-846C-A349BE9AA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0"/>
            </p:custDataLst>
          </p:nvPr>
        </p:nvSpPr>
        <p:spPr>
          <a:xfrm>
            <a:off x="94234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AF22AE4C-B7FE-4608-B002-928DD6A3E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1"/>
            </p:custDataLst>
          </p:nvPr>
        </p:nvSpPr>
        <p:spPr>
          <a:xfrm>
            <a:off x="95123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B2C9BFCB-CE37-47F0-8561-1CEC93EDD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2"/>
            </p:custDataLst>
          </p:nvPr>
        </p:nvSpPr>
        <p:spPr>
          <a:xfrm>
            <a:off x="96012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97DA0F9C-E369-4D72-A109-D93895BB7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3"/>
            </p:custDataLst>
          </p:nvPr>
        </p:nvSpPr>
        <p:spPr>
          <a:xfrm>
            <a:off x="96901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CA1EA046-DCEC-4DED-8856-DEC70E116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4"/>
            </p:custDataLst>
          </p:nvPr>
        </p:nvSpPr>
        <p:spPr>
          <a:xfrm>
            <a:off x="97790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B3FD2E18-AC86-4AC1-AC57-61918CB8E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5"/>
            </p:custDataLst>
          </p:nvPr>
        </p:nvSpPr>
        <p:spPr>
          <a:xfrm>
            <a:off x="98679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5F123AA0-F7EC-4741-9F49-9320689A77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6"/>
            </p:custDataLst>
          </p:nvPr>
        </p:nvSpPr>
        <p:spPr>
          <a:xfrm>
            <a:off x="9956800" y="2659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F2656B60-25EC-4B9D-9A22-FF53601F5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7"/>
            </p:custDataLst>
          </p:nvPr>
        </p:nvSpPr>
        <p:spPr>
          <a:xfrm>
            <a:off x="10045700" y="2659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2BFDF6C6-78C6-4A86-8771-D65BA9ADE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8"/>
            </p:custDataLst>
          </p:nvPr>
        </p:nvSpPr>
        <p:spPr>
          <a:xfrm>
            <a:off x="81788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CB8387E6-0A07-41BE-8873-C5B888175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39"/>
            </p:custDataLst>
          </p:nvPr>
        </p:nvSpPr>
        <p:spPr>
          <a:xfrm>
            <a:off x="82677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8F5CCF83-561A-4BE0-BFB4-3C1F82BB01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0"/>
            </p:custDataLst>
          </p:nvPr>
        </p:nvSpPr>
        <p:spPr>
          <a:xfrm>
            <a:off x="83566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78A8FA7C-C7D8-422A-BC99-C9B5958DD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1"/>
            </p:custDataLst>
          </p:nvPr>
        </p:nvSpPr>
        <p:spPr>
          <a:xfrm>
            <a:off x="84455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FAB0177C-7EF3-4A6B-9203-A5C1804E1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2"/>
            </p:custDataLst>
          </p:nvPr>
        </p:nvSpPr>
        <p:spPr>
          <a:xfrm>
            <a:off x="85344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27A293B8-FE67-48D7-8F06-36DCE9F92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3"/>
            </p:custDataLst>
          </p:nvPr>
        </p:nvSpPr>
        <p:spPr>
          <a:xfrm>
            <a:off x="86233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0483E855-5334-4A47-98D3-F4B953FCD6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4"/>
            </p:custDataLst>
          </p:nvPr>
        </p:nvSpPr>
        <p:spPr>
          <a:xfrm>
            <a:off x="87122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8713E150-A9B8-42D3-A2DE-5768AEC30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5"/>
            </p:custDataLst>
          </p:nvPr>
        </p:nvSpPr>
        <p:spPr>
          <a:xfrm>
            <a:off x="88011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6" name="Rectangle 245">
            <a:extLst>
              <a:ext uri="{FF2B5EF4-FFF2-40B4-BE49-F238E27FC236}">
                <a16:creationId xmlns:a16="http://schemas.microsoft.com/office/drawing/2014/main" id="{8D312DD9-C2BA-4367-810A-9F44C795E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6"/>
            </p:custDataLst>
          </p:nvPr>
        </p:nvSpPr>
        <p:spPr>
          <a:xfrm>
            <a:off x="88900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13D3F620-CDC7-41AF-963C-FC07154E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7"/>
            </p:custDataLst>
          </p:nvPr>
        </p:nvSpPr>
        <p:spPr>
          <a:xfrm>
            <a:off x="89789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6CC7AFE4-E3E8-40E9-84FD-C025F8B23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8"/>
            </p:custDataLst>
          </p:nvPr>
        </p:nvSpPr>
        <p:spPr>
          <a:xfrm>
            <a:off x="90678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841FD8DD-BEEA-46CA-8518-154654662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49"/>
            </p:custDataLst>
          </p:nvPr>
        </p:nvSpPr>
        <p:spPr>
          <a:xfrm>
            <a:off x="91567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F4A5DBE1-D7A6-4A22-8898-343D67966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0"/>
            </p:custDataLst>
          </p:nvPr>
        </p:nvSpPr>
        <p:spPr>
          <a:xfrm>
            <a:off x="92456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B1381A9D-33B3-4D61-80CB-F3F104195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1"/>
            </p:custDataLst>
          </p:nvPr>
        </p:nvSpPr>
        <p:spPr>
          <a:xfrm>
            <a:off x="93345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2" name="Rectangle 251">
            <a:extLst>
              <a:ext uri="{FF2B5EF4-FFF2-40B4-BE49-F238E27FC236}">
                <a16:creationId xmlns:a16="http://schemas.microsoft.com/office/drawing/2014/main" id="{55F6BBC8-0C12-46B2-98BD-84E73935B5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2"/>
            </p:custDataLst>
          </p:nvPr>
        </p:nvSpPr>
        <p:spPr>
          <a:xfrm>
            <a:off x="94234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E56A34A2-5F8F-490F-97A1-71F9361D5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3"/>
            </p:custDataLst>
          </p:nvPr>
        </p:nvSpPr>
        <p:spPr>
          <a:xfrm>
            <a:off x="95123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00A8FBB6-3AA7-410D-8F73-63BE870816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4"/>
            </p:custDataLst>
          </p:nvPr>
        </p:nvSpPr>
        <p:spPr>
          <a:xfrm>
            <a:off x="96012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E9BB4CE6-E9A8-4313-807E-69DB6855C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5"/>
            </p:custDataLst>
          </p:nvPr>
        </p:nvSpPr>
        <p:spPr>
          <a:xfrm>
            <a:off x="96901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80ADBDDE-4066-4596-89C5-3E8D9D2C50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6"/>
            </p:custDataLst>
          </p:nvPr>
        </p:nvSpPr>
        <p:spPr>
          <a:xfrm>
            <a:off x="97790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303CA63B-938D-493B-B937-4B3B5F879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7"/>
            </p:custDataLst>
          </p:nvPr>
        </p:nvSpPr>
        <p:spPr>
          <a:xfrm>
            <a:off x="98679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4FAD596A-721B-4A5D-B935-CB5CCD99D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8"/>
            </p:custDataLst>
          </p:nvPr>
        </p:nvSpPr>
        <p:spPr>
          <a:xfrm>
            <a:off x="99568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16474AE1-4097-46D6-AC95-9A7762F607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59"/>
            </p:custDataLst>
          </p:nvPr>
        </p:nvSpPr>
        <p:spPr>
          <a:xfrm>
            <a:off x="100457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97FDCB81-54CB-4BAD-946A-776A8CF37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0"/>
            </p:custDataLst>
          </p:nvPr>
        </p:nvSpPr>
        <p:spPr>
          <a:xfrm>
            <a:off x="10134600" y="2748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DCBC4A45-66F9-47D6-854F-B40065F26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1"/>
            </p:custDataLst>
          </p:nvPr>
        </p:nvSpPr>
        <p:spPr>
          <a:xfrm>
            <a:off x="102235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2" name="Rectangle 261">
            <a:extLst>
              <a:ext uri="{FF2B5EF4-FFF2-40B4-BE49-F238E27FC236}">
                <a16:creationId xmlns:a16="http://schemas.microsoft.com/office/drawing/2014/main" id="{4553B5A8-C7E1-4F10-9A2B-6187144DD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2"/>
            </p:custDataLst>
          </p:nvPr>
        </p:nvSpPr>
        <p:spPr>
          <a:xfrm>
            <a:off x="103124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3" name="Rectangle 262">
            <a:extLst>
              <a:ext uri="{FF2B5EF4-FFF2-40B4-BE49-F238E27FC236}">
                <a16:creationId xmlns:a16="http://schemas.microsoft.com/office/drawing/2014/main" id="{DCC0C46B-8F3F-43CF-85FD-39577C916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3"/>
            </p:custDataLst>
          </p:nvPr>
        </p:nvSpPr>
        <p:spPr>
          <a:xfrm>
            <a:off x="104013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4" name="Rectangle 263">
            <a:extLst>
              <a:ext uri="{FF2B5EF4-FFF2-40B4-BE49-F238E27FC236}">
                <a16:creationId xmlns:a16="http://schemas.microsoft.com/office/drawing/2014/main" id="{5FA28ECC-3CBF-481D-AB89-B9B55EF19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4"/>
            </p:custDataLst>
          </p:nvPr>
        </p:nvSpPr>
        <p:spPr>
          <a:xfrm>
            <a:off x="104902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58C7B9F9-F5B8-47F6-A91C-F0D13282F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5"/>
            </p:custDataLst>
          </p:nvPr>
        </p:nvSpPr>
        <p:spPr>
          <a:xfrm>
            <a:off x="10579100" y="2748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E9578049-8DF8-4E45-A244-720718B8D8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6"/>
            </p:custDataLst>
          </p:nvPr>
        </p:nvSpPr>
        <p:spPr>
          <a:xfrm>
            <a:off x="81788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AB376F80-9199-4282-A23D-9CC450239C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7"/>
            </p:custDataLst>
          </p:nvPr>
        </p:nvSpPr>
        <p:spPr>
          <a:xfrm>
            <a:off x="82677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8" name="Rectangle 267">
            <a:extLst>
              <a:ext uri="{FF2B5EF4-FFF2-40B4-BE49-F238E27FC236}">
                <a16:creationId xmlns:a16="http://schemas.microsoft.com/office/drawing/2014/main" id="{8EE4C558-D07E-44F0-91FF-4699CDD2E7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8"/>
            </p:custDataLst>
          </p:nvPr>
        </p:nvSpPr>
        <p:spPr>
          <a:xfrm>
            <a:off x="83566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527F9B80-F1A0-4E4B-8EB8-33572C28B2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69"/>
            </p:custDataLst>
          </p:nvPr>
        </p:nvSpPr>
        <p:spPr>
          <a:xfrm>
            <a:off x="84455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0" name="Rectangle 269">
            <a:extLst>
              <a:ext uri="{FF2B5EF4-FFF2-40B4-BE49-F238E27FC236}">
                <a16:creationId xmlns:a16="http://schemas.microsoft.com/office/drawing/2014/main" id="{39F1EB24-A35E-484C-A2A6-6357E16ED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0"/>
            </p:custDataLst>
          </p:nvPr>
        </p:nvSpPr>
        <p:spPr>
          <a:xfrm>
            <a:off x="85344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1" name="Rectangle 270">
            <a:extLst>
              <a:ext uri="{FF2B5EF4-FFF2-40B4-BE49-F238E27FC236}">
                <a16:creationId xmlns:a16="http://schemas.microsoft.com/office/drawing/2014/main" id="{30CB03A8-C1DF-480A-881E-B4F528266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1"/>
            </p:custDataLst>
          </p:nvPr>
        </p:nvSpPr>
        <p:spPr>
          <a:xfrm>
            <a:off x="86233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2" name="Rectangle 271">
            <a:extLst>
              <a:ext uri="{FF2B5EF4-FFF2-40B4-BE49-F238E27FC236}">
                <a16:creationId xmlns:a16="http://schemas.microsoft.com/office/drawing/2014/main" id="{9539AFE4-EC04-4604-8D35-FC11EFCCE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2"/>
            </p:custDataLst>
          </p:nvPr>
        </p:nvSpPr>
        <p:spPr>
          <a:xfrm>
            <a:off x="87122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3" name="Rectangle 272">
            <a:extLst>
              <a:ext uri="{FF2B5EF4-FFF2-40B4-BE49-F238E27FC236}">
                <a16:creationId xmlns:a16="http://schemas.microsoft.com/office/drawing/2014/main" id="{86E6194E-2D15-4F31-997C-C8780306F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3"/>
            </p:custDataLst>
          </p:nvPr>
        </p:nvSpPr>
        <p:spPr>
          <a:xfrm>
            <a:off x="88011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4" name="Rectangle 273">
            <a:extLst>
              <a:ext uri="{FF2B5EF4-FFF2-40B4-BE49-F238E27FC236}">
                <a16:creationId xmlns:a16="http://schemas.microsoft.com/office/drawing/2014/main" id="{E42907F0-B037-4E7C-94F2-765B2404E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4"/>
            </p:custDataLst>
          </p:nvPr>
        </p:nvSpPr>
        <p:spPr>
          <a:xfrm>
            <a:off x="88900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5" name="Rectangle 274">
            <a:extLst>
              <a:ext uri="{FF2B5EF4-FFF2-40B4-BE49-F238E27FC236}">
                <a16:creationId xmlns:a16="http://schemas.microsoft.com/office/drawing/2014/main" id="{44643D56-41B3-4785-AD14-75E9FC6B5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5"/>
            </p:custDataLst>
          </p:nvPr>
        </p:nvSpPr>
        <p:spPr>
          <a:xfrm>
            <a:off x="89789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6" name="Rectangle 275">
            <a:extLst>
              <a:ext uri="{FF2B5EF4-FFF2-40B4-BE49-F238E27FC236}">
                <a16:creationId xmlns:a16="http://schemas.microsoft.com/office/drawing/2014/main" id="{A0A5FD4A-0C54-4075-A406-A105A29D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6"/>
            </p:custDataLst>
          </p:nvPr>
        </p:nvSpPr>
        <p:spPr>
          <a:xfrm>
            <a:off x="90678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7" name="Rectangle 276">
            <a:extLst>
              <a:ext uri="{FF2B5EF4-FFF2-40B4-BE49-F238E27FC236}">
                <a16:creationId xmlns:a16="http://schemas.microsoft.com/office/drawing/2014/main" id="{E2CDB420-3894-4CE0-B65D-613D898DD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7"/>
            </p:custDataLst>
          </p:nvPr>
        </p:nvSpPr>
        <p:spPr>
          <a:xfrm>
            <a:off x="91567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8" name="Rectangle 277">
            <a:extLst>
              <a:ext uri="{FF2B5EF4-FFF2-40B4-BE49-F238E27FC236}">
                <a16:creationId xmlns:a16="http://schemas.microsoft.com/office/drawing/2014/main" id="{583E10BF-01B2-4DEC-BC54-34B1195D8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8"/>
            </p:custDataLst>
          </p:nvPr>
        </p:nvSpPr>
        <p:spPr>
          <a:xfrm>
            <a:off x="92456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79" name="Rectangle 278">
            <a:extLst>
              <a:ext uri="{FF2B5EF4-FFF2-40B4-BE49-F238E27FC236}">
                <a16:creationId xmlns:a16="http://schemas.microsoft.com/office/drawing/2014/main" id="{5FC15A28-9BBE-476E-8C67-4592764733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79"/>
            </p:custDataLst>
          </p:nvPr>
        </p:nvSpPr>
        <p:spPr>
          <a:xfrm>
            <a:off x="93345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0" name="Rectangle 279">
            <a:extLst>
              <a:ext uri="{FF2B5EF4-FFF2-40B4-BE49-F238E27FC236}">
                <a16:creationId xmlns:a16="http://schemas.microsoft.com/office/drawing/2014/main" id="{994A68DD-2F5B-4030-9060-8799268B4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0"/>
            </p:custDataLst>
          </p:nvPr>
        </p:nvSpPr>
        <p:spPr>
          <a:xfrm>
            <a:off x="94234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1" name="Rectangle 280">
            <a:extLst>
              <a:ext uri="{FF2B5EF4-FFF2-40B4-BE49-F238E27FC236}">
                <a16:creationId xmlns:a16="http://schemas.microsoft.com/office/drawing/2014/main" id="{ACD10B23-C197-46A7-945A-51FC3B0ED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1"/>
            </p:custDataLst>
          </p:nvPr>
        </p:nvSpPr>
        <p:spPr>
          <a:xfrm>
            <a:off x="95123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2" name="Rectangle 281">
            <a:extLst>
              <a:ext uri="{FF2B5EF4-FFF2-40B4-BE49-F238E27FC236}">
                <a16:creationId xmlns:a16="http://schemas.microsoft.com/office/drawing/2014/main" id="{BE96083A-6B18-4C89-BC66-E61FA84DA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2"/>
            </p:custDataLst>
          </p:nvPr>
        </p:nvSpPr>
        <p:spPr>
          <a:xfrm>
            <a:off x="96012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5DFE9ED8-62CB-4C2F-998D-6F39E322B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3"/>
            </p:custDataLst>
          </p:nvPr>
        </p:nvSpPr>
        <p:spPr>
          <a:xfrm>
            <a:off x="96901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4" name="Rectangle 283">
            <a:extLst>
              <a:ext uri="{FF2B5EF4-FFF2-40B4-BE49-F238E27FC236}">
                <a16:creationId xmlns:a16="http://schemas.microsoft.com/office/drawing/2014/main" id="{BCB52C01-EF38-4BF2-BE88-A00894CAA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4"/>
            </p:custDataLst>
          </p:nvPr>
        </p:nvSpPr>
        <p:spPr>
          <a:xfrm>
            <a:off x="97790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5" name="Rectangle 284">
            <a:extLst>
              <a:ext uri="{FF2B5EF4-FFF2-40B4-BE49-F238E27FC236}">
                <a16:creationId xmlns:a16="http://schemas.microsoft.com/office/drawing/2014/main" id="{55E8B4BB-D530-44C1-BB04-189341BA9F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5"/>
            </p:custDataLst>
          </p:nvPr>
        </p:nvSpPr>
        <p:spPr>
          <a:xfrm>
            <a:off x="98679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6" name="Rectangle 285">
            <a:extLst>
              <a:ext uri="{FF2B5EF4-FFF2-40B4-BE49-F238E27FC236}">
                <a16:creationId xmlns:a16="http://schemas.microsoft.com/office/drawing/2014/main" id="{66C6CA73-F089-468A-A05F-B17AAA1DFC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6"/>
            </p:custDataLst>
          </p:nvPr>
        </p:nvSpPr>
        <p:spPr>
          <a:xfrm>
            <a:off x="99568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7" name="Rectangle 286">
            <a:extLst>
              <a:ext uri="{FF2B5EF4-FFF2-40B4-BE49-F238E27FC236}">
                <a16:creationId xmlns:a16="http://schemas.microsoft.com/office/drawing/2014/main" id="{19664F4C-620D-479D-A23B-7EE80E9C4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7"/>
            </p:custDataLst>
          </p:nvPr>
        </p:nvSpPr>
        <p:spPr>
          <a:xfrm>
            <a:off x="100457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8" name="Rectangle 287">
            <a:extLst>
              <a:ext uri="{FF2B5EF4-FFF2-40B4-BE49-F238E27FC236}">
                <a16:creationId xmlns:a16="http://schemas.microsoft.com/office/drawing/2014/main" id="{03AEB00C-DD41-445B-9491-63FBDDE51E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8"/>
            </p:custDataLst>
          </p:nvPr>
        </p:nvSpPr>
        <p:spPr>
          <a:xfrm>
            <a:off x="101346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89" name="Rectangle 288">
            <a:extLst>
              <a:ext uri="{FF2B5EF4-FFF2-40B4-BE49-F238E27FC236}">
                <a16:creationId xmlns:a16="http://schemas.microsoft.com/office/drawing/2014/main" id="{806A8C86-40CB-44B1-B6BE-56AC30476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89"/>
            </p:custDataLst>
          </p:nvPr>
        </p:nvSpPr>
        <p:spPr>
          <a:xfrm>
            <a:off x="102235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0" name="Rectangle 289">
            <a:extLst>
              <a:ext uri="{FF2B5EF4-FFF2-40B4-BE49-F238E27FC236}">
                <a16:creationId xmlns:a16="http://schemas.microsoft.com/office/drawing/2014/main" id="{174A61A5-AE0B-4F01-86B7-B0F627B63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0"/>
            </p:custDataLst>
          </p:nvPr>
        </p:nvSpPr>
        <p:spPr>
          <a:xfrm>
            <a:off x="103124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1" name="Rectangle 290">
            <a:extLst>
              <a:ext uri="{FF2B5EF4-FFF2-40B4-BE49-F238E27FC236}">
                <a16:creationId xmlns:a16="http://schemas.microsoft.com/office/drawing/2014/main" id="{A4D6952A-51C2-4E29-B119-F1E3B18CF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1"/>
            </p:custDataLst>
          </p:nvPr>
        </p:nvSpPr>
        <p:spPr>
          <a:xfrm>
            <a:off x="104013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2" name="Rectangle 291">
            <a:extLst>
              <a:ext uri="{FF2B5EF4-FFF2-40B4-BE49-F238E27FC236}">
                <a16:creationId xmlns:a16="http://schemas.microsoft.com/office/drawing/2014/main" id="{79D5D85C-F1BB-4FB9-991B-2E3C13883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2"/>
            </p:custDataLst>
          </p:nvPr>
        </p:nvSpPr>
        <p:spPr>
          <a:xfrm>
            <a:off x="104902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3" name="Rectangle 292">
            <a:extLst>
              <a:ext uri="{FF2B5EF4-FFF2-40B4-BE49-F238E27FC236}">
                <a16:creationId xmlns:a16="http://schemas.microsoft.com/office/drawing/2014/main" id="{76D7C554-1932-4F60-A70C-516856CA8A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3"/>
            </p:custDataLst>
          </p:nvPr>
        </p:nvSpPr>
        <p:spPr>
          <a:xfrm>
            <a:off x="105791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4" name="Rectangle 293">
            <a:extLst>
              <a:ext uri="{FF2B5EF4-FFF2-40B4-BE49-F238E27FC236}">
                <a16:creationId xmlns:a16="http://schemas.microsoft.com/office/drawing/2014/main" id="{0601C09D-BD97-486B-B34E-1F8DEECA4C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4"/>
            </p:custDataLst>
          </p:nvPr>
        </p:nvSpPr>
        <p:spPr>
          <a:xfrm>
            <a:off x="10668000" y="2837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5" name="Rectangle 294">
            <a:extLst>
              <a:ext uri="{FF2B5EF4-FFF2-40B4-BE49-F238E27FC236}">
                <a16:creationId xmlns:a16="http://schemas.microsoft.com/office/drawing/2014/main" id="{09B5A0BB-AB72-421E-AB4F-9C3D68F0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5"/>
            </p:custDataLst>
          </p:nvPr>
        </p:nvSpPr>
        <p:spPr>
          <a:xfrm>
            <a:off x="10756900" y="2837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6" name="Rectangle 295">
            <a:extLst>
              <a:ext uri="{FF2B5EF4-FFF2-40B4-BE49-F238E27FC236}">
                <a16:creationId xmlns:a16="http://schemas.microsoft.com/office/drawing/2014/main" id="{3CF1F997-58BF-425C-B5A1-B350B39ED4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6"/>
            </p:custDataLst>
          </p:nvPr>
        </p:nvSpPr>
        <p:spPr>
          <a:xfrm>
            <a:off x="81788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7" name="Rectangle 296">
            <a:extLst>
              <a:ext uri="{FF2B5EF4-FFF2-40B4-BE49-F238E27FC236}">
                <a16:creationId xmlns:a16="http://schemas.microsoft.com/office/drawing/2014/main" id="{4D9E0E4A-AE99-4280-B783-49BA12BA7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7"/>
            </p:custDataLst>
          </p:nvPr>
        </p:nvSpPr>
        <p:spPr>
          <a:xfrm>
            <a:off x="82677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8" name="Rectangle 297">
            <a:extLst>
              <a:ext uri="{FF2B5EF4-FFF2-40B4-BE49-F238E27FC236}">
                <a16:creationId xmlns:a16="http://schemas.microsoft.com/office/drawing/2014/main" id="{3D2E995D-4431-4ABC-BB32-415FBDBB6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8"/>
            </p:custDataLst>
          </p:nvPr>
        </p:nvSpPr>
        <p:spPr>
          <a:xfrm>
            <a:off x="83566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7A1DDF27-FCF8-4FF1-9EA5-CA1369745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99"/>
            </p:custDataLst>
          </p:nvPr>
        </p:nvSpPr>
        <p:spPr>
          <a:xfrm>
            <a:off x="84455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0" name="Rectangle 299">
            <a:extLst>
              <a:ext uri="{FF2B5EF4-FFF2-40B4-BE49-F238E27FC236}">
                <a16:creationId xmlns:a16="http://schemas.microsoft.com/office/drawing/2014/main" id="{B5ED625D-60F6-465C-B978-C09CD0AE2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0"/>
            </p:custDataLst>
          </p:nvPr>
        </p:nvSpPr>
        <p:spPr>
          <a:xfrm>
            <a:off x="85344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1C086C9E-94B9-4A6C-9B7F-864DE7CE27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1"/>
            </p:custDataLst>
          </p:nvPr>
        </p:nvSpPr>
        <p:spPr>
          <a:xfrm>
            <a:off x="86233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9E37E245-0B52-4BAA-8FF4-8A2E96CBB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2"/>
            </p:custDataLst>
          </p:nvPr>
        </p:nvSpPr>
        <p:spPr>
          <a:xfrm>
            <a:off x="87122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3" name="Rectangle 302">
            <a:extLst>
              <a:ext uri="{FF2B5EF4-FFF2-40B4-BE49-F238E27FC236}">
                <a16:creationId xmlns:a16="http://schemas.microsoft.com/office/drawing/2014/main" id="{60535CDE-9251-4D21-9E61-48466C8FD6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3"/>
            </p:custDataLst>
          </p:nvPr>
        </p:nvSpPr>
        <p:spPr>
          <a:xfrm>
            <a:off x="88011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4" name="Rectangle 303">
            <a:extLst>
              <a:ext uri="{FF2B5EF4-FFF2-40B4-BE49-F238E27FC236}">
                <a16:creationId xmlns:a16="http://schemas.microsoft.com/office/drawing/2014/main" id="{775AA704-C2C0-47AA-A11C-C87305959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4"/>
            </p:custDataLst>
          </p:nvPr>
        </p:nvSpPr>
        <p:spPr>
          <a:xfrm>
            <a:off x="88900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5" name="Rectangle 304">
            <a:extLst>
              <a:ext uri="{FF2B5EF4-FFF2-40B4-BE49-F238E27FC236}">
                <a16:creationId xmlns:a16="http://schemas.microsoft.com/office/drawing/2014/main" id="{C26AF89A-7803-4ED1-80F7-ABF01FA1A1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5"/>
            </p:custDataLst>
          </p:nvPr>
        </p:nvSpPr>
        <p:spPr>
          <a:xfrm>
            <a:off x="89789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6" name="Rectangle 305">
            <a:extLst>
              <a:ext uri="{FF2B5EF4-FFF2-40B4-BE49-F238E27FC236}">
                <a16:creationId xmlns:a16="http://schemas.microsoft.com/office/drawing/2014/main" id="{8B785F24-E2D3-432F-8665-68268CBDE2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6"/>
            </p:custDataLst>
          </p:nvPr>
        </p:nvSpPr>
        <p:spPr>
          <a:xfrm>
            <a:off x="90678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7" name="Rectangle 306">
            <a:extLst>
              <a:ext uri="{FF2B5EF4-FFF2-40B4-BE49-F238E27FC236}">
                <a16:creationId xmlns:a16="http://schemas.microsoft.com/office/drawing/2014/main" id="{6115535F-A81E-4FB0-9659-C72486A687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7"/>
            </p:custDataLst>
          </p:nvPr>
        </p:nvSpPr>
        <p:spPr>
          <a:xfrm>
            <a:off x="91567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8" name="Rectangle 307">
            <a:extLst>
              <a:ext uri="{FF2B5EF4-FFF2-40B4-BE49-F238E27FC236}">
                <a16:creationId xmlns:a16="http://schemas.microsoft.com/office/drawing/2014/main" id="{AF0EE259-E8C6-4E3A-B9B4-05CD186A2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8"/>
            </p:custDataLst>
          </p:nvPr>
        </p:nvSpPr>
        <p:spPr>
          <a:xfrm>
            <a:off x="92456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09" name="Rectangle 308">
            <a:extLst>
              <a:ext uri="{FF2B5EF4-FFF2-40B4-BE49-F238E27FC236}">
                <a16:creationId xmlns:a16="http://schemas.microsoft.com/office/drawing/2014/main" id="{3C35E4EC-3CE4-4E24-B198-966D23D68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09"/>
            </p:custDataLst>
          </p:nvPr>
        </p:nvSpPr>
        <p:spPr>
          <a:xfrm>
            <a:off x="93345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0" name="Rectangle 309">
            <a:extLst>
              <a:ext uri="{FF2B5EF4-FFF2-40B4-BE49-F238E27FC236}">
                <a16:creationId xmlns:a16="http://schemas.microsoft.com/office/drawing/2014/main" id="{282C94B3-D33A-4477-945B-81171C12C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0"/>
            </p:custDataLst>
          </p:nvPr>
        </p:nvSpPr>
        <p:spPr>
          <a:xfrm>
            <a:off x="94234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1" name="Rectangle 310">
            <a:extLst>
              <a:ext uri="{FF2B5EF4-FFF2-40B4-BE49-F238E27FC236}">
                <a16:creationId xmlns:a16="http://schemas.microsoft.com/office/drawing/2014/main" id="{4155EC27-0DC8-4A1F-BE75-A56775A7B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1"/>
            </p:custDataLst>
          </p:nvPr>
        </p:nvSpPr>
        <p:spPr>
          <a:xfrm>
            <a:off x="95123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2" name="Rectangle 311">
            <a:extLst>
              <a:ext uri="{FF2B5EF4-FFF2-40B4-BE49-F238E27FC236}">
                <a16:creationId xmlns:a16="http://schemas.microsoft.com/office/drawing/2014/main" id="{5CD8728A-40E4-4783-8E4A-868EEC238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2"/>
            </p:custDataLst>
          </p:nvPr>
        </p:nvSpPr>
        <p:spPr>
          <a:xfrm>
            <a:off x="96012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3" name="Rectangle 312">
            <a:extLst>
              <a:ext uri="{FF2B5EF4-FFF2-40B4-BE49-F238E27FC236}">
                <a16:creationId xmlns:a16="http://schemas.microsoft.com/office/drawing/2014/main" id="{82512357-3ED7-4294-B05B-B2B7A7664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3"/>
            </p:custDataLst>
          </p:nvPr>
        </p:nvSpPr>
        <p:spPr>
          <a:xfrm>
            <a:off x="96901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4" name="Rectangle 313">
            <a:extLst>
              <a:ext uri="{FF2B5EF4-FFF2-40B4-BE49-F238E27FC236}">
                <a16:creationId xmlns:a16="http://schemas.microsoft.com/office/drawing/2014/main" id="{E2FBD2D4-3F3B-4914-9922-440D45000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4"/>
            </p:custDataLst>
          </p:nvPr>
        </p:nvSpPr>
        <p:spPr>
          <a:xfrm>
            <a:off x="97790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2D4EC5A1-BAE9-4781-8256-3A6F674F8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5"/>
            </p:custDataLst>
          </p:nvPr>
        </p:nvSpPr>
        <p:spPr>
          <a:xfrm>
            <a:off x="98679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F653E4F1-A7FB-4E6F-A792-21B97EC8B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6"/>
            </p:custDataLst>
          </p:nvPr>
        </p:nvSpPr>
        <p:spPr>
          <a:xfrm>
            <a:off x="9956800" y="2926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7" name="Rectangle 316">
            <a:extLst>
              <a:ext uri="{FF2B5EF4-FFF2-40B4-BE49-F238E27FC236}">
                <a16:creationId xmlns:a16="http://schemas.microsoft.com/office/drawing/2014/main" id="{2B5A3DEF-8F16-40DD-B0E6-0392D0E75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7"/>
            </p:custDataLst>
          </p:nvPr>
        </p:nvSpPr>
        <p:spPr>
          <a:xfrm>
            <a:off x="100457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8" name="Rectangle 317">
            <a:extLst>
              <a:ext uri="{FF2B5EF4-FFF2-40B4-BE49-F238E27FC236}">
                <a16:creationId xmlns:a16="http://schemas.microsoft.com/office/drawing/2014/main" id="{41F14198-FD04-46EB-A0BB-E5F63ECA7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8"/>
            </p:custDataLst>
          </p:nvPr>
        </p:nvSpPr>
        <p:spPr>
          <a:xfrm>
            <a:off x="101346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46D57886-713F-42EC-9D8E-C341559050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19"/>
            </p:custDataLst>
          </p:nvPr>
        </p:nvSpPr>
        <p:spPr>
          <a:xfrm>
            <a:off x="102235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0" name="Rectangle 319">
            <a:extLst>
              <a:ext uri="{FF2B5EF4-FFF2-40B4-BE49-F238E27FC236}">
                <a16:creationId xmlns:a16="http://schemas.microsoft.com/office/drawing/2014/main" id="{5244EE03-6EC6-4945-8B59-2C3480675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0"/>
            </p:custDataLst>
          </p:nvPr>
        </p:nvSpPr>
        <p:spPr>
          <a:xfrm>
            <a:off x="10312400" y="2926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43D0E96E-06CB-47A9-9E16-B0288BE33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1"/>
            </p:custDataLst>
          </p:nvPr>
        </p:nvSpPr>
        <p:spPr>
          <a:xfrm>
            <a:off x="81788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2" name="Rectangle 321">
            <a:extLst>
              <a:ext uri="{FF2B5EF4-FFF2-40B4-BE49-F238E27FC236}">
                <a16:creationId xmlns:a16="http://schemas.microsoft.com/office/drawing/2014/main" id="{248CDF8C-D6C5-4A6C-A787-4E8E52BF2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2"/>
            </p:custDataLst>
          </p:nvPr>
        </p:nvSpPr>
        <p:spPr>
          <a:xfrm>
            <a:off x="82677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3" name="Rectangle 322">
            <a:extLst>
              <a:ext uri="{FF2B5EF4-FFF2-40B4-BE49-F238E27FC236}">
                <a16:creationId xmlns:a16="http://schemas.microsoft.com/office/drawing/2014/main" id="{225EB370-C607-4593-87B3-970725B61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3"/>
            </p:custDataLst>
          </p:nvPr>
        </p:nvSpPr>
        <p:spPr>
          <a:xfrm>
            <a:off x="83566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4" name="Rectangle 323">
            <a:extLst>
              <a:ext uri="{FF2B5EF4-FFF2-40B4-BE49-F238E27FC236}">
                <a16:creationId xmlns:a16="http://schemas.microsoft.com/office/drawing/2014/main" id="{9EAB5085-BC7E-4D77-ACB1-3BC9A61A19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4"/>
            </p:custDataLst>
          </p:nvPr>
        </p:nvSpPr>
        <p:spPr>
          <a:xfrm>
            <a:off x="84455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5" name="Rectangle 324">
            <a:extLst>
              <a:ext uri="{FF2B5EF4-FFF2-40B4-BE49-F238E27FC236}">
                <a16:creationId xmlns:a16="http://schemas.microsoft.com/office/drawing/2014/main" id="{CF926E84-E61C-4754-8E02-0BD4D82D5F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5"/>
            </p:custDataLst>
          </p:nvPr>
        </p:nvSpPr>
        <p:spPr>
          <a:xfrm>
            <a:off x="85344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6" name="Rectangle 325">
            <a:extLst>
              <a:ext uri="{FF2B5EF4-FFF2-40B4-BE49-F238E27FC236}">
                <a16:creationId xmlns:a16="http://schemas.microsoft.com/office/drawing/2014/main" id="{C6AA9DDD-C235-4EC9-8638-E5F0BE65C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6"/>
            </p:custDataLst>
          </p:nvPr>
        </p:nvSpPr>
        <p:spPr>
          <a:xfrm>
            <a:off x="86233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7" name="Rectangle 326">
            <a:extLst>
              <a:ext uri="{FF2B5EF4-FFF2-40B4-BE49-F238E27FC236}">
                <a16:creationId xmlns:a16="http://schemas.microsoft.com/office/drawing/2014/main" id="{43F22924-5BFD-43BF-A0FA-42FB7F610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7"/>
            </p:custDataLst>
          </p:nvPr>
        </p:nvSpPr>
        <p:spPr>
          <a:xfrm>
            <a:off x="87122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8" name="Rectangle 327">
            <a:extLst>
              <a:ext uri="{FF2B5EF4-FFF2-40B4-BE49-F238E27FC236}">
                <a16:creationId xmlns:a16="http://schemas.microsoft.com/office/drawing/2014/main" id="{4234442E-682B-4669-A88E-4C916A68B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8"/>
            </p:custDataLst>
          </p:nvPr>
        </p:nvSpPr>
        <p:spPr>
          <a:xfrm>
            <a:off x="88011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29" name="Rectangle 328">
            <a:extLst>
              <a:ext uri="{FF2B5EF4-FFF2-40B4-BE49-F238E27FC236}">
                <a16:creationId xmlns:a16="http://schemas.microsoft.com/office/drawing/2014/main" id="{D6B7C5AB-04DB-46C8-B29F-B84170F50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29"/>
            </p:custDataLst>
          </p:nvPr>
        </p:nvSpPr>
        <p:spPr>
          <a:xfrm>
            <a:off x="88900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0" name="Rectangle 329">
            <a:extLst>
              <a:ext uri="{FF2B5EF4-FFF2-40B4-BE49-F238E27FC236}">
                <a16:creationId xmlns:a16="http://schemas.microsoft.com/office/drawing/2014/main" id="{F6B03C72-B0F4-4DED-B640-078419710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0"/>
            </p:custDataLst>
          </p:nvPr>
        </p:nvSpPr>
        <p:spPr>
          <a:xfrm>
            <a:off x="89789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1" name="Rectangle 330">
            <a:extLst>
              <a:ext uri="{FF2B5EF4-FFF2-40B4-BE49-F238E27FC236}">
                <a16:creationId xmlns:a16="http://schemas.microsoft.com/office/drawing/2014/main" id="{EBCC85C0-365C-4319-AC5A-30F9AA0D7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1"/>
            </p:custDataLst>
          </p:nvPr>
        </p:nvSpPr>
        <p:spPr>
          <a:xfrm>
            <a:off x="90678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2" name="Rectangle 331">
            <a:extLst>
              <a:ext uri="{FF2B5EF4-FFF2-40B4-BE49-F238E27FC236}">
                <a16:creationId xmlns:a16="http://schemas.microsoft.com/office/drawing/2014/main" id="{67F31E5E-681C-427B-8EEF-D6B0DBED8D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2"/>
            </p:custDataLst>
          </p:nvPr>
        </p:nvSpPr>
        <p:spPr>
          <a:xfrm>
            <a:off x="91567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3" name="Rectangle 332">
            <a:extLst>
              <a:ext uri="{FF2B5EF4-FFF2-40B4-BE49-F238E27FC236}">
                <a16:creationId xmlns:a16="http://schemas.microsoft.com/office/drawing/2014/main" id="{4E2E1695-E093-4876-9A74-C52BA212A2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3"/>
            </p:custDataLst>
          </p:nvPr>
        </p:nvSpPr>
        <p:spPr>
          <a:xfrm>
            <a:off x="92456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4" name="Rectangle 333">
            <a:extLst>
              <a:ext uri="{FF2B5EF4-FFF2-40B4-BE49-F238E27FC236}">
                <a16:creationId xmlns:a16="http://schemas.microsoft.com/office/drawing/2014/main" id="{A9BFAA40-4A6A-4BAD-B22B-4FFCE3AA6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4"/>
            </p:custDataLst>
          </p:nvPr>
        </p:nvSpPr>
        <p:spPr>
          <a:xfrm>
            <a:off x="93345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5" name="Rectangle 334">
            <a:extLst>
              <a:ext uri="{FF2B5EF4-FFF2-40B4-BE49-F238E27FC236}">
                <a16:creationId xmlns:a16="http://schemas.microsoft.com/office/drawing/2014/main" id="{E15F2780-2F8C-4761-A7AC-8474D1E5D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5"/>
            </p:custDataLst>
          </p:nvPr>
        </p:nvSpPr>
        <p:spPr>
          <a:xfrm>
            <a:off x="94234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6" name="Rectangle 335">
            <a:extLst>
              <a:ext uri="{FF2B5EF4-FFF2-40B4-BE49-F238E27FC236}">
                <a16:creationId xmlns:a16="http://schemas.microsoft.com/office/drawing/2014/main" id="{B7A00836-73AF-41F7-B0F3-44408FB37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6"/>
            </p:custDataLst>
          </p:nvPr>
        </p:nvSpPr>
        <p:spPr>
          <a:xfrm>
            <a:off x="95123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7" name="Rectangle 336">
            <a:extLst>
              <a:ext uri="{FF2B5EF4-FFF2-40B4-BE49-F238E27FC236}">
                <a16:creationId xmlns:a16="http://schemas.microsoft.com/office/drawing/2014/main" id="{36C8F014-0634-44E7-B8AE-ABB8E9CED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7"/>
            </p:custDataLst>
          </p:nvPr>
        </p:nvSpPr>
        <p:spPr>
          <a:xfrm>
            <a:off x="96012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8" name="Rectangle 337">
            <a:extLst>
              <a:ext uri="{FF2B5EF4-FFF2-40B4-BE49-F238E27FC236}">
                <a16:creationId xmlns:a16="http://schemas.microsoft.com/office/drawing/2014/main" id="{9567B508-1A31-4A2B-B3BE-11F8AE89D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8"/>
            </p:custDataLst>
          </p:nvPr>
        </p:nvSpPr>
        <p:spPr>
          <a:xfrm>
            <a:off x="96901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39" name="Rectangle 338">
            <a:extLst>
              <a:ext uri="{FF2B5EF4-FFF2-40B4-BE49-F238E27FC236}">
                <a16:creationId xmlns:a16="http://schemas.microsoft.com/office/drawing/2014/main" id="{157B1161-3FA5-4EFF-8C16-28F3F5DE4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39"/>
            </p:custDataLst>
          </p:nvPr>
        </p:nvSpPr>
        <p:spPr>
          <a:xfrm>
            <a:off x="97790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0" name="Rectangle 339">
            <a:extLst>
              <a:ext uri="{FF2B5EF4-FFF2-40B4-BE49-F238E27FC236}">
                <a16:creationId xmlns:a16="http://schemas.microsoft.com/office/drawing/2014/main" id="{ECCD1478-5250-45F1-8522-BE7D8B7DE9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0"/>
            </p:custDataLst>
          </p:nvPr>
        </p:nvSpPr>
        <p:spPr>
          <a:xfrm>
            <a:off x="98679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1" name="Rectangle 340">
            <a:extLst>
              <a:ext uri="{FF2B5EF4-FFF2-40B4-BE49-F238E27FC236}">
                <a16:creationId xmlns:a16="http://schemas.microsoft.com/office/drawing/2014/main" id="{1A5B2549-0635-4BFE-A58A-B06622D43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1"/>
            </p:custDataLst>
          </p:nvPr>
        </p:nvSpPr>
        <p:spPr>
          <a:xfrm>
            <a:off x="99568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2" name="Rectangle 341">
            <a:extLst>
              <a:ext uri="{FF2B5EF4-FFF2-40B4-BE49-F238E27FC236}">
                <a16:creationId xmlns:a16="http://schemas.microsoft.com/office/drawing/2014/main" id="{DFB40979-A222-4B55-82AF-D2E5E6DDF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2"/>
            </p:custDataLst>
          </p:nvPr>
        </p:nvSpPr>
        <p:spPr>
          <a:xfrm>
            <a:off x="100457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3" name="Rectangle 342">
            <a:extLst>
              <a:ext uri="{FF2B5EF4-FFF2-40B4-BE49-F238E27FC236}">
                <a16:creationId xmlns:a16="http://schemas.microsoft.com/office/drawing/2014/main" id="{B502072D-F234-4508-8C8E-4C4A7E576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3"/>
            </p:custDataLst>
          </p:nvPr>
        </p:nvSpPr>
        <p:spPr>
          <a:xfrm>
            <a:off x="101346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4" name="Rectangle 343">
            <a:extLst>
              <a:ext uri="{FF2B5EF4-FFF2-40B4-BE49-F238E27FC236}">
                <a16:creationId xmlns:a16="http://schemas.microsoft.com/office/drawing/2014/main" id="{F99A20CE-652B-4880-9DFE-B88105790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4"/>
            </p:custDataLst>
          </p:nvPr>
        </p:nvSpPr>
        <p:spPr>
          <a:xfrm>
            <a:off x="102235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5" name="Rectangle 344">
            <a:extLst>
              <a:ext uri="{FF2B5EF4-FFF2-40B4-BE49-F238E27FC236}">
                <a16:creationId xmlns:a16="http://schemas.microsoft.com/office/drawing/2014/main" id="{99D2D602-8764-4BFE-BA0A-76E0D9AFB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5"/>
            </p:custDataLst>
          </p:nvPr>
        </p:nvSpPr>
        <p:spPr>
          <a:xfrm>
            <a:off x="103124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7593538A-D99C-418F-83D3-7B41D1186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6"/>
            </p:custDataLst>
          </p:nvPr>
        </p:nvSpPr>
        <p:spPr>
          <a:xfrm>
            <a:off x="104013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7" name="Rectangle 346">
            <a:extLst>
              <a:ext uri="{FF2B5EF4-FFF2-40B4-BE49-F238E27FC236}">
                <a16:creationId xmlns:a16="http://schemas.microsoft.com/office/drawing/2014/main" id="{467B2557-7CAC-451B-9EB5-98054BBED2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7"/>
            </p:custDataLst>
          </p:nvPr>
        </p:nvSpPr>
        <p:spPr>
          <a:xfrm>
            <a:off x="104902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8" name="Rectangle 347">
            <a:extLst>
              <a:ext uri="{FF2B5EF4-FFF2-40B4-BE49-F238E27FC236}">
                <a16:creationId xmlns:a16="http://schemas.microsoft.com/office/drawing/2014/main" id="{22704ACA-D417-4F68-AF8C-B9CDD1D4B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8"/>
            </p:custDataLst>
          </p:nvPr>
        </p:nvSpPr>
        <p:spPr>
          <a:xfrm>
            <a:off x="10579100" y="3014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49" name="Rectangle 348">
            <a:extLst>
              <a:ext uri="{FF2B5EF4-FFF2-40B4-BE49-F238E27FC236}">
                <a16:creationId xmlns:a16="http://schemas.microsoft.com/office/drawing/2014/main" id="{FA764095-484B-4709-93DE-B66B85DDB1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49"/>
            </p:custDataLst>
          </p:nvPr>
        </p:nvSpPr>
        <p:spPr>
          <a:xfrm>
            <a:off x="10668000" y="3014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0" name="Rectangle 349">
            <a:extLst>
              <a:ext uri="{FF2B5EF4-FFF2-40B4-BE49-F238E27FC236}">
                <a16:creationId xmlns:a16="http://schemas.microsoft.com/office/drawing/2014/main" id="{0104C210-6E5A-4DBA-A87C-0B32BE7CFB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0"/>
            </p:custDataLst>
          </p:nvPr>
        </p:nvSpPr>
        <p:spPr>
          <a:xfrm>
            <a:off x="81788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1" name="Rectangle 350">
            <a:extLst>
              <a:ext uri="{FF2B5EF4-FFF2-40B4-BE49-F238E27FC236}">
                <a16:creationId xmlns:a16="http://schemas.microsoft.com/office/drawing/2014/main" id="{E129711A-BA50-450E-AA45-27D39F7F1F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1"/>
            </p:custDataLst>
          </p:nvPr>
        </p:nvSpPr>
        <p:spPr>
          <a:xfrm>
            <a:off x="82677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2" name="Rectangle 351">
            <a:extLst>
              <a:ext uri="{FF2B5EF4-FFF2-40B4-BE49-F238E27FC236}">
                <a16:creationId xmlns:a16="http://schemas.microsoft.com/office/drawing/2014/main" id="{2E57F9B3-EB11-45CC-8E3B-72DD1B080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2"/>
            </p:custDataLst>
          </p:nvPr>
        </p:nvSpPr>
        <p:spPr>
          <a:xfrm>
            <a:off x="83566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3" name="Rectangle 352">
            <a:extLst>
              <a:ext uri="{FF2B5EF4-FFF2-40B4-BE49-F238E27FC236}">
                <a16:creationId xmlns:a16="http://schemas.microsoft.com/office/drawing/2014/main" id="{B79E05CF-1B0C-4640-B718-2FC20B950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3"/>
            </p:custDataLst>
          </p:nvPr>
        </p:nvSpPr>
        <p:spPr>
          <a:xfrm>
            <a:off x="84455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4" name="Rectangle 353">
            <a:extLst>
              <a:ext uri="{FF2B5EF4-FFF2-40B4-BE49-F238E27FC236}">
                <a16:creationId xmlns:a16="http://schemas.microsoft.com/office/drawing/2014/main" id="{3D6E38DF-C516-447C-9437-674DBCCC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4"/>
            </p:custDataLst>
          </p:nvPr>
        </p:nvSpPr>
        <p:spPr>
          <a:xfrm>
            <a:off x="85344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5" name="Rectangle 354">
            <a:extLst>
              <a:ext uri="{FF2B5EF4-FFF2-40B4-BE49-F238E27FC236}">
                <a16:creationId xmlns:a16="http://schemas.microsoft.com/office/drawing/2014/main" id="{E5E03424-0564-4D57-98B0-780EAE379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5"/>
            </p:custDataLst>
          </p:nvPr>
        </p:nvSpPr>
        <p:spPr>
          <a:xfrm>
            <a:off x="86233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6" name="Rectangle 355">
            <a:extLst>
              <a:ext uri="{FF2B5EF4-FFF2-40B4-BE49-F238E27FC236}">
                <a16:creationId xmlns:a16="http://schemas.microsoft.com/office/drawing/2014/main" id="{B34275E4-281D-45AF-8581-91B36737C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6"/>
            </p:custDataLst>
          </p:nvPr>
        </p:nvSpPr>
        <p:spPr>
          <a:xfrm>
            <a:off x="87122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7" name="Rectangle 356">
            <a:extLst>
              <a:ext uri="{FF2B5EF4-FFF2-40B4-BE49-F238E27FC236}">
                <a16:creationId xmlns:a16="http://schemas.microsoft.com/office/drawing/2014/main" id="{F6EFC3AC-1BE5-46CE-9AD8-4AA3BDEAE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7"/>
            </p:custDataLst>
          </p:nvPr>
        </p:nvSpPr>
        <p:spPr>
          <a:xfrm>
            <a:off x="88011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8" name="Rectangle 357">
            <a:extLst>
              <a:ext uri="{FF2B5EF4-FFF2-40B4-BE49-F238E27FC236}">
                <a16:creationId xmlns:a16="http://schemas.microsoft.com/office/drawing/2014/main" id="{62590D79-D05D-4A4B-A6FD-B090D2F72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8"/>
            </p:custDataLst>
          </p:nvPr>
        </p:nvSpPr>
        <p:spPr>
          <a:xfrm>
            <a:off x="88900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59" name="Rectangle 358">
            <a:extLst>
              <a:ext uri="{FF2B5EF4-FFF2-40B4-BE49-F238E27FC236}">
                <a16:creationId xmlns:a16="http://schemas.microsoft.com/office/drawing/2014/main" id="{544FD4B9-B3C2-4CF3-982C-06910E8E1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59"/>
            </p:custDataLst>
          </p:nvPr>
        </p:nvSpPr>
        <p:spPr>
          <a:xfrm>
            <a:off x="89789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0" name="Rectangle 359">
            <a:extLst>
              <a:ext uri="{FF2B5EF4-FFF2-40B4-BE49-F238E27FC236}">
                <a16:creationId xmlns:a16="http://schemas.microsoft.com/office/drawing/2014/main" id="{C38604FC-8C72-4A55-A338-1A1FE9137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0"/>
            </p:custDataLst>
          </p:nvPr>
        </p:nvSpPr>
        <p:spPr>
          <a:xfrm>
            <a:off x="90678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1" name="Rectangle 360">
            <a:extLst>
              <a:ext uri="{FF2B5EF4-FFF2-40B4-BE49-F238E27FC236}">
                <a16:creationId xmlns:a16="http://schemas.microsoft.com/office/drawing/2014/main" id="{BA1EAA23-CD13-47CD-B021-21A060E5F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1"/>
            </p:custDataLst>
          </p:nvPr>
        </p:nvSpPr>
        <p:spPr>
          <a:xfrm>
            <a:off x="91567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2" name="Rectangle 361">
            <a:extLst>
              <a:ext uri="{FF2B5EF4-FFF2-40B4-BE49-F238E27FC236}">
                <a16:creationId xmlns:a16="http://schemas.microsoft.com/office/drawing/2014/main" id="{CB6C0286-A520-43FA-925B-42C831457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2"/>
            </p:custDataLst>
          </p:nvPr>
        </p:nvSpPr>
        <p:spPr>
          <a:xfrm>
            <a:off x="92456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C57F3178-E7F7-4FDE-9736-2847C69DD6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3"/>
            </p:custDataLst>
          </p:nvPr>
        </p:nvSpPr>
        <p:spPr>
          <a:xfrm>
            <a:off x="93345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4" name="Rectangle 363">
            <a:extLst>
              <a:ext uri="{FF2B5EF4-FFF2-40B4-BE49-F238E27FC236}">
                <a16:creationId xmlns:a16="http://schemas.microsoft.com/office/drawing/2014/main" id="{CA3B3723-B4E8-4952-9CDB-11ADAEFEE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4"/>
            </p:custDataLst>
          </p:nvPr>
        </p:nvSpPr>
        <p:spPr>
          <a:xfrm>
            <a:off x="94234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5" name="Rectangle 364">
            <a:extLst>
              <a:ext uri="{FF2B5EF4-FFF2-40B4-BE49-F238E27FC236}">
                <a16:creationId xmlns:a16="http://schemas.microsoft.com/office/drawing/2014/main" id="{9D1A5D4B-0BD5-4B95-80FB-8EDEEF75F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5"/>
            </p:custDataLst>
          </p:nvPr>
        </p:nvSpPr>
        <p:spPr>
          <a:xfrm>
            <a:off x="95123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6" name="Rectangle 365">
            <a:extLst>
              <a:ext uri="{FF2B5EF4-FFF2-40B4-BE49-F238E27FC236}">
                <a16:creationId xmlns:a16="http://schemas.microsoft.com/office/drawing/2014/main" id="{259BA6AA-975D-4861-AB23-9EDCDF5E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6"/>
            </p:custDataLst>
          </p:nvPr>
        </p:nvSpPr>
        <p:spPr>
          <a:xfrm>
            <a:off x="96012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7" name="Rectangle 366">
            <a:extLst>
              <a:ext uri="{FF2B5EF4-FFF2-40B4-BE49-F238E27FC236}">
                <a16:creationId xmlns:a16="http://schemas.microsoft.com/office/drawing/2014/main" id="{45BBAE38-70CF-4C5B-B63A-0B8FCF9384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7"/>
            </p:custDataLst>
          </p:nvPr>
        </p:nvSpPr>
        <p:spPr>
          <a:xfrm>
            <a:off x="96901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8" name="Rectangle 367">
            <a:extLst>
              <a:ext uri="{FF2B5EF4-FFF2-40B4-BE49-F238E27FC236}">
                <a16:creationId xmlns:a16="http://schemas.microsoft.com/office/drawing/2014/main" id="{5D28FD0B-DBBF-461A-8025-D61B4D76D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8"/>
            </p:custDataLst>
          </p:nvPr>
        </p:nvSpPr>
        <p:spPr>
          <a:xfrm>
            <a:off x="97790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69" name="Rectangle 368">
            <a:extLst>
              <a:ext uri="{FF2B5EF4-FFF2-40B4-BE49-F238E27FC236}">
                <a16:creationId xmlns:a16="http://schemas.microsoft.com/office/drawing/2014/main" id="{6FFAFEBE-0422-40E2-8974-E788946124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69"/>
            </p:custDataLst>
          </p:nvPr>
        </p:nvSpPr>
        <p:spPr>
          <a:xfrm>
            <a:off x="98679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0" name="Rectangle 369">
            <a:extLst>
              <a:ext uri="{FF2B5EF4-FFF2-40B4-BE49-F238E27FC236}">
                <a16:creationId xmlns:a16="http://schemas.microsoft.com/office/drawing/2014/main" id="{CEF79361-9A7B-458A-894A-1C4A3419F5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0"/>
            </p:custDataLst>
          </p:nvPr>
        </p:nvSpPr>
        <p:spPr>
          <a:xfrm>
            <a:off x="99568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1" name="Rectangle 370">
            <a:extLst>
              <a:ext uri="{FF2B5EF4-FFF2-40B4-BE49-F238E27FC236}">
                <a16:creationId xmlns:a16="http://schemas.microsoft.com/office/drawing/2014/main" id="{69C94017-D756-469A-BC51-327F54F35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1"/>
            </p:custDataLst>
          </p:nvPr>
        </p:nvSpPr>
        <p:spPr>
          <a:xfrm>
            <a:off x="100457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2" name="Rectangle 371">
            <a:extLst>
              <a:ext uri="{FF2B5EF4-FFF2-40B4-BE49-F238E27FC236}">
                <a16:creationId xmlns:a16="http://schemas.microsoft.com/office/drawing/2014/main" id="{0BD61379-ED0A-4559-9557-736CAC510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2"/>
            </p:custDataLst>
          </p:nvPr>
        </p:nvSpPr>
        <p:spPr>
          <a:xfrm>
            <a:off x="101346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3" name="Rectangle 372">
            <a:extLst>
              <a:ext uri="{FF2B5EF4-FFF2-40B4-BE49-F238E27FC236}">
                <a16:creationId xmlns:a16="http://schemas.microsoft.com/office/drawing/2014/main" id="{8CCF6D3F-543D-4768-9057-89DE31249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3"/>
            </p:custDataLst>
          </p:nvPr>
        </p:nvSpPr>
        <p:spPr>
          <a:xfrm>
            <a:off x="102235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D119B582-8802-429F-840E-5E09F100F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4"/>
            </p:custDataLst>
          </p:nvPr>
        </p:nvSpPr>
        <p:spPr>
          <a:xfrm>
            <a:off x="103124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5" name="Rectangle 374">
            <a:extLst>
              <a:ext uri="{FF2B5EF4-FFF2-40B4-BE49-F238E27FC236}">
                <a16:creationId xmlns:a16="http://schemas.microsoft.com/office/drawing/2014/main" id="{1BB48065-E49D-4F02-961F-563B7B933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5"/>
            </p:custDataLst>
          </p:nvPr>
        </p:nvSpPr>
        <p:spPr>
          <a:xfrm>
            <a:off x="10401300" y="3103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6" name="Rectangle 375">
            <a:extLst>
              <a:ext uri="{FF2B5EF4-FFF2-40B4-BE49-F238E27FC236}">
                <a16:creationId xmlns:a16="http://schemas.microsoft.com/office/drawing/2014/main" id="{DB4D0D4E-F7AE-4C5A-A178-25FA5063CF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6"/>
            </p:custDataLst>
          </p:nvPr>
        </p:nvSpPr>
        <p:spPr>
          <a:xfrm>
            <a:off x="104902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7" name="Rectangle 376">
            <a:extLst>
              <a:ext uri="{FF2B5EF4-FFF2-40B4-BE49-F238E27FC236}">
                <a16:creationId xmlns:a16="http://schemas.microsoft.com/office/drawing/2014/main" id="{E5B97889-46D4-42FF-BC3B-710D6D36B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7"/>
            </p:custDataLst>
          </p:nvPr>
        </p:nvSpPr>
        <p:spPr>
          <a:xfrm>
            <a:off x="10579100" y="3103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8" name="Rectangle 377">
            <a:extLst>
              <a:ext uri="{FF2B5EF4-FFF2-40B4-BE49-F238E27FC236}">
                <a16:creationId xmlns:a16="http://schemas.microsoft.com/office/drawing/2014/main" id="{FC84CAA3-A151-4950-90E0-AE9B669169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8"/>
            </p:custDataLst>
          </p:nvPr>
        </p:nvSpPr>
        <p:spPr>
          <a:xfrm>
            <a:off x="81788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A426476A-A2CA-4D48-8CF3-E2E9359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79"/>
            </p:custDataLst>
          </p:nvPr>
        </p:nvSpPr>
        <p:spPr>
          <a:xfrm>
            <a:off x="82677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0" name="Rectangle 379">
            <a:extLst>
              <a:ext uri="{FF2B5EF4-FFF2-40B4-BE49-F238E27FC236}">
                <a16:creationId xmlns:a16="http://schemas.microsoft.com/office/drawing/2014/main" id="{F69C9046-F60B-4F7E-8FC6-2F66AEB45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0"/>
            </p:custDataLst>
          </p:nvPr>
        </p:nvSpPr>
        <p:spPr>
          <a:xfrm>
            <a:off x="83566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1" name="Rectangle 380">
            <a:extLst>
              <a:ext uri="{FF2B5EF4-FFF2-40B4-BE49-F238E27FC236}">
                <a16:creationId xmlns:a16="http://schemas.microsoft.com/office/drawing/2014/main" id="{AFFBB0AF-7BFF-4485-8EAA-D5CE9F50E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1"/>
            </p:custDataLst>
          </p:nvPr>
        </p:nvSpPr>
        <p:spPr>
          <a:xfrm>
            <a:off x="84455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2" name="Rectangle 381">
            <a:extLst>
              <a:ext uri="{FF2B5EF4-FFF2-40B4-BE49-F238E27FC236}">
                <a16:creationId xmlns:a16="http://schemas.microsoft.com/office/drawing/2014/main" id="{2B3E2F80-912C-4047-ACC0-B5ED4C033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2"/>
            </p:custDataLst>
          </p:nvPr>
        </p:nvSpPr>
        <p:spPr>
          <a:xfrm>
            <a:off x="85344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3" name="Rectangle 382">
            <a:extLst>
              <a:ext uri="{FF2B5EF4-FFF2-40B4-BE49-F238E27FC236}">
                <a16:creationId xmlns:a16="http://schemas.microsoft.com/office/drawing/2014/main" id="{7A6E3688-CB19-49EA-9AA9-5949741A6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3"/>
            </p:custDataLst>
          </p:nvPr>
        </p:nvSpPr>
        <p:spPr>
          <a:xfrm>
            <a:off x="86233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4" name="Rectangle 383">
            <a:extLst>
              <a:ext uri="{FF2B5EF4-FFF2-40B4-BE49-F238E27FC236}">
                <a16:creationId xmlns:a16="http://schemas.microsoft.com/office/drawing/2014/main" id="{90ABFEC3-BF2B-4F6B-AC6D-49D7F392F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4"/>
            </p:custDataLst>
          </p:nvPr>
        </p:nvSpPr>
        <p:spPr>
          <a:xfrm>
            <a:off x="87122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5" name="Rectangle 384">
            <a:extLst>
              <a:ext uri="{FF2B5EF4-FFF2-40B4-BE49-F238E27FC236}">
                <a16:creationId xmlns:a16="http://schemas.microsoft.com/office/drawing/2014/main" id="{C8D97027-5C41-4768-841F-F6307C785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5"/>
            </p:custDataLst>
          </p:nvPr>
        </p:nvSpPr>
        <p:spPr>
          <a:xfrm>
            <a:off x="88011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E1E14C50-D194-4F4E-8D2F-178751502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6"/>
            </p:custDataLst>
          </p:nvPr>
        </p:nvSpPr>
        <p:spPr>
          <a:xfrm>
            <a:off x="88900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7" name="Rectangle 386">
            <a:extLst>
              <a:ext uri="{FF2B5EF4-FFF2-40B4-BE49-F238E27FC236}">
                <a16:creationId xmlns:a16="http://schemas.microsoft.com/office/drawing/2014/main" id="{FED7C2E2-7FB2-4B10-B0BD-BF225941FC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7"/>
            </p:custDataLst>
          </p:nvPr>
        </p:nvSpPr>
        <p:spPr>
          <a:xfrm>
            <a:off x="89789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8" name="Rectangle 387">
            <a:extLst>
              <a:ext uri="{FF2B5EF4-FFF2-40B4-BE49-F238E27FC236}">
                <a16:creationId xmlns:a16="http://schemas.microsoft.com/office/drawing/2014/main" id="{EFC91485-128C-4693-A174-BB8A9F1DE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8"/>
            </p:custDataLst>
          </p:nvPr>
        </p:nvSpPr>
        <p:spPr>
          <a:xfrm>
            <a:off x="90678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89" name="Rectangle 388">
            <a:extLst>
              <a:ext uri="{FF2B5EF4-FFF2-40B4-BE49-F238E27FC236}">
                <a16:creationId xmlns:a16="http://schemas.microsoft.com/office/drawing/2014/main" id="{16DB062F-E3D7-43E5-8A08-4337302B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89"/>
            </p:custDataLst>
          </p:nvPr>
        </p:nvSpPr>
        <p:spPr>
          <a:xfrm>
            <a:off x="91567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78BD2B2F-0C8A-4DD5-8CD4-AC26724B66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0"/>
            </p:custDataLst>
          </p:nvPr>
        </p:nvSpPr>
        <p:spPr>
          <a:xfrm>
            <a:off x="92456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86A0C6E8-FA18-4BD3-9285-B218287FF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1"/>
            </p:custDataLst>
          </p:nvPr>
        </p:nvSpPr>
        <p:spPr>
          <a:xfrm>
            <a:off x="93345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2" name="Rectangle 391">
            <a:extLst>
              <a:ext uri="{FF2B5EF4-FFF2-40B4-BE49-F238E27FC236}">
                <a16:creationId xmlns:a16="http://schemas.microsoft.com/office/drawing/2014/main" id="{6AC9CD9A-FA0E-4F5E-8D20-28C284FB1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2"/>
            </p:custDataLst>
          </p:nvPr>
        </p:nvSpPr>
        <p:spPr>
          <a:xfrm>
            <a:off x="94234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3" name="Rectangle 392">
            <a:extLst>
              <a:ext uri="{FF2B5EF4-FFF2-40B4-BE49-F238E27FC236}">
                <a16:creationId xmlns:a16="http://schemas.microsoft.com/office/drawing/2014/main" id="{74C9B478-1AA4-46E1-8A71-DF7A48D185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3"/>
            </p:custDataLst>
          </p:nvPr>
        </p:nvSpPr>
        <p:spPr>
          <a:xfrm>
            <a:off x="95123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4" name="Rectangle 393">
            <a:extLst>
              <a:ext uri="{FF2B5EF4-FFF2-40B4-BE49-F238E27FC236}">
                <a16:creationId xmlns:a16="http://schemas.microsoft.com/office/drawing/2014/main" id="{570F7850-9CAF-46C3-9F42-1374EBA00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4"/>
            </p:custDataLst>
          </p:nvPr>
        </p:nvSpPr>
        <p:spPr>
          <a:xfrm>
            <a:off x="96012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5" name="Rectangle 394">
            <a:extLst>
              <a:ext uri="{FF2B5EF4-FFF2-40B4-BE49-F238E27FC236}">
                <a16:creationId xmlns:a16="http://schemas.microsoft.com/office/drawing/2014/main" id="{D6EBC5B7-C5CD-46E7-8BA4-0C9F795B5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5"/>
            </p:custDataLst>
          </p:nvPr>
        </p:nvSpPr>
        <p:spPr>
          <a:xfrm>
            <a:off x="96901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43CD4DE0-3918-46D3-B03D-0A198A0A03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6"/>
            </p:custDataLst>
          </p:nvPr>
        </p:nvSpPr>
        <p:spPr>
          <a:xfrm>
            <a:off x="97790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7" name="Rectangle 396">
            <a:extLst>
              <a:ext uri="{FF2B5EF4-FFF2-40B4-BE49-F238E27FC236}">
                <a16:creationId xmlns:a16="http://schemas.microsoft.com/office/drawing/2014/main" id="{66E198D8-62C9-414A-BF5D-07DF6AB8B0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7"/>
            </p:custDataLst>
          </p:nvPr>
        </p:nvSpPr>
        <p:spPr>
          <a:xfrm>
            <a:off x="98679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8A6313FA-ED27-4DDF-A6E0-2BBF80A7A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8"/>
            </p:custDataLst>
          </p:nvPr>
        </p:nvSpPr>
        <p:spPr>
          <a:xfrm>
            <a:off x="99568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9DAE799A-E862-43B5-87B1-A7B62E0D5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399"/>
            </p:custDataLst>
          </p:nvPr>
        </p:nvSpPr>
        <p:spPr>
          <a:xfrm>
            <a:off x="100457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3DFE87B3-5F1C-4391-AD33-FAAA80A566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0"/>
            </p:custDataLst>
          </p:nvPr>
        </p:nvSpPr>
        <p:spPr>
          <a:xfrm>
            <a:off x="101346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1" name="Rectangle 400">
            <a:extLst>
              <a:ext uri="{FF2B5EF4-FFF2-40B4-BE49-F238E27FC236}">
                <a16:creationId xmlns:a16="http://schemas.microsoft.com/office/drawing/2014/main" id="{E2C768E7-C3D6-402D-ADA2-8E0E7CCEAA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1"/>
            </p:custDataLst>
          </p:nvPr>
        </p:nvSpPr>
        <p:spPr>
          <a:xfrm>
            <a:off x="102235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2" name="Rectangle 401">
            <a:extLst>
              <a:ext uri="{FF2B5EF4-FFF2-40B4-BE49-F238E27FC236}">
                <a16:creationId xmlns:a16="http://schemas.microsoft.com/office/drawing/2014/main" id="{4506C45F-96CA-49F7-92BA-0BFC784C20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2"/>
            </p:custDataLst>
          </p:nvPr>
        </p:nvSpPr>
        <p:spPr>
          <a:xfrm>
            <a:off x="103124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3" name="Rectangle 402">
            <a:extLst>
              <a:ext uri="{FF2B5EF4-FFF2-40B4-BE49-F238E27FC236}">
                <a16:creationId xmlns:a16="http://schemas.microsoft.com/office/drawing/2014/main" id="{31EBE93F-CCAF-42A7-9C73-5E287B7E5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3"/>
            </p:custDataLst>
          </p:nvPr>
        </p:nvSpPr>
        <p:spPr>
          <a:xfrm>
            <a:off x="104013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4" name="Rectangle 403">
            <a:extLst>
              <a:ext uri="{FF2B5EF4-FFF2-40B4-BE49-F238E27FC236}">
                <a16:creationId xmlns:a16="http://schemas.microsoft.com/office/drawing/2014/main" id="{72B6B2BF-12C9-4726-8898-53B7B1A93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4"/>
            </p:custDataLst>
          </p:nvPr>
        </p:nvSpPr>
        <p:spPr>
          <a:xfrm>
            <a:off x="104902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1771B977-9C42-4686-A79F-506242E7E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5"/>
            </p:custDataLst>
          </p:nvPr>
        </p:nvSpPr>
        <p:spPr>
          <a:xfrm>
            <a:off x="105791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6" name="Rectangle 405">
            <a:extLst>
              <a:ext uri="{FF2B5EF4-FFF2-40B4-BE49-F238E27FC236}">
                <a16:creationId xmlns:a16="http://schemas.microsoft.com/office/drawing/2014/main" id="{EF40C707-79D3-4CB3-8314-D167ADD97B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6"/>
            </p:custDataLst>
          </p:nvPr>
        </p:nvSpPr>
        <p:spPr>
          <a:xfrm>
            <a:off x="10668000" y="3192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7" name="Rectangle 406">
            <a:extLst>
              <a:ext uri="{FF2B5EF4-FFF2-40B4-BE49-F238E27FC236}">
                <a16:creationId xmlns:a16="http://schemas.microsoft.com/office/drawing/2014/main" id="{0AFB15F5-E3D2-4463-ADEA-D4304E5D5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7"/>
            </p:custDataLst>
          </p:nvPr>
        </p:nvSpPr>
        <p:spPr>
          <a:xfrm>
            <a:off x="10756900" y="3192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8" name="Rectangle 407">
            <a:extLst>
              <a:ext uri="{FF2B5EF4-FFF2-40B4-BE49-F238E27FC236}">
                <a16:creationId xmlns:a16="http://schemas.microsoft.com/office/drawing/2014/main" id="{9DFE84CC-F81B-47D7-A94E-24E8DA206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8"/>
            </p:custDataLst>
          </p:nvPr>
        </p:nvSpPr>
        <p:spPr>
          <a:xfrm>
            <a:off x="81788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09" name="Rectangle 408">
            <a:extLst>
              <a:ext uri="{FF2B5EF4-FFF2-40B4-BE49-F238E27FC236}">
                <a16:creationId xmlns:a16="http://schemas.microsoft.com/office/drawing/2014/main" id="{5B72A57B-7AC7-4077-AE8E-FDDC6A6E4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09"/>
            </p:custDataLst>
          </p:nvPr>
        </p:nvSpPr>
        <p:spPr>
          <a:xfrm>
            <a:off x="82677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0" name="Rectangle 409">
            <a:extLst>
              <a:ext uri="{FF2B5EF4-FFF2-40B4-BE49-F238E27FC236}">
                <a16:creationId xmlns:a16="http://schemas.microsoft.com/office/drawing/2014/main" id="{55EBF47F-965A-402D-AEE2-A0477CFFD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0"/>
            </p:custDataLst>
          </p:nvPr>
        </p:nvSpPr>
        <p:spPr>
          <a:xfrm>
            <a:off x="83566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1" name="Rectangle 410">
            <a:extLst>
              <a:ext uri="{FF2B5EF4-FFF2-40B4-BE49-F238E27FC236}">
                <a16:creationId xmlns:a16="http://schemas.microsoft.com/office/drawing/2014/main" id="{58A9AB47-30EA-453B-9D7C-D259F9238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1"/>
            </p:custDataLst>
          </p:nvPr>
        </p:nvSpPr>
        <p:spPr>
          <a:xfrm>
            <a:off x="84455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2" name="Rectangle 411">
            <a:extLst>
              <a:ext uri="{FF2B5EF4-FFF2-40B4-BE49-F238E27FC236}">
                <a16:creationId xmlns:a16="http://schemas.microsoft.com/office/drawing/2014/main" id="{3EA8F8B5-316A-4C14-A234-DE2595F42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2"/>
            </p:custDataLst>
          </p:nvPr>
        </p:nvSpPr>
        <p:spPr>
          <a:xfrm>
            <a:off x="85344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3" name="Rectangle 412">
            <a:extLst>
              <a:ext uri="{FF2B5EF4-FFF2-40B4-BE49-F238E27FC236}">
                <a16:creationId xmlns:a16="http://schemas.microsoft.com/office/drawing/2014/main" id="{64AB2550-C9BD-42DA-8791-9C39C9E52E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3"/>
            </p:custDataLst>
          </p:nvPr>
        </p:nvSpPr>
        <p:spPr>
          <a:xfrm>
            <a:off x="86233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4" name="Rectangle 413">
            <a:extLst>
              <a:ext uri="{FF2B5EF4-FFF2-40B4-BE49-F238E27FC236}">
                <a16:creationId xmlns:a16="http://schemas.microsoft.com/office/drawing/2014/main" id="{50B44ECF-5226-49EF-894D-A4E1D6B73D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4"/>
            </p:custDataLst>
          </p:nvPr>
        </p:nvSpPr>
        <p:spPr>
          <a:xfrm>
            <a:off x="87122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5" name="Rectangle 414">
            <a:extLst>
              <a:ext uri="{FF2B5EF4-FFF2-40B4-BE49-F238E27FC236}">
                <a16:creationId xmlns:a16="http://schemas.microsoft.com/office/drawing/2014/main" id="{958922F0-69B1-43A9-802A-CC2BFC090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5"/>
            </p:custDataLst>
          </p:nvPr>
        </p:nvSpPr>
        <p:spPr>
          <a:xfrm>
            <a:off x="88011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6" name="Rectangle 415">
            <a:extLst>
              <a:ext uri="{FF2B5EF4-FFF2-40B4-BE49-F238E27FC236}">
                <a16:creationId xmlns:a16="http://schemas.microsoft.com/office/drawing/2014/main" id="{D5B0E57E-9B3B-4CCC-9503-78DF11BBC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6"/>
            </p:custDataLst>
          </p:nvPr>
        </p:nvSpPr>
        <p:spPr>
          <a:xfrm>
            <a:off x="88900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7" name="Rectangle 416">
            <a:extLst>
              <a:ext uri="{FF2B5EF4-FFF2-40B4-BE49-F238E27FC236}">
                <a16:creationId xmlns:a16="http://schemas.microsoft.com/office/drawing/2014/main" id="{1B8674D9-48B4-4BF8-81F9-92EB39AF9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7"/>
            </p:custDataLst>
          </p:nvPr>
        </p:nvSpPr>
        <p:spPr>
          <a:xfrm>
            <a:off x="89789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8" name="Rectangle 417">
            <a:extLst>
              <a:ext uri="{FF2B5EF4-FFF2-40B4-BE49-F238E27FC236}">
                <a16:creationId xmlns:a16="http://schemas.microsoft.com/office/drawing/2014/main" id="{44252745-47C5-4E0B-ACB4-D6857265A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8"/>
            </p:custDataLst>
          </p:nvPr>
        </p:nvSpPr>
        <p:spPr>
          <a:xfrm>
            <a:off x="90678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19" name="Rectangle 418">
            <a:extLst>
              <a:ext uri="{FF2B5EF4-FFF2-40B4-BE49-F238E27FC236}">
                <a16:creationId xmlns:a16="http://schemas.microsoft.com/office/drawing/2014/main" id="{B2AB002E-5E04-48A2-A27F-762001AEA1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19"/>
            </p:custDataLst>
          </p:nvPr>
        </p:nvSpPr>
        <p:spPr>
          <a:xfrm>
            <a:off x="91567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0" name="Rectangle 419">
            <a:extLst>
              <a:ext uri="{FF2B5EF4-FFF2-40B4-BE49-F238E27FC236}">
                <a16:creationId xmlns:a16="http://schemas.microsoft.com/office/drawing/2014/main" id="{93BFFA38-34C6-43DC-ACEB-15D81AA08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0"/>
            </p:custDataLst>
          </p:nvPr>
        </p:nvSpPr>
        <p:spPr>
          <a:xfrm>
            <a:off x="92456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A51F7552-1D76-4941-9D9B-7AAC366FE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1"/>
            </p:custDataLst>
          </p:nvPr>
        </p:nvSpPr>
        <p:spPr>
          <a:xfrm>
            <a:off x="93345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6C927840-1FA5-4D1E-9320-556FC3C7E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2"/>
            </p:custDataLst>
          </p:nvPr>
        </p:nvSpPr>
        <p:spPr>
          <a:xfrm>
            <a:off x="94234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26E64EAB-EA5F-458F-8FE8-A2A8361BE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3"/>
            </p:custDataLst>
          </p:nvPr>
        </p:nvSpPr>
        <p:spPr>
          <a:xfrm>
            <a:off x="95123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44333273-8854-46C3-BCAE-8384FB0A4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4"/>
            </p:custDataLst>
          </p:nvPr>
        </p:nvSpPr>
        <p:spPr>
          <a:xfrm>
            <a:off x="96012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5" name="Rectangle 424">
            <a:extLst>
              <a:ext uri="{FF2B5EF4-FFF2-40B4-BE49-F238E27FC236}">
                <a16:creationId xmlns:a16="http://schemas.microsoft.com/office/drawing/2014/main" id="{E4591141-9D09-4D93-B304-5D46BEFCA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5"/>
            </p:custDataLst>
          </p:nvPr>
        </p:nvSpPr>
        <p:spPr>
          <a:xfrm>
            <a:off x="96901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6" name="Rectangle 425">
            <a:extLst>
              <a:ext uri="{FF2B5EF4-FFF2-40B4-BE49-F238E27FC236}">
                <a16:creationId xmlns:a16="http://schemas.microsoft.com/office/drawing/2014/main" id="{21515C64-696D-456A-8A96-CC810041F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6"/>
            </p:custDataLst>
          </p:nvPr>
        </p:nvSpPr>
        <p:spPr>
          <a:xfrm>
            <a:off x="97790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7" name="Rectangle 426">
            <a:extLst>
              <a:ext uri="{FF2B5EF4-FFF2-40B4-BE49-F238E27FC236}">
                <a16:creationId xmlns:a16="http://schemas.microsoft.com/office/drawing/2014/main" id="{0CDB9747-1E2E-4ADB-9A49-447EDBC804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7"/>
            </p:custDataLst>
          </p:nvPr>
        </p:nvSpPr>
        <p:spPr>
          <a:xfrm>
            <a:off x="98679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8" name="Rectangle 427">
            <a:extLst>
              <a:ext uri="{FF2B5EF4-FFF2-40B4-BE49-F238E27FC236}">
                <a16:creationId xmlns:a16="http://schemas.microsoft.com/office/drawing/2014/main" id="{93C0EE2E-0365-4C89-A6FD-E23E66F3D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8"/>
            </p:custDataLst>
          </p:nvPr>
        </p:nvSpPr>
        <p:spPr>
          <a:xfrm>
            <a:off x="99568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29" name="Rectangle 428">
            <a:extLst>
              <a:ext uri="{FF2B5EF4-FFF2-40B4-BE49-F238E27FC236}">
                <a16:creationId xmlns:a16="http://schemas.microsoft.com/office/drawing/2014/main" id="{115B75EE-6D15-4E72-A2B4-7D0DE9428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29"/>
            </p:custDataLst>
          </p:nvPr>
        </p:nvSpPr>
        <p:spPr>
          <a:xfrm>
            <a:off x="100457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0" name="Rectangle 429">
            <a:extLst>
              <a:ext uri="{FF2B5EF4-FFF2-40B4-BE49-F238E27FC236}">
                <a16:creationId xmlns:a16="http://schemas.microsoft.com/office/drawing/2014/main" id="{ABE77609-FEB4-4202-A605-80A57A6759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0"/>
            </p:custDataLst>
          </p:nvPr>
        </p:nvSpPr>
        <p:spPr>
          <a:xfrm>
            <a:off x="101346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1" name="Rectangle 430">
            <a:extLst>
              <a:ext uri="{FF2B5EF4-FFF2-40B4-BE49-F238E27FC236}">
                <a16:creationId xmlns:a16="http://schemas.microsoft.com/office/drawing/2014/main" id="{B469D416-0F14-492D-A1FA-ED00906E4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1"/>
            </p:custDataLst>
          </p:nvPr>
        </p:nvSpPr>
        <p:spPr>
          <a:xfrm>
            <a:off x="102235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2" name="Rectangle 431">
            <a:extLst>
              <a:ext uri="{FF2B5EF4-FFF2-40B4-BE49-F238E27FC236}">
                <a16:creationId xmlns:a16="http://schemas.microsoft.com/office/drawing/2014/main" id="{B2713394-318E-4F27-8147-190D8BC1D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2"/>
            </p:custDataLst>
          </p:nvPr>
        </p:nvSpPr>
        <p:spPr>
          <a:xfrm>
            <a:off x="103124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3" name="Rectangle 432">
            <a:extLst>
              <a:ext uri="{FF2B5EF4-FFF2-40B4-BE49-F238E27FC236}">
                <a16:creationId xmlns:a16="http://schemas.microsoft.com/office/drawing/2014/main" id="{687AB4EE-7366-4B06-9B4D-FE74ACB92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3"/>
            </p:custDataLst>
          </p:nvPr>
        </p:nvSpPr>
        <p:spPr>
          <a:xfrm>
            <a:off x="10401300" y="3281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4" name="Rectangle 433">
            <a:extLst>
              <a:ext uri="{FF2B5EF4-FFF2-40B4-BE49-F238E27FC236}">
                <a16:creationId xmlns:a16="http://schemas.microsoft.com/office/drawing/2014/main" id="{9B011353-7399-4196-AC54-16895A7FB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4"/>
            </p:custDataLst>
          </p:nvPr>
        </p:nvSpPr>
        <p:spPr>
          <a:xfrm>
            <a:off x="104902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5" name="Rectangle 434">
            <a:extLst>
              <a:ext uri="{FF2B5EF4-FFF2-40B4-BE49-F238E27FC236}">
                <a16:creationId xmlns:a16="http://schemas.microsoft.com/office/drawing/2014/main" id="{34A54542-C7B0-4DDE-8E2E-4A7FC986B0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5"/>
            </p:custDataLst>
          </p:nvPr>
        </p:nvSpPr>
        <p:spPr>
          <a:xfrm>
            <a:off x="10579100" y="3281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6" name="Rectangle 435">
            <a:extLst>
              <a:ext uri="{FF2B5EF4-FFF2-40B4-BE49-F238E27FC236}">
                <a16:creationId xmlns:a16="http://schemas.microsoft.com/office/drawing/2014/main" id="{958B69EB-0756-4016-8410-C5C190273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6"/>
            </p:custDataLst>
          </p:nvPr>
        </p:nvSpPr>
        <p:spPr>
          <a:xfrm>
            <a:off x="81788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7" name="Rectangle 436">
            <a:extLst>
              <a:ext uri="{FF2B5EF4-FFF2-40B4-BE49-F238E27FC236}">
                <a16:creationId xmlns:a16="http://schemas.microsoft.com/office/drawing/2014/main" id="{957E6E45-2698-4261-B241-3DC8D01AFF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7"/>
            </p:custDataLst>
          </p:nvPr>
        </p:nvSpPr>
        <p:spPr>
          <a:xfrm>
            <a:off x="82677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8" name="Rectangle 437">
            <a:extLst>
              <a:ext uri="{FF2B5EF4-FFF2-40B4-BE49-F238E27FC236}">
                <a16:creationId xmlns:a16="http://schemas.microsoft.com/office/drawing/2014/main" id="{B8FD33B4-0E7B-4979-A749-3D48EE9ECB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8"/>
            </p:custDataLst>
          </p:nvPr>
        </p:nvSpPr>
        <p:spPr>
          <a:xfrm>
            <a:off x="83566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39" name="Rectangle 438">
            <a:extLst>
              <a:ext uri="{FF2B5EF4-FFF2-40B4-BE49-F238E27FC236}">
                <a16:creationId xmlns:a16="http://schemas.microsoft.com/office/drawing/2014/main" id="{1E5A16F6-E5B6-46DF-AE08-49909ACF7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39"/>
            </p:custDataLst>
          </p:nvPr>
        </p:nvSpPr>
        <p:spPr>
          <a:xfrm>
            <a:off x="84455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0" name="Rectangle 439">
            <a:extLst>
              <a:ext uri="{FF2B5EF4-FFF2-40B4-BE49-F238E27FC236}">
                <a16:creationId xmlns:a16="http://schemas.microsoft.com/office/drawing/2014/main" id="{4D28897E-8677-4B0B-8265-D58AF0F43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0"/>
            </p:custDataLst>
          </p:nvPr>
        </p:nvSpPr>
        <p:spPr>
          <a:xfrm>
            <a:off x="85344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1" name="Rectangle 440">
            <a:extLst>
              <a:ext uri="{FF2B5EF4-FFF2-40B4-BE49-F238E27FC236}">
                <a16:creationId xmlns:a16="http://schemas.microsoft.com/office/drawing/2014/main" id="{3D7A737C-C337-4B5E-BBA4-5142E71B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1"/>
            </p:custDataLst>
          </p:nvPr>
        </p:nvSpPr>
        <p:spPr>
          <a:xfrm>
            <a:off x="86233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2" name="Rectangle 441">
            <a:extLst>
              <a:ext uri="{FF2B5EF4-FFF2-40B4-BE49-F238E27FC236}">
                <a16:creationId xmlns:a16="http://schemas.microsoft.com/office/drawing/2014/main" id="{3D3AA0B9-A7AE-4058-B431-933E56E89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2"/>
            </p:custDataLst>
          </p:nvPr>
        </p:nvSpPr>
        <p:spPr>
          <a:xfrm>
            <a:off x="87122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3" name="Rectangle 442">
            <a:extLst>
              <a:ext uri="{FF2B5EF4-FFF2-40B4-BE49-F238E27FC236}">
                <a16:creationId xmlns:a16="http://schemas.microsoft.com/office/drawing/2014/main" id="{CB729410-DDAF-4459-90B5-8F99E2B4E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3"/>
            </p:custDataLst>
          </p:nvPr>
        </p:nvSpPr>
        <p:spPr>
          <a:xfrm>
            <a:off x="88011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4" name="Rectangle 443">
            <a:extLst>
              <a:ext uri="{FF2B5EF4-FFF2-40B4-BE49-F238E27FC236}">
                <a16:creationId xmlns:a16="http://schemas.microsoft.com/office/drawing/2014/main" id="{5D0E5EEA-CD5D-47F2-8D4F-9ED89CFC6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4"/>
            </p:custDataLst>
          </p:nvPr>
        </p:nvSpPr>
        <p:spPr>
          <a:xfrm>
            <a:off x="88900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5" name="Rectangle 444">
            <a:extLst>
              <a:ext uri="{FF2B5EF4-FFF2-40B4-BE49-F238E27FC236}">
                <a16:creationId xmlns:a16="http://schemas.microsoft.com/office/drawing/2014/main" id="{5BD03ECD-FC22-477E-BD54-4857B6B03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5"/>
            </p:custDataLst>
          </p:nvPr>
        </p:nvSpPr>
        <p:spPr>
          <a:xfrm>
            <a:off x="89789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6" name="Rectangle 445">
            <a:extLst>
              <a:ext uri="{FF2B5EF4-FFF2-40B4-BE49-F238E27FC236}">
                <a16:creationId xmlns:a16="http://schemas.microsoft.com/office/drawing/2014/main" id="{724D2252-6DAB-4A27-8066-94762BC86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6"/>
            </p:custDataLst>
          </p:nvPr>
        </p:nvSpPr>
        <p:spPr>
          <a:xfrm>
            <a:off x="90678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7" name="Rectangle 446">
            <a:extLst>
              <a:ext uri="{FF2B5EF4-FFF2-40B4-BE49-F238E27FC236}">
                <a16:creationId xmlns:a16="http://schemas.microsoft.com/office/drawing/2014/main" id="{D8ABF941-CCFC-405C-A133-4960C1882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7"/>
            </p:custDataLst>
          </p:nvPr>
        </p:nvSpPr>
        <p:spPr>
          <a:xfrm>
            <a:off x="91567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8" name="Rectangle 447">
            <a:extLst>
              <a:ext uri="{FF2B5EF4-FFF2-40B4-BE49-F238E27FC236}">
                <a16:creationId xmlns:a16="http://schemas.microsoft.com/office/drawing/2014/main" id="{2668C880-8851-494E-BDE2-D1DF31A13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8"/>
            </p:custDataLst>
          </p:nvPr>
        </p:nvSpPr>
        <p:spPr>
          <a:xfrm>
            <a:off x="92456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49" name="Rectangle 448">
            <a:extLst>
              <a:ext uri="{FF2B5EF4-FFF2-40B4-BE49-F238E27FC236}">
                <a16:creationId xmlns:a16="http://schemas.microsoft.com/office/drawing/2014/main" id="{E819BC07-230A-4B09-AA83-851167531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49"/>
            </p:custDataLst>
          </p:nvPr>
        </p:nvSpPr>
        <p:spPr>
          <a:xfrm>
            <a:off x="93345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0" name="Rectangle 449">
            <a:extLst>
              <a:ext uri="{FF2B5EF4-FFF2-40B4-BE49-F238E27FC236}">
                <a16:creationId xmlns:a16="http://schemas.microsoft.com/office/drawing/2014/main" id="{0E18D2AD-6B1A-41AE-A0EE-530472283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0"/>
            </p:custDataLst>
          </p:nvPr>
        </p:nvSpPr>
        <p:spPr>
          <a:xfrm>
            <a:off x="94234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F010DB01-2C30-4C59-A26F-1B4A1748E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1"/>
            </p:custDataLst>
          </p:nvPr>
        </p:nvSpPr>
        <p:spPr>
          <a:xfrm>
            <a:off x="95123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2" name="Rectangle 451">
            <a:extLst>
              <a:ext uri="{FF2B5EF4-FFF2-40B4-BE49-F238E27FC236}">
                <a16:creationId xmlns:a16="http://schemas.microsoft.com/office/drawing/2014/main" id="{6475782E-01FC-4B2E-9A78-EC7327A83C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2"/>
            </p:custDataLst>
          </p:nvPr>
        </p:nvSpPr>
        <p:spPr>
          <a:xfrm>
            <a:off x="96012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3" name="Rectangle 452">
            <a:extLst>
              <a:ext uri="{FF2B5EF4-FFF2-40B4-BE49-F238E27FC236}">
                <a16:creationId xmlns:a16="http://schemas.microsoft.com/office/drawing/2014/main" id="{C491356D-99B9-43D8-808C-C680817EA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3"/>
            </p:custDataLst>
          </p:nvPr>
        </p:nvSpPr>
        <p:spPr>
          <a:xfrm>
            <a:off x="96901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4" name="Rectangle 453">
            <a:extLst>
              <a:ext uri="{FF2B5EF4-FFF2-40B4-BE49-F238E27FC236}">
                <a16:creationId xmlns:a16="http://schemas.microsoft.com/office/drawing/2014/main" id="{37344EA3-D19D-4E8E-AF11-D60B210C3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4"/>
            </p:custDataLst>
          </p:nvPr>
        </p:nvSpPr>
        <p:spPr>
          <a:xfrm>
            <a:off x="97790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5" name="Rectangle 454">
            <a:extLst>
              <a:ext uri="{FF2B5EF4-FFF2-40B4-BE49-F238E27FC236}">
                <a16:creationId xmlns:a16="http://schemas.microsoft.com/office/drawing/2014/main" id="{C7F2F802-B259-4F73-9D13-244A5E8AA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5"/>
            </p:custDataLst>
          </p:nvPr>
        </p:nvSpPr>
        <p:spPr>
          <a:xfrm>
            <a:off x="98679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90F5EC47-1FBF-4012-9653-5E5E7C4AB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6"/>
            </p:custDataLst>
          </p:nvPr>
        </p:nvSpPr>
        <p:spPr>
          <a:xfrm>
            <a:off x="99568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7" name="Rectangle 456">
            <a:extLst>
              <a:ext uri="{FF2B5EF4-FFF2-40B4-BE49-F238E27FC236}">
                <a16:creationId xmlns:a16="http://schemas.microsoft.com/office/drawing/2014/main" id="{24ACC033-E242-41B7-B3C6-BA5F42D2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7"/>
            </p:custDataLst>
          </p:nvPr>
        </p:nvSpPr>
        <p:spPr>
          <a:xfrm>
            <a:off x="100457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8" name="Rectangle 457">
            <a:extLst>
              <a:ext uri="{FF2B5EF4-FFF2-40B4-BE49-F238E27FC236}">
                <a16:creationId xmlns:a16="http://schemas.microsoft.com/office/drawing/2014/main" id="{64D50049-3F37-458C-AF0A-8DE86DE95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8"/>
            </p:custDataLst>
          </p:nvPr>
        </p:nvSpPr>
        <p:spPr>
          <a:xfrm>
            <a:off x="101346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59" name="Rectangle 458">
            <a:extLst>
              <a:ext uri="{FF2B5EF4-FFF2-40B4-BE49-F238E27FC236}">
                <a16:creationId xmlns:a16="http://schemas.microsoft.com/office/drawing/2014/main" id="{683A537C-A67A-4DC7-9C78-3B557BA23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59"/>
            </p:custDataLst>
          </p:nvPr>
        </p:nvSpPr>
        <p:spPr>
          <a:xfrm>
            <a:off x="102235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0" name="Rectangle 459">
            <a:extLst>
              <a:ext uri="{FF2B5EF4-FFF2-40B4-BE49-F238E27FC236}">
                <a16:creationId xmlns:a16="http://schemas.microsoft.com/office/drawing/2014/main" id="{26F64E7B-42C8-4FF1-A4B8-FD566416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0"/>
            </p:custDataLst>
          </p:nvPr>
        </p:nvSpPr>
        <p:spPr>
          <a:xfrm>
            <a:off x="103124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1" name="Rectangle 460">
            <a:extLst>
              <a:ext uri="{FF2B5EF4-FFF2-40B4-BE49-F238E27FC236}">
                <a16:creationId xmlns:a16="http://schemas.microsoft.com/office/drawing/2014/main" id="{0A39F76A-FF1D-4688-976C-D1500E8BA9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1"/>
            </p:custDataLst>
          </p:nvPr>
        </p:nvSpPr>
        <p:spPr>
          <a:xfrm>
            <a:off x="104013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2" name="Rectangle 461">
            <a:extLst>
              <a:ext uri="{FF2B5EF4-FFF2-40B4-BE49-F238E27FC236}">
                <a16:creationId xmlns:a16="http://schemas.microsoft.com/office/drawing/2014/main" id="{76BAA70B-ADF7-4D3C-BB6C-DD4AB2FC0E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2"/>
            </p:custDataLst>
          </p:nvPr>
        </p:nvSpPr>
        <p:spPr>
          <a:xfrm>
            <a:off x="104902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3" name="Rectangle 462">
            <a:extLst>
              <a:ext uri="{FF2B5EF4-FFF2-40B4-BE49-F238E27FC236}">
                <a16:creationId xmlns:a16="http://schemas.microsoft.com/office/drawing/2014/main" id="{83625592-CB38-4AF2-86B6-4A52147968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3"/>
            </p:custDataLst>
          </p:nvPr>
        </p:nvSpPr>
        <p:spPr>
          <a:xfrm>
            <a:off x="10579100" y="33705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4" name="Rectangle 463">
            <a:extLst>
              <a:ext uri="{FF2B5EF4-FFF2-40B4-BE49-F238E27FC236}">
                <a16:creationId xmlns:a16="http://schemas.microsoft.com/office/drawing/2014/main" id="{308AC068-A1C6-4B5B-ACE1-6D2D3993DA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4"/>
            </p:custDataLst>
          </p:nvPr>
        </p:nvSpPr>
        <p:spPr>
          <a:xfrm>
            <a:off x="10668000" y="33705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5" name="Rectangle 464">
            <a:extLst>
              <a:ext uri="{FF2B5EF4-FFF2-40B4-BE49-F238E27FC236}">
                <a16:creationId xmlns:a16="http://schemas.microsoft.com/office/drawing/2014/main" id="{58A5496C-772C-4411-98C5-231E4192D0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5"/>
            </p:custDataLst>
          </p:nvPr>
        </p:nvSpPr>
        <p:spPr>
          <a:xfrm>
            <a:off x="81788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6" name="Rectangle 465">
            <a:extLst>
              <a:ext uri="{FF2B5EF4-FFF2-40B4-BE49-F238E27FC236}">
                <a16:creationId xmlns:a16="http://schemas.microsoft.com/office/drawing/2014/main" id="{F6E02A60-C650-43E5-9078-70987C4D4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6"/>
            </p:custDataLst>
          </p:nvPr>
        </p:nvSpPr>
        <p:spPr>
          <a:xfrm>
            <a:off x="82677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7" name="Rectangle 466">
            <a:extLst>
              <a:ext uri="{FF2B5EF4-FFF2-40B4-BE49-F238E27FC236}">
                <a16:creationId xmlns:a16="http://schemas.microsoft.com/office/drawing/2014/main" id="{7BEEE68A-D291-49E3-8ADA-ABF2D59181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7"/>
            </p:custDataLst>
          </p:nvPr>
        </p:nvSpPr>
        <p:spPr>
          <a:xfrm>
            <a:off x="83566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8" name="Rectangle 467">
            <a:extLst>
              <a:ext uri="{FF2B5EF4-FFF2-40B4-BE49-F238E27FC236}">
                <a16:creationId xmlns:a16="http://schemas.microsoft.com/office/drawing/2014/main" id="{134007E6-AFC6-49F2-93BF-8847BBE6B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8"/>
            </p:custDataLst>
          </p:nvPr>
        </p:nvSpPr>
        <p:spPr>
          <a:xfrm>
            <a:off x="84455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69" name="Rectangle 468">
            <a:extLst>
              <a:ext uri="{FF2B5EF4-FFF2-40B4-BE49-F238E27FC236}">
                <a16:creationId xmlns:a16="http://schemas.microsoft.com/office/drawing/2014/main" id="{55F43FD1-1A38-44A6-9900-8AC8D78B3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69"/>
            </p:custDataLst>
          </p:nvPr>
        </p:nvSpPr>
        <p:spPr>
          <a:xfrm>
            <a:off x="85344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0" name="Rectangle 469">
            <a:extLst>
              <a:ext uri="{FF2B5EF4-FFF2-40B4-BE49-F238E27FC236}">
                <a16:creationId xmlns:a16="http://schemas.microsoft.com/office/drawing/2014/main" id="{B1E984AE-2B56-4D4F-95E1-AD9A057E7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0"/>
            </p:custDataLst>
          </p:nvPr>
        </p:nvSpPr>
        <p:spPr>
          <a:xfrm>
            <a:off x="86233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1" name="Rectangle 470">
            <a:extLst>
              <a:ext uri="{FF2B5EF4-FFF2-40B4-BE49-F238E27FC236}">
                <a16:creationId xmlns:a16="http://schemas.microsoft.com/office/drawing/2014/main" id="{B5463385-621F-4EA5-9CAB-EFF3F3AC1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1"/>
            </p:custDataLst>
          </p:nvPr>
        </p:nvSpPr>
        <p:spPr>
          <a:xfrm>
            <a:off x="87122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2" name="Rectangle 471">
            <a:extLst>
              <a:ext uri="{FF2B5EF4-FFF2-40B4-BE49-F238E27FC236}">
                <a16:creationId xmlns:a16="http://schemas.microsoft.com/office/drawing/2014/main" id="{93DD212A-840D-428C-861D-AA1C20CDE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2"/>
            </p:custDataLst>
          </p:nvPr>
        </p:nvSpPr>
        <p:spPr>
          <a:xfrm>
            <a:off x="88011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3" name="Rectangle 472">
            <a:extLst>
              <a:ext uri="{FF2B5EF4-FFF2-40B4-BE49-F238E27FC236}">
                <a16:creationId xmlns:a16="http://schemas.microsoft.com/office/drawing/2014/main" id="{8D365126-553A-4B23-AF16-C277C1202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3"/>
            </p:custDataLst>
          </p:nvPr>
        </p:nvSpPr>
        <p:spPr>
          <a:xfrm>
            <a:off x="88900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4" name="Rectangle 473">
            <a:extLst>
              <a:ext uri="{FF2B5EF4-FFF2-40B4-BE49-F238E27FC236}">
                <a16:creationId xmlns:a16="http://schemas.microsoft.com/office/drawing/2014/main" id="{DBD16E3D-4674-4DDB-81F0-5DF5D1B7D0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4"/>
            </p:custDataLst>
          </p:nvPr>
        </p:nvSpPr>
        <p:spPr>
          <a:xfrm>
            <a:off x="89789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5" name="Rectangle 474">
            <a:extLst>
              <a:ext uri="{FF2B5EF4-FFF2-40B4-BE49-F238E27FC236}">
                <a16:creationId xmlns:a16="http://schemas.microsoft.com/office/drawing/2014/main" id="{94BB3B4E-7034-4DF1-B579-CBEF2BE65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5"/>
            </p:custDataLst>
          </p:nvPr>
        </p:nvSpPr>
        <p:spPr>
          <a:xfrm>
            <a:off x="90678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6" name="Rectangle 475">
            <a:extLst>
              <a:ext uri="{FF2B5EF4-FFF2-40B4-BE49-F238E27FC236}">
                <a16:creationId xmlns:a16="http://schemas.microsoft.com/office/drawing/2014/main" id="{80E51BBF-BE35-4626-9335-932AF9B06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6"/>
            </p:custDataLst>
          </p:nvPr>
        </p:nvSpPr>
        <p:spPr>
          <a:xfrm>
            <a:off x="91567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7" name="Rectangle 476">
            <a:extLst>
              <a:ext uri="{FF2B5EF4-FFF2-40B4-BE49-F238E27FC236}">
                <a16:creationId xmlns:a16="http://schemas.microsoft.com/office/drawing/2014/main" id="{FD059FE3-AE6C-49AA-887F-CAD548164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7"/>
            </p:custDataLst>
          </p:nvPr>
        </p:nvSpPr>
        <p:spPr>
          <a:xfrm>
            <a:off x="92456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8" name="Rectangle 477">
            <a:extLst>
              <a:ext uri="{FF2B5EF4-FFF2-40B4-BE49-F238E27FC236}">
                <a16:creationId xmlns:a16="http://schemas.microsoft.com/office/drawing/2014/main" id="{8017931F-D51D-4267-B762-53151C29D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8"/>
            </p:custDataLst>
          </p:nvPr>
        </p:nvSpPr>
        <p:spPr>
          <a:xfrm>
            <a:off x="93345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79" name="Rectangle 478">
            <a:extLst>
              <a:ext uri="{FF2B5EF4-FFF2-40B4-BE49-F238E27FC236}">
                <a16:creationId xmlns:a16="http://schemas.microsoft.com/office/drawing/2014/main" id="{6C8C1EFD-C6D3-44F6-A0E1-EDC1BEAB0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79"/>
            </p:custDataLst>
          </p:nvPr>
        </p:nvSpPr>
        <p:spPr>
          <a:xfrm>
            <a:off x="94234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0" name="Rectangle 479">
            <a:extLst>
              <a:ext uri="{FF2B5EF4-FFF2-40B4-BE49-F238E27FC236}">
                <a16:creationId xmlns:a16="http://schemas.microsoft.com/office/drawing/2014/main" id="{92F76605-CD44-4C6B-9525-D601D91EDF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0"/>
            </p:custDataLst>
          </p:nvPr>
        </p:nvSpPr>
        <p:spPr>
          <a:xfrm>
            <a:off x="95123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1" name="Rectangle 480">
            <a:extLst>
              <a:ext uri="{FF2B5EF4-FFF2-40B4-BE49-F238E27FC236}">
                <a16:creationId xmlns:a16="http://schemas.microsoft.com/office/drawing/2014/main" id="{23216BE4-A7B0-4209-B17D-214B7E05C3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1"/>
            </p:custDataLst>
          </p:nvPr>
        </p:nvSpPr>
        <p:spPr>
          <a:xfrm>
            <a:off x="96012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2" name="Rectangle 481">
            <a:extLst>
              <a:ext uri="{FF2B5EF4-FFF2-40B4-BE49-F238E27FC236}">
                <a16:creationId xmlns:a16="http://schemas.microsoft.com/office/drawing/2014/main" id="{F0C1B75C-1A6E-45C2-9C50-C2E989A4B4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2"/>
            </p:custDataLst>
          </p:nvPr>
        </p:nvSpPr>
        <p:spPr>
          <a:xfrm>
            <a:off x="96901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3" name="Rectangle 482">
            <a:extLst>
              <a:ext uri="{FF2B5EF4-FFF2-40B4-BE49-F238E27FC236}">
                <a16:creationId xmlns:a16="http://schemas.microsoft.com/office/drawing/2014/main" id="{2309486E-A46A-47E0-A6E4-3289F0230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3"/>
            </p:custDataLst>
          </p:nvPr>
        </p:nvSpPr>
        <p:spPr>
          <a:xfrm>
            <a:off x="97790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4" name="Rectangle 483">
            <a:extLst>
              <a:ext uri="{FF2B5EF4-FFF2-40B4-BE49-F238E27FC236}">
                <a16:creationId xmlns:a16="http://schemas.microsoft.com/office/drawing/2014/main" id="{0F39A747-78FD-416A-ACD7-36C938C846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4"/>
            </p:custDataLst>
          </p:nvPr>
        </p:nvSpPr>
        <p:spPr>
          <a:xfrm>
            <a:off x="98679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5" name="Rectangle 484">
            <a:extLst>
              <a:ext uri="{FF2B5EF4-FFF2-40B4-BE49-F238E27FC236}">
                <a16:creationId xmlns:a16="http://schemas.microsoft.com/office/drawing/2014/main" id="{8A05F26E-CC00-45CF-BA71-632320A41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5"/>
            </p:custDataLst>
          </p:nvPr>
        </p:nvSpPr>
        <p:spPr>
          <a:xfrm>
            <a:off x="99568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6" name="Rectangle 485">
            <a:extLst>
              <a:ext uri="{FF2B5EF4-FFF2-40B4-BE49-F238E27FC236}">
                <a16:creationId xmlns:a16="http://schemas.microsoft.com/office/drawing/2014/main" id="{9B38A33F-F5B4-4911-AB91-4539E3B52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6"/>
            </p:custDataLst>
          </p:nvPr>
        </p:nvSpPr>
        <p:spPr>
          <a:xfrm>
            <a:off x="100457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7" name="Rectangle 486">
            <a:extLst>
              <a:ext uri="{FF2B5EF4-FFF2-40B4-BE49-F238E27FC236}">
                <a16:creationId xmlns:a16="http://schemas.microsoft.com/office/drawing/2014/main" id="{DD712C27-0E3D-4E3D-86B3-44B1C95A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7"/>
            </p:custDataLst>
          </p:nvPr>
        </p:nvSpPr>
        <p:spPr>
          <a:xfrm>
            <a:off x="101346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8" name="Rectangle 487">
            <a:extLst>
              <a:ext uri="{FF2B5EF4-FFF2-40B4-BE49-F238E27FC236}">
                <a16:creationId xmlns:a16="http://schemas.microsoft.com/office/drawing/2014/main" id="{0E499E9F-DC15-4B2E-8F19-65C8D92A66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8"/>
            </p:custDataLst>
          </p:nvPr>
        </p:nvSpPr>
        <p:spPr>
          <a:xfrm>
            <a:off x="102235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89" name="Rectangle 488">
            <a:extLst>
              <a:ext uri="{FF2B5EF4-FFF2-40B4-BE49-F238E27FC236}">
                <a16:creationId xmlns:a16="http://schemas.microsoft.com/office/drawing/2014/main" id="{D7100C89-B820-4831-A459-CE3D62B4E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89"/>
            </p:custDataLst>
          </p:nvPr>
        </p:nvSpPr>
        <p:spPr>
          <a:xfrm>
            <a:off x="103124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0" name="Rectangle 489">
            <a:extLst>
              <a:ext uri="{FF2B5EF4-FFF2-40B4-BE49-F238E27FC236}">
                <a16:creationId xmlns:a16="http://schemas.microsoft.com/office/drawing/2014/main" id="{32DDD115-5EB9-462B-86B7-D1A3DC78D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0"/>
            </p:custDataLst>
          </p:nvPr>
        </p:nvSpPr>
        <p:spPr>
          <a:xfrm>
            <a:off x="10401300" y="34594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1" name="Rectangle 490">
            <a:extLst>
              <a:ext uri="{FF2B5EF4-FFF2-40B4-BE49-F238E27FC236}">
                <a16:creationId xmlns:a16="http://schemas.microsoft.com/office/drawing/2014/main" id="{8CE7637A-EFAC-4F2B-AC50-54F3657F8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1"/>
            </p:custDataLst>
          </p:nvPr>
        </p:nvSpPr>
        <p:spPr>
          <a:xfrm>
            <a:off x="104902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2" name="Rectangle 491">
            <a:extLst>
              <a:ext uri="{FF2B5EF4-FFF2-40B4-BE49-F238E27FC236}">
                <a16:creationId xmlns:a16="http://schemas.microsoft.com/office/drawing/2014/main" id="{3926488B-6EC5-4B8F-9CF2-10C689C78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2"/>
            </p:custDataLst>
          </p:nvPr>
        </p:nvSpPr>
        <p:spPr>
          <a:xfrm>
            <a:off x="10579100" y="34594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3" name="Rectangle 492">
            <a:extLst>
              <a:ext uri="{FF2B5EF4-FFF2-40B4-BE49-F238E27FC236}">
                <a16:creationId xmlns:a16="http://schemas.microsoft.com/office/drawing/2014/main" id="{E6365309-23DB-452E-A06D-4D07A29B80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3"/>
            </p:custDataLst>
          </p:nvPr>
        </p:nvSpPr>
        <p:spPr>
          <a:xfrm>
            <a:off x="81788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4" name="Rectangle 493">
            <a:extLst>
              <a:ext uri="{FF2B5EF4-FFF2-40B4-BE49-F238E27FC236}">
                <a16:creationId xmlns:a16="http://schemas.microsoft.com/office/drawing/2014/main" id="{63624192-9799-4137-897A-DA6812593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4"/>
            </p:custDataLst>
          </p:nvPr>
        </p:nvSpPr>
        <p:spPr>
          <a:xfrm>
            <a:off x="82677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5" name="Rectangle 494">
            <a:extLst>
              <a:ext uri="{FF2B5EF4-FFF2-40B4-BE49-F238E27FC236}">
                <a16:creationId xmlns:a16="http://schemas.microsoft.com/office/drawing/2014/main" id="{8FF11A5B-61A0-47B1-A4A7-E0AEB3EB6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5"/>
            </p:custDataLst>
          </p:nvPr>
        </p:nvSpPr>
        <p:spPr>
          <a:xfrm>
            <a:off x="83566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4382C5F2-9C21-439E-A61E-98F80FD5A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6"/>
            </p:custDataLst>
          </p:nvPr>
        </p:nvSpPr>
        <p:spPr>
          <a:xfrm>
            <a:off x="84455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7" name="Rectangle 496">
            <a:extLst>
              <a:ext uri="{FF2B5EF4-FFF2-40B4-BE49-F238E27FC236}">
                <a16:creationId xmlns:a16="http://schemas.microsoft.com/office/drawing/2014/main" id="{B91D75CE-ADBF-4244-8C7E-D78C4CF7D2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7"/>
            </p:custDataLst>
          </p:nvPr>
        </p:nvSpPr>
        <p:spPr>
          <a:xfrm>
            <a:off x="85344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8" name="Rectangle 497">
            <a:extLst>
              <a:ext uri="{FF2B5EF4-FFF2-40B4-BE49-F238E27FC236}">
                <a16:creationId xmlns:a16="http://schemas.microsoft.com/office/drawing/2014/main" id="{DA92B01E-CB95-48F0-A8D6-24AA4404B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8"/>
            </p:custDataLst>
          </p:nvPr>
        </p:nvSpPr>
        <p:spPr>
          <a:xfrm>
            <a:off x="86233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499" name="Rectangle 498">
            <a:extLst>
              <a:ext uri="{FF2B5EF4-FFF2-40B4-BE49-F238E27FC236}">
                <a16:creationId xmlns:a16="http://schemas.microsoft.com/office/drawing/2014/main" id="{B23F3FBD-6E25-4369-BD66-4C654BDA4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499"/>
            </p:custDataLst>
          </p:nvPr>
        </p:nvSpPr>
        <p:spPr>
          <a:xfrm>
            <a:off x="87122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0" name="Rectangle 499">
            <a:extLst>
              <a:ext uri="{FF2B5EF4-FFF2-40B4-BE49-F238E27FC236}">
                <a16:creationId xmlns:a16="http://schemas.microsoft.com/office/drawing/2014/main" id="{0C48D7FE-2291-4A46-8528-A500CC03B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0"/>
            </p:custDataLst>
          </p:nvPr>
        </p:nvSpPr>
        <p:spPr>
          <a:xfrm>
            <a:off x="88011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1" name="Rectangle 500">
            <a:extLst>
              <a:ext uri="{FF2B5EF4-FFF2-40B4-BE49-F238E27FC236}">
                <a16:creationId xmlns:a16="http://schemas.microsoft.com/office/drawing/2014/main" id="{F8CE8BDF-5C0C-4EC3-978C-E3717B22B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1"/>
            </p:custDataLst>
          </p:nvPr>
        </p:nvSpPr>
        <p:spPr>
          <a:xfrm>
            <a:off x="88900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2" name="Rectangle 501">
            <a:extLst>
              <a:ext uri="{FF2B5EF4-FFF2-40B4-BE49-F238E27FC236}">
                <a16:creationId xmlns:a16="http://schemas.microsoft.com/office/drawing/2014/main" id="{19A441B5-5611-4206-84AD-2958E44B3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2"/>
            </p:custDataLst>
          </p:nvPr>
        </p:nvSpPr>
        <p:spPr>
          <a:xfrm>
            <a:off x="89789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3" name="Rectangle 502">
            <a:extLst>
              <a:ext uri="{FF2B5EF4-FFF2-40B4-BE49-F238E27FC236}">
                <a16:creationId xmlns:a16="http://schemas.microsoft.com/office/drawing/2014/main" id="{F586DB7F-0C17-4355-8A02-E4F214492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3"/>
            </p:custDataLst>
          </p:nvPr>
        </p:nvSpPr>
        <p:spPr>
          <a:xfrm>
            <a:off x="90678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4" name="Rectangle 503">
            <a:extLst>
              <a:ext uri="{FF2B5EF4-FFF2-40B4-BE49-F238E27FC236}">
                <a16:creationId xmlns:a16="http://schemas.microsoft.com/office/drawing/2014/main" id="{F580807D-869F-4EA3-894D-FD96B78F16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4"/>
            </p:custDataLst>
          </p:nvPr>
        </p:nvSpPr>
        <p:spPr>
          <a:xfrm>
            <a:off x="91567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5" name="Rectangle 504">
            <a:extLst>
              <a:ext uri="{FF2B5EF4-FFF2-40B4-BE49-F238E27FC236}">
                <a16:creationId xmlns:a16="http://schemas.microsoft.com/office/drawing/2014/main" id="{35D37EBA-37F7-425F-9480-2DDF6EDF3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5"/>
            </p:custDataLst>
          </p:nvPr>
        </p:nvSpPr>
        <p:spPr>
          <a:xfrm>
            <a:off x="92456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6" name="Rectangle 505">
            <a:extLst>
              <a:ext uri="{FF2B5EF4-FFF2-40B4-BE49-F238E27FC236}">
                <a16:creationId xmlns:a16="http://schemas.microsoft.com/office/drawing/2014/main" id="{2E7246DB-A7C4-4CB0-B05F-E61473242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6"/>
            </p:custDataLst>
          </p:nvPr>
        </p:nvSpPr>
        <p:spPr>
          <a:xfrm>
            <a:off x="93345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7" name="Rectangle 506">
            <a:extLst>
              <a:ext uri="{FF2B5EF4-FFF2-40B4-BE49-F238E27FC236}">
                <a16:creationId xmlns:a16="http://schemas.microsoft.com/office/drawing/2014/main" id="{C340A13E-D106-43A1-9C20-E2AFA1442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7"/>
            </p:custDataLst>
          </p:nvPr>
        </p:nvSpPr>
        <p:spPr>
          <a:xfrm>
            <a:off x="94234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8" name="Rectangle 507">
            <a:extLst>
              <a:ext uri="{FF2B5EF4-FFF2-40B4-BE49-F238E27FC236}">
                <a16:creationId xmlns:a16="http://schemas.microsoft.com/office/drawing/2014/main" id="{965960F2-448C-4E6F-92D8-BD89F6A6E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8"/>
            </p:custDataLst>
          </p:nvPr>
        </p:nvSpPr>
        <p:spPr>
          <a:xfrm>
            <a:off x="95123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09" name="Rectangle 508">
            <a:extLst>
              <a:ext uri="{FF2B5EF4-FFF2-40B4-BE49-F238E27FC236}">
                <a16:creationId xmlns:a16="http://schemas.microsoft.com/office/drawing/2014/main" id="{C3469D91-9EE1-47C1-8BB8-3F363948BE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09"/>
            </p:custDataLst>
          </p:nvPr>
        </p:nvSpPr>
        <p:spPr>
          <a:xfrm>
            <a:off x="96012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0" name="Rectangle 509">
            <a:extLst>
              <a:ext uri="{FF2B5EF4-FFF2-40B4-BE49-F238E27FC236}">
                <a16:creationId xmlns:a16="http://schemas.microsoft.com/office/drawing/2014/main" id="{8B008F4B-CE46-4EAC-9473-83AD7F7BF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0"/>
            </p:custDataLst>
          </p:nvPr>
        </p:nvSpPr>
        <p:spPr>
          <a:xfrm>
            <a:off x="96901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1" name="Rectangle 510">
            <a:extLst>
              <a:ext uri="{FF2B5EF4-FFF2-40B4-BE49-F238E27FC236}">
                <a16:creationId xmlns:a16="http://schemas.microsoft.com/office/drawing/2014/main" id="{B4A8B6A5-5F09-4928-A82D-BF6B3278A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1"/>
            </p:custDataLst>
          </p:nvPr>
        </p:nvSpPr>
        <p:spPr>
          <a:xfrm>
            <a:off x="97790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2" name="Rectangle 511">
            <a:extLst>
              <a:ext uri="{FF2B5EF4-FFF2-40B4-BE49-F238E27FC236}">
                <a16:creationId xmlns:a16="http://schemas.microsoft.com/office/drawing/2014/main" id="{7609155C-728E-4BA3-AE17-283BD5F16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2"/>
            </p:custDataLst>
          </p:nvPr>
        </p:nvSpPr>
        <p:spPr>
          <a:xfrm>
            <a:off x="98679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3" name="Rectangle 512">
            <a:extLst>
              <a:ext uri="{FF2B5EF4-FFF2-40B4-BE49-F238E27FC236}">
                <a16:creationId xmlns:a16="http://schemas.microsoft.com/office/drawing/2014/main" id="{F35D4087-7A0C-453E-9A88-C1193DDD98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3"/>
            </p:custDataLst>
          </p:nvPr>
        </p:nvSpPr>
        <p:spPr>
          <a:xfrm>
            <a:off x="99568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4" name="Rectangle 513">
            <a:extLst>
              <a:ext uri="{FF2B5EF4-FFF2-40B4-BE49-F238E27FC236}">
                <a16:creationId xmlns:a16="http://schemas.microsoft.com/office/drawing/2014/main" id="{7DF2D5C1-51F8-4612-8AE2-D918AA65DD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4"/>
            </p:custDataLst>
          </p:nvPr>
        </p:nvSpPr>
        <p:spPr>
          <a:xfrm>
            <a:off x="100457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5" name="Rectangle 514">
            <a:extLst>
              <a:ext uri="{FF2B5EF4-FFF2-40B4-BE49-F238E27FC236}">
                <a16:creationId xmlns:a16="http://schemas.microsoft.com/office/drawing/2014/main" id="{6478669E-8311-495F-A10A-A324B62AC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5"/>
            </p:custDataLst>
          </p:nvPr>
        </p:nvSpPr>
        <p:spPr>
          <a:xfrm>
            <a:off x="101346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6" name="Rectangle 515">
            <a:extLst>
              <a:ext uri="{FF2B5EF4-FFF2-40B4-BE49-F238E27FC236}">
                <a16:creationId xmlns:a16="http://schemas.microsoft.com/office/drawing/2014/main" id="{0E30705A-4D34-46A0-B45A-69208CFE12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6"/>
            </p:custDataLst>
          </p:nvPr>
        </p:nvSpPr>
        <p:spPr>
          <a:xfrm>
            <a:off x="102235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7" name="Rectangle 516">
            <a:extLst>
              <a:ext uri="{FF2B5EF4-FFF2-40B4-BE49-F238E27FC236}">
                <a16:creationId xmlns:a16="http://schemas.microsoft.com/office/drawing/2014/main" id="{AB6EA2BD-243C-4558-A4C0-DFC1FC76A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7"/>
            </p:custDataLst>
          </p:nvPr>
        </p:nvSpPr>
        <p:spPr>
          <a:xfrm>
            <a:off x="103124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8" name="Rectangle 517">
            <a:extLst>
              <a:ext uri="{FF2B5EF4-FFF2-40B4-BE49-F238E27FC236}">
                <a16:creationId xmlns:a16="http://schemas.microsoft.com/office/drawing/2014/main" id="{F3D84943-24A1-4B0C-800C-5D68CEE6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8"/>
            </p:custDataLst>
          </p:nvPr>
        </p:nvSpPr>
        <p:spPr>
          <a:xfrm>
            <a:off x="104013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19" name="Rectangle 518">
            <a:extLst>
              <a:ext uri="{FF2B5EF4-FFF2-40B4-BE49-F238E27FC236}">
                <a16:creationId xmlns:a16="http://schemas.microsoft.com/office/drawing/2014/main" id="{909C40E7-3AFA-4622-BFBD-CEC5E9D67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19"/>
            </p:custDataLst>
          </p:nvPr>
        </p:nvSpPr>
        <p:spPr>
          <a:xfrm>
            <a:off x="104902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0" name="Rectangle 519">
            <a:extLst>
              <a:ext uri="{FF2B5EF4-FFF2-40B4-BE49-F238E27FC236}">
                <a16:creationId xmlns:a16="http://schemas.microsoft.com/office/drawing/2014/main" id="{0D0CD169-3B83-4901-90F8-ACADB35CB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0"/>
            </p:custDataLst>
          </p:nvPr>
        </p:nvSpPr>
        <p:spPr>
          <a:xfrm>
            <a:off x="105791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1" name="Rectangle 520">
            <a:extLst>
              <a:ext uri="{FF2B5EF4-FFF2-40B4-BE49-F238E27FC236}">
                <a16:creationId xmlns:a16="http://schemas.microsoft.com/office/drawing/2014/main" id="{AB56D34E-1A2C-46A0-BACD-96773E85A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1"/>
            </p:custDataLst>
          </p:nvPr>
        </p:nvSpPr>
        <p:spPr>
          <a:xfrm>
            <a:off x="10668000" y="35483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2" name="Rectangle 521">
            <a:extLst>
              <a:ext uri="{FF2B5EF4-FFF2-40B4-BE49-F238E27FC236}">
                <a16:creationId xmlns:a16="http://schemas.microsoft.com/office/drawing/2014/main" id="{27A40FB7-76ED-4ACC-9911-0FEEC9993D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2"/>
            </p:custDataLst>
          </p:nvPr>
        </p:nvSpPr>
        <p:spPr>
          <a:xfrm>
            <a:off x="10756900" y="35483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3" name="Rectangle 522">
            <a:extLst>
              <a:ext uri="{FF2B5EF4-FFF2-40B4-BE49-F238E27FC236}">
                <a16:creationId xmlns:a16="http://schemas.microsoft.com/office/drawing/2014/main" id="{0493456E-F5C5-4949-BDE8-C950D7FE5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3"/>
            </p:custDataLst>
          </p:nvPr>
        </p:nvSpPr>
        <p:spPr>
          <a:xfrm>
            <a:off x="81788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4" name="Rectangle 523">
            <a:extLst>
              <a:ext uri="{FF2B5EF4-FFF2-40B4-BE49-F238E27FC236}">
                <a16:creationId xmlns:a16="http://schemas.microsoft.com/office/drawing/2014/main" id="{B9E73F71-4F2E-4C8F-9D48-D6867CB23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4"/>
            </p:custDataLst>
          </p:nvPr>
        </p:nvSpPr>
        <p:spPr>
          <a:xfrm>
            <a:off x="82677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5" name="Rectangle 524">
            <a:extLst>
              <a:ext uri="{FF2B5EF4-FFF2-40B4-BE49-F238E27FC236}">
                <a16:creationId xmlns:a16="http://schemas.microsoft.com/office/drawing/2014/main" id="{76CF19B4-98B3-4AB5-9C5A-558F006856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5"/>
            </p:custDataLst>
          </p:nvPr>
        </p:nvSpPr>
        <p:spPr>
          <a:xfrm>
            <a:off x="83566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6" name="Rectangle 525">
            <a:extLst>
              <a:ext uri="{FF2B5EF4-FFF2-40B4-BE49-F238E27FC236}">
                <a16:creationId xmlns:a16="http://schemas.microsoft.com/office/drawing/2014/main" id="{6BBF4E71-167E-462D-931E-2CB2CF267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6"/>
            </p:custDataLst>
          </p:nvPr>
        </p:nvSpPr>
        <p:spPr>
          <a:xfrm>
            <a:off x="84455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7" name="Rectangle 526">
            <a:extLst>
              <a:ext uri="{FF2B5EF4-FFF2-40B4-BE49-F238E27FC236}">
                <a16:creationId xmlns:a16="http://schemas.microsoft.com/office/drawing/2014/main" id="{B6325B15-3F45-4436-9511-DE6841016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7"/>
            </p:custDataLst>
          </p:nvPr>
        </p:nvSpPr>
        <p:spPr>
          <a:xfrm>
            <a:off x="85344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8" name="Rectangle 527">
            <a:extLst>
              <a:ext uri="{FF2B5EF4-FFF2-40B4-BE49-F238E27FC236}">
                <a16:creationId xmlns:a16="http://schemas.microsoft.com/office/drawing/2014/main" id="{D2149EF1-2F01-4367-8491-713A70445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8"/>
            </p:custDataLst>
          </p:nvPr>
        </p:nvSpPr>
        <p:spPr>
          <a:xfrm>
            <a:off x="86233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29" name="Rectangle 528">
            <a:extLst>
              <a:ext uri="{FF2B5EF4-FFF2-40B4-BE49-F238E27FC236}">
                <a16:creationId xmlns:a16="http://schemas.microsoft.com/office/drawing/2014/main" id="{D1925BB7-A687-40A9-A2CA-62290A771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29"/>
            </p:custDataLst>
          </p:nvPr>
        </p:nvSpPr>
        <p:spPr>
          <a:xfrm>
            <a:off x="87122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0" name="Rectangle 529">
            <a:extLst>
              <a:ext uri="{FF2B5EF4-FFF2-40B4-BE49-F238E27FC236}">
                <a16:creationId xmlns:a16="http://schemas.microsoft.com/office/drawing/2014/main" id="{9A507B95-B090-44AA-BC2D-F99D325DF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0"/>
            </p:custDataLst>
          </p:nvPr>
        </p:nvSpPr>
        <p:spPr>
          <a:xfrm>
            <a:off x="88011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1" name="Rectangle 530">
            <a:extLst>
              <a:ext uri="{FF2B5EF4-FFF2-40B4-BE49-F238E27FC236}">
                <a16:creationId xmlns:a16="http://schemas.microsoft.com/office/drawing/2014/main" id="{67CC22A7-A878-41EA-9BD0-58A7FCFBE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1"/>
            </p:custDataLst>
          </p:nvPr>
        </p:nvSpPr>
        <p:spPr>
          <a:xfrm>
            <a:off x="88900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2" name="Rectangle 531">
            <a:extLst>
              <a:ext uri="{FF2B5EF4-FFF2-40B4-BE49-F238E27FC236}">
                <a16:creationId xmlns:a16="http://schemas.microsoft.com/office/drawing/2014/main" id="{03A42A82-3F22-4444-8D8A-ECC2BC21CF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2"/>
            </p:custDataLst>
          </p:nvPr>
        </p:nvSpPr>
        <p:spPr>
          <a:xfrm>
            <a:off x="89789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3" name="Rectangle 532">
            <a:extLst>
              <a:ext uri="{FF2B5EF4-FFF2-40B4-BE49-F238E27FC236}">
                <a16:creationId xmlns:a16="http://schemas.microsoft.com/office/drawing/2014/main" id="{C16BEAB4-5EE0-48E6-A700-E0C95AC9F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3"/>
            </p:custDataLst>
          </p:nvPr>
        </p:nvSpPr>
        <p:spPr>
          <a:xfrm>
            <a:off x="90678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4" name="Rectangle 533">
            <a:extLst>
              <a:ext uri="{FF2B5EF4-FFF2-40B4-BE49-F238E27FC236}">
                <a16:creationId xmlns:a16="http://schemas.microsoft.com/office/drawing/2014/main" id="{50325F95-BB18-4DD0-B1EB-A85D211CB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4"/>
            </p:custDataLst>
          </p:nvPr>
        </p:nvSpPr>
        <p:spPr>
          <a:xfrm>
            <a:off x="91567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5" name="Rectangle 534">
            <a:extLst>
              <a:ext uri="{FF2B5EF4-FFF2-40B4-BE49-F238E27FC236}">
                <a16:creationId xmlns:a16="http://schemas.microsoft.com/office/drawing/2014/main" id="{2F7B07C8-65FB-4D73-A121-B6140A648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5"/>
            </p:custDataLst>
          </p:nvPr>
        </p:nvSpPr>
        <p:spPr>
          <a:xfrm>
            <a:off x="92456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6" name="Rectangle 535">
            <a:extLst>
              <a:ext uri="{FF2B5EF4-FFF2-40B4-BE49-F238E27FC236}">
                <a16:creationId xmlns:a16="http://schemas.microsoft.com/office/drawing/2014/main" id="{4EE1BB4C-4D1F-4AB6-BC6D-206B7FC367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6"/>
            </p:custDataLst>
          </p:nvPr>
        </p:nvSpPr>
        <p:spPr>
          <a:xfrm>
            <a:off x="93345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7" name="Rectangle 536">
            <a:extLst>
              <a:ext uri="{FF2B5EF4-FFF2-40B4-BE49-F238E27FC236}">
                <a16:creationId xmlns:a16="http://schemas.microsoft.com/office/drawing/2014/main" id="{48AE2721-108B-454D-9D33-C4009443B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7"/>
            </p:custDataLst>
          </p:nvPr>
        </p:nvSpPr>
        <p:spPr>
          <a:xfrm>
            <a:off x="94234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8" name="Rectangle 537">
            <a:extLst>
              <a:ext uri="{FF2B5EF4-FFF2-40B4-BE49-F238E27FC236}">
                <a16:creationId xmlns:a16="http://schemas.microsoft.com/office/drawing/2014/main" id="{788808AD-AC45-4789-8675-4B82469BF4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8"/>
            </p:custDataLst>
          </p:nvPr>
        </p:nvSpPr>
        <p:spPr>
          <a:xfrm>
            <a:off x="95123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39" name="Rectangle 538">
            <a:extLst>
              <a:ext uri="{FF2B5EF4-FFF2-40B4-BE49-F238E27FC236}">
                <a16:creationId xmlns:a16="http://schemas.microsoft.com/office/drawing/2014/main" id="{4DA902D8-686C-4ED0-B12A-63FD800B30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39"/>
            </p:custDataLst>
          </p:nvPr>
        </p:nvSpPr>
        <p:spPr>
          <a:xfrm>
            <a:off x="96012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0" name="Rectangle 539">
            <a:extLst>
              <a:ext uri="{FF2B5EF4-FFF2-40B4-BE49-F238E27FC236}">
                <a16:creationId xmlns:a16="http://schemas.microsoft.com/office/drawing/2014/main" id="{8F75E47B-018C-4549-9311-DFAD1FCB7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0"/>
            </p:custDataLst>
          </p:nvPr>
        </p:nvSpPr>
        <p:spPr>
          <a:xfrm>
            <a:off x="96901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1" name="Rectangle 540">
            <a:extLst>
              <a:ext uri="{FF2B5EF4-FFF2-40B4-BE49-F238E27FC236}">
                <a16:creationId xmlns:a16="http://schemas.microsoft.com/office/drawing/2014/main" id="{3FEB85E4-4C8C-45DD-B599-D51033FA7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1"/>
            </p:custDataLst>
          </p:nvPr>
        </p:nvSpPr>
        <p:spPr>
          <a:xfrm>
            <a:off x="97790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2" name="Rectangle 541">
            <a:extLst>
              <a:ext uri="{FF2B5EF4-FFF2-40B4-BE49-F238E27FC236}">
                <a16:creationId xmlns:a16="http://schemas.microsoft.com/office/drawing/2014/main" id="{01FB2E60-52D7-43E0-B3FD-A03782E75E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2"/>
            </p:custDataLst>
          </p:nvPr>
        </p:nvSpPr>
        <p:spPr>
          <a:xfrm>
            <a:off x="98679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3" name="Rectangle 542">
            <a:extLst>
              <a:ext uri="{FF2B5EF4-FFF2-40B4-BE49-F238E27FC236}">
                <a16:creationId xmlns:a16="http://schemas.microsoft.com/office/drawing/2014/main" id="{287830A3-24E4-4701-8226-47CC2AA63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3"/>
            </p:custDataLst>
          </p:nvPr>
        </p:nvSpPr>
        <p:spPr>
          <a:xfrm>
            <a:off x="99568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4" name="Rectangle 543">
            <a:extLst>
              <a:ext uri="{FF2B5EF4-FFF2-40B4-BE49-F238E27FC236}">
                <a16:creationId xmlns:a16="http://schemas.microsoft.com/office/drawing/2014/main" id="{D69370BB-5A77-40F6-8290-5FA4E8B327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4"/>
            </p:custDataLst>
          </p:nvPr>
        </p:nvSpPr>
        <p:spPr>
          <a:xfrm>
            <a:off x="100457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5" name="Rectangle 544">
            <a:extLst>
              <a:ext uri="{FF2B5EF4-FFF2-40B4-BE49-F238E27FC236}">
                <a16:creationId xmlns:a16="http://schemas.microsoft.com/office/drawing/2014/main" id="{ACD648DC-3E5E-4140-BBA7-65E1A3EE5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5"/>
            </p:custDataLst>
          </p:nvPr>
        </p:nvSpPr>
        <p:spPr>
          <a:xfrm>
            <a:off x="101346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6" name="Rectangle 545">
            <a:extLst>
              <a:ext uri="{FF2B5EF4-FFF2-40B4-BE49-F238E27FC236}">
                <a16:creationId xmlns:a16="http://schemas.microsoft.com/office/drawing/2014/main" id="{02CBE0FA-7450-4F9B-9F83-0F570D7BB2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6"/>
            </p:custDataLst>
          </p:nvPr>
        </p:nvSpPr>
        <p:spPr>
          <a:xfrm>
            <a:off x="102235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7" name="Rectangle 546">
            <a:extLst>
              <a:ext uri="{FF2B5EF4-FFF2-40B4-BE49-F238E27FC236}">
                <a16:creationId xmlns:a16="http://schemas.microsoft.com/office/drawing/2014/main" id="{289EE850-E91C-4878-A422-A73269924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7"/>
            </p:custDataLst>
          </p:nvPr>
        </p:nvSpPr>
        <p:spPr>
          <a:xfrm>
            <a:off x="103124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8" name="Rectangle 547">
            <a:extLst>
              <a:ext uri="{FF2B5EF4-FFF2-40B4-BE49-F238E27FC236}">
                <a16:creationId xmlns:a16="http://schemas.microsoft.com/office/drawing/2014/main" id="{51AF761B-0D80-473A-B655-21DBD1877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8"/>
            </p:custDataLst>
          </p:nvPr>
        </p:nvSpPr>
        <p:spPr>
          <a:xfrm>
            <a:off x="104013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49" name="Rectangle 548">
            <a:extLst>
              <a:ext uri="{FF2B5EF4-FFF2-40B4-BE49-F238E27FC236}">
                <a16:creationId xmlns:a16="http://schemas.microsoft.com/office/drawing/2014/main" id="{0882ABDB-DBFA-4A7A-9781-C97D368981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49"/>
            </p:custDataLst>
          </p:nvPr>
        </p:nvSpPr>
        <p:spPr>
          <a:xfrm>
            <a:off x="10490200" y="36372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0" name="Rectangle 549">
            <a:extLst>
              <a:ext uri="{FF2B5EF4-FFF2-40B4-BE49-F238E27FC236}">
                <a16:creationId xmlns:a16="http://schemas.microsoft.com/office/drawing/2014/main" id="{B8E4744A-611D-4288-B24B-777915681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0"/>
            </p:custDataLst>
          </p:nvPr>
        </p:nvSpPr>
        <p:spPr>
          <a:xfrm>
            <a:off x="10579100" y="36372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1" name="Rectangle 550">
            <a:extLst>
              <a:ext uri="{FF2B5EF4-FFF2-40B4-BE49-F238E27FC236}">
                <a16:creationId xmlns:a16="http://schemas.microsoft.com/office/drawing/2014/main" id="{C5702C86-A083-4DC6-91FF-212E341C7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1"/>
            </p:custDataLst>
          </p:nvPr>
        </p:nvSpPr>
        <p:spPr>
          <a:xfrm>
            <a:off x="81788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2" name="Rectangle 551">
            <a:extLst>
              <a:ext uri="{FF2B5EF4-FFF2-40B4-BE49-F238E27FC236}">
                <a16:creationId xmlns:a16="http://schemas.microsoft.com/office/drawing/2014/main" id="{0072C06F-8406-40F8-B44F-FAA2ABB6A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2"/>
            </p:custDataLst>
          </p:nvPr>
        </p:nvSpPr>
        <p:spPr>
          <a:xfrm>
            <a:off x="82677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3" name="Rectangle 552">
            <a:extLst>
              <a:ext uri="{FF2B5EF4-FFF2-40B4-BE49-F238E27FC236}">
                <a16:creationId xmlns:a16="http://schemas.microsoft.com/office/drawing/2014/main" id="{064BB102-F28E-423C-BE49-D92F79600B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3"/>
            </p:custDataLst>
          </p:nvPr>
        </p:nvSpPr>
        <p:spPr>
          <a:xfrm>
            <a:off x="83566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4" name="Rectangle 553">
            <a:extLst>
              <a:ext uri="{FF2B5EF4-FFF2-40B4-BE49-F238E27FC236}">
                <a16:creationId xmlns:a16="http://schemas.microsoft.com/office/drawing/2014/main" id="{3B0822AA-5C31-4D91-A458-57B3CA092F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4"/>
            </p:custDataLst>
          </p:nvPr>
        </p:nvSpPr>
        <p:spPr>
          <a:xfrm>
            <a:off x="84455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5" name="Rectangle 554">
            <a:extLst>
              <a:ext uri="{FF2B5EF4-FFF2-40B4-BE49-F238E27FC236}">
                <a16:creationId xmlns:a16="http://schemas.microsoft.com/office/drawing/2014/main" id="{E0028E5E-61B2-4CC3-8D7A-0A9821EB8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5"/>
            </p:custDataLst>
          </p:nvPr>
        </p:nvSpPr>
        <p:spPr>
          <a:xfrm>
            <a:off x="85344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6" name="Rectangle 555">
            <a:extLst>
              <a:ext uri="{FF2B5EF4-FFF2-40B4-BE49-F238E27FC236}">
                <a16:creationId xmlns:a16="http://schemas.microsoft.com/office/drawing/2014/main" id="{C9331101-8CDE-4E4D-ACE9-50C399135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6"/>
            </p:custDataLst>
          </p:nvPr>
        </p:nvSpPr>
        <p:spPr>
          <a:xfrm>
            <a:off x="86233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7" name="Rectangle 556">
            <a:extLst>
              <a:ext uri="{FF2B5EF4-FFF2-40B4-BE49-F238E27FC236}">
                <a16:creationId xmlns:a16="http://schemas.microsoft.com/office/drawing/2014/main" id="{64317D9C-2DDD-4CC2-9F44-B9F6842FB9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7"/>
            </p:custDataLst>
          </p:nvPr>
        </p:nvSpPr>
        <p:spPr>
          <a:xfrm>
            <a:off x="87122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8" name="Rectangle 557">
            <a:extLst>
              <a:ext uri="{FF2B5EF4-FFF2-40B4-BE49-F238E27FC236}">
                <a16:creationId xmlns:a16="http://schemas.microsoft.com/office/drawing/2014/main" id="{92F213D9-340B-4BB5-A3F2-A96E5377BC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8"/>
            </p:custDataLst>
          </p:nvPr>
        </p:nvSpPr>
        <p:spPr>
          <a:xfrm>
            <a:off x="88011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59" name="Rectangle 558">
            <a:extLst>
              <a:ext uri="{FF2B5EF4-FFF2-40B4-BE49-F238E27FC236}">
                <a16:creationId xmlns:a16="http://schemas.microsoft.com/office/drawing/2014/main" id="{B2183A2A-8DF6-4EC0-AD25-0A72D585B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59"/>
            </p:custDataLst>
          </p:nvPr>
        </p:nvSpPr>
        <p:spPr>
          <a:xfrm>
            <a:off x="88900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0" name="Rectangle 559">
            <a:extLst>
              <a:ext uri="{FF2B5EF4-FFF2-40B4-BE49-F238E27FC236}">
                <a16:creationId xmlns:a16="http://schemas.microsoft.com/office/drawing/2014/main" id="{680830CA-961B-4A6A-927C-5D7931AD4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0"/>
            </p:custDataLst>
          </p:nvPr>
        </p:nvSpPr>
        <p:spPr>
          <a:xfrm>
            <a:off x="89789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1" name="Rectangle 560">
            <a:extLst>
              <a:ext uri="{FF2B5EF4-FFF2-40B4-BE49-F238E27FC236}">
                <a16:creationId xmlns:a16="http://schemas.microsoft.com/office/drawing/2014/main" id="{34A396B4-A726-4C2A-8139-3DB94046B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1"/>
            </p:custDataLst>
          </p:nvPr>
        </p:nvSpPr>
        <p:spPr>
          <a:xfrm>
            <a:off x="90678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2" name="Rectangle 561">
            <a:extLst>
              <a:ext uri="{FF2B5EF4-FFF2-40B4-BE49-F238E27FC236}">
                <a16:creationId xmlns:a16="http://schemas.microsoft.com/office/drawing/2014/main" id="{EF56E29C-B05A-4A4C-AF29-473678124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2"/>
            </p:custDataLst>
          </p:nvPr>
        </p:nvSpPr>
        <p:spPr>
          <a:xfrm>
            <a:off x="91567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3" name="Rectangle 562">
            <a:extLst>
              <a:ext uri="{FF2B5EF4-FFF2-40B4-BE49-F238E27FC236}">
                <a16:creationId xmlns:a16="http://schemas.microsoft.com/office/drawing/2014/main" id="{78F3DA15-C38D-4226-BC68-541660179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3"/>
            </p:custDataLst>
          </p:nvPr>
        </p:nvSpPr>
        <p:spPr>
          <a:xfrm>
            <a:off x="92456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4" name="Rectangle 563">
            <a:extLst>
              <a:ext uri="{FF2B5EF4-FFF2-40B4-BE49-F238E27FC236}">
                <a16:creationId xmlns:a16="http://schemas.microsoft.com/office/drawing/2014/main" id="{3F122B46-3BE4-4DDB-A24F-D8EC6B2F73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4"/>
            </p:custDataLst>
          </p:nvPr>
        </p:nvSpPr>
        <p:spPr>
          <a:xfrm>
            <a:off x="93345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5" name="Rectangle 564">
            <a:extLst>
              <a:ext uri="{FF2B5EF4-FFF2-40B4-BE49-F238E27FC236}">
                <a16:creationId xmlns:a16="http://schemas.microsoft.com/office/drawing/2014/main" id="{73581DCB-5FC7-49C8-A82E-670F56489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5"/>
            </p:custDataLst>
          </p:nvPr>
        </p:nvSpPr>
        <p:spPr>
          <a:xfrm>
            <a:off x="94234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6" name="Rectangle 565">
            <a:extLst>
              <a:ext uri="{FF2B5EF4-FFF2-40B4-BE49-F238E27FC236}">
                <a16:creationId xmlns:a16="http://schemas.microsoft.com/office/drawing/2014/main" id="{AF664B89-6BF9-4A95-8B8B-9A882F311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6"/>
            </p:custDataLst>
          </p:nvPr>
        </p:nvSpPr>
        <p:spPr>
          <a:xfrm>
            <a:off x="95123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7" name="Rectangle 566">
            <a:extLst>
              <a:ext uri="{FF2B5EF4-FFF2-40B4-BE49-F238E27FC236}">
                <a16:creationId xmlns:a16="http://schemas.microsoft.com/office/drawing/2014/main" id="{A7AD0DC2-5B1D-46F3-8290-42C4BA00E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7"/>
            </p:custDataLst>
          </p:nvPr>
        </p:nvSpPr>
        <p:spPr>
          <a:xfrm>
            <a:off x="96012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8" name="Rectangle 567">
            <a:extLst>
              <a:ext uri="{FF2B5EF4-FFF2-40B4-BE49-F238E27FC236}">
                <a16:creationId xmlns:a16="http://schemas.microsoft.com/office/drawing/2014/main" id="{A23BB839-A0F4-4665-A830-6340788FA4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8"/>
            </p:custDataLst>
          </p:nvPr>
        </p:nvSpPr>
        <p:spPr>
          <a:xfrm>
            <a:off x="96901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69" name="Rectangle 568">
            <a:extLst>
              <a:ext uri="{FF2B5EF4-FFF2-40B4-BE49-F238E27FC236}">
                <a16:creationId xmlns:a16="http://schemas.microsoft.com/office/drawing/2014/main" id="{CCCBFC3D-9776-44DA-90F6-B3B548322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69"/>
            </p:custDataLst>
          </p:nvPr>
        </p:nvSpPr>
        <p:spPr>
          <a:xfrm>
            <a:off x="97790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0" name="Rectangle 569">
            <a:extLst>
              <a:ext uri="{FF2B5EF4-FFF2-40B4-BE49-F238E27FC236}">
                <a16:creationId xmlns:a16="http://schemas.microsoft.com/office/drawing/2014/main" id="{C524E7DA-7E6F-4EFF-9C9D-4C95BC1E9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0"/>
            </p:custDataLst>
          </p:nvPr>
        </p:nvSpPr>
        <p:spPr>
          <a:xfrm>
            <a:off x="98679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1" name="Rectangle 570">
            <a:extLst>
              <a:ext uri="{FF2B5EF4-FFF2-40B4-BE49-F238E27FC236}">
                <a16:creationId xmlns:a16="http://schemas.microsoft.com/office/drawing/2014/main" id="{32E63DDA-C9F4-49A4-863B-908CC9342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1"/>
            </p:custDataLst>
          </p:nvPr>
        </p:nvSpPr>
        <p:spPr>
          <a:xfrm>
            <a:off x="99568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2" name="Rectangle 571">
            <a:extLst>
              <a:ext uri="{FF2B5EF4-FFF2-40B4-BE49-F238E27FC236}">
                <a16:creationId xmlns:a16="http://schemas.microsoft.com/office/drawing/2014/main" id="{5D034F11-A025-44CA-AEDE-68C6B4BE9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2"/>
            </p:custDataLst>
          </p:nvPr>
        </p:nvSpPr>
        <p:spPr>
          <a:xfrm>
            <a:off x="100457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3" name="Rectangle 572">
            <a:extLst>
              <a:ext uri="{FF2B5EF4-FFF2-40B4-BE49-F238E27FC236}">
                <a16:creationId xmlns:a16="http://schemas.microsoft.com/office/drawing/2014/main" id="{3FAEC32F-05BA-4BA2-B180-3AA08FFF2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3"/>
            </p:custDataLst>
          </p:nvPr>
        </p:nvSpPr>
        <p:spPr>
          <a:xfrm>
            <a:off x="101346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4" name="Rectangle 573">
            <a:extLst>
              <a:ext uri="{FF2B5EF4-FFF2-40B4-BE49-F238E27FC236}">
                <a16:creationId xmlns:a16="http://schemas.microsoft.com/office/drawing/2014/main" id="{B0252FB6-D74C-40BC-9C83-CCE0B412D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4"/>
            </p:custDataLst>
          </p:nvPr>
        </p:nvSpPr>
        <p:spPr>
          <a:xfrm>
            <a:off x="102235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5" name="Rectangle 574">
            <a:extLst>
              <a:ext uri="{FF2B5EF4-FFF2-40B4-BE49-F238E27FC236}">
                <a16:creationId xmlns:a16="http://schemas.microsoft.com/office/drawing/2014/main" id="{8D7DCFBB-0288-4E66-95F4-8FE620FF7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5"/>
            </p:custDataLst>
          </p:nvPr>
        </p:nvSpPr>
        <p:spPr>
          <a:xfrm>
            <a:off x="103124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6" name="Rectangle 575">
            <a:extLst>
              <a:ext uri="{FF2B5EF4-FFF2-40B4-BE49-F238E27FC236}">
                <a16:creationId xmlns:a16="http://schemas.microsoft.com/office/drawing/2014/main" id="{E1BEEBAF-8AF7-4B7E-8AED-5A8DE53B0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6"/>
            </p:custDataLst>
          </p:nvPr>
        </p:nvSpPr>
        <p:spPr>
          <a:xfrm>
            <a:off x="104013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7" name="Rectangle 576">
            <a:extLst>
              <a:ext uri="{FF2B5EF4-FFF2-40B4-BE49-F238E27FC236}">
                <a16:creationId xmlns:a16="http://schemas.microsoft.com/office/drawing/2014/main" id="{9D8A6099-F6CC-452F-AC3A-B1A5BA40C6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7"/>
            </p:custDataLst>
          </p:nvPr>
        </p:nvSpPr>
        <p:spPr>
          <a:xfrm>
            <a:off x="104902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8" name="Rectangle 577">
            <a:extLst>
              <a:ext uri="{FF2B5EF4-FFF2-40B4-BE49-F238E27FC236}">
                <a16:creationId xmlns:a16="http://schemas.microsoft.com/office/drawing/2014/main" id="{14F12D65-EB54-4AC5-8BCB-6C01CB9FBF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8"/>
            </p:custDataLst>
          </p:nvPr>
        </p:nvSpPr>
        <p:spPr>
          <a:xfrm>
            <a:off x="10579100" y="37261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79" name="Rectangle 578">
            <a:extLst>
              <a:ext uri="{FF2B5EF4-FFF2-40B4-BE49-F238E27FC236}">
                <a16:creationId xmlns:a16="http://schemas.microsoft.com/office/drawing/2014/main" id="{C31D6FF9-D7F7-4D46-863F-B1F033934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79"/>
            </p:custDataLst>
          </p:nvPr>
        </p:nvSpPr>
        <p:spPr>
          <a:xfrm>
            <a:off x="10668000" y="37261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0" name="Rectangle 579">
            <a:extLst>
              <a:ext uri="{FF2B5EF4-FFF2-40B4-BE49-F238E27FC236}">
                <a16:creationId xmlns:a16="http://schemas.microsoft.com/office/drawing/2014/main" id="{8C228EB0-C57D-419F-B09E-4F00CDD81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0"/>
            </p:custDataLst>
          </p:nvPr>
        </p:nvSpPr>
        <p:spPr>
          <a:xfrm>
            <a:off x="81788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1" name="Rectangle 580">
            <a:extLst>
              <a:ext uri="{FF2B5EF4-FFF2-40B4-BE49-F238E27FC236}">
                <a16:creationId xmlns:a16="http://schemas.microsoft.com/office/drawing/2014/main" id="{821AA6C5-0F5A-46FA-80E1-A31C9F510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1"/>
            </p:custDataLst>
          </p:nvPr>
        </p:nvSpPr>
        <p:spPr>
          <a:xfrm>
            <a:off x="82677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2" name="Rectangle 581">
            <a:extLst>
              <a:ext uri="{FF2B5EF4-FFF2-40B4-BE49-F238E27FC236}">
                <a16:creationId xmlns:a16="http://schemas.microsoft.com/office/drawing/2014/main" id="{AF474DB5-4EF3-4EE2-AA01-1D4A3D7FD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2"/>
            </p:custDataLst>
          </p:nvPr>
        </p:nvSpPr>
        <p:spPr>
          <a:xfrm>
            <a:off x="83566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3" name="Rectangle 582">
            <a:extLst>
              <a:ext uri="{FF2B5EF4-FFF2-40B4-BE49-F238E27FC236}">
                <a16:creationId xmlns:a16="http://schemas.microsoft.com/office/drawing/2014/main" id="{065B35D5-6F09-470B-8471-CBDA6EBE3A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3"/>
            </p:custDataLst>
          </p:nvPr>
        </p:nvSpPr>
        <p:spPr>
          <a:xfrm>
            <a:off x="84455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4" name="Rectangle 583">
            <a:extLst>
              <a:ext uri="{FF2B5EF4-FFF2-40B4-BE49-F238E27FC236}">
                <a16:creationId xmlns:a16="http://schemas.microsoft.com/office/drawing/2014/main" id="{3FF10B0A-FB30-4580-97C1-38AA13B82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4"/>
            </p:custDataLst>
          </p:nvPr>
        </p:nvSpPr>
        <p:spPr>
          <a:xfrm>
            <a:off x="85344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5" name="Rectangle 584">
            <a:extLst>
              <a:ext uri="{FF2B5EF4-FFF2-40B4-BE49-F238E27FC236}">
                <a16:creationId xmlns:a16="http://schemas.microsoft.com/office/drawing/2014/main" id="{741D441B-BB0E-4ACF-9E04-D4ABE2C48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5"/>
            </p:custDataLst>
          </p:nvPr>
        </p:nvSpPr>
        <p:spPr>
          <a:xfrm>
            <a:off x="86233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6" name="Rectangle 585">
            <a:extLst>
              <a:ext uri="{FF2B5EF4-FFF2-40B4-BE49-F238E27FC236}">
                <a16:creationId xmlns:a16="http://schemas.microsoft.com/office/drawing/2014/main" id="{F544B61A-E4C2-4A56-824F-1180428274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6"/>
            </p:custDataLst>
          </p:nvPr>
        </p:nvSpPr>
        <p:spPr>
          <a:xfrm>
            <a:off x="87122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7" name="Rectangle 586">
            <a:extLst>
              <a:ext uri="{FF2B5EF4-FFF2-40B4-BE49-F238E27FC236}">
                <a16:creationId xmlns:a16="http://schemas.microsoft.com/office/drawing/2014/main" id="{720F978E-44D7-4E90-8B3C-2E2D1D84F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7"/>
            </p:custDataLst>
          </p:nvPr>
        </p:nvSpPr>
        <p:spPr>
          <a:xfrm>
            <a:off x="88011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8" name="Rectangle 587">
            <a:extLst>
              <a:ext uri="{FF2B5EF4-FFF2-40B4-BE49-F238E27FC236}">
                <a16:creationId xmlns:a16="http://schemas.microsoft.com/office/drawing/2014/main" id="{14925431-9F9F-4108-B5A7-864A1EA24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8"/>
            </p:custDataLst>
          </p:nvPr>
        </p:nvSpPr>
        <p:spPr>
          <a:xfrm>
            <a:off x="88900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89" name="Rectangle 588">
            <a:extLst>
              <a:ext uri="{FF2B5EF4-FFF2-40B4-BE49-F238E27FC236}">
                <a16:creationId xmlns:a16="http://schemas.microsoft.com/office/drawing/2014/main" id="{24D5ADE5-BE53-42B0-8F76-09E5FB2E2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89"/>
            </p:custDataLst>
          </p:nvPr>
        </p:nvSpPr>
        <p:spPr>
          <a:xfrm>
            <a:off x="89789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0" name="Rectangle 589">
            <a:extLst>
              <a:ext uri="{FF2B5EF4-FFF2-40B4-BE49-F238E27FC236}">
                <a16:creationId xmlns:a16="http://schemas.microsoft.com/office/drawing/2014/main" id="{84A573FA-8E6D-4070-86F0-B91B28A36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0"/>
            </p:custDataLst>
          </p:nvPr>
        </p:nvSpPr>
        <p:spPr>
          <a:xfrm>
            <a:off x="90678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1" name="Rectangle 590">
            <a:extLst>
              <a:ext uri="{FF2B5EF4-FFF2-40B4-BE49-F238E27FC236}">
                <a16:creationId xmlns:a16="http://schemas.microsoft.com/office/drawing/2014/main" id="{58F83ACF-D61F-4667-A221-FC4619A28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1"/>
            </p:custDataLst>
          </p:nvPr>
        </p:nvSpPr>
        <p:spPr>
          <a:xfrm>
            <a:off x="91567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2" name="Rectangle 591">
            <a:extLst>
              <a:ext uri="{FF2B5EF4-FFF2-40B4-BE49-F238E27FC236}">
                <a16:creationId xmlns:a16="http://schemas.microsoft.com/office/drawing/2014/main" id="{234B1405-7CFD-4821-BE7F-B643ED7CA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2"/>
            </p:custDataLst>
          </p:nvPr>
        </p:nvSpPr>
        <p:spPr>
          <a:xfrm>
            <a:off x="92456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3" name="Rectangle 592">
            <a:extLst>
              <a:ext uri="{FF2B5EF4-FFF2-40B4-BE49-F238E27FC236}">
                <a16:creationId xmlns:a16="http://schemas.microsoft.com/office/drawing/2014/main" id="{6EDE1015-1030-4893-935E-D5D307888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3"/>
            </p:custDataLst>
          </p:nvPr>
        </p:nvSpPr>
        <p:spPr>
          <a:xfrm>
            <a:off x="93345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4" name="Rectangle 593">
            <a:extLst>
              <a:ext uri="{FF2B5EF4-FFF2-40B4-BE49-F238E27FC236}">
                <a16:creationId xmlns:a16="http://schemas.microsoft.com/office/drawing/2014/main" id="{DC1CCCF1-961C-4FEC-8EDD-B8F81BDED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4"/>
            </p:custDataLst>
          </p:nvPr>
        </p:nvSpPr>
        <p:spPr>
          <a:xfrm>
            <a:off x="94234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5" name="Rectangle 594">
            <a:extLst>
              <a:ext uri="{FF2B5EF4-FFF2-40B4-BE49-F238E27FC236}">
                <a16:creationId xmlns:a16="http://schemas.microsoft.com/office/drawing/2014/main" id="{8D809281-4F67-4012-BF3D-801E2F88B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5"/>
            </p:custDataLst>
          </p:nvPr>
        </p:nvSpPr>
        <p:spPr>
          <a:xfrm>
            <a:off x="95123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6" name="Rectangle 595">
            <a:extLst>
              <a:ext uri="{FF2B5EF4-FFF2-40B4-BE49-F238E27FC236}">
                <a16:creationId xmlns:a16="http://schemas.microsoft.com/office/drawing/2014/main" id="{E0F32671-41E9-4DA3-9B02-F39E610F7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6"/>
            </p:custDataLst>
          </p:nvPr>
        </p:nvSpPr>
        <p:spPr>
          <a:xfrm>
            <a:off x="96012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7" name="Rectangle 596">
            <a:extLst>
              <a:ext uri="{FF2B5EF4-FFF2-40B4-BE49-F238E27FC236}">
                <a16:creationId xmlns:a16="http://schemas.microsoft.com/office/drawing/2014/main" id="{BE141588-D9D5-450F-8AAA-560E68B75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7"/>
            </p:custDataLst>
          </p:nvPr>
        </p:nvSpPr>
        <p:spPr>
          <a:xfrm>
            <a:off x="96901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8" name="Rectangle 597">
            <a:extLst>
              <a:ext uri="{FF2B5EF4-FFF2-40B4-BE49-F238E27FC236}">
                <a16:creationId xmlns:a16="http://schemas.microsoft.com/office/drawing/2014/main" id="{E946BC94-9ED1-4F00-B940-3C81CB2A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8"/>
            </p:custDataLst>
          </p:nvPr>
        </p:nvSpPr>
        <p:spPr>
          <a:xfrm>
            <a:off x="97790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599" name="Rectangle 598">
            <a:extLst>
              <a:ext uri="{FF2B5EF4-FFF2-40B4-BE49-F238E27FC236}">
                <a16:creationId xmlns:a16="http://schemas.microsoft.com/office/drawing/2014/main" id="{EEB02175-2A13-4BF9-A268-EB973EAFE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599"/>
            </p:custDataLst>
          </p:nvPr>
        </p:nvSpPr>
        <p:spPr>
          <a:xfrm>
            <a:off x="98679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0" name="Rectangle 599">
            <a:extLst>
              <a:ext uri="{FF2B5EF4-FFF2-40B4-BE49-F238E27FC236}">
                <a16:creationId xmlns:a16="http://schemas.microsoft.com/office/drawing/2014/main" id="{1B68F451-0614-40F0-8094-0A09193AD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0"/>
            </p:custDataLst>
          </p:nvPr>
        </p:nvSpPr>
        <p:spPr>
          <a:xfrm>
            <a:off x="99568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1" name="Rectangle 600">
            <a:extLst>
              <a:ext uri="{FF2B5EF4-FFF2-40B4-BE49-F238E27FC236}">
                <a16:creationId xmlns:a16="http://schemas.microsoft.com/office/drawing/2014/main" id="{CD089F83-A12E-4BCE-8EAB-63BD08418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1"/>
            </p:custDataLst>
          </p:nvPr>
        </p:nvSpPr>
        <p:spPr>
          <a:xfrm>
            <a:off x="100457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2" name="Rectangle 601">
            <a:extLst>
              <a:ext uri="{FF2B5EF4-FFF2-40B4-BE49-F238E27FC236}">
                <a16:creationId xmlns:a16="http://schemas.microsoft.com/office/drawing/2014/main" id="{BA70F448-892E-4FC0-AA1F-66B2D4B49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2"/>
            </p:custDataLst>
          </p:nvPr>
        </p:nvSpPr>
        <p:spPr>
          <a:xfrm>
            <a:off x="101346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3" name="Rectangle 602">
            <a:extLst>
              <a:ext uri="{FF2B5EF4-FFF2-40B4-BE49-F238E27FC236}">
                <a16:creationId xmlns:a16="http://schemas.microsoft.com/office/drawing/2014/main" id="{867020D3-6CF3-42F4-B473-24E25180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3"/>
            </p:custDataLst>
          </p:nvPr>
        </p:nvSpPr>
        <p:spPr>
          <a:xfrm>
            <a:off x="102235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4" name="Rectangle 603">
            <a:extLst>
              <a:ext uri="{FF2B5EF4-FFF2-40B4-BE49-F238E27FC236}">
                <a16:creationId xmlns:a16="http://schemas.microsoft.com/office/drawing/2014/main" id="{E96D725D-B883-42CD-9917-379F711C3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4"/>
            </p:custDataLst>
          </p:nvPr>
        </p:nvSpPr>
        <p:spPr>
          <a:xfrm>
            <a:off x="103124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5" name="Rectangle 604">
            <a:extLst>
              <a:ext uri="{FF2B5EF4-FFF2-40B4-BE49-F238E27FC236}">
                <a16:creationId xmlns:a16="http://schemas.microsoft.com/office/drawing/2014/main" id="{9D7AA2AC-AFCF-4C21-BA27-E82502AA9B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5"/>
            </p:custDataLst>
          </p:nvPr>
        </p:nvSpPr>
        <p:spPr>
          <a:xfrm>
            <a:off x="104013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6" name="Rectangle 605">
            <a:extLst>
              <a:ext uri="{FF2B5EF4-FFF2-40B4-BE49-F238E27FC236}">
                <a16:creationId xmlns:a16="http://schemas.microsoft.com/office/drawing/2014/main" id="{211A0BA7-7C71-44F1-88A5-B328A33D8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6"/>
            </p:custDataLst>
          </p:nvPr>
        </p:nvSpPr>
        <p:spPr>
          <a:xfrm>
            <a:off x="10490200" y="38150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7" name="Rectangle 606">
            <a:extLst>
              <a:ext uri="{FF2B5EF4-FFF2-40B4-BE49-F238E27FC236}">
                <a16:creationId xmlns:a16="http://schemas.microsoft.com/office/drawing/2014/main" id="{28B560F7-B924-4E84-A630-DA78AC9E9F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7"/>
            </p:custDataLst>
          </p:nvPr>
        </p:nvSpPr>
        <p:spPr>
          <a:xfrm>
            <a:off x="105791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8" name="Rectangle 607">
            <a:extLst>
              <a:ext uri="{FF2B5EF4-FFF2-40B4-BE49-F238E27FC236}">
                <a16:creationId xmlns:a16="http://schemas.microsoft.com/office/drawing/2014/main" id="{AE1AE17C-F029-45DD-BB42-240862F96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8"/>
            </p:custDataLst>
          </p:nvPr>
        </p:nvSpPr>
        <p:spPr>
          <a:xfrm>
            <a:off x="106680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09" name="Rectangle 608">
            <a:extLst>
              <a:ext uri="{FF2B5EF4-FFF2-40B4-BE49-F238E27FC236}">
                <a16:creationId xmlns:a16="http://schemas.microsoft.com/office/drawing/2014/main" id="{A4A9E8A7-A9AB-4886-B0FB-B83DFA6BB9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09"/>
            </p:custDataLst>
          </p:nvPr>
        </p:nvSpPr>
        <p:spPr>
          <a:xfrm>
            <a:off x="10756900" y="38150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0" name="Rectangle 609">
            <a:extLst>
              <a:ext uri="{FF2B5EF4-FFF2-40B4-BE49-F238E27FC236}">
                <a16:creationId xmlns:a16="http://schemas.microsoft.com/office/drawing/2014/main" id="{95530174-1F11-4A67-8B97-25CFCA9638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0"/>
            </p:custDataLst>
          </p:nvPr>
        </p:nvSpPr>
        <p:spPr>
          <a:xfrm>
            <a:off x="81788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1" name="Rectangle 610">
            <a:extLst>
              <a:ext uri="{FF2B5EF4-FFF2-40B4-BE49-F238E27FC236}">
                <a16:creationId xmlns:a16="http://schemas.microsoft.com/office/drawing/2014/main" id="{942534CB-3140-40BF-B34F-1298CBC7B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1"/>
            </p:custDataLst>
          </p:nvPr>
        </p:nvSpPr>
        <p:spPr>
          <a:xfrm>
            <a:off x="82677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2" name="Rectangle 611">
            <a:extLst>
              <a:ext uri="{FF2B5EF4-FFF2-40B4-BE49-F238E27FC236}">
                <a16:creationId xmlns:a16="http://schemas.microsoft.com/office/drawing/2014/main" id="{F6DE366A-A56A-489C-8F97-3BF7103E2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2"/>
            </p:custDataLst>
          </p:nvPr>
        </p:nvSpPr>
        <p:spPr>
          <a:xfrm>
            <a:off x="83566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3" name="Rectangle 612">
            <a:extLst>
              <a:ext uri="{FF2B5EF4-FFF2-40B4-BE49-F238E27FC236}">
                <a16:creationId xmlns:a16="http://schemas.microsoft.com/office/drawing/2014/main" id="{D984A0DB-B964-4990-BDBB-49D5F7C2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3"/>
            </p:custDataLst>
          </p:nvPr>
        </p:nvSpPr>
        <p:spPr>
          <a:xfrm>
            <a:off x="84455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4" name="Rectangle 613">
            <a:extLst>
              <a:ext uri="{FF2B5EF4-FFF2-40B4-BE49-F238E27FC236}">
                <a16:creationId xmlns:a16="http://schemas.microsoft.com/office/drawing/2014/main" id="{FE2812E6-D05E-4093-BDE9-E330272BF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4"/>
            </p:custDataLst>
          </p:nvPr>
        </p:nvSpPr>
        <p:spPr>
          <a:xfrm>
            <a:off x="85344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5" name="Rectangle 614">
            <a:extLst>
              <a:ext uri="{FF2B5EF4-FFF2-40B4-BE49-F238E27FC236}">
                <a16:creationId xmlns:a16="http://schemas.microsoft.com/office/drawing/2014/main" id="{4C8FBF4A-34EB-4C40-AD5A-847491E5B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5"/>
            </p:custDataLst>
          </p:nvPr>
        </p:nvSpPr>
        <p:spPr>
          <a:xfrm>
            <a:off x="86233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6" name="Rectangle 615">
            <a:extLst>
              <a:ext uri="{FF2B5EF4-FFF2-40B4-BE49-F238E27FC236}">
                <a16:creationId xmlns:a16="http://schemas.microsoft.com/office/drawing/2014/main" id="{23F3F4DD-EB53-4A2E-8B95-026B72994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6"/>
            </p:custDataLst>
          </p:nvPr>
        </p:nvSpPr>
        <p:spPr>
          <a:xfrm>
            <a:off x="87122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7" name="Rectangle 616">
            <a:extLst>
              <a:ext uri="{FF2B5EF4-FFF2-40B4-BE49-F238E27FC236}">
                <a16:creationId xmlns:a16="http://schemas.microsoft.com/office/drawing/2014/main" id="{987EE57F-4450-4146-9CAB-74AC940E1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7"/>
            </p:custDataLst>
          </p:nvPr>
        </p:nvSpPr>
        <p:spPr>
          <a:xfrm>
            <a:off x="88011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8" name="Rectangle 617">
            <a:extLst>
              <a:ext uri="{FF2B5EF4-FFF2-40B4-BE49-F238E27FC236}">
                <a16:creationId xmlns:a16="http://schemas.microsoft.com/office/drawing/2014/main" id="{CB564057-C04B-4EEC-AA44-96D473315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8"/>
            </p:custDataLst>
          </p:nvPr>
        </p:nvSpPr>
        <p:spPr>
          <a:xfrm>
            <a:off x="88900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19" name="Rectangle 618">
            <a:extLst>
              <a:ext uri="{FF2B5EF4-FFF2-40B4-BE49-F238E27FC236}">
                <a16:creationId xmlns:a16="http://schemas.microsoft.com/office/drawing/2014/main" id="{4A2B8967-2958-45AC-9FCC-5D638EB4EE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19"/>
            </p:custDataLst>
          </p:nvPr>
        </p:nvSpPr>
        <p:spPr>
          <a:xfrm>
            <a:off x="89789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0" name="Rectangle 619">
            <a:extLst>
              <a:ext uri="{FF2B5EF4-FFF2-40B4-BE49-F238E27FC236}">
                <a16:creationId xmlns:a16="http://schemas.microsoft.com/office/drawing/2014/main" id="{DF413789-6B87-46A7-AC16-92DEA0E22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0"/>
            </p:custDataLst>
          </p:nvPr>
        </p:nvSpPr>
        <p:spPr>
          <a:xfrm>
            <a:off x="90678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1" name="Rectangle 620">
            <a:extLst>
              <a:ext uri="{FF2B5EF4-FFF2-40B4-BE49-F238E27FC236}">
                <a16:creationId xmlns:a16="http://schemas.microsoft.com/office/drawing/2014/main" id="{3AA532E9-F111-4A89-8AD2-6C6AE3F59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1"/>
            </p:custDataLst>
          </p:nvPr>
        </p:nvSpPr>
        <p:spPr>
          <a:xfrm>
            <a:off x="91567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2" name="Rectangle 621">
            <a:extLst>
              <a:ext uri="{FF2B5EF4-FFF2-40B4-BE49-F238E27FC236}">
                <a16:creationId xmlns:a16="http://schemas.microsoft.com/office/drawing/2014/main" id="{015AC8B3-EACB-4302-A487-D83B07309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2"/>
            </p:custDataLst>
          </p:nvPr>
        </p:nvSpPr>
        <p:spPr>
          <a:xfrm>
            <a:off x="92456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3" name="Rectangle 622">
            <a:extLst>
              <a:ext uri="{FF2B5EF4-FFF2-40B4-BE49-F238E27FC236}">
                <a16:creationId xmlns:a16="http://schemas.microsoft.com/office/drawing/2014/main" id="{D12C00A8-4EED-45DB-9D8F-E78051167D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3"/>
            </p:custDataLst>
          </p:nvPr>
        </p:nvSpPr>
        <p:spPr>
          <a:xfrm>
            <a:off x="93345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4" name="Rectangle 623">
            <a:extLst>
              <a:ext uri="{FF2B5EF4-FFF2-40B4-BE49-F238E27FC236}">
                <a16:creationId xmlns:a16="http://schemas.microsoft.com/office/drawing/2014/main" id="{2F219C87-2104-4822-9B5A-648567A439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4"/>
            </p:custDataLst>
          </p:nvPr>
        </p:nvSpPr>
        <p:spPr>
          <a:xfrm>
            <a:off x="94234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5" name="Rectangle 624">
            <a:extLst>
              <a:ext uri="{FF2B5EF4-FFF2-40B4-BE49-F238E27FC236}">
                <a16:creationId xmlns:a16="http://schemas.microsoft.com/office/drawing/2014/main" id="{B10F8C45-0C1F-44EB-82F7-561446615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5"/>
            </p:custDataLst>
          </p:nvPr>
        </p:nvSpPr>
        <p:spPr>
          <a:xfrm>
            <a:off x="95123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6" name="Rectangle 625">
            <a:extLst>
              <a:ext uri="{FF2B5EF4-FFF2-40B4-BE49-F238E27FC236}">
                <a16:creationId xmlns:a16="http://schemas.microsoft.com/office/drawing/2014/main" id="{D2F28590-206B-464B-BE45-3F3C8EEF8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6"/>
            </p:custDataLst>
          </p:nvPr>
        </p:nvSpPr>
        <p:spPr>
          <a:xfrm>
            <a:off x="96012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7" name="Rectangle 626">
            <a:extLst>
              <a:ext uri="{FF2B5EF4-FFF2-40B4-BE49-F238E27FC236}">
                <a16:creationId xmlns:a16="http://schemas.microsoft.com/office/drawing/2014/main" id="{B7B293D6-EABB-4CF6-AA58-72CFE8ED4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7"/>
            </p:custDataLst>
          </p:nvPr>
        </p:nvSpPr>
        <p:spPr>
          <a:xfrm>
            <a:off x="96901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8" name="Rectangle 627">
            <a:extLst>
              <a:ext uri="{FF2B5EF4-FFF2-40B4-BE49-F238E27FC236}">
                <a16:creationId xmlns:a16="http://schemas.microsoft.com/office/drawing/2014/main" id="{A8A9872F-53ED-444E-9251-2613D721B7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8"/>
            </p:custDataLst>
          </p:nvPr>
        </p:nvSpPr>
        <p:spPr>
          <a:xfrm>
            <a:off x="97790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29" name="Rectangle 628">
            <a:extLst>
              <a:ext uri="{FF2B5EF4-FFF2-40B4-BE49-F238E27FC236}">
                <a16:creationId xmlns:a16="http://schemas.microsoft.com/office/drawing/2014/main" id="{5BD06A05-17C5-4435-9346-9D855950B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29"/>
            </p:custDataLst>
          </p:nvPr>
        </p:nvSpPr>
        <p:spPr>
          <a:xfrm>
            <a:off x="98679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0" name="Rectangle 629">
            <a:extLst>
              <a:ext uri="{FF2B5EF4-FFF2-40B4-BE49-F238E27FC236}">
                <a16:creationId xmlns:a16="http://schemas.microsoft.com/office/drawing/2014/main" id="{1EA77050-6CA8-4F13-8953-D0A0ED0F8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0"/>
            </p:custDataLst>
          </p:nvPr>
        </p:nvSpPr>
        <p:spPr>
          <a:xfrm>
            <a:off x="99568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1" name="Rectangle 630">
            <a:extLst>
              <a:ext uri="{FF2B5EF4-FFF2-40B4-BE49-F238E27FC236}">
                <a16:creationId xmlns:a16="http://schemas.microsoft.com/office/drawing/2014/main" id="{15924FAA-C417-4738-964E-ACEFC0444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1"/>
            </p:custDataLst>
          </p:nvPr>
        </p:nvSpPr>
        <p:spPr>
          <a:xfrm>
            <a:off x="100457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2" name="Rectangle 631">
            <a:extLst>
              <a:ext uri="{FF2B5EF4-FFF2-40B4-BE49-F238E27FC236}">
                <a16:creationId xmlns:a16="http://schemas.microsoft.com/office/drawing/2014/main" id="{929DDC87-55AC-4FEA-8E10-584DEEC37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2"/>
            </p:custDataLst>
          </p:nvPr>
        </p:nvSpPr>
        <p:spPr>
          <a:xfrm>
            <a:off x="101346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3" name="Rectangle 632">
            <a:extLst>
              <a:ext uri="{FF2B5EF4-FFF2-40B4-BE49-F238E27FC236}">
                <a16:creationId xmlns:a16="http://schemas.microsoft.com/office/drawing/2014/main" id="{8C8147DC-4DD1-493D-8529-88595CF51C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3"/>
            </p:custDataLst>
          </p:nvPr>
        </p:nvSpPr>
        <p:spPr>
          <a:xfrm>
            <a:off x="102235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4" name="Rectangle 633">
            <a:extLst>
              <a:ext uri="{FF2B5EF4-FFF2-40B4-BE49-F238E27FC236}">
                <a16:creationId xmlns:a16="http://schemas.microsoft.com/office/drawing/2014/main" id="{B6A64236-1C77-4600-9C88-E8FEBD2CFE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4"/>
            </p:custDataLst>
          </p:nvPr>
        </p:nvSpPr>
        <p:spPr>
          <a:xfrm>
            <a:off x="10312400" y="39039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5" name="Rectangle 634">
            <a:extLst>
              <a:ext uri="{FF2B5EF4-FFF2-40B4-BE49-F238E27FC236}">
                <a16:creationId xmlns:a16="http://schemas.microsoft.com/office/drawing/2014/main" id="{3783B527-031F-4CB3-B360-A95CAC125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5"/>
            </p:custDataLst>
          </p:nvPr>
        </p:nvSpPr>
        <p:spPr>
          <a:xfrm>
            <a:off x="104013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6" name="Rectangle 635">
            <a:extLst>
              <a:ext uri="{FF2B5EF4-FFF2-40B4-BE49-F238E27FC236}">
                <a16:creationId xmlns:a16="http://schemas.microsoft.com/office/drawing/2014/main" id="{F3A8EE6E-9E63-4858-AD7E-34B4172B5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6"/>
            </p:custDataLst>
          </p:nvPr>
        </p:nvSpPr>
        <p:spPr>
          <a:xfrm>
            <a:off x="104902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7" name="Rectangle 636">
            <a:extLst>
              <a:ext uri="{FF2B5EF4-FFF2-40B4-BE49-F238E27FC236}">
                <a16:creationId xmlns:a16="http://schemas.microsoft.com/office/drawing/2014/main" id="{C90F7CCF-50F3-4BCA-AFF4-21D94EFDAB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7"/>
            </p:custDataLst>
          </p:nvPr>
        </p:nvSpPr>
        <p:spPr>
          <a:xfrm>
            <a:off x="105791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8" name="Rectangle 637">
            <a:extLst>
              <a:ext uri="{FF2B5EF4-FFF2-40B4-BE49-F238E27FC236}">
                <a16:creationId xmlns:a16="http://schemas.microsoft.com/office/drawing/2014/main" id="{53543414-4097-489E-BD32-7E0FCE871F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8"/>
            </p:custDataLst>
          </p:nvPr>
        </p:nvSpPr>
        <p:spPr>
          <a:xfrm>
            <a:off x="106680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39" name="Rectangle 638">
            <a:extLst>
              <a:ext uri="{FF2B5EF4-FFF2-40B4-BE49-F238E27FC236}">
                <a16:creationId xmlns:a16="http://schemas.microsoft.com/office/drawing/2014/main" id="{A3BB80AF-5ED4-47D6-9249-4BEF4E009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39"/>
            </p:custDataLst>
          </p:nvPr>
        </p:nvSpPr>
        <p:spPr>
          <a:xfrm>
            <a:off x="10756900" y="39039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0" name="Rectangle 639">
            <a:extLst>
              <a:ext uri="{FF2B5EF4-FFF2-40B4-BE49-F238E27FC236}">
                <a16:creationId xmlns:a16="http://schemas.microsoft.com/office/drawing/2014/main" id="{435375CA-7937-4038-A1D0-97C9F9045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0"/>
            </p:custDataLst>
          </p:nvPr>
        </p:nvSpPr>
        <p:spPr>
          <a:xfrm>
            <a:off x="81788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1" name="Rectangle 640">
            <a:extLst>
              <a:ext uri="{FF2B5EF4-FFF2-40B4-BE49-F238E27FC236}">
                <a16:creationId xmlns:a16="http://schemas.microsoft.com/office/drawing/2014/main" id="{7C5D87A7-9128-4AF5-889E-6AE76B158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1"/>
            </p:custDataLst>
          </p:nvPr>
        </p:nvSpPr>
        <p:spPr>
          <a:xfrm>
            <a:off x="82677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2" name="Rectangle 641">
            <a:extLst>
              <a:ext uri="{FF2B5EF4-FFF2-40B4-BE49-F238E27FC236}">
                <a16:creationId xmlns:a16="http://schemas.microsoft.com/office/drawing/2014/main" id="{2B9B92B7-8BF3-489B-94AA-3B7B8B150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2"/>
            </p:custDataLst>
          </p:nvPr>
        </p:nvSpPr>
        <p:spPr>
          <a:xfrm>
            <a:off x="83566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3" name="Rectangle 642">
            <a:extLst>
              <a:ext uri="{FF2B5EF4-FFF2-40B4-BE49-F238E27FC236}">
                <a16:creationId xmlns:a16="http://schemas.microsoft.com/office/drawing/2014/main" id="{93BC191E-98B1-444E-8F5B-64EA4A550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3"/>
            </p:custDataLst>
          </p:nvPr>
        </p:nvSpPr>
        <p:spPr>
          <a:xfrm>
            <a:off x="84455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4" name="Rectangle 643">
            <a:extLst>
              <a:ext uri="{FF2B5EF4-FFF2-40B4-BE49-F238E27FC236}">
                <a16:creationId xmlns:a16="http://schemas.microsoft.com/office/drawing/2014/main" id="{40355866-0866-4DB0-B0D6-2C819A5FF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4"/>
            </p:custDataLst>
          </p:nvPr>
        </p:nvSpPr>
        <p:spPr>
          <a:xfrm>
            <a:off x="85344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5" name="Rectangle 644">
            <a:extLst>
              <a:ext uri="{FF2B5EF4-FFF2-40B4-BE49-F238E27FC236}">
                <a16:creationId xmlns:a16="http://schemas.microsoft.com/office/drawing/2014/main" id="{6D5FE908-DAD2-493A-AEFB-DBC39D0F2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5"/>
            </p:custDataLst>
          </p:nvPr>
        </p:nvSpPr>
        <p:spPr>
          <a:xfrm>
            <a:off x="86233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6" name="Rectangle 645">
            <a:extLst>
              <a:ext uri="{FF2B5EF4-FFF2-40B4-BE49-F238E27FC236}">
                <a16:creationId xmlns:a16="http://schemas.microsoft.com/office/drawing/2014/main" id="{EBC0737B-1D4C-44AC-A894-D7292D8AC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6"/>
            </p:custDataLst>
          </p:nvPr>
        </p:nvSpPr>
        <p:spPr>
          <a:xfrm>
            <a:off x="87122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7" name="Rectangle 646">
            <a:extLst>
              <a:ext uri="{FF2B5EF4-FFF2-40B4-BE49-F238E27FC236}">
                <a16:creationId xmlns:a16="http://schemas.microsoft.com/office/drawing/2014/main" id="{B190721D-A462-45AA-96A3-FEB1261219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7"/>
            </p:custDataLst>
          </p:nvPr>
        </p:nvSpPr>
        <p:spPr>
          <a:xfrm>
            <a:off x="88011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8" name="Rectangle 647">
            <a:extLst>
              <a:ext uri="{FF2B5EF4-FFF2-40B4-BE49-F238E27FC236}">
                <a16:creationId xmlns:a16="http://schemas.microsoft.com/office/drawing/2014/main" id="{D848C697-78F4-4D2E-B6F8-B9F800A4C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8"/>
            </p:custDataLst>
          </p:nvPr>
        </p:nvSpPr>
        <p:spPr>
          <a:xfrm>
            <a:off x="88900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49" name="Rectangle 648">
            <a:extLst>
              <a:ext uri="{FF2B5EF4-FFF2-40B4-BE49-F238E27FC236}">
                <a16:creationId xmlns:a16="http://schemas.microsoft.com/office/drawing/2014/main" id="{5456C03A-AED5-42D0-B399-21A456662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49"/>
            </p:custDataLst>
          </p:nvPr>
        </p:nvSpPr>
        <p:spPr>
          <a:xfrm>
            <a:off x="89789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0" name="Rectangle 649">
            <a:extLst>
              <a:ext uri="{FF2B5EF4-FFF2-40B4-BE49-F238E27FC236}">
                <a16:creationId xmlns:a16="http://schemas.microsoft.com/office/drawing/2014/main" id="{EC367888-5B9F-41DB-AFF6-3F4FFB5A8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0"/>
            </p:custDataLst>
          </p:nvPr>
        </p:nvSpPr>
        <p:spPr>
          <a:xfrm>
            <a:off x="90678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1" name="Rectangle 650">
            <a:extLst>
              <a:ext uri="{FF2B5EF4-FFF2-40B4-BE49-F238E27FC236}">
                <a16:creationId xmlns:a16="http://schemas.microsoft.com/office/drawing/2014/main" id="{D99C061C-82EF-4F9C-BDA7-C29A2023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1"/>
            </p:custDataLst>
          </p:nvPr>
        </p:nvSpPr>
        <p:spPr>
          <a:xfrm>
            <a:off x="91567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2" name="Rectangle 651">
            <a:extLst>
              <a:ext uri="{FF2B5EF4-FFF2-40B4-BE49-F238E27FC236}">
                <a16:creationId xmlns:a16="http://schemas.microsoft.com/office/drawing/2014/main" id="{6AD4E35F-379A-41FD-953B-D6DB140CA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2"/>
            </p:custDataLst>
          </p:nvPr>
        </p:nvSpPr>
        <p:spPr>
          <a:xfrm>
            <a:off x="92456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3" name="Rectangle 652">
            <a:extLst>
              <a:ext uri="{FF2B5EF4-FFF2-40B4-BE49-F238E27FC236}">
                <a16:creationId xmlns:a16="http://schemas.microsoft.com/office/drawing/2014/main" id="{8D371134-8303-4772-B52B-5C763AD377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3"/>
            </p:custDataLst>
          </p:nvPr>
        </p:nvSpPr>
        <p:spPr>
          <a:xfrm>
            <a:off x="93345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4" name="Rectangle 653">
            <a:extLst>
              <a:ext uri="{FF2B5EF4-FFF2-40B4-BE49-F238E27FC236}">
                <a16:creationId xmlns:a16="http://schemas.microsoft.com/office/drawing/2014/main" id="{984F60B0-7C42-499F-A3A1-C04D01857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4"/>
            </p:custDataLst>
          </p:nvPr>
        </p:nvSpPr>
        <p:spPr>
          <a:xfrm>
            <a:off x="94234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5" name="Rectangle 654">
            <a:extLst>
              <a:ext uri="{FF2B5EF4-FFF2-40B4-BE49-F238E27FC236}">
                <a16:creationId xmlns:a16="http://schemas.microsoft.com/office/drawing/2014/main" id="{394890C6-C451-4D87-AE35-B280CC5D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5"/>
            </p:custDataLst>
          </p:nvPr>
        </p:nvSpPr>
        <p:spPr>
          <a:xfrm>
            <a:off x="95123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6" name="Rectangle 655">
            <a:extLst>
              <a:ext uri="{FF2B5EF4-FFF2-40B4-BE49-F238E27FC236}">
                <a16:creationId xmlns:a16="http://schemas.microsoft.com/office/drawing/2014/main" id="{DFD03B93-0BDF-430B-A195-A8C967061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6"/>
            </p:custDataLst>
          </p:nvPr>
        </p:nvSpPr>
        <p:spPr>
          <a:xfrm>
            <a:off x="96012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7" name="Rectangle 656">
            <a:extLst>
              <a:ext uri="{FF2B5EF4-FFF2-40B4-BE49-F238E27FC236}">
                <a16:creationId xmlns:a16="http://schemas.microsoft.com/office/drawing/2014/main" id="{6B823398-1429-4BA4-B5F3-01D2A2E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7"/>
            </p:custDataLst>
          </p:nvPr>
        </p:nvSpPr>
        <p:spPr>
          <a:xfrm>
            <a:off x="96901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8" name="Rectangle 657">
            <a:extLst>
              <a:ext uri="{FF2B5EF4-FFF2-40B4-BE49-F238E27FC236}">
                <a16:creationId xmlns:a16="http://schemas.microsoft.com/office/drawing/2014/main" id="{2B14CDC7-340F-46FC-9285-08E802F075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8"/>
            </p:custDataLst>
          </p:nvPr>
        </p:nvSpPr>
        <p:spPr>
          <a:xfrm>
            <a:off x="97790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59" name="Rectangle 658">
            <a:extLst>
              <a:ext uri="{FF2B5EF4-FFF2-40B4-BE49-F238E27FC236}">
                <a16:creationId xmlns:a16="http://schemas.microsoft.com/office/drawing/2014/main" id="{6175823A-34F6-410E-9EB3-FF3326C0B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59"/>
            </p:custDataLst>
          </p:nvPr>
        </p:nvSpPr>
        <p:spPr>
          <a:xfrm>
            <a:off x="98679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0" name="Rectangle 659">
            <a:extLst>
              <a:ext uri="{FF2B5EF4-FFF2-40B4-BE49-F238E27FC236}">
                <a16:creationId xmlns:a16="http://schemas.microsoft.com/office/drawing/2014/main" id="{40D77FA1-94E5-44C0-B01B-32E01FF0BE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0"/>
            </p:custDataLst>
          </p:nvPr>
        </p:nvSpPr>
        <p:spPr>
          <a:xfrm>
            <a:off x="99568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1" name="Rectangle 660">
            <a:extLst>
              <a:ext uri="{FF2B5EF4-FFF2-40B4-BE49-F238E27FC236}">
                <a16:creationId xmlns:a16="http://schemas.microsoft.com/office/drawing/2014/main" id="{FE934742-CE47-4740-85C3-643A0791D7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1"/>
            </p:custDataLst>
          </p:nvPr>
        </p:nvSpPr>
        <p:spPr>
          <a:xfrm>
            <a:off x="100457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2" name="Rectangle 661">
            <a:extLst>
              <a:ext uri="{FF2B5EF4-FFF2-40B4-BE49-F238E27FC236}">
                <a16:creationId xmlns:a16="http://schemas.microsoft.com/office/drawing/2014/main" id="{03C71618-C40A-4DCB-AE78-131B90FE6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2"/>
            </p:custDataLst>
          </p:nvPr>
        </p:nvSpPr>
        <p:spPr>
          <a:xfrm>
            <a:off x="101346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3" name="Rectangle 662">
            <a:extLst>
              <a:ext uri="{FF2B5EF4-FFF2-40B4-BE49-F238E27FC236}">
                <a16:creationId xmlns:a16="http://schemas.microsoft.com/office/drawing/2014/main" id="{328276E2-1A26-4328-9A10-6DB7C19D7F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3"/>
            </p:custDataLst>
          </p:nvPr>
        </p:nvSpPr>
        <p:spPr>
          <a:xfrm>
            <a:off x="102235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4" name="Rectangle 663">
            <a:extLst>
              <a:ext uri="{FF2B5EF4-FFF2-40B4-BE49-F238E27FC236}">
                <a16:creationId xmlns:a16="http://schemas.microsoft.com/office/drawing/2014/main" id="{402CFABE-DA3B-4DD6-80A3-35A2DBEBE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4"/>
            </p:custDataLst>
          </p:nvPr>
        </p:nvSpPr>
        <p:spPr>
          <a:xfrm>
            <a:off x="10312400" y="39928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5" name="Rectangle 664">
            <a:extLst>
              <a:ext uri="{FF2B5EF4-FFF2-40B4-BE49-F238E27FC236}">
                <a16:creationId xmlns:a16="http://schemas.microsoft.com/office/drawing/2014/main" id="{1E17B9FD-5EB0-42EB-ABCA-BF5BB0E10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5"/>
            </p:custDataLst>
          </p:nvPr>
        </p:nvSpPr>
        <p:spPr>
          <a:xfrm>
            <a:off x="104013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6" name="Rectangle 665">
            <a:extLst>
              <a:ext uri="{FF2B5EF4-FFF2-40B4-BE49-F238E27FC236}">
                <a16:creationId xmlns:a16="http://schemas.microsoft.com/office/drawing/2014/main" id="{66F27387-9E1A-4F7F-8FD2-9979E87EF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6"/>
            </p:custDataLst>
          </p:nvPr>
        </p:nvSpPr>
        <p:spPr>
          <a:xfrm>
            <a:off x="104902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7" name="Rectangle 666">
            <a:extLst>
              <a:ext uri="{FF2B5EF4-FFF2-40B4-BE49-F238E27FC236}">
                <a16:creationId xmlns:a16="http://schemas.microsoft.com/office/drawing/2014/main" id="{5EBE4909-6343-4525-B854-54242E388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7"/>
            </p:custDataLst>
          </p:nvPr>
        </p:nvSpPr>
        <p:spPr>
          <a:xfrm>
            <a:off x="10579100" y="39928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8" name="Rectangle 667">
            <a:extLst>
              <a:ext uri="{FF2B5EF4-FFF2-40B4-BE49-F238E27FC236}">
                <a16:creationId xmlns:a16="http://schemas.microsoft.com/office/drawing/2014/main" id="{40002107-2B4C-4526-8C59-430D43D6EF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8"/>
            </p:custDataLst>
          </p:nvPr>
        </p:nvSpPr>
        <p:spPr>
          <a:xfrm>
            <a:off x="81788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69" name="Rectangle 668">
            <a:extLst>
              <a:ext uri="{FF2B5EF4-FFF2-40B4-BE49-F238E27FC236}">
                <a16:creationId xmlns:a16="http://schemas.microsoft.com/office/drawing/2014/main" id="{A41C240F-7FAA-4987-886E-CFAB1D72E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69"/>
            </p:custDataLst>
          </p:nvPr>
        </p:nvSpPr>
        <p:spPr>
          <a:xfrm>
            <a:off x="82677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0" name="Rectangle 669">
            <a:extLst>
              <a:ext uri="{FF2B5EF4-FFF2-40B4-BE49-F238E27FC236}">
                <a16:creationId xmlns:a16="http://schemas.microsoft.com/office/drawing/2014/main" id="{C2F125E8-6038-4F33-882C-77B83E9C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0"/>
            </p:custDataLst>
          </p:nvPr>
        </p:nvSpPr>
        <p:spPr>
          <a:xfrm>
            <a:off x="83566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1" name="Rectangle 670">
            <a:extLst>
              <a:ext uri="{FF2B5EF4-FFF2-40B4-BE49-F238E27FC236}">
                <a16:creationId xmlns:a16="http://schemas.microsoft.com/office/drawing/2014/main" id="{B1C6A2E7-0FD0-4CE4-B37A-6B684E10C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1"/>
            </p:custDataLst>
          </p:nvPr>
        </p:nvSpPr>
        <p:spPr>
          <a:xfrm>
            <a:off x="84455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2" name="Rectangle 671">
            <a:extLst>
              <a:ext uri="{FF2B5EF4-FFF2-40B4-BE49-F238E27FC236}">
                <a16:creationId xmlns:a16="http://schemas.microsoft.com/office/drawing/2014/main" id="{C5417E8E-EE3D-4AFD-A021-C45CF16755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2"/>
            </p:custDataLst>
          </p:nvPr>
        </p:nvSpPr>
        <p:spPr>
          <a:xfrm>
            <a:off x="85344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3" name="Rectangle 672">
            <a:extLst>
              <a:ext uri="{FF2B5EF4-FFF2-40B4-BE49-F238E27FC236}">
                <a16:creationId xmlns:a16="http://schemas.microsoft.com/office/drawing/2014/main" id="{76A67E6E-F0BC-40C2-8A20-A330993F1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3"/>
            </p:custDataLst>
          </p:nvPr>
        </p:nvSpPr>
        <p:spPr>
          <a:xfrm>
            <a:off x="86233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4" name="Rectangle 673">
            <a:extLst>
              <a:ext uri="{FF2B5EF4-FFF2-40B4-BE49-F238E27FC236}">
                <a16:creationId xmlns:a16="http://schemas.microsoft.com/office/drawing/2014/main" id="{8806C845-4196-499A-BF0B-555A788021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4"/>
            </p:custDataLst>
          </p:nvPr>
        </p:nvSpPr>
        <p:spPr>
          <a:xfrm>
            <a:off x="87122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5" name="Rectangle 674">
            <a:extLst>
              <a:ext uri="{FF2B5EF4-FFF2-40B4-BE49-F238E27FC236}">
                <a16:creationId xmlns:a16="http://schemas.microsoft.com/office/drawing/2014/main" id="{D0BB4D82-65D8-4A4D-B9EE-319AAAF1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5"/>
            </p:custDataLst>
          </p:nvPr>
        </p:nvSpPr>
        <p:spPr>
          <a:xfrm>
            <a:off x="88011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6" name="Rectangle 675">
            <a:extLst>
              <a:ext uri="{FF2B5EF4-FFF2-40B4-BE49-F238E27FC236}">
                <a16:creationId xmlns:a16="http://schemas.microsoft.com/office/drawing/2014/main" id="{9C078D2D-C410-44B3-80C4-C4A159C32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6"/>
            </p:custDataLst>
          </p:nvPr>
        </p:nvSpPr>
        <p:spPr>
          <a:xfrm>
            <a:off x="88900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7" name="Rectangle 676">
            <a:extLst>
              <a:ext uri="{FF2B5EF4-FFF2-40B4-BE49-F238E27FC236}">
                <a16:creationId xmlns:a16="http://schemas.microsoft.com/office/drawing/2014/main" id="{0AB8362B-DACD-48C7-A682-8316E2CE9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7"/>
            </p:custDataLst>
          </p:nvPr>
        </p:nvSpPr>
        <p:spPr>
          <a:xfrm>
            <a:off x="89789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8" name="Rectangle 677">
            <a:extLst>
              <a:ext uri="{FF2B5EF4-FFF2-40B4-BE49-F238E27FC236}">
                <a16:creationId xmlns:a16="http://schemas.microsoft.com/office/drawing/2014/main" id="{E02FE52E-257F-4E68-8786-AC9C16672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8"/>
            </p:custDataLst>
          </p:nvPr>
        </p:nvSpPr>
        <p:spPr>
          <a:xfrm>
            <a:off x="90678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79" name="Rectangle 678">
            <a:extLst>
              <a:ext uri="{FF2B5EF4-FFF2-40B4-BE49-F238E27FC236}">
                <a16:creationId xmlns:a16="http://schemas.microsoft.com/office/drawing/2014/main" id="{C6067F0D-35EF-4434-BA86-25FA631CB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79"/>
            </p:custDataLst>
          </p:nvPr>
        </p:nvSpPr>
        <p:spPr>
          <a:xfrm>
            <a:off x="91567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0" name="Rectangle 679">
            <a:extLst>
              <a:ext uri="{FF2B5EF4-FFF2-40B4-BE49-F238E27FC236}">
                <a16:creationId xmlns:a16="http://schemas.microsoft.com/office/drawing/2014/main" id="{C8B16A14-2C86-497D-BCB6-FDA4B1B32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0"/>
            </p:custDataLst>
          </p:nvPr>
        </p:nvSpPr>
        <p:spPr>
          <a:xfrm>
            <a:off x="92456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1" name="Rectangle 680">
            <a:extLst>
              <a:ext uri="{FF2B5EF4-FFF2-40B4-BE49-F238E27FC236}">
                <a16:creationId xmlns:a16="http://schemas.microsoft.com/office/drawing/2014/main" id="{74A41853-2946-44D3-A303-C685E0E2E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1"/>
            </p:custDataLst>
          </p:nvPr>
        </p:nvSpPr>
        <p:spPr>
          <a:xfrm>
            <a:off x="93345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2" name="Rectangle 681">
            <a:extLst>
              <a:ext uri="{FF2B5EF4-FFF2-40B4-BE49-F238E27FC236}">
                <a16:creationId xmlns:a16="http://schemas.microsoft.com/office/drawing/2014/main" id="{DD6188DF-9060-4DA2-91C8-70E498A3C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2"/>
            </p:custDataLst>
          </p:nvPr>
        </p:nvSpPr>
        <p:spPr>
          <a:xfrm>
            <a:off x="94234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3" name="Rectangle 682">
            <a:extLst>
              <a:ext uri="{FF2B5EF4-FFF2-40B4-BE49-F238E27FC236}">
                <a16:creationId xmlns:a16="http://schemas.microsoft.com/office/drawing/2014/main" id="{3DB7E545-82FF-47B9-8827-20575C31A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3"/>
            </p:custDataLst>
          </p:nvPr>
        </p:nvSpPr>
        <p:spPr>
          <a:xfrm>
            <a:off x="95123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4" name="Rectangle 683">
            <a:extLst>
              <a:ext uri="{FF2B5EF4-FFF2-40B4-BE49-F238E27FC236}">
                <a16:creationId xmlns:a16="http://schemas.microsoft.com/office/drawing/2014/main" id="{20F4E4C6-38C5-4BBE-97C2-8CC45FE1A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4"/>
            </p:custDataLst>
          </p:nvPr>
        </p:nvSpPr>
        <p:spPr>
          <a:xfrm>
            <a:off x="96012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5" name="Rectangle 684">
            <a:extLst>
              <a:ext uri="{FF2B5EF4-FFF2-40B4-BE49-F238E27FC236}">
                <a16:creationId xmlns:a16="http://schemas.microsoft.com/office/drawing/2014/main" id="{CBB7512B-0998-48F9-90BA-029105F9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5"/>
            </p:custDataLst>
          </p:nvPr>
        </p:nvSpPr>
        <p:spPr>
          <a:xfrm>
            <a:off x="96901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6" name="Rectangle 685">
            <a:extLst>
              <a:ext uri="{FF2B5EF4-FFF2-40B4-BE49-F238E27FC236}">
                <a16:creationId xmlns:a16="http://schemas.microsoft.com/office/drawing/2014/main" id="{6D8A41D3-2430-47B4-9649-BA2C1D0DA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6"/>
            </p:custDataLst>
          </p:nvPr>
        </p:nvSpPr>
        <p:spPr>
          <a:xfrm>
            <a:off x="97790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7" name="Rectangle 686">
            <a:extLst>
              <a:ext uri="{FF2B5EF4-FFF2-40B4-BE49-F238E27FC236}">
                <a16:creationId xmlns:a16="http://schemas.microsoft.com/office/drawing/2014/main" id="{38B2A6DE-73D7-458D-A0A0-3589452BE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7"/>
            </p:custDataLst>
          </p:nvPr>
        </p:nvSpPr>
        <p:spPr>
          <a:xfrm>
            <a:off x="98679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8" name="Rectangle 687">
            <a:extLst>
              <a:ext uri="{FF2B5EF4-FFF2-40B4-BE49-F238E27FC236}">
                <a16:creationId xmlns:a16="http://schemas.microsoft.com/office/drawing/2014/main" id="{86AF8998-1392-4C9B-8086-6474302D5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8"/>
            </p:custDataLst>
          </p:nvPr>
        </p:nvSpPr>
        <p:spPr>
          <a:xfrm>
            <a:off x="99568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89" name="Rectangle 688">
            <a:extLst>
              <a:ext uri="{FF2B5EF4-FFF2-40B4-BE49-F238E27FC236}">
                <a16:creationId xmlns:a16="http://schemas.microsoft.com/office/drawing/2014/main" id="{671B646B-C449-43E0-B505-2BA8D6A958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89"/>
            </p:custDataLst>
          </p:nvPr>
        </p:nvSpPr>
        <p:spPr>
          <a:xfrm>
            <a:off x="100457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0" name="Rectangle 689">
            <a:extLst>
              <a:ext uri="{FF2B5EF4-FFF2-40B4-BE49-F238E27FC236}">
                <a16:creationId xmlns:a16="http://schemas.microsoft.com/office/drawing/2014/main" id="{797AB9FB-817D-43A3-A303-84893F46A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0"/>
            </p:custDataLst>
          </p:nvPr>
        </p:nvSpPr>
        <p:spPr>
          <a:xfrm>
            <a:off x="101346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1" name="Rectangle 690">
            <a:extLst>
              <a:ext uri="{FF2B5EF4-FFF2-40B4-BE49-F238E27FC236}">
                <a16:creationId xmlns:a16="http://schemas.microsoft.com/office/drawing/2014/main" id="{7DF0DA9F-8A62-4AA9-A71D-3EAF3D45C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1"/>
            </p:custDataLst>
          </p:nvPr>
        </p:nvSpPr>
        <p:spPr>
          <a:xfrm>
            <a:off x="102235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2" name="Rectangle 691">
            <a:extLst>
              <a:ext uri="{FF2B5EF4-FFF2-40B4-BE49-F238E27FC236}">
                <a16:creationId xmlns:a16="http://schemas.microsoft.com/office/drawing/2014/main" id="{9504FC89-83EB-4149-A861-3A81324F8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2"/>
            </p:custDataLst>
          </p:nvPr>
        </p:nvSpPr>
        <p:spPr>
          <a:xfrm>
            <a:off x="103124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C9224A2C-450A-4946-AF93-DF44C4F5E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3"/>
            </p:custDataLst>
          </p:nvPr>
        </p:nvSpPr>
        <p:spPr>
          <a:xfrm>
            <a:off x="104013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4" name="Rectangle 693">
            <a:extLst>
              <a:ext uri="{FF2B5EF4-FFF2-40B4-BE49-F238E27FC236}">
                <a16:creationId xmlns:a16="http://schemas.microsoft.com/office/drawing/2014/main" id="{96768AE2-5F93-484A-8DCA-57C0F70A4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4"/>
            </p:custDataLst>
          </p:nvPr>
        </p:nvSpPr>
        <p:spPr>
          <a:xfrm>
            <a:off x="104902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5" name="Rectangle 694">
            <a:extLst>
              <a:ext uri="{FF2B5EF4-FFF2-40B4-BE49-F238E27FC236}">
                <a16:creationId xmlns:a16="http://schemas.microsoft.com/office/drawing/2014/main" id="{22001D25-95D2-4D94-BF3A-8527A9644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5"/>
            </p:custDataLst>
          </p:nvPr>
        </p:nvSpPr>
        <p:spPr>
          <a:xfrm>
            <a:off x="10579100" y="40817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6" name="Rectangle 695">
            <a:extLst>
              <a:ext uri="{FF2B5EF4-FFF2-40B4-BE49-F238E27FC236}">
                <a16:creationId xmlns:a16="http://schemas.microsoft.com/office/drawing/2014/main" id="{A3FC2B9C-4275-41DF-B326-FB041DA35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6"/>
            </p:custDataLst>
          </p:nvPr>
        </p:nvSpPr>
        <p:spPr>
          <a:xfrm>
            <a:off x="106680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7" name="Rectangle 696">
            <a:extLst>
              <a:ext uri="{FF2B5EF4-FFF2-40B4-BE49-F238E27FC236}">
                <a16:creationId xmlns:a16="http://schemas.microsoft.com/office/drawing/2014/main" id="{978DA0FB-B439-4C6E-A21E-D6E03E0DD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7"/>
            </p:custDataLst>
          </p:nvPr>
        </p:nvSpPr>
        <p:spPr>
          <a:xfrm>
            <a:off x="10756900" y="40817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8" name="Rectangle 697">
            <a:extLst>
              <a:ext uri="{FF2B5EF4-FFF2-40B4-BE49-F238E27FC236}">
                <a16:creationId xmlns:a16="http://schemas.microsoft.com/office/drawing/2014/main" id="{722CA1F4-A32F-4838-B852-EBDD3AC2A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8"/>
            </p:custDataLst>
          </p:nvPr>
        </p:nvSpPr>
        <p:spPr>
          <a:xfrm>
            <a:off x="81788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699" name="Rectangle 698">
            <a:extLst>
              <a:ext uri="{FF2B5EF4-FFF2-40B4-BE49-F238E27FC236}">
                <a16:creationId xmlns:a16="http://schemas.microsoft.com/office/drawing/2014/main" id="{B9ABD2C7-2D4F-42C5-ADAF-BC2081BF8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699"/>
            </p:custDataLst>
          </p:nvPr>
        </p:nvSpPr>
        <p:spPr>
          <a:xfrm>
            <a:off x="82677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0" name="Rectangle 699">
            <a:extLst>
              <a:ext uri="{FF2B5EF4-FFF2-40B4-BE49-F238E27FC236}">
                <a16:creationId xmlns:a16="http://schemas.microsoft.com/office/drawing/2014/main" id="{BB385CEC-E34B-4749-9433-75E54620A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0"/>
            </p:custDataLst>
          </p:nvPr>
        </p:nvSpPr>
        <p:spPr>
          <a:xfrm>
            <a:off x="83566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1" name="Rectangle 700">
            <a:extLst>
              <a:ext uri="{FF2B5EF4-FFF2-40B4-BE49-F238E27FC236}">
                <a16:creationId xmlns:a16="http://schemas.microsoft.com/office/drawing/2014/main" id="{385F1415-5004-472D-A35A-C45AEC8FC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1"/>
            </p:custDataLst>
          </p:nvPr>
        </p:nvSpPr>
        <p:spPr>
          <a:xfrm>
            <a:off x="84455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2" name="Rectangle 701">
            <a:extLst>
              <a:ext uri="{FF2B5EF4-FFF2-40B4-BE49-F238E27FC236}">
                <a16:creationId xmlns:a16="http://schemas.microsoft.com/office/drawing/2014/main" id="{7DB6E2B4-7DEB-4E3C-B640-248AB9271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2"/>
            </p:custDataLst>
          </p:nvPr>
        </p:nvSpPr>
        <p:spPr>
          <a:xfrm>
            <a:off x="85344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3" name="Rectangle 702">
            <a:extLst>
              <a:ext uri="{FF2B5EF4-FFF2-40B4-BE49-F238E27FC236}">
                <a16:creationId xmlns:a16="http://schemas.microsoft.com/office/drawing/2014/main" id="{3EBBB8C1-5E20-4B23-86CD-B93087511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3"/>
            </p:custDataLst>
          </p:nvPr>
        </p:nvSpPr>
        <p:spPr>
          <a:xfrm>
            <a:off x="86233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4" name="Rectangle 703">
            <a:extLst>
              <a:ext uri="{FF2B5EF4-FFF2-40B4-BE49-F238E27FC236}">
                <a16:creationId xmlns:a16="http://schemas.microsoft.com/office/drawing/2014/main" id="{EBDC4B08-3832-4292-9E28-2518B9942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4"/>
            </p:custDataLst>
          </p:nvPr>
        </p:nvSpPr>
        <p:spPr>
          <a:xfrm>
            <a:off x="87122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5" name="Rectangle 704">
            <a:extLst>
              <a:ext uri="{FF2B5EF4-FFF2-40B4-BE49-F238E27FC236}">
                <a16:creationId xmlns:a16="http://schemas.microsoft.com/office/drawing/2014/main" id="{6100C7D4-72F0-4C73-87A6-1634C9C545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5"/>
            </p:custDataLst>
          </p:nvPr>
        </p:nvSpPr>
        <p:spPr>
          <a:xfrm>
            <a:off x="88011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6" name="Rectangle 705">
            <a:extLst>
              <a:ext uri="{FF2B5EF4-FFF2-40B4-BE49-F238E27FC236}">
                <a16:creationId xmlns:a16="http://schemas.microsoft.com/office/drawing/2014/main" id="{827FF9B4-6FE7-4701-A4B7-23432E305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6"/>
            </p:custDataLst>
          </p:nvPr>
        </p:nvSpPr>
        <p:spPr>
          <a:xfrm>
            <a:off x="88900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7" name="Rectangle 706">
            <a:extLst>
              <a:ext uri="{FF2B5EF4-FFF2-40B4-BE49-F238E27FC236}">
                <a16:creationId xmlns:a16="http://schemas.microsoft.com/office/drawing/2014/main" id="{65586D86-A959-4586-9DCC-DBD4D165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7"/>
            </p:custDataLst>
          </p:nvPr>
        </p:nvSpPr>
        <p:spPr>
          <a:xfrm>
            <a:off x="89789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8" name="Rectangle 707">
            <a:extLst>
              <a:ext uri="{FF2B5EF4-FFF2-40B4-BE49-F238E27FC236}">
                <a16:creationId xmlns:a16="http://schemas.microsoft.com/office/drawing/2014/main" id="{2DF0AF2C-4E18-43BA-9209-338DB729B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8"/>
            </p:custDataLst>
          </p:nvPr>
        </p:nvSpPr>
        <p:spPr>
          <a:xfrm>
            <a:off x="90678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09" name="Rectangle 708">
            <a:extLst>
              <a:ext uri="{FF2B5EF4-FFF2-40B4-BE49-F238E27FC236}">
                <a16:creationId xmlns:a16="http://schemas.microsoft.com/office/drawing/2014/main" id="{23B17043-5806-494B-984F-99A0F80B8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09"/>
            </p:custDataLst>
          </p:nvPr>
        </p:nvSpPr>
        <p:spPr>
          <a:xfrm>
            <a:off x="91567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0" name="Rectangle 709">
            <a:extLst>
              <a:ext uri="{FF2B5EF4-FFF2-40B4-BE49-F238E27FC236}">
                <a16:creationId xmlns:a16="http://schemas.microsoft.com/office/drawing/2014/main" id="{B1D93ECA-5DE0-479F-B778-D57F8C4C20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0"/>
            </p:custDataLst>
          </p:nvPr>
        </p:nvSpPr>
        <p:spPr>
          <a:xfrm>
            <a:off x="92456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1" name="Rectangle 710">
            <a:extLst>
              <a:ext uri="{FF2B5EF4-FFF2-40B4-BE49-F238E27FC236}">
                <a16:creationId xmlns:a16="http://schemas.microsoft.com/office/drawing/2014/main" id="{47400647-9B9C-4F58-8F60-57C149049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1"/>
            </p:custDataLst>
          </p:nvPr>
        </p:nvSpPr>
        <p:spPr>
          <a:xfrm>
            <a:off x="93345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2" name="Rectangle 711">
            <a:extLst>
              <a:ext uri="{FF2B5EF4-FFF2-40B4-BE49-F238E27FC236}">
                <a16:creationId xmlns:a16="http://schemas.microsoft.com/office/drawing/2014/main" id="{7440A3B0-5AA3-48BB-815B-CE3369FCA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2"/>
            </p:custDataLst>
          </p:nvPr>
        </p:nvSpPr>
        <p:spPr>
          <a:xfrm>
            <a:off x="94234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3" name="Rectangle 712">
            <a:extLst>
              <a:ext uri="{FF2B5EF4-FFF2-40B4-BE49-F238E27FC236}">
                <a16:creationId xmlns:a16="http://schemas.microsoft.com/office/drawing/2014/main" id="{BEB954F5-1A7F-4D20-AB62-47001D8829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3"/>
            </p:custDataLst>
          </p:nvPr>
        </p:nvSpPr>
        <p:spPr>
          <a:xfrm>
            <a:off x="95123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4" name="Rectangle 713">
            <a:extLst>
              <a:ext uri="{FF2B5EF4-FFF2-40B4-BE49-F238E27FC236}">
                <a16:creationId xmlns:a16="http://schemas.microsoft.com/office/drawing/2014/main" id="{07E5BF6B-5E65-4FCE-B914-3333C976E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4"/>
            </p:custDataLst>
          </p:nvPr>
        </p:nvSpPr>
        <p:spPr>
          <a:xfrm>
            <a:off x="96012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5" name="Rectangle 714">
            <a:extLst>
              <a:ext uri="{FF2B5EF4-FFF2-40B4-BE49-F238E27FC236}">
                <a16:creationId xmlns:a16="http://schemas.microsoft.com/office/drawing/2014/main" id="{A5B2884C-00F3-4EF0-BEB0-B01D42C8E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5"/>
            </p:custDataLst>
          </p:nvPr>
        </p:nvSpPr>
        <p:spPr>
          <a:xfrm>
            <a:off x="96901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6" name="Rectangle 715">
            <a:extLst>
              <a:ext uri="{FF2B5EF4-FFF2-40B4-BE49-F238E27FC236}">
                <a16:creationId xmlns:a16="http://schemas.microsoft.com/office/drawing/2014/main" id="{63A2207C-A19B-4B0C-B588-D9F43CCDD2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6"/>
            </p:custDataLst>
          </p:nvPr>
        </p:nvSpPr>
        <p:spPr>
          <a:xfrm>
            <a:off x="97790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7" name="Rectangle 716">
            <a:extLst>
              <a:ext uri="{FF2B5EF4-FFF2-40B4-BE49-F238E27FC236}">
                <a16:creationId xmlns:a16="http://schemas.microsoft.com/office/drawing/2014/main" id="{E30132FF-B5AD-448A-A033-924A4BC10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7"/>
            </p:custDataLst>
          </p:nvPr>
        </p:nvSpPr>
        <p:spPr>
          <a:xfrm>
            <a:off x="98679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8" name="Rectangle 717">
            <a:extLst>
              <a:ext uri="{FF2B5EF4-FFF2-40B4-BE49-F238E27FC236}">
                <a16:creationId xmlns:a16="http://schemas.microsoft.com/office/drawing/2014/main" id="{C9FDDE79-CA86-433C-9E0E-5B7B4A1EE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8"/>
            </p:custDataLst>
          </p:nvPr>
        </p:nvSpPr>
        <p:spPr>
          <a:xfrm>
            <a:off x="99568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19" name="Rectangle 718">
            <a:extLst>
              <a:ext uri="{FF2B5EF4-FFF2-40B4-BE49-F238E27FC236}">
                <a16:creationId xmlns:a16="http://schemas.microsoft.com/office/drawing/2014/main" id="{57206FE7-84C3-47BE-84E1-99F144D39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19"/>
            </p:custDataLst>
          </p:nvPr>
        </p:nvSpPr>
        <p:spPr>
          <a:xfrm>
            <a:off x="100457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0" name="Rectangle 719">
            <a:extLst>
              <a:ext uri="{FF2B5EF4-FFF2-40B4-BE49-F238E27FC236}">
                <a16:creationId xmlns:a16="http://schemas.microsoft.com/office/drawing/2014/main" id="{21302278-425B-498E-99B7-E34E16B4F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0"/>
            </p:custDataLst>
          </p:nvPr>
        </p:nvSpPr>
        <p:spPr>
          <a:xfrm>
            <a:off x="101346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1" name="Rectangle 720">
            <a:extLst>
              <a:ext uri="{FF2B5EF4-FFF2-40B4-BE49-F238E27FC236}">
                <a16:creationId xmlns:a16="http://schemas.microsoft.com/office/drawing/2014/main" id="{5DF57DCC-8220-437B-AC32-4A06E39A5C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1"/>
            </p:custDataLst>
          </p:nvPr>
        </p:nvSpPr>
        <p:spPr>
          <a:xfrm>
            <a:off x="102235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2" name="Rectangle 721">
            <a:extLst>
              <a:ext uri="{FF2B5EF4-FFF2-40B4-BE49-F238E27FC236}">
                <a16:creationId xmlns:a16="http://schemas.microsoft.com/office/drawing/2014/main" id="{05759DDC-C919-4190-8C7A-79834AF59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2"/>
            </p:custDataLst>
          </p:nvPr>
        </p:nvSpPr>
        <p:spPr>
          <a:xfrm>
            <a:off x="103124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3" name="Rectangle 722">
            <a:extLst>
              <a:ext uri="{FF2B5EF4-FFF2-40B4-BE49-F238E27FC236}">
                <a16:creationId xmlns:a16="http://schemas.microsoft.com/office/drawing/2014/main" id="{FC7BEC56-B7FC-42C2-9164-053D5DA9A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3"/>
            </p:custDataLst>
          </p:nvPr>
        </p:nvSpPr>
        <p:spPr>
          <a:xfrm>
            <a:off x="104013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4" name="Rectangle 723">
            <a:extLst>
              <a:ext uri="{FF2B5EF4-FFF2-40B4-BE49-F238E27FC236}">
                <a16:creationId xmlns:a16="http://schemas.microsoft.com/office/drawing/2014/main" id="{350BA08C-F6EE-416C-BB4F-DCE77D3C5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4"/>
            </p:custDataLst>
          </p:nvPr>
        </p:nvSpPr>
        <p:spPr>
          <a:xfrm>
            <a:off x="10490200" y="4170679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5" name="Rectangle 724">
            <a:extLst>
              <a:ext uri="{FF2B5EF4-FFF2-40B4-BE49-F238E27FC236}">
                <a16:creationId xmlns:a16="http://schemas.microsoft.com/office/drawing/2014/main" id="{55860732-DCF0-4E23-B4BE-8CFBC8683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5"/>
            </p:custDataLst>
          </p:nvPr>
        </p:nvSpPr>
        <p:spPr>
          <a:xfrm>
            <a:off x="10579100" y="4170679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6" name="Rectangle 725">
            <a:extLst>
              <a:ext uri="{FF2B5EF4-FFF2-40B4-BE49-F238E27FC236}">
                <a16:creationId xmlns:a16="http://schemas.microsoft.com/office/drawing/2014/main" id="{F10099DF-B2A8-4234-B917-82CBCC693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6"/>
            </p:custDataLst>
          </p:nvPr>
        </p:nvSpPr>
        <p:spPr>
          <a:xfrm>
            <a:off x="81788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7" name="Rectangle 726">
            <a:extLst>
              <a:ext uri="{FF2B5EF4-FFF2-40B4-BE49-F238E27FC236}">
                <a16:creationId xmlns:a16="http://schemas.microsoft.com/office/drawing/2014/main" id="{4AB67929-B8FF-4375-900D-C6AB57A4C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7"/>
            </p:custDataLst>
          </p:nvPr>
        </p:nvSpPr>
        <p:spPr>
          <a:xfrm>
            <a:off x="82677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8" name="Rectangle 727">
            <a:extLst>
              <a:ext uri="{FF2B5EF4-FFF2-40B4-BE49-F238E27FC236}">
                <a16:creationId xmlns:a16="http://schemas.microsoft.com/office/drawing/2014/main" id="{22DFBB3B-5078-44FD-9850-7A1DAE37B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8"/>
            </p:custDataLst>
          </p:nvPr>
        </p:nvSpPr>
        <p:spPr>
          <a:xfrm>
            <a:off x="83566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29" name="Rectangle 728">
            <a:extLst>
              <a:ext uri="{FF2B5EF4-FFF2-40B4-BE49-F238E27FC236}">
                <a16:creationId xmlns:a16="http://schemas.microsoft.com/office/drawing/2014/main" id="{ACFCB95A-FAC1-4108-9400-B734111C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29"/>
            </p:custDataLst>
          </p:nvPr>
        </p:nvSpPr>
        <p:spPr>
          <a:xfrm>
            <a:off x="84455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0" name="Rectangle 729">
            <a:extLst>
              <a:ext uri="{FF2B5EF4-FFF2-40B4-BE49-F238E27FC236}">
                <a16:creationId xmlns:a16="http://schemas.microsoft.com/office/drawing/2014/main" id="{8D96505C-0F42-44F2-BD76-AF2788D3F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0"/>
            </p:custDataLst>
          </p:nvPr>
        </p:nvSpPr>
        <p:spPr>
          <a:xfrm>
            <a:off x="85344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1" name="Rectangle 730">
            <a:extLst>
              <a:ext uri="{FF2B5EF4-FFF2-40B4-BE49-F238E27FC236}">
                <a16:creationId xmlns:a16="http://schemas.microsoft.com/office/drawing/2014/main" id="{92D5383C-648B-473A-8CA9-0CAEA7E2A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1"/>
            </p:custDataLst>
          </p:nvPr>
        </p:nvSpPr>
        <p:spPr>
          <a:xfrm>
            <a:off x="86233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2" name="Rectangle 731">
            <a:extLst>
              <a:ext uri="{FF2B5EF4-FFF2-40B4-BE49-F238E27FC236}">
                <a16:creationId xmlns:a16="http://schemas.microsoft.com/office/drawing/2014/main" id="{72AF939C-E49A-47D7-959E-EA967A288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2"/>
            </p:custDataLst>
          </p:nvPr>
        </p:nvSpPr>
        <p:spPr>
          <a:xfrm>
            <a:off x="87122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3" name="Rectangle 732">
            <a:extLst>
              <a:ext uri="{FF2B5EF4-FFF2-40B4-BE49-F238E27FC236}">
                <a16:creationId xmlns:a16="http://schemas.microsoft.com/office/drawing/2014/main" id="{00B4472E-7518-41ED-AF43-D36AFF483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3"/>
            </p:custDataLst>
          </p:nvPr>
        </p:nvSpPr>
        <p:spPr>
          <a:xfrm>
            <a:off x="88011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4" name="Rectangle 733">
            <a:extLst>
              <a:ext uri="{FF2B5EF4-FFF2-40B4-BE49-F238E27FC236}">
                <a16:creationId xmlns:a16="http://schemas.microsoft.com/office/drawing/2014/main" id="{9806C07C-044E-4927-AFCF-98D9FAAD44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4"/>
            </p:custDataLst>
          </p:nvPr>
        </p:nvSpPr>
        <p:spPr>
          <a:xfrm>
            <a:off x="88900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5" name="Rectangle 734">
            <a:extLst>
              <a:ext uri="{FF2B5EF4-FFF2-40B4-BE49-F238E27FC236}">
                <a16:creationId xmlns:a16="http://schemas.microsoft.com/office/drawing/2014/main" id="{96E08834-22A9-4254-8E9C-CC648D82E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5"/>
            </p:custDataLst>
          </p:nvPr>
        </p:nvSpPr>
        <p:spPr>
          <a:xfrm>
            <a:off x="89789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6" name="Rectangle 735">
            <a:extLst>
              <a:ext uri="{FF2B5EF4-FFF2-40B4-BE49-F238E27FC236}">
                <a16:creationId xmlns:a16="http://schemas.microsoft.com/office/drawing/2014/main" id="{375E02D3-47F3-4C91-A375-B71394006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6"/>
            </p:custDataLst>
          </p:nvPr>
        </p:nvSpPr>
        <p:spPr>
          <a:xfrm>
            <a:off x="90678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7" name="Rectangle 736">
            <a:extLst>
              <a:ext uri="{FF2B5EF4-FFF2-40B4-BE49-F238E27FC236}">
                <a16:creationId xmlns:a16="http://schemas.microsoft.com/office/drawing/2014/main" id="{F062AD5E-E468-4178-BA61-8301018BFF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7"/>
            </p:custDataLst>
          </p:nvPr>
        </p:nvSpPr>
        <p:spPr>
          <a:xfrm>
            <a:off x="91567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8" name="Rectangle 737">
            <a:extLst>
              <a:ext uri="{FF2B5EF4-FFF2-40B4-BE49-F238E27FC236}">
                <a16:creationId xmlns:a16="http://schemas.microsoft.com/office/drawing/2014/main" id="{49F51C43-AD92-44D2-9714-DA9C2CFF6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8"/>
            </p:custDataLst>
          </p:nvPr>
        </p:nvSpPr>
        <p:spPr>
          <a:xfrm>
            <a:off x="92456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39" name="Rectangle 738">
            <a:extLst>
              <a:ext uri="{FF2B5EF4-FFF2-40B4-BE49-F238E27FC236}">
                <a16:creationId xmlns:a16="http://schemas.microsoft.com/office/drawing/2014/main" id="{049170DC-A1DB-4816-AF61-5A8A189B3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39"/>
            </p:custDataLst>
          </p:nvPr>
        </p:nvSpPr>
        <p:spPr>
          <a:xfrm>
            <a:off x="93345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0" name="Rectangle 739">
            <a:extLst>
              <a:ext uri="{FF2B5EF4-FFF2-40B4-BE49-F238E27FC236}">
                <a16:creationId xmlns:a16="http://schemas.microsoft.com/office/drawing/2014/main" id="{C933E638-7540-466B-A079-957FD25C0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0"/>
            </p:custDataLst>
          </p:nvPr>
        </p:nvSpPr>
        <p:spPr>
          <a:xfrm>
            <a:off x="94234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1" name="Rectangle 740">
            <a:extLst>
              <a:ext uri="{FF2B5EF4-FFF2-40B4-BE49-F238E27FC236}">
                <a16:creationId xmlns:a16="http://schemas.microsoft.com/office/drawing/2014/main" id="{8124B26C-02A1-4195-A9AE-11EC00D85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1"/>
            </p:custDataLst>
          </p:nvPr>
        </p:nvSpPr>
        <p:spPr>
          <a:xfrm>
            <a:off x="95123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2" name="Rectangle 741">
            <a:extLst>
              <a:ext uri="{FF2B5EF4-FFF2-40B4-BE49-F238E27FC236}">
                <a16:creationId xmlns:a16="http://schemas.microsoft.com/office/drawing/2014/main" id="{A52AF7F2-96CF-4FA1-A0C7-08B2C7A8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2"/>
            </p:custDataLst>
          </p:nvPr>
        </p:nvSpPr>
        <p:spPr>
          <a:xfrm>
            <a:off x="96012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3" name="Rectangle 742">
            <a:extLst>
              <a:ext uri="{FF2B5EF4-FFF2-40B4-BE49-F238E27FC236}">
                <a16:creationId xmlns:a16="http://schemas.microsoft.com/office/drawing/2014/main" id="{5657E5F7-3FB9-41C6-B838-333C8650AF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3"/>
            </p:custDataLst>
          </p:nvPr>
        </p:nvSpPr>
        <p:spPr>
          <a:xfrm>
            <a:off x="96901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4" name="Rectangle 743">
            <a:extLst>
              <a:ext uri="{FF2B5EF4-FFF2-40B4-BE49-F238E27FC236}">
                <a16:creationId xmlns:a16="http://schemas.microsoft.com/office/drawing/2014/main" id="{A8F79905-8B92-4EA5-A51D-98A44C28A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4"/>
            </p:custDataLst>
          </p:nvPr>
        </p:nvSpPr>
        <p:spPr>
          <a:xfrm>
            <a:off x="97790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5" name="Rectangle 744">
            <a:extLst>
              <a:ext uri="{FF2B5EF4-FFF2-40B4-BE49-F238E27FC236}">
                <a16:creationId xmlns:a16="http://schemas.microsoft.com/office/drawing/2014/main" id="{A2E7C3D7-EFF4-4D98-9BF6-F9007123B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5"/>
            </p:custDataLst>
          </p:nvPr>
        </p:nvSpPr>
        <p:spPr>
          <a:xfrm>
            <a:off x="98679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6" name="Rectangle 745">
            <a:extLst>
              <a:ext uri="{FF2B5EF4-FFF2-40B4-BE49-F238E27FC236}">
                <a16:creationId xmlns:a16="http://schemas.microsoft.com/office/drawing/2014/main" id="{A1A21CE8-E2C4-4AD3-AE55-05E1F67FEE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6"/>
            </p:custDataLst>
          </p:nvPr>
        </p:nvSpPr>
        <p:spPr>
          <a:xfrm>
            <a:off x="99568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7" name="Rectangle 746">
            <a:extLst>
              <a:ext uri="{FF2B5EF4-FFF2-40B4-BE49-F238E27FC236}">
                <a16:creationId xmlns:a16="http://schemas.microsoft.com/office/drawing/2014/main" id="{1852910F-1BAE-48C7-A4AA-14CDB0E438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7"/>
            </p:custDataLst>
          </p:nvPr>
        </p:nvSpPr>
        <p:spPr>
          <a:xfrm>
            <a:off x="100457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8" name="Rectangle 747">
            <a:extLst>
              <a:ext uri="{FF2B5EF4-FFF2-40B4-BE49-F238E27FC236}">
                <a16:creationId xmlns:a16="http://schemas.microsoft.com/office/drawing/2014/main" id="{A06D4F20-C184-4202-B1B4-C76588BCF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8"/>
            </p:custDataLst>
          </p:nvPr>
        </p:nvSpPr>
        <p:spPr>
          <a:xfrm>
            <a:off x="101346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49" name="Rectangle 748">
            <a:extLst>
              <a:ext uri="{FF2B5EF4-FFF2-40B4-BE49-F238E27FC236}">
                <a16:creationId xmlns:a16="http://schemas.microsoft.com/office/drawing/2014/main" id="{A6D24524-86EF-45C6-A357-453C17DD3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49"/>
            </p:custDataLst>
          </p:nvPr>
        </p:nvSpPr>
        <p:spPr>
          <a:xfrm>
            <a:off x="102235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0" name="Rectangle 749">
            <a:extLst>
              <a:ext uri="{FF2B5EF4-FFF2-40B4-BE49-F238E27FC236}">
                <a16:creationId xmlns:a16="http://schemas.microsoft.com/office/drawing/2014/main" id="{964F3A15-5ADC-4C85-BEE3-AC4BD4608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0"/>
            </p:custDataLst>
          </p:nvPr>
        </p:nvSpPr>
        <p:spPr>
          <a:xfrm>
            <a:off x="103124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1" name="Rectangle 750">
            <a:extLst>
              <a:ext uri="{FF2B5EF4-FFF2-40B4-BE49-F238E27FC236}">
                <a16:creationId xmlns:a16="http://schemas.microsoft.com/office/drawing/2014/main" id="{0FB77BF1-B2F1-4E96-B12C-72779B6C6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1"/>
            </p:custDataLst>
          </p:nvPr>
        </p:nvSpPr>
        <p:spPr>
          <a:xfrm>
            <a:off x="10401300" y="42595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2" name="Rectangle 751">
            <a:extLst>
              <a:ext uri="{FF2B5EF4-FFF2-40B4-BE49-F238E27FC236}">
                <a16:creationId xmlns:a16="http://schemas.microsoft.com/office/drawing/2014/main" id="{120710D3-BB42-4505-B178-BD93147DC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2"/>
            </p:custDataLst>
          </p:nvPr>
        </p:nvSpPr>
        <p:spPr>
          <a:xfrm>
            <a:off x="104902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3" name="Rectangle 752">
            <a:extLst>
              <a:ext uri="{FF2B5EF4-FFF2-40B4-BE49-F238E27FC236}">
                <a16:creationId xmlns:a16="http://schemas.microsoft.com/office/drawing/2014/main" id="{8955906E-3A89-4801-8758-974EB360E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3"/>
            </p:custDataLst>
          </p:nvPr>
        </p:nvSpPr>
        <p:spPr>
          <a:xfrm>
            <a:off x="10579100" y="42595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4" name="Rectangle 753">
            <a:extLst>
              <a:ext uri="{FF2B5EF4-FFF2-40B4-BE49-F238E27FC236}">
                <a16:creationId xmlns:a16="http://schemas.microsoft.com/office/drawing/2014/main" id="{B8022CF8-C3FF-47FC-B914-92E66D711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4"/>
            </p:custDataLst>
          </p:nvPr>
        </p:nvSpPr>
        <p:spPr>
          <a:xfrm>
            <a:off x="81788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5" name="Rectangle 754">
            <a:extLst>
              <a:ext uri="{FF2B5EF4-FFF2-40B4-BE49-F238E27FC236}">
                <a16:creationId xmlns:a16="http://schemas.microsoft.com/office/drawing/2014/main" id="{D53E74FC-EED4-4C96-8ECA-C0FB05D700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5"/>
            </p:custDataLst>
          </p:nvPr>
        </p:nvSpPr>
        <p:spPr>
          <a:xfrm>
            <a:off x="82677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6" name="Rectangle 755">
            <a:extLst>
              <a:ext uri="{FF2B5EF4-FFF2-40B4-BE49-F238E27FC236}">
                <a16:creationId xmlns:a16="http://schemas.microsoft.com/office/drawing/2014/main" id="{0A1A38A9-2D05-4077-B484-72F805AA4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6"/>
            </p:custDataLst>
          </p:nvPr>
        </p:nvSpPr>
        <p:spPr>
          <a:xfrm>
            <a:off x="83566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7" name="Rectangle 756">
            <a:extLst>
              <a:ext uri="{FF2B5EF4-FFF2-40B4-BE49-F238E27FC236}">
                <a16:creationId xmlns:a16="http://schemas.microsoft.com/office/drawing/2014/main" id="{1BDA1CD8-95D7-4BAF-BA34-5147CAE91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7"/>
            </p:custDataLst>
          </p:nvPr>
        </p:nvSpPr>
        <p:spPr>
          <a:xfrm>
            <a:off x="84455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8" name="Rectangle 757">
            <a:extLst>
              <a:ext uri="{FF2B5EF4-FFF2-40B4-BE49-F238E27FC236}">
                <a16:creationId xmlns:a16="http://schemas.microsoft.com/office/drawing/2014/main" id="{48889BC7-F50F-43E9-B99B-A82CB388F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8"/>
            </p:custDataLst>
          </p:nvPr>
        </p:nvSpPr>
        <p:spPr>
          <a:xfrm>
            <a:off x="85344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59" name="Rectangle 758">
            <a:extLst>
              <a:ext uri="{FF2B5EF4-FFF2-40B4-BE49-F238E27FC236}">
                <a16:creationId xmlns:a16="http://schemas.microsoft.com/office/drawing/2014/main" id="{4E7E5D64-3317-4BEE-A199-52A43B0B8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59"/>
            </p:custDataLst>
          </p:nvPr>
        </p:nvSpPr>
        <p:spPr>
          <a:xfrm>
            <a:off x="86233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0" name="Rectangle 759">
            <a:extLst>
              <a:ext uri="{FF2B5EF4-FFF2-40B4-BE49-F238E27FC236}">
                <a16:creationId xmlns:a16="http://schemas.microsoft.com/office/drawing/2014/main" id="{802A0624-3F5F-49B2-AA93-77B39C769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0"/>
            </p:custDataLst>
          </p:nvPr>
        </p:nvSpPr>
        <p:spPr>
          <a:xfrm>
            <a:off x="87122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1" name="Rectangle 760">
            <a:extLst>
              <a:ext uri="{FF2B5EF4-FFF2-40B4-BE49-F238E27FC236}">
                <a16:creationId xmlns:a16="http://schemas.microsoft.com/office/drawing/2014/main" id="{BD257AE8-BCE9-46D7-BB6A-A20F24C5A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1"/>
            </p:custDataLst>
          </p:nvPr>
        </p:nvSpPr>
        <p:spPr>
          <a:xfrm>
            <a:off x="88011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2" name="Rectangle 761">
            <a:extLst>
              <a:ext uri="{FF2B5EF4-FFF2-40B4-BE49-F238E27FC236}">
                <a16:creationId xmlns:a16="http://schemas.microsoft.com/office/drawing/2014/main" id="{B6475C42-1071-4675-8970-62F179FF7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2"/>
            </p:custDataLst>
          </p:nvPr>
        </p:nvSpPr>
        <p:spPr>
          <a:xfrm>
            <a:off x="88900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3" name="Rectangle 762">
            <a:extLst>
              <a:ext uri="{FF2B5EF4-FFF2-40B4-BE49-F238E27FC236}">
                <a16:creationId xmlns:a16="http://schemas.microsoft.com/office/drawing/2014/main" id="{613FB9CC-3C1B-4B0F-98C0-19C64E16C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3"/>
            </p:custDataLst>
          </p:nvPr>
        </p:nvSpPr>
        <p:spPr>
          <a:xfrm>
            <a:off x="89789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4" name="Rectangle 763">
            <a:extLst>
              <a:ext uri="{FF2B5EF4-FFF2-40B4-BE49-F238E27FC236}">
                <a16:creationId xmlns:a16="http://schemas.microsoft.com/office/drawing/2014/main" id="{65B9C7D5-3B0A-4CDC-935D-9E796C0BA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4"/>
            </p:custDataLst>
          </p:nvPr>
        </p:nvSpPr>
        <p:spPr>
          <a:xfrm>
            <a:off x="90678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5" name="Rectangle 764">
            <a:extLst>
              <a:ext uri="{FF2B5EF4-FFF2-40B4-BE49-F238E27FC236}">
                <a16:creationId xmlns:a16="http://schemas.microsoft.com/office/drawing/2014/main" id="{367FD94E-7576-44A5-9030-3BC93AEFF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5"/>
            </p:custDataLst>
          </p:nvPr>
        </p:nvSpPr>
        <p:spPr>
          <a:xfrm>
            <a:off x="91567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6" name="Rectangle 765">
            <a:extLst>
              <a:ext uri="{FF2B5EF4-FFF2-40B4-BE49-F238E27FC236}">
                <a16:creationId xmlns:a16="http://schemas.microsoft.com/office/drawing/2014/main" id="{E892CA8E-FDE0-427D-93AD-904E6AAC30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6"/>
            </p:custDataLst>
          </p:nvPr>
        </p:nvSpPr>
        <p:spPr>
          <a:xfrm>
            <a:off x="92456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7" name="Rectangle 766">
            <a:extLst>
              <a:ext uri="{FF2B5EF4-FFF2-40B4-BE49-F238E27FC236}">
                <a16:creationId xmlns:a16="http://schemas.microsoft.com/office/drawing/2014/main" id="{7D1F830C-14F4-4236-AA7C-B98551750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7"/>
            </p:custDataLst>
          </p:nvPr>
        </p:nvSpPr>
        <p:spPr>
          <a:xfrm>
            <a:off x="93345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8" name="Rectangle 767">
            <a:extLst>
              <a:ext uri="{FF2B5EF4-FFF2-40B4-BE49-F238E27FC236}">
                <a16:creationId xmlns:a16="http://schemas.microsoft.com/office/drawing/2014/main" id="{0EC705C1-C50B-4E83-BF40-CBA91AB3BA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8"/>
            </p:custDataLst>
          </p:nvPr>
        </p:nvSpPr>
        <p:spPr>
          <a:xfrm>
            <a:off x="94234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69" name="Rectangle 768">
            <a:extLst>
              <a:ext uri="{FF2B5EF4-FFF2-40B4-BE49-F238E27FC236}">
                <a16:creationId xmlns:a16="http://schemas.microsoft.com/office/drawing/2014/main" id="{4591D155-4440-410B-8276-6E5F827DFF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69"/>
            </p:custDataLst>
          </p:nvPr>
        </p:nvSpPr>
        <p:spPr>
          <a:xfrm>
            <a:off x="95123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0" name="Rectangle 769">
            <a:extLst>
              <a:ext uri="{FF2B5EF4-FFF2-40B4-BE49-F238E27FC236}">
                <a16:creationId xmlns:a16="http://schemas.microsoft.com/office/drawing/2014/main" id="{06B47B51-E14C-4008-9EE0-99E526485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0"/>
            </p:custDataLst>
          </p:nvPr>
        </p:nvSpPr>
        <p:spPr>
          <a:xfrm>
            <a:off x="96012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1" name="Rectangle 770">
            <a:extLst>
              <a:ext uri="{FF2B5EF4-FFF2-40B4-BE49-F238E27FC236}">
                <a16:creationId xmlns:a16="http://schemas.microsoft.com/office/drawing/2014/main" id="{69038EBC-1027-46BB-A4CD-1EAC700F4D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1"/>
            </p:custDataLst>
          </p:nvPr>
        </p:nvSpPr>
        <p:spPr>
          <a:xfrm>
            <a:off x="96901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2" name="Rectangle 771">
            <a:extLst>
              <a:ext uri="{FF2B5EF4-FFF2-40B4-BE49-F238E27FC236}">
                <a16:creationId xmlns:a16="http://schemas.microsoft.com/office/drawing/2014/main" id="{0393C355-6875-491F-845D-87F57E37E5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2"/>
            </p:custDataLst>
          </p:nvPr>
        </p:nvSpPr>
        <p:spPr>
          <a:xfrm>
            <a:off x="97790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3" name="Rectangle 772">
            <a:extLst>
              <a:ext uri="{FF2B5EF4-FFF2-40B4-BE49-F238E27FC236}">
                <a16:creationId xmlns:a16="http://schemas.microsoft.com/office/drawing/2014/main" id="{3405F4CA-6490-48D5-BA42-04358AA7C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3"/>
            </p:custDataLst>
          </p:nvPr>
        </p:nvSpPr>
        <p:spPr>
          <a:xfrm>
            <a:off x="98679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4" name="Rectangle 773">
            <a:extLst>
              <a:ext uri="{FF2B5EF4-FFF2-40B4-BE49-F238E27FC236}">
                <a16:creationId xmlns:a16="http://schemas.microsoft.com/office/drawing/2014/main" id="{29147F8B-7A70-4C86-A64C-3366F29614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4"/>
            </p:custDataLst>
          </p:nvPr>
        </p:nvSpPr>
        <p:spPr>
          <a:xfrm>
            <a:off x="99568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5" name="Rectangle 774">
            <a:extLst>
              <a:ext uri="{FF2B5EF4-FFF2-40B4-BE49-F238E27FC236}">
                <a16:creationId xmlns:a16="http://schemas.microsoft.com/office/drawing/2014/main" id="{DF46BD58-7D49-4E6B-8372-89F8F5E87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5"/>
            </p:custDataLst>
          </p:nvPr>
        </p:nvSpPr>
        <p:spPr>
          <a:xfrm>
            <a:off x="100457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6" name="Rectangle 775">
            <a:extLst>
              <a:ext uri="{FF2B5EF4-FFF2-40B4-BE49-F238E27FC236}">
                <a16:creationId xmlns:a16="http://schemas.microsoft.com/office/drawing/2014/main" id="{CDE0DCCC-D6C3-445B-865D-C72C1AA4E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6"/>
            </p:custDataLst>
          </p:nvPr>
        </p:nvSpPr>
        <p:spPr>
          <a:xfrm>
            <a:off x="10134600" y="43484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7" name="Rectangle 776">
            <a:extLst>
              <a:ext uri="{FF2B5EF4-FFF2-40B4-BE49-F238E27FC236}">
                <a16:creationId xmlns:a16="http://schemas.microsoft.com/office/drawing/2014/main" id="{A5FD3371-ED44-430B-8C61-FDB4583DB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7"/>
            </p:custDataLst>
          </p:nvPr>
        </p:nvSpPr>
        <p:spPr>
          <a:xfrm>
            <a:off x="102235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8" name="Rectangle 777">
            <a:extLst>
              <a:ext uri="{FF2B5EF4-FFF2-40B4-BE49-F238E27FC236}">
                <a16:creationId xmlns:a16="http://schemas.microsoft.com/office/drawing/2014/main" id="{DBCA53CA-C383-4611-96DB-4B96EA9B9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8"/>
            </p:custDataLst>
          </p:nvPr>
        </p:nvSpPr>
        <p:spPr>
          <a:xfrm>
            <a:off x="103124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79" name="Rectangle 778">
            <a:extLst>
              <a:ext uri="{FF2B5EF4-FFF2-40B4-BE49-F238E27FC236}">
                <a16:creationId xmlns:a16="http://schemas.microsoft.com/office/drawing/2014/main" id="{3840B1AC-4A9E-42F7-96B7-81AF083F4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79"/>
            </p:custDataLst>
          </p:nvPr>
        </p:nvSpPr>
        <p:spPr>
          <a:xfrm>
            <a:off x="104013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0" name="Rectangle 779">
            <a:extLst>
              <a:ext uri="{FF2B5EF4-FFF2-40B4-BE49-F238E27FC236}">
                <a16:creationId xmlns:a16="http://schemas.microsoft.com/office/drawing/2014/main" id="{BE3C0349-919F-4ADE-8AE7-56A74A1E3B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0"/>
            </p:custDataLst>
          </p:nvPr>
        </p:nvSpPr>
        <p:spPr>
          <a:xfrm>
            <a:off x="104902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1" name="Rectangle 780">
            <a:extLst>
              <a:ext uri="{FF2B5EF4-FFF2-40B4-BE49-F238E27FC236}">
                <a16:creationId xmlns:a16="http://schemas.microsoft.com/office/drawing/2014/main" id="{A16E8161-FEC3-41CF-B685-7682B6F89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1"/>
            </p:custDataLst>
          </p:nvPr>
        </p:nvSpPr>
        <p:spPr>
          <a:xfrm>
            <a:off x="105791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2" name="Rectangle 781">
            <a:extLst>
              <a:ext uri="{FF2B5EF4-FFF2-40B4-BE49-F238E27FC236}">
                <a16:creationId xmlns:a16="http://schemas.microsoft.com/office/drawing/2014/main" id="{84E40479-2F8E-46C1-86B0-3091F3EDD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2"/>
            </p:custDataLst>
          </p:nvPr>
        </p:nvSpPr>
        <p:spPr>
          <a:xfrm>
            <a:off x="10668000" y="43484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3" name="Rectangle 782">
            <a:extLst>
              <a:ext uri="{FF2B5EF4-FFF2-40B4-BE49-F238E27FC236}">
                <a16:creationId xmlns:a16="http://schemas.microsoft.com/office/drawing/2014/main" id="{20E7D4B4-447B-4CA0-A957-4310709DB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3"/>
            </p:custDataLst>
          </p:nvPr>
        </p:nvSpPr>
        <p:spPr>
          <a:xfrm>
            <a:off x="81788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4" name="Rectangle 783">
            <a:extLst>
              <a:ext uri="{FF2B5EF4-FFF2-40B4-BE49-F238E27FC236}">
                <a16:creationId xmlns:a16="http://schemas.microsoft.com/office/drawing/2014/main" id="{597895C9-7DF2-45C2-8564-1D5AF8DA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4"/>
            </p:custDataLst>
          </p:nvPr>
        </p:nvSpPr>
        <p:spPr>
          <a:xfrm>
            <a:off x="82677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5" name="Rectangle 784">
            <a:extLst>
              <a:ext uri="{FF2B5EF4-FFF2-40B4-BE49-F238E27FC236}">
                <a16:creationId xmlns:a16="http://schemas.microsoft.com/office/drawing/2014/main" id="{70B95378-4C0A-4E2D-8B24-9327FC40AD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5"/>
            </p:custDataLst>
          </p:nvPr>
        </p:nvSpPr>
        <p:spPr>
          <a:xfrm>
            <a:off x="83566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6" name="Rectangle 785">
            <a:extLst>
              <a:ext uri="{FF2B5EF4-FFF2-40B4-BE49-F238E27FC236}">
                <a16:creationId xmlns:a16="http://schemas.microsoft.com/office/drawing/2014/main" id="{B3F8B90F-C767-4390-B417-C3E3B78C3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6"/>
            </p:custDataLst>
          </p:nvPr>
        </p:nvSpPr>
        <p:spPr>
          <a:xfrm>
            <a:off x="84455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7" name="Rectangle 786">
            <a:extLst>
              <a:ext uri="{FF2B5EF4-FFF2-40B4-BE49-F238E27FC236}">
                <a16:creationId xmlns:a16="http://schemas.microsoft.com/office/drawing/2014/main" id="{00E57C1E-AB3C-4373-A331-4673A3A129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7"/>
            </p:custDataLst>
          </p:nvPr>
        </p:nvSpPr>
        <p:spPr>
          <a:xfrm>
            <a:off x="85344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8" name="Rectangle 787">
            <a:extLst>
              <a:ext uri="{FF2B5EF4-FFF2-40B4-BE49-F238E27FC236}">
                <a16:creationId xmlns:a16="http://schemas.microsoft.com/office/drawing/2014/main" id="{0402C887-A4C8-4601-85C0-737D1384EC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8"/>
            </p:custDataLst>
          </p:nvPr>
        </p:nvSpPr>
        <p:spPr>
          <a:xfrm>
            <a:off x="86233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89" name="Rectangle 788">
            <a:extLst>
              <a:ext uri="{FF2B5EF4-FFF2-40B4-BE49-F238E27FC236}">
                <a16:creationId xmlns:a16="http://schemas.microsoft.com/office/drawing/2014/main" id="{DC17EDFF-5AFB-4487-8071-551AEFB79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89"/>
            </p:custDataLst>
          </p:nvPr>
        </p:nvSpPr>
        <p:spPr>
          <a:xfrm>
            <a:off x="87122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0" name="Rectangle 789">
            <a:extLst>
              <a:ext uri="{FF2B5EF4-FFF2-40B4-BE49-F238E27FC236}">
                <a16:creationId xmlns:a16="http://schemas.microsoft.com/office/drawing/2014/main" id="{3205CDF7-CA95-4806-BE2D-E7E377822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0"/>
            </p:custDataLst>
          </p:nvPr>
        </p:nvSpPr>
        <p:spPr>
          <a:xfrm>
            <a:off x="88011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1" name="Rectangle 790">
            <a:extLst>
              <a:ext uri="{FF2B5EF4-FFF2-40B4-BE49-F238E27FC236}">
                <a16:creationId xmlns:a16="http://schemas.microsoft.com/office/drawing/2014/main" id="{B55B62D5-B0D0-4A67-BC66-628902D38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1"/>
            </p:custDataLst>
          </p:nvPr>
        </p:nvSpPr>
        <p:spPr>
          <a:xfrm>
            <a:off x="88900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2" name="Rectangle 791">
            <a:extLst>
              <a:ext uri="{FF2B5EF4-FFF2-40B4-BE49-F238E27FC236}">
                <a16:creationId xmlns:a16="http://schemas.microsoft.com/office/drawing/2014/main" id="{9319F5B1-01C6-44BE-B874-6087C2C2B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2"/>
            </p:custDataLst>
          </p:nvPr>
        </p:nvSpPr>
        <p:spPr>
          <a:xfrm>
            <a:off x="89789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3" name="Rectangle 792">
            <a:extLst>
              <a:ext uri="{FF2B5EF4-FFF2-40B4-BE49-F238E27FC236}">
                <a16:creationId xmlns:a16="http://schemas.microsoft.com/office/drawing/2014/main" id="{F500181C-6472-4DE6-AAEA-AB8F0BDE0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3"/>
            </p:custDataLst>
          </p:nvPr>
        </p:nvSpPr>
        <p:spPr>
          <a:xfrm>
            <a:off x="90678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4" name="Rectangle 793">
            <a:extLst>
              <a:ext uri="{FF2B5EF4-FFF2-40B4-BE49-F238E27FC236}">
                <a16:creationId xmlns:a16="http://schemas.microsoft.com/office/drawing/2014/main" id="{CC63253D-FFE1-4267-A893-E7DB47335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4"/>
            </p:custDataLst>
          </p:nvPr>
        </p:nvSpPr>
        <p:spPr>
          <a:xfrm>
            <a:off x="91567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5" name="Rectangle 794">
            <a:extLst>
              <a:ext uri="{FF2B5EF4-FFF2-40B4-BE49-F238E27FC236}">
                <a16:creationId xmlns:a16="http://schemas.microsoft.com/office/drawing/2014/main" id="{F6301770-F804-4A33-9D06-E711AD60B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5"/>
            </p:custDataLst>
          </p:nvPr>
        </p:nvSpPr>
        <p:spPr>
          <a:xfrm>
            <a:off x="92456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6" name="Rectangle 795">
            <a:extLst>
              <a:ext uri="{FF2B5EF4-FFF2-40B4-BE49-F238E27FC236}">
                <a16:creationId xmlns:a16="http://schemas.microsoft.com/office/drawing/2014/main" id="{ED9947D0-9EE3-4385-99BC-0DAF284046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6"/>
            </p:custDataLst>
          </p:nvPr>
        </p:nvSpPr>
        <p:spPr>
          <a:xfrm>
            <a:off x="93345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7" name="Rectangle 796">
            <a:extLst>
              <a:ext uri="{FF2B5EF4-FFF2-40B4-BE49-F238E27FC236}">
                <a16:creationId xmlns:a16="http://schemas.microsoft.com/office/drawing/2014/main" id="{C9E5923B-7511-43D3-B04B-D9708A5373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7"/>
            </p:custDataLst>
          </p:nvPr>
        </p:nvSpPr>
        <p:spPr>
          <a:xfrm>
            <a:off x="94234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8" name="Rectangle 797">
            <a:extLst>
              <a:ext uri="{FF2B5EF4-FFF2-40B4-BE49-F238E27FC236}">
                <a16:creationId xmlns:a16="http://schemas.microsoft.com/office/drawing/2014/main" id="{A5801826-42D4-404A-906B-AC3981AD1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8"/>
            </p:custDataLst>
          </p:nvPr>
        </p:nvSpPr>
        <p:spPr>
          <a:xfrm>
            <a:off x="95123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799" name="Rectangle 798">
            <a:extLst>
              <a:ext uri="{FF2B5EF4-FFF2-40B4-BE49-F238E27FC236}">
                <a16:creationId xmlns:a16="http://schemas.microsoft.com/office/drawing/2014/main" id="{D5C6B9A1-E8AB-4D12-AB26-B6A5E3D03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799"/>
            </p:custDataLst>
          </p:nvPr>
        </p:nvSpPr>
        <p:spPr>
          <a:xfrm>
            <a:off x="96012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0" name="Rectangle 799">
            <a:extLst>
              <a:ext uri="{FF2B5EF4-FFF2-40B4-BE49-F238E27FC236}">
                <a16:creationId xmlns:a16="http://schemas.microsoft.com/office/drawing/2014/main" id="{C3E037CE-E77E-4CEE-B9C9-3EA963877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0"/>
            </p:custDataLst>
          </p:nvPr>
        </p:nvSpPr>
        <p:spPr>
          <a:xfrm>
            <a:off x="96901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1" name="Rectangle 800">
            <a:extLst>
              <a:ext uri="{FF2B5EF4-FFF2-40B4-BE49-F238E27FC236}">
                <a16:creationId xmlns:a16="http://schemas.microsoft.com/office/drawing/2014/main" id="{D62246DD-F567-4FA2-9F9E-4B9E49D6F0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1"/>
            </p:custDataLst>
          </p:nvPr>
        </p:nvSpPr>
        <p:spPr>
          <a:xfrm>
            <a:off x="97790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2" name="Rectangle 801">
            <a:extLst>
              <a:ext uri="{FF2B5EF4-FFF2-40B4-BE49-F238E27FC236}">
                <a16:creationId xmlns:a16="http://schemas.microsoft.com/office/drawing/2014/main" id="{2D964C76-7AED-45F6-B6C2-E026ED805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2"/>
            </p:custDataLst>
          </p:nvPr>
        </p:nvSpPr>
        <p:spPr>
          <a:xfrm>
            <a:off x="98679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3" name="Rectangle 802">
            <a:extLst>
              <a:ext uri="{FF2B5EF4-FFF2-40B4-BE49-F238E27FC236}">
                <a16:creationId xmlns:a16="http://schemas.microsoft.com/office/drawing/2014/main" id="{063F8BA7-7C85-4934-95B4-0325CC26FA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3"/>
            </p:custDataLst>
          </p:nvPr>
        </p:nvSpPr>
        <p:spPr>
          <a:xfrm>
            <a:off x="99568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4" name="Rectangle 803">
            <a:extLst>
              <a:ext uri="{FF2B5EF4-FFF2-40B4-BE49-F238E27FC236}">
                <a16:creationId xmlns:a16="http://schemas.microsoft.com/office/drawing/2014/main" id="{0E49EDEC-5074-40EB-8BCD-2200354C66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4"/>
            </p:custDataLst>
          </p:nvPr>
        </p:nvSpPr>
        <p:spPr>
          <a:xfrm>
            <a:off x="100457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5" name="Rectangle 804">
            <a:extLst>
              <a:ext uri="{FF2B5EF4-FFF2-40B4-BE49-F238E27FC236}">
                <a16:creationId xmlns:a16="http://schemas.microsoft.com/office/drawing/2014/main" id="{22FD8D82-45E3-4FA0-908A-1FD1092CD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5"/>
            </p:custDataLst>
          </p:nvPr>
        </p:nvSpPr>
        <p:spPr>
          <a:xfrm>
            <a:off x="101346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6" name="Rectangle 805">
            <a:extLst>
              <a:ext uri="{FF2B5EF4-FFF2-40B4-BE49-F238E27FC236}">
                <a16:creationId xmlns:a16="http://schemas.microsoft.com/office/drawing/2014/main" id="{541E86B2-4A17-4560-8D48-7C51DF605D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6"/>
            </p:custDataLst>
          </p:nvPr>
        </p:nvSpPr>
        <p:spPr>
          <a:xfrm>
            <a:off x="102235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7" name="Rectangle 806">
            <a:extLst>
              <a:ext uri="{FF2B5EF4-FFF2-40B4-BE49-F238E27FC236}">
                <a16:creationId xmlns:a16="http://schemas.microsoft.com/office/drawing/2014/main" id="{22EC1459-2C85-480E-BBDE-C5A6E9C3E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7"/>
            </p:custDataLst>
          </p:nvPr>
        </p:nvSpPr>
        <p:spPr>
          <a:xfrm>
            <a:off x="103124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8" name="Rectangle 807">
            <a:extLst>
              <a:ext uri="{FF2B5EF4-FFF2-40B4-BE49-F238E27FC236}">
                <a16:creationId xmlns:a16="http://schemas.microsoft.com/office/drawing/2014/main" id="{7CF6D29F-1CDE-41D8-8C3B-324BF1D7A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8"/>
            </p:custDataLst>
          </p:nvPr>
        </p:nvSpPr>
        <p:spPr>
          <a:xfrm>
            <a:off x="104013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09" name="Rectangle 808">
            <a:extLst>
              <a:ext uri="{FF2B5EF4-FFF2-40B4-BE49-F238E27FC236}">
                <a16:creationId xmlns:a16="http://schemas.microsoft.com/office/drawing/2014/main" id="{E1DA1585-2769-44A6-9361-A430D3421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09"/>
            </p:custDataLst>
          </p:nvPr>
        </p:nvSpPr>
        <p:spPr>
          <a:xfrm>
            <a:off x="104902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0" name="Rectangle 809">
            <a:extLst>
              <a:ext uri="{FF2B5EF4-FFF2-40B4-BE49-F238E27FC236}">
                <a16:creationId xmlns:a16="http://schemas.microsoft.com/office/drawing/2014/main" id="{342AB1D3-0B85-455D-A097-A5CA20C7DC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0"/>
            </p:custDataLst>
          </p:nvPr>
        </p:nvSpPr>
        <p:spPr>
          <a:xfrm>
            <a:off x="10579100" y="44373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1" name="Rectangle 810">
            <a:extLst>
              <a:ext uri="{FF2B5EF4-FFF2-40B4-BE49-F238E27FC236}">
                <a16:creationId xmlns:a16="http://schemas.microsoft.com/office/drawing/2014/main" id="{98FF6FCB-4F1B-45C1-BA17-865FE46A4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1"/>
            </p:custDataLst>
          </p:nvPr>
        </p:nvSpPr>
        <p:spPr>
          <a:xfrm>
            <a:off x="10668000" y="44373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2" name="Rectangle 811">
            <a:extLst>
              <a:ext uri="{FF2B5EF4-FFF2-40B4-BE49-F238E27FC236}">
                <a16:creationId xmlns:a16="http://schemas.microsoft.com/office/drawing/2014/main" id="{B772BC6F-6142-4CE3-A665-AF6DB466F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2"/>
            </p:custDataLst>
          </p:nvPr>
        </p:nvSpPr>
        <p:spPr>
          <a:xfrm>
            <a:off x="81788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3" name="Rectangle 812">
            <a:extLst>
              <a:ext uri="{FF2B5EF4-FFF2-40B4-BE49-F238E27FC236}">
                <a16:creationId xmlns:a16="http://schemas.microsoft.com/office/drawing/2014/main" id="{7527DF76-AB62-4C61-B2BB-01C073C04C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3"/>
            </p:custDataLst>
          </p:nvPr>
        </p:nvSpPr>
        <p:spPr>
          <a:xfrm>
            <a:off x="82677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4" name="Rectangle 813">
            <a:extLst>
              <a:ext uri="{FF2B5EF4-FFF2-40B4-BE49-F238E27FC236}">
                <a16:creationId xmlns:a16="http://schemas.microsoft.com/office/drawing/2014/main" id="{9C4DB9AC-A192-410C-8B5F-DF4C6E1ACB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4"/>
            </p:custDataLst>
          </p:nvPr>
        </p:nvSpPr>
        <p:spPr>
          <a:xfrm>
            <a:off x="83566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5" name="Rectangle 814">
            <a:extLst>
              <a:ext uri="{FF2B5EF4-FFF2-40B4-BE49-F238E27FC236}">
                <a16:creationId xmlns:a16="http://schemas.microsoft.com/office/drawing/2014/main" id="{C6B1A9BB-B112-44BB-9F84-F7D6245DA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5"/>
            </p:custDataLst>
          </p:nvPr>
        </p:nvSpPr>
        <p:spPr>
          <a:xfrm>
            <a:off x="84455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6" name="Rectangle 815">
            <a:extLst>
              <a:ext uri="{FF2B5EF4-FFF2-40B4-BE49-F238E27FC236}">
                <a16:creationId xmlns:a16="http://schemas.microsoft.com/office/drawing/2014/main" id="{1F6CD1D5-CB32-4874-8E55-243FF4B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6"/>
            </p:custDataLst>
          </p:nvPr>
        </p:nvSpPr>
        <p:spPr>
          <a:xfrm>
            <a:off x="85344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7" name="Rectangle 816">
            <a:extLst>
              <a:ext uri="{FF2B5EF4-FFF2-40B4-BE49-F238E27FC236}">
                <a16:creationId xmlns:a16="http://schemas.microsoft.com/office/drawing/2014/main" id="{5DEC98A5-3519-422D-822D-80B919609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7"/>
            </p:custDataLst>
          </p:nvPr>
        </p:nvSpPr>
        <p:spPr>
          <a:xfrm>
            <a:off x="86233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8" name="Rectangle 817">
            <a:extLst>
              <a:ext uri="{FF2B5EF4-FFF2-40B4-BE49-F238E27FC236}">
                <a16:creationId xmlns:a16="http://schemas.microsoft.com/office/drawing/2014/main" id="{D493FAAB-ADA6-489A-A55D-4919C37F40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8"/>
            </p:custDataLst>
          </p:nvPr>
        </p:nvSpPr>
        <p:spPr>
          <a:xfrm>
            <a:off x="87122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19" name="Rectangle 818">
            <a:extLst>
              <a:ext uri="{FF2B5EF4-FFF2-40B4-BE49-F238E27FC236}">
                <a16:creationId xmlns:a16="http://schemas.microsoft.com/office/drawing/2014/main" id="{7ED2D7ED-402B-41EC-B2D5-DFD2E5C34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19"/>
            </p:custDataLst>
          </p:nvPr>
        </p:nvSpPr>
        <p:spPr>
          <a:xfrm>
            <a:off x="88011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0" name="Rectangle 819">
            <a:extLst>
              <a:ext uri="{FF2B5EF4-FFF2-40B4-BE49-F238E27FC236}">
                <a16:creationId xmlns:a16="http://schemas.microsoft.com/office/drawing/2014/main" id="{61A2D2AF-F06B-4FD7-84A0-4F18355E9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0"/>
            </p:custDataLst>
          </p:nvPr>
        </p:nvSpPr>
        <p:spPr>
          <a:xfrm>
            <a:off x="88900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1" name="Rectangle 820">
            <a:extLst>
              <a:ext uri="{FF2B5EF4-FFF2-40B4-BE49-F238E27FC236}">
                <a16:creationId xmlns:a16="http://schemas.microsoft.com/office/drawing/2014/main" id="{0F725734-3E13-4D5B-9989-423085A73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1"/>
            </p:custDataLst>
          </p:nvPr>
        </p:nvSpPr>
        <p:spPr>
          <a:xfrm>
            <a:off x="89789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2" name="Rectangle 821">
            <a:extLst>
              <a:ext uri="{FF2B5EF4-FFF2-40B4-BE49-F238E27FC236}">
                <a16:creationId xmlns:a16="http://schemas.microsoft.com/office/drawing/2014/main" id="{A4039656-35B4-44A3-BDF5-1BE302233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2"/>
            </p:custDataLst>
          </p:nvPr>
        </p:nvSpPr>
        <p:spPr>
          <a:xfrm>
            <a:off x="90678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3" name="Rectangle 822">
            <a:extLst>
              <a:ext uri="{FF2B5EF4-FFF2-40B4-BE49-F238E27FC236}">
                <a16:creationId xmlns:a16="http://schemas.microsoft.com/office/drawing/2014/main" id="{9486664D-388C-4245-861F-2169FB28E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3"/>
            </p:custDataLst>
          </p:nvPr>
        </p:nvSpPr>
        <p:spPr>
          <a:xfrm>
            <a:off x="91567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4" name="Rectangle 823">
            <a:extLst>
              <a:ext uri="{FF2B5EF4-FFF2-40B4-BE49-F238E27FC236}">
                <a16:creationId xmlns:a16="http://schemas.microsoft.com/office/drawing/2014/main" id="{0BB45E49-1EB3-49BD-92B0-D3BD641A1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4"/>
            </p:custDataLst>
          </p:nvPr>
        </p:nvSpPr>
        <p:spPr>
          <a:xfrm>
            <a:off x="92456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5" name="Rectangle 824">
            <a:extLst>
              <a:ext uri="{FF2B5EF4-FFF2-40B4-BE49-F238E27FC236}">
                <a16:creationId xmlns:a16="http://schemas.microsoft.com/office/drawing/2014/main" id="{9B6B8F14-123B-4E69-A3C7-68D224EE11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5"/>
            </p:custDataLst>
          </p:nvPr>
        </p:nvSpPr>
        <p:spPr>
          <a:xfrm>
            <a:off x="93345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6" name="Rectangle 825">
            <a:extLst>
              <a:ext uri="{FF2B5EF4-FFF2-40B4-BE49-F238E27FC236}">
                <a16:creationId xmlns:a16="http://schemas.microsoft.com/office/drawing/2014/main" id="{F5CF5E64-5F07-4B6A-93EE-C77C3F83A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6"/>
            </p:custDataLst>
          </p:nvPr>
        </p:nvSpPr>
        <p:spPr>
          <a:xfrm>
            <a:off x="94234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7" name="Rectangle 826">
            <a:extLst>
              <a:ext uri="{FF2B5EF4-FFF2-40B4-BE49-F238E27FC236}">
                <a16:creationId xmlns:a16="http://schemas.microsoft.com/office/drawing/2014/main" id="{17DFAFD5-5048-4881-BED0-2B4F2B1208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7"/>
            </p:custDataLst>
          </p:nvPr>
        </p:nvSpPr>
        <p:spPr>
          <a:xfrm>
            <a:off x="95123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8" name="Rectangle 827">
            <a:extLst>
              <a:ext uri="{FF2B5EF4-FFF2-40B4-BE49-F238E27FC236}">
                <a16:creationId xmlns:a16="http://schemas.microsoft.com/office/drawing/2014/main" id="{5EC31F08-A6DE-40C1-B25C-75EF03D4C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8"/>
            </p:custDataLst>
          </p:nvPr>
        </p:nvSpPr>
        <p:spPr>
          <a:xfrm>
            <a:off x="96012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29" name="Rectangle 828">
            <a:extLst>
              <a:ext uri="{FF2B5EF4-FFF2-40B4-BE49-F238E27FC236}">
                <a16:creationId xmlns:a16="http://schemas.microsoft.com/office/drawing/2014/main" id="{3C363EA6-AD44-47C8-8836-DB5AC66E4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29"/>
            </p:custDataLst>
          </p:nvPr>
        </p:nvSpPr>
        <p:spPr>
          <a:xfrm>
            <a:off x="96901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0" name="Rectangle 829">
            <a:extLst>
              <a:ext uri="{FF2B5EF4-FFF2-40B4-BE49-F238E27FC236}">
                <a16:creationId xmlns:a16="http://schemas.microsoft.com/office/drawing/2014/main" id="{BAE81E82-0A57-49D9-9967-17B89DA67F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0"/>
            </p:custDataLst>
          </p:nvPr>
        </p:nvSpPr>
        <p:spPr>
          <a:xfrm>
            <a:off x="97790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1" name="Rectangle 830">
            <a:extLst>
              <a:ext uri="{FF2B5EF4-FFF2-40B4-BE49-F238E27FC236}">
                <a16:creationId xmlns:a16="http://schemas.microsoft.com/office/drawing/2014/main" id="{6425E0C5-6552-40E4-AC9E-23BA6BD4D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1"/>
            </p:custDataLst>
          </p:nvPr>
        </p:nvSpPr>
        <p:spPr>
          <a:xfrm>
            <a:off x="98679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2" name="Rectangle 831">
            <a:extLst>
              <a:ext uri="{FF2B5EF4-FFF2-40B4-BE49-F238E27FC236}">
                <a16:creationId xmlns:a16="http://schemas.microsoft.com/office/drawing/2014/main" id="{4343689F-0794-42D2-A852-D0AC56F28D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2"/>
            </p:custDataLst>
          </p:nvPr>
        </p:nvSpPr>
        <p:spPr>
          <a:xfrm>
            <a:off x="99568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3" name="Rectangle 832">
            <a:extLst>
              <a:ext uri="{FF2B5EF4-FFF2-40B4-BE49-F238E27FC236}">
                <a16:creationId xmlns:a16="http://schemas.microsoft.com/office/drawing/2014/main" id="{DCFADF51-730D-4679-8635-044E7E863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3"/>
            </p:custDataLst>
          </p:nvPr>
        </p:nvSpPr>
        <p:spPr>
          <a:xfrm>
            <a:off x="100457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4" name="Rectangle 833">
            <a:extLst>
              <a:ext uri="{FF2B5EF4-FFF2-40B4-BE49-F238E27FC236}">
                <a16:creationId xmlns:a16="http://schemas.microsoft.com/office/drawing/2014/main" id="{FB1E9B37-19C9-49B8-B19D-0236D7F9A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4"/>
            </p:custDataLst>
          </p:nvPr>
        </p:nvSpPr>
        <p:spPr>
          <a:xfrm>
            <a:off x="101346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5" name="Rectangle 834">
            <a:extLst>
              <a:ext uri="{FF2B5EF4-FFF2-40B4-BE49-F238E27FC236}">
                <a16:creationId xmlns:a16="http://schemas.microsoft.com/office/drawing/2014/main" id="{6E5E9979-9C81-48B7-A7F3-63E347C131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5"/>
            </p:custDataLst>
          </p:nvPr>
        </p:nvSpPr>
        <p:spPr>
          <a:xfrm>
            <a:off x="10223500" y="4526280"/>
            <a:ext cx="88900" cy="88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6" name="Rectangle 835">
            <a:extLst>
              <a:ext uri="{FF2B5EF4-FFF2-40B4-BE49-F238E27FC236}">
                <a16:creationId xmlns:a16="http://schemas.microsoft.com/office/drawing/2014/main" id="{B958DDBC-AB68-4DB8-A1A1-B42B92EB6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6"/>
            </p:custDataLst>
          </p:nvPr>
        </p:nvSpPr>
        <p:spPr>
          <a:xfrm>
            <a:off x="103124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7" name="Rectangle 836">
            <a:extLst>
              <a:ext uri="{FF2B5EF4-FFF2-40B4-BE49-F238E27FC236}">
                <a16:creationId xmlns:a16="http://schemas.microsoft.com/office/drawing/2014/main" id="{29F41D43-B426-4627-905E-4E4D2995F5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7"/>
            </p:custDataLst>
          </p:nvPr>
        </p:nvSpPr>
        <p:spPr>
          <a:xfrm>
            <a:off x="104013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8" name="Rectangle 837">
            <a:extLst>
              <a:ext uri="{FF2B5EF4-FFF2-40B4-BE49-F238E27FC236}">
                <a16:creationId xmlns:a16="http://schemas.microsoft.com/office/drawing/2014/main" id="{C33A432E-4553-43A3-B286-A51959574E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8"/>
            </p:custDataLst>
          </p:nvPr>
        </p:nvSpPr>
        <p:spPr>
          <a:xfrm>
            <a:off x="104902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sp>
        <p:nvSpPr>
          <p:cNvPr id="839" name="Rectangle 838">
            <a:extLst>
              <a:ext uri="{FF2B5EF4-FFF2-40B4-BE49-F238E27FC236}">
                <a16:creationId xmlns:a16="http://schemas.microsoft.com/office/drawing/2014/main" id="{4C1D51C0-79AF-4D9D-9992-BF1C583C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839"/>
            </p:custDataLst>
          </p:nvPr>
        </p:nvSpPr>
        <p:spPr>
          <a:xfrm>
            <a:off x="10579100" y="4526280"/>
            <a:ext cx="88900" cy="889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4040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62AE0-05C8-BFC7-B165-1B9136D15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FDA6E-2E26-7797-7C0C-4C6506914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b="1" i="0" dirty="0">
                <a:solidFill>
                  <a:schemeClr val="bg1"/>
                </a:solidFill>
                <a:effectLst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801A3-05FF-0AD6-6A80-9AAB2AD7B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510" y="1368532"/>
            <a:ext cx="11100678" cy="5228649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b="1" i="0" dirty="0">
                <a:effectLst/>
              </a:rPr>
              <a:t>Radiation Pattern:</a:t>
            </a:r>
          </a:p>
          <a:p>
            <a:pPr marL="546100" indent="-457200"/>
            <a:r>
              <a:rPr lang="en-GB" b="0" i="0" dirty="0">
                <a:effectLst/>
              </a:rPr>
              <a:t>The energy radiated by an antenna is represented by the </a:t>
            </a:r>
            <a:r>
              <a:rPr lang="en-GB" b="1" i="0" dirty="0">
                <a:effectLst/>
              </a:rPr>
              <a:t>Radiation pattern</a:t>
            </a:r>
            <a:r>
              <a:rPr lang="en-GB" b="0" i="0" dirty="0">
                <a:effectLst/>
              </a:rPr>
              <a:t> of the antenna. </a:t>
            </a:r>
          </a:p>
          <a:p>
            <a:pPr marL="546100" indent="-457200"/>
            <a:r>
              <a:rPr lang="en-GB" b="0" i="0" dirty="0">
                <a:effectLst/>
              </a:rPr>
              <a:t>Radiation Patterns are </a:t>
            </a:r>
            <a:r>
              <a:rPr lang="en-GB" b="1" i="0" dirty="0">
                <a:effectLst/>
              </a:rPr>
              <a:t>graphical representations </a:t>
            </a:r>
            <a:r>
              <a:rPr lang="en-GB" b="0" i="0" dirty="0">
                <a:effectLst/>
              </a:rPr>
              <a:t>of the </a:t>
            </a:r>
            <a:r>
              <a:rPr lang="en-GB" b="1" i="0" dirty="0">
                <a:effectLst/>
              </a:rPr>
              <a:t>distribution of radiated or received Electromagnetic energy,</a:t>
            </a:r>
            <a:r>
              <a:rPr lang="en-GB" b="0" i="0" dirty="0">
                <a:effectLst/>
              </a:rPr>
              <a:t> as a function of direction.</a:t>
            </a:r>
          </a:p>
          <a:p>
            <a:pPr marL="546100" indent="-457200"/>
            <a:r>
              <a:rPr lang="en-GB" b="0" i="0" dirty="0">
                <a:effectLst/>
              </a:rPr>
              <a:t>It provides a visual display of </a:t>
            </a:r>
            <a:r>
              <a:rPr lang="en-GB" b="1" i="0" dirty="0">
                <a:effectLst/>
              </a:rPr>
              <a:t>how an antenna distributes its radiated power in different directions</a:t>
            </a:r>
            <a:r>
              <a:rPr lang="en-GB" b="1" dirty="0"/>
              <a:t> </a:t>
            </a:r>
            <a:r>
              <a:rPr lang="en-GB" dirty="0"/>
              <a:t>and helps in understanding their performance.</a:t>
            </a:r>
            <a:r>
              <a:rPr lang="en-GB" b="0" i="0" dirty="0">
                <a:effectLst/>
              </a:rPr>
              <a:t> </a:t>
            </a:r>
          </a:p>
          <a:p>
            <a:pPr marL="546100" indent="-457200"/>
            <a:r>
              <a:rPr lang="en-GB" b="0" i="0" dirty="0">
                <a:effectLst/>
              </a:rPr>
              <a:t>It is also known as an </a:t>
            </a:r>
            <a:r>
              <a:rPr lang="en-GB" b="1" i="0" dirty="0">
                <a:effectLst/>
              </a:rPr>
              <a:t>antenna pattern</a:t>
            </a:r>
            <a:r>
              <a:rPr lang="en-GB" b="0" i="0" dirty="0">
                <a:effectLst/>
              </a:rPr>
              <a:t>.</a:t>
            </a:r>
          </a:p>
          <a:p>
            <a:pPr marL="88900" indent="0">
              <a:buNone/>
            </a:pPr>
            <a:endParaRPr lang="en-GB" sz="2800" b="0" i="0" dirty="0">
              <a:solidFill>
                <a:srgbClr val="0D0D0D"/>
              </a:solidFill>
              <a:effectLst/>
              <a:latin typeface="Söhne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839555-FE91-4C35-B1FD-1807B30DB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48D176-267B-D222-D3A6-69A774F63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744578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322" y="1545700"/>
            <a:ext cx="11199866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sz="3200" dirty="0">
                <a:cs typeface="Times New Roman" panose="02020603050405020304" pitchFamily="18" charset="0"/>
              </a:rPr>
              <a:t>A radiation pattern provides a graphical representation of how an </a:t>
            </a:r>
            <a:r>
              <a:rPr lang="en-GB" sz="3200" b="1" dirty="0">
                <a:cs typeface="Times New Roman" panose="02020603050405020304" pitchFamily="18" charset="0"/>
              </a:rPr>
              <a:t>antenna radiates electromagnetic energy </a:t>
            </a:r>
            <a:r>
              <a:rPr lang="en-GB" sz="3200" dirty="0">
                <a:cs typeface="Times New Roman" panose="02020603050405020304" pitchFamily="18" charset="0"/>
              </a:rPr>
              <a:t>in space.</a:t>
            </a:r>
          </a:p>
          <a:p>
            <a:pPr marL="88900" indent="0">
              <a:buNone/>
            </a:pPr>
            <a:r>
              <a:rPr lang="en-GB" sz="3200" dirty="0">
                <a:cs typeface="Times New Roman" panose="02020603050405020304" pitchFamily="18" charset="0"/>
              </a:rPr>
              <a:t>The types of radiation pattern are:</a:t>
            </a:r>
          </a:p>
          <a:p>
            <a:pPr marL="446088" indent="-357188"/>
            <a:r>
              <a:rPr lang="en-GB" sz="3200" i="0" dirty="0">
                <a:effectLst/>
              </a:rPr>
              <a:t>Isotropic Radiation Pattern</a:t>
            </a:r>
          </a:p>
          <a:p>
            <a:pPr marL="446088" indent="-357188"/>
            <a:r>
              <a:rPr lang="en-GB" sz="3200" i="0" dirty="0">
                <a:effectLst/>
              </a:rPr>
              <a:t>Omnidirectional Radiation Pattern</a:t>
            </a:r>
          </a:p>
          <a:p>
            <a:pPr marL="446088" indent="-357188"/>
            <a:r>
              <a:rPr lang="en-GB" sz="3200" i="0" dirty="0">
                <a:effectLst/>
              </a:rPr>
              <a:t>Directional (or Beam) Radiation Pattern</a:t>
            </a:r>
          </a:p>
          <a:p>
            <a:pPr marL="88900" indent="0">
              <a:buNone/>
            </a:pPr>
            <a:endParaRPr lang="en-GB" sz="32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98964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BFC00-F3CE-1AC1-5A0B-0AC5C3223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8843C-4FCF-0146-C387-52DDC469A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F3FEE-BCF9-5A93-167E-3DF86B598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22" y="1545700"/>
            <a:ext cx="11199866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sz="3200" b="1" i="0" dirty="0">
                <a:effectLst/>
              </a:rPr>
              <a:t>Isotropic Radiation Pattern:</a:t>
            </a:r>
          </a:p>
          <a:p>
            <a:r>
              <a:rPr lang="en-GB" b="1" i="0" dirty="0">
                <a:effectLst/>
              </a:rPr>
              <a:t>Radiates uniformly in all directions </a:t>
            </a:r>
            <a:r>
              <a:rPr lang="en-GB" b="0" i="0" dirty="0">
                <a:effectLst/>
              </a:rPr>
              <a:t>with equal intensity.</a:t>
            </a:r>
          </a:p>
          <a:p>
            <a:r>
              <a:rPr lang="en-GB" b="0" i="0" dirty="0">
                <a:effectLst/>
              </a:rPr>
              <a:t>The radiation pattern is </a:t>
            </a:r>
            <a:r>
              <a:rPr lang="en-GB" b="1" i="0" dirty="0">
                <a:effectLst/>
              </a:rPr>
              <a:t>spherical</a:t>
            </a:r>
            <a:r>
              <a:rPr lang="en-GB" b="0" i="0" dirty="0">
                <a:effectLst/>
              </a:rPr>
              <a:t> with no preferred direction.</a:t>
            </a:r>
          </a:p>
          <a:p>
            <a:r>
              <a:rPr lang="en-GB" b="0" i="0" dirty="0">
                <a:effectLst/>
              </a:rPr>
              <a:t>Practical </a:t>
            </a:r>
            <a:r>
              <a:rPr lang="en-GB" b="1" i="0" dirty="0">
                <a:effectLst/>
              </a:rPr>
              <a:t>isotropic radiation is impossible </a:t>
            </a:r>
            <a:r>
              <a:rPr lang="en-GB" b="0" i="0" dirty="0">
                <a:effectLst/>
              </a:rPr>
              <a:t>as </a:t>
            </a:r>
            <a:r>
              <a:rPr lang="en-GB" b="1" i="0" dirty="0">
                <a:effectLst/>
              </a:rPr>
              <a:t>all antennas exhibit some directivity.</a:t>
            </a:r>
          </a:p>
          <a:p>
            <a:r>
              <a:rPr lang="en-GB" b="1" i="0" dirty="0">
                <a:effectLst/>
              </a:rPr>
              <a:t>Omnidirectional Antenna</a:t>
            </a:r>
            <a:r>
              <a:rPr lang="en-GB" b="1" dirty="0"/>
              <a:t> s</a:t>
            </a:r>
            <a:r>
              <a:rPr lang="en-GB" b="1" i="0" dirty="0">
                <a:effectLst/>
              </a:rPr>
              <a:t>trives to mimic isotropic radiation</a:t>
            </a:r>
            <a:r>
              <a:rPr lang="en-GB" b="0" i="0" dirty="0">
                <a:effectLst/>
              </a:rPr>
              <a:t>, providing </a:t>
            </a:r>
            <a:r>
              <a:rPr lang="en-GB" b="1" i="0" dirty="0">
                <a:effectLst/>
              </a:rPr>
              <a:t>360-degree coverage in a specific plane</a:t>
            </a:r>
            <a:r>
              <a:rPr lang="en-GB" b="0" i="0" dirty="0">
                <a:effectLst/>
              </a:rPr>
              <a:t>.</a:t>
            </a:r>
          </a:p>
          <a:p>
            <a:r>
              <a:rPr lang="en-GB" b="0" i="0" dirty="0">
                <a:effectLst/>
              </a:rPr>
              <a:t>The </a:t>
            </a:r>
            <a:r>
              <a:rPr lang="en-GB" b="1" i="0" dirty="0">
                <a:effectLst/>
              </a:rPr>
              <a:t>performance of real antennas </a:t>
            </a:r>
            <a:r>
              <a:rPr lang="en-GB" b="0" i="0" dirty="0">
                <a:effectLst/>
              </a:rPr>
              <a:t>is often </a:t>
            </a:r>
            <a:r>
              <a:rPr lang="en-GB" b="1" i="0" dirty="0">
                <a:effectLst/>
              </a:rPr>
              <a:t>compared to isotropic radiation to assess their radiation pattern improvement.</a:t>
            </a:r>
          </a:p>
          <a:p>
            <a:pPr marL="0" indent="0" algn="l">
              <a:buNone/>
            </a:pPr>
            <a:endParaRPr lang="en-GB" sz="20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marL="88900" indent="0">
              <a:buNone/>
            </a:pPr>
            <a:endParaRPr lang="en-GB" sz="3200" b="1" i="0" dirty="0">
              <a:effectLst/>
            </a:endParaRPr>
          </a:p>
          <a:p>
            <a:pPr marL="88900" indent="0">
              <a:buNone/>
            </a:pPr>
            <a:endParaRPr lang="en-GB" sz="32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7D5DB6-585E-EB1C-8895-E742F3C65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9FDBF-38F6-A0F6-DCFD-21DF72B14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667652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B249C-72AF-66F5-169C-621708A7D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D20EA-A487-E472-474F-7A3A8767D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sz="4400" b="1" i="0" dirty="0">
                <a:solidFill>
                  <a:schemeClr val="bg1"/>
                </a:solidFill>
                <a:effectLst/>
              </a:rPr>
              <a:t>Isotropic 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0A14B-20B0-7C90-49D9-BEDCB8C13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22" y="1545700"/>
            <a:ext cx="11199866" cy="5051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0" i="0" dirty="0">
                <a:effectLst/>
              </a:rPr>
              <a:t>Isotropic radiation:</a:t>
            </a:r>
          </a:p>
          <a:p>
            <a:pPr marL="0" indent="0" algn="l">
              <a:buNone/>
            </a:pPr>
            <a:endParaRPr lang="en-GB" sz="20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marL="88900" indent="0">
              <a:buNone/>
            </a:pPr>
            <a:endParaRPr lang="en-GB" sz="3200" b="1" i="0" dirty="0">
              <a:effectLst/>
            </a:endParaRPr>
          </a:p>
          <a:p>
            <a:pPr marL="88900" indent="0">
              <a:buNone/>
            </a:pPr>
            <a:endParaRPr lang="en-GB" sz="32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FF0264-FB0B-AEF9-E41C-0D39A5FD7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C3633B-14EF-E21E-5071-77FF4733D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2050" name="Picture 2" descr="What is an Isotropic Antenna? - everything RF">
            <a:extLst>
              <a:ext uri="{FF2B5EF4-FFF2-40B4-BE49-F238E27FC236}">
                <a16:creationId xmlns:a16="http://schemas.microsoft.com/office/drawing/2014/main" id="{7246E295-A4F5-A2C9-56CF-7CE952D73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850" y="2790473"/>
            <a:ext cx="4109892" cy="222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 Electrically Small Quasi-Isotropic Antenna Using 3D Printing Technology  | Semantic Scholar">
            <a:extLst>
              <a:ext uri="{FF2B5EF4-FFF2-40B4-BE49-F238E27FC236}">
                <a16:creationId xmlns:a16="http://schemas.microsoft.com/office/drawing/2014/main" id="{2D987552-B058-1E99-2CFE-67CA62676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580" y="2164062"/>
            <a:ext cx="3999488" cy="277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8661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B565D-3ED2-13F9-FE47-AB34B60E5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EB31D-803A-F86B-94F9-2DE367F54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sz="4400" b="1" i="0" dirty="0">
                <a:solidFill>
                  <a:schemeClr val="bg1"/>
                </a:solidFill>
                <a:effectLst/>
              </a:rPr>
              <a:t>Omnidirectional 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11B8E-2E33-7936-1E8C-833947260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21" y="1552006"/>
            <a:ext cx="11309653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sz="3200" b="1" i="0" dirty="0">
                <a:effectLst/>
              </a:rPr>
              <a:t>Omnidirectional Radiation Pattern: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These antennas </a:t>
            </a:r>
            <a:r>
              <a:rPr lang="en-GB" b="1" dirty="0">
                <a:cs typeface="Times New Roman" panose="02020603050405020304" pitchFamily="18" charset="0"/>
              </a:rPr>
              <a:t>Radiates or receives signals equally in all directions within a specific plane.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Radiation Pattern resembles a </a:t>
            </a:r>
            <a:r>
              <a:rPr lang="en-GB" b="1" dirty="0">
                <a:cs typeface="Times New Roman" panose="02020603050405020304" pitchFamily="18" charset="0"/>
              </a:rPr>
              <a:t>donut shape when viewed in 3D.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Advantage: Ideal for applications </a:t>
            </a:r>
            <a:r>
              <a:rPr lang="en-GB" b="1" dirty="0">
                <a:cs typeface="Times New Roman" panose="02020603050405020304" pitchFamily="18" charset="0"/>
              </a:rPr>
              <a:t>requiring signal reception or transmission from multiple directions without reorienting the antenna</a:t>
            </a:r>
            <a:r>
              <a:rPr lang="en-GB" dirty="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9DBF-7C91-8F97-77BE-1FC56162E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F32FD2-52E4-962C-3D63-186A5CB3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587122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81E58-B487-F63A-8A7D-F4F95A4EE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CE952-2880-7F5D-E9EB-44265EC4E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sz="4400" b="1" i="0" dirty="0">
                <a:solidFill>
                  <a:schemeClr val="bg1"/>
                </a:solidFill>
                <a:effectLst/>
              </a:rPr>
              <a:t>Omnidirectional 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48CCE-0F12-9BFA-5617-E9AC9E0E7C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10" y="1327384"/>
            <a:ext cx="7766368" cy="5269798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/>
              <a:t>The antenna which exhibits these pattern </a:t>
            </a:r>
            <a:r>
              <a:rPr lang="en-GB" b="1" dirty="0"/>
              <a:t>have low gain and directivity, </a:t>
            </a:r>
            <a:r>
              <a:rPr lang="en-GB" dirty="0"/>
              <a:t>as gain and directivity is a measure of </a:t>
            </a:r>
            <a:r>
              <a:rPr lang="en-GB" b="0" i="0" dirty="0">
                <a:solidFill>
                  <a:srgbClr val="0D0D0D"/>
                </a:solidFill>
                <a:effectLst/>
                <a:latin typeface="Söhne"/>
              </a:rPr>
              <a:t>ability to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concentrate radiation in a specific direction.</a:t>
            </a:r>
            <a:r>
              <a:rPr lang="en-GB" b="1" dirty="0"/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dirty="0"/>
              <a:t>Monopole antennas, dipole antennas</a:t>
            </a:r>
            <a:r>
              <a:rPr lang="en-GB" dirty="0"/>
              <a:t>, etc. exhibit this radiation pattern.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Used in application like FM radio and TV broadcasting towers, where signals </a:t>
            </a:r>
            <a:r>
              <a:rPr lang="en-GB" b="1" i="0" dirty="0">
                <a:effectLst/>
              </a:rPr>
              <a:t>need to reach a wide audience in various directions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effectLst/>
            </a:endParaRPr>
          </a:p>
          <a:p>
            <a:pPr marL="88900" indent="0">
              <a:buNone/>
            </a:pPr>
            <a:endParaRPr lang="en-GB" sz="3200" b="1" i="0" dirty="0">
              <a:effectLst/>
            </a:endParaRPr>
          </a:p>
          <a:p>
            <a:pPr marL="88900" indent="0">
              <a:buNone/>
            </a:pPr>
            <a:endParaRPr lang="en-GB" sz="32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606A11-E214-0F9A-D482-6F5A7F389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A6BAA-9639-7BBC-D73D-76A6E9B8E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7170" name="Picture 2" descr="PMA-11 Passive Monopole Antenna 20Hz-50kHz - item 321">
            <a:extLst>
              <a:ext uri="{FF2B5EF4-FFF2-40B4-BE49-F238E27FC236}">
                <a16:creationId xmlns:a16="http://schemas.microsoft.com/office/drawing/2014/main" id="{1D82A511-3697-704E-68BC-F6738AFA3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371" y="4401731"/>
            <a:ext cx="2379017" cy="158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All You Need to Know About the Folded Dipole Antenna">
            <a:extLst>
              <a:ext uri="{FF2B5EF4-FFF2-40B4-BE49-F238E27FC236}">
                <a16:creationId xmlns:a16="http://schemas.microsoft.com/office/drawing/2014/main" id="{2148D33D-7E9A-42CD-8045-4D961E060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66051" y="2617075"/>
            <a:ext cx="1769655" cy="106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23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92CA4-E722-C315-8B4E-CBA2518DD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CDCE4-E93B-CDD9-FF10-4BB94AE7F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sz="4400" b="1" i="0" dirty="0">
                <a:solidFill>
                  <a:schemeClr val="bg1"/>
                </a:solidFill>
                <a:effectLst/>
              </a:rPr>
              <a:t>Omnidirectional 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7655D-743A-C47A-3349-A3976015B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22" y="1545700"/>
            <a:ext cx="11199866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endParaRPr lang="en-GB" sz="3200" b="1" i="0" dirty="0">
              <a:effectLst/>
            </a:endParaRPr>
          </a:p>
          <a:p>
            <a:pPr marL="88900" indent="0">
              <a:buNone/>
            </a:pPr>
            <a:endParaRPr lang="en-GB" sz="32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16106-D758-E1E9-DE68-ECFE306DC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FC9E13-683A-31CF-5C90-09024B35C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1026" name="Picture 2" descr="uni-directional antennas ...">
            <a:extLst>
              <a:ext uri="{FF2B5EF4-FFF2-40B4-BE49-F238E27FC236}">
                <a16:creationId xmlns:a16="http://schemas.microsoft.com/office/drawing/2014/main" id="{3C90B521-DE06-CCCC-ECF3-46F818CD8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32" y="1789445"/>
            <a:ext cx="4596097" cy="433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142C9C-F030-2E85-37CB-426B38B5B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8365" y="2434842"/>
            <a:ext cx="5990340" cy="313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295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8B922-A0EE-D63E-5CB8-8125C8A99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1E71-0760-5235-D4A4-D043A323E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sz="4400" b="1" i="0" dirty="0">
                <a:solidFill>
                  <a:schemeClr val="bg1"/>
                </a:solidFill>
                <a:effectLst/>
              </a:rPr>
              <a:t>Directional (or Beam) 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F5A7C-BDC2-FDE8-CE1E-AB94D665C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911" y="1266042"/>
            <a:ext cx="10622277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sz="3200" b="1" i="0" dirty="0">
                <a:effectLst/>
              </a:rPr>
              <a:t>Directional (or Beam) Radiation Pattern: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Directionals antennas </a:t>
            </a:r>
            <a:r>
              <a:rPr lang="en-GB" b="1" dirty="0">
                <a:cs typeface="Times New Roman" panose="02020603050405020304" pitchFamily="18" charset="0"/>
              </a:rPr>
              <a:t>focuses energy in specific directions</a:t>
            </a:r>
            <a:r>
              <a:rPr lang="en-GB" dirty="0">
                <a:cs typeface="Times New Roman" panose="02020603050405020304" pitchFamily="18" charset="0"/>
              </a:rPr>
              <a:t>, </a:t>
            </a:r>
            <a:r>
              <a:rPr lang="en-GB" b="1" dirty="0">
                <a:cs typeface="Times New Roman" panose="02020603050405020304" pitchFamily="18" charset="0"/>
              </a:rPr>
              <a:t>enhancing signal strength</a:t>
            </a:r>
            <a:r>
              <a:rPr lang="en-GB" dirty="0">
                <a:cs typeface="Times New Roman" panose="02020603050405020304" pitchFamily="18" charset="0"/>
              </a:rPr>
              <a:t> in desired areas.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Provides </a:t>
            </a:r>
            <a:r>
              <a:rPr lang="en-GB" b="1" dirty="0">
                <a:cs typeface="Times New Roman" panose="02020603050405020304" pitchFamily="18" charset="0"/>
              </a:rPr>
              <a:t>high gain, directivity, and coverage </a:t>
            </a:r>
            <a:r>
              <a:rPr lang="en-GB" dirty="0">
                <a:cs typeface="Times New Roman" panose="02020603050405020304" pitchFamily="18" charset="0"/>
              </a:rPr>
              <a:t>while </a:t>
            </a:r>
            <a:r>
              <a:rPr lang="en-GB" b="1" dirty="0">
                <a:cs typeface="Times New Roman" panose="02020603050405020304" pitchFamily="18" charset="0"/>
              </a:rPr>
              <a:t>minimising interference.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Antennas: Yagi-Uda, Parabolic, Horn, and Log-Periodic antennas.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Used in satellite communication, radar, point-to-point links, and wireless networks.</a:t>
            </a:r>
          </a:p>
          <a:p>
            <a:pPr marL="546100" indent="-457200"/>
            <a:r>
              <a:rPr lang="en-GB" dirty="0">
                <a:cs typeface="Times New Roman" panose="02020603050405020304" pitchFamily="18" charset="0"/>
              </a:rPr>
              <a:t>Critical for applications </a:t>
            </a:r>
            <a:r>
              <a:rPr lang="en-GB" b="1" dirty="0">
                <a:cs typeface="Times New Roman" panose="02020603050405020304" pitchFamily="18" charset="0"/>
              </a:rPr>
              <a:t>needing precise coverage and controlled signal direction.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EDE138-C8B0-3C3E-8499-25819246E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C264DB-3B59-EF1A-2532-82B72C22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2051" name="Picture 3" descr="Yagi Uda Anteena Designing Steps">
            <a:extLst>
              <a:ext uri="{FF2B5EF4-FFF2-40B4-BE49-F238E27FC236}">
                <a16:creationId xmlns:a16="http://schemas.microsoft.com/office/drawing/2014/main" id="{CBF88124-1492-BE96-47CD-E6264C0C1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315" y="1166648"/>
            <a:ext cx="2504461" cy="98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AH-109PB 10 GHz Band Parabolic Antenna">
            <a:extLst>
              <a:ext uri="{FF2B5EF4-FFF2-40B4-BE49-F238E27FC236}">
                <a16:creationId xmlns:a16="http://schemas.microsoft.com/office/drawing/2014/main" id="{39FDD1E3-54EE-24C1-ADA9-7F6A462C4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491" y="2459421"/>
            <a:ext cx="1839509" cy="183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3316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967907-32FF-FAFA-83A2-601E2D6BE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8805F-38FF-F0CD-4D9F-8334564C4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sz="4400" b="1" i="0" dirty="0">
                <a:solidFill>
                  <a:schemeClr val="bg1"/>
                </a:solidFill>
                <a:effectLst/>
              </a:rPr>
              <a:t>Directional (or Beam) 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DA16B-6F5F-6BB7-C7FC-04AA25C57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22" y="1545700"/>
            <a:ext cx="11199866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sz="3200" b="1" i="0" dirty="0">
                <a:effectLst/>
              </a:rPr>
              <a:t>Directional (or Beam) Radiation Pattern:</a:t>
            </a:r>
          </a:p>
          <a:p>
            <a:pPr marL="88900" indent="0">
              <a:buNone/>
            </a:pPr>
            <a:endParaRPr lang="en-GB" sz="32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43AB5F-10BC-B3FE-65EB-96EE27AA3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492509-BA12-44DA-AA54-60E699F08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21DF6F-F120-D1E1-AE1F-7513EA080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812" y="2891608"/>
            <a:ext cx="5341472" cy="2359664"/>
          </a:xfrm>
          <a:prstGeom prst="rect">
            <a:avLst/>
          </a:prstGeom>
        </p:spPr>
      </p:pic>
      <p:pic>
        <p:nvPicPr>
          <p:cNvPr id="3074" name="Picture 2" descr="Sample directional antenna gain pattern ...">
            <a:extLst>
              <a:ext uri="{FF2B5EF4-FFF2-40B4-BE49-F238E27FC236}">
                <a16:creationId xmlns:a16="http://schemas.microsoft.com/office/drawing/2014/main" id="{3E19CED3-5E9A-C6C3-3EA5-70200AE8F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755" y="2891608"/>
            <a:ext cx="5433433" cy="25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0916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b="1" i="0" dirty="0">
                <a:solidFill>
                  <a:schemeClr val="bg1"/>
                </a:solidFill>
                <a:effectLst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1028" name="Picture 4" descr="Antenna Radiation Pattern - Radartutorial">
            <a:extLst>
              <a:ext uri="{FF2B5EF4-FFF2-40B4-BE49-F238E27FC236}">
                <a16:creationId xmlns:a16="http://schemas.microsoft.com/office/drawing/2014/main" id="{CCC39BCC-E6DA-298E-41B4-427C1C342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38388" y="2675024"/>
            <a:ext cx="3726461" cy="2863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35198-9112-FA1A-C159-1A054818B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19436"/>
            <a:ext cx="10972800" cy="41977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Radiation Pattern:</a:t>
            </a:r>
          </a:p>
        </p:txBody>
      </p:sp>
      <p:pic>
        <p:nvPicPr>
          <p:cNvPr id="1030" name="Picture 6" descr="Antenna Theory - Radiation Pattern">
            <a:extLst>
              <a:ext uri="{FF2B5EF4-FFF2-40B4-BE49-F238E27FC236}">
                <a16:creationId xmlns:a16="http://schemas.microsoft.com/office/drawing/2014/main" id="{6CAD70FA-A64B-611B-F153-E1FD9940C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6" y="2161495"/>
            <a:ext cx="5715000" cy="451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8344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b="1" i="0" dirty="0">
                <a:solidFill>
                  <a:schemeClr val="bg1"/>
                </a:solidFill>
                <a:effectLst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35198-9112-FA1A-C159-1A054818B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80" y="1301026"/>
            <a:ext cx="10972800" cy="50629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i="0" dirty="0">
                <a:solidFill>
                  <a:srgbClr val="0D0D0D"/>
                </a:solidFill>
                <a:effectLst/>
              </a:rPr>
              <a:t>Main Lobe: </a:t>
            </a:r>
          </a:p>
          <a:p>
            <a:r>
              <a:rPr lang="en-GB" b="0" i="0" dirty="0">
                <a:solidFill>
                  <a:srgbClr val="0D0D0D"/>
                </a:solidFill>
                <a:effectLst/>
              </a:rPr>
              <a:t>The main lobe is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central</a:t>
            </a:r>
            <a:r>
              <a:rPr lang="en-GB" b="0" i="0" dirty="0">
                <a:solidFill>
                  <a:srgbClr val="0D0D0D"/>
                </a:solidFill>
                <a:effectLst/>
              </a:rPr>
              <a:t> and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strongest lobe in the radiation pattern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 It represents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primary direction</a:t>
            </a:r>
            <a:r>
              <a:rPr lang="en-GB" b="0" i="0" dirty="0">
                <a:solidFill>
                  <a:srgbClr val="0D0D0D"/>
                </a:solidFill>
                <a:effectLst/>
              </a:rPr>
              <a:t> in which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antenna radiates or receives energy.</a:t>
            </a:r>
          </a:p>
          <a:p>
            <a:pPr marL="0" indent="0">
              <a:buNone/>
            </a:pPr>
            <a:r>
              <a:rPr lang="en-GB" b="1" i="0" dirty="0">
                <a:solidFill>
                  <a:srgbClr val="0D0D0D"/>
                </a:solidFill>
                <a:effectLst/>
              </a:rPr>
              <a:t>Side Lobes: </a:t>
            </a:r>
          </a:p>
          <a:p>
            <a:r>
              <a:rPr lang="en-GB" b="1" i="0" dirty="0">
                <a:solidFill>
                  <a:srgbClr val="0D0D0D"/>
                </a:solidFill>
                <a:effectLst/>
              </a:rPr>
              <a:t>Additional lobes that exist beside the main lobe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</a:t>
            </a:r>
          </a:p>
          <a:p>
            <a:r>
              <a:rPr lang="en-GB" dirty="0"/>
              <a:t>Represent energy </a:t>
            </a:r>
            <a:r>
              <a:rPr lang="en-GB" b="1" dirty="0"/>
              <a:t>radiated in undesired directions</a:t>
            </a:r>
            <a:r>
              <a:rPr lang="en-GB" dirty="0"/>
              <a:t>.</a:t>
            </a:r>
          </a:p>
          <a:p>
            <a:r>
              <a:rPr lang="en-GB" b="0" i="0" dirty="0">
                <a:solidFill>
                  <a:srgbClr val="0D0D0D"/>
                </a:solidFill>
                <a:effectLst/>
              </a:rPr>
              <a:t>Should be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minimised </a:t>
            </a:r>
            <a:r>
              <a:rPr lang="en-GB" b="0" i="0" dirty="0">
                <a:solidFill>
                  <a:srgbClr val="0D0D0D"/>
                </a:solidFill>
                <a:effectLst/>
              </a:rPr>
              <a:t>to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concentrate most of the energy in the main lobe. </a:t>
            </a:r>
          </a:p>
          <a:p>
            <a:r>
              <a:rPr lang="en-GB" i="0" dirty="0">
                <a:solidFill>
                  <a:srgbClr val="0D0D0D"/>
                </a:solidFill>
                <a:effectLst/>
              </a:rPr>
              <a:t>Formed due to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interference and diffraction </a:t>
            </a:r>
            <a:r>
              <a:rPr lang="en-GB" i="0" dirty="0">
                <a:solidFill>
                  <a:srgbClr val="0D0D0D"/>
                </a:solidFill>
                <a:effectLst/>
              </a:rPr>
              <a:t>effects caused by the physical structure and geometry of the antenna.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8069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b="1" i="0" dirty="0">
                <a:solidFill>
                  <a:schemeClr val="bg1"/>
                </a:solidFill>
                <a:effectLst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35198-9112-FA1A-C159-1A054818B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80" y="1442174"/>
            <a:ext cx="10972800" cy="4762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i="0" dirty="0">
                <a:solidFill>
                  <a:srgbClr val="0D0D0D"/>
                </a:solidFill>
                <a:effectLst/>
              </a:rPr>
              <a:t>Back Lobe:</a:t>
            </a:r>
            <a:r>
              <a:rPr lang="en-GB" dirty="0">
                <a:solidFill>
                  <a:srgbClr val="0D0D0D"/>
                </a:solidFill>
              </a:rPr>
              <a:t> </a:t>
            </a:r>
          </a:p>
          <a:p>
            <a:r>
              <a:rPr lang="en-GB" dirty="0">
                <a:solidFill>
                  <a:srgbClr val="0D0D0D"/>
                </a:solidFill>
              </a:rPr>
              <a:t>Lo</a:t>
            </a:r>
            <a:r>
              <a:rPr lang="en-GB" b="0" i="0" dirty="0">
                <a:solidFill>
                  <a:srgbClr val="0D0D0D"/>
                </a:solidFill>
                <a:effectLst/>
              </a:rPr>
              <a:t>cated in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opposite direction to the main lobe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 </a:t>
            </a:r>
          </a:p>
          <a:p>
            <a:r>
              <a:rPr lang="en-GB" b="0" i="0" dirty="0">
                <a:solidFill>
                  <a:srgbClr val="0D0D0D"/>
                </a:solidFill>
                <a:effectLst/>
              </a:rPr>
              <a:t>It represents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energy radiated or received in the direction opposite to the intended radiation.</a:t>
            </a:r>
          </a:p>
          <a:p>
            <a:r>
              <a:rPr lang="en-GB" dirty="0">
                <a:solidFill>
                  <a:srgbClr val="0D0D0D"/>
                </a:solidFill>
              </a:rPr>
              <a:t>C</a:t>
            </a:r>
            <a:r>
              <a:rPr lang="en-GB" i="0" dirty="0">
                <a:solidFill>
                  <a:srgbClr val="0D0D0D"/>
                </a:solidFill>
                <a:effectLst/>
              </a:rPr>
              <a:t>aused by</a:t>
            </a:r>
            <a:r>
              <a:rPr lang="en-GB" b="1" i="0" dirty="0">
                <a:solidFill>
                  <a:srgbClr val="0D0D0D"/>
                </a:solidFill>
                <a:effectLst/>
              </a:rPr>
              <a:t> reflections, scattering, or imperfections in the antenna structure, </a:t>
            </a:r>
            <a:r>
              <a:rPr lang="en-GB" i="0" dirty="0">
                <a:solidFill>
                  <a:srgbClr val="0D0D0D"/>
                </a:solidFill>
                <a:effectLst/>
              </a:rPr>
              <a:t>leading to secondary radiation in the opposite direction.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3296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GB" b="1" i="0" dirty="0">
                <a:solidFill>
                  <a:schemeClr val="bg1"/>
                </a:solidFill>
                <a:effectLst/>
              </a:rPr>
              <a:t>Radiation Pattern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35198-9112-FA1A-C159-1A054818B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80" y="1442174"/>
            <a:ext cx="10972800" cy="4762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i="0" dirty="0">
                <a:solidFill>
                  <a:srgbClr val="0D0D0D"/>
                </a:solidFill>
                <a:effectLst/>
              </a:rPr>
              <a:t>Nulls:</a:t>
            </a:r>
            <a:r>
              <a:rPr lang="en-GB" sz="3200" dirty="0">
                <a:solidFill>
                  <a:srgbClr val="0D0D0D"/>
                </a:solidFill>
              </a:rPr>
              <a:t> </a:t>
            </a:r>
          </a:p>
          <a:p>
            <a:r>
              <a:rPr lang="en-GB" sz="3200" b="0" i="0" dirty="0">
                <a:solidFill>
                  <a:srgbClr val="0D0D0D"/>
                </a:solidFill>
                <a:effectLst/>
              </a:rPr>
              <a:t>Regions in the radiation pattern where the </a:t>
            </a:r>
            <a:r>
              <a:rPr lang="en-GB" sz="3200" b="1" i="0" dirty="0">
                <a:solidFill>
                  <a:srgbClr val="0D0D0D"/>
                </a:solidFill>
                <a:effectLst/>
              </a:rPr>
              <a:t>signal strength</a:t>
            </a:r>
            <a:r>
              <a:rPr lang="en-GB" sz="3200" b="1" dirty="0">
                <a:solidFill>
                  <a:srgbClr val="0D0D0D"/>
                </a:solidFill>
              </a:rPr>
              <a:t> </a:t>
            </a:r>
            <a:r>
              <a:rPr lang="en-GB" sz="3200" b="1" i="0" dirty="0">
                <a:solidFill>
                  <a:srgbClr val="0D0D0D"/>
                </a:solidFill>
                <a:effectLst/>
              </a:rPr>
              <a:t>is at a minimum</a:t>
            </a:r>
            <a:r>
              <a:rPr lang="en-GB" sz="3200" b="0" i="0" dirty="0">
                <a:solidFill>
                  <a:srgbClr val="0D0D0D"/>
                </a:solidFill>
                <a:effectLst/>
              </a:rPr>
              <a:t>. </a:t>
            </a:r>
          </a:p>
          <a:p>
            <a:r>
              <a:rPr lang="en-GB" sz="3200" b="0" i="0" dirty="0">
                <a:solidFill>
                  <a:srgbClr val="0D0D0D"/>
                </a:solidFill>
                <a:effectLst/>
              </a:rPr>
              <a:t>These are areas where the antenna has </a:t>
            </a:r>
            <a:r>
              <a:rPr lang="en-GB" sz="3200" b="1" i="0" dirty="0">
                <a:solidFill>
                  <a:srgbClr val="0D0D0D"/>
                </a:solidFill>
                <a:effectLst/>
              </a:rPr>
              <a:t>poor sensitivity or does not radiate much energy.</a:t>
            </a:r>
          </a:p>
          <a:p>
            <a:r>
              <a:rPr lang="en-GB" sz="3200" dirty="0">
                <a:solidFill>
                  <a:srgbClr val="0D0D0D"/>
                </a:solidFill>
              </a:rPr>
              <a:t>F</a:t>
            </a:r>
            <a:r>
              <a:rPr lang="en-GB" sz="3200" i="0" dirty="0">
                <a:solidFill>
                  <a:srgbClr val="0D0D0D"/>
                </a:solidFill>
                <a:effectLst/>
              </a:rPr>
              <a:t>ormed due to the wave </a:t>
            </a:r>
            <a:r>
              <a:rPr lang="en-GB" sz="3200" b="1" i="0" dirty="0">
                <a:solidFill>
                  <a:srgbClr val="0D0D0D"/>
                </a:solidFill>
                <a:effectLst/>
              </a:rPr>
              <a:t>cancellation due to destructive interference.</a:t>
            </a:r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541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 Half wave dipole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087" y="1410300"/>
            <a:ext cx="11100678" cy="5051481"/>
          </a:xfrm>
        </p:spPr>
        <p:txBody>
          <a:bodyPr>
            <a:normAutofit/>
          </a:bodyPr>
          <a:lstStyle/>
          <a:p>
            <a:pPr marL="88900" indent="0">
              <a:buNone/>
            </a:pPr>
            <a:r>
              <a:rPr lang="en-GB" b="0" i="0" dirty="0">
                <a:solidFill>
                  <a:srgbClr val="000000"/>
                </a:solidFill>
                <a:effectLst/>
              </a:rPr>
              <a:t>Radiation Pattern:</a:t>
            </a:r>
          </a:p>
          <a:p>
            <a:pPr marL="88900" indent="0">
              <a:buNone/>
            </a:pPr>
            <a:r>
              <a:rPr lang="en-GB" b="0" i="0" dirty="0">
                <a:effectLst/>
              </a:rPr>
              <a:t>The radiation pattern of this half-wave dipole is </a:t>
            </a:r>
            <a:r>
              <a:rPr lang="en-GB" b="1" i="0" dirty="0">
                <a:effectLst/>
              </a:rPr>
              <a:t>Omni-directional</a:t>
            </a:r>
            <a:r>
              <a:rPr lang="en-GB" b="0" i="0" dirty="0">
                <a:effectLst/>
              </a:rPr>
              <a:t> in the H-plane.</a:t>
            </a:r>
          </a:p>
          <a:p>
            <a:pPr marL="88900" indent="0">
              <a:buNone/>
            </a:pPr>
            <a:br>
              <a:rPr lang="en-GB" dirty="0"/>
            </a:br>
            <a:endParaRPr lang="en-GB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1026" name="Picture 2" descr="Dipole Antenna - an overview | ScienceDirect Topics">
            <a:extLst>
              <a:ext uri="{FF2B5EF4-FFF2-40B4-BE49-F238E27FC236}">
                <a16:creationId xmlns:a16="http://schemas.microsoft.com/office/drawing/2014/main" id="{07084B9D-2534-E779-AB80-56E5CE293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161" y="3137973"/>
            <a:ext cx="4276852" cy="265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Dipole Antenna">
            <a:extLst>
              <a:ext uri="{FF2B5EF4-FFF2-40B4-BE49-F238E27FC236}">
                <a16:creationId xmlns:a16="http://schemas.microsoft.com/office/drawing/2014/main" id="{468A393E-AD12-984D-6BEC-CA5D78F98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721" y="3429000"/>
            <a:ext cx="23431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4227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–folded dipole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055" y="1507863"/>
            <a:ext cx="9564545" cy="5051481"/>
          </a:xfrm>
        </p:spPr>
        <p:txBody>
          <a:bodyPr>
            <a:normAutofit lnSpcReduction="10000"/>
          </a:bodyPr>
          <a:lstStyle/>
          <a:p>
            <a:pPr marL="546100" indent="-457200"/>
            <a:r>
              <a:rPr lang="en-GB" dirty="0"/>
              <a:t>A folded dipole consists of </a:t>
            </a:r>
            <a:r>
              <a:rPr lang="en-GB" b="1" dirty="0"/>
              <a:t>two parallel conductors connected at both ends, fed at the </a:t>
            </a:r>
            <a:r>
              <a:rPr lang="en-GB" b="1" dirty="0" err="1"/>
              <a:t>center</a:t>
            </a:r>
            <a:r>
              <a:rPr lang="en-GB" dirty="0"/>
              <a:t>.</a:t>
            </a:r>
          </a:p>
          <a:p>
            <a:pPr marL="546100" indent="-457200"/>
            <a:r>
              <a:rPr lang="en-GB" dirty="0"/>
              <a:t>A half-wave folded dipole is commonly used in </a:t>
            </a:r>
            <a:r>
              <a:rPr lang="en-GB" b="1" dirty="0"/>
              <a:t>antenna arrays like Yagi-Uda.</a:t>
            </a:r>
          </a:p>
          <a:p>
            <a:pPr marL="546100" indent="-457200"/>
            <a:r>
              <a:rPr lang="en-GB" b="1" dirty="0"/>
              <a:t>Increases electrical length and improves impedance matching with transmission lines.</a:t>
            </a:r>
          </a:p>
          <a:p>
            <a:pPr marL="546100" indent="-457200"/>
            <a:r>
              <a:rPr lang="en-GB" dirty="0"/>
              <a:t>Provides a </a:t>
            </a:r>
            <a:r>
              <a:rPr lang="en-GB" b="1" dirty="0"/>
              <a:t>300-ohm impedance, ideal for twin-lead transmission lines.</a:t>
            </a:r>
          </a:p>
          <a:p>
            <a:pPr marL="546100" indent="-457200"/>
            <a:r>
              <a:rPr lang="en-GB" dirty="0"/>
              <a:t>Maintains a </a:t>
            </a:r>
            <a:r>
              <a:rPr lang="en-GB" b="1" dirty="0"/>
              <a:t>radiation pattern similar to a half-wave dipole.</a:t>
            </a:r>
          </a:p>
          <a:p>
            <a:pPr marL="546100" indent="-457200"/>
            <a:r>
              <a:rPr lang="en-GB" dirty="0"/>
              <a:t>Offers good directivity of </a:t>
            </a:r>
            <a:r>
              <a:rPr lang="en-GB" b="1" dirty="0"/>
              <a:t>2.15 </a:t>
            </a:r>
            <a:r>
              <a:rPr lang="en-GB" b="1" dirty="0" err="1"/>
              <a:t>dBi</a:t>
            </a:r>
            <a:r>
              <a:rPr lang="en-GB" dirty="0"/>
              <a:t>, making it efficient in antenna applications.</a:t>
            </a:r>
            <a:br>
              <a:rPr lang="en-GB" dirty="0"/>
            </a:br>
            <a:endParaRPr lang="en-GB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545C3140-07CC-E411-9DC7-BF90A3A67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050" y="-149215"/>
            <a:ext cx="30289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olded Dipole FM Antenna - Jampro.com">
            <a:extLst>
              <a:ext uri="{FF2B5EF4-FFF2-40B4-BE49-F238E27FC236}">
                <a16:creationId xmlns:a16="http://schemas.microsoft.com/office/drawing/2014/main" id="{95373AA8-CC29-7313-AB16-18C143D11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4724400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ntenna Theory - Half-Wave Folded Dipole">
            <a:extLst>
              <a:ext uri="{FF2B5EF4-FFF2-40B4-BE49-F238E27FC236}">
                <a16:creationId xmlns:a16="http://schemas.microsoft.com/office/drawing/2014/main" id="{805B5A8A-E9C4-BADA-01AA-3F2EA700E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913" y="1507863"/>
            <a:ext cx="25908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What is “twin-lead” transmission line ...">
            <a:extLst>
              <a:ext uri="{FF2B5EF4-FFF2-40B4-BE49-F238E27FC236}">
                <a16:creationId xmlns:a16="http://schemas.microsoft.com/office/drawing/2014/main" id="{41640B14-685C-B996-C4B8-9E70EC6E6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519" y="3053977"/>
            <a:ext cx="25812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3788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8B5A9-52E8-581A-99D6-018128139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31E17-CCAE-F326-AA7E-26AAFA24A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–Loop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B416E3-321D-4088-DB0B-9CC186C79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21BFED-521C-191D-8B72-8CCEEF0A7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975DA-9473-F606-9ED9-30ADFD189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684" y="1470483"/>
            <a:ext cx="10972800" cy="4684839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A loop antenna is a </a:t>
            </a:r>
            <a:r>
              <a:rPr lang="en-GB" b="1" dirty="0"/>
              <a:t>closed conductor (wire or metal strip) that carries radio frequency (RF)</a:t>
            </a:r>
            <a:r>
              <a:rPr lang="en-GB" dirty="0"/>
              <a:t> current and radiates electromagnetic waves.</a:t>
            </a:r>
            <a:endParaRPr lang="en-GB" b="0" i="0" dirty="0">
              <a:solidFill>
                <a:srgbClr val="000000"/>
              </a:solidFill>
              <a:effectLst/>
            </a:endParaRPr>
          </a:p>
          <a:p>
            <a:pPr algn="just"/>
            <a:r>
              <a:rPr lang="en-GB" b="0" i="0" dirty="0">
                <a:solidFill>
                  <a:srgbClr val="000000"/>
                </a:solidFill>
                <a:effectLst/>
              </a:rPr>
              <a:t>Loop antennas are of two types.</a:t>
            </a:r>
          </a:p>
          <a:p>
            <a:pPr lvl="1"/>
            <a:r>
              <a:rPr lang="en-GB" sz="2800" b="0" i="0" dirty="0">
                <a:solidFill>
                  <a:srgbClr val="000000"/>
                </a:solidFill>
                <a:effectLst/>
              </a:rPr>
              <a:t>Large loop antennas</a:t>
            </a:r>
          </a:p>
          <a:p>
            <a:pPr lvl="1"/>
            <a:r>
              <a:rPr lang="en-GB" sz="2800" b="0" i="0" dirty="0">
                <a:solidFill>
                  <a:srgbClr val="000000"/>
                </a:solidFill>
                <a:effectLst/>
              </a:rPr>
              <a:t>Small loop antennas</a:t>
            </a:r>
          </a:p>
          <a:p>
            <a:endParaRPr lang="en-GB" b="0" i="0" dirty="0">
              <a:solidFill>
                <a:srgbClr val="0D0D0D"/>
              </a:solidFill>
              <a:effectLst/>
              <a:latin typeface="Söhne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7331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6D83E-B6CD-FED2-9B2B-A2C4BB458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6950E-A56A-0A72-95B0-66E3D7540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–Loop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317A87-53FB-DBE8-5BD8-1E487C790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D2CD7F-B34D-4A1C-072D-957967CB5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8893B-3EAB-493D-09CD-CB2F502E7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684" y="1470483"/>
            <a:ext cx="10972800" cy="46848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b="1" i="0" dirty="0">
                <a:effectLst/>
              </a:rPr>
              <a:t>Large Loop Antennas</a:t>
            </a:r>
          </a:p>
          <a:p>
            <a:pPr algn="just"/>
            <a:r>
              <a:rPr lang="en-GB" i="0" dirty="0">
                <a:effectLst/>
              </a:rPr>
              <a:t>Also known as </a:t>
            </a:r>
            <a:r>
              <a:rPr lang="en-GB" b="1" i="0" dirty="0">
                <a:effectLst/>
              </a:rPr>
              <a:t>resonant loop antennas </a:t>
            </a:r>
            <a:r>
              <a:rPr lang="en-GB" i="0" dirty="0">
                <a:effectLst/>
              </a:rPr>
              <a:t>(operates near resonance  frequency).</a:t>
            </a:r>
          </a:p>
          <a:p>
            <a:pPr algn="just"/>
            <a:r>
              <a:rPr lang="en-GB" dirty="0"/>
              <a:t>Perimeter of the loop is approximately equal to the </a:t>
            </a:r>
            <a:r>
              <a:rPr lang="en-GB" dirty="0" err="1"/>
              <a:t>wavelength:L</a:t>
            </a:r>
            <a:r>
              <a:rPr lang="en-GB" dirty="0"/>
              <a:t> ≈ λ (L = perimeter of loop)</a:t>
            </a:r>
          </a:p>
          <a:p>
            <a:pPr algn="just"/>
            <a:r>
              <a:rPr lang="en-GB" b="1" dirty="0"/>
              <a:t>Higher radiation efficiency </a:t>
            </a:r>
            <a:r>
              <a:rPr lang="en-GB" dirty="0"/>
              <a:t>compared to small loop antennas.</a:t>
            </a:r>
          </a:p>
          <a:p>
            <a:pPr algn="just"/>
            <a:r>
              <a:rPr lang="en-GB" dirty="0"/>
              <a:t>Large loops have </a:t>
            </a:r>
            <a:r>
              <a:rPr lang="en-GB" b="1" dirty="0"/>
              <a:t>high directivity</a:t>
            </a:r>
            <a:r>
              <a:rPr lang="en-GB" dirty="0"/>
              <a:t>, useful for </a:t>
            </a:r>
            <a:r>
              <a:rPr lang="en-GB" b="1" dirty="0"/>
              <a:t>directional transmission</a:t>
            </a:r>
            <a:r>
              <a:rPr lang="en-GB" dirty="0"/>
              <a:t>.</a:t>
            </a:r>
            <a:endParaRPr lang="en-GB" b="0" i="0" dirty="0">
              <a:effectLst/>
            </a:endParaRPr>
          </a:p>
          <a:p>
            <a:r>
              <a:rPr lang="en-GB" b="0" i="0" dirty="0">
                <a:solidFill>
                  <a:srgbClr val="0D0D0D"/>
                </a:solidFill>
                <a:effectLst/>
                <a:latin typeface="Söhne"/>
              </a:rPr>
              <a:t>Impedance is around 100 to 300 ohm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9143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FABD4-8ECF-DD21-3A8A-6B3D2609E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6E9FD-A4B3-3465-BBF7-138ADC6DE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–Loop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0C5462-ACF4-012A-3BE6-59CF66ACF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231155-3836-67C4-879E-9C19C5EA4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2555A-306D-F3BF-0EDE-61D8A8D39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684" y="1470483"/>
            <a:ext cx="10972800" cy="5077603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effectLst/>
                <a:cs typeface="Heebo" pitchFamily="2" charset="-79"/>
              </a:rPr>
              <a:t>Small loop antennas</a:t>
            </a:r>
          </a:p>
          <a:p>
            <a:pPr algn="just"/>
            <a:r>
              <a:rPr lang="en-GB" b="0" i="0" dirty="0">
                <a:effectLst/>
              </a:rPr>
              <a:t>Also known as </a:t>
            </a:r>
            <a:r>
              <a:rPr lang="en-GB" b="1" i="0" dirty="0">
                <a:effectLst/>
              </a:rPr>
              <a:t>magnetic loop antennas</a:t>
            </a:r>
            <a:r>
              <a:rPr lang="en-GB" b="0" i="0" dirty="0">
                <a:effectLst/>
              </a:rPr>
              <a:t>. </a:t>
            </a:r>
          </a:p>
          <a:p>
            <a:pPr algn="just"/>
            <a:r>
              <a:rPr lang="en-GB" b="1" dirty="0"/>
              <a:t>perimeter much smaller than a wavelength </a:t>
            </a:r>
            <a:r>
              <a:rPr lang="en-GB" dirty="0"/>
              <a:t>(typically L ≪ λ, often ≈ λ/10)</a:t>
            </a:r>
            <a:endParaRPr lang="en-GB" b="1" dirty="0"/>
          </a:p>
          <a:p>
            <a:pPr algn="just"/>
            <a:r>
              <a:rPr lang="en-GB" dirty="0"/>
              <a:t>Can be tuned to resonance using capacitors.</a:t>
            </a:r>
            <a:endParaRPr lang="en-GB" b="0" i="0" dirty="0"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H</a:t>
            </a:r>
            <a:r>
              <a:rPr lang="en-GB" b="0" i="0" dirty="0">
                <a:effectLst/>
              </a:rPr>
              <a:t>as </a:t>
            </a:r>
            <a:r>
              <a:rPr lang="en-GB" b="1" i="0" dirty="0">
                <a:effectLst/>
              </a:rPr>
              <a:t>low radiation efficiency </a:t>
            </a:r>
            <a:r>
              <a:rPr lang="en-GB" b="0" i="0" dirty="0">
                <a:effectLst/>
              </a:rPr>
              <a:t>due to </a:t>
            </a:r>
            <a:r>
              <a:rPr lang="en-GB" b="1" i="0" dirty="0">
                <a:effectLst/>
              </a:rPr>
              <a:t>high resistive losses</a:t>
            </a:r>
            <a:r>
              <a:rPr lang="en-GB" b="0" i="0" dirty="0">
                <a:effectLst/>
              </a:rPr>
              <a:t>.</a:t>
            </a:r>
          </a:p>
          <a:p>
            <a:pPr algn="just"/>
            <a:r>
              <a:rPr lang="en-GB" dirty="0"/>
              <a:t>High reactance makes </a:t>
            </a:r>
            <a:r>
              <a:rPr lang="en-GB" b="1" dirty="0"/>
              <a:t>impedance matching difficult</a:t>
            </a:r>
          </a:p>
          <a:p>
            <a:pPr algn="just"/>
            <a:r>
              <a:rPr lang="en-GB" b="0" i="0" dirty="0">
                <a:effectLst/>
              </a:rPr>
              <a:t>Commonly used as </a:t>
            </a:r>
            <a:r>
              <a:rPr lang="en-GB" b="1" i="0" dirty="0">
                <a:effectLst/>
              </a:rPr>
              <a:t>receiver antennas</a:t>
            </a:r>
            <a:r>
              <a:rPr lang="en-GB" b="0" i="0" dirty="0">
                <a:effectLst/>
              </a:rPr>
              <a:t>.</a:t>
            </a:r>
            <a:endParaRPr lang="en-GB" b="1" i="0" dirty="0">
              <a:effectLst/>
            </a:endParaRPr>
          </a:p>
          <a:p>
            <a:endParaRPr lang="en-GB" b="0" i="0" dirty="0">
              <a:solidFill>
                <a:srgbClr val="0D0D0D"/>
              </a:solidFill>
              <a:effectLst/>
              <a:latin typeface="Söhne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0002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6C871-1A68-33B0-FEBA-7308388DE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DED53-359B-B161-D27A-BAB5BE37B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353" y="-59521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–Loop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D37B5D-E7C8-D0E9-88B3-61590EF55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EA2FF1-3C37-044E-7176-D61A8D038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174E7-D033-34FB-24C9-649CA0880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684" y="1470483"/>
            <a:ext cx="10691923" cy="4684839"/>
          </a:xfrm>
        </p:spPr>
        <p:txBody>
          <a:bodyPr>
            <a:normAutofit/>
          </a:bodyPr>
          <a:lstStyle/>
          <a:p>
            <a:pPr algn="just"/>
            <a:r>
              <a:rPr lang="en-GB" b="0" i="0" dirty="0">
                <a:solidFill>
                  <a:srgbClr val="000000"/>
                </a:solidFill>
                <a:effectLst/>
              </a:rPr>
              <a:t>Small loop antennas are mainly of two types −</a:t>
            </a:r>
          </a:p>
          <a:p>
            <a:pPr lvl="1"/>
            <a:r>
              <a:rPr lang="en-GB" b="0" i="0" dirty="0">
                <a:solidFill>
                  <a:srgbClr val="000000"/>
                </a:solidFill>
                <a:effectLst/>
              </a:rPr>
              <a:t>Circular loop antennas</a:t>
            </a:r>
          </a:p>
          <a:p>
            <a:pPr lvl="1"/>
            <a:r>
              <a:rPr lang="en-GB" b="0" i="0" dirty="0">
                <a:solidFill>
                  <a:srgbClr val="000000"/>
                </a:solidFill>
                <a:effectLst/>
              </a:rPr>
              <a:t>Square loop antennas</a:t>
            </a:r>
          </a:p>
          <a:p>
            <a:pPr algn="just"/>
            <a:r>
              <a:rPr lang="en-GB" b="0" i="0" dirty="0">
                <a:solidFill>
                  <a:srgbClr val="000000"/>
                </a:solidFill>
                <a:effectLst/>
              </a:rPr>
              <a:t>These two types of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loop antennas are mostly widely used</a:t>
            </a:r>
            <a:r>
              <a:rPr lang="en-GB" b="0" i="0" dirty="0">
                <a:solidFill>
                  <a:srgbClr val="000000"/>
                </a:solidFill>
                <a:effectLst/>
              </a:rPr>
              <a:t>. Other types (rectangular, delta, elliptical etc.) are also made according to the designer specifications.</a:t>
            </a:r>
          </a:p>
          <a:p>
            <a:pPr marL="0" indent="0" algn="just">
              <a:buNone/>
            </a:pPr>
            <a:br>
              <a:rPr lang="el-GR" dirty="0"/>
            </a:br>
            <a:endParaRPr lang="en-GB" dirty="0"/>
          </a:p>
          <a:p>
            <a:endParaRPr lang="en-GB" dirty="0"/>
          </a:p>
        </p:txBody>
      </p:sp>
      <p:pic>
        <p:nvPicPr>
          <p:cNvPr id="6" name="Picture 2" descr="Frequently Used Loops">
            <a:extLst>
              <a:ext uri="{FF2B5EF4-FFF2-40B4-BE49-F238E27FC236}">
                <a16:creationId xmlns:a16="http://schemas.microsoft.com/office/drawing/2014/main" id="{98B2568D-EF9B-5AC9-7B85-9D301A3F2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768" y="4100655"/>
            <a:ext cx="57150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0780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–Helical  Antenna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en-GB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8E475-1827-ADE5-2A03-37163ABD7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46143"/>
            <a:ext cx="10972800" cy="5098774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Conductive wire wound in a helical (spiral) shape.</a:t>
            </a:r>
          </a:p>
          <a:p>
            <a:pPr algn="just"/>
            <a:r>
              <a:rPr lang="en-GB" dirty="0"/>
              <a:t>Typically mounted on a cylindrical or conical support.</a:t>
            </a:r>
          </a:p>
          <a:p>
            <a:pPr algn="just"/>
            <a:r>
              <a:rPr lang="en-GB" dirty="0"/>
              <a:t>Fed using a transmission line with ground plane.</a:t>
            </a:r>
          </a:p>
          <a:p>
            <a:pPr algn="just"/>
            <a:r>
              <a:rPr lang="en-GB" dirty="0"/>
              <a:t>Produces circularly polarised waves.</a:t>
            </a:r>
          </a:p>
          <a:p>
            <a:pPr algn="just"/>
            <a:r>
              <a:rPr lang="en-GB" dirty="0"/>
              <a:t>Widely used in satellite and space communication</a:t>
            </a:r>
          </a:p>
        </p:txBody>
      </p:sp>
      <p:pic>
        <p:nvPicPr>
          <p:cNvPr id="12295" name="Picture 7" descr="Ground Plate">
            <a:extLst>
              <a:ext uri="{FF2B5EF4-FFF2-40B4-BE49-F238E27FC236}">
                <a16:creationId xmlns:a16="http://schemas.microsoft.com/office/drawing/2014/main" id="{9728CF74-1F8C-C830-379A-45264E099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9902" y="2048623"/>
            <a:ext cx="3182205" cy="254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2355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E647F-9751-DA58-EDAC-AED1C8A0B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86628-77A8-5A61-75AA-C248C33D7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–Helical  Antenna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4F06C6-42FE-7C99-77B3-BEC266C38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en-GB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699EE8E-CACA-4BEE-49D7-076282DA5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98FC7-A6DB-6D03-AB3C-6042FDD67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46143"/>
            <a:ext cx="7351363" cy="5098774"/>
          </a:xfrm>
        </p:spPr>
        <p:txBody>
          <a:bodyPr>
            <a:normAutofit/>
          </a:bodyPr>
          <a:lstStyle/>
          <a:p>
            <a:pPr algn="just"/>
            <a:r>
              <a:rPr lang="en-GB" i="0" dirty="0">
                <a:solidFill>
                  <a:srgbClr val="000000"/>
                </a:solidFill>
                <a:effectLst/>
              </a:rPr>
              <a:t>They can achieve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moderate to high gain, especially when designed for directional applications. </a:t>
            </a:r>
          </a:p>
          <a:p>
            <a:pPr algn="just"/>
            <a:r>
              <a:rPr lang="en-GB" i="0" dirty="0">
                <a:solidFill>
                  <a:srgbClr val="000000"/>
                </a:solidFill>
                <a:effectLst/>
              </a:rPr>
              <a:t>The gain is influenced by factors such as the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number of turns in the helix, the diameter of the helix, and the spacing between turns.</a:t>
            </a:r>
          </a:p>
          <a:p>
            <a:pPr algn="just"/>
            <a:r>
              <a:rPr lang="en-GB" b="0" i="0" dirty="0">
                <a:solidFill>
                  <a:srgbClr val="000000"/>
                </a:solidFill>
                <a:effectLst/>
              </a:rPr>
              <a:t>Helical antennas can be designed for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VHF and UHF</a:t>
            </a:r>
            <a:r>
              <a:rPr lang="en-GB" b="0" i="0" dirty="0">
                <a:solidFill>
                  <a:srgbClr val="000000"/>
                </a:solidFill>
                <a:effectLst/>
              </a:rPr>
              <a:t>. </a:t>
            </a:r>
          </a:p>
          <a:p>
            <a:pPr algn="just"/>
            <a:r>
              <a:rPr lang="en-GB" b="1" i="0" dirty="0">
                <a:solidFill>
                  <a:srgbClr val="000000"/>
                </a:solidFill>
                <a:effectLst/>
              </a:rPr>
              <a:t>Multiple helical antennas can be arranged in an array </a:t>
            </a:r>
            <a:r>
              <a:rPr lang="en-GB" b="0" i="0" dirty="0">
                <a:solidFill>
                  <a:srgbClr val="000000"/>
                </a:solidFill>
                <a:effectLst/>
              </a:rPr>
              <a:t>to achieve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higher gain and directivity,</a:t>
            </a:r>
            <a:r>
              <a:rPr lang="en-GB" b="0" i="0" dirty="0">
                <a:solidFill>
                  <a:srgbClr val="000000"/>
                </a:solidFill>
                <a:effectLst/>
              </a:rPr>
              <a:t> commonly used in satellite communication and tracking systems.</a:t>
            </a:r>
          </a:p>
          <a:p>
            <a:pPr algn="just"/>
            <a:endParaRPr lang="en-GB" dirty="0"/>
          </a:p>
        </p:txBody>
      </p:sp>
      <p:pic>
        <p:nvPicPr>
          <p:cNvPr id="12293" name="Picture 5" descr="Helical Antenna">
            <a:extLst>
              <a:ext uri="{FF2B5EF4-FFF2-40B4-BE49-F238E27FC236}">
                <a16:creationId xmlns:a16="http://schemas.microsoft.com/office/drawing/2014/main" id="{726178B4-B6CA-6B21-6837-D5F4CB92F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052" y="1400033"/>
            <a:ext cx="3362835" cy="448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0948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Wire Antenna –Helical  Antenna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en-GB"/>
              <a:t>Lecture - 11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8E475-1827-ADE5-2A03-37163ABD7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46143"/>
            <a:ext cx="10972800" cy="4666422"/>
          </a:xfrm>
        </p:spPr>
        <p:txBody>
          <a:bodyPr>
            <a:normAutofit/>
          </a:bodyPr>
          <a:lstStyle/>
          <a:p>
            <a:pPr algn="just"/>
            <a:endParaRPr lang="en-GB" dirty="0"/>
          </a:p>
        </p:txBody>
      </p:sp>
      <p:pic>
        <p:nvPicPr>
          <p:cNvPr id="2050" name="Picture 2" descr="Helical antenna online calculator - 3G-aerial">
            <a:extLst>
              <a:ext uri="{FF2B5EF4-FFF2-40B4-BE49-F238E27FC236}">
                <a16:creationId xmlns:a16="http://schemas.microsoft.com/office/drawing/2014/main" id="{F85525F9-FBAA-E5A1-1635-9C2FB5377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616" y="1492638"/>
            <a:ext cx="7438641" cy="49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6981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S-Parameters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35198-9112-FA1A-C159-1A054818B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80" y="1442174"/>
            <a:ext cx="10972800" cy="4762245"/>
          </a:xfrm>
        </p:spPr>
        <p:txBody>
          <a:bodyPr>
            <a:normAutofit/>
          </a:bodyPr>
          <a:lstStyle/>
          <a:p>
            <a:r>
              <a:rPr lang="en-GB" b="0" i="0" dirty="0">
                <a:effectLst/>
              </a:rPr>
              <a:t>S-parameters stands for </a:t>
            </a:r>
            <a:r>
              <a:rPr lang="en-GB" b="1" i="0" dirty="0">
                <a:effectLst/>
              </a:rPr>
              <a:t>Scattering parameters</a:t>
            </a:r>
            <a:r>
              <a:rPr lang="en-GB" b="0" i="0" dirty="0">
                <a:effectLst/>
              </a:rPr>
              <a:t>.</a:t>
            </a:r>
          </a:p>
          <a:p>
            <a:r>
              <a:rPr lang="en-GB" dirty="0"/>
              <a:t>It says</a:t>
            </a:r>
            <a:r>
              <a:rPr lang="en-GB" b="0" i="0" dirty="0">
                <a:effectLst/>
              </a:rPr>
              <a:t> how signals are </a:t>
            </a:r>
            <a:r>
              <a:rPr lang="en-GB" b="1" i="0" dirty="0">
                <a:effectLst/>
              </a:rPr>
              <a:t>scattered, transmitted, and reflected.</a:t>
            </a:r>
            <a:endParaRPr lang="en-GB" b="0" i="0" dirty="0">
              <a:effectLst/>
            </a:endParaRPr>
          </a:p>
          <a:p>
            <a:r>
              <a:rPr lang="en-GB" b="0" i="0" dirty="0">
                <a:solidFill>
                  <a:srgbClr val="0D0D0D"/>
                </a:solidFill>
                <a:effectLst/>
              </a:rPr>
              <a:t>S-parameters directly describe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transmission and reflection </a:t>
            </a:r>
            <a:r>
              <a:rPr lang="en-GB" b="0" i="0" dirty="0">
                <a:solidFill>
                  <a:srgbClr val="0D0D0D"/>
                </a:solidFill>
                <a:effectLst/>
              </a:rPr>
              <a:t>properties of a network.</a:t>
            </a:r>
          </a:p>
          <a:p>
            <a:r>
              <a:rPr lang="en-GB" b="0" i="0" dirty="0">
                <a:effectLst/>
              </a:rPr>
              <a:t>S-parameters are essential for characterising and designing components like </a:t>
            </a:r>
            <a:r>
              <a:rPr lang="en-GB" b="1" i="0" dirty="0">
                <a:effectLst/>
              </a:rPr>
              <a:t>amplifiers, filters, antennas, and other RF/microwave devices</a:t>
            </a:r>
            <a:r>
              <a:rPr lang="en-GB" b="0" i="0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50177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7F9362-553F-F37D-0344-92CA94CE3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CA560-8AA4-7906-9D00-6330DBC96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sz="4400" dirty="0">
                <a:solidFill>
                  <a:schemeClr val="bg1"/>
                </a:solidFill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78BF8A-EE5C-56A3-CC60-FC675B68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05CAE-A50D-0ADC-C8F6-0B8A75DE0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 / Electromagnetic Radiation</a:t>
            </a:r>
            <a:endParaRPr lang="en-GB" i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BAABB3-843E-AFF8-748C-A91141B44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80" y="1442174"/>
            <a:ext cx="10972800" cy="4762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[1] C. A. Balanis, </a:t>
            </a:r>
            <a:r>
              <a:rPr lang="en-GB" i="1" dirty="0"/>
              <a:t>Antenna Theory: Analysis and Design</a:t>
            </a:r>
            <a:r>
              <a:rPr lang="en-GB" dirty="0"/>
              <a:t>, 4th ed.</a:t>
            </a:r>
            <a:br>
              <a:rPr lang="en-GB" dirty="0"/>
            </a:br>
            <a:r>
              <a:rPr lang="en-GB" dirty="0"/>
              <a:t>Hoboken, NJ, USA: John Wiley &amp; Sons, 2016.</a:t>
            </a:r>
          </a:p>
          <a:p>
            <a:pPr marL="0" indent="0">
              <a:buNone/>
            </a:pPr>
            <a:r>
              <a:rPr lang="en-GB" dirty="0"/>
              <a:t>[2] J. D. Kraus and R. J. Marhefka, </a:t>
            </a:r>
            <a:r>
              <a:rPr lang="en-GB" i="1" dirty="0"/>
              <a:t>Antennas: For All Applications</a:t>
            </a:r>
            <a:r>
              <a:rPr lang="en-GB" dirty="0"/>
              <a:t>, 3rd ed.</a:t>
            </a:r>
            <a:br>
              <a:rPr lang="en-GB" dirty="0"/>
            </a:br>
            <a:r>
              <a:rPr lang="en-GB" dirty="0"/>
              <a:t>New York, NY, USA: McGraw-Hill, 2002.</a:t>
            </a:r>
          </a:p>
          <a:p>
            <a:pPr marL="0" indent="0">
              <a:buNone/>
            </a:pPr>
            <a:r>
              <a:rPr lang="en-GB" dirty="0"/>
              <a:t>[3] S. R. Saunders and A. Aragón-Zavala, </a:t>
            </a:r>
            <a:r>
              <a:rPr lang="en-GB" i="1" dirty="0"/>
              <a:t>Antennas and Propagation for Wireless Communication Systems</a:t>
            </a:r>
            <a:r>
              <a:rPr lang="en-GB" dirty="0"/>
              <a:t>, 2nd ed. Chichester, UK: John Wiley &amp; Sons, 2007.</a:t>
            </a:r>
          </a:p>
          <a:p>
            <a:pPr marL="0" indent="0">
              <a:buNone/>
            </a:pPr>
            <a:endParaRPr lang="en-GB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691254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000" b="1" dirty="0">
                <a:solidFill>
                  <a:schemeClr val="bg1"/>
                </a:solidFill>
              </a:rPr>
              <a:t>Module Descriptor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- 11 / 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REBRANDED" val="X"/>
  <p:tag name="VEVOX.QR.DIMENSIONS" val="29"/>
  <p:tag name="VEVOX.INSTRUCTIONS.V2" val="1441098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SLIDE" val="join_instructions_titl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.TEXT" val="join_instructions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.CHECKERBOARD" val="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0)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0)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0)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0)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0)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0)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0)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0)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0)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0)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0)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0)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0)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0)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0)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0)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0)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0)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0)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0)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0)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0)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0)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0)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0)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0)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0)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0)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0)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0)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)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)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)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)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)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)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)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)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)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)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)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)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)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)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)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)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)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)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)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)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)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)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)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)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)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)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)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)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)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)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)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)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)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)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)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)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)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)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)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)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)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)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)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)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)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)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)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)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)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)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)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)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)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)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)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)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)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)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)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)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3)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3)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3)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3)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3)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3)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3)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3)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3)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3)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3)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3)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3)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3)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3)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3)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3)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3)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3)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3)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3)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3)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3)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3)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3)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3)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3)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3)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3)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3)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4)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4)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4)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4)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4)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4)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4)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4)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4)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4)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4)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4)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4)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4)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4)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4)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4)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4)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4)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4)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4)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4)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4)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4)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4)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4)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4)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4)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4)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4)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5)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5)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5)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5)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5)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5)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5)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5)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5)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5)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5)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5)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5)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5)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5)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5)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5)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5)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5)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5)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5)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5)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5)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5)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5)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5)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5)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5)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5)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5)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6)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6)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6)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6)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6)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6)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6)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6)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6)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6)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6)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6)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6)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6)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6)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6)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6)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6)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6)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6)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6)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6)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6)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6)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6)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6)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6)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6)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6)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6)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7)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7)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7)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7)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7)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7)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7)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7)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7)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7)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7)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7)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7)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7)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7)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7)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7)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7)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7)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7)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7)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7)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8)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8)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8)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8)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8)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8)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8)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8)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8)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8)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8)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8)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8)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8)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8)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8)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8)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8)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8)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8)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8)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8)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8)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8)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8)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8)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8)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8)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9)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9)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9)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9)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9)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9)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9)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9)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9)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9)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9)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9)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9)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9)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9)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9)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9)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9)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9)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9)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9)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9)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9)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9)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9)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9)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9)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9)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9)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9)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0)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0)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0)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0)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0)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0)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0)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0)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0)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0)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0)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0)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0)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0)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0)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0)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0)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0)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0)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0)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0)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0)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0)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0)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0)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1)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1)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1)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1)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1)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1)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1)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1)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1)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1)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1)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1)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1)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1)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1)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1)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1)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1)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1)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1)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1)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1)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1)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1)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1)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1)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1)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1)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1)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2)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2)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2)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2)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2)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2)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2)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2)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2)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2)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2)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2)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2)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2)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2)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2)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2)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2)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2)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2)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2)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2)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2)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2)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2)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2)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2)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2)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3)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3)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3)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3)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3)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3)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3)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3)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3)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3)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3)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3)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3)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3)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3)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3)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3)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3)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3)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3)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3)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3)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3)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3)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3)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3)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3)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3)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3)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3)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4)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4)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4)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4)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4)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4)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4)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4)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4)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4)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4)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4)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4)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4)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4)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4)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4)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4)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4)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4)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4)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4)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4)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4)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4)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4)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4)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4)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5)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5)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5)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5)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5)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5)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5)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5)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5)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5)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5)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5)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5)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5)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5)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5)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5)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5)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5)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5)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5)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5)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5)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5)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5)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5)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5)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5)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5)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6)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6)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6)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6)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6)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6)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6)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6)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6)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6)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6)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6)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6)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6)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6)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6)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6)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6)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6)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6)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6)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6)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6)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6)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6)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6)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6)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6)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7)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7)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7)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7)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7)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7)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7)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7)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7)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7)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7)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7)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7)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7)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7)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7)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7)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7)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7)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7)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7)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7)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7)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7)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7)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7)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7)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7)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7)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7)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8)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8)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8)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8)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8)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8)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8)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8)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8)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8)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8)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8)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8)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8)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8)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8)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8)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8)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8)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8)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8)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8)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8)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8)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8)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8)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8)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8)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19)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9)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9)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9)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9)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9)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9)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9)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9)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9)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9)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9)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9)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9)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9)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9)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9)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9)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9)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9)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9)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9)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9)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9)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9)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9)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9)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9)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9)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0)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0)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0)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0)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0)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0)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0)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0)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0)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0)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0)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0)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0)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0)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0)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0)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0)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0)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0)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0)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0)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0)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0)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0)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0)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0)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0)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0)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0)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0)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1)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1)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1)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1)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1)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1)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1)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1)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1)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1)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1)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1)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1)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1)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1)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1)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1)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1)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1)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1)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1)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1)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1)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1)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1)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1)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1)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1)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1)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1)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2)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2)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2)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2)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2)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2)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2)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2)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2)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2)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2)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2)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2)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2)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2)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2)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2)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2)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2)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2)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2)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2)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2)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2)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2)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2)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2)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2)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3)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3)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3)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3)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3)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3)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3)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3)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3)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3)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3)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3)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3)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3)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3)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3)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3)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3)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3)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3)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3)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3)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3)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3)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3)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3)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3)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3)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3)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3)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4)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4)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4)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4)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4)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4)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4)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4)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4)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4)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4)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4)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4)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4)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4)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4)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4)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4)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4)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4)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4)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4)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4)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4)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4)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4)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4)"/>
</p:tagLst>
</file>

<file path=ppt/tags/tag7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4)"/>
</p:tagLst>
</file>

<file path=ppt/tags/tag7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5)"/>
</p:tagLst>
</file>

<file path=ppt/tags/tag7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5)"/>
</p:tagLst>
</file>

<file path=ppt/tags/tag7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5)"/>
</p:tagLst>
</file>

<file path=ppt/tags/tag7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5)"/>
</p:tagLst>
</file>

<file path=ppt/tags/tag7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5)"/>
</p:tagLst>
</file>

<file path=ppt/tags/tag7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5)"/>
</p:tagLst>
</file>

<file path=ppt/tags/tag7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5)"/>
</p:tagLst>
</file>

<file path=ppt/tags/tag7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5)"/>
</p:tagLst>
</file>

<file path=ppt/tags/tag7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5)"/>
</p:tagLst>
</file>

<file path=ppt/tags/tag7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5)"/>
</p:tagLst>
</file>

<file path=ppt/tags/tag7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5)"/>
</p:tagLst>
</file>

<file path=ppt/tags/tag7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5)"/>
</p:tagLst>
</file>

<file path=ppt/tags/tag7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5)"/>
</p:tagLst>
</file>

<file path=ppt/tags/tag7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5)"/>
</p:tagLst>
</file>

<file path=ppt/tags/tag7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5)"/>
</p:tagLst>
</file>

<file path=ppt/tags/tag7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5)"/>
</p:tagLst>
</file>

<file path=ppt/tags/tag7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5)"/>
</p:tagLst>
</file>

<file path=ppt/tags/tag7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5)"/>
</p:tagLst>
</file>

<file path=ppt/tags/tag7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5)"/>
</p:tagLst>
</file>

<file path=ppt/tags/tag7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5)"/>
</p:tagLst>
</file>

<file path=ppt/tags/tag7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5)"/>
</p:tagLst>
</file>

<file path=ppt/tags/tag7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5)"/>
</p:tagLst>
</file>

<file path=ppt/tags/tag7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5)"/>
</p:tagLst>
</file>

<file path=ppt/tags/tag7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5)"/>
</p:tagLst>
</file>

<file path=ppt/tags/tag7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5)"/>
</p:tagLst>
</file>

<file path=ppt/tags/tag7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5)"/>
</p:tagLst>
</file>

<file path=ppt/tags/tag7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5)"/>
</p:tagLst>
</file>

<file path=ppt/tags/tag7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5)"/>
</p:tagLst>
</file>

<file path=ppt/tags/tag7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6)"/>
</p:tagLst>
</file>

<file path=ppt/tags/tag7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6)"/>
</p:tagLst>
</file>

<file path=ppt/tags/tag7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6)"/>
</p:tagLst>
</file>

<file path=ppt/tags/tag7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6)"/>
</p:tagLst>
</file>

<file path=ppt/tags/tag7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6)"/>
</p:tagLst>
</file>

<file path=ppt/tags/tag7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6)"/>
</p:tagLst>
</file>

<file path=ppt/tags/tag7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6)"/>
</p:tagLst>
</file>

<file path=ppt/tags/tag7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6)"/>
</p:tagLst>
</file>

<file path=ppt/tags/tag7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6)"/>
</p:tagLst>
</file>

<file path=ppt/tags/tag7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6)"/>
</p:tagLst>
</file>

<file path=ppt/tags/tag7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6)"/>
</p:tagLst>
</file>

<file path=ppt/tags/tag7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6)"/>
</p:tagLst>
</file>

<file path=ppt/tags/tag7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6)"/>
</p:tagLst>
</file>

<file path=ppt/tags/tag7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6)"/>
</p:tagLst>
</file>

<file path=ppt/tags/tag7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6)"/>
</p:tagLst>
</file>

<file path=ppt/tags/tag7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6)"/>
</p:tagLst>
</file>

<file path=ppt/tags/tag7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6)"/>
</p:tagLst>
</file>

<file path=ppt/tags/tag7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6)"/>
</p:tagLst>
</file>

<file path=ppt/tags/tag7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6)"/>
</p:tagLst>
</file>

<file path=ppt/tags/tag7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6)"/>
</p:tagLst>
</file>

<file path=ppt/tags/tag7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6)"/>
</p:tagLst>
</file>

<file path=ppt/tags/tag7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6)"/>
</p:tagLst>
</file>

<file path=ppt/tags/tag7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6)"/>
</p:tagLst>
</file>

<file path=ppt/tags/tag7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6)"/>
</p:tagLst>
</file>

<file path=ppt/tags/tag7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6)"/>
</p:tagLst>
</file>

<file path=ppt/tags/tag7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6)"/>
</p:tagLst>
</file>

<file path=ppt/tags/tag7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6)"/>
</p:tagLst>
</file>

<file path=ppt/tags/tag7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6)"/>
</p:tagLst>
</file>

<file path=ppt/tags/tag7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6)"/>
</p:tagLst>
</file>

<file path=ppt/tags/tag7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7)"/>
</p:tagLst>
</file>

<file path=ppt/tags/tag7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7)"/>
</p:tagLst>
</file>

<file path=ppt/tags/tag7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7)"/>
</p:tagLst>
</file>

<file path=ppt/tags/tag7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7)"/>
</p:tagLst>
</file>

<file path=ppt/tags/tag7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7)"/>
</p:tagLst>
</file>

<file path=ppt/tags/tag7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7)"/>
</p:tagLst>
</file>

<file path=ppt/tags/tag7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7)"/>
</p:tagLst>
</file>

<file path=ppt/tags/tag7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7)"/>
</p:tagLst>
</file>

<file path=ppt/tags/tag7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7)"/>
</p:tagLst>
</file>

<file path=ppt/tags/tag7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7)"/>
</p:tagLst>
</file>

<file path=ppt/tags/tag7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7)"/>
</p:tagLst>
</file>

<file path=ppt/tags/tag7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7)"/>
</p:tagLst>
</file>

<file path=ppt/tags/tag7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7)"/>
</p:tagLst>
</file>

<file path=ppt/tags/tag7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7)"/>
</p:tagLst>
</file>

<file path=ppt/tags/tag7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7)"/>
</p:tagLst>
</file>

<file path=ppt/tags/tag7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7)"/>
</p:tagLst>
</file>

<file path=ppt/tags/tag7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7)"/>
</p:tagLst>
</file>

<file path=ppt/tags/tag8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7)"/>
</p:tagLst>
</file>

<file path=ppt/tags/tag8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7)"/>
</p:tagLst>
</file>

<file path=ppt/tags/tag8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7)"/>
</p:tagLst>
</file>

<file path=ppt/tags/tag8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7)"/>
</p:tagLst>
</file>

<file path=ppt/tags/tag8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7)"/>
</p:tagLst>
</file>

<file path=ppt/tags/tag8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7)"/>
</p:tagLst>
</file>

<file path=ppt/tags/tag8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7)"/>
</p:tagLst>
</file>

<file path=ppt/tags/tag8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7)"/>
</p:tagLst>
</file>

<file path=ppt/tags/tag8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7)"/>
</p:tagLst>
</file>

<file path=ppt/tags/tag8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7)"/>
</p:tagLst>
</file>

<file path=ppt/tags/tag8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7)"/>
</p:tagLst>
</file>

<file path=ppt/tags/tag8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7)"/>
</p:tagLst>
</file>

<file path=ppt/tags/tag8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0,28)"/>
</p:tagLst>
</file>

<file path=ppt/tags/tag8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8)"/>
</p:tagLst>
</file>

<file path=ppt/tags/tag8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8)"/>
</p:tagLst>
</file>

<file path=ppt/tags/tag8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8)"/>
</p:tagLst>
</file>

<file path=ppt/tags/tag8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8)"/>
</p:tagLst>
</file>

<file path=ppt/tags/tag8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8)"/>
</p:tagLst>
</file>

<file path=ppt/tags/tag8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8)"/>
</p:tagLst>
</file>

<file path=ppt/tags/tag8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8)"/>
</p:tagLst>
</file>

<file path=ppt/tags/tag8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28)"/>
</p:tagLst>
</file>

<file path=ppt/tags/tag8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8)"/>
</p:tagLst>
</file>

<file path=ppt/tags/tag8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8)"/>
</p:tagLst>
</file>

<file path=ppt/tags/tag8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8)"/>
</p:tagLst>
</file>

<file path=ppt/tags/tag8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8)"/>
</p:tagLst>
</file>

<file path=ppt/tags/tag8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8)"/>
</p:tagLst>
</file>

<file path=ppt/tags/tag8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8)"/>
</p:tagLst>
</file>

<file path=ppt/tags/tag8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8)"/>
</p:tagLst>
</file>

<file path=ppt/tags/tag8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8)"/>
</p:tagLst>
</file>

<file path=ppt/tags/tag8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8)"/>
</p:tagLst>
</file>

<file path=ppt/tags/tag8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8)"/>
</p:tagLst>
</file>

<file path=ppt/tags/tag8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8)"/>
</p:tagLst>
</file>

<file path=ppt/tags/tag8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8)"/>
</p:tagLst>
</file>

<file path=ppt/tags/tag8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8)"/>
</p:tagLst>
</file>

<file path=ppt/tags/tag8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8)"/>
</p:tagLst>
</file>

<file path=ppt/tags/tag8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8)"/>
</p:tagLst>
</file>

<file path=ppt/tags/tag8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8)"/>
</p:tagLst>
</file>

<file path=ppt/tags/tag8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8)"/>
</p:tagLst>
</file>

<file path=ppt/tags/tag8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8)"/>
</p:tagLst>
</file>

<file path=ppt/tags/tag8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8)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87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FCE6517-C3C2-43E4-8A63-D89E2D6C2BF3}">
  <we:reference id="3e0fcce7-415c-4081-926c-b4e449c650e4" version="1.1.0.2" store="EXCatalog" storeType="EXCatalog"/>
  <we:alternateReferences>
    <we:reference id="WA200004709" version="1.1.0.2" store="en-GB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2193</Words>
  <Application>Microsoft Office PowerPoint</Application>
  <PresentationFormat>Widescreen</PresentationFormat>
  <Paragraphs>340</Paragraphs>
  <Slides>39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Söhne</vt:lpstr>
      <vt:lpstr>Arial</vt:lpstr>
      <vt:lpstr>Calibri</vt:lpstr>
      <vt:lpstr>Calibri Light</vt:lpstr>
      <vt:lpstr>Cambria Math</vt:lpstr>
      <vt:lpstr>Heebo</vt:lpstr>
      <vt:lpstr>Times New Roman</vt:lpstr>
      <vt:lpstr>Verdana</vt:lpstr>
      <vt:lpstr>UWTSD 200_Title Page</vt:lpstr>
      <vt:lpstr>UWTSD 200_Title Page 2</vt:lpstr>
      <vt:lpstr>UWTSD 200_Text 4</vt:lpstr>
      <vt:lpstr>PowerPoint Presentation</vt:lpstr>
      <vt:lpstr>Content</vt:lpstr>
      <vt:lpstr>Learning Outcome</vt:lpstr>
      <vt:lpstr>Antenna</vt:lpstr>
      <vt:lpstr>Antenna</vt:lpstr>
      <vt:lpstr>Types of Antenna</vt:lpstr>
      <vt:lpstr>Wire Antenna</vt:lpstr>
      <vt:lpstr>Dipole antenna</vt:lpstr>
      <vt:lpstr>Dipole antenna</vt:lpstr>
      <vt:lpstr>Wire Antenna – Half wave dipole Antenna</vt:lpstr>
      <vt:lpstr>Wire Antenna – Half wave dipole Antenna</vt:lpstr>
      <vt:lpstr>Wire Antenna – Half wave dipole Antenna</vt:lpstr>
      <vt:lpstr>Wire Antenna – Half wave dipole Antenna</vt:lpstr>
      <vt:lpstr>Join the Vevox session </vt:lpstr>
      <vt:lpstr>Radiation Pattern</vt:lpstr>
      <vt:lpstr>Radiation pattern</vt:lpstr>
      <vt:lpstr>Radiation pattern</vt:lpstr>
      <vt:lpstr>Isotropic Radiation Pattern</vt:lpstr>
      <vt:lpstr>Omnidirectional Radiation Pattern</vt:lpstr>
      <vt:lpstr>Omnidirectional Radiation Pattern</vt:lpstr>
      <vt:lpstr>Omnidirectional Radiation Pattern</vt:lpstr>
      <vt:lpstr>Directional (or Beam) Radiation Pattern</vt:lpstr>
      <vt:lpstr>Directional (or Beam) Radiation Pattern</vt:lpstr>
      <vt:lpstr>Radiation Pattern</vt:lpstr>
      <vt:lpstr>Radiation Pattern</vt:lpstr>
      <vt:lpstr>Radiation Pattern</vt:lpstr>
      <vt:lpstr>Radiation Pattern</vt:lpstr>
      <vt:lpstr>Wire Antenna – Half wave dipole Antenna</vt:lpstr>
      <vt:lpstr>Wire Antenna –folded dipole Antenna</vt:lpstr>
      <vt:lpstr>Wire Antenna –Loop Antenna</vt:lpstr>
      <vt:lpstr>Wire Antenna –Loop Antenna</vt:lpstr>
      <vt:lpstr>Wire Antenna –Loop Antenna</vt:lpstr>
      <vt:lpstr>Wire Antenna –Loop Antenna</vt:lpstr>
      <vt:lpstr>Wire Antenna –Helical  Antenna</vt:lpstr>
      <vt:lpstr>Wire Antenna –Helical  Antenna</vt:lpstr>
      <vt:lpstr>Wire Antenna –Helical  Antenna</vt:lpstr>
      <vt:lpstr>S-Parameters</vt:lpstr>
      <vt:lpstr>Reference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123</cp:revision>
  <dcterms:created xsi:type="dcterms:W3CDTF">2021-03-09T15:35:42Z</dcterms:created>
  <dcterms:modified xsi:type="dcterms:W3CDTF">2026-04-29T14:47:35Z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